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handoutMasterIdLst>
    <p:handoutMasterId r:id="rId4"/>
  </p:handoutMasterIdLst>
  <p:sldIdLst>
    <p:sldId id="256" r:id="rId3"/>
  </p:sldIdLst>
  <p:sldSz cx="9906000" cy="6858000" type="A4"/>
  <p:notesSz cx="7099300" cy="10234613"/>
  <p:defaultTextStyle>
    <a:defPPr>
      <a:defRPr lang="ja-JP"/>
    </a:defPPr>
    <a:lvl1pPr marL="0" algn="l" defTabSz="957882" rtl="0" eaLnBrk="1" latinLnBrk="0" hangingPunct="1">
      <a:defRPr kumimoji="1" sz="1832" kern="1200">
        <a:solidFill>
          <a:schemeClr val="tx1"/>
        </a:solidFill>
        <a:latin typeface="+mn-lt"/>
        <a:ea typeface="+mn-ea"/>
        <a:cs typeface="+mn-cs"/>
      </a:defRPr>
    </a:lvl1pPr>
    <a:lvl2pPr marL="478942" algn="l" defTabSz="957882" rtl="0" eaLnBrk="1" latinLnBrk="0" hangingPunct="1">
      <a:defRPr kumimoji="1" sz="1832" kern="1200">
        <a:solidFill>
          <a:schemeClr val="tx1"/>
        </a:solidFill>
        <a:latin typeface="+mn-lt"/>
        <a:ea typeface="+mn-ea"/>
        <a:cs typeface="+mn-cs"/>
      </a:defRPr>
    </a:lvl2pPr>
    <a:lvl3pPr marL="957882" algn="l" defTabSz="957882" rtl="0" eaLnBrk="1" latinLnBrk="0" hangingPunct="1">
      <a:defRPr kumimoji="1" sz="1832" kern="1200">
        <a:solidFill>
          <a:schemeClr val="tx1"/>
        </a:solidFill>
        <a:latin typeface="+mn-lt"/>
        <a:ea typeface="+mn-ea"/>
        <a:cs typeface="+mn-cs"/>
      </a:defRPr>
    </a:lvl3pPr>
    <a:lvl4pPr marL="1436824" algn="l" defTabSz="957882" rtl="0" eaLnBrk="1" latinLnBrk="0" hangingPunct="1">
      <a:defRPr kumimoji="1" sz="1832" kern="1200">
        <a:solidFill>
          <a:schemeClr val="tx1"/>
        </a:solidFill>
        <a:latin typeface="+mn-lt"/>
        <a:ea typeface="+mn-ea"/>
        <a:cs typeface="+mn-cs"/>
      </a:defRPr>
    </a:lvl4pPr>
    <a:lvl5pPr marL="1915765" algn="l" defTabSz="957882" rtl="0" eaLnBrk="1" latinLnBrk="0" hangingPunct="1">
      <a:defRPr kumimoji="1" sz="1832" kern="1200">
        <a:solidFill>
          <a:schemeClr val="tx1"/>
        </a:solidFill>
        <a:latin typeface="+mn-lt"/>
        <a:ea typeface="+mn-ea"/>
        <a:cs typeface="+mn-cs"/>
      </a:defRPr>
    </a:lvl5pPr>
    <a:lvl6pPr marL="2394706" algn="l" defTabSz="957882" rtl="0" eaLnBrk="1" latinLnBrk="0" hangingPunct="1">
      <a:defRPr kumimoji="1" sz="1832" kern="1200">
        <a:solidFill>
          <a:schemeClr val="tx1"/>
        </a:solidFill>
        <a:latin typeface="+mn-lt"/>
        <a:ea typeface="+mn-ea"/>
        <a:cs typeface="+mn-cs"/>
      </a:defRPr>
    </a:lvl6pPr>
    <a:lvl7pPr marL="2873647" algn="l" defTabSz="957882" rtl="0" eaLnBrk="1" latinLnBrk="0" hangingPunct="1">
      <a:defRPr kumimoji="1" sz="1832" kern="1200">
        <a:solidFill>
          <a:schemeClr val="tx1"/>
        </a:solidFill>
        <a:latin typeface="+mn-lt"/>
        <a:ea typeface="+mn-ea"/>
        <a:cs typeface="+mn-cs"/>
      </a:defRPr>
    </a:lvl7pPr>
    <a:lvl8pPr marL="3352588" algn="l" defTabSz="957882" rtl="0" eaLnBrk="1" latinLnBrk="0" hangingPunct="1">
      <a:defRPr kumimoji="1" sz="1832" kern="1200">
        <a:solidFill>
          <a:schemeClr val="tx1"/>
        </a:solidFill>
        <a:latin typeface="+mn-lt"/>
        <a:ea typeface="+mn-ea"/>
        <a:cs typeface="+mn-cs"/>
      </a:defRPr>
    </a:lvl8pPr>
    <a:lvl9pPr marL="3831529" algn="l" defTabSz="957882" rtl="0" eaLnBrk="1" latinLnBrk="0" hangingPunct="1">
      <a:defRPr kumimoji="1" sz="183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96721" autoAdjust="0"/>
  </p:normalViewPr>
  <p:slideViewPr>
    <p:cSldViewPr>
      <p:cViewPr varScale="1">
        <p:scale>
          <a:sx n="64" d="100"/>
          <a:sy n="64" d="100"/>
        </p:scale>
        <p:origin x="880" y="56"/>
      </p:cViewPr>
      <p:guideLst>
        <p:guide orient="horz" pos="2160"/>
        <p:guide pos="312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2" d="100"/>
          <a:sy n="92" d="100"/>
        </p:scale>
        <p:origin x="4042"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888E9FB9-DBA4-47BD-9E89-5CE3B1238D9C}"/>
              </a:ext>
            </a:extLst>
          </p:cNvPr>
          <p:cNvSpPr>
            <a:spLocks noGrp="1"/>
          </p:cNvSpPr>
          <p:nvPr>
            <p:ph type="hdr" sz="quarter"/>
          </p:nvPr>
        </p:nvSpPr>
        <p:spPr>
          <a:xfrm>
            <a:off x="0" y="1"/>
            <a:ext cx="3076364" cy="513508"/>
          </a:xfrm>
          <a:prstGeom prst="rect">
            <a:avLst/>
          </a:prstGeom>
        </p:spPr>
        <p:txBody>
          <a:bodyPr vert="horz" lIns="94640" tIns="47320" rIns="94640" bIns="473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0E7A415-7019-4C54-A09E-CC0FE2C35368}"/>
              </a:ext>
            </a:extLst>
          </p:cNvPr>
          <p:cNvSpPr>
            <a:spLocks noGrp="1"/>
          </p:cNvSpPr>
          <p:nvPr>
            <p:ph type="dt" sz="quarter" idx="1"/>
          </p:nvPr>
        </p:nvSpPr>
        <p:spPr>
          <a:xfrm>
            <a:off x="4021294" y="1"/>
            <a:ext cx="3076364" cy="513508"/>
          </a:xfrm>
          <a:prstGeom prst="rect">
            <a:avLst/>
          </a:prstGeom>
        </p:spPr>
        <p:txBody>
          <a:bodyPr vert="horz" lIns="94640" tIns="47320" rIns="94640" bIns="47320" rtlCol="0"/>
          <a:lstStyle>
            <a:lvl1pPr algn="r">
              <a:defRPr sz="1200"/>
            </a:lvl1pPr>
          </a:lstStyle>
          <a:p>
            <a:fld id="{B94B881F-8FE5-4246-BB77-18161E9D140E}" type="datetimeFigureOut">
              <a:rPr kumimoji="1" lang="ja-JP" altLang="en-US" smtClean="0"/>
              <a:t>2021/12/28</a:t>
            </a:fld>
            <a:endParaRPr kumimoji="1" lang="ja-JP" altLang="en-US"/>
          </a:p>
        </p:txBody>
      </p:sp>
      <p:sp>
        <p:nvSpPr>
          <p:cNvPr id="4" name="フッター プレースホルダー 3">
            <a:extLst>
              <a:ext uri="{FF2B5EF4-FFF2-40B4-BE49-F238E27FC236}">
                <a16:creationId xmlns:a16="http://schemas.microsoft.com/office/drawing/2014/main" id="{B093645C-F435-4EAC-A5B1-006923A66E49}"/>
              </a:ext>
            </a:extLst>
          </p:cNvPr>
          <p:cNvSpPr>
            <a:spLocks noGrp="1"/>
          </p:cNvSpPr>
          <p:nvPr>
            <p:ph type="ftr" sz="quarter" idx="2"/>
          </p:nvPr>
        </p:nvSpPr>
        <p:spPr>
          <a:xfrm>
            <a:off x="0" y="9721107"/>
            <a:ext cx="3076364" cy="513507"/>
          </a:xfrm>
          <a:prstGeom prst="rect">
            <a:avLst/>
          </a:prstGeom>
        </p:spPr>
        <p:txBody>
          <a:bodyPr vert="horz" lIns="94640" tIns="47320" rIns="94640" bIns="473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0069517-C105-4BB1-9CB8-A17B93F1BAF8}"/>
              </a:ext>
            </a:extLst>
          </p:cNvPr>
          <p:cNvSpPr>
            <a:spLocks noGrp="1"/>
          </p:cNvSpPr>
          <p:nvPr>
            <p:ph type="sldNum" sz="quarter" idx="3"/>
          </p:nvPr>
        </p:nvSpPr>
        <p:spPr>
          <a:xfrm>
            <a:off x="4021294" y="9721107"/>
            <a:ext cx="3076364" cy="513507"/>
          </a:xfrm>
          <a:prstGeom prst="rect">
            <a:avLst/>
          </a:prstGeom>
        </p:spPr>
        <p:txBody>
          <a:bodyPr vert="horz" lIns="94640" tIns="47320" rIns="94640" bIns="47320" rtlCol="0" anchor="b"/>
          <a:lstStyle>
            <a:lvl1pPr algn="r">
              <a:defRPr sz="1200"/>
            </a:lvl1pPr>
          </a:lstStyle>
          <a:p>
            <a:fld id="{740A781E-F586-4216-ADC4-E0DE927A3DB1}" type="slidenum">
              <a:rPr kumimoji="1" lang="ja-JP" altLang="en-US" smtClean="0"/>
              <a:t>‹#›</a:t>
            </a:fld>
            <a:endParaRPr kumimoji="1" lang="ja-JP" altLang="en-US"/>
          </a:p>
        </p:txBody>
      </p:sp>
    </p:spTree>
    <p:extLst>
      <p:ext uri="{BB962C8B-B14F-4D97-AF65-F5344CB8AC3E}">
        <p14:creationId xmlns:p14="http://schemas.microsoft.com/office/powerpoint/2010/main" val="28229604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4.jpeg"/><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4" Type="http://schemas.microsoft.com/office/2007/relationships/hdphoto" Target="../media/hdphoto3.wdp"/></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jpeg"/><Relationship Id="rId7" Type="http://schemas.openxmlformats.org/officeDocument/2006/relationships/image" Target="../media/image10.jpg"/><Relationship Id="rId2" Type="http://schemas.openxmlformats.org/officeDocument/2006/relationships/image" Target="../media/image7.jpg"/><Relationship Id="rId1" Type="http://schemas.openxmlformats.org/officeDocument/2006/relationships/slideMaster" Target="../slideMasters/slideMaster1.xml"/><Relationship Id="rId6" Type="http://schemas.microsoft.com/office/2007/relationships/hdphoto" Target="../media/hdphoto5.wdp"/><Relationship Id="rId5" Type="http://schemas.openxmlformats.org/officeDocument/2006/relationships/image" Target="../media/image9.jpeg"/><Relationship Id="rId4" Type="http://schemas.microsoft.com/office/2007/relationships/hdphoto" Target="../media/hdphoto4.wdp"/><Relationship Id="rId9" Type="http://schemas.microsoft.com/office/2007/relationships/hdphoto" Target="../media/hdphoto6.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g"/><Relationship Id="rId1" Type="http://schemas.openxmlformats.org/officeDocument/2006/relationships/slideMaster" Target="../slideMasters/slideMaster1.xml"/><Relationship Id="rId4" Type="http://schemas.microsoft.com/office/2007/relationships/hdphoto" Target="../media/hdphoto3.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スライド1">
    <p:spTree>
      <p:nvGrpSpPr>
        <p:cNvPr id="1" name=""/>
        <p:cNvGrpSpPr/>
        <p:nvPr/>
      </p:nvGrpSpPr>
      <p:grpSpPr>
        <a:xfrm>
          <a:off x="0" y="0"/>
          <a:ext cx="0" cy="0"/>
          <a:chOff x="0" y="0"/>
          <a:chExt cx="0" cy="0"/>
        </a:xfrm>
      </p:grpSpPr>
      <p:pic>
        <p:nvPicPr>
          <p:cNvPr id="6" name="図 5"/>
          <p:cNvPicPr>
            <a:picLocks noChangeAspect="1"/>
          </p:cNvPicPr>
          <p:nvPr userDrawn="1"/>
        </p:nvPicPr>
        <p:blipFill rotWithShape="1">
          <a:blip r:embed="rId2">
            <a:extLst>
              <a:ext uri="{28A0092B-C50C-407E-A947-70E740481C1C}">
                <a14:useLocalDpi xmlns:a14="http://schemas.microsoft.com/office/drawing/2010/main" val="0"/>
              </a:ext>
            </a:extLst>
          </a:blip>
          <a:srcRect b="4842"/>
          <a:stretch/>
        </p:blipFill>
        <p:spPr>
          <a:xfrm>
            <a:off x="3872880" y="2876153"/>
            <a:ext cx="6033120" cy="3973783"/>
          </a:xfrm>
          <a:prstGeom prst="rect">
            <a:avLst/>
          </a:prstGeom>
        </p:spPr>
      </p:pic>
    </p:spTree>
    <p:extLst>
      <p:ext uri="{BB962C8B-B14F-4D97-AF65-F5344CB8AC3E}">
        <p14:creationId xmlns:p14="http://schemas.microsoft.com/office/powerpoint/2010/main" val="1314836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スライド3">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5"/>
            <a:ext cx="9906000" cy="6856710"/>
          </a:xfrm>
          <a:prstGeom prst="rect">
            <a:avLst/>
          </a:prstGeom>
        </p:spPr>
      </p:pic>
      <p:sp>
        <p:nvSpPr>
          <p:cNvPr id="8" name="図プレースホルダー 7"/>
          <p:cNvSpPr>
            <a:spLocks noGrp="1"/>
          </p:cNvSpPr>
          <p:nvPr>
            <p:ph type="pic" sz="quarter" idx="10" hasCustomPrompt="1"/>
          </p:nvPr>
        </p:nvSpPr>
        <p:spPr>
          <a:xfrm>
            <a:off x="390156" y="332656"/>
            <a:ext cx="4237028" cy="2808311"/>
          </a:xfrm>
          <a:blipFill dpi="0" rotWithShape="1">
            <a:blip r:embed="rId3">
              <a:extLst>
                <a:ext uri="{BEBA8EAE-BF5A-486C-A8C5-ECC9F3942E4B}">
                  <a14:imgProps xmlns:a14="http://schemas.microsoft.com/office/drawing/2010/main">
                    <a14:imgLayer r:embed="rId4">
                      <a14:imgEffect>
                        <a14:sharpenSoften amount="-25000"/>
                      </a14:imgEffect>
                    </a14:imgLayer>
                  </a14:imgProps>
                </a:ext>
              </a:extLst>
            </a:blip>
            <a:srcRect/>
            <a:stretch>
              <a:fillRect/>
            </a:stretch>
          </a:blipFill>
        </p:spPr>
        <p:txBody>
          <a:bodyPr>
            <a:normAutofit/>
          </a:bodyPr>
          <a:lstStyle>
            <a:lvl1pPr marL="0" indent="0">
              <a:buNone/>
              <a:defRPr sz="1800">
                <a:solidFill>
                  <a:srgbClr val="FF0000"/>
                </a:solidFill>
                <a:latin typeface="メイリオ" pitchFamily="50" charset="-128"/>
                <a:ea typeface="メイリオ" pitchFamily="50" charset="-128"/>
                <a:cs typeface="メイリオ" pitchFamily="50" charset="-128"/>
              </a:defRPr>
            </a:lvl1pPr>
          </a:lstStyle>
          <a:p>
            <a:r>
              <a:rPr kumimoji="1" lang="ja-JP" altLang="en-US" dirty="0"/>
              <a:t>写真を追加する</a:t>
            </a:r>
          </a:p>
        </p:txBody>
      </p:sp>
      <p:sp>
        <p:nvSpPr>
          <p:cNvPr id="9" name="図プレースホルダー 7"/>
          <p:cNvSpPr>
            <a:spLocks noGrp="1"/>
          </p:cNvSpPr>
          <p:nvPr>
            <p:ph type="pic" sz="quarter" idx="11" hasCustomPrompt="1"/>
          </p:nvPr>
        </p:nvSpPr>
        <p:spPr>
          <a:xfrm>
            <a:off x="5279393" y="3573015"/>
            <a:ext cx="4237028" cy="2808311"/>
          </a:xfrm>
          <a: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a:blipFill>
        </p:spPr>
        <p:txBody>
          <a:bodyPr>
            <a:normAutofit/>
          </a:bodyPr>
          <a:lstStyle>
            <a:lvl1pPr marL="0" indent="0">
              <a:buNone/>
              <a:defRPr sz="1800">
                <a:solidFill>
                  <a:srgbClr val="FF0000"/>
                </a:solidFill>
                <a:latin typeface="メイリオ" pitchFamily="50" charset="-128"/>
                <a:ea typeface="メイリオ" pitchFamily="50" charset="-128"/>
                <a:cs typeface="メイリオ" pitchFamily="50" charset="-128"/>
              </a:defRPr>
            </a:lvl1pPr>
          </a:lstStyle>
          <a:p>
            <a:r>
              <a:rPr kumimoji="1" lang="ja-JP" altLang="en-US" dirty="0"/>
              <a:t>写真を追加する</a:t>
            </a:r>
          </a:p>
        </p:txBody>
      </p:sp>
      <p:sp>
        <p:nvSpPr>
          <p:cNvPr id="12" name="テキスト プレースホルダー 10"/>
          <p:cNvSpPr>
            <a:spLocks noGrp="1"/>
          </p:cNvSpPr>
          <p:nvPr>
            <p:ph type="body" sz="quarter" idx="13" hasCustomPrompt="1"/>
          </p:nvPr>
        </p:nvSpPr>
        <p:spPr>
          <a:xfrm>
            <a:off x="390156" y="3186553"/>
            <a:ext cx="4246025" cy="294057"/>
          </a:xfrm>
        </p:spPr>
        <p:txBody>
          <a:bodyPr>
            <a:normAutofit/>
          </a:bodyPr>
          <a:lstStyle>
            <a:lvl1pPr marL="0" indent="0">
              <a:buNone/>
              <a:defRPr sz="1200">
                <a:latin typeface="メイリオ" pitchFamily="50" charset="-128"/>
                <a:ea typeface="メイリオ" pitchFamily="50" charset="-128"/>
                <a:cs typeface="メイリオ" pitchFamily="50" charset="-128"/>
              </a:defRPr>
            </a:lvl1pPr>
            <a:lvl2pPr marL="313730" indent="0">
              <a:buNone/>
              <a:defRPr>
                <a:latin typeface="メイリオ" pitchFamily="50" charset="-128"/>
                <a:ea typeface="メイリオ" pitchFamily="50" charset="-128"/>
                <a:cs typeface="メイリオ" pitchFamily="50" charset="-128"/>
              </a:defRPr>
            </a:lvl2pPr>
            <a:lvl3pPr marL="627462" indent="0">
              <a:buNone/>
              <a:defRPr>
                <a:latin typeface="メイリオ" pitchFamily="50" charset="-128"/>
                <a:ea typeface="メイリオ" pitchFamily="50" charset="-128"/>
                <a:cs typeface="メイリオ" pitchFamily="50" charset="-128"/>
              </a:defRPr>
            </a:lvl3pPr>
            <a:lvl4pPr marL="941192" indent="0">
              <a:buNone/>
              <a:defRPr>
                <a:latin typeface="メイリオ" pitchFamily="50" charset="-128"/>
                <a:ea typeface="メイリオ" pitchFamily="50" charset="-128"/>
                <a:cs typeface="メイリオ" pitchFamily="50" charset="-128"/>
              </a:defRPr>
            </a:lvl4pPr>
            <a:lvl5pPr marL="1254923" indent="0">
              <a:buNone/>
              <a:defRPr>
                <a:latin typeface="メイリオ" pitchFamily="50" charset="-128"/>
                <a:ea typeface="メイリオ" pitchFamily="50" charset="-128"/>
                <a:cs typeface="メイリオ" pitchFamily="50" charset="-128"/>
              </a:defRPr>
            </a:lvl5pPr>
          </a:lstStyle>
          <a:p>
            <a:pPr lvl="0"/>
            <a:r>
              <a:rPr kumimoji="1" lang="ja-JP" altLang="en-US" dirty="0"/>
              <a:t>文字を追加する</a:t>
            </a:r>
          </a:p>
        </p:txBody>
      </p:sp>
      <p:sp>
        <p:nvSpPr>
          <p:cNvPr id="10" name="図プレースホルダー 7">
            <a:extLst>
              <a:ext uri="{FF2B5EF4-FFF2-40B4-BE49-F238E27FC236}">
                <a16:creationId xmlns:a16="http://schemas.microsoft.com/office/drawing/2014/main" id="{B8991502-77C9-48E6-8A68-F154EC5D5484}"/>
              </a:ext>
            </a:extLst>
          </p:cNvPr>
          <p:cNvSpPr>
            <a:spLocks noGrp="1"/>
          </p:cNvSpPr>
          <p:nvPr>
            <p:ph type="pic" sz="quarter" idx="14" hasCustomPrompt="1"/>
          </p:nvPr>
        </p:nvSpPr>
        <p:spPr>
          <a:xfrm>
            <a:off x="5269417" y="336656"/>
            <a:ext cx="4237028" cy="2808311"/>
          </a:xfrm>
          <a:blipFill dpi="0" rotWithShape="1">
            <a:blip r:embed="rId3">
              <a:extLst>
                <a:ext uri="{BEBA8EAE-BF5A-486C-A8C5-ECC9F3942E4B}">
                  <a14:imgProps xmlns:a14="http://schemas.microsoft.com/office/drawing/2010/main">
                    <a14:imgLayer r:embed="rId4">
                      <a14:imgEffect>
                        <a14:sharpenSoften amount="-25000"/>
                      </a14:imgEffect>
                    </a14:imgLayer>
                  </a14:imgProps>
                </a:ext>
              </a:extLst>
            </a:blip>
            <a:srcRect/>
            <a:stretch>
              <a:fillRect/>
            </a:stretch>
          </a:blipFill>
        </p:spPr>
        <p:txBody>
          <a:bodyPr>
            <a:normAutofit/>
          </a:bodyPr>
          <a:lstStyle>
            <a:lvl1pPr marL="0" indent="0">
              <a:buNone/>
              <a:defRPr sz="1800">
                <a:solidFill>
                  <a:srgbClr val="FF0000"/>
                </a:solidFill>
                <a:latin typeface="メイリオ" pitchFamily="50" charset="-128"/>
                <a:ea typeface="メイリオ" pitchFamily="50" charset="-128"/>
                <a:cs typeface="メイリオ" pitchFamily="50" charset="-128"/>
              </a:defRPr>
            </a:lvl1pPr>
          </a:lstStyle>
          <a:p>
            <a:r>
              <a:rPr kumimoji="1" lang="ja-JP" altLang="en-US" dirty="0"/>
              <a:t>写真を追加する</a:t>
            </a:r>
          </a:p>
        </p:txBody>
      </p:sp>
      <p:sp>
        <p:nvSpPr>
          <p:cNvPr id="13" name="図プレースホルダー 7">
            <a:extLst>
              <a:ext uri="{FF2B5EF4-FFF2-40B4-BE49-F238E27FC236}">
                <a16:creationId xmlns:a16="http://schemas.microsoft.com/office/drawing/2014/main" id="{E56360E2-BD6D-46C2-8E1C-9059050F6D0D}"/>
              </a:ext>
            </a:extLst>
          </p:cNvPr>
          <p:cNvSpPr>
            <a:spLocks noGrp="1"/>
          </p:cNvSpPr>
          <p:nvPr>
            <p:ph type="pic" sz="quarter" idx="15" hasCustomPrompt="1"/>
          </p:nvPr>
        </p:nvSpPr>
        <p:spPr>
          <a:xfrm>
            <a:off x="384964" y="3573015"/>
            <a:ext cx="4237028" cy="2808311"/>
          </a:xfrm>
          <a:blipFill dpi="0" rotWithShape="1">
            <a:blip r:embed="rId3">
              <a:extLst>
                <a:ext uri="{BEBA8EAE-BF5A-486C-A8C5-ECC9F3942E4B}">
                  <a14:imgProps xmlns:a14="http://schemas.microsoft.com/office/drawing/2010/main">
                    <a14:imgLayer r:embed="rId4">
                      <a14:imgEffect>
                        <a14:sharpenSoften amount="-25000"/>
                      </a14:imgEffect>
                    </a14:imgLayer>
                  </a14:imgProps>
                </a:ext>
              </a:extLst>
            </a:blip>
            <a:srcRect/>
            <a:stretch>
              <a:fillRect/>
            </a:stretch>
          </a:blipFill>
        </p:spPr>
        <p:txBody>
          <a:bodyPr>
            <a:normAutofit/>
          </a:bodyPr>
          <a:lstStyle>
            <a:lvl1pPr marL="0" indent="0">
              <a:buNone/>
              <a:defRPr sz="1800">
                <a:solidFill>
                  <a:srgbClr val="FF0000"/>
                </a:solidFill>
                <a:latin typeface="メイリオ" pitchFamily="50" charset="-128"/>
                <a:ea typeface="メイリオ" pitchFamily="50" charset="-128"/>
                <a:cs typeface="メイリオ" pitchFamily="50" charset="-128"/>
              </a:defRPr>
            </a:lvl1pPr>
          </a:lstStyle>
          <a:p>
            <a:r>
              <a:rPr kumimoji="1" lang="ja-JP" altLang="en-US" dirty="0"/>
              <a:t>写真を追加する</a:t>
            </a:r>
          </a:p>
        </p:txBody>
      </p:sp>
      <p:sp>
        <p:nvSpPr>
          <p:cNvPr id="14" name="テキスト プレースホルダー 10">
            <a:extLst>
              <a:ext uri="{FF2B5EF4-FFF2-40B4-BE49-F238E27FC236}">
                <a16:creationId xmlns:a16="http://schemas.microsoft.com/office/drawing/2014/main" id="{E27235D8-8FA3-4240-83A2-E3BFA8428DB4}"/>
              </a:ext>
            </a:extLst>
          </p:cNvPr>
          <p:cNvSpPr>
            <a:spLocks noGrp="1"/>
          </p:cNvSpPr>
          <p:nvPr>
            <p:ph type="body" sz="quarter" idx="16" hasCustomPrompt="1"/>
          </p:nvPr>
        </p:nvSpPr>
        <p:spPr>
          <a:xfrm>
            <a:off x="5269819" y="3188044"/>
            <a:ext cx="4246025" cy="294057"/>
          </a:xfrm>
        </p:spPr>
        <p:txBody>
          <a:bodyPr>
            <a:normAutofit/>
          </a:bodyPr>
          <a:lstStyle>
            <a:lvl1pPr marL="0" indent="0">
              <a:buNone/>
              <a:defRPr sz="1200">
                <a:latin typeface="メイリオ" pitchFamily="50" charset="-128"/>
                <a:ea typeface="メイリオ" pitchFamily="50" charset="-128"/>
                <a:cs typeface="メイリオ" pitchFamily="50" charset="-128"/>
              </a:defRPr>
            </a:lvl1pPr>
            <a:lvl2pPr marL="313730" indent="0">
              <a:buNone/>
              <a:defRPr>
                <a:latin typeface="メイリオ" pitchFamily="50" charset="-128"/>
                <a:ea typeface="メイリオ" pitchFamily="50" charset="-128"/>
                <a:cs typeface="メイリオ" pitchFamily="50" charset="-128"/>
              </a:defRPr>
            </a:lvl2pPr>
            <a:lvl3pPr marL="627462" indent="0">
              <a:buNone/>
              <a:defRPr>
                <a:latin typeface="メイリオ" pitchFamily="50" charset="-128"/>
                <a:ea typeface="メイリオ" pitchFamily="50" charset="-128"/>
                <a:cs typeface="メイリオ" pitchFamily="50" charset="-128"/>
              </a:defRPr>
            </a:lvl3pPr>
            <a:lvl4pPr marL="941192" indent="0">
              <a:buNone/>
              <a:defRPr>
                <a:latin typeface="メイリオ" pitchFamily="50" charset="-128"/>
                <a:ea typeface="メイリオ" pitchFamily="50" charset="-128"/>
                <a:cs typeface="メイリオ" pitchFamily="50" charset="-128"/>
              </a:defRPr>
            </a:lvl4pPr>
            <a:lvl5pPr marL="1254923" indent="0">
              <a:buNone/>
              <a:defRPr>
                <a:latin typeface="メイリオ" pitchFamily="50" charset="-128"/>
                <a:ea typeface="メイリオ" pitchFamily="50" charset="-128"/>
                <a:cs typeface="メイリオ" pitchFamily="50" charset="-128"/>
              </a:defRPr>
            </a:lvl5pPr>
          </a:lstStyle>
          <a:p>
            <a:pPr lvl="0"/>
            <a:r>
              <a:rPr kumimoji="1" lang="ja-JP" altLang="en-US" dirty="0"/>
              <a:t>文字を追加する</a:t>
            </a:r>
          </a:p>
        </p:txBody>
      </p:sp>
      <p:sp>
        <p:nvSpPr>
          <p:cNvPr id="15" name="テキスト プレースホルダー 10">
            <a:extLst>
              <a:ext uri="{FF2B5EF4-FFF2-40B4-BE49-F238E27FC236}">
                <a16:creationId xmlns:a16="http://schemas.microsoft.com/office/drawing/2014/main" id="{70D2E519-31A0-4A3F-A13E-ECA9EA2320AB}"/>
              </a:ext>
            </a:extLst>
          </p:cNvPr>
          <p:cNvSpPr>
            <a:spLocks noGrp="1"/>
          </p:cNvSpPr>
          <p:nvPr>
            <p:ph type="body" sz="quarter" idx="17" hasCustomPrompt="1"/>
          </p:nvPr>
        </p:nvSpPr>
        <p:spPr>
          <a:xfrm>
            <a:off x="384964" y="6426912"/>
            <a:ext cx="4246025" cy="294057"/>
          </a:xfrm>
        </p:spPr>
        <p:txBody>
          <a:bodyPr>
            <a:normAutofit/>
          </a:bodyPr>
          <a:lstStyle>
            <a:lvl1pPr marL="0" indent="0">
              <a:buNone/>
              <a:defRPr sz="1200">
                <a:latin typeface="メイリオ" pitchFamily="50" charset="-128"/>
                <a:ea typeface="メイリオ" pitchFamily="50" charset="-128"/>
                <a:cs typeface="メイリオ" pitchFamily="50" charset="-128"/>
              </a:defRPr>
            </a:lvl1pPr>
            <a:lvl2pPr marL="313730" indent="0">
              <a:buNone/>
              <a:defRPr>
                <a:latin typeface="メイリオ" pitchFamily="50" charset="-128"/>
                <a:ea typeface="メイリオ" pitchFamily="50" charset="-128"/>
                <a:cs typeface="メイリオ" pitchFamily="50" charset="-128"/>
              </a:defRPr>
            </a:lvl2pPr>
            <a:lvl3pPr marL="627462" indent="0">
              <a:buNone/>
              <a:defRPr>
                <a:latin typeface="メイリオ" pitchFamily="50" charset="-128"/>
                <a:ea typeface="メイリオ" pitchFamily="50" charset="-128"/>
                <a:cs typeface="メイリオ" pitchFamily="50" charset="-128"/>
              </a:defRPr>
            </a:lvl3pPr>
            <a:lvl4pPr marL="941192" indent="0">
              <a:buNone/>
              <a:defRPr>
                <a:latin typeface="メイリオ" pitchFamily="50" charset="-128"/>
                <a:ea typeface="メイリオ" pitchFamily="50" charset="-128"/>
                <a:cs typeface="メイリオ" pitchFamily="50" charset="-128"/>
              </a:defRPr>
            </a:lvl4pPr>
            <a:lvl5pPr marL="1254923" indent="0">
              <a:buNone/>
              <a:defRPr>
                <a:latin typeface="メイリオ" pitchFamily="50" charset="-128"/>
                <a:ea typeface="メイリオ" pitchFamily="50" charset="-128"/>
                <a:cs typeface="メイリオ" pitchFamily="50" charset="-128"/>
              </a:defRPr>
            </a:lvl5pPr>
          </a:lstStyle>
          <a:p>
            <a:pPr lvl="0"/>
            <a:r>
              <a:rPr kumimoji="1" lang="ja-JP" altLang="en-US" dirty="0"/>
              <a:t>文字を追加する</a:t>
            </a:r>
          </a:p>
        </p:txBody>
      </p:sp>
      <p:sp>
        <p:nvSpPr>
          <p:cNvPr id="16" name="テキスト プレースホルダー 10">
            <a:extLst>
              <a:ext uri="{FF2B5EF4-FFF2-40B4-BE49-F238E27FC236}">
                <a16:creationId xmlns:a16="http://schemas.microsoft.com/office/drawing/2014/main" id="{512F0DE0-64C2-4119-B49C-F9B65BBE4060}"/>
              </a:ext>
            </a:extLst>
          </p:cNvPr>
          <p:cNvSpPr>
            <a:spLocks noGrp="1"/>
          </p:cNvSpPr>
          <p:nvPr>
            <p:ph type="body" sz="quarter" idx="13" hasCustomPrompt="1"/>
          </p:nvPr>
        </p:nvSpPr>
        <p:spPr>
          <a:xfrm>
            <a:off x="5275013" y="6426911"/>
            <a:ext cx="4246025" cy="294057"/>
          </a:xfrm>
        </p:spPr>
        <p:txBody>
          <a:bodyPr>
            <a:normAutofit/>
          </a:bodyPr>
          <a:lstStyle>
            <a:lvl1pPr marL="0" indent="0">
              <a:buNone/>
              <a:defRPr sz="1200">
                <a:latin typeface="メイリオ" pitchFamily="50" charset="-128"/>
                <a:ea typeface="メイリオ" pitchFamily="50" charset="-128"/>
                <a:cs typeface="メイリオ" pitchFamily="50" charset="-128"/>
              </a:defRPr>
            </a:lvl1pPr>
            <a:lvl2pPr marL="313730" indent="0">
              <a:buNone/>
              <a:defRPr>
                <a:latin typeface="メイリオ" pitchFamily="50" charset="-128"/>
                <a:ea typeface="メイリオ" pitchFamily="50" charset="-128"/>
                <a:cs typeface="メイリオ" pitchFamily="50" charset="-128"/>
              </a:defRPr>
            </a:lvl2pPr>
            <a:lvl3pPr marL="627462" indent="0">
              <a:buNone/>
              <a:defRPr>
                <a:latin typeface="メイリオ" pitchFamily="50" charset="-128"/>
                <a:ea typeface="メイリオ" pitchFamily="50" charset="-128"/>
                <a:cs typeface="メイリオ" pitchFamily="50" charset="-128"/>
              </a:defRPr>
            </a:lvl3pPr>
            <a:lvl4pPr marL="941192" indent="0">
              <a:buNone/>
              <a:defRPr>
                <a:latin typeface="メイリオ" pitchFamily="50" charset="-128"/>
                <a:ea typeface="メイリオ" pitchFamily="50" charset="-128"/>
                <a:cs typeface="メイリオ" pitchFamily="50" charset="-128"/>
              </a:defRPr>
            </a:lvl4pPr>
            <a:lvl5pPr marL="1254923" indent="0">
              <a:buNone/>
              <a:defRPr>
                <a:latin typeface="メイリオ" pitchFamily="50" charset="-128"/>
                <a:ea typeface="メイリオ" pitchFamily="50" charset="-128"/>
                <a:cs typeface="メイリオ" pitchFamily="50" charset="-128"/>
              </a:defRPr>
            </a:lvl5pPr>
          </a:lstStyle>
          <a:p>
            <a:pPr lvl="0"/>
            <a:r>
              <a:rPr kumimoji="1" lang="ja-JP" altLang="en-US" dirty="0"/>
              <a:t>文字を追加する</a:t>
            </a:r>
          </a:p>
        </p:txBody>
      </p:sp>
    </p:spTree>
    <p:extLst>
      <p:ext uri="{BB962C8B-B14F-4D97-AF65-F5344CB8AC3E}">
        <p14:creationId xmlns:p14="http://schemas.microsoft.com/office/powerpoint/2010/main" val="3651468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スライド2">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5"/>
            <a:ext cx="9906000" cy="6856710"/>
          </a:xfrm>
          <a:prstGeom prst="rect">
            <a:avLst/>
          </a:prstGeom>
        </p:spPr>
      </p:pic>
      <p:sp>
        <p:nvSpPr>
          <p:cNvPr id="8" name="図プレースホルダー 7"/>
          <p:cNvSpPr>
            <a:spLocks noGrp="1"/>
          </p:cNvSpPr>
          <p:nvPr>
            <p:ph type="pic" sz="quarter" idx="10" hasCustomPrompt="1"/>
          </p:nvPr>
        </p:nvSpPr>
        <p:spPr>
          <a:xfrm>
            <a:off x="390156" y="404665"/>
            <a:ext cx="9125689" cy="6048524"/>
          </a:xfrm>
          <a: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a:blipFill>
        </p:spPr>
        <p:txBody>
          <a:bodyPr>
            <a:normAutofit/>
          </a:bodyPr>
          <a:lstStyle>
            <a:lvl1pPr marL="0" indent="0">
              <a:buNone/>
              <a:defRPr sz="1800">
                <a:solidFill>
                  <a:srgbClr val="FF0000"/>
                </a:solidFill>
                <a:latin typeface="メイリオ" pitchFamily="50" charset="-128"/>
                <a:ea typeface="メイリオ" pitchFamily="50" charset="-128"/>
                <a:cs typeface="メイリオ" pitchFamily="50" charset="-128"/>
              </a:defRPr>
            </a:lvl1pPr>
          </a:lstStyle>
          <a:p>
            <a:r>
              <a:rPr kumimoji="1" lang="ja-JP" altLang="en-US" dirty="0"/>
              <a:t>写真を追加する</a:t>
            </a:r>
          </a:p>
        </p:txBody>
      </p:sp>
    </p:spTree>
    <p:extLst>
      <p:ext uri="{BB962C8B-B14F-4D97-AF65-F5344CB8AC3E}">
        <p14:creationId xmlns:p14="http://schemas.microsoft.com/office/powerpoint/2010/main" val="3549084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スライド4">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5"/>
            <a:ext cx="9906000" cy="6856710"/>
          </a:xfrm>
          <a:prstGeom prst="rect">
            <a:avLst/>
          </a:prstGeom>
        </p:spPr>
      </p:pic>
      <p:sp>
        <p:nvSpPr>
          <p:cNvPr id="7" name="図プレースホルダー 7"/>
          <p:cNvSpPr>
            <a:spLocks noGrp="1"/>
          </p:cNvSpPr>
          <p:nvPr>
            <p:ph type="pic" sz="quarter" idx="10" hasCustomPrompt="1"/>
          </p:nvPr>
        </p:nvSpPr>
        <p:spPr>
          <a:xfrm>
            <a:off x="1" y="0"/>
            <a:ext cx="4953000" cy="3429000"/>
          </a:xfrm>
          <a: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a:blipFill>
        </p:spPr>
        <p:txBody>
          <a:bodyPr>
            <a:normAutofit/>
          </a:bodyPr>
          <a:lstStyle>
            <a:lvl1pPr marL="0" indent="0">
              <a:buNone/>
              <a:defRPr sz="1800">
                <a:solidFill>
                  <a:srgbClr val="FF0000"/>
                </a:solidFill>
                <a:latin typeface="メイリオ" pitchFamily="50" charset="-128"/>
                <a:ea typeface="メイリオ" pitchFamily="50" charset="-128"/>
                <a:cs typeface="メイリオ" pitchFamily="50" charset="-128"/>
              </a:defRPr>
            </a:lvl1pPr>
          </a:lstStyle>
          <a:p>
            <a:r>
              <a:rPr kumimoji="1" lang="ja-JP" altLang="en-US" dirty="0"/>
              <a:t>写真を追加する</a:t>
            </a:r>
          </a:p>
        </p:txBody>
      </p:sp>
      <p:sp>
        <p:nvSpPr>
          <p:cNvPr id="8" name="図プレースホルダー 7"/>
          <p:cNvSpPr>
            <a:spLocks noGrp="1"/>
          </p:cNvSpPr>
          <p:nvPr>
            <p:ph type="pic" sz="quarter" idx="11" hasCustomPrompt="1"/>
          </p:nvPr>
        </p:nvSpPr>
        <p:spPr>
          <a:xfrm>
            <a:off x="1" y="3428355"/>
            <a:ext cx="4953000" cy="3429000"/>
          </a:xfrm>
          <a:blipFill dpi="0" rotWithShape="1">
            <a:blip r:embed="rId5">
              <a:extLst>
                <a:ext uri="{BEBA8EAE-BF5A-486C-A8C5-ECC9F3942E4B}">
                  <a14:imgProps xmlns:a14="http://schemas.microsoft.com/office/drawing/2010/main">
                    <a14:imgLayer r:embed="rId6">
                      <a14:imgEffect>
                        <a14:sharpenSoften amount="-25000"/>
                      </a14:imgEffect>
                    </a14:imgLayer>
                  </a14:imgProps>
                </a:ext>
              </a:extLst>
            </a:blip>
            <a:srcRect/>
            <a:stretch>
              <a:fillRect/>
            </a:stretch>
          </a:blipFill>
        </p:spPr>
        <p:txBody>
          <a:bodyPr>
            <a:normAutofit/>
          </a:bodyPr>
          <a:lstStyle>
            <a:lvl1pPr marL="0" indent="0">
              <a:buNone/>
              <a:defRPr sz="1800">
                <a:solidFill>
                  <a:srgbClr val="FF0000"/>
                </a:solidFill>
                <a:latin typeface="メイリオ" pitchFamily="50" charset="-128"/>
                <a:ea typeface="メイリオ" pitchFamily="50" charset="-128"/>
                <a:cs typeface="メイリオ" pitchFamily="50" charset="-128"/>
              </a:defRPr>
            </a:lvl1pPr>
          </a:lstStyle>
          <a:p>
            <a:r>
              <a:rPr kumimoji="1" lang="ja-JP" altLang="en-US" dirty="0"/>
              <a:t>写真を追加する</a:t>
            </a:r>
          </a:p>
        </p:txBody>
      </p:sp>
      <p:sp>
        <p:nvSpPr>
          <p:cNvPr id="9" name="図プレースホルダー 7"/>
          <p:cNvSpPr>
            <a:spLocks noGrp="1"/>
          </p:cNvSpPr>
          <p:nvPr>
            <p:ph type="pic" sz="quarter" idx="12" hasCustomPrompt="1"/>
          </p:nvPr>
        </p:nvSpPr>
        <p:spPr>
          <a:xfrm>
            <a:off x="4953001" y="0"/>
            <a:ext cx="4953000" cy="3429000"/>
          </a:xfrm>
          <a:blipFill dpi="0" rotWithShape="1">
            <a:blip r:embed="rId7"/>
            <a:srcRect/>
            <a:tile tx="0" ty="-558800" sx="90000" sy="90000" flip="none" algn="tl"/>
          </a:blipFill>
        </p:spPr>
        <p:txBody>
          <a:bodyPr>
            <a:normAutofit/>
          </a:bodyPr>
          <a:lstStyle>
            <a:lvl1pPr marL="0" indent="0">
              <a:buNone/>
              <a:defRPr sz="1800">
                <a:solidFill>
                  <a:srgbClr val="FF0000"/>
                </a:solidFill>
                <a:latin typeface="メイリオ" pitchFamily="50" charset="-128"/>
                <a:ea typeface="メイリオ" pitchFamily="50" charset="-128"/>
                <a:cs typeface="メイリオ" pitchFamily="50" charset="-128"/>
              </a:defRPr>
            </a:lvl1pPr>
          </a:lstStyle>
          <a:p>
            <a:r>
              <a:rPr kumimoji="1" lang="ja-JP" altLang="en-US" dirty="0"/>
              <a:t>写真を追加する</a:t>
            </a:r>
          </a:p>
        </p:txBody>
      </p:sp>
      <p:sp>
        <p:nvSpPr>
          <p:cNvPr id="10" name="図プレースホルダー 7"/>
          <p:cNvSpPr>
            <a:spLocks noGrp="1"/>
          </p:cNvSpPr>
          <p:nvPr>
            <p:ph type="pic" sz="quarter" idx="13" hasCustomPrompt="1"/>
          </p:nvPr>
        </p:nvSpPr>
        <p:spPr>
          <a:xfrm>
            <a:off x="4953001" y="3428355"/>
            <a:ext cx="4953000" cy="3429000"/>
          </a:xfrm>
          <a:blipFill dpi="0" rotWithShape="1">
            <a:blip r:embed="rId8">
              <a:extLst>
                <a:ext uri="{BEBA8EAE-BF5A-486C-A8C5-ECC9F3942E4B}">
                  <a14:imgProps xmlns:a14="http://schemas.microsoft.com/office/drawing/2010/main">
                    <a14:imgLayer r:embed="rId9">
                      <a14:imgEffect>
                        <a14:sharpenSoften amount="-25000"/>
                      </a14:imgEffect>
                    </a14:imgLayer>
                  </a14:imgProps>
                </a:ext>
              </a:extLst>
            </a:blip>
            <a:srcRect/>
            <a:tile tx="0" ty="0" sx="90000" sy="90000" flip="none" algn="ctr"/>
          </a:blipFill>
        </p:spPr>
        <p:txBody>
          <a:bodyPr>
            <a:normAutofit/>
          </a:bodyPr>
          <a:lstStyle>
            <a:lvl1pPr marL="0" indent="0">
              <a:buNone/>
              <a:defRPr sz="1800">
                <a:solidFill>
                  <a:srgbClr val="FF0000"/>
                </a:solidFill>
                <a:latin typeface="メイリオ" pitchFamily="50" charset="-128"/>
                <a:ea typeface="メイリオ" pitchFamily="50" charset="-128"/>
                <a:cs typeface="メイリオ" pitchFamily="50" charset="-128"/>
              </a:defRPr>
            </a:lvl1pPr>
          </a:lstStyle>
          <a:p>
            <a:r>
              <a:rPr kumimoji="1" lang="ja-JP" altLang="en-US" dirty="0"/>
              <a:t>写真を追加する</a:t>
            </a:r>
          </a:p>
        </p:txBody>
      </p:sp>
    </p:spTree>
    <p:extLst>
      <p:ext uri="{BB962C8B-B14F-4D97-AF65-F5344CB8AC3E}">
        <p14:creationId xmlns:p14="http://schemas.microsoft.com/office/powerpoint/2010/main" val="1070188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スライド5">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5"/>
            <a:ext cx="9906000" cy="6856710"/>
          </a:xfrm>
          <a:prstGeom prst="rect">
            <a:avLst/>
          </a:prstGeom>
        </p:spPr>
      </p:pic>
      <p:sp>
        <p:nvSpPr>
          <p:cNvPr id="7" name="図プレースホルダー 7"/>
          <p:cNvSpPr>
            <a:spLocks noGrp="1"/>
          </p:cNvSpPr>
          <p:nvPr>
            <p:ph type="pic" sz="quarter" idx="10" hasCustomPrompt="1"/>
          </p:nvPr>
        </p:nvSpPr>
        <p:spPr>
          <a:xfrm>
            <a:off x="0" y="0"/>
            <a:ext cx="9906000" cy="6857355"/>
          </a:xfrm>
          <a: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a:blipFill>
        </p:spPr>
        <p:txBody>
          <a:bodyPr>
            <a:normAutofit/>
          </a:bodyPr>
          <a:lstStyle>
            <a:lvl1pPr marL="0" indent="0">
              <a:buNone/>
              <a:defRPr sz="1800">
                <a:solidFill>
                  <a:srgbClr val="FF0000"/>
                </a:solidFill>
                <a:latin typeface="メイリオ" pitchFamily="50" charset="-128"/>
                <a:ea typeface="メイリオ" pitchFamily="50" charset="-128"/>
                <a:cs typeface="メイリオ" pitchFamily="50" charset="-128"/>
              </a:defRPr>
            </a:lvl1pPr>
          </a:lstStyle>
          <a:p>
            <a:r>
              <a:rPr kumimoji="1" lang="ja-JP" altLang="en-US" dirty="0"/>
              <a:t>写真を追加する</a:t>
            </a:r>
          </a:p>
        </p:txBody>
      </p:sp>
    </p:spTree>
    <p:extLst>
      <p:ext uri="{BB962C8B-B14F-4D97-AF65-F5344CB8AC3E}">
        <p14:creationId xmlns:p14="http://schemas.microsoft.com/office/powerpoint/2010/main" val="2719532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0DFCF4C-0764-4651-92E9-18CEBC955E7C}" type="datetimeFigureOut">
              <a:rPr kumimoji="1" lang="ja-JP" altLang="en-US" smtClean="0"/>
              <a:t>2021/12/28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FF67432-32C5-4720-981D-E18AC336E430}" type="slidenum">
              <a:rPr kumimoji="1" lang="ja-JP" altLang="en-US" smtClean="0"/>
              <a:t>‹#›</a:t>
            </a:fld>
            <a:endParaRPr kumimoji="1" lang="ja-JP" altLang="en-US"/>
          </a:p>
        </p:txBody>
      </p:sp>
    </p:spTree>
    <p:extLst>
      <p:ext uri="{BB962C8B-B14F-4D97-AF65-F5344CB8AC3E}">
        <p14:creationId xmlns:p14="http://schemas.microsoft.com/office/powerpoint/2010/main" val="31280672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62746" tIns="31373" rIns="62746" bIns="31373"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4"/>
          </a:xfrm>
          <a:prstGeom prst="rect">
            <a:avLst/>
          </a:prstGeom>
        </p:spPr>
        <p:txBody>
          <a:bodyPr vert="horz" lIns="62746" tIns="31373" rIns="62746" bIns="31373"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6"/>
          </a:xfrm>
          <a:prstGeom prst="rect">
            <a:avLst/>
          </a:prstGeom>
        </p:spPr>
        <p:txBody>
          <a:bodyPr vert="horz" lIns="62746" tIns="31373" rIns="62746" bIns="31373" rtlCol="0" anchor="ctr"/>
          <a:lstStyle>
            <a:lvl1pPr algn="l">
              <a:defRPr sz="800">
                <a:solidFill>
                  <a:schemeClr val="tx1">
                    <a:tint val="75000"/>
                  </a:schemeClr>
                </a:solidFill>
              </a:defRPr>
            </a:lvl1pPr>
          </a:lstStyle>
          <a:p>
            <a:fld id="{30DFCF4C-0764-4651-92E9-18CEBC955E7C}" type="datetimeFigureOut">
              <a:rPr kumimoji="1" lang="ja-JP" altLang="en-US" smtClean="0"/>
              <a:t>2021/12/28</a:t>
            </a:fld>
            <a:endParaRPr kumimoji="1" lang="ja-JP" altLang="en-US"/>
          </a:p>
        </p:txBody>
      </p:sp>
      <p:sp>
        <p:nvSpPr>
          <p:cNvPr id="5" name="フッター プレースホルダー 4"/>
          <p:cNvSpPr>
            <a:spLocks noGrp="1"/>
          </p:cNvSpPr>
          <p:nvPr>
            <p:ph type="ftr" sz="quarter" idx="3"/>
          </p:nvPr>
        </p:nvSpPr>
        <p:spPr>
          <a:xfrm>
            <a:off x="3384550" y="6356351"/>
            <a:ext cx="3136900" cy="365126"/>
          </a:xfrm>
          <a:prstGeom prst="rect">
            <a:avLst/>
          </a:prstGeom>
        </p:spPr>
        <p:txBody>
          <a:bodyPr vert="horz" lIns="62746" tIns="31373" rIns="62746" bIns="31373" rtlCol="0" anchor="ctr"/>
          <a:lstStyle>
            <a:lvl1pPr algn="ctr">
              <a:defRPr sz="8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6"/>
          </a:xfrm>
          <a:prstGeom prst="rect">
            <a:avLst/>
          </a:prstGeom>
        </p:spPr>
        <p:txBody>
          <a:bodyPr vert="horz" lIns="62746" tIns="31373" rIns="62746" bIns="31373" rtlCol="0" anchor="ctr"/>
          <a:lstStyle>
            <a:lvl1pPr algn="r">
              <a:defRPr sz="800">
                <a:solidFill>
                  <a:schemeClr val="tx1">
                    <a:tint val="75000"/>
                  </a:schemeClr>
                </a:solidFill>
              </a:defRPr>
            </a:lvl1pPr>
          </a:lstStyle>
          <a:p>
            <a:fld id="{5FF67432-32C5-4720-981D-E18AC336E430}" type="slidenum">
              <a:rPr kumimoji="1" lang="ja-JP" altLang="en-US" smtClean="0"/>
              <a:t>‹#›</a:t>
            </a:fld>
            <a:endParaRPr kumimoji="1" lang="ja-JP" altLang="en-US"/>
          </a:p>
        </p:txBody>
      </p:sp>
    </p:spTree>
    <p:extLst>
      <p:ext uri="{BB962C8B-B14F-4D97-AF65-F5344CB8AC3E}">
        <p14:creationId xmlns:p14="http://schemas.microsoft.com/office/powerpoint/2010/main" val="2440034093"/>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1" r:id="rId3"/>
    <p:sldLayoutId id="2147483663" r:id="rId4"/>
    <p:sldLayoutId id="2147483664" r:id="rId5"/>
    <p:sldLayoutId id="2147483655" r:id="rId6"/>
  </p:sldLayoutIdLst>
  <p:txStyles>
    <p:titleStyle>
      <a:lvl1pPr algn="ctr" defTabSz="627461" rtl="0" eaLnBrk="1" latinLnBrk="0" hangingPunct="1">
        <a:spcBef>
          <a:spcPct val="0"/>
        </a:spcBef>
        <a:buNone/>
        <a:defRPr kumimoji="1" sz="3000" kern="1200">
          <a:solidFill>
            <a:schemeClr val="tx1"/>
          </a:solidFill>
          <a:latin typeface="+mj-lt"/>
          <a:ea typeface="+mj-ea"/>
          <a:cs typeface="+mj-cs"/>
        </a:defRPr>
      </a:lvl1pPr>
    </p:titleStyle>
    <p:bodyStyle>
      <a:lvl1pPr marL="235298" indent="-235298" algn="l" defTabSz="627461" rtl="0" eaLnBrk="1" latinLnBrk="0" hangingPunct="1">
        <a:spcBef>
          <a:spcPct val="20000"/>
        </a:spcBef>
        <a:buFont typeface="Arial" pitchFamily="34" charset="0"/>
        <a:buChar char="•"/>
        <a:defRPr kumimoji="1" sz="2200" kern="1200">
          <a:solidFill>
            <a:schemeClr val="tx1"/>
          </a:solidFill>
          <a:latin typeface="+mn-lt"/>
          <a:ea typeface="+mn-ea"/>
          <a:cs typeface="+mn-cs"/>
        </a:defRPr>
      </a:lvl1pPr>
      <a:lvl2pPr marL="509812" indent="-196082" algn="l" defTabSz="627461" rtl="0" eaLnBrk="1" latinLnBrk="0" hangingPunct="1">
        <a:spcBef>
          <a:spcPct val="20000"/>
        </a:spcBef>
        <a:buFont typeface="Arial" pitchFamily="34" charset="0"/>
        <a:buChar char="–"/>
        <a:defRPr kumimoji="1" sz="1900" kern="1200">
          <a:solidFill>
            <a:schemeClr val="tx1"/>
          </a:solidFill>
          <a:latin typeface="+mn-lt"/>
          <a:ea typeface="+mn-ea"/>
          <a:cs typeface="+mn-cs"/>
        </a:defRPr>
      </a:lvl2pPr>
      <a:lvl3pPr marL="784327" indent="-156865" algn="l" defTabSz="627461" rtl="0" eaLnBrk="1" latinLnBrk="0" hangingPunct="1">
        <a:spcBef>
          <a:spcPct val="20000"/>
        </a:spcBef>
        <a:buFont typeface="Arial" pitchFamily="34" charset="0"/>
        <a:buChar char="•"/>
        <a:defRPr kumimoji="1" sz="1600" kern="1200">
          <a:solidFill>
            <a:schemeClr val="tx1"/>
          </a:solidFill>
          <a:latin typeface="+mn-lt"/>
          <a:ea typeface="+mn-ea"/>
          <a:cs typeface="+mn-cs"/>
        </a:defRPr>
      </a:lvl3pPr>
      <a:lvl4pPr marL="1098057" indent="-156865" algn="l" defTabSz="627461" rtl="0" eaLnBrk="1" latinLnBrk="0" hangingPunct="1">
        <a:spcBef>
          <a:spcPct val="20000"/>
        </a:spcBef>
        <a:buFont typeface="Arial" pitchFamily="34" charset="0"/>
        <a:buChar char="–"/>
        <a:defRPr kumimoji="1" sz="1400" kern="1200">
          <a:solidFill>
            <a:schemeClr val="tx1"/>
          </a:solidFill>
          <a:latin typeface="+mn-lt"/>
          <a:ea typeface="+mn-ea"/>
          <a:cs typeface="+mn-cs"/>
        </a:defRPr>
      </a:lvl4pPr>
      <a:lvl5pPr marL="1411788" indent="-156865" algn="l" defTabSz="627461" rtl="0" eaLnBrk="1" latinLnBrk="0" hangingPunct="1">
        <a:spcBef>
          <a:spcPct val="20000"/>
        </a:spcBef>
        <a:buFont typeface="Arial" pitchFamily="34" charset="0"/>
        <a:buChar char="»"/>
        <a:defRPr kumimoji="1" sz="1400" kern="1200">
          <a:solidFill>
            <a:schemeClr val="tx1"/>
          </a:solidFill>
          <a:latin typeface="+mn-lt"/>
          <a:ea typeface="+mn-ea"/>
          <a:cs typeface="+mn-cs"/>
        </a:defRPr>
      </a:lvl5pPr>
      <a:lvl6pPr marL="1725519" indent="-156865" algn="l" defTabSz="627461" rtl="0" eaLnBrk="1" latinLnBrk="0" hangingPunct="1">
        <a:spcBef>
          <a:spcPct val="20000"/>
        </a:spcBef>
        <a:buFont typeface="Arial" pitchFamily="34" charset="0"/>
        <a:buChar char="•"/>
        <a:defRPr kumimoji="1" sz="1400" kern="1200">
          <a:solidFill>
            <a:schemeClr val="tx1"/>
          </a:solidFill>
          <a:latin typeface="+mn-lt"/>
          <a:ea typeface="+mn-ea"/>
          <a:cs typeface="+mn-cs"/>
        </a:defRPr>
      </a:lvl6pPr>
      <a:lvl7pPr marL="2039249" indent="-156865" algn="l" defTabSz="627461" rtl="0" eaLnBrk="1" latinLnBrk="0" hangingPunct="1">
        <a:spcBef>
          <a:spcPct val="20000"/>
        </a:spcBef>
        <a:buFont typeface="Arial" pitchFamily="34" charset="0"/>
        <a:buChar char="•"/>
        <a:defRPr kumimoji="1" sz="1400" kern="1200">
          <a:solidFill>
            <a:schemeClr val="tx1"/>
          </a:solidFill>
          <a:latin typeface="+mn-lt"/>
          <a:ea typeface="+mn-ea"/>
          <a:cs typeface="+mn-cs"/>
        </a:defRPr>
      </a:lvl7pPr>
      <a:lvl8pPr marL="2352980" indent="-156865" algn="l" defTabSz="627461" rtl="0" eaLnBrk="1" latinLnBrk="0" hangingPunct="1">
        <a:spcBef>
          <a:spcPct val="20000"/>
        </a:spcBef>
        <a:buFont typeface="Arial" pitchFamily="34" charset="0"/>
        <a:buChar char="•"/>
        <a:defRPr kumimoji="1" sz="1400" kern="1200">
          <a:solidFill>
            <a:schemeClr val="tx1"/>
          </a:solidFill>
          <a:latin typeface="+mn-lt"/>
          <a:ea typeface="+mn-ea"/>
          <a:cs typeface="+mn-cs"/>
        </a:defRPr>
      </a:lvl8pPr>
      <a:lvl9pPr marL="2666710" indent="-156865" algn="l" defTabSz="627461" rtl="0" eaLnBrk="1" latinLnBrk="0" hangingPunct="1">
        <a:spcBef>
          <a:spcPct val="20000"/>
        </a:spcBef>
        <a:buFont typeface="Arial" pitchFamily="34" charset="0"/>
        <a:buChar char="•"/>
        <a:defRPr kumimoji="1" sz="1400" kern="1200">
          <a:solidFill>
            <a:schemeClr val="tx1"/>
          </a:solidFill>
          <a:latin typeface="+mn-lt"/>
          <a:ea typeface="+mn-ea"/>
          <a:cs typeface="+mn-cs"/>
        </a:defRPr>
      </a:lvl9pPr>
    </p:bodyStyle>
    <p:otherStyle>
      <a:defPPr>
        <a:defRPr lang="ja-JP"/>
      </a:defPPr>
      <a:lvl1pPr marL="0" algn="l" defTabSz="627461" rtl="0" eaLnBrk="1" latinLnBrk="0" hangingPunct="1">
        <a:defRPr kumimoji="1" sz="1200" kern="1200">
          <a:solidFill>
            <a:schemeClr val="tx1"/>
          </a:solidFill>
          <a:latin typeface="+mn-lt"/>
          <a:ea typeface="+mn-ea"/>
          <a:cs typeface="+mn-cs"/>
        </a:defRPr>
      </a:lvl1pPr>
      <a:lvl2pPr marL="313731" algn="l" defTabSz="627461" rtl="0" eaLnBrk="1" latinLnBrk="0" hangingPunct="1">
        <a:defRPr kumimoji="1" sz="1200" kern="1200">
          <a:solidFill>
            <a:schemeClr val="tx1"/>
          </a:solidFill>
          <a:latin typeface="+mn-lt"/>
          <a:ea typeface="+mn-ea"/>
          <a:cs typeface="+mn-cs"/>
        </a:defRPr>
      </a:lvl2pPr>
      <a:lvl3pPr marL="627461" algn="l" defTabSz="627461" rtl="0" eaLnBrk="1" latinLnBrk="0" hangingPunct="1">
        <a:defRPr kumimoji="1" sz="1200" kern="1200">
          <a:solidFill>
            <a:schemeClr val="tx1"/>
          </a:solidFill>
          <a:latin typeface="+mn-lt"/>
          <a:ea typeface="+mn-ea"/>
          <a:cs typeface="+mn-cs"/>
        </a:defRPr>
      </a:lvl3pPr>
      <a:lvl4pPr marL="941192" algn="l" defTabSz="627461" rtl="0" eaLnBrk="1" latinLnBrk="0" hangingPunct="1">
        <a:defRPr kumimoji="1" sz="1200" kern="1200">
          <a:solidFill>
            <a:schemeClr val="tx1"/>
          </a:solidFill>
          <a:latin typeface="+mn-lt"/>
          <a:ea typeface="+mn-ea"/>
          <a:cs typeface="+mn-cs"/>
        </a:defRPr>
      </a:lvl4pPr>
      <a:lvl5pPr marL="1254923" algn="l" defTabSz="627461" rtl="0" eaLnBrk="1" latinLnBrk="0" hangingPunct="1">
        <a:defRPr kumimoji="1" sz="1200" kern="1200">
          <a:solidFill>
            <a:schemeClr val="tx1"/>
          </a:solidFill>
          <a:latin typeface="+mn-lt"/>
          <a:ea typeface="+mn-ea"/>
          <a:cs typeface="+mn-cs"/>
        </a:defRPr>
      </a:lvl5pPr>
      <a:lvl6pPr marL="1568653" algn="l" defTabSz="627461" rtl="0" eaLnBrk="1" latinLnBrk="0" hangingPunct="1">
        <a:defRPr kumimoji="1" sz="1200" kern="1200">
          <a:solidFill>
            <a:schemeClr val="tx1"/>
          </a:solidFill>
          <a:latin typeface="+mn-lt"/>
          <a:ea typeface="+mn-ea"/>
          <a:cs typeface="+mn-cs"/>
        </a:defRPr>
      </a:lvl6pPr>
      <a:lvl7pPr marL="1882384" algn="l" defTabSz="627461" rtl="0" eaLnBrk="1" latinLnBrk="0" hangingPunct="1">
        <a:defRPr kumimoji="1" sz="1200" kern="1200">
          <a:solidFill>
            <a:schemeClr val="tx1"/>
          </a:solidFill>
          <a:latin typeface="+mn-lt"/>
          <a:ea typeface="+mn-ea"/>
          <a:cs typeface="+mn-cs"/>
        </a:defRPr>
      </a:lvl7pPr>
      <a:lvl8pPr marL="2196114" algn="l" defTabSz="627461" rtl="0" eaLnBrk="1" latinLnBrk="0" hangingPunct="1">
        <a:defRPr kumimoji="1" sz="1200" kern="1200">
          <a:solidFill>
            <a:schemeClr val="tx1"/>
          </a:solidFill>
          <a:latin typeface="+mn-lt"/>
          <a:ea typeface="+mn-ea"/>
          <a:cs typeface="+mn-cs"/>
        </a:defRPr>
      </a:lvl8pPr>
      <a:lvl9pPr marL="2509845" algn="l" defTabSz="627461" rtl="0" eaLnBrk="1" latinLnBrk="0" hangingPunct="1">
        <a:defRPr kumimoji="1"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コンテンツ プレースホルダー 3">
            <a:extLst>
              <a:ext uri="{FF2B5EF4-FFF2-40B4-BE49-F238E27FC236}">
                <a16:creationId xmlns:a16="http://schemas.microsoft.com/office/drawing/2014/main" id="{F23BE109-9089-4888-A2EB-AD695E78F99D}"/>
              </a:ext>
            </a:extLst>
          </p:cNvPr>
          <p:cNvGraphicFramePr>
            <a:graphicFrameLocks/>
          </p:cNvGraphicFramePr>
          <p:nvPr>
            <p:extLst>
              <p:ext uri="{D42A27DB-BD31-4B8C-83A1-F6EECF244321}">
                <p14:modId xmlns:p14="http://schemas.microsoft.com/office/powerpoint/2010/main" val="2993277507"/>
              </p:ext>
            </p:extLst>
          </p:nvPr>
        </p:nvGraphicFramePr>
        <p:xfrm>
          <a:off x="632520" y="188640"/>
          <a:ext cx="8712968" cy="3617027"/>
        </p:xfrm>
        <a:graphic>
          <a:graphicData uri="http://schemas.openxmlformats.org/drawingml/2006/table">
            <a:tbl>
              <a:tblPr firstRow="1" firstCol="1" bandRow="1">
                <a:tableStyleId>{C083E6E3-FA7D-4D7B-A595-EF9225AFEA82}</a:tableStyleId>
              </a:tblPr>
              <a:tblGrid>
                <a:gridCol w="1379553">
                  <a:extLst>
                    <a:ext uri="{9D8B030D-6E8A-4147-A177-3AD203B41FA5}">
                      <a16:colId xmlns:a16="http://schemas.microsoft.com/office/drawing/2014/main" val="2813758434"/>
                    </a:ext>
                  </a:extLst>
                </a:gridCol>
                <a:gridCol w="7333415">
                  <a:extLst>
                    <a:ext uri="{9D8B030D-6E8A-4147-A177-3AD203B41FA5}">
                      <a16:colId xmlns:a16="http://schemas.microsoft.com/office/drawing/2014/main" val="1657471726"/>
                    </a:ext>
                  </a:extLst>
                </a:gridCol>
              </a:tblGrid>
              <a:tr h="169322">
                <a:tc>
                  <a:txBody>
                    <a:bodyPr/>
                    <a:lstStyle/>
                    <a:p>
                      <a:pPr algn="l">
                        <a:spcAft>
                          <a:spcPts val="0"/>
                        </a:spcAft>
                      </a:pPr>
                      <a:r>
                        <a:rPr lang="ja-JP" sz="1200" kern="100" dirty="0">
                          <a:effectLst/>
                        </a:rPr>
                        <a:t>団体</a:t>
                      </a:r>
                      <a:r>
                        <a:rPr lang="ja-JP" altLang="en-US" sz="1200" kern="100" dirty="0">
                          <a:effectLst/>
                        </a:rPr>
                        <a:t>名</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2677" marR="42677" marT="0" marB="0"/>
                </a:tc>
                <a:tc>
                  <a:txBody>
                    <a:bodyPr/>
                    <a:lstStyle/>
                    <a:p>
                      <a:pPr algn="l">
                        <a:spcAft>
                          <a:spcPts val="0"/>
                        </a:spcAft>
                      </a:pPr>
                      <a:endParaRPr lang="ja-JP" sz="1200" kern="100" dirty="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1114985680"/>
                  </a:ext>
                </a:extLst>
              </a:tr>
              <a:tr h="169322">
                <a:tc>
                  <a:txBody>
                    <a:bodyPr/>
                    <a:lstStyle/>
                    <a:p>
                      <a:pPr algn="l">
                        <a:spcAft>
                          <a:spcPts val="0"/>
                        </a:spcAft>
                      </a:pPr>
                      <a:r>
                        <a:rPr lang="ja-JP" sz="1200" kern="100" dirty="0">
                          <a:effectLst/>
                        </a:rPr>
                        <a:t>所在地</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2677" marR="42677" marT="0" marB="0"/>
                </a:tc>
                <a:tc>
                  <a:txBody>
                    <a:bodyPr/>
                    <a:lstStyle/>
                    <a:p>
                      <a:pPr algn="l">
                        <a:spcAft>
                          <a:spcPts val="0"/>
                        </a:spcAft>
                      </a:pPr>
                      <a:endParaRPr lang="ja-JP" sz="1200" kern="100" dirty="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3999071824"/>
                  </a:ext>
                </a:extLst>
              </a:tr>
              <a:tr h="348600">
                <a:tc>
                  <a:txBody>
                    <a:bodyPr/>
                    <a:lstStyle/>
                    <a:p>
                      <a:pPr algn="l">
                        <a:spcAft>
                          <a:spcPts val="0"/>
                        </a:spcAft>
                      </a:pP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団体の目的</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2677" marR="42677" marT="0" marB="0"/>
                </a:tc>
                <a:tc>
                  <a:txBody>
                    <a:bodyPr/>
                    <a:lstStyle/>
                    <a:p>
                      <a:endParaRPr lang="ja-JP" altLang="en-US" sz="1200" kern="100" dirty="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1297203768"/>
                  </a:ext>
                </a:extLst>
              </a:tr>
              <a:tr h="360040">
                <a:tc>
                  <a:txBody>
                    <a:bodyPr/>
                    <a:lstStyle/>
                    <a:p>
                      <a:pPr algn="l">
                        <a:spcAft>
                          <a:spcPts val="0"/>
                        </a:spcAft>
                      </a:pP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活動地域</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2677" marR="42677" marT="0" marB="0"/>
                </a:tc>
                <a:tc>
                  <a:txBody>
                    <a:bodyPr/>
                    <a:lstStyle/>
                    <a:p>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3029980294"/>
                  </a:ext>
                </a:extLst>
              </a:tr>
              <a:tr h="544095">
                <a:tc>
                  <a:txBody>
                    <a:bodyPr/>
                    <a:lstStyle/>
                    <a:p>
                      <a:pPr algn="l">
                        <a:spcAft>
                          <a:spcPts val="0"/>
                        </a:spcAft>
                      </a:pPr>
                      <a:r>
                        <a:rPr lang="ja-JP" sz="1200" kern="100" dirty="0">
                          <a:effectLst/>
                        </a:rPr>
                        <a:t>地域循環共生圏を活用して目指す地域の姿</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2677" marR="42677" marT="0" marB="0"/>
                </a:tc>
                <a:tc>
                  <a:txBody>
                    <a:bodyPr/>
                    <a:lstStyle/>
                    <a:p>
                      <a:endParaRPr lang="ja-JP" altLang="en-US" sz="1200" kern="100" dirty="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2188278840"/>
                  </a:ext>
                </a:extLst>
              </a:tr>
              <a:tr h="403448">
                <a:tc>
                  <a:txBody>
                    <a:bodyPr/>
                    <a:lstStyle/>
                    <a:p>
                      <a:pPr algn="l">
                        <a:spcAft>
                          <a:spcPts val="0"/>
                        </a:spcAft>
                      </a:pPr>
                      <a:r>
                        <a:rPr lang="ja-JP" sz="1200" kern="100" dirty="0">
                          <a:effectLst/>
                        </a:rPr>
                        <a:t>地域の現状・課題</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2677" marR="42677" marT="0" marB="0"/>
                </a:tc>
                <a:tc>
                  <a:txBody>
                    <a:bodyPr/>
                    <a:lstStyle/>
                    <a:p>
                      <a:endParaRPr lang="en-US" altLang="ja-JP" sz="1200" kern="100" dirty="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2674013523"/>
                  </a:ext>
                </a:extLst>
              </a:tr>
              <a:tr h="170263">
                <a:tc>
                  <a:txBody>
                    <a:bodyPr/>
                    <a:lstStyle/>
                    <a:p>
                      <a:pPr algn="l">
                        <a:spcAft>
                          <a:spcPts val="0"/>
                        </a:spcAft>
                      </a:pPr>
                      <a:r>
                        <a:rPr lang="ja-JP" sz="1200" kern="100" dirty="0">
                          <a:effectLst/>
                        </a:rPr>
                        <a:t>地域が持つ資源</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2677" marR="42677" marT="0" marB="0"/>
                </a:tc>
                <a:tc>
                  <a:txBody>
                    <a:bodyPr/>
                    <a:lstStyle/>
                    <a:p>
                      <a:pPr marL="171450" indent="-171450">
                        <a:buFont typeface="Arial" panose="020B0604020202020204" pitchFamily="34" charset="0"/>
                        <a:buChar char="•"/>
                      </a:pPr>
                      <a:endParaRPr lang="ja-JP" altLang="en-US" sz="1200" kern="100" dirty="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3885316624"/>
                  </a:ext>
                </a:extLst>
              </a:tr>
              <a:tr h="216024">
                <a:tc>
                  <a:txBody>
                    <a:bodyPr/>
                    <a:lstStyle/>
                    <a:p>
                      <a:pPr algn="l">
                        <a:spcAft>
                          <a:spcPts val="0"/>
                        </a:spcAft>
                      </a:pPr>
                      <a:r>
                        <a:rPr lang="ja-JP" sz="1200" kern="100" dirty="0">
                          <a:effectLst/>
                        </a:rPr>
                        <a:t>取組内容</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2677" marR="42677" marT="0" marB="0"/>
                </a:tc>
                <a:tc>
                  <a:txBody>
                    <a:bodyPr/>
                    <a:lstStyle/>
                    <a:p>
                      <a:pPr marL="0" indent="0">
                        <a:buFont typeface="Arial" panose="020B0604020202020204" pitchFamily="34" charset="0"/>
                        <a:buNone/>
                      </a:pPr>
                      <a:endParaRPr kumimoji="1" lang="ja-JP" altLang="en-US" sz="1200" b="0" i="0" u="none" strike="noStrike" kern="1200" baseline="0" dirty="0">
                        <a:solidFill>
                          <a:schemeClr val="tx1"/>
                        </a:solidFill>
                        <a:latin typeface="+mn-ea"/>
                        <a:ea typeface="+mn-ea"/>
                        <a:cs typeface="+mn-cs"/>
                      </a:endParaRPr>
                    </a:p>
                  </a:txBody>
                  <a:tcPr marL="68580" marR="68580" marT="0" marB="0"/>
                </a:tc>
                <a:extLst>
                  <a:ext uri="{0D108BD9-81ED-4DB2-BD59-A6C34878D82A}">
                    <a16:rowId xmlns:a16="http://schemas.microsoft.com/office/drawing/2014/main" val="240638085"/>
                  </a:ext>
                </a:extLst>
              </a:tr>
              <a:tr h="338643">
                <a:tc rowSpan="3">
                  <a:txBody>
                    <a:bodyPr/>
                    <a:lstStyle/>
                    <a:p>
                      <a:pPr algn="l">
                        <a:spcAft>
                          <a:spcPts val="0"/>
                        </a:spcAft>
                      </a:pPr>
                      <a:r>
                        <a:rPr lang="ja-JP" sz="1200" kern="100" dirty="0">
                          <a:effectLst/>
                        </a:rPr>
                        <a:t>地域循環共生圏を実践することで想定される</a:t>
                      </a:r>
                      <a:r>
                        <a:rPr lang="ja-JP" sz="1200" kern="100" dirty="0" smtClean="0">
                          <a:effectLst/>
                        </a:rPr>
                        <a:t>効果</a:t>
                      </a:r>
                      <a:r>
                        <a:rPr lang="en-US" altLang="ja-JP" sz="1200" kern="100" dirty="0" smtClean="0">
                          <a:effectLst/>
                        </a:rPr>
                        <a:t>(</a:t>
                      </a:r>
                      <a:r>
                        <a:rPr lang="ja-JP" altLang="en-US" sz="1200" kern="100" dirty="0" smtClean="0">
                          <a:effectLst/>
                        </a:rPr>
                        <a:t>変化</a:t>
                      </a:r>
                      <a:r>
                        <a:rPr lang="en-US" altLang="ja-JP" sz="1200" kern="100" dirty="0" smtClean="0">
                          <a:effectLst/>
                        </a:rPr>
                        <a:t>)</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42677" marR="42677" marT="0" marB="0"/>
                </a:tc>
                <a:tc>
                  <a:txBody>
                    <a:bodyPr/>
                    <a:lstStyle/>
                    <a:p>
                      <a:pPr marL="0" marR="0" lvl="0" indent="0" algn="l" defTabSz="62746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smtClean="0">
                          <a:solidFill>
                            <a:schemeClr val="tx1"/>
                          </a:solidFill>
                          <a:latin typeface="+mn-ea"/>
                          <a:ea typeface="+mn-ea"/>
                          <a:cs typeface="+mn-cs"/>
                        </a:rPr>
                        <a:t>（環境）</a:t>
                      </a:r>
                      <a:endParaRPr kumimoji="1" lang="en-US" altLang="ja-JP" sz="1200" b="0" i="0" u="none" strike="noStrike" kern="1200" baseline="0" dirty="0" smtClean="0">
                        <a:solidFill>
                          <a:schemeClr val="tx1"/>
                        </a:solidFill>
                        <a:latin typeface="+mn-ea"/>
                        <a:ea typeface="+mn-ea"/>
                        <a:cs typeface="+mn-cs"/>
                      </a:endParaRPr>
                    </a:p>
                    <a:p>
                      <a:endParaRPr kumimoji="1" lang="en-US" altLang="ja-JP" sz="1200" b="0" i="0" u="none" strike="noStrike" kern="1200" baseline="0" dirty="0">
                        <a:solidFill>
                          <a:schemeClr val="tx1"/>
                        </a:solidFill>
                        <a:latin typeface="+mn-ea"/>
                        <a:ea typeface="+mn-ea"/>
                        <a:cs typeface="+mn-cs"/>
                      </a:endParaRPr>
                    </a:p>
                  </a:txBody>
                  <a:tcPr marL="68580" marR="68580" marT="0" marB="0"/>
                </a:tc>
                <a:extLst>
                  <a:ext uri="{0D108BD9-81ED-4DB2-BD59-A6C34878D82A}">
                    <a16:rowId xmlns:a16="http://schemas.microsoft.com/office/drawing/2014/main" val="3548546288"/>
                  </a:ext>
                </a:extLst>
              </a:tr>
              <a:tr h="338643">
                <a:tc vMerge="1">
                  <a:txBody>
                    <a:bodyPr/>
                    <a:lstStyle/>
                    <a:p>
                      <a:endParaRPr kumimoji="1" lang="ja-JP" altLang="en-US"/>
                    </a:p>
                  </a:txBody>
                  <a:tcPr/>
                </a:tc>
                <a:tc>
                  <a:txBody>
                    <a:bodyPr/>
                    <a:lstStyle/>
                    <a:p>
                      <a:pPr marL="0" marR="0" lvl="0" indent="0" algn="l" defTabSz="62746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smtClean="0">
                          <a:solidFill>
                            <a:schemeClr val="tx1"/>
                          </a:solidFill>
                          <a:latin typeface="+mn-ea"/>
                          <a:ea typeface="+mn-ea"/>
                          <a:cs typeface="+mn-cs"/>
                        </a:rPr>
                        <a:t>（経済）</a:t>
                      </a:r>
                      <a:endParaRPr kumimoji="1" lang="en-US" altLang="ja-JP" sz="1200" b="0" i="0" u="none" strike="noStrike" kern="1200" baseline="0" dirty="0" smtClean="0">
                        <a:solidFill>
                          <a:schemeClr val="tx1"/>
                        </a:solidFill>
                        <a:latin typeface="+mn-ea"/>
                        <a:ea typeface="+mn-ea"/>
                        <a:cs typeface="+mn-cs"/>
                      </a:endParaRPr>
                    </a:p>
                    <a:p>
                      <a:endParaRPr kumimoji="1" lang="ja-JP" altLang="en-US" sz="1200" b="0" i="0" u="none" strike="noStrike" kern="1200" baseline="0" dirty="0">
                        <a:solidFill>
                          <a:schemeClr val="tx1"/>
                        </a:solidFill>
                        <a:latin typeface="+mn-ea"/>
                        <a:ea typeface="+mn-ea"/>
                        <a:cs typeface="+mn-cs"/>
                      </a:endParaRPr>
                    </a:p>
                  </a:txBody>
                  <a:tcPr marL="68580" marR="68580" marT="0" marB="0"/>
                </a:tc>
                <a:extLst>
                  <a:ext uri="{0D108BD9-81ED-4DB2-BD59-A6C34878D82A}">
                    <a16:rowId xmlns:a16="http://schemas.microsoft.com/office/drawing/2014/main" val="2656986763"/>
                  </a:ext>
                </a:extLst>
              </a:tr>
              <a:tr h="460115">
                <a:tc vMerge="1">
                  <a:txBody>
                    <a:bodyPr/>
                    <a:lstStyle/>
                    <a:p>
                      <a:endParaRPr kumimoji="1" lang="ja-JP" altLang="en-US"/>
                    </a:p>
                  </a:txBody>
                  <a:tcPr/>
                </a:tc>
                <a:tc>
                  <a:txBody>
                    <a:bodyPr/>
                    <a:lstStyle/>
                    <a:p>
                      <a:pPr marL="0" marR="0" lvl="0" indent="0" algn="l" defTabSz="62746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smtClean="0">
                          <a:solidFill>
                            <a:schemeClr val="tx1"/>
                          </a:solidFill>
                          <a:latin typeface="+mn-ea"/>
                          <a:ea typeface="+mn-ea"/>
                          <a:cs typeface="+mn-cs"/>
                        </a:rPr>
                        <a:t>（社会）</a:t>
                      </a:r>
                      <a:endParaRPr kumimoji="1" lang="en-US" altLang="ja-JP" sz="1200" b="0" i="0" u="none" strike="noStrike" kern="1200" baseline="0" dirty="0" smtClean="0">
                        <a:solidFill>
                          <a:schemeClr val="tx1"/>
                        </a:solidFill>
                        <a:latin typeface="+mn-ea"/>
                        <a:ea typeface="+mn-ea"/>
                        <a:cs typeface="+mn-cs"/>
                      </a:endParaRPr>
                    </a:p>
                    <a:p>
                      <a:endParaRPr kumimoji="1" lang="ja-JP" altLang="en-US" sz="1200" b="0" i="0" u="none" strike="noStrike" kern="1200" baseline="0" dirty="0">
                        <a:solidFill>
                          <a:schemeClr val="tx1"/>
                        </a:solidFill>
                        <a:latin typeface="+mn-ea"/>
                        <a:ea typeface="+mn-ea"/>
                        <a:cs typeface="+mn-cs"/>
                      </a:endParaRPr>
                    </a:p>
                  </a:txBody>
                  <a:tcPr marL="68580" marR="68580" marT="0" marB="0"/>
                </a:tc>
                <a:extLst>
                  <a:ext uri="{0D108BD9-81ED-4DB2-BD59-A6C34878D82A}">
                    <a16:rowId xmlns:a16="http://schemas.microsoft.com/office/drawing/2014/main" val="1947067174"/>
                  </a:ext>
                </a:extLst>
              </a:tr>
            </a:tbl>
          </a:graphicData>
        </a:graphic>
      </p:graphicFrame>
      <p:sp>
        <p:nvSpPr>
          <p:cNvPr id="4" name="吹き出し: 四角形 1">
            <a:extLst>
              <a:ext uri="{FF2B5EF4-FFF2-40B4-BE49-F238E27FC236}">
                <a16:creationId xmlns:a16="http://schemas.microsoft.com/office/drawing/2014/main" id="{75761EB7-1DC6-457D-A268-134DB21C48D7}"/>
              </a:ext>
            </a:extLst>
          </p:cNvPr>
          <p:cNvSpPr/>
          <p:nvPr/>
        </p:nvSpPr>
        <p:spPr>
          <a:xfrm>
            <a:off x="10461612" y="1772816"/>
            <a:ext cx="3024336" cy="3312368"/>
          </a:xfrm>
          <a:prstGeom prst="wedgeRectCallout">
            <a:avLst>
              <a:gd name="adj1" fmla="val -73212"/>
              <a:gd name="adj2" fmla="val -2577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kumimoji="1" lang="en-US" altLang="ja-JP" sz="1400" dirty="0" smtClean="0">
                <a:solidFill>
                  <a:schemeClr val="tx1"/>
                </a:solidFill>
              </a:rPr>
              <a:t>【</a:t>
            </a:r>
            <a:r>
              <a:rPr kumimoji="1" lang="ja-JP" altLang="en-US" sz="1400" dirty="0" smtClean="0">
                <a:solidFill>
                  <a:schemeClr val="tx1"/>
                </a:solidFill>
              </a:rPr>
              <a:t>様式</a:t>
            </a:r>
            <a:r>
              <a:rPr lang="en-US" altLang="ja-JP" sz="1400" dirty="0">
                <a:solidFill>
                  <a:schemeClr val="tx1"/>
                </a:solidFill>
              </a:rPr>
              <a:t>2</a:t>
            </a:r>
            <a:r>
              <a:rPr lang="en-US" altLang="ja-JP" sz="1400" dirty="0" smtClean="0">
                <a:solidFill>
                  <a:schemeClr val="tx1"/>
                </a:solidFill>
              </a:rPr>
              <a:t>】</a:t>
            </a:r>
            <a:r>
              <a:rPr lang="ja-JP" altLang="en-US" sz="1400" dirty="0" smtClean="0">
                <a:solidFill>
                  <a:schemeClr val="tx1"/>
                </a:solidFill>
              </a:rPr>
              <a:t>活動計画書の内容を記載してください</a:t>
            </a:r>
            <a:r>
              <a:rPr lang="en-US" altLang="ja-JP" sz="1400" dirty="0" smtClean="0">
                <a:solidFill>
                  <a:schemeClr val="tx1"/>
                </a:solidFill>
              </a:rPr>
              <a:t>(HP</a:t>
            </a:r>
            <a:r>
              <a:rPr lang="ja-JP" altLang="en-US" sz="1400" dirty="0" smtClean="0">
                <a:solidFill>
                  <a:schemeClr val="tx1"/>
                </a:solidFill>
              </a:rPr>
              <a:t>に公開できる範囲で</a:t>
            </a:r>
            <a:r>
              <a:rPr lang="en-US" altLang="ja-JP" sz="1400" dirty="0" smtClean="0">
                <a:solidFill>
                  <a:schemeClr val="tx1"/>
                </a:solidFill>
              </a:rPr>
              <a:t>)</a:t>
            </a:r>
            <a:r>
              <a:rPr lang="ja-JP" altLang="en-US" sz="1400" dirty="0" err="1" smtClean="0">
                <a:solidFill>
                  <a:schemeClr val="tx1"/>
                </a:solidFill>
              </a:rPr>
              <a:t>。</a:t>
            </a:r>
            <a:endParaRPr lang="en-US" altLang="ja-JP" sz="1400" dirty="0">
              <a:solidFill>
                <a:schemeClr val="tx1"/>
              </a:solidFill>
            </a:endParaRPr>
          </a:p>
          <a:p>
            <a:pPr marL="285750" indent="-285750">
              <a:buFont typeface="Wingdings" panose="05000000000000000000" pitchFamily="2" charset="2"/>
              <a:buChar char="l"/>
            </a:pPr>
            <a:r>
              <a:rPr kumimoji="1" lang="ja-JP" altLang="en-US" sz="1400" dirty="0" smtClean="0">
                <a:solidFill>
                  <a:schemeClr val="tx1"/>
                </a:solidFill>
              </a:rPr>
              <a:t>フォント</a:t>
            </a:r>
            <a:r>
              <a:rPr kumimoji="1" lang="ja-JP" altLang="en-US" sz="1400" dirty="0">
                <a:solidFill>
                  <a:schemeClr val="tx1"/>
                </a:solidFill>
              </a:rPr>
              <a:t>は「</a:t>
            </a:r>
            <a:r>
              <a:rPr kumimoji="1" lang="en-US" altLang="ja-JP" sz="1400" dirty="0">
                <a:solidFill>
                  <a:schemeClr val="tx1"/>
                </a:solidFill>
              </a:rPr>
              <a:t>MSP</a:t>
            </a:r>
            <a:r>
              <a:rPr kumimoji="1" lang="ja-JP" altLang="en-US" sz="1400" dirty="0">
                <a:solidFill>
                  <a:schemeClr val="tx1"/>
                </a:solidFill>
              </a:rPr>
              <a:t>ゴシック」、文字の大きさは</a:t>
            </a:r>
            <a:r>
              <a:rPr kumimoji="1" lang="en-US" altLang="ja-JP" sz="1400" dirty="0" smtClean="0">
                <a:solidFill>
                  <a:schemeClr val="tx1"/>
                </a:solidFill>
              </a:rPr>
              <a:t>12pt</a:t>
            </a:r>
            <a:endParaRPr kumimoji="1" lang="ja-JP" altLang="en-US" sz="1400" dirty="0" smtClean="0">
              <a:solidFill>
                <a:schemeClr val="tx1"/>
              </a:solidFill>
            </a:endParaRPr>
          </a:p>
          <a:p>
            <a:pPr marL="285750" indent="-285750">
              <a:buFont typeface="Wingdings" panose="05000000000000000000" pitchFamily="2" charset="2"/>
              <a:buChar char="l"/>
            </a:pPr>
            <a:r>
              <a:rPr lang="ja-JP" altLang="en-US" sz="1400" dirty="0" smtClean="0">
                <a:solidFill>
                  <a:schemeClr val="tx1"/>
                </a:solidFill>
              </a:rPr>
              <a:t>スライド</a:t>
            </a:r>
            <a:r>
              <a:rPr lang="en-US" altLang="ja-JP" sz="1400" dirty="0" smtClean="0">
                <a:solidFill>
                  <a:schemeClr val="tx1"/>
                </a:solidFill>
              </a:rPr>
              <a:t>1</a:t>
            </a:r>
            <a:r>
              <a:rPr lang="ja-JP" altLang="en-US" sz="1400" dirty="0" smtClean="0">
                <a:solidFill>
                  <a:schemeClr val="tx1"/>
                </a:solidFill>
              </a:rPr>
              <a:t>枚にまとめてください</a:t>
            </a:r>
          </a:p>
          <a:p>
            <a:pPr marL="285750" indent="-285750">
              <a:buFont typeface="Wingdings" panose="05000000000000000000" pitchFamily="2" charset="2"/>
              <a:buChar char="l"/>
            </a:pPr>
            <a:r>
              <a:rPr lang="ja-JP" altLang="en-US" sz="1400" dirty="0" smtClean="0">
                <a:solidFill>
                  <a:schemeClr val="tx1"/>
                </a:solidFill>
              </a:rPr>
              <a:t>可能であれば、地域</a:t>
            </a:r>
            <a:r>
              <a:rPr lang="ja-JP" altLang="en-US" sz="1400" dirty="0">
                <a:solidFill>
                  <a:schemeClr val="tx1"/>
                </a:solidFill>
              </a:rPr>
              <a:t>を紹介するための写真（画像）を４枚程度、御提供ください</a:t>
            </a:r>
            <a:r>
              <a:rPr lang="ja-JP" altLang="en-US" sz="1400" dirty="0" smtClean="0">
                <a:solidFill>
                  <a:schemeClr val="tx1"/>
                </a:solidFill>
              </a:rPr>
              <a:t>。</a:t>
            </a:r>
          </a:p>
          <a:p>
            <a:pPr marL="285750" indent="-285750">
              <a:buFont typeface="Wingdings" panose="05000000000000000000" pitchFamily="2" charset="2"/>
              <a:buChar char="l"/>
            </a:pPr>
            <a:r>
              <a:rPr lang="ja-JP" altLang="en-US" sz="1400" dirty="0">
                <a:solidFill>
                  <a:schemeClr val="tx1"/>
                </a:solidFill>
              </a:rPr>
              <a:t>その他、地域の目指す姿を図示したものなど取組内容が分かる資料がある場合は、添付してください。</a:t>
            </a:r>
            <a:endParaRPr kumimoji="1" lang="ja-JP" altLang="en-US" sz="1400" dirty="0">
              <a:solidFill>
                <a:schemeClr val="tx1"/>
              </a:solidFill>
            </a:endParaRPr>
          </a:p>
        </p:txBody>
      </p:sp>
    </p:spTree>
    <p:extLst>
      <p:ext uri="{BB962C8B-B14F-4D97-AF65-F5344CB8AC3E}">
        <p14:creationId xmlns:p14="http://schemas.microsoft.com/office/powerpoint/2010/main" val="264584208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F1B5460-60ED-433B-9CCE-816E8E68C0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136</Words>
  <Application>Microsoft Office PowerPoint</Application>
  <PresentationFormat>A4 210 x 297 mm</PresentationFormat>
  <Paragraphs>17</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ＭＳ Ｐゴシック</vt:lpstr>
      <vt:lpstr>メイリオ</vt:lpstr>
      <vt:lpstr>游ゴシック</vt:lpstr>
      <vt:lpstr>Arial</vt:lpstr>
      <vt:lpstr>Calibri</vt:lpstr>
      <vt:lpstr>Times New Roman</vt:lpstr>
      <vt:lpstr>Wingdings</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2019-10-02T06:12:19Z</dcterms:created>
  <dcterms:modified xsi:type="dcterms:W3CDTF">2021-12-28T02:11:17Z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TC027769289991</vt:lpwstr>
  </property>
</Properties>
</file>