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sldIdLst>
    <p:sldId id="264" r:id="rId6"/>
    <p:sldId id="265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BF5"/>
    <a:srgbClr val="CF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桜井 慈" userId="0234cdf8-a78e-4a3b-ae34-d980ad8caa1e" providerId="ADAL" clId="{E4D4F412-4CB0-4F9C-B0C1-B08F278A496E}"/>
    <pc:docChg chg="modSld">
      <pc:chgData name="桜井 慈" userId="0234cdf8-a78e-4a3b-ae34-d980ad8caa1e" providerId="ADAL" clId="{E4D4F412-4CB0-4F9C-B0C1-B08F278A496E}" dt="2024-01-23T03:25:35.928" v="1" actId="20577"/>
      <pc:docMkLst>
        <pc:docMk/>
      </pc:docMkLst>
      <pc:sldChg chg="modSp mod">
        <pc:chgData name="桜井 慈" userId="0234cdf8-a78e-4a3b-ae34-d980ad8caa1e" providerId="ADAL" clId="{E4D4F412-4CB0-4F9C-B0C1-B08F278A496E}" dt="2024-01-23T03:25:35.928" v="1" actId="20577"/>
        <pc:sldMkLst>
          <pc:docMk/>
          <pc:sldMk cId="3365933030" sldId="264"/>
        </pc:sldMkLst>
        <pc:spChg chg="mod">
          <ac:chgData name="桜井 慈" userId="0234cdf8-a78e-4a3b-ae34-d980ad8caa1e" providerId="ADAL" clId="{E4D4F412-4CB0-4F9C-B0C1-B08F278A496E}" dt="2024-01-23T03:25:35.928" v="1" actId="20577"/>
          <ac:spMkLst>
            <pc:docMk/>
            <pc:sldMk cId="3365933030" sldId="264"/>
            <ac:spMk id="2" creationId="{0CDB8D66-666D-3A6D-4F3D-0D559F5E4E08}"/>
          </ac:spMkLst>
        </pc:spChg>
      </pc:sldChg>
    </pc:docChg>
  </pc:docChgLst>
  <pc:docChgLst>
    <pc:chgData name="桜井 慈" userId="0234cdf8-a78e-4a3b-ae34-d980ad8caa1e" providerId="ADAL" clId="{B92CA15D-CA24-4840-82F4-558E11EBEE26}"/>
    <pc:docChg chg="custSel delSld modSld">
      <pc:chgData name="桜井 慈" userId="0234cdf8-a78e-4a3b-ae34-d980ad8caa1e" providerId="ADAL" clId="{B92CA15D-CA24-4840-82F4-558E11EBEE26}" dt="2024-01-19T09:08:59.542" v="19" actId="1076"/>
      <pc:docMkLst>
        <pc:docMk/>
      </pc:docMkLst>
      <pc:sldChg chg="modSp mod">
        <pc:chgData name="桜井 慈" userId="0234cdf8-a78e-4a3b-ae34-d980ad8caa1e" providerId="ADAL" clId="{B92CA15D-CA24-4840-82F4-558E11EBEE26}" dt="2024-01-19T09:08:59.542" v="19" actId="1076"/>
        <pc:sldMkLst>
          <pc:docMk/>
          <pc:sldMk cId="3660406928" sldId="261"/>
        </pc:sldMkLst>
        <pc:spChg chg="mod">
          <ac:chgData name="桜井 慈" userId="0234cdf8-a78e-4a3b-ae34-d980ad8caa1e" providerId="ADAL" clId="{B92CA15D-CA24-4840-82F4-558E11EBEE26}" dt="2024-01-19T09:08:22.240" v="14" actId="1076"/>
          <ac:spMkLst>
            <pc:docMk/>
            <pc:sldMk cId="3660406928" sldId="261"/>
            <ac:spMk id="32" creationId="{9D02C4BB-C69E-68E3-0741-B524A360B501}"/>
          </ac:spMkLst>
        </pc:spChg>
        <pc:spChg chg="mod">
          <ac:chgData name="桜井 慈" userId="0234cdf8-a78e-4a3b-ae34-d980ad8caa1e" providerId="ADAL" clId="{B92CA15D-CA24-4840-82F4-558E11EBEE26}" dt="2024-01-19T09:08:40.847" v="18" actId="1076"/>
          <ac:spMkLst>
            <pc:docMk/>
            <pc:sldMk cId="3660406928" sldId="261"/>
            <ac:spMk id="35" creationId="{54AC1D6F-F20A-5D2B-5B13-710AF153E44D}"/>
          </ac:spMkLst>
        </pc:spChg>
        <pc:spChg chg="mod">
          <ac:chgData name="桜井 慈" userId="0234cdf8-a78e-4a3b-ae34-d980ad8caa1e" providerId="ADAL" clId="{B92CA15D-CA24-4840-82F4-558E11EBEE26}" dt="2024-01-19T09:07:45.412" v="11" actId="14100"/>
          <ac:spMkLst>
            <pc:docMk/>
            <pc:sldMk cId="3660406928" sldId="261"/>
            <ac:spMk id="38" creationId="{72CAE283-4B36-C2A3-3B13-DCBF9D590207}"/>
          </ac:spMkLst>
        </pc:spChg>
        <pc:spChg chg="mod">
          <ac:chgData name="桜井 慈" userId="0234cdf8-a78e-4a3b-ae34-d980ad8caa1e" providerId="ADAL" clId="{B92CA15D-CA24-4840-82F4-558E11EBEE26}" dt="2024-01-19T09:08:15.492" v="12" actId="14100"/>
          <ac:spMkLst>
            <pc:docMk/>
            <pc:sldMk cId="3660406928" sldId="261"/>
            <ac:spMk id="39" creationId="{8D24B071-559C-4A34-713C-841F35B54843}"/>
          </ac:spMkLst>
        </pc:spChg>
        <pc:spChg chg="mod">
          <ac:chgData name="桜井 慈" userId="0234cdf8-a78e-4a3b-ae34-d980ad8caa1e" providerId="ADAL" clId="{B92CA15D-CA24-4840-82F4-558E11EBEE26}" dt="2024-01-19T09:08:32.105" v="17" actId="1076"/>
          <ac:spMkLst>
            <pc:docMk/>
            <pc:sldMk cId="3660406928" sldId="261"/>
            <ac:spMk id="41" creationId="{3F0DD90F-EECB-2E26-097F-241D9B631BD8}"/>
          </ac:spMkLst>
        </pc:spChg>
        <pc:spChg chg="mod">
          <ac:chgData name="桜井 慈" userId="0234cdf8-a78e-4a3b-ae34-d980ad8caa1e" providerId="ADAL" clId="{B92CA15D-CA24-4840-82F4-558E11EBEE26}" dt="2024-01-19T09:08:59.542" v="19" actId="1076"/>
          <ac:spMkLst>
            <pc:docMk/>
            <pc:sldMk cId="3660406928" sldId="261"/>
            <ac:spMk id="43" creationId="{71B843C1-9C2F-83A3-53C3-E6E0FDF76482}"/>
          </ac:spMkLst>
        </pc:spChg>
        <pc:graphicFrameChg chg="mod">
          <ac:chgData name="桜井 慈" userId="0234cdf8-a78e-4a3b-ae34-d980ad8caa1e" providerId="ADAL" clId="{B92CA15D-CA24-4840-82F4-558E11EBEE26}" dt="2024-01-19T09:08:19.559" v="13" actId="1076"/>
          <ac:graphicFrameMkLst>
            <pc:docMk/>
            <pc:sldMk cId="3660406928" sldId="261"/>
            <ac:graphicFrameMk id="33" creationId="{547D781F-E68B-E111-F098-DE7951783BCE}"/>
          </ac:graphicFrameMkLst>
        </pc:graphicFrameChg>
      </pc:sldChg>
      <pc:sldChg chg="delSp mod">
        <pc:chgData name="桜井 慈" userId="0234cdf8-a78e-4a3b-ae34-d980ad8caa1e" providerId="ADAL" clId="{B92CA15D-CA24-4840-82F4-558E11EBEE26}" dt="2024-01-19T09:06:55.075" v="6" actId="478"/>
        <pc:sldMkLst>
          <pc:docMk/>
          <pc:sldMk cId="3365933030" sldId="264"/>
        </pc:sldMkLst>
        <pc:spChg chg="del">
          <ac:chgData name="桜井 慈" userId="0234cdf8-a78e-4a3b-ae34-d980ad8caa1e" providerId="ADAL" clId="{B92CA15D-CA24-4840-82F4-558E11EBEE26}" dt="2024-01-19T09:06:55.075" v="6" actId="478"/>
          <ac:spMkLst>
            <pc:docMk/>
            <pc:sldMk cId="3365933030" sldId="264"/>
            <ac:spMk id="3" creationId="{0B91627C-7BD2-B01E-3293-2945AE807E89}"/>
          </ac:spMkLst>
        </pc:spChg>
      </pc:sldChg>
      <pc:sldChg chg="modSp mod">
        <pc:chgData name="桜井 慈" userId="0234cdf8-a78e-4a3b-ae34-d980ad8caa1e" providerId="ADAL" clId="{B92CA15D-CA24-4840-82F4-558E11EBEE26}" dt="2024-01-19T09:06:15.374" v="5" actId="20577"/>
        <pc:sldMkLst>
          <pc:docMk/>
          <pc:sldMk cId="1665185855" sldId="265"/>
        </pc:sldMkLst>
        <pc:graphicFrameChg chg="mod modGraphic">
          <ac:chgData name="桜井 慈" userId="0234cdf8-a78e-4a3b-ae34-d980ad8caa1e" providerId="ADAL" clId="{B92CA15D-CA24-4840-82F4-558E11EBEE26}" dt="2024-01-19T09:06:15.374" v="5" actId="20577"/>
          <ac:graphicFrameMkLst>
            <pc:docMk/>
            <pc:sldMk cId="1665185855" sldId="265"/>
            <ac:graphicFrameMk id="3" creationId="{528EBA55-A0BB-1D3C-517F-FDF6BD0F4FC7}"/>
          </ac:graphicFrameMkLst>
        </pc:graphicFrameChg>
      </pc:sldChg>
      <pc:sldChg chg="del">
        <pc:chgData name="桜井 慈" userId="0234cdf8-a78e-4a3b-ae34-d980ad8caa1e" providerId="ADAL" clId="{B92CA15D-CA24-4840-82F4-558E11EBEE26}" dt="2024-01-19T09:05:50.273" v="0" actId="47"/>
        <pc:sldMkLst>
          <pc:docMk/>
          <pc:sldMk cId="1287877821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sv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jpeg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37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47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110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38594" y="359099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0682" tIns="35341" rIns="70682" bIns="3534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37" dirty="0">
              <a:solidFill>
                <a:schemeClr val="tx1"/>
              </a:solidFill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884750" y="2714141"/>
            <a:ext cx="7374503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748" y="2714143"/>
            <a:ext cx="7389220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2783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852"/>
              </a:spcBef>
              <a:buFontTx/>
            </a:pPr>
            <a:r>
              <a:rPr kumimoji="1" lang="ja-JP" altLang="en-US" dirty="0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84748" y="3763721"/>
            <a:ext cx="7389220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546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039937" y="4931489"/>
            <a:ext cx="307884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391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039937" y="5192757"/>
            <a:ext cx="307884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391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2587678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38594" y="359099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0682" tIns="35341" rIns="70682" bIns="3534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37" dirty="0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884750" y="2645195"/>
            <a:ext cx="7374503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748" y="2645195"/>
            <a:ext cx="7389220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2783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852"/>
              </a:spcBef>
              <a:buFontTx/>
            </a:pPr>
            <a:r>
              <a:rPr kumimoji="1" lang="ja-JP" altLang="en-US" dirty="0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B5CD1-16BF-4814-9E5A-19B044B6FB5E}"/>
              </a:ext>
            </a:extLst>
          </p:cNvPr>
          <p:cNvSpPr txBox="1"/>
          <p:nvPr userDrawn="1"/>
        </p:nvSpPr>
        <p:spPr>
          <a:xfrm>
            <a:off x="8712962" y="6400784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694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95717" y="196674"/>
            <a:ext cx="8829742" cy="721514"/>
            <a:chOff x="111919" y="216797"/>
            <a:chExt cx="10324361" cy="795336"/>
          </a:xfrm>
        </p:grpSpPr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1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78" dirty="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665A837A-D774-4985-B30F-35B13836C960}"/>
              </a:ext>
            </a:extLst>
          </p:cNvPr>
          <p:cNvSpPr/>
          <p:nvPr userDrawn="1"/>
        </p:nvSpPr>
        <p:spPr>
          <a:xfrm>
            <a:off x="921998" y="1620609"/>
            <a:ext cx="0" cy="4572197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78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921998" y="1620609"/>
            <a:ext cx="7389220" cy="4572197"/>
          </a:xfrm>
          <a:prstGeom prst="rect">
            <a:avLst/>
          </a:prstGeom>
        </p:spPr>
        <p:txBody>
          <a:bodyPr lIns="360000" tIns="0" rIns="0" bIns="0"/>
          <a:lstStyle>
            <a:lvl1pPr marL="574328" indent="-574328" algn="l">
              <a:lnSpc>
                <a:spcPct val="100000"/>
              </a:lnSpc>
              <a:spcBef>
                <a:spcPts val="773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3092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FA1F2F-14B9-4F01-A5B6-2EF2AFAA50B7}"/>
              </a:ext>
            </a:extLst>
          </p:cNvPr>
          <p:cNvSpPr txBox="1"/>
          <p:nvPr userDrawn="1"/>
        </p:nvSpPr>
        <p:spPr>
          <a:xfrm>
            <a:off x="8712962" y="6400784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5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16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BB04650-B1CF-4FB4-86FB-8CF02DDEABA3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728314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7" y="196674"/>
            <a:ext cx="8829742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78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16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8712962" y="6400784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1007808"/>
            <a:ext cx="8867033" cy="1202019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11078" indent="-211078" algn="l">
              <a:lnSpc>
                <a:spcPct val="100000"/>
              </a:lnSpc>
              <a:spcBef>
                <a:spcPts val="463"/>
              </a:spcBef>
              <a:buFont typeface="Wingdings" panose="05000000000000000000" pitchFamily="2" charset="2"/>
              <a:buChar char="n"/>
              <a:defRPr sz="1546"/>
            </a:lvl1pPr>
            <a:lvl2pPr marL="346070" indent="-134992" algn="l">
              <a:lnSpc>
                <a:spcPct val="100000"/>
              </a:lnSpc>
              <a:spcBef>
                <a:spcPts val="309"/>
              </a:spcBef>
              <a:buFont typeface="Arial" panose="020B0604020202020204" pitchFamily="34" charset="0"/>
              <a:buChar char="•"/>
              <a:defRPr sz="1391"/>
            </a:lvl2pPr>
            <a:lvl3pPr marL="533831" indent="-180399" algn="l">
              <a:lnSpc>
                <a:spcPct val="100000"/>
              </a:lnSpc>
              <a:spcBef>
                <a:spcPts val="154"/>
              </a:spcBef>
              <a:buFont typeface="Wingdings" panose="05000000000000000000" pitchFamily="2" charset="2"/>
              <a:buChar char="ü"/>
              <a:defRPr sz="1237"/>
            </a:lvl3pPr>
            <a:lvl4pPr marL="699503" indent="-166898" algn="l">
              <a:lnSpc>
                <a:spcPct val="100000"/>
              </a:lnSpc>
              <a:spcBef>
                <a:spcPts val="154"/>
              </a:spcBef>
              <a:buFont typeface="Meiryo UI" panose="020B0604030504040204" pitchFamily="50" charset="-128"/>
              <a:buChar char="※"/>
              <a:defRPr sz="928"/>
            </a:lvl4pPr>
            <a:lvl5pPr algn="l">
              <a:defRPr sz="1546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EC74609-8885-4E84-B639-DBAB37B7F1D5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2340422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8712962" y="6400784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38484" y="29271"/>
            <a:ext cx="7943412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8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階層（例：表紙タイトル）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36CFC0-A6A1-408C-90D0-5F3C3EDABEFD}"/>
              </a:ext>
            </a:extLst>
          </p:cNvPr>
          <p:cNvGrpSpPr/>
          <p:nvPr userDrawn="1"/>
        </p:nvGrpSpPr>
        <p:grpSpPr>
          <a:xfrm>
            <a:off x="95717" y="196674"/>
            <a:ext cx="8829742" cy="721514"/>
            <a:chOff x="111919" y="216797"/>
            <a:chExt cx="10324361" cy="795336"/>
          </a:xfrm>
        </p:grpSpPr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78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78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486491"/>
            <a:ext cx="7943412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85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38484" y="257881"/>
            <a:ext cx="7943412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08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階層（例：章タイトル）</a:t>
            </a:r>
          </a:p>
        </p:txBody>
      </p:sp>
      <p:sp>
        <p:nvSpPr>
          <p:cNvPr id="14" name="コンテンツ プレースホルダー 3">
            <a:extLst>
              <a:ext uri="{FF2B5EF4-FFF2-40B4-BE49-F238E27FC236}">
                <a16:creationId xmlns:a16="http://schemas.microsoft.com/office/drawing/2014/main" id="{BC87C82B-2847-473C-9A48-350F468EE55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1007808"/>
            <a:ext cx="8867033" cy="1202019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11078" indent="-211078" algn="l">
              <a:lnSpc>
                <a:spcPct val="100000"/>
              </a:lnSpc>
              <a:spcBef>
                <a:spcPts val="463"/>
              </a:spcBef>
              <a:buFont typeface="Wingdings" panose="05000000000000000000" pitchFamily="2" charset="2"/>
              <a:buChar char="n"/>
              <a:defRPr sz="1546"/>
            </a:lvl1pPr>
            <a:lvl2pPr marL="346070" indent="-134992" algn="l">
              <a:lnSpc>
                <a:spcPct val="100000"/>
              </a:lnSpc>
              <a:spcBef>
                <a:spcPts val="309"/>
              </a:spcBef>
              <a:buFont typeface="Arial" panose="020B0604020202020204" pitchFamily="34" charset="0"/>
              <a:buChar char="•"/>
              <a:defRPr sz="1391"/>
            </a:lvl2pPr>
            <a:lvl3pPr marL="533831" indent="-180399" algn="l">
              <a:lnSpc>
                <a:spcPct val="100000"/>
              </a:lnSpc>
              <a:spcBef>
                <a:spcPts val="154"/>
              </a:spcBef>
              <a:buFont typeface="Wingdings" panose="05000000000000000000" pitchFamily="2" charset="2"/>
              <a:buChar char="ü"/>
              <a:defRPr sz="1237"/>
            </a:lvl3pPr>
            <a:lvl4pPr marL="699503" indent="-166898" algn="l">
              <a:lnSpc>
                <a:spcPct val="100000"/>
              </a:lnSpc>
              <a:spcBef>
                <a:spcPts val="154"/>
              </a:spcBef>
              <a:buFont typeface="Meiryo UI" panose="020B0604030504040204" pitchFamily="50" charset="-128"/>
              <a:buChar char="※"/>
              <a:defRPr sz="928"/>
            </a:lvl4pPr>
            <a:lvl5pPr algn="l">
              <a:defRPr sz="1546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F14767D-0E90-4BA1-BE0D-7907FF8A4A56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3091315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38484" y="172146"/>
            <a:ext cx="8312873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39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C3C82BE-DD9A-46A4-A9AA-9E36F501B193}"/>
              </a:ext>
            </a:extLst>
          </p:cNvPr>
          <p:cNvCxnSpPr>
            <a:cxnSpLocks/>
          </p:cNvCxnSpPr>
          <p:nvPr userDrawn="1"/>
        </p:nvCxnSpPr>
        <p:spPr>
          <a:xfrm flipH="1">
            <a:off x="153419" y="456664"/>
            <a:ext cx="8836276" cy="940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4D1288-0306-4500-A9D7-D150B7340281}"/>
              </a:ext>
            </a:extLst>
          </p:cNvPr>
          <p:cNvSpPr txBox="1"/>
          <p:nvPr userDrawn="1"/>
        </p:nvSpPr>
        <p:spPr>
          <a:xfrm>
            <a:off x="8712962" y="6400784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コンテンツ プレースホルダー 3">
            <a:extLst>
              <a:ext uri="{FF2B5EF4-FFF2-40B4-BE49-F238E27FC236}">
                <a16:creationId xmlns:a16="http://schemas.microsoft.com/office/drawing/2014/main" id="{7FAF1969-C2E3-41AA-AA1A-27BBD721424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531389"/>
            <a:ext cx="8867033" cy="903293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47496" indent="-147496" algn="l">
              <a:lnSpc>
                <a:spcPct val="100000"/>
              </a:lnSpc>
              <a:spcBef>
                <a:spcPts val="463"/>
              </a:spcBef>
              <a:buFont typeface="Wingdings" panose="05000000000000000000" pitchFamily="2" charset="2"/>
              <a:buChar char="n"/>
              <a:defRPr sz="1082"/>
            </a:lvl1pPr>
            <a:lvl2pPr marL="233168" indent="-78541" algn="l">
              <a:lnSpc>
                <a:spcPct val="100000"/>
              </a:lnSpc>
              <a:spcBef>
                <a:spcPts val="309"/>
              </a:spcBef>
              <a:buFont typeface="Arial" panose="020B0604020202020204" pitchFamily="34" charset="0"/>
              <a:buChar char="•"/>
              <a:defRPr sz="928"/>
            </a:lvl2pPr>
            <a:lvl3pPr marL="380432" indent="-139900" algn="l">
              <a:lnSpc>
                <a:spcPct val="100000"/>
              </a:lnSpc>
              <a:spcBef>
                <a:spcPts val="154"/>
              </a:spcBef>
              <a:buFont typeface="Wingdings" panose="05000000000000000000" pitchFamily="2" charset="2"/>
              <a:buChar char="ü"/>
              <a:defRPr sz="850"/>
            </a:lvl3pPr>
            <a:lvl4pPr marL="512969" indent="-127629" algn="l">
              <a:lnSpc>
                <a:spcPct val="100000"/>
              </a:lnSpc>
              <a:spcBef>
                <a:spcPts val="154"/>
              </a:spcBef>
              <a:buFont typeface="Meiryo UI" panose="020B0604030504040204" pitchFamily="50" charset="-128"/>
              <a:buChar char="※"/>
              <a:tabLst>
                <a:tab pos="377976" algn="l"/>
              </a:tabLst>
              <a:defRPr sz="773"/>
            </a:lvl4pPr>
            <a:lvl5pPr algn="l">
              <a:defRPr sz="1546"/>
            </a:lvl5pPr>
          </a:lstStyle>
          <a:p>
            <a:pPr lvl="0"/>
            <a:r>
              <a:rPr kumimoji="1" lang="ja-JP" altLang="en-US" dirty="0"/>
              <a:t>リード文レベルあり（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レベルまで選べます）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AF025C8-5AC5-4B20-BD7E-DBDFFBC2419B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33967803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484" y="172146"/>
            <a:ext cx="8220508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39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8484" y="6368681"/>
            <a:ext cx="8867033" cy="326585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A05131-CD38-4DAA-A727-2378740DE858}"/>
              </a:ext>
            </a:extLst>
          </p:cNvPr>
          <p:cNvSpPr txBox="1"/>
          <p:nvPr userDrawn="1"/>
        </p:nvSpPr>
        <p:spPr bwMode="white">
          <a:xfrm>
            <a:off x="145739" y="6368681"/>
            <a:ext cx="995708" cy="326585"/>
          </a:xfrm>
          <a:prstGeom prst="rect">
            <a:avLst/>
          </a:prstGeom>
          <a:noFill/>
        </p:spPr>
        <p:txBody>
          <a:bodyPr wrap="square" lIns="83482" tIns="0" rIns="0" bIns="0" rtlCol="0" anchor="ctr">
            <a:noAutofit/>
          </a:bodyPr>
          <a:lstStyle/>
          <a:p>
            <a:r>
              <a:rPr lang="ja-JP" altLang="en-US" sz="928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D77E91-C9FE-4338-9D09-008455B00AB5}"/>
              </a:ext>
            </a:extLst>
          </p:cNvPr>
          <p:cNvSpPr txBox="1"/>
          <p:nvPr userDrawn="1"/>
        </p:nvSpPr>
        <p:spPr>
          <a:xfrm>
            <a:off x="136132" y="2173436"/>
            <a:ext cx="4635551" cy="261268"/>
          </a:xfrm>
          <a:prstGeom prst="rect">
            <a:avLst/>
          </a:prstGeom>
          <a:noFill/>
        </p:spPr>
        <p:txBody>
          <a:bodyPr wrap="square" lIns="0" tIns="0" bIns="55655" rtlCol="0" anchor="b" anchorCtr="0">
            <a:noAutofit/>
          </a:bodyPr>
          <a:lstStyle/>
          <a:p>
            <a:r>
              <a:rPr lang="en-US" altLang="ja-JP" sz="116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lang="ja-JP" altLang="en-US" sz="116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21999" y="5458321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002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赤色の吹出しに示した選択肢の中から選択して記載</a:t>
            </a:r>
            <a:endParaRPr kumimoji="1" lang="en-US" altLang="ja-JP" dirty="0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8486" y="2432672"/>
            <a:ext cx="4633197" cy="2576498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928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事業内容を説明</a:t>
            </a:r>
            <a:endParaRPr kumimoji="1" lang="en-US" altLang="ja-JP" dirty="0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12399" y="1236262"/>
            <a:ext cx="7881834" cy="653171"/>
          </a:xfrm>
        </p:spPr>
        <p:txBody>
          <a:bodyPr lIns="108000" tIns="36000" rIns="0" bIns="0" anchor="t" anchorCtr="0">
            <a:noAutofit/>
          </a:bodyPr>
          <a:lstStyle>
            <a:lvl1pPr marL="190730" indent="-190730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928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事業の目的を箇条書きで記載。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</a:p>
          <a:p>
            <a:pPr lvl="0"/>
            <a:endParaRPr kumimoji="1" lang="en-US" altLang="ja-JP" dirty="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75E979F-E9D2-4856-B687-9C1FF17E73ED}"/>
              </a:ext>
            </a:extLst>
          </p:cNvPr>
          <p:cNvCxnSpPr/>
          <p:nvPr userDrawn="1"/>
        </p:nvCxnSpPr>
        <p:spPr>
          <a:xfrm flipV="1">
            <a:off x="1112399" y="1236262"/>
            <a:ext cx="0" cy="65317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EAAD990-8616-4EFB-8C8F-39F44D2719A7}"/>
              </a:ext>
            </a:extLst>
          </p:cNvPr>
          <p:cNvSpPr txBox="1"/>
          <p:nvPr userDrawn="1"/>
        </p:nvSpPr>
        <p:spPr>
          <a:xfrm>
            <a:off x="138486" y="1399555"/>
            <a:ext cx="973915" cy="32658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16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116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043472" y="6368681"/>
            <a:ext cx="7943412" cy="326585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928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00BF32-8B86-43CF-9624-64796ABDAC3D}"/>
              </a:ext>
            </a:extLst>
          </p:cNvPr>
          <p:cNvSpPr txBox="1"/>
          <p:nvPr userDrawn="1"/>
        </p:nvSpPr>
        <p:spPr>
          <a:xfrm>
            <a:off x="373104" y="5458321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00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221999" y="5717548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002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21999" y="5976775"/>
            <a:ext cx="3694610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002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CA0E264-5881-41CB-8BC4-C831A2A4DFEB}"/>
              </a:ext>
            </a:extLst>
          </p:cNvPr>
          <p:cNvSpPr txBox="1"/>
          <p:nvPr userDrawn="1"/>
        </p:nvSpPr>
        <p:spPr>
          <a:xfrm>
            <a:off x="373104" y="5976775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00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■実施期間：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DD02CD-CB82-437F-852D-57086C0391BD}"/>
              </a:ext>
            </a:extLst>
          </p:cNvPr>
          <p:cNvCxnSpPr>
            <a:cxnSpLocks/>
          </p:cNvCxnSpPr>
          <p:nvPr userDrawn="1"/>
        </p:nvCxnSpPr>
        <p:spPr>
          <a:xfrm flipH="1">
            <a:off x="136131" y="447262"/>
            <a:ext cx="8853564" cy="18811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6130" y="447262"/>
            <a:ext cx="8251090" cy="293927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02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【</a:t>
            </a:r>
            <a:r>
              <a:rPr kumimoji="1" lang="ja-JP" altLang="en-US" dirty="0"/>
              <a:t>令和２年度要求額 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百万円（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百万円）</a:t>
            </a:r>
            <a:r>
              <a:rPr kumimoji="1" lang="en-US" altLang="ja-JP" dirty="0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C97E369-E6B0-4356-818A-927158B52DA6}"/>
              </a:ext>
            </a:extLst>
          </p:cNvPr>
          <p:cNvCxnSpPr/>
          <p:nvPr userDrawn="1"/>
        </p:nvCxnSpPr>
        <p:spPr>
          <a:xfrm>
            <a:off x="138485" y="2432672"/>
            <a:ext cx="4618263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37489" y="2432675"/>
            <a:ext cx="3868026" cy="3755733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928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3ABC200-7A3B-4D6E-9A7A-DD056E784D0D}"/>
              </a:ext>
            </a:extLst>
          </p:cNvPr>
          <p:cNvCxnSpPr/>
          <p:nvPr userDrawn="1"/>
        </p:nvCxnSpPr>
        <p:spPr>
          <a:xfrm>
            <a:off x="5126177" y="2432672"/>
            <a:ext cx="3879341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DABB4ED-B7E1-4C29-AC71-063748A973FB}"/>
              </a:ext>
            </a:extLst>
          </p:cNvPr>
          <p:cNvSpPr txBox="1"/>
          <p:nvPr userDrawn="1"/>
        </p:nvSpPr>
        <p:spPr>
          <a:xfrm>
            <a:off x="373103" y="5717548"/>
            <a:ext cx="831287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38674">
              <a:tabLst/>
            </a:pPr>
            <a:r>
              <a:rPr lang="ja-JP" altLang="en-US" sz="100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　　　　　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52C3A3B-D331-4FA9-B49C-4CE55D8902BF}"/>
              </a:ext>
            </a:extLst>
          </p:cNvPr>
          <p:cNvSpPr txBox="1"/>
          <p:nvPr userDrawn="1"/>
        </p:nvSpPr>
        <p:spPr>
          <a:xfrm>
            <a:off x="136131" y="5113933"/>
            <a:ext cx="4789494" cy="261268"/>
          </a:xfrm>
          <a:prstGeom prst="rect">
            <a:avLst/>
          </a:prstGeom>
          <a:noFill/>
        </p:spPr>
        <p:txBody>
          <a:bodyPr wrap="square" lIns="0" tIns="0" bIns="55655" rtlCol="0" anchor="b" anchorCtr="0">
            <a:noAutofit/>
          </a:bodyPr>
          <a:lstStyle/>
          <a:p>
            <a:r>
              <a:rPr lang="en-US" altLang="ja-JP" sz="116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lang="ja-JP" altLang="en-US" sz="116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1BEDD27-520F-4457-AAA7-263233F32CAB}"/>
              </a:ext>
            </a:extLst>
          </p:cNvPr>
          <p:cNvCxnSpPr/>
          <p:nvPr userDrawn="1"/>
        </p:nvCxnSpPr>
        <p:spPr>
          <a:xfrm>
            <a:off x="153419" y="5375201"/>
            <a:ext cx="4772204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8485" y="808024"/>
            <a:ext cx="8867031" cy="326585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8485" y="808024"/>
            <a:ext cx="8851209" cy="326585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08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事業のポイントを簡潔に記載</a:t>
            </a:r>
          </a:p>
        </p:txBody>
      </p:sp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53010" y="2173436"/>
            <a:ext cx="3633033" cy="261268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169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 dirty="0"/>
              <a:t>補助対象、支援対象の例、事業イメージ </a:t>
            </a:r>
            <a:r>
              <a:rPr kumimoji="1" lang="en-US" altLang="ja-JP" dirty="0"/>
              <a:t>etc.</a:t>
            </a:r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4AB8DD7-62C0-4DA8-85A3-8FFC2554F26A}"/>
              </a:ext>
            </a:extLst>
          </p:cNvPr>
          <p:cNvSpPr txBox="1"/>
          <p:nvPr userDrawn="1"/>
        </p:nvSpPr>
        <p:spPr>
          <a:xfrm>
            <a:off x="5137490" y="2173436"/>
            <a:ext cx="3848552" cy="261268"/>
          </a:xfrm>
          <a:prstGeom prst="rect">
            <a:avLst/>
          </a:prstGeom>
          <a:noFill/>
        </p:spPr>
        <p:txBody>
          <a:bodyPr wrap="square" lIns="0" tIns="0" bIns="55655" rtlCol="0" anchor="b" anchorCtr="0">
            <a:noAutofit/>
          </a:bodyPr>
          <a:lstStyle/>
          <a:p>
            <a:pPr algn="l"/>
            <a:r>
              <a:rPr lang="en-US" altLang="ja-JP" sz="116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 </a:t>
            </a:r>
          </a:p>
        </p:txBody>
      </p:sp>
      <p:sp>
        <p:nvSpPr>
          <p:cNvPr id="31" name="テキスト プレースホルダー 37">
            <a:extLst>
              <a:ext uri="{FF2B5EF4-FFF2-40B4-BE49-F238E27FC236}">
                <a16:creationId xmlns:a16="http://schemas.microsoft.com/office/drawing/2014/main" id="{8DAEC8DB-209D-4346-BBA0-580F33B624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25474" y="5717548"/>
            <a:ext cx="584980" cy="22861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928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選　　　 択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786964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38594" y="359099"/>
            <a:ext cx="8466815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0682" tIns="35341" rIns="70682" bIns="3534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37" dirty="0">
              <a:solidFill>
                <a:schemeClr val="tx1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42978" y="3120327"/>
            <a:ext cx="165804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2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1148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/>
        </p:nvGrpSpPr>
        <p:grpSpPr>
          <a:xfrm>
            <a:off x="95717" y="196674"/>
            <a:ext cx="8829742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78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16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38484" y="1007809"/>
            <a:ext cx="8867033" cy="335779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72000" rIns="180000" bIns="72000" anchor="t" anchorCtr="0">
            <a:spAutoFit/>
          </a:bodyPr>
          <a:lstStyle>
            <a:lvl1pPr marL="220895" indent="-220895" algn="l">
              <a:lnSpc>
                <a:spcPct val="100000"/>
              </a:lnSpc>
              <a:spcBef>
                <a:spcPts val="463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237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/>
        </p:nvSpPr>
        <p:spPr>
          <a:xfrm>
            <a:off x="8712962" y="6400784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BB61A0F-B303-4E09-B172-5172D5B76C28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7568608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7" y="196674"/>
            <a:ext cx="8829742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2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5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11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8712962" y="6400785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1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12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4" y="1007809"/>
            <a:ext cx="8867033" cy="1185604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06675" indent="-206675" algn="l">
              <a:lnSpc>
                <a:spcPct val="100000"/>
              </a:lnSpc>
              <a:spcBef>
                <a:spcPts val="454"/>
              </a:spcBef>
              <a:buFont typeface="Wingdings" panose="05000000000000000000" pitchFamily="2" charset="2"/>
              <a:buChar char="n"/>
              <a:defRPr sz="1513"/>
            </a:lvl1pPr>
            <a:lvl2pPr marL="338851" indent="-132177" algn="l">
              <a:lnSpc>
                <a:spcPct val="10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362"/>
            </a:lvl2pPr>
            <a:lvl3pPr marL="522696" indent="-176635" algn="l">
              <a:lnSpc>
                <a:spcPct val="100000"/>
              </a:lnSpc>
              <a:spcBef>
                <a:spcPts val="150"/>
              </a:spcBef>
              <a:buFont typeface="Wingdings" panose="05000000000000000000" pitchFamily="2" charset="2"/>
              <a:buChar char="ü"/>
              <a:defRPr sz="1212"/>
            </a:lvl3pPr>
            <a:lvl4pPr marL="684912" indent="-163416" algn="l">
              <a:lnSpc>
                <a:spcPct val="100000"/>
              </a:lnSpc>
              <a:spcBef>
                <a:spcPts val="150"/>
              </a:spcBef>
              <a:buFont typeface="Meiryo UI" panose="020B0604030504040204" pitchFamily="50" charset="-128"/>
              <a:buChar char="※"/>
              <a:defRPr sz="908"/>
            </a:lvl4pPr>
            <a:lvl5pPr algn="l">
              <a:defRPr sz="1513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6006E5F-965C-4D66-B48A-28C127669088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2380945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9" y="196674"/>
            <a:ext cx="8829742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185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5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1748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38486" y="1007809"/>
            <a:ext cx="8867034" cy="529079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188213" indent="-188213" algn="l">
              <a:lnSpc>
                <a:spcPct val="100000"/>
              </a:lnSpc>
              <a:spcBef>
                <a:spcPts val="395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312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8832134" y="6527199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58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54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8833E07-200F-42B1-85BA-BCEA4EF87CD4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1220952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455A-F8DA-4567-ACAA-8DB187418318}" type="datetime1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AAEF-CCB8-487B-8979-431160BD1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377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目次用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08499E0-6698-7242-8365-20FF5A758AA5}"/>
              </a:ext>
            </a:extLst>
          </p:cNvPr>
          <p:cNvSpPr txBox="1"/>
          <p:nvPr userDrawn="1"/>
        </p:nvSpPr>
        <p:spPr>
          <a:xfrm>
            <a:off x="1" y="6609927"/>
            <a:ext cx="9144000" cy="197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8434F60-59C2-5746-B363-8E311F3EE048}" type="slidenum">
              <a:rPr lang="en-US" altLang="ja-JP" sz="681" b="0" smtClean="0">
                <a:ln w="2540"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‹#›</a:t>
            </a:fld>
            <a:endParaRPr lang="ja-JP" altLang="en-US" sz="681" b="0" dirty="0">
              <a:ln w="2540"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A36EA33E-F10C-8847-BD79-6A62721F99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62137" y="133064"/>
            <a:ext cx="550627" cy="598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DFC3FEA0-0269-A340-8AC0-2EE9382B6D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9316" y="354186"/>
            <a:ext cx="8189719" cy="461267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BCF4434-9025-3445-AC58-7DECDD0D5A3D}"/>
              </a:ext>
            </a:extLst>
          </p:cNvPr>
          <p:cNvCxnSpPr>
            <a:cxnSpLocks/>
          </p:cNvCxnSpPr>
          <p:nvPr userDrawn="1"/>
        </p:nvCxnSpPr>
        <p:spPr>
          <a:xfrm>
            <a:off x="230771" y="532087"/>
            <a:ext cx="331611" cy="352637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F081F0C-555C-6443-8F74-0430630E7B15}"/>
              </a:ext>
            </a:extLst>
          </p:cNvPr>
          <p:cNvCxnSpPr>
            <a:cxnSpLocks/>
          </p:cNvCxnSpPr>
          <p:nvPr userDrawn="1"/>
        </p:nvCxnSpPr>
        <p:spPr>
          <a:xfrm>
            <a:off x="7972380" y="262409"/>
            <a:ext cx="585204" cy="623778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47546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3BEBEB83-2FD5-5547-BD5B-79C1EFD2792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8860" y="6403456"/>
            <a:ext cx="8643193" cy="323687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3EF348-FC06-1848-85F5-04404EE0C18F}"/>
              </a:ext>
            </a:extLst>
          </p:cNvPr>
          <p:cNvSpPr txBox="1"/>
          <p:nvPr userDrawn="1"/>
        </p:nvSpPr>
        <p:spPr>
          <a:xfrm>
            <a:off x="238861" y="6447873"/>
            <a:ext cx="1022696" cy="233590"/>
          </a:xfrm>
          <a:prstGeom prst="rect">
            <a:avLst/>
          </a:prstGeom>
          <a:noFill/>
        </p:spPr>
        <p:txBody>
          <a:bodyPr wrap="square" lIns="90104" rtlCol="0" anchor="ctr">
            <a:spAutoFit/>
          </a:bodyPr>
          <a:lstStyle/>
          <a:p>
            <a:pPr lvl="0"/>
            <a:r>
              <a:rPr lang="ja-JP" altLang="en-US" sz="918" b="1" dirty="0">
                <a:solidFill>
                  <a:prstClr val="white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お問合せ先：</a:t>
            </a:r>
          </a:p>
        </p:txBody>
      </p:sp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6109DDF5-F374-FC42-ADF9-8071A9BC06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151" y="160985"/>
            <a:ext cx="620651" cy="67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09954DF-ED5F-424C-9D84-753BF11EE07C}"/>
              </a:ext>
            </a:extLst>
          </p:cNvPr>
          <p:cNvCxnSpPr>
            <a:cxnSpLocks/>
          </p:cNvCxnSpPr>
          <p:nvPr userDrawn="1"/>
        </p:nvCxnSpPr>
        <p:spPr>
          <a:xfrm flipH="1">
            <a:off x="265847" y="509307"/>
            <a:ext cx="8020272" cy="940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プレースホルダー 36"/>
          <p:cNvSpPr>
            <a:spLocks noGrp="1"/>
          </p:cNvSpPr>
          <p:nvPr>
            <p:ph type="body" sz="quarter" idx="10" hasCustomPrompt="1"/>
          </p:nvPr>
        </p:nvSpPr>
        <p:spPr>
          <a:xfrm>
            <a:off x="265237" y="215904"/>
            <a:ext cx="8021515" cy="282575"/>
          </a:xfrm>
        </p:spPr>
        <p:txBody>
          <a:bodyPr lIns="108000" tIns="72000" rIns="0" bIns="0" anchor="ctr"/>
          <a:lstStyle>
            <a:lvl1pPr marL="0" indent="0">
              <a:buNone/>
              <a:defRPr sz="1502" b="1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事業名を記入（○○省連携事業）</a:t>
            </a:r>
          </a:p>
        </p:txBody>
      </p:sp>
      <p:cxnSp>
        <p:nvCxnSpPr>
          <p:cNvPr id="8" name="直線コネクタ 7"/>
          <p:cNvCxnSpPr/>
          <p:nvPr userDrawn="1"/>
        </p:nvCxnSpPr>
        <p:spPr>
          <a:xfrm flipV="1">
            <a:off x="5237286" y="2529386"/>
            <a:ext cx="3644766" cy="8416"/>
          </a:xfrm>
          <a:prstGeom prst="line">
            <a:avLst/>
          </a:prstGeom>
          <a:ln w="12700">
            <a:solidFill>
              <a:srgbClr val="009C8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 userDrawn="1"/>
        </p:nvCxnSpPr>
        <p:spPr>
          <a:xfrm flipV="1">
            <a:off x="261952" y="2529389"/>
            <a:ext cx="4674931" cy="15697"/>
          </a:xfrm>
          <a:prstGeom prst="line">
            <a:avLst/>
          </a:prstGeom>
          <a:ln w="12700">
            <a:solidFill>
              <a:srgbClr val="009C8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 userDrawn="1"/>
        </p:nvSpPr>
        <p:spPr>
          <a:xfrm>
            <a:off x="252049" y="2347874"/>
            <a:ext cx="3644766" cy="179921"/>
          </a:xfrm>
          <a:prstGeom prst="rect">
            <a:avLst/>
          </a:prstGeom>
          <a:noFill/>
        </p:spPr>
        <p:txBody>
          <a:bodyPr wrap="square" lIns="0" tIns="0" bIns="0" rtlCol="0" anchor="b">
            <a:spAutoFit/>
          </a:bodyPr>
          <a:lstStyle/>
          <a:p>
            <a:r>
              <a:rPr kumimoji="1" lang="en-US" altLang="ja-JP" sz="1169" b="1" dirty="0">
                <a:solidFill>
                  <a:srgbClr val="009C89"/>
                </a:solidFill>
                <a:latin typeface="+mj-ea"/>
                <a:ea typeface="+mj-ea"/>
              </a:rPr>
              <a:t>2. </a:t>
            </a:r>
            <a:r>
              <a:rPr kumimoji="1" lang="ja-JP" altLang="en-US" sz="1169" b="1" dirty="0">
                <a:solidFill>
                  <a:srgbClr val="009C89"/>
                </a:solidFill>
              </a:rPr>
              <a:t>事業内容</a:t>
            </a:r>
          </a:p>
        </p:txBody>
      </p:sp>
      <p:cxnSp>
        <p:nvCxnSpPr>
          <p:cNvPr id="33" name="直線コネクタ 32"/>
          <p:cNvCxnSpPr/>
          <p:nvPr userDrawn="1"/>
        </p:nvCxnSpPr>
        <p:spPr>
          <a:xfrm flipV="1">
            <a:off x="261952" y="5462046"/>
            <a:ext cx="4674931" cy="15697"/>
          </a:xfrm>
          <a:prstGeom prst="line">
            <a:avLst/>
          </a:prstGeom>
          <a:ln w="12700">
            <a:solidFill>
              <a:srgbClr val="009C8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プレースホルダー 36"/>
          <p:cNvSpPr>
            <a:spLocks noGrp="1"/>
          </p:cNvSpPr>
          <p:nvPr>
            <p:ph type="body" sz="quarter" idx="12" hasCustomPrompt="1"/>
          </p:nvPr>
        </p:nvSpPr>
        <p:spPr>
          <a:xfrm>
            <a:off x="5469734" y="2300038"/>
            <a:ext cx="3389538" cy="219920"/>
          </a:xfrm>
        </p:spPr>
        <p:txBody>
          <a:bodyPr lIns="0" tIns="0" bIns="0" anchor="b" anchorCtr="0">
            <a:normAutofit/>
          </a:bodyPr>
          <a:lstStyle>
            <a:lvl1pPr marL="0" indent="0">
              <a:buNone/>
              <a:defRPr sz="1169" b="1">
                <a:solidFill>
                  <a:srgbClr val="009C89"/>
                </a:solidFill>
                <a:latin typeface="+mj-ea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 dirty="0"/>
              <a:t>補助対象、支援対象の例、事業イメージ </a:t>
            </a:r>
            <a:r>
              <a:rPr kumimoji="1" lang="en-US" altLang="ja-JP" dirty="0"/>
              <a:t>etc.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261951" y="5251653"/>
            <a:ext cx="3644766" cy="226088"/>
          </a:xfrm>
          <a:prstGeom prst="rect">
            <a:avLst/>
          </a:prstGeom>
          <a:noFill/>
        </p:spPr>
        <p:txBody>
          <a:bodyPr wrap="square" lIns="0" bIns="0" rtlCol="0" anchor="b">
            <a:spAutoFit/>
          </a:bodyPr>
          <a:lstStyle/>
          <a:p>
            <a:r>
              <a:rPr kumimoji="1" lang="en-US" altLang="ja-JP" sz="1169" b="1" dirty="0">
                <a:solidFill>
                  <a:srgbClr val="009C89"/>
                </a:solidFill>
                <a:latin typeface="+mj-ea"/>
                <a:ea typeface="+mj-ea"/>
              </a:rPr>
              <a:t>3. </a:t>
            </a:r>
            <a:r>
              <a:rPr kumimoji="1" lang="ja-JP" altLang="en-US" sz="1169" b="1" dirty="0">
                <a:solidFill>
                  <a:srgbClr val="009C89"/>
                </a:solidFill>
              </a:rPr>
              <a:t>事業スキーム</a:t>
            </a:r>
          </a:p>
        </p:txBody>
      </p:sp>
      <p:sp>
        <p:nvSpPr>
          <p:cNvPr id="38" name="テキスト プレースホルダー 37"/>
          <p:cNvSpPr>
            <a:spLocks noGrp="1"/>
          </p:cNvSpPr>
          <p:nvPr>
            <p:ph type="body" sz="quarter" idx="13" hasCustomPrompt="1"/>
          </p:nvPr>
        </p:nvSpPr>
        <p:spPr>
          <a:xfrm>
            <a:off x="1248368" y="5482315"/>
            <a:ext cx="3679864" cy="301438"/>
          </a:xfrm>
        </p:spPr>
        <p:txBody>
          <a:bodyPr lIns="90000" tIns="36000" rIns="90000" bIns="3600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002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赤色の吹出しに示した選択肢の中から選択して記載</a:t>
            </a:r>
            <a:endParaRPr kumimoji="1" lang="en-US" altLang="ja-JP" dirty="0"/>
          </a:p>
        </p:txBody>
      </p:sp>
      <p:sp>
        <p:nvSpPr>
          <p:cNvPr id="39" name="テキスト プレースホルダー 37"/>
          <p:cNvSpPr>
            <a:spLocks noGrp="1"/>
          </p:cNvSpPr>
          <p:nvPr>
            <p:ph type="body" sz="quarter" idx="14" hasCustomPrompt="1"/>
          </p:nvPr>
        </p:nvSpPr>
        <p:spPr>
          <a:xfrm>
            <a:off x="261952" y="2555720"/>
            <a:ext cx="4674931" cy="2576498"/>
          </a:xfrm>
        </p:spPr>
        <p:txBody>
          <a:bodyPr lIns="0" tIns="7200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02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事業内容を説明</a:t>
            </a:r>
            <a:endParaRPr kumimoji="1" lang="en-US" altLang="ja-JP" dirty="0"/>
          </a:p>
        </p:txBody>
      </p:sp>
      <p:pic>
        <p:nvPicPr>
          <p:cNvPr id="41" name="グラフィックス 4">
            <a:extLst>
              <a:ext uri="{FF2B5EF4-FFF2-40B4-BE49-F238E27FC236}">
                <a16:creationId xmlns:a16="http://schemas.microsoft.com/office/drawing/2014/main" id="{3BEBEB83-2FD5-5547-BD5B-79C1EFD27926}"/>
              </a:ext>
            </a:extLst>
          </p:cNvPr>
          <p:cNvPicPr>
            <a:picLocks/>
          </p:cNvPicPr>
          <p:nvPr userDrawn="1"/>
        </p:nvPicPr>
        <p:blipFill>
          <a:blip r:embed="rId2">
            <a:lum bright="70000" contrast="-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5234" y="925279"/>
            <a:ext cx="8626720" cy="353861"/>
          </a:xfrm>
          <a:prstGeom prst="rect">
            <a:avLst/>
          </a:prstGeom>
          <a:ln>
            <a:noFill/>
          </a:ln>
        </p:spPr>
      </p:pic>
      <p:sp>
        <p:nvSpPr>
          <p:cNvPr id="44" name="テキスト プレースホルダー 37"/>
          <p:cNvSpPr>
            <a:spLocks noGrp="1"/>
          </p:cNvSpPr>
          <p:nvPr>
            <p:ph type="body" sz="quarter" idx="15" hasCustomPrompt="1"/>
          </p:nvPr>
        </p:nvSpPr>
        <p:spPr>
          <a:xfrm>
            <a:off x="1215372" y="1328051"/>
            <a:ext cx="7663977" cy="716205"/>
          </a:xfrm>
        </p:spPr>
        <p:txBody>
          <a:bodyPr tIns="72000" anchor="t">
            <a:noAutofit/>
          </a:bodyPr>
          <a:lstStyle>
            <a:lvl1pPr marL="190730" indent="-190730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002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事業の目的を箇条書きで記載。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endParaRPr kumimoji="1" lang="en-US" altLang="ja-JP" dirty="0"/>
          </a:p>
        </p:txBody>
      </p:sp>
      <p:cxnSp>
        <p:nvCxnSpPr>
          <p:cNvPr id="45" name="直線コネクタ 44"/>
          <p:cNvCxnSpPr/>
          <p:nvPr userDrawn="1"/>
        </p:nvCxnSpPr>
        <p:spPr>
          <a:xfrm flipV="1">
            <a:off x="1192482" y="1396252"/>
            <a:ext cx="0" cy="648000"/>
          </a:xfrm>
          <a:prstGeom prst="line">
            <a:avLst/>
          </a:prstGeom>
          <a:ln w="12700">
            <a:solidFill>
              <a:srgbClr val="009C8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 userDrawn="1"/>
        </p:nvSpPr>
        <p:spPr>
          <a:xfrm>
            <a:off x="256586" y="1633141"/>
            <a:ext cx="1004970" cy="179921"/>
          </a:xfrm>
          <a:prstGeom prst="rect">
            <a:avLst/>
          </a:prstGeom>
          <a:noFill/>
        </p:spPr>
        <p:txBody>
          <a:bodyPr wrap="square" lIns="0" tIns="0" bIns="0" rtlCol="0" anchor="ctr">
            <a:spAutoFit/>
          </a:bodyPr>
          <a:lstStyle/>
          <a:p>
            <a:pPr algn="l"/>
            <a:r>
              <a:rPr kumimoji="1" lang="en-US" altLang="ja-JP" sz="1169" b="1" dirty="0">
                <a:solidFill>
                  <a:srgbClr val="009C89"/>
                </a:solidFill>
                <a:latin typeface="+mj-ea"/>
                <a:ea typeface="+mj-ea"/>
              </a:rPr>
              <a:t>1. </a:t>
            </a:r>
            <a:r>
              <a:rPr kumimoji="1" lang="ja-JP" altLang="en-US" sz="1169" b="1" dirty="0">
                <a:solidFill>
                  <a:srgbClr val="009C89"/>
                </a:solidFill>
              </a:rPr>
              <a:t>事業目的</a:t>
            </a:r>
          </a:p>
        </p:txBody>
      </p:sp>
      <p:sp>
        <p:nvSpPr>
          <p:cNvPr id="53" name="テキスト プレースホルダー 36"/>
          <p:cNvSpPr>
            <a:spLocks noGrp="1"/>
          </p:cNvSpPr>
          <p:nvPr>
            <p:ph type="body" sz="quarter" idx="16" hasCustomPrompt="1"/>
          </p:nvPr>
        </p:nvSpPr>
        <p:spPr>
          <a:xfrm>
            <a:off x="265235" y="960923"/>
            <a:ext cx="8573538" cy="282575"/>
          </a:xfrm>
        </p:spPr>
        <p:txBody>
          <a:bodyPr lIns="108000" tIns="72000" bIns="0" anchor="t">
            <a:noAutofit/>
          </a:bodyPr>
          <a:lstStyle>
            <a:lvl1pPr marL="0" indent="0">
              <a:buNone/>
              <a:defRPr sz="1169" b="1">
                <a:solidFill>
                  <a:srgbClr val="007A6B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事業のポイントを簡潔に記載</a:t>
            </a:r>
          </a:p>
        </p:txBody>
      </p:sp>
      <p:sp>
        <p:nvSpPr>
          <p:cNvPr id="55" name="テキスト プレースホルダー 37"/>
          <p:cNvSpPr>
            <a:spLocks noGrp="1"/>
          </p:cNvSpPr>
          <p:nvPr>
            <p:ph type="body" sz="quarter" idx="17" hasCustomPrompt="1"/>
          </p:nvPr>
        </p:nvSpPr>
        <p:spPr>
          <a:xfrm>
            <a:off x="329621" y="557490"/>
            <a:ext cx="7957130" cy="297913"/>
          </a:xfrm>
        </p:spPr>
        <p:txBody>
          <a:bodyPr tIns="72000" anchor="t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02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【</a:t>
            </a:r>
            <a:r>
              <a:rPr kumimoji="1" lang="ja-JP" altLang="en-US" dirty="0"/>
              <a:t>令和２年度要求額 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百万円（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百万円）</a:t>
            </a:r>
            <a:r>
              <a:rPr kumimoji="1" lang="en-US" altLang="ja-JP" dirty="0"/>
              <a:t>】</a:t>
            </a:r>
          </a:p>
        </p:txBody>
      </p:sp>
      <p:sp>
        <p:nvSpPr>
          <p:cNvPr id="57" name="テキスト プレースホルダー 37"/>
          <p:cNvSpPr>
            <a:spLocks noGrp="1"/>
          </p:cNvSpPr>
          <p:nvPr>
            <p:ph type="body" sz="quarter" idx="18" hasCustomPrompt="1"/>
          </p:nvPr>
        </p:nvSpPr>
        <p:spPr>
          <a:xfrm>
            <a:off x="5245889" y="2555724"/>
            <a:ext cx="3646066" cy="3613123"/>
          </a:xfrm>
        </p:spPr>
        <p:txBody>
          <a:bodyPr lIns="0" tIns="7200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02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図・写真等を交えつつ、このスペースに納まるよう記述</a:t>
            </a:r>
            <a:endParaRPr kumimoji="1" lang="en-US" altLang="ja-JP" dirty="0"/>
          </a:p>
        </p:txBody>
      </p:sp>
      <p:sp>
        <p:nvSpPr>
          <p:cNvPr id="46" name="テキスト プレースホルダー 37"/>
          <p:cNvSpPr>
            <a:spLocks noGrp="1"/>
          </p:cNvSpPr>
          <p:nvPr>
            <p:ph type="body" sz="quarter" idx="20" hasCustomPrompt="1"/>
          </p:nvPr>
        </p:nvSpPr>
        <p:spPr>
          <a:xfrm>
            <a:off x="1248366" y="5793831"/>
            <a:ext cx="3679863" cy="280263"/>
          </a:xfrm>
        </p:spPr>
        <p:txBody>
          <a:bodyPr lIns="90000" tIns="36000" rIns="90000" bIns="36000" anchor="ctr">
            <a:normAutofit/>
          </a:bodyPr>
          <a:lstStyle>
            <a:lvl1pPr marL="0" marR="0" indent="0" algn="l" defTabSz="7629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002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marL="0" marR="0" lvl="0" indent="0" algn="l" defTabSz="7629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 dirty="0"/>
              <a:t>橙色の吹出しに示した選択肢の中から選択して記載</a:t>
            </a:r>
            <a:endParaRPr kumimoji="1" lang="en-US" altLang="ja-JP" dirty="0"/>
          </a:p>
        </p:txBody>
      </p:sp>
      <p:sp>
        <p:nvSpPr>
          <p:cNvPr id="47" name="テキスト プレースホルダー 37"/>
          <p:cNvSpPr>
            <a:spLocks noGrp="1"/>
          </p:cNvSpPr>
          <p:nvPr>
            <p:ph type="body" sz="quarter" idx="21" hasCustomPrompt="1"/>
          </p:nvPr>
        </p:nvSpPr>
        <p:spPr>
          <a:xfrm>
            <a:off x="1248367" y="6084165"/>
            <a:ext cx="3680911" cy="280940"/>
          </a:xfrm>
        </p:spPr>
        <p:txBody>
          <a:bodyPr lIns="90000" tIns="36000" rIns="90000" bIns="3600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002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令和２年度～令和○年度（予定）　と記載</a:t>
            </a:r>
          </a:p>
        </p:txBody>
      </p:sp>
      <p:sp>
        <p:nvSpPr>
          <p:cNvPr id="18" name="テキスト ボックス 17"/>
          <p:cNvSpPr txBox="1"/>
          <p:nvPr userDrawn="1"/>
        </p:nvSpPr>
        <p:spPr>
          <a:xfrm>
            <a:off x="252047" y="6086139"/>
            <a:ext cx="999605" cy="219921"/>
          </a:xfrm>
          <a:prstGeom prst="rect">
            <a:avLst/>
          </a:prstGeom>
          <a:noFill/>
        </p:spPr>
        <p:txBody>
          <a:bodyPr wrap="square" lIns="75087" tIns="30035" rIns="75087" bIns="30035" rtlCol="0">
            <a:spAutoFit/>
          </a:bodyPr>
          <a:lstStyle/>
          <a:p>
            <a:r>
              <a:rPr kumimoji="1" lang="ja-JP" altLang="en-US" sz="1002" dirty="0"/>
              <a:t>■実施期間</a:t>
            </a:r>
          </a:p>
        </p:txBody>
      </p:sp>
      <p:sp>
        <p:nvSpPr>
          <p:cNvPr id="50" name="テキスト ボックス 49"/>
          <p:cNvSpPr txBox="1"/>
          <p:nvPr userDrawn="1"/>
        </p:nvSpPr>
        <p:spPr>
          <a:xfrm>
            <a:off x="252047" y="5562834"/>
            <a:ext cx="963326" cy="219921"/>
          </a:xfrm>
          <a:prstGeom prst="rect">
            <a:avLst/>
          </a:prstGeom>
          <a:noFill/>
        </p:spPr>
        <p:txBody>
          <a:bodyPr wrap="square" lIns="75087" tIns="30035" rIns="75087" bIns="30035" rtlCol="0" anchor="ctr">
            <a:spAutoFit/>
          </a:bodyPr>
          <a:lstStyle/>
          <a:p>
            <a:r>
              <a:rPr kumimoji="1" lang="ja-JP" altLang="en-US" sz="1002" dirty="0"/>
              <a:t>■事業形態</a:t>
            </a:r>
          </a:p>
        </p:txBody>
      </p:sp>
      <p:sp>
        <p:nvSpPr>
          <p:cNvPr id="56" name="テキスト プレースホルダー 37"/>
          <p:cNvSpPr>
            <a:spLocks noGrp="1"/>
          </p:cNvSpPr>
          <p:nvPr>
            <p:ph type="body" sz="quarter" idx="22" hasCustomPrompt="1"/>
          </p:nvPr>
        </p:nvSpPr>
        <p:spPr>
          <a:xfrm>
            <a:off x="1115795" y="6408533"/>
            <a:ext cx="7692479" cy="291046"/>
          </a:xfrm>
        </p:spPr>
        <p:txBody>
          <a:bodyPr tIns="7200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02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問合せ先を記載</a:t>
            </a:r>
            <a:endParaRPr kumimoji="1" lang="en-US" altLang="ja-JP" dirty="0"/>
          </a:p>
        </p:txBody>
      </p:sp>
      <p:sp>
        <p:nvSpPr>
          <p:cNvPr id="65" name="テキスト プレースホルダー 37"/>
          <p:cNvSpPr>
            <a:spLocks noGrp="1"/>
          </p:cNvSpPr>
          <p:nvPr>
            <p:ph type="body" sz="quarter" idx="23" hasCustomPrompt="1"/>
          </p:nvPr>
        </p:nvSpPr>
        <p:spPr>
          <a:xfrm>
            <a:off x="252045" y="5786213"/>
            <a:ext cx="987668" cy="295816"/>
          </a:xfrm>
        </p:spPr>
        <p:txBody>
          <a:bodyPr tIns="36000" bIns="36000" anchor="ctr"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02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■選択</a:t>
            </a:r>
            <a:endParaRPr kumimoji="1" lang="en-US" altLang="ja-JP" dirty="0"/>
          </a:p>
        </p:txBody>
      </p:sp>
      <p:sp>
        <p:nvSpPr>
          <p:cNvPr id="49" name="テキスト ボックス 48"/>
          <p:cNvSpPr txBox="1"/>
          <p:nvPr userDrawn="1"/>
        </p:nvSpPr>
        <p:spPr>
          <a:xfrm>
            <a:off x="5247187" y="2346963"/>
            <a:ext cx="598154" cy="179921"/>
          </a:xfrm>
          <a:prstGeom prst="rect">
            <a:avLst/>
          </a:prstGeom>
          <a:noFill/>
        </p:spPr>
        <p:txBody>
          <a:bodyPr wrap="square" lIns="0" tIns="0" bIns="0" rtlCol="0" anchor="b">
            <a:spAutoFit/>
          </a:bodyPr>
          <a:lstStyle/>
          <a:p>
            <a:r>
              <a:rPr kumimoji="1" lang="en-US" altLang="ja-JP" sz="1169" b="1" dirty="0">
                <a:solidFill>
                  <a:srgbClr val="009C89"/>
                </a:solidFill>
                <a:latin typeface="+mj-ea"/>
                <a:ea typeface="+mj-ea"/>
              </a:rPr>
              <a:t>4. </a:t>
            </a:r>
            <a:endParaRPr kumimoji="1" lang="ja-JP" altLang="en-US" sz="1169" b="1" dirty="0">
              <a:solidFill>
                <a:srgbClr val="009C89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4EE56EC-1AD0-A634-C474-7557EF1656B0}"/>
              </a:ext>
            </a:extLst>
          </p:cNvPr>
          <p:cNvSpPr txBox="1"/>
          <p:nvPr userDrawn="1"/>
        </p:nvSpPr>
        <p:spPr>
          <a:xfrm>
            <a:off x="8893147" y="6550147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08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91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9809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60">
          <p15:clr>
            <a:srgbClr val="FBAE40"/>
          </p15:clr>
        </p15:guide>
        <p15:guide id="2" pos="2891">
          <p15:clr>
            <a:srgbClr val="FBAE40"/>
          </p15:clr>
        </p15:guide>
        <p15:guide id="3" pos="159">
          <p15:clr>
            <a:srgbClr val="FBAE40"/>
          </p15:clr>
        </p15:guide>
        <p15:guide id="4" pos="5622">
          <p15:clr>
            <a:srgbClr val="FBAE40"/>
          </p15:clr>
        </p15:guide>
        <p15:guide id="5" pos="3121">
          <p15:clr>
            <a:srgbClr val="FBAE40"/>
          </p15:clr>
        </p15:guide>
        <p15:guide id="6" pos="3311">
          <p15:clr>
            <a:srgbClr val="FBAE40"/>
          </p15:clr>
        </p15:guide>
        <p15:guide id="7" orient="horz" pos="108">
          <p15:clr>
            <a:srgbClr val="FBAE40"/>
          </p15:clr>
        </p15:guide>
        <p15:guide id="8" orient="horz" pos="381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8712962" y="6400785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1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1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1F201BEF-8B2F-354C-3984-87CE8F348EE8}"/>
              </a:ext>
            </a:extLst>
          </p:cNvPr>
          <p:cNvGrpSpPr/>
          <p:nvPr userDrawn="1"/>
        </p:nvGrpSpPr>
        <p:grpSpPr>
          <a:xfrm>
            <a:off x="95718" y="196674"/>
            <a:ext cx="8914981" cy="721514"/>
            <a:chOff x="111919" y="216797"/>
            <a:chExt cx="10424028" cy="795336"/>
          </a:xfrm>
        </p:grpSpPr>
        <p:pic>
          <p:nvPicPr>
            <p:cNvPr id="11" name="Picture 11" descr="ç°å¢ç">
              <a:extLst>
                <a:ext uri="{FF2B5EF4-FFF2-40B4-BE49-F238E27FC236}">
                  <a16:creationId xmlns:a16="http://schemas.microsoft.com/office/drawing/2014/main" id="{C5F234AE-741A-8230-EEC8-E18BB4A6BD8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D87F3612-CD50-A64F-3F95-D1E26C6F2D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rgbClr val="00584E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70686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011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98D94218-F180-AC90-F2C8-22698E4BAD3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293B99F1-B9F1-479C-B6B8-7EDED94D793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21" name="タイトル 1">
            <a:extLst>
              <a:ext uri="{FF2B5EF4-FFF2-40B4-BE49-F238E27FC236}">
                <a16:creationId xmlns:a16="http://schemas.microsoft.com/office/drawing/2014/main" id="{49B81F10-5E25-CBE2-BDF8-DAEEF052DF54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138485" y="257881"/>
            <a:ext cx="7943412" cy="587854"/>
          </a:xfrm>
          <a:prstGeom prst="rect">
            <a:avLst/>
          </a:prstGeom>
        </p:spPr>
        <p:txBody>
          <a:bodyPr lIns="194792" tIns="27828" rIns="0" bIns="0"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6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l" defTabSz="70686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11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1584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9" y="196674"/>
            <a:ext cx="8829743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83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4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1291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8712962" y="6400784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10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738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8486" y="1007812"/>
            <a:ext cx="8867033" cy="846922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125917" indent="-125917" algn="l">
              <a:lnSpc>
                <a:spcPct val="100000"/>
              </a:lnSpc>
              <a:spcBef>
                <a:spcPts val="277"/>
              </a:spcBef>
              <a:buFont typeface="Wingdings" panose="05000000000000000000" pitchFamily="2" charset="2"/>
              <a:buChar char="n"/>
              <a:defRPr sz="922"/>
            </a:lvl1pPr>
            <a:lvl2pPr marL="206446" indent="-80529" algn="l">
              <a:lnSpc>
                <a:spcPct val="100000"/>
              </a:lnSpc>
              <a:spcBef>
                <a:spcPts val="185"/>
              </a:spcBef>
              <a:buFont typeface="Arial" panose="020B0604020202020204" pitchFamily="34" charset="0"/>
              <a:buChar char="•"/>
              <a:defRPr sz="830"/>
            </a:lvl2pPr>
            <a:lvl3pPr marL="318455" indent="-107616" algn="l">
              <a:lnSpc>
                <a:spcPct val="100000"/>
              </a:lnSpc>
              <a:spcBef>
                <a:spcPts val="92"/>
              </a:spcBef>
              <a:buFont typeface="Wingdings" panose="05000000000000000000" pitchFamily="2" charset="2"/>
              <a:buChar char="ü"/>
              <a:defRPr sz="738"/>
            </a:lvl3pPr>
            <a:lvl4pPr marL="417286" indent="-99563" algn="l">
              <a:lnSpc>
                <a:spcPct val="100000"/>
              </a:lnSpc>
              <a:spcBef>
                <a:spcPts val="92"/>
              </a:spcBef>
              <a:buFont typeface="Meiryo UI" panose="020B0604030504040204" pitchFamily="50" charset="-128"/>
              <a:buChar char="※"/>
              <a:defRPr sz="554"/>
            </a:lvl4pPr>
            <a:lvl5pPr algn="l">
              <a:defRPr sz="922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pic>
        <p:nvPicPr>
          <p:cNvPr id="18" name="Picture 11" descr="ç°å¢ç">
            <a:extLst>
              <a:ext uri="{FF2B5EF4-FFF2-40B4-BE49-F238E27FC236}">
                <a16:creationId xmlns:a16="http://schemas.microsoft.com/office/drawing/2014/main" id="{4DD819AC-A446-46A2-9201-D9B1AB528E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377" y="179107"/>
            <a:ext cx="457501" cy="58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4E7ABE8-0A28-4664-AC94-780002C641D5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24118763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8" y="196674"/>
            <a:ext cx="8914981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16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7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1807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38485" y="1007812"/>
            <a:ext cx="8867033" cy="525680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184287" indent="-184287" algn="l">
              <a:lnSpc>
                <a:spcPct val="100000"/>
              </a:lnSpc>
              <a:spcBef>
                <a:spcPts val="388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29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6A5EB0-6678-9F29-DBE1-FD8FB265EF94}"/>
              </a:ext>
            </a:extLst>
          </p:cNvPr>
          <p:cNvSpPr txBox="1"/>
          <p:nvPr userDrawn="1"/>
        </p:nvSpPr>
        <p:spPr>
          <a:xfrm>
            <a:off x="8851576" y="643683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02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1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AD3503-F2F5-414B-8095-7341D4328160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11446574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FCF8-FB06-4F6C-8EAE-E00425F97E04}" type="datetime1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0191918-266C-253F-EA24-8CF0F7D0E41E}"/>
              </a:ext>
            </a:extLst>
          </p:cNvPr>
          <p:cNvSpPr txBox="1"/>
          <p:nvPr userDrawn="1"/>
        </p:nvSpPr>
        <p:spPr>
          <a:xfrm>
            <a:off x="8851576" y="6436831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02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1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3041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8763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9" y="196674"/>
            <a:ext cx="8914981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117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5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1648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38487" y="1007810"/>
            <a:ext cx="8867034" cy="517216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177424" indent="-177424" algn="l">
              <a:lnSpc>
                <a:spcPct val="100000"/>
              </a:lnSpc>
              <a:spcBef>
                <a:spcPts val="372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235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8832134" y="6527200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491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993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4653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説明用スライド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97">
            <a:extLst>
              <a:ext uri="{FF2B5EF4-FFF2-40B4-BE49-F238E27FC236}">
                <a16:creationId xmlns:a16="http://schemas.microsoft.com/office/drawing/2014/main" id="{72170A6F-3936-4E64-8D54-81889E10027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65122" y="419806"/>
            <a:ext cx="7635527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>
              <a:defRPr sz="1956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2D5BCB6-054C-1C95-65D1-95F4BFEDD892}"/>
              </a:ext>
            </a:extLst>
          </p:cNvPr>
          <p:cNvGrpSpPr/>
          <p:nvPr userDrawn="1"/>
        </p:nvGrpSpPr>
        <p:grpSpPr>
          <a:xfrm>
            <a:off x="95718" y="196674"/>
            <a:ext cx="8914981" cy="721514"/>
            <a:chOff x="111919" y="216797"/>
            <a:chExt cx="10424028" cy="795336"/>
          </a:xfrm>
        </p:grpSpPr>
        <p:pic>
          <p:nvPicPr>
            <p:cNvPr id="9" name="Picture 11" descr="ç°å¢ç">
              <a:extLst>
                <a:ext uri="{FF2B5EF4-FFF2-40B4-BE49-F238E27FC236}">
                  <a16:creationId xmlns:a16="http://schemas.microsoft.com/office/drawing/2014/main" id="{4B7EE0A4-D06A-B766-AAA0-081FAC5EF64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368674C2-88B7-FBC8-098C-E3D68A8A73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rgbClr val="00584E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70686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391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</a:endParaRPr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0C9C98FF-038E-6751-233A-5A31BE80B98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34BE4015-4C1E-416F-1402-8E51BCCC95D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726EEBE-2972-8B5F-2321-1C0560CFBEAB}"/>
              </a:ext>
            </a:extLst>
          </p:cNvPr>
          <p:cNvSpPr txBox="1"/>
          <p:nvPr userDrawn="1"/>
        </p:nvSpPr>
        <p:spPr>
          <a:xfrm>
            <a:off x="8832134" y="6527199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lang="ja-JP" altLang="en-US" sz="1580" smtClean="0">
                <a:solidFill>
                  <a:prstClr val="black"/>
                </a:solidFill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lang="ja-JP" altLang="en-US" sz="1054" dirty="0">
              <a:solidFill>
                <a:prstClr val="black"/>
              </a:solidFill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4440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8" y="196674"/>
            <a:ext cx="8914981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34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7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07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38484" y="1007812"/>
            <a:ext cx="8867033" cy="555240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11776" indent="-211776" algn="l">
              <a:lnSpc>
                <a:spcPct val="100000"/>
              </a:lnSpc>
              <a:spcBef>
                <a:spcPts val="445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482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8758468" y="6531420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endParaRPr kumimoji="1" lang="ja-JP" altLang="en-US" sz="118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1F37308-5471-1128-9A29-023B590BB653}"/>
              </a:ext>
            </a:extLst>
          </p:cNvPr>
          <p:cNvSpPr txBox="1"/>
          <p:nvPr userDrawn="1"/>
        </p:nvSpPr>
        <p:spPr>
          <a:xfrm>
            <a:off x="8876855" y="6550148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06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6765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通常（リード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95719" y="196674"/>
            <a:ext cx="8829742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185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38485" y="257881"/>
            <a:ext cx="7943412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1748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8832134" y="6527199"/>
            <a:ext cx="307884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58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54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2478D7-6C68-49D9-B508-19C2E955C784}"/>
              </a:ext>
            </a:extLst>
          </p:cNvPr>
          <p:cNvSpPr txBox="1"/>
          <p:nvPr userDrawn="1"/>
        </p:nvSpPr>
        <p:spPr>
          <a:xfrm>
            <a:off x="6784343" y="6538824"/>
            <a:ext cx="1672198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94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1205131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37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32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24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08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63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848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1C26D-CA47-44D5-A9F4-8573DAE0D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A54A3-8FA2-4CDB-9844-5857E42AFA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8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38355" y="945840"/>
            <a:ext cx="8867294" cy="5749427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78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3622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</p:sldLayoutIdLst>
  <p:txStyles>
    <p:titleStyle>
      <a:lvl1pPr algn="ctr" defTabSz="779178" rtl="0" eaLnBrk="1" latinLnBrk="0" hangingPunct="1">
        <a:lnSpc>
          <a:spcPct val="90000"/>
        </a:lnSpc>
        <a:spcBef>
          <a:spcPct val="0"/>
        </a:spcBef>
        <a:buNone/>
        <a:defRPr kumimoji="1" sz="37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779178" rtl="0" eaLnBrk="1" latinLnBrk="0" hangingPunct="1">
        <a:lnSpc>
          <a:spcPct val="90000"/>
        </a:lnSpc>
        <a:spcBef>
          <a:spcPts val="852"/>
        </a:spcBef>
        <a:buFontTx/>
        <a:buNone/>
        <a:defRPr kumimoji="1" sz="2386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779178" rtl="0" eaLnBrk="1" latinLnBrk="0" hangingPunct="1">
        <a:lnSpc>
          <a:spcPct val="90000"/>
        </a:lnSpc>
        <a:spcBef>
          <a:spcPts val="426"/>
        </a:spcBef>
        <a:buFontTx/>
        <a:buNone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779178" rtl="0" eaLnBrk="1" latinLnBrk="0" hangingPunct="1">
        <a:lnSpc>
          <a:spcPct val="90000"/>
        </a:lnSpc>
        <a:spcBef>
          <a:spcPts val="426"/>
        </a:spcBef>
        <a:buFontTx/>
        <a:buNone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779178" rtl="0" eaLnBrk="1" latinLnBrk="0" hangingPunct="1">
        <a:lnSpc>
          <a:spcPct val="90000"/>
        </a:lnSpc>
        <a:spcBef>
          <a:spcPts val="426"/>
        </a:spcBef>
        <a:buFontTx/>
        <a:buNone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779178" rtl="0" eaLnBrk="1" latinLnBrk="0" hangingPunct="1">
        <a:lnSpc>
          <a:spcPct val="90000"/>
        </a:lnSpc>
        <a:spcBef>
          <a:spcPts val="426"/>
        </a:spcBef>
        <a:buFontTx/>
        <a:buNone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5pPr>
      <a:lvl6pPr marL="2142739" indent="-194795" algn="l" defTabSz="779178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6pPr>
      <a:lvl7pPr marL="2532327" indent="-194795" algn="l" defTabSz="779178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7pPr>
      <a:lvl8pPr marL="2921917" indent="-194795" algn="l" defTabSz="779178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8pPr>
      <a:lvl9pPr marL="3311505" indent="-194795" algn="l" defTabSz="779178" rtl="0" eaLnBrk="1" latinLnBrk="0" hangingPunct="1">
        <a:lnSpc>
          <a:spcPct val="90000"/>
        </a:lnSpc>
        <a:spcBef>
          <a:spcPts val="426"/>
        </a:spcBef>
        <a:buFont typeface="Arial" panose="020B0604020202020204" pitchFamily="34" charset="0"/>
        <a:buChar char="•"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1pPr>
      <a:lvl2pPr marL="389589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2pPr>
      <a:lvl3pPr marL="779178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3pPr>
      <a:lvl4pPr marL="1168766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4pPr>
      <a:lvl5pPr marL="1558355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5pPr>
      <a:lvl6pPr marL="1947944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6pPr>
      <a:lvl7pPr marL="2337534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7pPr>
      <a:lvl8pPr marL="2727123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8pPr>
      <a:lvl9pPr marL="3116711" algn="l" defTabSz="779178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20">
          <p15:clr>
            <a:srgbClr val="F26B43"/>
          </p15:clr>
        </p15:guide>
        <p15:guide id="4" orient="horz" pos="4217">
          <p15:clr>
            <a:srgbClr val="F26B43"/>
          </p15:clr>
        </p15:guide>
        <p15:guide id="5" pos="6145">
          <p15:clr>
            <a:srgbClr val="F26B43"/>
          </p15:clr>
        </p15:guide>
        <p15:guide id="6" pos="95">
          <p15:clr>
            <a:srgbClr val="F26B43"/>
          </p15:clr>
        </p15:guide>
        <p15:guide id="7" orient="horz" pos="6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57848" y="402211"/>
            <a:ext cx="8620682" cy="516194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42909">
              <a:defRPr/>
            </a:pPr>
            <a:r>
              <a:rPr lang="ja-JP" altLang="en-US" sz="24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取組主体ごとの取組方針の設定</a:t>
            </a:r>
            <a:endParaRPr lang="en-US" altLang="ja-JP" sz="2400" b="1" kern="0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D67E30-D688-4885-B8FB-54D0843ACBBE}"/>
              </a:ext>
            </a:extLst>
          </p:cNvPr>
          <p:cNvSpPr/>
          <p:nvPr/>
        </p:nvSpPr>
        <p:spPr>
          <a:xfrm>
            <a:off x="443802" y="494182"/>
            <a:ext cx="1504268" cy="33225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r>
              <a:rPr lang="ja-JP" altLang="en-US" sz="1050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グループ：</a:t>
            </a:r>
            <a:endParaRPr lang="en-US" altLang="ja-JP" sz="1050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5F3941F-8584-4225-8EB1-12E840D80576}"/>
              </a:ext>
            </a:extLst>
          </p:cNvPr>
          <p:cNvSpPr txBox="1">
            <a:spLocks/>
          </p:cNvSpPr>
          <p:nvPr/>
        </p:nvSpPr>
        <p:spPr>
          <a:xfrm>
            <a:off x="257848" y="6455789"/>
            <a:ext cx="3497714" cy="30953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1">
              <a:defRPr/>
            </a:pPr>
            <a:r>
              <a:rPr lang="ja-JP" altLang="en-US" sz="900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令和５年度山口県地域脱炭素ステップアップ講座（第３回）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4EEE3B37-EF9F-476C-BE63-0247C6DD8747}"/>
              </a:ext>
            </a:extLst>
          </p:cNvPr>
          <p:cNvSpPr/>
          <p:nvPr/>
        </p:nvSpPr>
        <p:spPr>
          <a:xfrm>
            <a:off x="257848" y="983218"/>
            <a:ext cx="982422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ワーク①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CDB8D66-666D-3A6D-4F3D-0D559F5E4E08}"/>
              </a:ext>
            </a:extLst>
          </p:cNvPr>
          <p:cNvSpPr/>
          <p:nvPr/>
        </p:nvSpPr>
        <p:spPr>
          <a:xfrm>
            <a:off x="9279125" y="494182"/>
            <a:ext cx="1256353" cy="626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A3</a:t>
            </a:r>
            <a:r>
              <a:rPr kumimoji="1" lang="ja-JP" altLang="en-US"/>
              <a:t>印刷</a:t>
            </a:r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73E9DB0-82D4-B127-7A22-7D4D354CC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" y="1408427"/>
            <a:ext cx="8735407" cy="504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933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57848" y="402211"/>
            <a:ext cx="8620682" cy="516194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取組を推進する上での他部署との連携</a:t>
            </a:r>
            <a:endParaRPr kumimoji="0" lang="en-US" altLang="ja-JP" sz="2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D67E30-D688-4885-B8FB-54D0843ACBBE}"/>
              </a:ext>
            </a:extLst>
          </p:cNvPr>
          <p:cNvSpPr/>
          <p:nvPr/>
        </p:nvSpPr>
        <p:spPr>
          <a:xfrm>
            <a:off x="443802" y="494182"/>
            <a:ext cx="1105029" cy="33225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氏名：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5F3941F-8584-4225-8EB1-12E840D80576}"/>
              </a:ext>
            </a:extLst>
          </p:cNvPr>
          <p:cNvSpPr txBox="1">
            <a:spLocks/>
          </p:cNvSpPr>
          <p:nvPr/>
        </p:nvSpPr>
        <p:spPr>
          <a:xfrm>
            <a:off x="257848" y="6455789"/>
            <a:ext cx="3497714" cy="30953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令和５年度山口県地域脱炭素ステップアップ講座（第３回）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4EEE3B37-EF9F-476C-BE63-0247C6DD8747}"/>
              </a:ext>
            </a:extLst>
          </p:cNvPr>
          <p:cNvSpPr/>
          <p:nvPr/>
        </p:nvSpPr>
        <p:spPr>
          <a:xfrm>
            <a:off x="257848" y="983218"/>
            <a:ext cx="982422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42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ワーク②</a:t>
            </a:r>
            <a:endParaRPr kumimoji="0" lang="en-US" altLang="ja-JP" sz="13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212374E-2C07-7537-140B-8D955F8F804C}"/>
              </a:ext>
            </a:extLst>
          </p:cNvPr>
          <p:cNvSpPr/>
          <p:nvPr/>
        </p:nvSpPr>
        <p:spPr>
          <a:xfrm>
            <a:off x="850" y="1683633"/>
            <a:ext cx="9095873" cy="39382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83987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取組を推進する上で連携が必要な部署と、想定される課題</a:t>
            </a:r>
            <a:endParaRPr kumimoji="1" lang="ja-JP" altLang="en-US" sz="1600" b="1" i="0" u="none" strike="noStrike" kern="0" cap="none" spc="0" normalizeH="0" baseline="0" noProof="0" dirty="0">
              <a:ln>
                <a:noFill/>
              </a:ln>
              <a:solidFill>
                <a:srgbClr val="242852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D98B492-F801-0077-AA0E-71BFC3E12743}"/>
              </a:ext>
            </a:extLst>
          </p:cNvPr>
          <p:cNvSpPr/>
          <p:nvPr/>
        </p:nvSpPr>
        <p:spPr>
          <a:xfrm>
            <a:off x="850" y="2077456"/>
            <a:ext cx="9095873" cy="388925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83987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39D710A-C97F-557B-ED8B-5A893CC9D99B}"/>
              </a:ext>
            </a:extLst>
          </p:cNvPr>
          <p:cNvSpPr/>
          <p:nvPr/>
        </p:nvSpPr>
        <p:spPr>
          <a:xfrm>
            <a:off x="9279125" y="494182"/>
            <a:ext cx="1256353" cy="626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A4</a:t>
            </a:r>
            <a:r>
              <a:rPr kumimoji="1" lang="ja-JP" altLang="en-US" dirty="0"/>
              <a:t>印刷</a:t>
            </a:r>
          </a:p>
        </p:txBody>
      </p:sp>
      <p:graphicFrame>
        <p:nvGraphicFramePr>
          <p:cNvPr id="3" name="表 5">
            <a:extLst>
              <a:ext uri="{FF2B5EF4-FFF2-40B4-BE49-F238E27FC236}">
                <a16:creationId xmlns:a16="http://schemas.microsoft.com/office/drawing/2014/main" id="{528EBA55-A0BB-1D3C-517F-FDF6BD0F4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433090"/>
              </p:ext>
            </p:extLst>
          </p:nvPr>
        </p:nvGraphicFramePr>
        <p:xfrm>
          <a:off x="108511" y="2279936"/>
          <a:ext cx="8860560" cy="346603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857171">
                  <a:extLst>
                    <a:ext uri="{9D8B030D-6E8A-4147-A177-3AD203B41FA5}">
                      <a16:colId xmlns:a16="http://schemas.microsoft.com/office/drawing/2014/main" val="3798977229"/>
                    </a:ext>
                  </a:extLst>
                </a:gridCol>
                <a:gridCol w="1687053">
                  <a:extLst>
                    <a:ext uri="{9D8B030D-6E8A-4147-A177-3AD203B41FA5}">
                      <a16:colId xmlns:a16="http://schemas.microsoft.com/office/drawing/2014/main" val="1337895409"/>
                    </a:ext>
                  </a:extLst>
                </a:gridCol>
                <a:gridCol w="1772112">
                  <a:extLst>
                    <a:ext uri="{9D8B030D-6E8A-4147-A177-3AD203B41FA5}">
                      <a16:colId xmlns:a16="http://schemas.microsoft.com/office/drawing/2014/main" val="1608360313"/>
                    </a:ext>
                  </a:extLst>
                </a:gridCol>
                <a:gridCol w="1772112">
                  <a:extLst>
                    <a:ext uri="{9D8B030D-6E8A-4147-A177-3AD203B41FA5}">
                      <a16:colId xmlns:a16="http://schemas.microsoft.com/office/drawing/2014/main" val="1197625929"/>
                    </a:ext>
                  </a:extLst>
                </a:gridCol>
                <a:gridCol w="1772112">
                  <a:extLst>
                    <a:ext uri="{9D8B030D-6E8A-4147-A177-3AD203B41FA5}">
                      <a16:colId xmlns:a16="http://schemas.microsoft.com/office/drawing/2014/main" val="559533771"/>
                    </a:ext>
                  </a:extLst>
                </a:gridCol>
              </a:tblGrid>
              <a:tr h="630242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4406" marR="84406" marT="42203" marB="42203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例１：施策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公民館の照明</a:t>
                      </a:r>
                      <a:r>
                        <a:rPr kumimoji="1" lang="en-US" altLang="ja-JP" sz="1100" dirty="0"/>
                        <a:t>LED</a:t>
                      </a:r>
                      <a:r>
                        <a:rPr kumimoji="1" lang="ja-JP" altLang="en-US" sz="1100" dirty="0"/>
                        <a:t>化</a:t>
                      </a:r>
                    </a:p>
                  </a:txBody>
                  <a:tcPr marL="84406" marR="84406" marT="42203" marB="42203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例２：施策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学校での脱炭素教育</a:t>
                      </a:r>
                    </a:p>
                  </a:txBody>
                  <a:tcPr marL="84406" marR="84406" marT="42203" marB="42203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施策</a:t>
                      </a:r>
                      <a:endParaRPr kumimoji="1" lang="en-US" altLang="ja-JP" sz="1100" dirty="0"/>
                    </a:p>
                    <a:p>
                      <a:r>
                        <a:rPr kumimoji="1" lang="ja-JP" altLang="en-US" sz="1100" dirty="0"/>
                        <a:t>　（　　　　　　　　　）</a:t>
                      </a:r>
                    </a:p>
                  </a:txBody>
                  <a:tcPr marL="84406" marR="84406" marT="42203" marB="42203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施策</a:t>
                      </a:r>
                    </a:p>
                    <a:p>
                      <a:r>
                        <a:rPr kumimoji="1" lang="ja-JP" altLang="en-US" sz="1100" dirty="0"/>
                        <a:t>　（　　　　　　　　　）</a:t>
                      </a:r>
                    </a:p>
                  </a:txBody>
                  <a:tcPr marL="84406" marR="84406" marT="42203" marB="42203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656951"/>
                  </a:ext>
                </a:extLst>
              </a:tr>
              <a:tr h="708949"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対象施設をつくる・整備する部署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建設課、都市計画課 等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教育政策課 等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8440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8440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281442118"/>
                  </a:ext>
                </a:extLst>
              </a:tr>
              <a:tr h="708949"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/>
                        <a:t>対象施設を管理する部署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生涯学習文化課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8440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100" dirty="0"/>
                        <a:t>学校施設管理課</a:t>
                      </a:r>
                      <a:r>
                        <a:rPr kumimoji="1" lang="ja-JP" altLang="en-US" sz="1100" dirty="0"/>
                        <a:t> 等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4040228794"/>
                  </a:ext>
                </a:extLst>
              </a:tr>
              <a:tr h="708949"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/>
                        <a:t>その他連携が必要な部署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観光課や市民課 等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人権・同和教育課 等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8440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8440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2200382271"/>
                  </a:ext>
                </a:extLst>
              </a:tr>
              <a:tr h="708949"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</a:rPr>
                        <a:t>推進する上で想定される課題</a:t>
                      </a:r>
                      <a:endParaRPr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リーダーシップの不在</a:t>
                      </a:r>
                      <a:endParaRPr kumimoji="1" lang="en-US" altLang="ja-JP" sz="1100" dirty="0"/>
                    </a:p>
                    <a:p>
                      <a:pPr marL="0" marR="0" lvl="0" indent="0" algn="l" defTabSz="779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（責任所在が不明瞭）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l" defTabSz="8440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講座内容の設定や講師の選定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313298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18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FD1CA9-C07D-4810-81CD-B6AB34D4A040}"/>
              </a:ext>
            </a:extLst>
          </p:cNvPr>
          <p:cNvSpPr/>
          <p:nvPr/>
        </p:nvSpPr>
        <p:spPr>
          <a:xfrm>
            <a:off x="257848" y="402211"/>
            <a:ext cx="8620682" cy="516194"/>
          </a:xfrm>
          <a:prstGeom prst="rect">
            <a:avLst/>
          </a:prstGeom>
          <a:solidFill>
            <a:srgbClr val="006666"/>
          </a:solidFill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42909">
              <a:defRPr/>
            </a:pPr>
            <a:r>
              <a:rPr lang="ja-JP" altLang="en-US" sz="2400" b="1" kern="0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講座を通したまとめ</a:t>
            </a:r>
            <a:endParaRPr lang="en-US" altLang="ja-JP" sz="2400" b="1" kern="0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D67E30-D688-4885-B8FB-54D0843ACBBE}"/>
              </a:ext>
            </a:extLst>
          </p:cNvPr>
          <p:cNvSpPr/>
          <p:nvPr/>
        </p:nvSpPr>
        <p:spPr>
          <a:xfrm>
            <a:off x="443802" y="494182"/>
            <a:ext cx="1105029" cy="33225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defTabSz="342909">
              <a:defRPr/>
            </a:pPr>
            <a:r>
              <a:rPr lang="ja-JP" altLang="en-US" sz="1050" b="1" kern="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氏名：</a:t>
            </a:r>
            <a:endParaRPr lang="en-US" altLang="ja-JP" sz="1050" b="1" kern="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5F3941F-8584-4225-8EB1-12E840D80576}"/>
              </a:ext>
            </a:extLst>
          </p:cNvPr>
          <p:cNvSpPr txBox="1">
            <a:spLocks/>
          </p:cNvSpPr>
          <p:nvPr/>
        </p:nvSpPr>
        <p:spPr>
          <a:xfrm>
            <a:off x="5982785" y="6278123"/>
            <a:ext cx="3497714" cy="30953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1">
              <a:defRPr/>
            </a:pPr>
            <a:r>
              <a:rPr lang="ja-JP" altLang="en-US" sz="900" dirty="0">
                <a:solidFill>
                  <a:sysClr val="window" lastClr="FFFFFF">
                    <a:lumMod val="50000"/>
                  </a:sys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令和５年度山口県地域脱炭素ステップアップ講座（第３回）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7DCD4A28-C41D-4CF0-9A18-7E237C6488BF}"/>
              </a:ext>
            </a:extLst>
          </p:cNvPr>
          <p:cNvSpPr/>
          <p:nvPr/>
        </p:nvSpPr>
        <p:spPr>
          <a:xfrm>
            <a:off x="257848" y="982120"/>
            <a:ext cx="982422" cy="3688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342909">
              <a:defRPr/>
            </a:pPr>
            <a:r>
              <a:rPr lang="ja-JP" altLang="en-US" sz="1350" b="1" kern="0" dirty="0">
                <a:latin typeface="Calibri" panose="020F0502020204030204"/>
                <a:ea typeface="游ゴシック" panose="020B0400000000000000" pitchFamily="50" charset="-128"/>
              </a:rPr>
              <a:t>ワーク④</a:t>
            </a:r>
            <a:endParaRPr lang="en-US" altLang="ja-JP" sz="1350" b="1" kern="0" dirty="0"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E2DEC90-938E-D888-C673-BBBD08C89E95}"/>
              </a:ext>
            </a:extLst>
          </p:cNvPr>
          <p:cNvSpPr/>
          <p:nvPr/>
        </p:nvSpPr>
        <p:spPr>
          <a:xfrm>
            <a:off x="9279125" y="494182"/>
            <a:ext cx="1256353" cy="626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A3</a:t>
            </a:r>
            <a:r>
              <a:rPr kumimoji="1" lang="ja-JP" altLang="en-US" dirty="0"/>
              <a:t>印刷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715172D-C033-B5F9-D448-6771D9E2422B}"/>
              </a:ext>
            </a:extLst>
          </p:cNvPr>
          <p:cNvSpPr/>
          <p:nvPr/>
        </p:nvSpPr>
        <p:spPr>
          <a:xfrm>
            <a:off x="6971679" y="1906392"/>
            <a:ext cx="2026606" cy="37656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775290">
              <a:defRPr/>
            </a:pPr>
            <a:endParaRPr kumimoji="1" lang="ja-JP" altLang="en-US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AD2D818-3E2D-C795-AD13-3C3C73E82AEB}"/>
              </a:ext>
            </a:extLst>
          </p:cNvPr>
          <p:cNvSpPr/>
          <p:nvPr/>
        </p:nvSpPr>
        <p:spPr>
          <a:xfrm>
            <a:off x="564869" y="2067859"/>
            <a:ext cx="5923395" cy="543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775290">
              <a:defRPr/>
            </a:pPr>
            <a:endParaRPr kumimoji="1" lang="ja-JP" altLang="en-US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7BA6D37-FEBC-6A6B-7D2A-51D682A8F995}"/>
              </a:ext>
            </a:extLst>
          </p:cNvPr>
          <p:cNvSpPr txBox="1"/>
          <p:nvPr/>
        </p:nvSpPr>
        <p:spPr>
          <a:xfrm>
            <a:off x="564869" y="1842147"/>
            <a:ext cx="2165202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75290">
              <a:defRPr/>
            </a:pPr>
            <a:r>
              <a:rPr kumimoji="1" lang="ja-JP" altLang="en-US" sz="1108" b="1" dirty="0">
                <a:solidFill>
                  <a:prstClr val="black"/>
                </a:solidFill>
                <a:latin typeface="Meiryo UI"/>
                <a:ea typeface="Meiryo UI"/>
              </a:rPr>
              <a:t>区域の特性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2E8B493-3880-0871-F844-4EA0B648CBA4}"/>
              </a:ext>
            </a:extLst>
          </p:cNvPr>
          <p:cNvSpPr/>
          <p:nvPr/>
        </p:nvSpPr>
        <p:spPr>
          <a:xfrm>
            <a:off x="564869" y="3123350"/>
            <a:ext cx="5923395" cy="543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775290">
              <a:defRPr/>
            </a:pPr>
            <a:endParaRPr kumimoji="1" lang="ja-JP" altLang="en-US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20E7AF0-32A3-A664-3F9F-FF58EBC8C7EF}"/>
              </a:ext>
            </a:extLst>
          </p:cNvPr>
          <p:cNvSpPr txBox="1"/>
          <p:nvPr/>
        </p:nvSpPr>
        <p:spPr>
          <a:xfrm>
            <a:off x="564869" y="2895760"/>
            <a:ext cx="2165202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75290">
              <a:defRPr/>
            </a:pPr>
            <a:r>
              <a:rPr kumimoji="1" lang="ja-JP" altLang="en-US" sz="1108" b="1" dirty="0">
                <a:solidFill>
                  <a:prstClr val="black"/>
                </a:solidFill>
                <a:latin typeface="Meiryo UI"/>
                <a:ea typeface="Meiryo UI"/>
              </a:rPr>
              <a:t>区域の目指す姿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DE8A190-D498-AF18-F3EB-08ECC228CFE7}"/>
              </a:ext>
            </a:extLst>
          </p:cNvPr>
          <p:cNvSpPr txBox="1"/>
          <p:nvPr/>
        </p:nvSpPr>
        <p:spPr>
          <a:xfrm>
            <a:off x="535514" y="3970748"/>
            <a:ext cx="2165202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75290">
              <a:defRPr/>
            </a:pPr>
            <a:r>
              <a:rPr kumimoji="1" lang="ja-JP" altLang="en-US" sz="1108" b="1" dirty="0">
                <a:solidFill>
                  <a:prstClr val="black"/>
                </a:solidFill>
                <a:latin typeface="Meiryo UI"/>
                <a:ea typeface="Meiryo UI"/>
              </a:rPr>
              <a:t>区域の目指す姿における課題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D02C4BB-C69E-68E3-0741-B524A360B501}"/>
              </a:ext>
            </a:extLst>
          </p:cNvPr>
          <p:cNvSpPr txBox="1"/>
          <p:nvPr/>
        </p:nvSpPr>
        <p:spPr>
          <a:xfrm>
            <a:off x="571622" y="5272957"/>
            <a:ext cx="2532471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75290">
              <a:defRPr/>
            </a:pPr>
            <a:r>
              <a:rPr kumimoji="1" lang="ja-JP" altLang="en-US" sz="1108" b="1" dirty="0">
                <a:solidFill>
                  <a:prstClr val="black"/>
                </a:solidFill>
                <a:latin typeface="Meiryo UI"/>
                <a:ea typeface="Meiryo UI"/>
              </a:rPr>
              <a:t>部門ごとの現状に対する施策・対策</a:t>
            </a:r>
          </a:p>
        </p:txBody>
      </p:sp>
      <p:graphicFrame>
        <p:nvGraphicFramePr>
          <p:cNvPr id="33" name="表 11">
            <a:extLst>
              <a:ext uri="{FF2B5EF4-FFF2-40B4-BE49-F238E27FC236}">
                <a16:creationId xmlns:a16="http://schemas.microsoft.com/office/drawing/2014/main" id="{547D781F-E68B-E111-F098-DE7951783B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000601"/>
              </p:ext>
            </p:extLst>
          </p:nvPr>
        </p:nvGraphicFramePr>
        <p:xfrm>
          <a:off x="571622" y="5540673"/>
          <a:ext cx="6096000" cy="684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414366978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47821557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70540851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1781945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52739095"/>
                    </a:ext>
                  </a:extLst>
                </a:gridCol>
              </a:tblGrid>
              <a:tr h="342314"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産業部門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業務その他部門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家庭部門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運輸部門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482370971"/>
                  </a:ext>
                </a:extLst>
              </a:tr>
              <a:tr h="3423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施策・対策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3965542714"/>
                  </a:ext>
                </a:extLst>
              </a:tr>
            </a:tbl>
          </a:graphicData>
        </a:graphic>
      </p:graphicFrame>
      <p:sp>
        <p:nvSpPr>
          <p:cNvPr id="34" name="矢印: 下 33">
            <a:extLst>
              <a:ext uri="{FF2B5EF4-FFF2-40B4-BE49-F238E27FC236}">
                <a16:creationId xmlns:a16="http://schemas.microsoft.com/office/drawing/2014/main" id="{43EA8F0C-5C93-F9A9-67D0-D2D162E54E37}"/>
              </a:ext>
            </a:extLst>
          </p:cNvPr>
          <p:cNvSpPr/>
          <p:nvPr/>
        </p:nvSpPr>
        <p:spPr>
          <a:xfrm>
            <a:off x="2752088" y="2704876"/>
            <a:ext cx="1401876" cy="365896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775290">
              <a:defRPr/>
            </a:pPr>
            <a:endParaRPr kumimoji="1" lang="ja-JP" altLang="en-US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矢印: 下 34">
            <a:extLst>
              <a:ext uri="{FF2B5EF4-FFF2-40B4-BE49-F238E27FC236}">
                <a16:creationId xmlns:a16="http://schemas.microsoft.com/office/drawing/2014/main" id="{54AC1D6F-F20A-5D2B-5B13-710AF153E44D}"/>
              </a:ext>
            </a:extLst>
          </p:cNvPr>
          <p:cNvSpPr/>
          <p:nvPr/>
        </p:nvSpPr>
        <p:spPr>
          <a:xfrm>
            <a:off x="2752088" y="3851626"/>
            <a:ext cx="1401876" cy="365896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775290">
              <a:defRPr/>
            </a:pPr>
            <a:endParaRPr kumimoji="1" lang="ja-JP" altLang="en-US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6" name="表 16">
            <a:extLst>
              <a:ext uri="{FF2B5EF4-FFF2-40B4-BE49-F238E27FC236}">
                <a16:creationId xmlns:a16="http://schemas.microsoft.com/office/drawing/2014/main" id="{79775EF9-5C37-A332-D28C-2C1E72880E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54717"/>
              </p:ext>
            </p:extLst>
          </p:nvPr>
        </p:nvGraphicFramePr>
        <p:xfrm>
          <a:off x="7241143" y="2336009"/>
          <a:ext cx="1681505" cy="325152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1102">
                  <a:extLst>
                    <a:ext uri="{9D8B030D-6E8A-4147-A177-3AD203B41FA5}">
                      <a16:colId xmlns:a16="http://schemas.microsoft.com/office/drawing/2014/main" val="3779660792"/>
                    </a:ext>
                  </a:extLst>
                </a:gridCol>
                <a:gridCol w="1240403">
                  <a:extLst>
                    <a:ext uri="{9D8B030D-6E8A-4147-A177-3AD203B41FA5}">
                      <a16:colId xmlns:a16="http://schemas.microsoft.com/office/drawing/2014/main" val="2032034556"/>
                    </a:ext>
                  </a:extLst>
                </a:gridCol>
              </a:tblGrid>
              <a:tr h="386919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対策・施策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562804785"/>
                  </a:ext>
                </a:extLst>
              </a:tr>
              <a:tr h="95486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住民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2017097572"/>
                  </a:ext>
                </a:extLst>
              </a:tr>
              <a:tr h="95486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事業者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3355559819"/>
                  </a:ext>
                </a:extLst>
              </a:tr>
              <a:tr h="95486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行政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486968180"/>
                  </a:ext>
                </a:extLst>
              </a:tr>
            </a:tbl>
          </a:graphicData>
        </a:graphic>
      </p:graphicFrame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32BE576-0594-216D-31E4-6F7BFA613247}"/>
              </a:ext>
            </a:extLst>
          </p:cNvPr>
          <p:cNvSpPr txBox="1"/>
          <p:nvPr/>
        </p:nvSpPr>
        <p:spPr>
          <a:xfrm>
            <a:off x="7241144" y="2027745"/>
            <a:ext cx="2165202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75290">
              <a:defRPr/>
            </a:pPr>
            <a:r>
              <a:rPr kumimoji="1" lang="ja-JP" altLang="en-US" sz="1108" b="1" dirty="0">
                <a:solidFill>
                  <a:prstClr val="black"/>
                </a:solidFill>
                <a:latin typeface="Meiryo UI"/>
                <a:ea typeface="Meiryo UI"/>
              </a:rPr>
              <a:t>これからの行動計画案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72CAE283-4B36-C2A3-3B13-DCBF9D590207}"/>
              </a:ext>
            </a:extLst>
          </p:cNvPr>
          <p:cNvSpPr/>
          <p:nvPr/>
        </p:nvSpPr>
        <p:spPr>
          <a:xfrm>
            <a:off x="315606" y="1735986"/>
            <a:ext cx="6429547" cy="32874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775290">
              <a:defRPr/>
            </a:pPr>
            <a:endParaRPr kumimoji="1" lang="ja-JP" altLang="en-US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8D24B071-559C-4A34-713C-841F35B54843}"/>
              </a:ext>
            </a:extLst>
          </p:cNvPr>
          <p:cNvSpPr/>
          <p:nvPr/>
        </p:nvSpPr>
        <p:spPr>
          <a:xfrm>
            <a:off x="315606" y="5023431"/>
            <a:ext cx="6429547" cy="12614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775290">
              <a:defRPr/>
            </a:pPr>
            <a:endParaRPr kumimoji="1" lang="ja-JP" altLang="en-US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DA78BD82-1320-10AE-75B0-148E5DED0FEC}"/>
              </a:ext>
            </a:extLst>
          </p:cNvPr>
          <p:cNvSpPr/>
          <p:nvPr/>
        </p:nvSpPr>
        <p:spPr>
          <a:xfrm>
            <a:off x="227527" y="1589468"/>
            <a:ext cx="924798" cy="268554"/>
          </a:xfrm>
          <a:prstGeom prst="rect">
            <a:avLst/>
          </a:prstGeom>
          <a:solidFill>
            <a:srgbClr val="D9F1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775290"/>
            <a:r>
              <a:rPr kumimoji="1"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第１回講座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3F0DD90F-EECB-2E26-097F-241D9B631BD8}"/>
              </a:ext>
            </a:extLst>
          </p:cNvPr>
          <p:cNvSpPr/>
          <p:nvPr/>
        </p:nvSpPr>
        <p:spPr>
          <a:xfrm>
            <a:off x="315472" y="5017346"/>
            <a:ext cx="924798" cy="268554"/>
          </a:xfrm>
          <a:prstGeom prst="rect">
            <a:avLst/>
          </a:prstGeom>
          <a:solidFill>
            <a:srgbClr val="F0FE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775290"/>
            <a:r>
              <a:rPr kumimoji="1"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第２回講座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07B772C-13ED-E5F2-D279-11B1FAA5E563}"/>
              </a:ext>
            </a:extLst>
          </p:cNvPr>
          <p:cNvSpPr/>
          <p:nvPr/>
        </p:nvSpPr>
        <p:spPr>
          <a:xfrm>
            <a:off x="6833231" y="1740732"/>
            <a:ext cx="924798" cy="268554"/>
          </a:xfrm>
          <a:prstGeom prst="rect">
            <a:avLst/>
          </a:prstGeom>
          <a:solidFill>
            <a:srgbClr val="F2D3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775290"/>
            <a:r>
              <a:rPr kumimoji="1"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第３回講座</a:t>
            </a:r>
          </a:p>
        </p:txBody>
      </p:sp>
      <p:sp>
        <p:nvSpPr>
          <p:cNvPr id="43" name="矢印: 下 42">
            <a:extLst>
              <a:ext uri="{FF2B5EF4-FFF2-40B4-BE49-F238E27FC236}">
                <a16:creationId xmlns:a16="http://schemas.microsoft.com/office/drawing/2014/main" id="{71B843C1-9C2F-83A3-53C3-E6E0FDF76482}"/>
              </a:ext>
            </a:extLst>
          </p:cNvPr>
          <p:cNvSpPr/>
          <p:nvPr/>
        </p:nvSpPr>
        <p:spPr>
          <a:xfrm>
            <a:off x="2722396" y="4849369"/>
            <a:ext cx="1468151" cy="560446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0E7C6"/>
          </a:solidFill>
          <a:ln>
            <a:solidFill>
              <a:srgbClr val="F0E7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775290">
              <a:defRPr/>
            </a:pPr>
            <a:endParaRPr kumimoji="1" lang="ja-JP" altLang="en-US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矢印: 下 43">
            <a:extLst>
              <a:ext uri="{FF2B5EF4-FFF2-40B4-BE49-F238E27FC236}">
                <a16:creationId xmlns:a16="http://schemas.microsoft.com/office/drawing/2014/main" id="{47E66BCE-B96D-D44B-9CAA-190124E32C80}"/>
              </a:ext>
            </a:extLst>
          </p:cNvPr>
          <p:cNvSpPr/>
          <p:nvPr/>
        </p:nvSpPr>
        <p:spPr>
          <a:xfrm rot="13284828">
            <a:off x="6400040" y="4770437"/>
            <a:ext cx="875172" cy="516730"/>
          </a:xfrm>
          <a:prstGeom prst="downArrow">
            <a:avLst/>
          </a:prstGeom>
          <a:solidFill>
            <a:srgbClr val="F0E7C6"/>
          </a:solidFill>
          <a:ln>
            <a:solidFill>
              <a:srgbClr val="F0E7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775290">
              <a:defRPr/>
            </a:pPr>
            <a:endParaRPr kumimoji="1" lang="ja-JP" altLang="en-US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90F5B838-8DB6-A5C5-1190-9CF30F987221}"/>
              </a:ext>
            </a:extLst>
          </p:cNvPr>
          <p:cNvSpPr/>
          <p:nvPr/>
        </p:nvSpPr>
        <p:spPr>
          <a:xfrm>
            <a:off x="566092" y="4225522"/>
            <a:ext cx="5923395" cy="543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775290">
              <a:defRPr/>
            </a:pPr>
            <a:endParaRPr kumimoji="1" lang="ja-JP" altLang="en-US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0406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ユーザー定義 1">
      <a:dk1>
        <a:sysClr val="windowText" lastClr="000000"/>
      </a:dk1>
      <a:lt1>
        <a:sysClr val="window" lastClr="FFFFFF"/>
      </a:lt1>
      <a:dk2>
        <a:srgbClr val="242852"/>
      </a:dk2>
      <a:lt2>
        <a:srgbClr val="498DF1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36b396b-ce71-4894-a1f2-4205d8faa0e3" xsi:nil="true"/>
    <lcf76f155ced4ddcb4097134ff3c332f xmlns="8a62ebb6-b711-4ab7-b33d-9110d61cbdd9">
      <Terms xmlns="http://schemas.microsoft.com/office/infopath/2007/PartnerControls"/>
    </lcf76f155ced4ddcb4097134ff3c332f>
    <GDPRJTB_x003d_P_x306e__x5834__x5408__x306e__xff7a__xff9d__xff84__xff9b__xff70__xff97__xff70__x540d_ xmlns="8a62ebb6-b711-4ab7-b33d-9110d61cbdd9" xsi:nil="true"/>
    <_x4eba__x6570_ xmlns="8a62ebb6-b711-4ab7-b33d-9110d61cbdd9" xsi:nil="true"/>
    <GDPR_x65e5__x672c__x4ee5__x5916__x306e__x7b2c__x4e09__x56fd__x79fb__x8ee2__x304c__x3042__x308b__x5834__x5408__x306e__x56fd__x540d_ xmlns="8a62ebb6-b711-4ab7-b33d-9110d61cbdd9" xsi:nil="true"/>
    <Archive_x4e88__x5b9a__x65e5_ xmlns="8a62ebb6-b711-4ab7-b33d-9110d61cbdd9" xsi:nil="true"/>
    <GDPR_x5bfe__x8c61__x6570_ xmlns="8a62ebb6-b711-4ab7-b33d-9110d61cbdd9" xsi:nil="true"/>
    <GDPRJTB_x306e__x5f79__x5272_ xmlns="8a62ebb6-b711-4ab7-b33d-9110d61cbdd9" xsi:nil="true"/>
    <_x8fd4__x5374_or_x5ec3__x68c4__x65e5_ xmlns="8a62ebb6-b711-4ab7-b33d-9110d61cbdd9" xsi:nil="true"/>
    <_Flow_SignoffStatus xmlns="8a62ebb6-b711-4ab7-b33d-9110d61cbdd9" xsi:nil="true"/>
    <_x60c5__x5831__x533a__x5206_ xmlns="8a62ebb6-b711-4ab7-b33d-9110d61cbdd9" xsi:nil="true"/>
    <_x6301__x51fa__x8005_ xmlns="8a62ebb6-b711-4ab7-b33d-9110d61cbdd9" xsi:nil="true"/>
    <_x6301__x51fa__x65e5_ xmlns="8a62ebb6-b711-4ab7-b33d-9110d61cbdd9" xsi:nil="true"/>
    <_x8cac__x4efb__x8005_ xmlns="8a62ebb6-b711-4ab7-b33d-9110d61cbdd9">
      <UserInfo>
        <DisplayName/>
        <AccountId xsi:nil="true"/>
        <AccountType/>
      </UserInfo>
    </_x8cac__x4efb__x8005_>
    <_x6301__x51fa__x5a92__x4f53_ xmlns="8a62ebb6-b711-4ab7-b33d-9110d61cbdd9" xsi:nil="true"/>
    <_x6570__x5024_ xmlns="8a62ebb6-b711-4ab7-b33d-9110d61cbdd9" xsi:nil="true"/>
    <Project xmlns="8a62ebb6-b711-4ab7-b33d-9110d61cbdd9" xsi:nil="true"/>
    <_x4f5c__x6210__x65e5_ xmlns="8a62ebb6-b711-4ab7-b33d-9110d61cbdd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6A42AEB0EB1814181AA5A207BB7CD16" ma:contentTypeVersion="36" ma:contentTypeDescription="新しいドキュメントを作成します。" ma:contentTypeScope="" ma:versionID="8bf6c454b605d0888af2c96c1316f24e">
  <xsd:schema xmlns:xsd="http://www.w3.org/2001/XMLSchema" xmlns:xs="http://www.w3.org/2001/XMLSchema" xmlns:p="http://schemas.microsoft.com/office/2006/metadata/properties" xmlns:ns2="8a62ebb6-b711-4ab7-b33d-9110d61cbdd9" xmlns:ns3="cd910eac-860b-4774-900b-10edfc4b71b2" xmlns:ns4="b36b396b-ce71-4894-a1f2-4205d8faa0e3" targetNamespace="http://schemas.microsoft.com/office/2006/metadata/properties" ma:root="true" ma:fieldsID="8cd26ad7b168937d0b6c6693750c03e7" ns2:_="" ns3:_="" ns4:_="">
    <xsd:import namespace="8a62ebb6-b711-4ab7-b33d-9110d61cbdd9"/>
    <xsd:import namespace="cd910eac-860b-4774-900b-10edfc4b71b2"/>
    <xsd:import namespace="b36b396b-ce71-4894-a1f2-4205d8faa0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Project" minOccurs="0"/>
                <xsd:element ref="ns2:MediaLengthInSeconds" minOccurs="0"/>
                <xsd:element ref="ns2:_Flow_SignoffStatus" minOccurs="0"/>
                <xsd:element ref="ns2:_x60c5__x5831__x533a__x5206_" minOccurs="0"/>
                <xsd:element ref="ns2:_x4eba__x6570_" minOccurs="0"/>
                <xsd:element ref="ns2:_x6301__x51fa__x5a92__x4f53_" minOccurs="0"/>
                <xsd:element ref="ns2:_x6301__x51fa__x8005_" minOccurs="0"/>
                <xsd:element ref="ns2:_x6301__x51fa__x65e5_" minOccurs="0"/>
                <xsd:element ref="ns2:_x8fd4__x5374_or_x5ec3__x68c4__x65e5_" minOccurs="0"/>
                <xsd:element ref="ns2:GDPR_x5bfe__x8c61__x6570_" minOccurs="0"/>
                <xsd:element ref="ns2:GDPR_x65e5__x672c__x4ee5__x5916__x306e__x7b2c__x4e09__x56fd__x79fb__x8ee2__x304c__x3042__x308b__x5834__x5408__x306e__x56fd__x540d_" minOccurs="0"/>
                <xsd:element ref="ns2:GDPRJTB_x306e__x5f79__x5272_" minOccurs="0"/>
                <xsd:element ref="ns2:GDPRJTB_x003d_P_x306e__x5834__x5408__x306e__xff7a__xff9d__xff84__xff9b__xff70__xff97__xff70__x540d_" minOccurs="0"/>
                <xsd:element ref="ns2:lcf76f155ced4ddcb4097134ff3c332f" minOccurs="0"/>
                <xsd:element ref="ns4:TaxCatchAll" minOccurs="0"/>
                <xsd:element ref="ns2:_x4f5c__x6210__x65e5_" minOccurs="0"/>
                <xsd:element ref="ns2:_x8cac__x4efb__x8005_" minOccurs="0"/>
                <xsd:element ref="ns2:Archive_x4e88__x5b9a__x65e5_" minOccurs="0"/>
                <xsd:element ref="ns2:MediaServiceObjectDetectorVersions" minOccurs="0"/>
                <xsd:element ref="ns2:_x6570__x5024_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62ebb6-b711-4ab7-b33d-9110d61cbd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Project" ma:index="20" nillable="true" ma:displayName="Project " ma:description="SESPP事務局" ma:format="Dropdown" ma:internalName="Project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Flow_SignoffStatus" ma:index="22" nillable="true" ma:displayName="出発日" ma:format="DateOnly" ma:internalName="_x627f__x8a8d__x306e__x72b6__x614b_">
      <xsd:simpleType>
        <xsd:restriction base="dms:DateTime"/>
      </xsd:simpleType>
    </xsd:element>
    <xsd:element name="_x60c5__x5831__x533a__x5206_" ma:index="23" nillable="true" ma:displayName="情報区分" ma:format="Dropdown" ma:internalName="_x60c5__x5831__x533a__x5206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氏名のみ"/>
                    <xsd:enumeration value="連絡先（住所・TEL・メアド））"/>
                    <xsd:enumeration value="パスポート・口座"/>
                    <xsd:enumeration value="アレルギー等"/>
                    <xsd:enumeration value="マイナンバー"/>
                    <xsd:enumeration value="印刷済"/>
                    <xsd:enumeration value="セットアップ済"/>
                  </xsd:restriction>
                </xsd:simpleType>
              </xsd:element>
            </xsd:sequence>
          </xsd:extension>
        </xsd:complexContent>
      </xsd:complexType>
    </xsd:element>
    <xsd:element name="_x4eba__x6570_" ma:index="24" nillable="true" ma:displayName="人数" ma:format="Dropdown" ma:internalName="_x4eba__x6570_" ma:percentage="FALSE">
      <xsd:simpleType>
        <xsd:restriction base="dms:Number"/>
      </xsd:simpleType>
    </xsd:element>
    <xsd:element name="_x6301__x51fa__x5a92__x4f53_" ma:index="25" nillable="true" ma:displayName="持出媒体" ma:description="100名以上or要配慮個人情報のみ管理記入（PCごと持出の場合は記入不要）" ma:format="Dropdown" ma:internalName="_x6301__x51fa__x5a92__x4f53_">
      <xsd:simpleType>
        <xsd:restriction base="dms:Choice">
          <xsd:enumeration value="紙"/>
          <xsd:enumeration value="記憶媒体（USB等にDL）"/>
          <xsd:enumeration value="選択肢 3"/>
        </xsd:restriction>
      </xsd:simpleType>
    </xsd:element>
    <xsd:element name="_x6301__x51fa__x8005_" ma:index="26" nillable="true" ma:displayName="持出者" ma:description="100名以上or要配慮個人情報のみ管理記入（PCごと持出の場合は記入不要）" ma:format="Dropdown" ma:internalName="_x6301__x51fa__x8005_">
      <xsd:simpleType>
        <xsd:restriction base="dms:Text">
          <xsd:maxLength value="255"/>
        </xsd:restriction>
      </xsd:simpleType>
    </xsd:element>
    <xsd:element name="_x6301__x51fa__x65e5_" ma:index="27" nillable="true" ma:displayName="持出日" ma:description="100名以上or要配慮個人情報のみ管理記入（PCごと持出の場合は記入不要）" ma:format="DateOnly" ma:internalName="_x6301__x51fa__x65e5_">
      <xsd:simpleType>
        <xsd:restriction base="dms:DateTime"/>
      </xsd:simpleType>
    </xsd:element>
    <xsd:element name="_x8fd4__x5374_or_x5ec3__x68c4__x65e5_" ma:index="28" nillable="true" ma:displayName="返却or廃棄日" ma:description="100名以上or要配慮個人情報のみ管理記入（PCごと持出の場合は記入不要）" ma:format="DateOnly" ma:internalName="_x8fd4__x5374_or_x5ec3__x68c4__x65e5_">
      <xsd:simpleType>
        <xsd:restriction base="dms:DateTime"/>
      </xsd:simpleType>
    </xsd:element>
    <xsd:element name="GDPR_x5bfe__x8c61__x6570_" ma:index="29" nillable="true" ma:displayName="GDPR対象数" ma:description="対象がある場合のみ記入" ma:format="Dropdown" ma:internalName="GDPR_x5bfe__x8c61__x6570_" ma:percentage="FALSE">
      <xsd:simpleType>
        <xsd:restriction base="dms:Number"/>
      </xsd:simpleType>
    </xsd:element>
    <xsd:element name="GDPR_x65e5__x672c__x4ee5__x5916__x306e__x7b2c__x4e09__x56fd__x79fb__x8ee2__x304c__x3042__x308b__x5834__x5408__x306e__x56fd__x540d_" ma:index="30" nillable="true" ma:displayName="GDPR 日本以外の第三国移転がある場合の国名" ma:description="対象がある場合のみ記入" ma:format="Dropdown" ma:internalName="GDPR_x65e5__x672c__x4ee5__x5916__x306e__x7b2c__x4e09__x56fd__x79fb__x8ee2__x304c__x3042__x308b__x5834__x5408__x306e__x56fd__x540d_">
      <xsd:simpleType>
        <xsd:restriction base="dms:Text">
          <xsd:maxLength value="255"/>
        </xsd:restriction>
      </xsd:simpleType>
    </xsd:element>
    <xsd:element name="GDPRJTB_x306e__x5f79__x5272_" ma:index="31" nillable="true" ma:displayName="GDPR JTBの役割" ma:description="対象がある場合のみ記入" ma:format="Dropdown" ma:internalName="GDPRJTB_x306e__x5f79__x5272_">
      <xsd:simpleType>
        <xsd:restriction base="dms:Choice">
          <xsd:enumeration value="ｺﾝﾄﾛｰﾗｰ"/>
          <xsd:enumeration value="ﾌﾟﾛｾｯｻｰ"/>
          <xsd:enumeration value="選択肢 3"/>
        </xsd:restriction>
      </xsd:simpleType>
    </xsd:element>
    <xsd:element name="GDPRJTB_x003d_P_x306e__x5834__x5408__x306e__xff7a__xff9d__xff84__xff9b__xff70__xff97__xff70__x540d_" ma:index="32" nillable="true" ma:displayName="GDPR JTB=Pの場合のｺﾝﾄﾛｰﾗｰ名" ma:description="対象がある場合のみ記入" ma:format="Dropdown" ma:internalName="GDPRJTB_x003d_P_x306e__x5834__x5408__x306e__xff7a__xff9d__xff84__xff9b__xff70__xff97__xff70__x540d_">
      <xsd:simpleType>
        <xsd:restriction base="dms:Text">
          <xsd:maxLength value="255"/>
        </xsd:restriction>
      </xsd:simpleType>
    </xsd:element>
    <xsd:element name="lcf76f155ced4ddcb4097134ff3c332f" ma:index="34" nillable="true" ma:taxonomy="true" ma:internalName="lcf76f155ced4ddcb4097134ff3c332f" ma:taxonomyFieldName="MediaServiceImageTags" ma:displayName="画像タグ" ma:readOnly="false" ma:fieldId="{5cf76f15-5ced-4ddc-b409-7134ff3c332f}" ma:taxonomyMulti="true" ma:sspId="08c8fdf5-0e4d-4d1b-afea-4d142c4803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4f5c__x6210__x65e5_" ma:index="36" nillable="true" ma:displayName="作成日" ma:format="Dropdown" ma:internalName="_x4f5c__x6210__x65e5_">
      <xsd:simpleType>
        <xsd:restriction base="dms:Text">
          <xsd:maxLength value="255"/>
        </xsd:restriction>
      </xsd:simpleType>
    </xsd:element>
    <xsd:element name="_x8cac__x4efb__x8005_" ma:index="37" nillable="true" ma:displayName="管理者" ma:format="Dropdown" ma:list="UserInfo" ma:SharePointGroup="0" ma:internalName="_x8cac__x4efb__x8005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rchive_x4e88__x5b9a__x65e5_" ma:index="38" nillable="true" ma:displayName="Archive予定日" ma:format="DateOnly" ma:internalName="Archive_x4e88__x5b9a__x65e5_">
      <xsd:simpleType>
        <xsd:restriction base="dms:DateTime"/>
      </xsd:simpleType>
    </xsd:element>
    <xsd:element name="MediaServiceObjectDetectorVersions" ma:index="3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x6570__x5024_" ma:index="40" nillable="true" ma:displayName="数値" ma:format="Dropdown" ma:internalName="_x6570__x5024_" ma:percentage="FALSE">
      <xsd:simpleType>
        <xsd:restriction base="dms:Number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910eac-860b-4774-900b-10edfc4b71b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6b396b-ce71-4894-a1f2-4205d8faa0e3" elementFormDefault="qualified">
    <xsd:import namespace="http://schemas.microsoft.com/office/2006/documentManagement/types"/>
    <xsd:import namespace="http://schemas.microsoft.com/office/infopath/2007/PartnerControls"/>
    <xsd:element name="TaxCatchAll" ma:index="35" nillable="true" ma:displayName="Taxonomy Catch All Column" ma:hidden="true" ma:list="{52269072-2F2F-4DD1-8FD4-D7A54CDD6844}" ma:internalName="TaxCatchAll" ma:showField="CatchAllData" ma:web="{cd910eac-860b-4774-900b-10edfc4b71b2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AE2638-14EF-494A-8633-C6A153DF726B}">
  <ds:schemaRefs>
    <ds:schemaRef ds:uri="http://schemas.openxmlformats.org/package/2006/metadata/core-properties"/>
    <ds:schemaRef ds:uri="http://schemas.microsoft.com/office/2006/documentManagement/types"/>
    <ds:schemaRef ds:uri="6abfa7f4-861a-40dc-a097-543c32b18d48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79c3ef84-3228-4465-be97-6fda9766fbcb"/>
    <ds:schemaRef ds:uri="http://www.w3.org/XML/1998/namespace"/>
    <ds:schemaRef ds:uri="http://purl.org/dc/dcmitype/"/>
    <ds:schemaRef ds:uri="b36b396b-ce71-4894-a1f2-4205d8faa0e3"/>
    <ds:schemaRef ds:uri="8a62ebb6-b711-4ab7-b33d-9110d61cbdd9"/>
  </ds:schemaRefs>
</ds:datastoreItem>
</file>

<file path=customXml/itemProps2.xml><?xml version="1.0" encoding="utf-8"?>
<ds:datastoreItem xmlns:ds="http://schemas.openxmlformats.org/officeDocument/2006/customXml" ds:itemID="{A2049453-2D4E-4C91-9999-5373609ED2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62ebb6-b711-4ab7-b33d-9110d61cbdd9"/>
    <ds:schemaRef ds:uri="cd910eac-860b-4774-900b-10edfc4b71b2"/>
    <ds:schemaRef ds:uri="b36b396b-ce71-4894-a1f2-4205d8faa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96FA8EA-0E54-4895-B729-56A3469D8C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1526</TotalTime>
  <Words>235</Words>
  <Application>Microsoft Macintosh PowerPoint</Application>
  <PresentationFormat>画面に合わせる (4:3)</PresentationFormat>
  <Paragraphs>54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Meiryo UI</vt:lpstr>
      <vt:lpstr>メイリオ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1_Office テーマ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（ワークショップ）ワークシート</dc:title>
  <dc:subject/>
  <dc:creator/>
  <cp:keywords/>
  <dc:description/>
  <cp:lastModifiedBy>江本 敏子</cp:lastModifiedBy>
  <cp:revision>32</cp:revision>
  <dcterms:created xsi:type="dcterms:W3CDTF">2023-10-17T06:45:26Z</dcterms:created>
  <dcterms:modified xsi:type="dcterms:W3CDTF">2024-04-25T12:31:05Z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0x01010076A42AEB0EB1814181AA5A207BB7CD16</vt:lpwstr>
  </property>
  <property fmtid="{D5CDD505-2E9C-101B-9397-08002B2CF9AE}" pid="3" name="MediaServiceImageTags">
    <vt:lpwstr/>
  </property>
</Properties>
</file>