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 bookmarkIdSeed="4">
  <p:sldMasterIdLst>
    <p:sldMasterId id="2147483648" r:id="rId4"/>
    <p:sldMasterId id="2147483682" r:id="rId5"/>
    <p:sldMasterId id="2147483720" r:id="rId6"/>
    <p:sldMasterId id="2147483759" r:id="rId7"/>
  </p:sldMasterIdLst>
  <p:notesMasterIdLst>
    <p:notesMasterId r:id="rId26"/>
  </p:notesMasterIdLst>
  <p:handoutMasterIdLst>
    <p:handoutMasterId r:id="rId27"/>
  </p:handoutMasterIdLst>
  <p:sldIdLst>
    <p:sldId id="2147476862" r:id="rId8"/>
    <p:sldId id="2147477009" r:id="rId9"/>
    <p:sldId id="2147477080" r:id="rId10"/>
    <p:sldId id="2147477081" r:id="rId11"/>
    <p:sldId id="2147476986" r:id="rId12"/>
    <p:sldId id="2147477002" r:id="rId13"/>
    <p:sldId id="2147477079" r:id="rId14"/>
    <p:sldId id="2147477048" r:id="rId15"/>
    <p:sldId id="2147477049" r:id="rId16"/>
    <p:sldId id="2147477012" r:id="rId17"/>
    <p:sldId id="2147476994" r:id="rId18"/>
    <p:sldId id="2147476993" r:id="rId19"/>
    <p:sldId id="2147477015" r:id="rId20"/>
    <p:sldId id="2147477050" r:id="rId21"/>
    <p:sldId id="2147477016" r:id="rId22"/>
    <p:sldId id="2147477051" r:id="rId23"/>
    <p:sldId id="2147477017" r:id="rId24"/>
    <p:sldId id="2147476998" r:id="rId25"/>
  </p:sldIdLst>
  <p:sldSz cx="9906000" cy="6858000" type="A4"/>
  <p:notesSz cx="6807200" cy="9939338"/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表紙" id="{BAE4EEA4-C7E3-4A3B-9F4A-12280089244D}">
          <p14:sldIdLst>
            <p14:sldId id="2147476862"/>
          </p14:sldIdLst>
        </p14:section>
        <p14:section name="1日目：ワークショップ①" id="{390881FD-15DE-4AB2-9D82-0D73F6EA5B23}">
          <p14:sldIdLst>
            <p14:sldId id="2147477009"/>
            <p14:sldId id="2147477080"/>
            <p14:sldId id="2147477081"/>
            <p14:sldId id="2147476986"/>
          </p14:sldIdLst>
        </p14:section>
        <p14:section name="2日目：ワークショップ②" id="{7C8AA299-2D2B-4E96-8A56-A45A26D36533}">
          <p14:sldIdLst>
            <p14:sldId id="2147477002"/>
            <p14:sldId id="2147477079"/>
          </p14:sldIdLst>
        </p14:section>
        <p14:section name="2日目：ワークショップ③" id="{4C93EB6E-D329-469D-B629-8FFB46E8B286}">
          <p14:sldIdLst>
            <p14:sldId id="2147477048"/>
            <p14:sldId id="2147477049"/>
            <p14:sldId id="2147477012"/>
            <p14:sldId id="2147476994"/>
            <p14:sldId id="2147476993"/>
            <p14:sldId id="2147477015"/>
            <p14:sldId id="2147477050"/>
            <p14:sldId id="2147477016"/>
            <p14:sldId id="2147477051"/>
            <p14:sldId id="2147477017"/>
            <p14:sldId id="21474769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作成者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EAC"/>
    <a:srgbClr val="F2D3D5"/>
    <a:srgbClr val="F0F496"/>
    <a:srgbClr val="FFCCCC"/>
    <a:srgbClr val="009C89"/>
    <a:srgbClr val="E6EDF6"/>
    <a:srgbClr val="000000"/>
    <a:srgbClr val="D9F1EB"/>
    <a:srgbClr val="83A4D1"/>
    <a:srgbClr val="80CE87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B5D434-4685-40FE-92E2-9E0CCDD529BD}" v="1" dt="2023-10-30T08:37:31.9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4" autoAdjust="0"/>
    <p:restoredTop sz="96353" autoAdjust="0"/>
  </p:normalViewPr>
  <p:slideViewPr>
    <p:cSldViewPr snapToGrid="0" showGuides="1">
      <p:cViewPr varScale="1">
        <p:scale>
          <a:sx n="109" d="100"/>
          <a:sy n="109" d="100"/>
        </p:scale>
        <p:origin x="1808" y="176"/>
      </p:cViewPr>
      <p:guideLst/>
    </p:cSldViewPr>
  </p:slideViewPr>
  <p:outlineViewPr>
    <p:cViewPr>
      <p:scale>
        <a:sx n="33" d="100"/>
        <a:sy n="33" d="100"/>
      </p:scale>
      <p:origin x="0" y="-7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microsoft.com/office/2018/10/relationships/authors" Target="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51E28397-CE9F-4A4F-83AA-D0EA3F4C923B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A1A9EC94-881B-45FD-A33D-91ACA62818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90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AFC7D872-D854-451F-B949-DE400AD69128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57D1F5FD-64A4-44EB-B20D-0D258855B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882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1F5FD-64A4-44EB-B20D-0D258855B5D3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819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1F5FD-64A4-44EB-B20D-0D258855B5D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357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1F5FD-64A4-44EB-B20D-0D258855B5D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492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1F5FD-64A4-44EB-B20D-0D258855B5D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31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jpe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sv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21.pn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4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5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sv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5.jpe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5.jpe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0.jpe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5.jpe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38.jpeg"/><Relationship Id="rId5" Type="http://schemas.openxmlformats.org/officeDocument/2006/relationships/image" Target="../media/image37.svg"/><Relationship Id="rId4" Type="http://schemas.openxmlformats.org/officeDocument/2006/relationships/image" Target="../media/image3.png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jpe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jpe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e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5.jpeg"/><Relationship Id="rId2" Type="http://schemas.openxmlformats.org/officeDocument/2006/relationships/image" Target="../media/image45.jpe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8.svg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2822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763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48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39042" y="6400782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3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22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3179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2544" indent="-242544" algn="l">
              <a:lnSpc>
                <a:spcPct val="100000"/>
              </a:lnSpc>
              <a:spcBef>
                <a:spcPts val="533"/>
              </a:spcBef>
              <a:buFont typeface="Wingdings" panose="05000000000000000000" pitchFamily="2" charset="2"/>
              <a:buChar char="n"/>
              <a:defRPr sz="1776"/>
            </a:lvl1pPr>
            <a:lvl2pPr marL="397659" indent="-155116" algn="l">
              <a:lnSpc>
                <a:spcPct val="100000"/>
              </a:lnSpc>
              <a:spcBef>
                <a:spcPts val="356"/>
              </a:spcBef>
              <a:buFont typeface="Arial" panose="020B0604020202020204" pitchFamily="34" charset="0"/>
              <a:buChar char="•"/>
              <a:defRPr sz="1598"/>
            </a:lvl2pPr>
            <a:lvl3pPr marL="613411" indent="-207291" algn="l">
              <a:lnSpc>
                <a:spcPct val="100000"/>
              </a:lnSpc>
              <a:spcBef>
                <a:spcPts val="177"/>
              </a:spcBef>
              <a:buFont typeface="Wingdings" panose="05000000000000000000" pitchFamily="2" charset="2"/>
              <a:buChar char="ü"/>
              <a:defRPr sz="1422"/>
            </a:lvl3pPr>
            <a:lvl4pPr marL="803780" indent="-191778" algn="l">
              <a:lnSpc>
                <a:spcPct val="100000"/>
              </a:lnSpc>
              <a:spcBef>
                <a:spcPts val="177"/>
              </a:spcBef>
              <a:buFont typeface="Meiryo UI" panose="020B0604030504040204" pitchFamily="50" charset="-128"/>
              <a:buChar char="※"/>
              <a:defRPr sz="1066"/>
            </a:lvl4pPr>
            <a:lvl5pPr algn="l">
              <a:defRPr sz="1776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6006E5F-965C-4D66-B48A-28C127669088}"/>
              </a:ext>
            </a:extLst>
          </p:cNvPr>
          <p:cNvSpPr txBox="1"/>
          <p:nvPr userDrawn="1"/>
        </p:nvSpPr>
        <p:spPr>
          <a:xfrm>
            <a:off x="7349705" y="6538823"/>
            <a:ext cx="18115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244533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5" y="196674"/>
            <a:ext cx="9565554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91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05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6" y="1007809"/>
            <a:ext cx="9605953" cy="56402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20877" indent="-220877" algn="l">
              <a:lnSpc>
                <a:spcPct val="100000"/>
              </a:lnSpc>
              <a:spcBef>
                <a:spcPts val="46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8833E07-200F-42B1-85BA-BCEA4EF87CD4}"/>
              </a:ext>
            </a:extLst>
          </p:cNvPr>
          <p:cNvSpPr txBox="1"/>
          <p:nvPr userDrawn="1"/>
        </p:nvSpPr>
        <p:spPr>
          <a:xfrm>
            <a:off x="7349705" y="6538823"/>
            <a:ext cx="18115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1656117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6AAEF-CCB8-487B-8979-431160BD15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6009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次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8499E0-6698-7242-8365-20FF5A758AA5}"/>
              </a:ext>
            </a:extLst>
          </p:cNvPr>
          <p:cNvSpPr txBox="1"/>
          <p:nvPr userDrawn="1"/>
        </p:nvSpPr>
        <p:spPr>
          <a:xfrm>
            <a:off x="1" y="6609926"/>
            <a:ext cx="9906000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8434F60-59C2-5746-B363-8E311F3EE048}" type="slidenum">
              <a:rPr lang="en-US" altLang="ja-JP" sz="799" b="0" smtClean="0">
                <a:ln w="254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‹#›</a:t>
            </a:fld>
            <a:endParaRPr lang="ja-JP" altLang="en-US" sz="799" b="0" dirty="0">
              <a:ln w="2540"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67313" y="133064"/>
            <a:ext cx="596513" cy="59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4259" y="354183"/>
            <a:ext cx="8872196" cy="461267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50000" y="532084"/>
            <a:ext cx="359245" cy="352637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8636743" y="262409"/>
            <a:ext cx="633971" cy="623778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060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8763" y="6403453"/>
            <a:ext cx="9363459" cy="32368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03EF348-FC06-1848-85F5-04404EE0C18F}"/>
              </a:ext>
            </a:extLst>
          </p:cNvPr>
          <p:cNvSpPr txBox="1"/>
          <p:nvPr userDrawn="1"/>
        </p:nvSpPr>
        <p:spPr>
          <a:xfrm>
            <a:off x="258764" y="6435626"/>
            <a:ext cx="1107921" cy="258084"/>
          </a:xfrm>
          <a:prstGeom prst="rect">
            <a:avLst/>
          </a:prstGeom>
          <a:noFill/>
        </p:spPr>
        <p:txBody>
          <a:bodyPr wrap="square" lIns="105747" rtlCol="0" anchor="ctr">
            <a:spAutoFit/>
          </a:bodyPr>
          <a:lstStyle/>
          <a:p>
            <a:pPr lvl="0"/>
            <a:r>
              <a:rPr lang="ja-JP" altLang="en-US" sz="1077" b="1" dirty="0">
                <a:solidFill>
                  <a:prstClr val="white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お問合せ先：</a:t>
            </a:r>
          </a:p>
        </p:txBody>
      </p:sp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6109DDF5-F374-FC42-ADF9-8071A9BC06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2914" y="160982"/>
            <a:ext cx="672372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09954DF-ED5F-424C-9D84-753BF11EE07C}"/>
              </a:ext>
            </a:extLst>
          </p:cNvPr>
          <p:cNvCxnSpPr>
            <a:cxnSpLocks/>
          </p:cNvCxnSpPr>
          <p:nvPr userDrawn="1"/>
        </p:nvCxnSpPr>
        <p:spPr>
          <a:xfrm flipH="1">
            <a:off x="288001" y="509307"/>
            <a:ext cx="8688628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プレースホルダー 36"/>
          <p:cNvSpPr>
            <a:spLocks noGrp="1"/>
          </p:cNvSpPr>
          <p:nvPr>
            <p:ph type="body" sz="quarter" idx="10" hasCustomPrompt="1"/>
          </p:nvPr>
        </p:nvSpPr>
        <p:spPr>
          <a:xfrm>
            <a:off x="287338" y="215901"/>
            <a:ext cx="8689975" cy="282575"/>
          </a:xfrm>
        </p:spPr>
        <p:txBody>
          <a:bodyPr lIns="108000" tIns="72000" rIns="0" bIns="0" anchor="ctr"/>
          <a:lstStyle>
            <a:lvl1pPr marL="0" indent="0">
              <a:buNone/>
              <a:defRPr sz="1763" b="1">
                <a:solidFill>
                  <a:srgbClr val="009C89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事業名を記入（○○省連携事業）</a:t>
            </a:r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5673726" y="2529386"/>
            <a:ext cx="3948497" cy="8416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283780" y="2529386"/>
            <a:ext cx="5064509" cy="15697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 userDrawn="1"/>
        </p:nvSpPr>
        <p:spPr>
          <a:xfrm>
            <a:off x="273051" y="2316837"/>
            <a:ext cx="3948497" cy="210955"/>
          </a:xfrm>
          <a:prstGeom prst="rect">
            <a:avLst/>
          </a:prstGeom>
          <a:noFill/>
        </p:spPr>
        <p:txBody>
          <a:bodyPr wrap="square" lIns="0" tIns="0" bIns="0" rtlCol="0" anchor="b">
            <a:spAutoFit/>
          </a:bodyPr>
          <a:lstStyle/>
          <a:p>
            <a:r>
              <a:rPr kumimoji="1" lang="en-US" altLang="ja-JP" sz="1371" b="1" dirty="0">
                <a:solidFill>
                  <a:srgbClr val="009C89"/>
                </a:solidFill>
                <a:latin typeface="+mj-ea"/>
                <a:ea typeface="+mj-ea"/>
              </a:rPr>
              <a:t>2. </a:t>
            </a:r>
            <a:r>
              <a:rPr kumimoji="1" lang="ja-JP" altLang="en-US" sz="1371" b="1" dirty="0">
                <a:solidFill>
                  <a:srgbClr val="009C89"/>
                </a:solidFill>
              </a:rPr>
              <a:t>事業内容</a:t>
            </a:r>
          </a:p>
        </p:txBody>
      </p:sp>
      <p:cxnSp>
        <p:nvCxnSpPr>
          <p:cNvPr id="33" name="直線コネクタ 32"/>
          <p:cNvCxnSpPr/>
          <p:nvPr userDrawn="1"/>
        </p:nvCxnSpPr>
        <p:spPr>
          <a:xfrm flipV="1">
            <a:off x="283780" y="5462043"/>
            <a:ext cx="5064509" cy="15697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プレースホルダー 36"/>
          <p:cNvSpPr>
            <a:spLocks noGrp="1"/>
          </p:cNvSpPr>
          <p:nvPr>
            <p:ph type="body" sz="quarter" idx="12" hasCustomPrompt="1"/>
          </p:nvPr>
        </p:nvSpPr>
        <p:spPr>
          <a:xfrm>
            <a:off x="5925545" y="2300038"/>
            <a:ext cx="3672000" cy="219920"/>
          </a:xfrm>
        </p:spPr>
        <p:txBody>
          <a:bodyPr lIns="0" tIns="0" bIns="0" anchor="b" anchorCtr="0">
            <a:normAutofit/>
          </a:bodyPr>
          <a:lstStyle>
            <a:lvl1pPr marL="0" indent="0">
              <a:buNone/>
              <a:defRPr sz="1371" b="1">
                <a:solidFill>
                  <a:srgbClr val="009C89"/>
                </a:solidFill>
                <a:latin typeface="+mj-ea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 userDrawn="1"/>
        </p:nvSpPr>
        <p:spPr>
          <a:xfrm>
            <a:off x="283780" y="5220617"/>
            <a:ext cx="3948497" cy="257122"/>
          </a:xfrm>
          <a:prstGeom prst="rect">
            <a:avLst/>
          </a:prstGeom>
          <a:noFill/>
        </p:spPr>
        <p:txBody>
          <a:bodyPr wrap="square" lIns="0" bIns="0" rtlCol="0" anchor="b">
            <a:spAutoFit/>
          </a:bodyPr>
          <a:lstStyle/>
          <a:p>
            <a:r>
              <a:rPr kumimoji="1" lang="en-US" altLang="ja-JP" sz="1371" b="1" dirty="0">
                <a:solidFill>
                  <a:srgbClr val="009C89"/>
                </a:solidFill>
                <a:latin typeface="+mj-ea"/>
                <a:ea typeface="+mj-ea"/>
              </a:rPr>
              <a:t>3. </a:t>
            </a:r>
            <a:r>
              <a:rPr kumimoji="1" lang="ja-JP" altLang="en-US" sz="1371" b="1" dirty="0">
                <a:solidFill>
                  <a:srgbClr val="009C89"/>
                </a:solidFill>
              </a:rPr>
              <a:t>事業スキーム</a:t>
            </a:r>
          </a:p>
        </p:txBody>
      </p:sp>
      <p:sp>
        <p:nvSpPr>
          <p:cNvPr id="38" name="テキスト プレースホルダー 37"/>
          <p:cNvSpPr>
            <a:spLocks noGrp="1"/>
          </p:cNvSpPr>
          <p:nvPr>
            <p:ph type="body" sz="quarter" idx="13" hasCustomPrompt="1"/>
          </p:nvPr>
        </p:nvSpPr>
        <p:spPr>
          <a:xfrm>
            <a:off x="1352397" y="5482315"/>
            <a:ext cx="3986519" cy="301438"/>
          </a:xfrm>
        </p:spPr>
        <p:txBody>
          <a:bodyPr lIns="90000" tIns="36000" rIns="90000" bIns="36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39" name="テキスト プレースホルダー 37"/>
          <p:cNvSpPr>
            <a:spLocks noGrp="1"/>
          </p:cNvSpPr>
          <p:nvPr>
            <p:ph type="body" sz="quarter" idx="14" hasCustomPrompt="1"/>
          </p:nvPr>
        </p:nvSpPr>
        <p:spPr>
          <a:xfrm>
            <a:off x="283780" y="2555720"/>
            <a:ext cx="5064509" cy="2576498"/>
          </a:xfrm>
        </p:spPr>
        <p:txBody>
          <a:bodyPr lIns="0" tIns="7200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pic>
        <p:nvPicPr>
          <p:cNvPr id="41" name="グラフィックス 4">
            <a:extLst>
              <a:ext uri="{FF2B5EF4-FFF2-40B4-BE49-F238E27FC236}">
                <a16:creationId xmlns:a16="http://schemas.microsoft.com/office/drawing/2014/main" id="{3BEBEB83-2FD5-5547-BD5B-79C1EFD27926}"/>
              </a:ext>
            </a:extLst>
          </p:cNvPr>
          <p:cNvPicPr>
            <a:picLocks/>
          </p:cNvPicPr>
          <p:nvPr userDrawn="1"/>
        </p:nvPicPr>
        <p:blipFill>
          <a:blip r:embed="rId2">
            <a:lum bright="70000" contrast="-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7337" y="925276"/>
            <a:ext cx="9345613" cy="353861"/>
          </a:xfrm>
          <a:prstGeom prst="rect">
            <a:avLst/>
          </a:prstGeom>
          <a:ln>
            <a:noFill/>
          </a:ln>
        </p:spPr>
      </p:pic>
      <p:sp>
        <p:nvSpPr>
          <p:cNvPr id="44" name="テキスト プレースホルダー 37"/>
          <p:cNvSpPr>
            <a:spLocks noGrp="1"/>
          </p:cNvSpPr>
          <p:nvPr>
            <p:ph type="body" sz="quarter" idx="15" hasCustomPrompt="1"/>
          </p:nvPr>
        </p:nvSpPr>
        <p:spPr>
          <a:xfrm>
            <a:off x="1316653" y="1328048"/>
            <a:ext cx="8302642" cy="716205"/>
          </a:xfrm>
        </p:spPr>
        <p:txBody>
          <a:bodyPr tIns="72000" anchor="t">
            <a:noAutofit/>
          </a:bodyPr>
          <a:lstStyle>
            <a:lvl1pPr marL="223832" indent="-223832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175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endParaRPr kumimoji="1" lang="en-US" altLang="ja-JP" dirty="0"/>
          </a:p>
        </p:txBody>
      </p:sp>
      <p:cxnSp>
        <p:nvCxnSpPr>
          <p:cNvPr id="45" name="直線コネクタ 44"/>
          <p:cNvCxnSpPr/>
          <p:nvPr userDrawn="1"/>
        </p:nvCxnSpPr>
        <p:spPr>
          <a:xfrm flipV="1">
            <a:off x="1291855" y="1396252"/>
            <a:ext cx="0" cy="648000"/>
          </a:xfrm>
          <a:prstGeom prst="line">
            <a:avLst/>
          </a:prstGeom>
          <a:ln w="12700">
            <a:solidFill>
              <a:srgbClr val="009C89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 userDrawn="1"/>
        </p:nvSpPr>
        <p:spPr>
          <a:xfrm>
            <a:off x="277968" y="1617622"/>
            <a:ext cx="1088717" cy="210955"/>
          </a:xfrm>
          <a:prstGeom prst="rect">
            <a:avLst/>
          </a:prstGeom>
          <a:noFill/>
        </p:spPr>
        <p:txBody>
          <a:bodyPr wrap="square" lIns="0" tIns="0" bIns="0" rtlCol="0" anchor="ctr">
            <a:spAutoFit/>
          </a:bodyPr>
          <a:lstStyle/>
          <a:p>
            <a:pPr algn="l"/>
            <a:r>
              <a:rPr kumimoji="1" lang="en-US" altLang="ja-JP" sz="1371" b="1" dirty="0">
                <a:solidFill>
                  <a:srgbClr val="009C89"/>
                </a:solidFill>
                <a:latin typeface="+mj-ea"/>
                <a:ea typeface="+mj-ea"/>
              </a:rPr>
              <a:t>1. </a:t>
            </a:r>
            <a:r>
              <a:rPr kumimoji="1" lang="ja-JP" altLang="en-US" sz="1371" b="1" dirty="0">
                <a:solidFill>
                  <a:srgbClr val="009C89"/>
                </a:solidFill>
              </a:rPr>
              <a:t>事業目的</a:t>
            </a:r>
          </a:p>
        </p:txBody>
      </p:sp>
      <p:sp>
        <p:nvSpPr>
          <p:cNvPr id="53" name="テキスト プレースホルダー 36"/>
          <p:cNvSpPr>
            <a:spLocks noGrp="1"/>
          </p:cNvSpPr>
          <p:nvPr>
            <p:ph type="body" sz="quarter" idx="16" hasCustomPrompt="1"/>
          </p:nvPr>
        </p:nvSpPr>
        <p:spPr>
          <a:xfrm>
            <a:off x="287338" y="960920"/>
            <a:ext cx="9288000" cy="282575"/>
          </a:xfrm>
        </p:spPr>
        <p:txBody>
          <a:bodyPr lIns="108000" tIns="72000" bIns="0" anchor="t">
            <a:noAutofit/>
          </a:bodyPr>
          <a:lstStyle>
            <a:lvl1pPr marL="0" indent="0">
              <a:buNone/>
              <a:defRPr sz="1371" b="1">
                <a:solidFill>
                  <a:srgbClr val="007A6B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sp>
        <p:nvSpPr>
          <p:cNvPr id="55" name="テキスト プレースホルダー 37"/>
          <p:cNvSpPr>
            <a:spLocks noGrp="1"/>
          </p:cNvSpPr>
          <p:nvPr>
            <p:ph type="body" sz="quarter" idx="17" hasCustomPrompt="1"/>
          </p:nvPr>
        </p:nvSpPr>
        <p:spPr>
          <a:xfrm>
            <a:off x="357090" y="557487"/>
            <a:ext cx="8620224" cy="297913"/>
          </a:xfrm>
        </p:spPr>
        <p:txBody>
          <a:bodyPr tIns="72000" anchor="t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sp>
        <p:nvSpPr>
          <p:cNvPr id="57" name="テキスト プレースホルダー 37"/>
          <p:cNvSpPr>
            <a:spLocks noGrp="1"/>
          </p:cNvSpPr>
          <p:nvPr>
            <p:ph type="body" sz="quarter" idx="18" hasCustomPrompt="1"/>
          </p:nvPr>
        </p:nvSpPr>
        <p:spPr>
          <a:xfrm>
            <a:off x="5683046" y="2555721"/>
            <a:ext cx="3949905" cy="3613123"/>
          </a:xfrm>
        </p:spPr>
        <p:txBody>
          <a:bodyPr lIns="0" tIns="7200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  <a:endParaRPr kumimoji="1" lang="en-US" altLang="ja-JP" dirty="0"/>
          </a:p>
        </p:txBody>
      </p:sp>
      <p:sp>
        <p:nvSpPr>
          <p:cNvPr id="46" name="テキスト プレースホルダー 37"/>
          <p:cNvSpPr>
            <a:spLocks noGrp="1"/>
          </p:cNvSpPr>
          <p:nvPr>
            <p:ph type="body" sz="quarter" idx="20" hasCustomPrompt="1"/>
          </p:nvPr>
        </p:nvSpPr>
        <p:spPr>
          <a:xfrm>
            <a:off x="1352397" y="5793828"/>
            <a:ext cx="3986518" cy="280263"/>
          </a:xfrm>
        </p:spPr>
        <p:txBody>
          <a:bodyPr lIns="90000" tIns="36000" rIns="90000" bIns="36000" anchor="ctr">
            <a:normAutofit/>
          </a:bodyPr>
          <a:lstStyle>
            <a:lvl1pPr marL="0" marR="0" indent="0" algn="l" defTabSz="89533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175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marL="0" marR="0" lvl="0" indent="0" algn="l" defTabSz="895332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ja-JP" altLang="en-US" dirty="0"/>
              <a:t>橙色の吹出しに示した選択肢の中から選択して記載</a:t>
            </a:r>
            <a:endParaRPr kumimoji="1" lang="en-US" altLang="ja-JP" dirty="0"/>
          </a:p>
        </p:txBody>
      </p:sp>
      <p:sp>
        <p:nvSpPr>
          <p:cNvPr id="47" name="テキスト プレースホルダー 37"/>
          <p:cNvSpPr>
            <a:spLocks noGrp="1"/>
          </p:cNvSpPr>
          <p:nvPr>
            <p:ph type="body" sz="quarter" idx="21" hasCustomPrompt="1"/>
          </p:nvPr>
        </p:nvSpPr>
        <p:spPr>
          <a:xfrm>
            <a:off x="1352396" y="6084165"/>
            <a:ext cx="3987654" cy="280940"/>
          </a:xfrm>
        </p:spPr>
        <p:txBody>
          <a:bodyPr lIns="90000" tIns="36000" rIns="90000" bIns="36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273050" y="6086136"/>
            <a:ext cx="1082905" cy="252005"/>
          </a:xfrm>
          <a:prstGeom prst="rect">
            <a:avLst/>
          </a:prstGeom>
          <a:noFill/>
        </p:spPr>
        <p:txBody>
          <a:bodyPr wrap="square" lIns="88123" tIns="35249" rIns="88123" bIns="35249" rtlCol="0">
            <a:spAutoFit/>
          </a:bodyPr>
          <a:lstStyle/>
          <a:p>
            <a:r>
              <a:rPr kumimoji="1" lang="ja-JP" altLang="en-US" sz="1175" dirty="0"/>
              <a:t>■実施期間</a:t>
            </a:r>
          </a:p>
        </p:txBody>
      </p:sp>
      <p:sp>
        <p:nvSpPr>
          <p:cNvPr id="50" name="テキスト ボックス 49"/>
          <p:cNvSpPr txBox="1"/>
          <p:nvPr userDrawn="1"/>
        </p:nvSpPr>
        <p:spPr>
          <a:xfrm>
            <a:off x="273050" y="5546789"/>
            <a:ext cx="1043603" cy="252005"/>
          </a:xfrm>
          <a:prstGeom prst="rect">
            <a:avLst/>
          </a:prstGeom>
          <a:noFill/>
        </p:spPr>
        <p:txBody>
          <a:bodyPr wrap="square" lIns="88123" tIns="35249" rIns="88123" bIns="35249" rtlCol="0" anchor="ctr">
            <a:spAutoFit/>
          </a:bodyPr>
          <a:lstStyle/>
          <a:p>
            <a:r>
              <a:rPr kumimoji="1" lang="ja-JP" altLang="en-US" sz="1175" dirty="0"/>
              <a:t>■事業形態</a:t>
            </a:r>
          </a:p>
        </p:txBody>
      </p:sp>
      <p:sp>
        <p:nvSpPr>
          <p:cNvPr id="56" name="テキスト プレースホルダー 37"/>
          <p:cNvSpPr>
            <a:spLocks noGrp="1"/>
          </p:cNvSpPr>
          <p:nvPr>
            <p:ph type="body" sz="quarter" idx="22" hasCustomPrompt="1"/>
          </p:nvPr>
        </p:nvSpPr>
        <p:spPr>
          <a:xfrm>
            <a:off x="1208776" y="6408533"/>
            <a:ext cx="8333519" cy="291046"/>
          </a:xfrm>
        </p:spPr>
        <p:txBody>
          <a:bodyPr tIns="7200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  <a:endParaRPr kumimoji="1" lang="en-US" altLang="ja-JP" dirty="0"/>
          </a:p>
        </p:txBody>
      </p:sp>
      <p:sp>
        <p:nvSpPr>
          <p:cNvPr id="65" name="テキスト プレースホルダー 37"/>
          <p:cNvSpPr>
            <a:spLocks noGrp="1"/>
          </p:cNvSpPr>
          <p:nvPr>
            <p:ph type="body" sz="quarter" idx="23" hasCustomPrompt="1"/>
          </p:nvPr>
        </p:nvSpPr>
        <p:spPr>
          <a:xfrm>
            <a:off x="273049" y="5786213"/>
            <a:ext cx="1069974" cy="295816"/>
          </a:xfrm>
        </p:spPr>
        <p:txBody>
          <a:bodyPr tIns="36000" bIns="36000" anchor="ctr">
            <a:norm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>
                    <a:lumMod val="90000"/>
                    <a:lumOff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■選択</a:t>
            </a:r>
            <a:endParaRPr kumimoji="1" lang="en-US" altLang="ja-JP" dirty="0"/>
          </a:p>
        </p:txBody>
      </p:sp>
      <p:sp>
        <p:nvSpPr>
          <p:cNvPr id="49" name="テキスト ボックス 48"/>
          <p:cNvSpPr txBox="1"/>
          <p:nvPr userDrawn="1"/>
        </p:nvSpPr>
        <p:spPr>
          <a:xfrm>
            <a:off x="5684453" y="2315926"/>
            <a:ext cx="648000" cy="210955"/>
          </a:xfrm>
          <a:prstGeom prst="rect">
            <a:avLst/>
          </a:prstGeom>
          <a:noFill/>
        </p:spPr>
        <p:txBody>
          <a:bodyPr wrap="square" lIns="0" tIns="0" bIns="0" rtlCol="0" anchor="b">
            <a:spAutoFit/>
          </a:bodyPr>
          <a:lstStyle/>
          <a:p>
            <a:r>
              <a:rPr kumimoji="1" lang="en-US" altLang="ja-JP" sz="1371" b="1" dirty="0">
                <a:solidFill>
                  <a:srgbClr val="009C89"/>
                </a:solidFill>
                <a:latin typeface="+mj-ea"/>
                <a:ea typeface="+mj-ea"/>
              </a:rPr>
              <a:t>4. </a:t>
            </a:r>
            <a:endParaRPr kumimoji="1" lang="ja-JP" altLang="en-US" sz="1371" b="1" dirty="0">
              <a:solidFill>
                <a:srgbClr val="009C89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4EE56EC-1AD0-A634-C474-7557EF1656B0}"/>
              </a:ext>
            </a:extLst>
          </p:cNvPr>
          <p:cNvSpPr txBox="1"/>
          <p:nvPr userDrawn="1"/>
        </p:nvSpPr>
        <p:spPr>
          <a:xfrm>
            <a:off x="9634241" y="6550144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7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33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483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60" userDrawn="1">
          <p15:clr>
            <a:srgbClr val="FBAE40"/>
          </p15:clr>
        </p15:guide>
        <p15:guide id="2" pos="2891" userDrawn="1">
          <p15:clr>
            <a:srgbClr val="FBAE40"/>
          </p15:clr>
        </p15:guide>
        <p15:guide id="3" pos="159" userDrawn="1">
          <p15:clr>
            <a:srgbClr val="FBAE40"/>
          </p15:clr>
        </p15:guide>
        <p15:guide id="4" pos="5622" userDrawn="1">
          <p15:clr>
            <a:srgbClr val="FBAE40"/>
          </p15:clr>
        </p15:guide>
        <p15:guide id="5" pos="3121" userDrawn="1">
          <p15:clr>
            <a:srgbClr val="FBAE40"/>
          </p15:clr>
        </p15:guide>
        <p15:guide id="6" pos="3311" userDrawn="1">
          <p15:clr>
            <a:srgbClr val="FBAE40"/>
          </p15:clr>
        </p15:guide>
        <p15:guide id="7" orient="horz" pos="108" userDrawn="1">
          <p15:clr>
            <a:srgbClr val="FBAE40"/>
          </p15:clr>
        </p15:guide>
        <p15:guide id="8" orient="horz" pos="3811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439042" y="6400782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3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2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F201BEF-8B2F-354C-3984-87CE8F348EE8}"/>
              </a:ext>
            </a:extLst>
          </p:cNvPr>
          <p:cNvGrpSpPr/>
          <p:nvPr userDrawn="1"/>
        </p:nvGrpSpPr>
        <p:grpSpPr>
          <a:xfrm>
            <a:off x="103694" y="196674"/>
            <a:ext cx="9657896" cy="721514"/>
            <a:chOff x="111919" y="216797"/>
            <a:chExt cx="10424028" cy="795336"/>
          </a:xfrm>
        </p:grpSpPr>
        <p:pic>
          <p:nvPicPr>
            <p:cNvPr id="11" name="Picture 11" descr="ç°å¢ç">
              <a:extLst>
                <a:ext uri="{FF2B5EF4-FFF2-40B4-BE49-F238E27FC236}">
                  <a16:creationId xmlns:a16="http://schemas.microsoft.com/office/drawing/2014/main" id="{C5F234AE-741A-8230-EEC8-E18BB4A6BD8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D87F3612-CD50-A64F-3F95-D1E26C6F2D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rgbClr val="00584E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82954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359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</a:endParaRP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98D94218-F180-AC90-F2C8-22698E4BAD3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293B99F1-B9F1-479C-B6B8-7EDED94D793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21" name="タイトル 1">
            <a:extLst>
              <a:ext uri="{FF2B5EF4-FFF2-40B4-BE49-F238E27FC236}">
                <a16:creationId xmlns:a16="http://schemas.microsoft.com/office/drawing/2014/main" id="{49B81F10-5E25-CBE2-BDF8-DAEEF052DF54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28610" tIns="32659" rIns="0" bIns="0"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6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0" marR="0" lvl="0" indent="0" algn="l" defTabSz="829544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359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18225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4" y="196674"/>
            <a:ext cx="9565555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974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51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99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866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7" y="1007810"/>
            <a:ext cx="9605952" cy="928162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147771" indent="-147771" algn="l">
              <a:lnSpc>
                <a:spcPct val="100000"/>
              </a:lnSpc>
              <a:spcBef>
                <a:spcPts val="325"/>
              </a:spcBef>
              <a:buFont typeface="Wingdings" panose="05000000000000000000" pitchFamily="2" charset="2"/>
              <a:buChar char="n"/>
              <a:defRPr sz="1082"/>
            </a:lvl1pPr>
            <a:lvl2pPr marL="242275" indent="-94505" algn="l">
              <a:lnSpc>
                <a:spcPct val="100000"/>
              </a:lnSpc>
              <a:spcBef>
                <a:spcPts val="217"/>
              </a:spcBef>
              <a:buFont typeface="Arial" panose="020B0604020202020204" pitchFamily="34" charset="0"/>
              <a:buChar char="•"/>
              <a:defRPr sz="974"/>
            </a:lvl2pPr>
            <a:lvl3pPr marL="373723" indent="-126293" algn="l">
              <a:lnSpc>
                <a:spcPct val="100000"/>
              </a:lnSpc>
              <a:spcBef>
                <a:spcPts val="108"/>
              </a:spcBef>
              <a:buFont typeface="Wingdings" panose="05000000000000000000" pitchFamily="2" charset="2"/>
              <a:buChar char="ü"/>
              <a:defRPr sz="866"/>
            </a:lvl3pPr>
            <a:lvl4pPr marL="489706" indent="-116842" algn="l">
              <a:lnSpc>
                <a:spcPct val="100000"/>
              </a:lnSpc>
              <a:spcBef>
                <a:spcPts val="108"/>
              </a:spcBef>
              <a:buFont typeface="Meiryo UI" panose="020B0604030504040204" pitchFamily="50" charset="-128"/>
              <a:buChar char="※"/>
              <a:defRPr sz="650"/>
            </a:lvl4pPr>
            <a:lvl5pPr algn="l">
              <a:defRPr sz="1082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18" name="Picture 11" descr="ç°å¢ç">
            <a:extLst>
              <a:ext uri="{FF2B5EF4-FFF2-40B4-BE49-F238E27FC236}">
                <a16:creationId xmlns:a16="http://schemas.microsoft.com/office/drawing/2014/main" id="{4DD819AC-A446-46A2-9201-D9B1AB528E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7907" y="179107"/>
            <a:ext cx="495626" cy="58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4E7ABE8-0A28-4664-AC94-780002C641D5}"/>
              </a:ext>
            </a:extLst>
          </p:cNvPr>
          <p:cNvSpPr txBox="1"/>
          <p:nvPr userDrawn="1"/>
        </p:nvSpPr>
        <p:spPr>
          <a:xfrm>
            <a:off x="7349705" y="6538823"/>
            <a:ext cx="18115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30500432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5" y="196674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62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6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12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6" y="1007809"/>
            <a:ext cx="9605952" cy="560177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16270" indent="-216270" algn="l">
              <a:lnSpc>
                <a:spcPct val="100000"/>
              </a:lnSpc>
              <a:spcBef>
                <a:spcPts val="455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514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76A5EB0-6678-9F29-DBE1-FD8FB265EF94}"/>
              </a:ext>
            </a:extLst>
          </p:cNvPr>
          <p:cNvSpPr txBox="1"/>
          <p:nvPr userDrawn="1"/>
        </p:nvSpPr>
        <p:spPr>
          <a:xfrm>
            <a:off x="9589207" y="6436828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19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539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AD3503-F2F5-414B-8095-7341D4328160}"/>
              </a:ext>
            </a:extLst>
          </p:cNvPr>
          <p:cNvSpPr txBox="1"/>
          <p:nvPr userDrawn="1"/>
        </p:nvSpPr>
        <p:spPr>
          <a:xfrm>
            <a:off x="7349705" y="6538823"/>
            <a:ext cx="18115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2181694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0191918-266C-253F-EA24-8CF0F7D0E41E}"/>
              </a:ext>
            </a:extLst>
          </p:cNvPr>
          <p:cNvSpPr txBox="1"/>
          <p:nvPr userDrawn="1"/>
        </p:nvSpPr>
        <p:spPr>
          <a:xfrm>
            <a:off x="9589207" y="6436828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19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539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0417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6" y="196674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11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1934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7" y="1007810"/>
            <a:ext cx="9605953" cy="550302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08217" indent="-208217" algn="l">
              <a:lnSpc>
                <a:spcPct val="100000"/>
              </a:lnSpc>
              <a:spcBef>
                <a:spcPts val="437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45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7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749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166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88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58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97">
            <a:extLst>
              <a:ext uri="{FF2B5EF4-FFF2-40B4-BE49-F238E27FC236}">
                <a16:creationId xmlns:a16="http://schemas.microsoft.com/office/drawing/2014/main" id="{72170A6F-3936-4E64-8D54-81889E10027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7214" y="419806"/>
            <a:ext cx="8271821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>
              <a:defRPr sz="229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2D5BCB6-054C-1C95-65D1-95F4BFEDD892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9" name="Picture 11" descr="ç°å¢ç">
              <a:extLst>
                <a:ext uri="{FF2B5EF4-FFF2-40B4-BE49-F238E27FC236}">
                  <a16:creationId xmlns:a16="http://schemas.microsoft.com/office/drawing/2014/main" id="{4B7EE0A4-D06A-B766-AAA0-081FAC5EF64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368674C2-88B7-FBC8-098C-E3D68A8A73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rgbClr val="00584E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82954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33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</a:endParaRP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C9C98FF-038E-6751-233A-5A31BE80B98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4BE4015-4C1E-416F-1402-8E51BCCC95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726EEBE-2972-8B5F-2321-1C0560CFBEAB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lang="ja-JP" altLang="en-US" sz="1855" smtClean="0">
                <a:solidFill>
                  <a:prstClr val="black"/>
                </a:solidFill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lang="ja-JP" altLang="en-US" sz="1237" dirty="0">
              <a:solidFill>
                <a:prstClr val="black"/>
              </a:solidFill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35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65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6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43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4" y="1007809"/>
            <a:ext cx="9605952" cy="59480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48530" indent="-248530" algn="l">
              <a:lnSpc>
                <a:spcPct val="100000"/>
              </a:lnSpc>
              <a:spcBef>
                <a:spcPts val="522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7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88340" y="6531417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endParaRPr kumimoji="1" lang="ja-JP" altLang="en-US" sz="1393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F37308-5471-1128-9A29-023B590BB653}"/>
              </a:ext>
            </a:extLst>
          </p:cNvPr>
          <p:cNvSpPr txBox="1"/>
          <p:nvPr userDrawn="1"/>
        </p:nvSpPr>
        <p:spPr>
          <a:xfrm>
            <a:off x="9616591" y="655014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44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598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616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12" y="359100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0682" tIns="35341" rIns="70682" bIns="3534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37" dirty="0">
              <a:solidFill>
                <a:schemeClr val="tx1"/>
              </a:solidFill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81" y="2714143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9" y="2714142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852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9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tabLst>
                <a:tab pos="2679979" algn="l"/>
              </a:tabLst>
              <a:defRPr sz="171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5270850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12" y="359100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0682" tIns="35341" rIns="70682" bIns="3534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37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81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9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852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2606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5" y="196674"/>
            <a:ext cx="9565554" cy="721514"/>
            <a:chOff x="111919" y="216797"/>
            <a:chExt cx="10324361" cy="795336"/>
          </a:xfrm>
        </p:grpSpPr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91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9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91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2" y="1620609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574279" indent="-574279" algn="l">
              <a:lnSpc>
                <a:spcPct val="100000"/>
              </a:lnSpc>
              <a:spcBef>
                <a:spcPts val="772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tabLst>
                <a:tab pos="1384792" algn="l"/>
              </a:tabLst>
              <a:defRPr sz="307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6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05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596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（リード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5" y="196674"/>
            <a:ext cx="9565554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91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05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760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5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8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85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5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08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EDF4FE31-3A07-443C-9CD8-C81650AD9D2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50026" y="1007809"/>
            <a:ext cx="9605953" cy="56402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20877" indent="-220877" algn="l">
              <a:lnSpc>
                <a:spcPct val="100000"/>
              </a:lnSpc>
              <a:spcBef>
                <a:spcPts val="46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18B852C-7395-C94C-50DD-3ECED55C95D6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73F13A54-8936-63CE-C691-DDD4CC84AD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A7D99EE6-DA7D-438B-69E9-C80DBA0C6E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9D0342AA-A4FC-81F5-17FF-E0D7D87291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3384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 rot="10800000">
            <a:off x="366812" y="359100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0682" tIns="35341" rIns="70682" bIns="3534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37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4893" y="3120328"/>
            <a:ext cx="1796217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64731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756788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4" y="196674"/>
            <a:ext cx="9565555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041109D-7A09-956E-3C8A-BC9EBC13451B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0E8D7389-7D00-F5DF-C60A-4FA15A0ED5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2AB2A8BC-181E-D04D-EED5-37ED5324AED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163B7CC4-13F1-C289-26DC-6F9FF8DF0C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116656DC-B78C-74B1-B759-77E1C2C6942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38053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337EB01-84C2-44AD-EF01-3DC9F20C1776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1B02FA-3B43-4965-97B5-C29D405C4738}" type="slidenum">
              <a:rPr kumimoji="1" lang="ja-JP" altLang="en-US" sz="1855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3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00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1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 dirty="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BB04650-B1CF-4FB4-86FB-8CF02DDEABA3}"/>
              </a:ext>
            </a:extLst>
          </p:cNvPr>
          <p:cNvSpPr txBox="1"/>
          <p:nvPr userDrawn="1"/>
        </p:nvSpPr>
        <p:spPr>
          <a:xfrm>
            <a:off x="7349705" y="6538823"/>
            <a:ext cx="18115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3915556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68C0B1BB-77EB-CA49-B4BF-343870D87C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6544" y="334846"/>
            <a:ext cx="9239091" cy="6200181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88735" y="5692578"/>
            <a:ext cx="697209" cy="522537"/>
          </a:xfrm>
          <a:prstGeom prst="rect">
            <a:avLst/>
          </a:prstGeom>
        </p:spPr>
      </p:pic>
      <p:pic>
        <p:nvPicPr>
          <p:cNvPr id="3" name="Picture 11" descr="ç°å¢ç">
            <a:extLst>
              <a:ext uri="{FF2B5EF4-FFF2-40B4-BE49-F238E27FC236}">
                <a16:creationId xmlns:a16="http://schemas.microsoft.com/office/drawing/2014/main" id="{2E255F73-E5EF-7346-A471-4CF1A1550C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83893" y="924145"/>
            <a:ext cx="964395" cy="967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22FE3A98-7A51-254B-8BF3-98D8E4E8D0D6}"/>
              </a:ext>
            </a:extLst>
          </p:cNvPr>
          <p:cNvCxnSpPr/>
          <p:nvPr userDrawn="1"/>
        </p:nvCxnSpPr>
        <p:spPr>
          <a:xfrm>
            <a:off x="965803" y="2447105"/>
            <a:ext cx="7989045" cy="0"/>
          </a:xfrm>
          <a:prstGeom prst="line">
            <a:avLst/>
          </a:prstGeom>
          <a:ln>
            <a:solidFill>
              <a:srgbClr val="009C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>
            <a:extLst>
              <a:ext uri="{FF2B5EF4-FFF2-40B4-BE49-F238E27FC236}">
                <a16:creationId xmlns:a16="http://schemas.microsoft.com/office/drawing/2014/main" id="{DD3BF4E5-4DD6-EB4B-9917-A88E13DFD2F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58055" y="5680456"/>
            <a:ext cx="569472" cy="47763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B6849535-DFD7-A342-BC57-04E92E5A28F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7596" y="5711869"/>
            <a:ext cx="877348" cy="486542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72DEB2D-14D3-F645-A769-B75758BACBE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7471" y="5652420"/>
            <a:ext cx="1197642" cy="58239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604710A-B154-F743-8577-6AA88B58D0CC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9980" y="5680457"/>
            <a:ext cx="1192927" cy="44903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01CD5E3C-85B4-6A4F-AFFF-3B7429A12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640325"/>
            <a:ext cx="9905999" cy="718249"/>
          </a:xfrm>
        </p:spPr>
        <p:txBody>
          <a:bodyPr>
            <a:normAutofit/>
          </a:bodyPr>
          <a:lstStyle>
            <a:lvl1pPr algn="ctr">
              <a:defRPr sz="2908" b="1" i="0">
                <a:solidFill>
                  <a:srgbClr val="009C89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28" name="コンテンツ プレースホルダー 27">
            <a:extLst>
              <a:ext uri="{FF2B5EF4-FFF2-40B4-BE49-F238E27FC236}">
                <a16:creationId xmlns:a16="http://schemas.microsoft.com/office/drawing/2014/main" id="{D697BAD7-CF69-D94F-A2B0-78E43C4B43E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3581322"/>
            <a:ext cx="9906000" cy="204378"/>
          </a:xfrm>
        </p:spPr>
        <p:txBody>
          <a:bodyPr>
            <a:normAutofit/>
          </a:bodyPr>
          <a:lstStyle>
            <a:lvl1pPr marL="0" indent="0" algn="ctr">
              <a:buNone/>
              <a:defRPr sz="1454" b="1" i="0">
                <a:solidFill>
                  <a:srgbClr val="009C89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  <p:sp>
        <p:nvSpPr>
          <p:cNvPr id="30" name="コンテンツ プレースホルダー 29">
            <a:extLst>
              <a:ext uri="{FF2B5EF4-FFF2-40B4-BE49-F238E27FC236}">
                <a16:creationId xmlns:a16="http://schemas.microsoft.com/office/drawing/2014/main" id="{F7D1DE56-C026-714C-B882-D270E212171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-4237" y="4870349"/>
            <a:ext cx="9905999" cy="198061"/>
          </a:xfrm>
        </p:spPr>
        <p:txBody>
          <a:bodyPr>
            <a:normAutofit/>
          </a:bodyPr>
          <a:lstStyle>
            <a:lvl1pPr marL="0" indent="0" algn="ctr">
              <a:buNone/>
              <a:defRPr sz="855" b="0" i="0"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  <p:sp>
        <p:nvSpPr>
          <p:cNvPr id="31" name="コンテンツ プレースホルダー 29">
            <a:extLst>
              <a:ext uri="{FF2B5EF4-FFF2-40B4-BE49-F238E27FC236}">
                <a16:creationId xmlns:a16="http://schemas.microsoft.com/office/drawing/2014/main" id="{17BDC27E-1066-D940-9B72-9CE06AF098F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-4237" y="5019664"/>
            <a:ext cx="9905999" cy="198061"/>
          </a:xfrm>
        </p:spPr>
        <p:txBody>
          <a:bodyPr>
            <a:normAutofit/>
          </a:bodyPr>
          <a:lstStyle>
            <a:lvl1pPr marL="0" indent="0" algn="ctr">
              <a:buNone/>
              <a:defRPr sz="855" b="0" i="0"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589641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8499E0-6698-7242-8365-20FF5A758AA5}"/>
              </a:ext>
            </a:extLst>
          </p:cNvPr>
          <p:cNvSpPr txBox="1"/>
          <p:nvPr userDrawn="1"/>
        </p:nvSpPr>
        <p:spPr>
          <a:xfrm>
            <a:off x="0" y="6609926"/>
            <a:ext cx="9906000" cy="25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8434F60-59C2-5746-B363-8E311F3EE048}" type="slidenum">
              <a:rPr lang="en-US" altLang="ja-JP" sz="1026" b="0" smtClean="0">
                <a:ln w="254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+mn-ea"/>
                <a:ea typeface="+mn-ea"/>
              </a:rPr>
              <a:t>‹#›</a:t>
            </a:fld>
            <a:endParaRPr lang="ja-JP" altLang="en-US" sz="1026" b="0" dirty="0">
              <a:ln w="2540"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latin typeface="+mn-ea"/>
              <a:ea typeface="+mn-ea"/>
            </a:endParaRPr>
          </a:p>
        </p:txBody>
      </p:sp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67312" y="133064"/>
            <a:ext cx="596513" cy="59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4258" y="354181"/>
            <a:ext cx="8872196" cy="461267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49998" y="532082"/>
            <a:ext cx="359245" cy="352637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8636743" y="262409"/>
            <a:ext cx="633971" cy="623778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808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説明用スライド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933A530-EA13-4E40-8853-24895B93ACAC}"/>
              </a:ext>
            </a:extLst>
          </p:cNvPr>
          <p:cNvGrpSpPr/>
          <p:nvPr userDrawn="1"/>
        </p:nvGrpSpPr>
        <p:grpSpPr>
          <a:xfrm>
            <a:off x="249997" y="257980"/>
            <a:ext cx="9414416" cy="1293384"/>
            <a:chOff x="269828" y="1704549"/>
            <a:chExt cx="10161233" cy="1425716"/>
          </a:xfrm>
        </p:grpSpPr>
        <p:pic>
          <p:nvPicPr>
            <p:cNvPr id="7" name="グラフィックス 6">
              <a:extLst>
                <a:ext uri="{FF2B5EF4-FFF2-40B4-BE49-F238E27FC236}">
                  <a16:creationId xmlns:a16="http://schemas.microsoft.com/office/drawing/2014/main" id="{1965654B-C214-044C-9754-691F56B1A7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1713" y="1816883"/>
              <a:ext cx="9997200" cy="1224147"/>
            </a:xfrm>
            <a:prstGeom prst="rect">
              <a:avLst/>
            </a:prstGeom>
          </p:spPr>
        </p:pic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03ACE90-2131-A448-9D2B-E09F626D0747}"/>
                </a:ext>
              </a:extLst>
            </p:cNvPr>
            <p:cNvCxnSpPr/>
            <p:nvPr/>
          </p:nvCxnSpPr>
          <p:spPr>
            <a:xfrm>
              <a:off x="269828" y="2691065"/>
              <a:ext cx="438100" cy="439200"/>
            </a:xfrm>
            <a:prstGeom prst="line">
              <a:avLst/>
            </a:prstGeom>
            <a:ln w="127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492973B8-A1E0-8249-B6B2-09ED50D99913}"/>
                </a:ext>
              </a:extLst>
            </p:cNvPr>
            <p:cNvCxnSpPr>
              <a:cxnSpLocks/>
            </p:cNvCxnSpPr>
            <p:nvPr/>
          </p:nvCxnSpPr>
          <p:spPr>
            <a:xfrm>
              <a:off x="9321870" y="1704549"/>
              <a:ext cx="1109191" cy="1111976"/>
            </a:xfrm>
            <a:prstGeom prst="line">
              <a:avLst/>
            </a:prstGeom>
            <a:ln w="127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11" descr="ç°å¢ç">
            <a:extLst>
              <a:ext uri="{FF2B5EF4-FFF2-40B4-BE49-F238E27FC236}">
                <a16:creationId xmlns:a16="http://schemas.microsoft.com/office/drawing/2014/main" id="{60E486B8-662B-314A-9026-A2BE09EFE3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67312" y="133064"/>
            <a:ext cx="596513" cy="59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D56DCA-B2E2-0144-92A4-CB49D4C0E91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40670" y="454097"/>
            <a:ext cx="969002" cy="1625297"/>
          </a:xfrm>
        </p:spPr>
        <p:txBody>
          <a:bodyPr>
            <a:normAutofit/>
          </a:bodyPr>
          <a:lstStyle>
            <a:lvl1pPr marL="0" indent="0">
              <a:buNone/>
              <a:defRPr sz="7269" b="1" i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-US" altLang="ja-JP" dirty="0"/>
              <a:t>1</a:t>
            </a:r>
            <a:endParaRPr kumimoji="1" lang="ja-JP" altLang="en-US"/>
          </a:p>
        </p:txBody>
      </p:sp>
      <p:sp>
        <p:nvSpPr>
          <p:cNvPr id="14" name="コンテンツ プレースホルダー 13">
            <a:extLst>
              <a:ext uri="{FF2B5EF4-FFF2-40B4-BE49-F238E27FC236}">
                <a16:creationId xmlns:a16="http://schemas.microsoft.com/office/drawing/2014/main" id="{D4C153BA-B45D-364C-B23F-1393DDE8030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36217" y="585174"/>
            <a:ext cx="6498336" cy="714991"/>
          </a:xfrm>
        </p:spPr>
        <p:txBody>
          <a:bodyPr>
            <a:normAutofit/>
          </a:bodyPr>
          <a:lstStyle>
            <a:lvl1pPr marL="0" indent="0">
              <a:buNone/>
              <a:defRPr sz="2052" b="1" i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08499E0-6698-7242-8365-20FF5A758AA5}"/>
              </a:ext>
            </a:extLst>
          </p:cNvPr>
          <p:cNvSpPr txBox="1"/>
          <p:nvPr userDrawn="1"/>
        </p:nvSpPr>
        <p:spPr>
          <a:xfrm>
            <a:off x="0" y="6609926"/>
            <a:ext cx="9906000" cy="25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8434F60-59C2-5746-B363-8E311F3EE048}" type="slidenum">
              <a:rPr lang="en-US" altLang="ja-JP" sz="1026" b="0" smtClean="0">
                <a:ln w="254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+mn-ea"/>
                <a:ea typeface="+mn-ea"/>
              </a:rPr>
              <a:t>‹#›</a:t>
            </a:fld>
            <a:endParaRPr lang="ja-JP" altLang="en-US" sz="1026" b="0" dirty="0">
              <a:ln w="2540"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04068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説明用スライド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B7675C7-69D3-974C-A385-5B4AACD7035A}"/>
              </a:ext>
            </a:extLst>
          </p:cNvPr>
          <p:cNvGrpSpPr/>
          <p:nvPr userDrawn="1"/>
        </p:nvGrpSpPr>
        <p:grpSpPr>
          <a:xfrm>
            <a:off x="249997" y="257980"/>
            <a:ext cx="9414416" cy="1293384"/>
            <a:chOff x="269828" y="1704549"/>
            <a:chExt cx="10161233" cy="1425716"/>
          </a:xfrm>
        </p:grpSpPr>
        <p:pic>
          <p:nvPicPr>
            <p:cNvPr id="8" name="グラフィックス 7">
              <a:extLst>
                <a:ext uri="{FF2B5EF4-FFF2-40B4-BE49-F238E27FC236}">
                  <a16:creationId xmlns:a16="http://schemas.microsoft.com/office/drawing/2014/main" id="{C33F6DBE-D894-9D45-981B-F99FDF524C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1713" y="1816883"/>
              <a:ext cx="9997200" cy="1224147"/>
            </a:xfrm>
            <a:prstGeom prst="rect">
              <a:avLst/>
            </a:prstGeom>
          </p:spPr>
        </p:pic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A0720817-2FB1-8A49-BB0A-F8B448E16FBF}"/>
                </a:ext>
              </a:extLst>
            </p:cNvPr>
            <p:cNvCxnSpPr/>
            <p:nvPr/>
          </p:nvCxnSpPr>
          <p:spPr>
            <a:xfrm>
              <a:off x="269828" y="2691065"/>
              <a:ext cx="438100" cy="439200"/>
            </a:xfrm>
            <a:prstGeom prst="line">
              <a:avLst/>
            </a:prstGeom>
            <a:ln w="127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4D44DE52-8C96-F249-938A-91DF910C4D23}"/>
                </a:ext>
              </a:extLst>
            </p:cNvPr>
            <p:cNvCxnSpPr>
              <a:cxnSpLocks/>
            </p:cNvCxnSpPr>
            <p:nvPr/>
          </p:nvCxnSpPr>
          <p:spPr>
            <a:xfrm>
              <a:off x="9321870" y="1704549"/>
              <a:ext cx="1109191" cy="1111976"/>
            </a:xfrm>
            <a:prstGeom prst="line">
              <a:avLst/>
            </a:prstGeom>
            <a:ln w="127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1" descr="ç°å¢ç">
            <a:extLst>
              <a:ext uri="{FF2B5EF4-FFF2-40B4-BE49-F238E27FC236}">
                <a16:creationId xmlns:a16="http://schemas.microsoft.com/office/drawing/2014/main" id="{6462FC4A-3A38-6D4C-83B1-E3B973C31B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67312" y="133064"/>
            <a:ext cx="596513" cy="59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コンテンツ プレースホルダー 16">
            <a:extLst>
              <a:ext uri="{FF2B5EF4-FFF2-40B4-BE49-F238E27FC236}">
                <a16:creationId xmlns:a16="http://schemas.microsoft.com/office/drawing/2014/main" id="{204A917C-0F6A-6F44-8AB1-34856E415D9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20676" y="474027"/>
            <a:ext cx="490667" cy="597951"/>
          </a:xfrm>
        </p:spPr>
        <p:txBody>
          <a:bodyPr>
            <a:normAutofit/>
          </a:bodyPr>
          <a:lstStyle>
            <a:lvl1pPr marL="0" indent="0">
              <a:buNone/>
              <a:defRPr sz="3848" b="1" i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-US" altLang="ja-JP" dirty="0"/>
              <a:t>1</a:t>
            </a:r>
            <a:endParaRPr kumimoji="1" lang="ja-JP" altLang="en-US"/>
          </a:p>
        </p:txBody>
      </p:sp>
      <p:sp>
        <p:nvSpPr>
          <p:cNvPr id="20" name="コンテンツ プレースホルダー 18">
            <a:extLst>
              <a:ext uri="{FF2B5EF4-FFF2-40B4-BE49-F238E27FC236}">
                <a16:creationId xmlns:a16="http://schemas.microsoft.com/office/drawing/2014/main" id="{FBD6C55B-D1A8-6B4F-B7A7-D4734C98157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53702" y="703058"/>
            <a:ext cx="7832443" cy="274947"/>
          </a:xfrm>
        </p:spPr>
        <p:txBody>
          <a:bodyPr>
            <a:spAutoFit/>
          </a:bodyPr>
          <a:lstStyle>
            <a:lvl1pPr marL="0" indent="0">
              <a:buNone/>
              <a:defRPr sz="1283" b="1" i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  <p:sp>
        <p:nvSpPr>
          <p:cNvPr id="21" name="コンテンツ プレースホルダー 18">
            <a:extLst>
              <a:ext uri="{FF2B5EF4-FFF2-40B4-BE49-F238E27FC236}">
                <a16:creationId xmlns:a16="http://schemas.microsoft.com/office/drawing/2014/main" id="{47EC6D68-BB76-9141-994F-0C7A6743C4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19815" y="975947"/>
            <a:ext cx="7832443" cy="408894"/>
          </a:xfrm>
        </p:spPr>
        <p:txBody>
          <a:bodyPr>
            <a:spAutoFit/>
          </a:bodyPr>
          <a:lstStyle>
            <a:lvl1pPr marL="0" indent="0">
              <a:buNone/>
              <a:defRPr sz="2224" b="1" i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  <p:sp>
        <p:nvSpPr>
          <p:cNvPr id="23" name="コンテンツ プレースホルダー 22">
            <a:extLst>
              <a:ext uri="{FF2B5EF4-FFF2-40B4-BE49-F238E27FC236}">
                <a16:creationId xmlns:a16="http://schemas.microsoft.com/office/drawing/2014/main" id="{84568D4D-22D4-534C-BD78-C4BA7C46901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61002" y="513470"/>
            <a:ext cx="6383499" cy="199984"/>
          </a:xfrm>
        </p:spPr>
        <p:txBody>
          <a:bodyPr>
            <a:spAutoFit/>
          </a:bodyPr>
          <a:lstStyle>
            <a:lvl1pPr marL="0" indent="0">
              <a:buNone/>
              <a:defRPr sz="770" b="1" i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8499E0-6698-7242-8365-20FF5A758AA5}"/>
              </a:ext>
            </a:extLst>
          </p:cNvPr>
          <p:cNvSpPr txBox="1"/>
          <p:nvPr userDrawn="1"/>
        </p:nvSpPr>
        <p:spPr>
          <a:xfrm>
            <a:off x="0" y="6609926"/>
            <a:ext cx="9906000" cy="25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8434F60-59C2-5746-B363-8E311F3EE048}" type="slidenum">
              <a:rPr lang="en-US" altLang="ja-JP" sz="1026" b="0" smtClean="0">
                <a:ln w="254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+mn-ea"/>
                <a:ea typeface="+mn-ea"/>
              </a:rPr>
              <a:t>‹#›</a:t>
            </a:fld>
            <a:endParaRPr lang="ja-JP" altLang="en-US" sz="1026" b="0" dirty="0">
              <a:ln w="2540"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81612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365587D3-D11D-5B4E-83DB-F943E7FE82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6544" y="334846"/>
            <a:ext cx="9239091" cy="6200181"/>
          </a:xfrm>
          <a:prstGeom prst="rect">
            <a:avLst/>
          </a:prstGeom>
        </p:spPr>
      </p:pic>
      <p:pic>
        <p:nvPicPr>
          <p:cNvPr id="3" name="Picture 11" descr="ç°å¢ç">
            <a:extLst>
              <a:ext uri="{FF2B5EF4-FFF2-40B4-BE49-F238E27FC236}">
                <a16:creationId xmlns:a16="http://schemas.microsoft.com/office/drawing/2014/main" id="{3E377E93-9CA1-0840-A3F0-82A5D58823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8894" y="1554808"/>
            <a:ext cx="964395" cy="967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B82DB7B1-CD5C-A54B-A703-E795C41A4E8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2711362"/>
            <a:ext cx="9906000" cy="304184"/>
          </a:xfrm>
        </p:spPr>
        <p:txBody>
          <a:bodyPr>
            <a:normAutofit/>
          </a:bodyPr>
          <a:lstStyle>
            <a:lvl1pPr marL="0" indent="0" algn="ctr">
              <a:buNone/>
              <a:defRPr sz="1454" b="1" i="0">
                <a:solidFill>
                  <a:srgbClr val="009C89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13" name="コンテンツ プレースホルダー 11">
            <a:extLst>
              <a:ext uri="{FF2B5EF4-FFF2-40B4-BE49-F238E27FC236}">
                <a16:creationId xmlns:a16="http://schemas.microsoft.com/office/drawing/2014/main" id="{215BCFDA-6C65-4547-AE7C-1763BF98FF4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3048253"/>
            <a:ext cx="9906000" cy="181872"/>
          </a:xfrm>
        </p:spPr>
        <p:txBody>
          <a:bodyPr>
            <a:normAutofit/>
          </a:bodyPr>
          <a:lstStyle>
            <a:lvl1pPr marL="0" indent="0" algn="ctr">
              <a:buNone/>
              <a:defRPr sz="855" b="1" i="0">
                <a:solidFill>
                  <a:srgbClr val="009C89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  <p:sp>
        <p:nvSpPr>
          <p:cNvPr id="14" name="コンテンツ プレースホルダー 11">
            <a:extLst>
              <a:ext uri="{FF2B5EF4-FFF2-40B4-BE49-F238E27FC236}">
                <a16:creationId xmlns:a16="http://schemas.microsoft.com/office/drawing/2014/main" id="{A5772F9A-3126-2445-BF74-E1EEE1FEA79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4516019"/>
            <a:ext cx="9906000" cy="181872"/>
          </a:xfrm>
        </p:spPr>
        <p:txBody>
          <a:bodyPr>
            <a:noAutofit/>
          </a:bodyPr>
          <a:lstStyle>
            <a:lvl1pPr marL="0" indent="0" algn="ctr">
              <a:buNone/>
              <a:defRPr sz="1283" b="1" i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  <p:sp>
        <p:nvSpPr>
          <p:cNvPr id="15" name="コンテンツ プレースホルダー 11">
            <a:extLst>
              <a:ext uri="{FF2B5EF4-FFF2-40B4-BE49-F238E27FC236}">
                <a16:creationId xmlns:a16="http://schemas.microsoft.com/office/drawing/2014/main" id="{0213F980-EEAF-984A-B509-DF91B83682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4853838"/>
            <a:ext cx="9906000" cy="181872"/>
          </a:xfrm>
        </p:spPr>
        <p:txBody>
          <a:bodyPr>
            <a:noAutofit/>
          </a:bodyPr>
          <a:lstStyle>
            <a:lvl1pPr marL="0" indent="0" algn="ctr">
              <a:buNone/>
              <a:defRPr sz="1026" b="0" i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  <p:sp>
        <p:nvSpPr>
          <p:cNvPr id="16" name="コンテンツ プレースホルダー 11">
            <a:extLst>
              <a:ext uri="{FF2B5EF4-FFF2-40B4-BE49-F238E27FC236}">
                <a16:creationId xmlns:a16="http://schemas.microsoft.com/office/drawing/2014/main" id="{BF5563EB-5BEC-944B-A184-A88CC749FC2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0" y="5077811"/>
            <a:ext cx="9906000" cy="181872"/>
          </a:xfrm>
        </p:spPr>
        <p:txBody>
          <a:bodyPr>
            <a:noAutofit/>
          </a:bodyPr>
          <a:lstStyle>
            <a:lvl1pPr marL="0" indent="0" algn="ctr">
              <a:buNone/>
              <a:defRPr sz="1026" b="0" i="0"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893084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内容説明用スライド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933A530-EA13-4E40-8853-24895B93ACAC}"/>
              </a:ext>
            </a:extLst>
          </p:cNvPr>
          <p:cNvGrpSpPr/>
          <p:nvPr userDrawn="1"/>
        </p:nvGrpSpPr>
        <p:grpSpPr>
          <a:xfrm>
            <a:off x="249997" y="257981"/>
            <a:ext cx="9414416" cy="1293384"/>
            <a:chOff x="269828" y="1704549"/>
            <a:chExt cx="10161233" cy="1425716"/>
          </a:xfrm>
        </p:grpSpPr>
        <p:pic>
          <p:nvPicPr>
            <p:cNvPr id="7" name="グラフィックス 6">
              <a:extLst>
                <a:ext uri="{FF2B5EF4-FFF2-40B4-BE49-F238E27FC236}">
                  <a16:creationId xmlns:a16="http://schemas.microsoft.com/office/drawing/2014/main" id="{1965654B-C214-044C-9754-691F56B1A74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1713" y="1816883"/>
              <a:ext cx="9997200" cy="1224147"/>
            </a:xfrm>
            <a:prstGeom prst="rect">
              <a:avLst/>
            </a:prstGeom>
          </p:spPr>
        </p:pic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03ACE90-2131-A448-9D2B-E09F626D0747}"/>
                </a:ext>
              </a:extLst>
            </p:cNvPr>
            <p:cNvCxnSpPr/>
            <p:nvPr/>
          </p:nvCxnSpPr>
          <p:spPr>
            <a:xfrm>
              <a:off x="269828" y="2691065"/>
              <a:ext cx="438100" cy="439200"/>
            </a:xfrm>
            <a:prstGeom prst="line">
              <a:avLst/>
            </a:prstGeom>
            <a:ln w="127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492973B8-A1E0-8249-B6B2-09ED50D99913}"/>
                </a:ext>
              </a:extLst>
            </p:cNvPr>
            <p:cNvCxnSpPr>
              <a:cxnSpLocks/>
            </p:cNvCxnSpPr>
            <p:nvPr/>
          </p:nvCxnSpPr>
          <p:spPr>
            <a:xfrm>
              <a:off x="9321870" y="1704549"/>
              <a:ext cx="1109191" cy="1111976"/>
            </a:xfrm>
            <a:prstGeom prst="line">
              <a:avLst/>
            </a:prstGeom>
            <a:ln w="127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11" descr="ç°å¢ç">
            <a:extLst>
              <a:ext uri="{FF2B5EF4-FFF2-40B4-BE49-F238E27FC236}">
                <a16:creationId xmlns:a16="http://schemas.microsoft.com/office/drawing/2014/main" id="{60E486B8-662B-314A-9026-A2BE09EFE3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67313" y="133064"/>
            <a:ext cx="596513" cy="59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D56DCA-B2E2-0144-92A4-CB49D4C0E91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40670" y="454097"/>
            <a:ext cx="969002" cy="1625297"/>
          </a:xfrm>
        </p:spPr>
        <p:txBody>
          <a:bodyPr>
            <a:normAutofit/>
          </a:bodyPr>
          <a:lstStyle>
            <a:lvl1pPr marL="0" indent="0">
              <a:buNone/>
              <a:defRPr sz="6853" b="1" i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-US" altLang="ja-JP" dirty="0"/>
              <a:t>1</a:t>
            </a:r>
            <a:endParaRPr kumimoji="1" lang="ja-JP" altLang="en-US"/>
          </a:p>
        </p:txBody>
      </p:sp>
      <p:sp>
        <p:nvSpPr>
          <p:cNvPr id="14" name="コンテンツ プレースホルダー 13">
            <a:extLst>
              <a:ext uri="{FF2B5EF4-FFF2-40B4-BE49-F238E27FC236}">
                <a16:creationId xmlns:a16="http://schemas.microsoft.com/office/drawing/2014/main" id="{D4C153BA-B45D-364C-B23F-1393DDE8030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536218" y="585175"/>
            <a:ext cx="6498336" cy="714991"/>
          </a:xfrm>
        </p:spPr>
        <p:txBody>
          <a:bodyPr>
            <a:normAutofit/>
          </a:bodyPr>
          <a:lstStyle>
            <a:lvl1pPr marL="0" indent="0">
              <a:buNone/>
              <a:defRPr sz="1935" b="1" i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08499E0-6698-7242-8365-20FF5A758AA5}"/>
              </a:ext>
            </a:extLst>
          </p:cNvPr>
          <p:cNvSpPr txBox="1"/>
          <p:nvPr userDrawn="1"/>
        </p:nvSpPr>
        <p:spPr>
          <a:xfrm>
            <a:off x="1" y="6609925"/>
            <a:ext cx="9906000" cy="222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8434F60-59C2-5746-B363-8E311F3EE048}" type="slidenum">
              <a:rPr lang="en-US" altLang="ja-JP" sz="847" b="0" smtClean="0">
                <a:ln w="254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‹#›</a:t>
            </a:fld>
            <a:endParaRPr lang="ja-JP" altLang="en-US" sz="847" b="0" dirty="0">
              <a:ln w="2540"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41344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232" y="115892"/>
            <a:ext cx="9049544" cy="4778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412753" y="850901"/>
            <a:ext cx="4449101" cy="52451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952" y="850901"/>
            <a:ext cx="4450821" cy="52451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07709-CE05-4344-9D38-E3D65F72C95B}" type="slidenum">
              <a:rPr lang="ja-JP" altLang="en-US" smtClean="0">
                <a:latin typeface="Comic Sans MS" pitchFamily="66" charset="0"/>
              </a:rPr>
              <a:pPr>
                <a:defRPr/>
              </a:pPr>
              <a:t>‹#›</a:t>
            </a:fld>
            <a:endParaRPr lang="ja-JP" alt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9698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438154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1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 dirty="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27575538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92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EC74609-8885-4E84-B639-DBAB37B7F1D5}"/>
              </a:ext>
            </a:extLst>
          </p:cNvPr>
          <p:cNvSpPr txBox="1"/>
          <p:nvPr userDrawn="1"/>
        </p:nvSpPr>
        <p:spPr>
          <a:xfrm>
            <a:off x="7349705" y="6538823"/>
            <a:ext cx="18115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3901665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609904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4" y="196674"/>
            <a:ext cx="9565555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041109D-7A09-956E-3C8A-BC9EBC13451B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0E8D7389-7D00-F5DF-C60A-4FA15A0ED5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2AB2A8BC-181E-D04D-EED5-37ED5324AED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163B7CC4-13F1-C289-26DC-6F9FF8DF0C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116656DC-B78C-74B1-B759-77E1C2C6942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38053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337EB01-84C2-44AD-EF01-3DC9F20C1776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1B02FA-3B43-4965-97B5-C29D405C4738}" type="slidenum">
              <a:rPr kumimoji="1" lang="ja-JP" altLang="en-US" sz="1855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3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085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5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8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1</a:t>
            </a:r>
            <a:r>
              <a:rPr kumimoji="1" lang="ja-JP" altLang="en-US"/>
              <a:t>階層（例：表紙タイトル）</a:t>
            </a: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85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5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08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EDF4FE31-3A07-443C-9CD8-C81650AD9D2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50026" y="1007809"/>
            <a:ext cx="9605953" cy="56402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20877" indent="-220877" algn="l">
              <a:lnSpc>
                <a:spcPct val="100000"/>
              </a:lnSpc>
              <a:spcBef>
                <a:spcPts val="46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18B852C-7395-C94C-50DD-3ECED55C95D6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73F13A54-8936-63CE-C691-DDD4CC84AD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A7D99EE6-DA7D-438B-69E9-C80DBA0C6E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9D0342AA-A4FC-81F5-17FF-E0D7D87291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111298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通常（リード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5" y="196674"/>
            <a:ext cx="9565554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91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05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5405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7373957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1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 dirty="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315601449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1913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725818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4" y="196674"/>
            <a:ext cx="9565555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041109D-7A09-956E-3C8A-BC9EBC13451B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0E8D7389-7D00-F5DF-C60A-4FA15A0ED5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2AB2A8BC-181E-D04D-EED5-37ED5324AED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163B7CC4-13F1-C289-26DC-6F9FF8DF0C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116656DC-B78C-74B1-B759-77E1C2C6942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38053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337EB01-84C2-44AD-EF01-3DC9F20C1776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1B02FA-3B43-4965-97B5-C29D405C4738}" type="slidenum">
              <a:rPr kumimoji="1" lang="ja-JP" altLang="en-US" sz="1855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3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8126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5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8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1</a:t>
            </a:r>
            <a:r>
              <a:rPr kumimoji="1" lang="ja-JP" altLang="en-US"/>
              <a:t>階層（例：表紙タイトル）</a:t>
            </a: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85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5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08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EDF4FE31-3A07-443C-9CD8-C81650AD9D2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50026" y="1007809"/>
            <a:ext cx="9605953" cy="56402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20877" indent="-220877" algn="l">
              <a:lnSpc>
                <a:spcPct val="100000"/>
              </a:lnSpc>
              <a:spcBef>
                <a:spcPts val="46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18B852C-7395-C94C-50DD-3ECED55C95D6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73F13A54-8936-63CE-C691-DDD4CC84AD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A7D99EE6-DA7D-438B-69E9-C80DBA0C6E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9D0342AA-A4FC-81F5-17FF-E0D7D87291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0974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4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17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4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27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14767D-0E90-4BA1-BE0D-7907FF8A4A56}"/>
              </a:ext>
            </a:extLst>
          </p:cNvPr>
          <p:cNvSpPr txBox="1"/>
          <p:nvPr userDrawn="1"/>
        </p:nvSpPr>
        <p:spPr>
          <a:xfrm>
            <a:off x="7349705" y="6538823"/>
            <a:ext cx="18115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403613197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（リード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5" y="196674"/>
            <a:ext cx="9565554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91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05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8279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9" y="359097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275976" y="5715295"/>
            <a:ext cx="5443286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45879" y="1359897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8" y="2714142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942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71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27199746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9" y="359097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8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079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942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634241" y="6550144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7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33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80038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4" y="196674"/>
            <a:ext cx="9657896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39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35375" indent="-635375" algn="l">
              <a:lnSpc>
                <a:spcPct val="100000"/>
              </a:lnSpc>
              <a:spcBef>
                <a:spcPts val="855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421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9439042" y="6400782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27079738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4" y="196674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39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5" y="1007808"/>
            <a:ext cx="9605953" cy="59031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44374" indent="-244374" algn="l">
              <a:lnSpc>
                <a:spcPct val="100000"/>
              </a:lnSpc>
              <a:spcBef>
                <a:spcPts val="513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71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634241" y="6550144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7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33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78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439042" y="6400782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103694" y="196674"/>
            <a:ext cx="9657896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EDF4FE31-3A07-443C-9CD8-C81650AD9D2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50025" y="1007808"/>
            <a:ext cx="9605953" cy="59031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44374" indent="-244374" algn="l">
              <a:lnSpc>
                <a:spcPct val="100000"/>
              </a:lnSpc>
              <a:spcBef>
                <a:spcPts val="513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710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268793" y="349074"/>
            <a:ext cx="9565554" cy="721514"/>
            <a:chOff x="111919" y="216797"/>
            <a:chExt cx="10324361" cy="795336"/>
          </a:xfrm>
        </p:grpSpPr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39"/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 txBox="1">
            <a:spLocks/>
          </p:cNvSpPr>
          <p:nvPr userDrawn="1"/>
        </p:nvSpPr>
        <p:spPr bwMode="white">
          <a:xfrm>
            <a:off x="315124" y="4102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 defTabSz="86199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395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r>
              <a:rPr lang="ja-JP" altLang="en-US" sz="2395"/>
              <a:t>ページタイトル</a:t>
            </a:r>
            <a:endParaRPr lang="ja-JP" altLang="en-US" sz="2395" dirty="0"/>
          </a:p>
        </p:txBody>
      </p:sp>
    </p:spTree>
    <p:extLst>
      <p:ext uri="{BB962C8B-B14F-4D97-AF65-F5344CB8AC3E}">
        <p14:creationId xmlns:p14="http://schemas.microsoft.com/office/powerpoint/2010/main" val="29759403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50025" y="172143"/>
            <a:ext cx="9005612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539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50024" y="531389"/>
            <a:ext cx="9605986" cy="43867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 anchor="t" anchorCtr="0">
            <a:spAutoFit/>
          </a:bodyPr>
          <a:lstStyle>
            <a:lvl1pPr marL="162917" indent="-162917" algn="l">
              <a:lnSpc>
                <a:spcPct val="100000"/>
              </a:lnSpc>
              <a:spcBef>
                <a:spcPts val="513"/>
              </a:spcBef>
              <a:buFont typeface="Wingdings" panose="05000000000000000000" pitchFamily="2" charset="2"/>
              <a:buChar char="n"/>
              <a:defRPr sz="1197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205" y="456664"/>
            <a:ext cx="957263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394401" y="137951"/>
            <a:ext cx="368692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4D1288-0306-4500-A9D7-D150B7340281}"/>
              </a:ext>
            </a:extLst>
          </p:cNvPr>
          <p:cNvSpPr txBox="1"/>
          <p:nvPr userDrawn="1"/>
        </p:nvSpPr>
        <p:spPr>
          <a:xfrm>
            <a:off x="9439042" y="6400782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052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631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25" y="172143"/>
            <a:ext cx="9185683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539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025" y="6368679"/>
            <a:ext cx="9605953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57885" y="6368679"/>
            <a:ext cx="1078685" cy="326585"/>
          </a:xfrm>
          <a:prstGeom prst="rect">
            <a:avLst/>
          </a:prstGeom>
          <a:noFill/>
        </p:spPr>
        <p:txBody>
          <a:bodyPr wrap="square" lIns="92365" tIns="0" rIns="0" bIns="0" rtlCol="0" anchor="ctr">
            <a:noAutofit/>
          </a:bodyPr>
          <a:lstStyle/>
          <a:p>
            <a:r>
              <a:rPr lang="ja-JP" altLang="en-US" sz="1026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47477" y="2173436"/>
            <a:ext cx="5021847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r>
              <a:rPr lang="en-US" altLang="ja-JP" sz="1292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292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3832" y="5458321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024" y="2432672"/>
            <a:ext cx="5019298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5100" y="1236259"/>
            <a:ext cx="8819803" cy="653171"/>
          </a:xfrm>
        </p:spPr>
        <p:txBody>
          <a:bodyPr lIns="108000" tIns="36000" rIns="0" bIns="0" anchor="t" anchorCtr="0">
            <a:noAutofit/>
          </a:bodyPr>
          <a:lstStyle>
            <a:lvl1pPr marL="211004" indent="-211004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2050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50025" y="1399553"/>
            <a:ext cx="1055074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292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292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130426" y="6368679"/>
            <a:ext cx="8605363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2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404195" y="5458321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0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3832" y="5717548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23832" y="5976775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404195" y="5976775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0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47476" y="447260"/>
            <a:ext cx="9591361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475" y="447260"/>
            <a:ext cx="8938681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07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50025" y="2432672"/>
            <a:ext cx="500311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565614" y="2432673"/>
            <a:ext cx="4190362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26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553357" y="2432672"/>
            <a:ext cx="4202619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404194" y="5717548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53414">
              <a:tabLst/>
            </a:pPr>
            <a:r>
              <a:rPr lang="ja-JP" altLang="en-US" sz="1107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■選　　　択：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47476" y="5113933"/>
            <a:ext cx="5188618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r>
              <a:rPr lang="en-US" altLang="ja-JP" sz="1292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292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66205" y="5375201"/>
            <a:ext cx="516988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025" y="808025"/>
            <a:ext cx="9605950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25" y="808024"/>
            <a:ext cx="9588810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197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86155" y="132844"/>
            <a:ext cx="672372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9093" y="2173436"/>
            <a:ext cx="3935786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29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565614" y="2173436"/>
            <a:ext cx="4169265" cy="261268"/>
          </a:xfrm>
          <a:prstGeom prst="rect">
            <a:avLst/>
          </a:prstGeom>
          <a:noFill/>
        </p:spPr>
        <p:txBody>
          <a:bodyPr wrap="square" lIns="0" tIns="0" bIns="61577" rtlCol="0" anchor="b" anchorCtr="0">
            <a:noAutofit/>
          </a:bodyPr>
          <a:lstStyle/>
          <a:p>
            <a:pPr algn="l"/>
            <a:r>
              <a:rPr lang="en-US" altLang="ja-JP" sz="1292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4CC2023-51C3-D8BE-A838-C6352BEDBFB9}"/>
              </a:ext>
            </a:extLst>
          </p:cNvPr>
          <p:cNvSpPr txBox="1"/>
          <p:nvPr userDrawn="1"/>
        </p:nvSpPr>
        <p:spPr>
          <a:xfrm>
            <a:off x="9572460" y="653141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598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66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1828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9" y="359097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8203" tIns="39101" rIns="78203" bIns="3910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68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4892" y="3120325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6269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内容説明用スライド_タイトルのみ+リ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E86BBDA-E0B5-47AE-BF72-9032058100B5}"/>
              </a:ext>
            </a:extLst>
          </p:cNvPr>
          <p:cNvSpPr txBox="1"/>
          <p:nvPr userDrawn="1"/>
        </p:nvSpPr>
        <p:spPr>
          <a:xfrm>
            <a:off x="9565508" y="6581630"/>
            <a:ext cx="212849" cy="17185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9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9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タイトル 97">
            <a:extLst>
              <a:ext uri="{FF2B5EF4-FFF2-40B4-BE49-F238E27FC236}">
                <a16:creationId xmlns:a16="http://schemas.microsoft.com/office/drawing/2014/main" id="{B78F4E89-BF6F-4E09-A944-EE47285551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216" y="332656"/>
            <a:ext cx="9278294" cy="587854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txBody>
          <a:bodyPr lIns="252000" tIns="36000" rIns="0" bIns="0" anchor="ctr" anchorCtr="0"/>
          <a:lstStyle>
            <a:lvl1pPr>
              <a:defRPr sz="2258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6" name="コンテンツ プレースホルダー 18">
            <a:extLst>
              <a:ext uri="{FF2B5EF4-FFF2-40B4-BE49-F238E27FC236}">
                <a16:creationId xmlns:a16="http://schemas.microsoft.com/office/drawing/2014/main" id="{E5C690C4-34B3-4BE9-8905-112BB7C579C6}"/>
              </a:ext>
            </a:extLst>
          </p:cNvPr>
          <p:cNvSpPr>
            <a:spLocks noGrp="1"/>
          </p:cNvSpPr>
          <p:nvPr userDrawn="1">
            <p:ph sz="quarter" idx="16" hasCustomPrompt="1"/>
          </p:nvPr>
        </p:nvSpPr>
        <p:spPr>
          <a:xfrm>
            <a:off x="531440" y="1012088"/>
            <a:ext cx="8705425" cy="783805"/>
          </a:xfrm>
          <a:prstGeom prst="rect">
            <a:avLst/>
          </a:prstGeom>
        </p:spPr>
        <p:txBody>
          <a:bodyPr lIns="0" tIns="144000" rIns="0" bIns="0" anchor="t"/>
          <a:lstStyle>
            <a:lvl1pPr marL="0" marR="0" indent="0" algn="l" defTabSz="73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83"/>
              </a:spcAft>
              <a:buClrTx/>
              <a:buSzTx/>
              <a:buFontTx/>
              <a:buNone/>
              <a:tabLst/>
              <a:defRPr sz="129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68588" indent="0">
              <a:buFontTx/>
              <a:buNone/>
              <a:defRPr/>
            </a:lvl2pPr>
            <a:lvl3pPr marL="737177" indent="0">
              <a:buFontTx/>
              <a:buNone/>
              <a:defRPr/>
            </a:lvl3pPr>
            <a:lvl4pPr marL="1105764" indent="0">
              <a:buFontTx/>
              <a:buNone/>
              <a:defRPr/>
            </a:lvl4pPr>
            <a:lvl5pPr marL="1474353" indent="0">
              <a:buFontTx/>
              <a:buNone/>
              <a:defRPr/>
            </a:lvl5pPr>
          </a:lstStyle>
          <a:p>
            <a:pPr marL="0" marR="0" lvl="0" indent="0" algn="l" defTabSz="737177" rtl="0" eaLnBrk="1" fontAlgn="auto" latinLnBrk="0" hangingPunct="1">
              <a:lnSpc>
                <a:spcPct val="90000"/>
              </a:lnSpc>
              <a:spcBef>
                <a:spcPts val="80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</p:spTree>
    <p:extLst>
      <p:ext uri="{BB962C8B-B14F-4D97-AF65-F5344CB8AC3E}">
        <p14:creationId xmlns:p14="http://schemas.microsoft.com/office/powerpoint/2010/main" val="153892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50024" y="172143"/>
            <a:ext cx="9005612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204" y="456664"/>
            <a:ext cx="957263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4D1288-0306-4500-A9D7-D150B7340281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531387"/>
            <a:ext cx="9605952" cy="1013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73094" indent="-173094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270"/>
            </a:lvl1pPr>
            <a:lvl2pPr marL="273634" indent="-92172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089"/>
            </a:lvl2pPr>
            <a:lvl3pPr marL="446456" indent="-164181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998"/>
            </a:lvl3pPr>
            <a:lvl4pPr marL="601995" indent="-149779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tabLst>
                <a:tab pos="443575" algn="l"/>
              </a:tabLst>
              <a:defRPr sz="907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AF025C8-5AC5-4B20-BD7E-DBDFFBC2419B}"/>
              </a:ext>
            </a:extLst>
          </p:cNvPr>
          <p:cNvSpPr txBox="1"/>
          <p:nvPr userDrawn="1"/>
        </p:nvSpPr>
        <p:spPr>
          <a:xfrm>
            <a:off x="7349705" y="6538823"/>
            <a:ext cx="18115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内容説明用スライド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47644" y="273941"/>
            <a:ext cx="536221" cy="537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4258" y="354182"/>
            <a:ext cx="8713007" cy="461267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49999" y="532083"/>
            <a:ext cx="359245" cy="3526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8477556" y="262409"/>
            <a:ext cx="633971" cy="6237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77094-EBBC-48DE-9242-E77BA6AC9747}"/>
              </a:ext>
            </a:extLst>
          </p:cNvPr>
          <p:cNvSpPr txBox="1"/>
          <p:nvPr userDrawn="1"/>
        </p:nvSpPr>
        <p:spPr>
          <a:xfrm>
            <a:off x="9037265" y="6368597"/>
            <a:ext cx="318478" cy="26109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fld id="{9C1B02FA-3B43-4965-97B5-C29D405C4738}" type="slidenum">
              <a:rPr kumimoji="1" lang="ja-JP" altLang="en-US" sz="88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r"/>
              <a:t>‹#›</a:t>
            </a:fld>
            <a:endParaRPr kumimoji="1" lang="ja-JP" altLang="en-US" sz="887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0" name="コンテンツ プレースホルダー 13">
            <a:extLst>
              <a:ext uri="{FF2B5EF4-FFF2-40B4-BE49-F238E27FC236}">
                <a16:creationId xmlns:a16="http://schemas.microsoft.com/office/drawing/2014/main" id="{89977F20-F4BF-4D81-9971-71C821CD53E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 bwMode="white">
          <a:xfrm>
            <a:off x="324260" y="354182"/>
            <a:ext cx="7145926" cy="457525"/>
          </a:xfrm>
          <a:prstGeom prst="rect">
            <a:avLst/>
          </a:prstGeom>
        </p:spPr>
        <p:txBody>
          <a:bodyPr lIns="252000" tIns="36000" rIns="0" bIns="0" anchor="ctr">
            <a:normAutofit/>
          </a:bodyPr>
          <a:lstStyle>
            <a:lvl1pPr marL="0" indent="0">
              <a:buNone/>
              <a:defRPr sz="1773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タイトルタイトル</a:t>
            </a:r>
          </a:p>
        </p:txBody>
      </p:sp>
    </p:spTree>
    <p:extLst>
      <p:ext uri="{BB962C8B-B14F-4D97-AF65-F5344CB8AC3E}">
        <p14:creationId xmlns:p14="http://schemas.microsoft.com/office/powerpoint/2010/main" val="750746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ç°å¢ç">
            <a:extLst>
              <a:ext uri="{FF2B5EF4-FFF2-40B4-BE49-F238E27FC236}">
                <a16:creationId xmlns:a16="http://schemas.microsoft.com/office/drawing/2014/main" id="{60E486B8-662B-314A-9026-A2BE09EFE3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67313" y="133064"/>
            <a:ext cx="596513" cy="59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933A530-EA13-4E40-8853-24895B93ACAC}"/>
              </a:ext>
            </a:extLst>
          </p:cNvPr>
          <p:cNvGrpSpPr/>
          <p:nvPr userDrawn="1"/>
        </p:nvGrpSpPr>
        <p:grpSpPr>
          <a:xfrm>
            <a:off x="249997" y="285664"/>
            <a:ext cx="9414416" cy="899980"/>
            <a:chOff x="269828" y="1704549"/>
            <a:chExt cx="10161233" cy="1425716"/>
          </a:xfrm>
        </p:grpSpPr>
        <p:pic>
          <p:nvPicPr>
            <p:cNvPr id="7" name="グラフィックス 6">
              <a:extLst>
                <a:ext uri="{FF2B5EF4-FFF2-40B4-BE49-F238E27FC236}">
                  <a16:creationId xmlns:a16="http://schemas.microsoft.com/office/drawing/2014/main" id="{1965654B-C214-044C-9754-691F56B1A7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1713" y="1816883"/>
              <a:ext cx="9997200" cy="1224147"/>
            </a:xfrm>
            <a:prstGeom prst="rect">
              <a:avLst/>
            </a:prstGeom>
          </p:spPr>
        </p:pic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03ACE90-2131-A448-9D2B-E09F626D0747}"/>
                </a:ext>
              </a:extLst>
            </p:cNvPr>
            <p:cNvCxnSpPr/>
            <p:nvPr/>
          </p:nvCxnSpPr>
          <p:spPr>
            <a:xfrm>
              <a:off x="269828" y="2691065"/>
              <a:ext cx="438100" cy="439200"/>
            </a:xfrm>
            <a:prstGeom prst="line">
              <a:avLst/>
            </a:prstGeom>
            <a:ln w="1270">
              <a:solidFill>
                <a:srgbClr val="009C8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492973B8-A1E0-8249-B6B2-09ED50D99913}"/>
                </a:ext>
              </a:extLst>
            </p:cNvPr>
            <p:cNvCxnSpPr>
              <a:cxnSpLocks/>
            </p:cNvCxnSpPr>
            <p:nvPr/>
          </p:nvCxnSpPr>
          <p:spPr>
            <a:xfrm>
              <a:off x="9321870" y="1704549"/>
              <a:ext cx="1109191" cy="1111976"/>
            </a:xfrm>
            <a:prstGeom prst="line">
              <a:avLst/>
            </a:prstGeom>
            <a:ln w="1270">
              <a:solidFill>
                <a:srgbClr val="009C8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08499E0-6698-7242-8365-20FF5A758AA5}"/>
              </a:ext>
            </a:extLst>
          </p:cNvPr>
          <p:cNvSpPr txBox="1"/>
          <p:nvPr userDrawn="1"/>
        </p:nvSpPr>
        <p:spPr>
          <a:xfrm>
            <a:off x="1" y="6609926"/>
            <a:ext cx="9906000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8434F60-59C2-5746-B363-8E311F3EE048}" type="slidenum">
              <a:rPr lang="en-US" altLang="ja-JP" sz="799" b="0" smtClean="0">
                <a:ln w="254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‹#›</a:t>
            </a:fld>
            <a:endParaRPr lang="ja-JP" altLang="en-US" sz="799" b="0" dirty="0">
              <a:ln w="2540"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90126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内容説明用スライド_タイトルのみ+リ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E86BBDA-E0B5-47AE-BF72-9032058100B5}"/>
              </a:ext>
            </a:extLst>
          </p:cNvPr>
          <p:cNvSpPr txBox="1"/>
          <p:nvPr userDrawn="1"/>
        </p:nvSpPr>
        <p:spPr>
          <a:xfrm>
            <a:off x="9565508" y="6581630"/>
            <a:ext cx="212849" cy="17185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16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16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15CC879-8893-4ACA-BC53-E5C16947C50D}"/>
              </a:ext>
            </a:extLst>
          </p:cNvPr>
          <p:cNvGrpSpPr/>
          <p:nvPr userDrawn="1"/>
        </p:nvGrpSpPr>
        <p:grpSpPr>
          <a:xfrm>
            <a:off x="197899" y="339770"/>
            <a:ext cx="9429542" cy="719363"/>
            <a:chOff x="213594" y="302433"/>
            <a:chExt cx="10177559" cy="792964"/>
          </a:xfrm>
        </p:grpSpPr>
        <p:pic>
          <p:nvPicPr>
            <p:cNvPr id="11" name="Picture 11" descr="ç°å¢ç">
              <a:extLst>
                <a:ext uri="{FF2B5EF4-FFF2-40B4-BE49-F238E27FC236}">
                  <a16:creationId xmlns:a16="http://schemas.microsoft.com/office/drawing/2014/main" id="{EA847D1A-9CB9-4A27-A318-805446306A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1212" y="333796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65FC17B1-25BE-4588-AF23-0BACCC17A073}"/>
                </a:ext>
              </a:extLst>
            </p:cNvPr>
            <p:cNvSpPr/>
            <p:nvPr userDrawn="1"/>
          </p:nvSpPr>
          <p:spPr>
            <a:xfrm flipH="1" flipV="1">
              <a:off x="306464" y="390658"/>
              <a:ext cx="9680339" cy="648000"/>
            </a:xfrm>
            <a:custGeom>
              <a:avLst/>
              <a:gdLst>
                <a:gd name="connsiteX0" fmla="*/ 9613274 w 9680339"/>
                <a:gd name="connsiteY0" fmla="*/ 648000 h 648000"/>
                <a:gd name="connsiteX1" fmla="*/ 648000 w 9680339"/>
                <a:gd name="connsiteY1" fmla="*/ 648000 h 648000"/>
                <a:gd name="connsiteX2" fmla="*/ 0 w 9680339"/>
                <a:gd name="connsiteY2" fmla="*/ 0 h 648000"/>
                <a:gd name="connsiteX3" fmla="*/ 8817361 w 9680339"/>
                <a:gd name="connsiteY3" fmla="*/ 0 h 648000"/>
                <a:gd name="connsiteX4" fmla="*/ 9413208 w 9680339"/>
                <a:gd name="connsiteY4" fmla="*/ 0 h 648000"/>
                <a:gd name="connsiteX5" fmla="*/ 9469437 w 9680339"/>
                <a:gd name="connsiteY5" fmla="*/ 0 h 648000"/>
                <a:gd name="connsiteX6" fmla="*/ 9630899 w 9680339"/>
                <a:gd name="connsiteY6" fmla="*/ 162918 h 648000"/>
                <a:gd name="connsiteX7" fmla="*/ 9680339 w 9680339"/>
                <a:gd name="connsiteY7" fmla="*/ 200542 h 648000"/>
                <a:gd name="connsiteX8" fmla="*/ 9680339 w 9680339"/>
                <a:gd name="connsiteY8" fmla="*/ 598300 h 648000"/>
                <a:gd name="connsiteX9" fmla="*/ 9661565 w 9680339"/>
                <a:gd name="connsiteY9" fmla="*/ 632782 h 648000"/>
                <a:gd name="connsiteX10" fmla="*/ 9613274 w 9680339"/>
                <a:gd name="connsiteY10" fmla="*/ 648000 h 6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680339" h="648000">
                  <a:moveTo>
                    <a:pt x="9613274" y="648000"/>
                  </a:moveTo>
                  <a:lnTo>
                    <a:pt x="648000" y="648000"/>
                  </a:lnTo>
                  <a:lnTo>
                    <a:pt x="0" y="0"/>
                  </a:lnTo>
                  <a:lnTo>
                    <a:pt x="8817361" y="0"/>
                  </a:lnTo>
                  <a:lnTo>
                    <a:pt x="9413208" y="0"/>
                  </a:lnTo>
                  <a:lnTo>
                    <a:pt x="9469437" y="0"/>
                  </a:lnTo>
                  <a:lnTo>
                    <a:pt x="9630899" y="162918"/>
                  </a:lnTo>
                  <a:lnTo>
                    <a:pt x="9680339" y="200542"/>
                  </a:lnTo>
                  <a:lnTo>
                    <a:pt x="9680339" y="598300"/>
                  </a:lnTo>
                  <a:lnTo>
                    <a:pt x="9661565" y="632782"/>
                  </a:lnTo>
                  <a:cubicBezTo>
                    <a:pt x="9649206" y="642184"/>
                    <a:pt x="9632133" y="648000"/>
                    <a:pt x="9613274" y="64800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67"/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4ACDB6E1-0019-4594-BA57-355CD94473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242760" y="302433"/>
              <a:ext cx="792964" cy="79296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1CFD28A3-FFD3-44EF-BD7B-AA8133ABDF9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13594" y="735397"/>
              <a:ext cx="360000" cy="3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タイトル 97">
            <a:extLst>
              <a:ext uri="{FF2B5EF4-FFF2-40B4-BE49-F238E27FC236}">
                <a16:creationId xmlns:a16="http://schemas.microsoft.com/office/drawing/2014/main" id="{B78F4E89-BF6F-4E09-A944-EE47285551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216" y="424232"/>
            <a:ext cx="8271821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>
              <a:defRPr sz="212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6" name="コンテンツ プレースホルダー 18">
            <a:extLst>
              <a:ext uri="{FF2B5EF4-FFF2-40B4-BE49-F238E27FC236}">
                <a16:creationId xmlns:a16="http://schemas.microsoft.com/office/drawing/2014/main" id="{E5C690C4-34B3-4BE9-8905-112BB7C579C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31440" y="1012088"/>
            <a:ext cx="8705425" cy="783805"/>
          </a:xfrm>
          <a:prstGeom prst="rect">
            <a:avLst/>
          </a:prstGeom>
        </p:spPr>
        <p:txBody>
          <a:bodyPr lIns="0" tIns="144000" rIns="0" bIns="0" anchor="t"/>
          <a:lstStyle>
            <a:lvl1pPr marL="0" marR="0" indent="0" algn="l" defTabSz="6949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5"/>
              </a:spcAft>
              <a:buClrTx/>
              <a:buSzTx/>
              <a:buFontTx/>
              <a:buNone/>
              <a:tabLst/>
              <a:defRPr sz="1216" b="1">
                <a:solidFill>
                  <a:srgbClr val="009C8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47465" indent="0">
              <a:buFontTx/>
              <a:buNone/>
              <a:defRPr/>
            </a:lvl2pPr>
            <a:lvl3pPr marL="694931" indent="0">
              <a:buFontTx/>
              <a:buNone/>
              <a:defRPr/>
            </a:lvl3pPr>
            <a:lvl4pPr marL="1042396" indent="0">
              <a:buFontTx/>
              <a:buNone/>
              <a:defRPr/>
            </a:lvl4pPr>
            <a:lvl5pPr marL="1389862" indent="0">
              <a:buFontTx/>
              <a:buNone/>
              <a:defRPr/>
            </a:lvl5pPr>
          </a:lstStyle>
          <a:p>
            <a:pPr marL="0" marR="0" lvl="0" indent="0" algn="l" defTabSz="694931" rtl="0" eaLnBrk="1" fontAlgn="auto" latinLnBrk="0" hangingPunct="1">
              <a:lnSpc>
                <a:spcPct val="90000"/>
              </a:lnSpc>
              <a:spcBef>
                <a:spcPts val="75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</p:spTree>
    <p:extLst>
      <p:ext uri="{BB962C8B-B14F-4D97-AF65-F5344CB8AC3E}">
        <p14:creationId xmlns:p14="http://schemas.microsoft.com/office/powerpoint/2010/main" val="122504480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内容説明用スライド_タイトル+リ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11" descr="ç°å¢ç">
            <a:extLst>
              <a:ext uri="{FF2B5EF4-FFF2-40B4-BE49-F238E27FC236}">
                <a16:creationId xmlns:a16="http://schemas.microsoft.com/office/drawing/2014/main" id="{D72EE375-F29A-474C-80D6-45E6D14C1F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90124" y="368223"/>
            <a:ext cx="537317" cy="50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D316A16E-8584-4903-990B-BD95BBA90F63}"/>
              </a:ext>
            </a:extLst>
          </p:cNvPr>
          <p:cNvSpPr/>
          <p:nvPr userDrawn="1"/>
        </p:nvSpPr>
        <p:spPr>
          <a:xfrm>
            <a:off x="282800" y="419807"/>
            <a:ext cx="8970005" cy="587854"/>
          </a:xfrm>
          <a:custGeom>
            <a:avLst/>
            <a:gdLst>
              <a:gd name="connsiteX0" fmla="*/ 68294 w 9681568"/>
              <a:gd name="connsiteY0" fmla="*/ 0 h 648000"/>
              <a:gd name="connsiteX1" fmla="*/ 9033568 w 9681568"/>
              <a:gd name="connsiteY1" fmla="*/ 0 h 648000"/>
              <a:gd name="connsiteX2" fmla="*/ 9681568 w 9681568"/>
              <a:gd name="connsiteY2" fmla="*/ 648000 h 648000"/>
              <a:gd name="connsiteX3" fmla="*/ 264751 w 9681568"/>
              <a:gd name="connsiteY3" fmla="*/ 648000 h 648000"/>
              <a:gd name="connsiteX4" fmla="*/ 0 w 9681568"/>
              <a:gd name="connsiteY4" fmla="*/ 446523 h 648000"/>
              <a:gd name="connsiteX5" fmla="*/ 0 w 9681568"/>
              <a:gd name="connsiteY5" fmla="*/ 51957 h 648000"/>
              <a:gd name="connsiteX6" fmla="*/ 68294 w 9681568"/>
              <a:gd name="connsiteY6" fmla="*/ 0 h 6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81568" h="648000">
                <a:moveTo>
                  <a:pt x="68294" y="0"/>
                </a:moveTo>
                <a:lnTo>
                  <a:pt x="9033568" y="0"/>
                </a:lnTo>
                <a:lnTo>
                  <a:pt x="9681568" y="648000"/>
                </a:lnTo>
                <a:lnTo>
                  <a:pt x="264751" y="648000"/>
                </a:lnTo>
                <a:lnTo>
                  <a:pt x="0" y="446523"/>
                </a:lnTo>
                <a:lnTo>
                  <a:pt x="0" y="51957"/>
                </a:lnTo>
                <a:cubicBezTo>
                  <a:pt x="0" y="23262"/>
                  <a:pt x="30576" y="0"/>
                  <a:pt x="68294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50"/>
          </a:p>
        </p:txBody>
      </p:sp>
      <p:sp>
        <p:nvSpPr>
          <p:cNvPr id="25" name="フリーフォーム: 図形 24">
            <a:extLst>
              <a:ext uri="{FF2B5EF4-FFF2-40B4-BE49-F238E27FC236}">
                <a16:creationId xmlns:a16="http://schemas.microsoft.com/office/drawing/2014/main" id="{6389BA14-3C27-49E0-95D8-73EE985B7C86}"/>
              </a:ext>
            </a:extLst>
          </p:cNvPr>
          <p:cNvSpPr/>
          <p:nvPr userDrawn="1"/>
        </p:nvSpPr>
        <p:spPr>
          <a:xfrm flipV="1">
            <a:off x="282800" y="648417"/>
            <a:ext cx="8970005" cy="359244"/>
          </a:xfrm>
          <a:custGeom>
            <a:avLst/>
            <a:gdLst>
              <a:gd name="connsiteX0" fmla="*/ 0 w 9681568"/>
              <a:gd name="connsiteY0" fmla="*/ 396000 h 396000"/>
              <a:gd name="connsiteX1" fmla="*/ 9285568 w 9681568"/>
              <a:gd name="connsiteY1" fmla="*/ 396000 h 396000"/>
              <a:gd name="connsiteX2" fmla="*/ 9681568 w 9681568"/>
              <a:gd name="connsiteY2" fmla="*/ 0 h 396000"/>
              <a:gd name="connsiteX3" fmla="*/ 206973 w 9681568"/>
              <a:gd name="connsiteY3" fmla="*/ 0 h 396000"/>
              <a:gd name="connsiteX4" fmla="*/ 0 w 9681568"/>
              <a:gd name="connsiteY4" fmla="*/ 206973 h 3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81568" h="396000">
                <a:moveTo>
                  <a:pt x="0" y="396000"/>
                </a:moveTo>
                <a:lnTo>
                  <a:pt x="9285568" y="396000"/>
                </a:lnTo>
                <a:lnTo>
                  <a:pt x="9681568" y="0"/>
                </a:lnTo>
                <a:lnTo>
                  <a:pt x="206973" y="0"/>
                </a:lnTo>
                <a:lnTo>
                  <a:pt x="0" y="2069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73" dirty="0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0FB6288-8694-4998-AA2F-C2FF933481A4}"/>
              </a:ext>
            </a:extLst>
          </p:cNvPr>
          <p:cNvCxnSpPr>
            <a:cxnSpLocks/>
          </p:cNvCxnSpPr>
          <p:nvPr userDrawn="1"/>
        </p:nvCxnSpPr>
        <p:spPr>
          <a:xfrm>
            <a:off x="197896" y="732550"/>
            <a:ext cx="333541" cy="3265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6493546D-0948-4393-9D11-8785B20C3062}"/>
              </a:ext>
            </a:extLst>
          </p:cNvPr>
          <p:cNvCxnSpPr>
            <a:cxnSpLocks/>
          </p:cNvCxnSpPr>
          <p:nvPr userDrawn="1"/>
        </p:nvCxnSpPr>
        <p:spPr>
          <a:xfrm>
            <a:off x="8563447" y="339770"/>
            <a:ext cx="734684" cy="71936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コンテンツ プレースホルダー 18">
            <a:extLst>
              <a:ext uri="{FF2B5EF4-FFF2-40B4-BE49-F238E27FC236}">
                <a16:creationId xmlns:a16="http://schemas.microsoft.com/office/drawing/2014/main" id="{D5428008-C93C-447D-8ECA-E6DC6C99CFF5}"/>
              </a:ext>
            </a:extLst>
          </p:cNvPr>
          <p:cNvSpPr>
            <a:spLocks noGrp="1"/>
          </p:cNvSpPr>
          <p:nvPr userDrawn="1">
            <p:ph sz="quarter" idx="14" hasCustomPrompt="1"/>
          </p:nvPr>
        </p:nvSpPr>
        <p:spPr bwMode="white">
          <a:xfrm>
            <a:off x="287214" y="419807"/>
            <a:ext cx="8271821" cy="228610"/>
          </a:xfrm>
          <a:prstGeom prst="rect">
            <a:avLst/>
          </a:prstGeom>
        </p:spPr>
        <p:txBody>
          <a:bodyPr lIns="180000" tIns="36000" rIns="0" bIns="0" anchor="ctr"/>
          <a:lstStyle>
            <a:lvl1pPr marL="0" indent="0" algn="l">
              <a:buFontTx/>
              <a:buNone/>
              <a:defRPr sz="96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68591" indent="0">
              <a:buFontTx/>
              <a:buNone/>
              <a:defRPr/>
            </a:lvl2pPr>
            <a:lvl3pPr marL="737181" indent="0">
              <a:buFontTx/>
              <a:buNone/>
              <a:defRPr/>
            </a:lvl3pPr>
            <a:lvl4pPr marL="1105772" indent="0">
              <a:buFontTx/>
              <a:buNone/>
              <a:defRPr/>
            </a:lvl4pPr>
            <a:lvl5pPr marL="1474362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30" name="コンテンツ プレースホルダー 18">
            <a:extLst>
              <a:ext uri="{FF2B5EF4-FFF2-40B4-BE49-F238E27FC236}">
                <a16:creationId xmlns:a16="http://schemas.microsoft.com/office/drawing/2014/main" id="{8E325FC6-CFEA-4EF4-9D97-941D22CFC145}"/>
              </a:ext>
            </a:extLst>
          </p:cNvPr>
          <p:cNvSpPr>
            <a:spLocks noGrp="1"/>
          </p:cNvSpPr>
          <p:nvPr userDrawn="1">
            <p:ph sz="quarter" idx="15" hasCustomPrompt="1"/>
          </p:nvPr>
        </p:nvSpPr>
        <p:spPr bwMode="white">
          <a:xfrm>
            <a:off x="287214" y="191741"/>
            <a:ext cx="8271821" cy="228610"/>
          </a:xfrm>
          <a:prstGeom prst="rect">
            <a:avLst/>
          </a:prstGeom>
        </p:spPr>
        <p:txBody>
          <a:bodyPr lIns="72000" tIns="36000" rIns="0" bIns="0" anchor="ctr"/>
          <a:lstStyle>
            <a:lvl1pPr marL="0" indent="0" algn="l">
              <a:buFontTx/>
              <a:buNone/>
              <a:defRPr sz="967" b="1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68591" indent="0">
              <a:buFontTx/>
              <a:buNone/>
              <a:defRPr/>
            </a:lvl2pPr>
            <a:lvl3pPr marL="737181" indent="0">
              <a:buFontTx/>
              <a:buNone/>
              <a:defRPr/>
            </a:lvl3pPr>
            <a:lvl4pPr marL="1105772" indent="0">
              <a:buFontTx/>
              <a:buNone/>
              <a:defRPr/>
            </a:lvl4pPr>
            <a:lvl5pPr marL="1474362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階層（例：表タイトル）</a:t>
            </a:r>
          </a:p>
        </p:txBody>
      </p:sp>
      <p:sp>
        <p:nvSpPr>
          <p:cNvPr id="32" name="コンテンツ プレースホルダー 18">
            <a:extLst>
              <a:ext uri="{FF2B5EF4-FFF2-40B4-BE49-F238E27FC236}">
                <a16:creationId xmlns:a16="http://schemas.microsoft.com/office/drawing/2014/main" id="{B0601DCF-F450-4DBC-97BF-9C8A2C2B569B}"/>
              </a:ext>
            </a:extLst>
          </p:cNvPr>
          <p:cNvSpPr>
            <a:spLocks noGrp="1"/>
          </p:cNvSpPr>
          <p:nvPr userDrawn="1">
            <p:ph sz="quarter" idx="16" hasCustomPrompt="1"/>
          </p:nvPr>
        </p:nvSpPr>
        <p:spPr>
          <a:xfrm>
            <a:off x="531439" y="1012088"/>
            <a:ext cx="8705425" cy="783805"/>
          </a:xfrm>
          <a:prstGeom prst="rect">
            <a:avLst/>
          </a:prstGeom>
        </p:spPr>
        <p:txBody>
          <a:bodyPr lIns="0" tIns="144000" rIns="0" bIns="0" anchor="t"/>
          <a:lstStyle>
            <a:lvl1pPr marL="0" marR="0" indent="0" algn="l" defTabSz="7371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83"/>
              </a:spcAft>
              <a:buClrTx/>
              <a:buSzTx/>
              <a:buFontTx/>
              <a:buNone/>
              <a:tabLst/>
              <a:defRPr sz="1290" b="1">
                <a:solidFill>
                  <a:srgbClr val="009C8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68591" indent="0">
              <a:buFontTx/>
              <a:buNone/>
              <a:defRPr/>
            </a:lvl2pPr>
            <a:lvl3pPr marL="737181" indent="0">
              <a:buFontTx/>
              <a:buNone/>
              <a:defRPr/>
            </a:lvl3pPr>
            <a:lvl4pPr marL="1105772" indent="0">
              <a:buFontTx/>
              <a:buNone/>
              <a:defRPr/>
            </a:lvl4pPr>
            <a:lvl5pPr marL="1474362" indent="0">
              <a:buFontTx/>
              <a:buNone/>
              <a:defRPr/>
            </a:lvl5pPr>
          </a:lstStyle>
          <a:p>
            <a:pPr marL="0" marR="0" lvl="0" indent="0" algn="l" defTabSz="737181" rtl="0" eaLnBrk="1" fontAlgn="auto" latinLnBrk="0" hangingPunct="1">
              <a:lnSpc>
                <a:spcPct val="90000"/>
              </a:lnSpc>
              <a:spcBef>
                <a:spcPts val="80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6203B00-3C4D-4A50-AD59-A9017DC5CA98}"/>
              </a:ext>
            </a:extLst>
          </p:cNvPr>
          <p:cNvSpPr txBox="1"/>
          <p:nvPr userDrawn="1"/>
        </p:nvSpPr>
        <p:spPr>
          <a:xfrm>
            <a:off x="9565508" y="6581630"/>
            <a:ext cx="212849" cy="17185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9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9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タイトル 97">
            <a:extLst>
              <a:ext uri="{FF2B5EF4-FFF2-40B4-BE49-F238E27FC236}">
                <a16:creationId xmlns:a16="http://schemas.microsoft.com/office/drawing/2014/main" id="{E903700A-BA7D-4341-BD66-3F77B7227C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216" y="648417"/>
            <a:ext cx="8276234" cy="35924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>
              <a:defRPr sz="1773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187702534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7455FDF7-D502-4354-BBBF-F7B81E7A92BC}"/>
              </a:ext>
            </a:extLst>
          </p:cNvPr>
          <p:cNvSpPr txBox="1"/>
          <p:nvPr userDrawn="1"/>
        </p:nvSpPr>
        <p:spPr>
          <a:xfrm>
            <a:off x="9565508" y="6581630"/>
            <a:ext cx="212849" cy="171850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368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368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CF3F799-34AF-4E56-848C-1D016ACB3677}"/>
              </a:ext>
            </a:extLst>
          </p:cNvPr>
          <p:cNvGrpSpPr/>
          <p:nvPr userDrawn="1"/>
        </p:nvGrpSpPr>
        <p:grpSpPr>
          <a:xfrm>
            <a:off x="197897" y="339770"/>
            <a:ext cx="9429542" cy="719363"/>
            <a:chOff x="213594" y="2187666"/>
            <a:chExt cx="10177559" cy="792964"/>
          </a:xfrm>
        </p:grpSpPr>
        <p:pic>
          <p:nvPicPr>
            <p:cNvPr id="14" name="Picture 11" descr="ç°å¢ç">
              <a:extLst>
                <a:ext uri="{FF2B5EF4-FFF2-40B4-BE49-F238E27FC236}">
                  <a16:creationId xmlns:a16="http://schemas.microsoft.com/office/drawing/2014/main" id="{3D005F27-E1B5-4D9E-A175-8AE39D9063F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11212" y="2219029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BB44DCFF-9840-43B5-A765-993332EAC29C}"/>
                </a:ext>
              </a:extLst>
            </p:cNvPr>
            <p:cNvGrpSpPr/>
            <p:nvPr userDrawn="1"/>
          </p:nvGrpSpPr>
          <p:grpSpPr>
            <a:xfrm>
              <a:off x="213594" y="2187666"/>
              <a:ext cx="9822130" cy="792964"/>
              <a:chOff x="218356" y="2187666"/>
              <a:chExt cx="9822130" cy="792964"/>
            </a:xfrm>
          </p:grpSpPr>
          <p:sp>
            <p:nvSpPr>
              <p:cNvPr id="16" name="フリーフォーム: 図形 15">
                <a:extLst>
                  <a:ext uri="{FF2B5EF4-FFF2-40B4-BE49-F238E27FC236}">
                    <a16:creationId xmlns:a16="http://schemas.microsoft.com/office/drawing/2014/main" id="{FDE73132-D310-448E-A036-E8C3F616277B}"/>
                  </a:ext>
                </a:extLst>
              </p:cNvPr>
              <p:cNvSpPr/>
              <p:nvPr userDrawn="1"/>
            </p:nvSpPr>
            <p:spPr>
              <a:xfrm>
                <a:off x="309996" y="2275892"/>
                <a:ext cx="9681568" cy="648000"/>
              </a:xfrm>
              <a:custGeom>
                <a:avLst/>
                <a:gdLst>
                  <a:gd name="connsiteX0" fmla="*/ 68294 w 9681568"/>
                  <a:gd name="connsiteY0" fmla="*/ 0 h 648000"/>
                  <a:gd name="connsiteX1" fmla="*/ 9033568 w 9681568"/>
                  <a:gd name="connsiteY1" fmla="*/ 0 h 648000"/>
                  <a:gd name="connsiteX2" fmla="*/ 9681568 w 9681568"/>
                  <a:gd name="connsiteY2" fmla="*/ 648000 h 648000"/>
                  <a:gd name="connsiteX3" fmla="*/ 264751 w 9681568"/>
                  <a:gd name="connsiteY3" fmla="*/ 648000 h 648000"/>
                  <a:gd name="connsiteX4" fmla="*/ 0 w 9681568"/>
                  <a:gd name="connsiteY4" fmla="*/ 446523 h 648000"/>
                  <a:gd name="connsiteX5" fmla="*/ 0 w 9681568"/>
                  <a:gd name="connsiteY5" fmla="*/ 51957 h 648000"/>
                  <a:gd name="connsiteX6" fmla="*/ 68294 w 9681568"/>
                  <a:gd name="connsiteY6" fmla="*/ 0 h 64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681568" h="648000">
                    <a:moveTo>
                      <a:pt x="68294" y="0"/>
                    </a:moveTo>
                    <a:lnTo>
                      <a:pt x="9033568" y="0"/>
                    </a:lnTo>
                    <a:lnTo>
                      <a:pt x="9681568" y="648000"/>
                    </a:lnTo>
                    <a:lnTo>
                      <a:pt x="264751" y="648000"/>
                    </a:lnTo>
                    <a:lnTo>
                      <a:pt x="0" y="446523"/>
                    </a:lnTo>
                    <a:lnTo>
                      <a:pt x="0" y="51957"/>
                    </a:lnTo>
                    <a:cubicBezTo>
                      <a:pt x="0" y="23262"/>
                      <a:pt x="30576" y="0"/>
                      <a:pt x="68294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539"/>
              </a:p>
            </p:txBody>
          </p:sp>
          <p:sp>
            <p:nvSpPr>
              <p:cNvPr id="17" name="フリーフォーム: 図形 16">
                <a:extLst>
                  <a:ext uri="{FF2B5EF4-FFF2-40B4-BE49-F238E27FC236}">
                    <a16:creationId xmlns:a16="http://schemas.microsoft.com/office/drawing/2014/main" id="{7B773A8B-6EB7-4F64-BA88-F72E7744A559}"/>
                  </a:ext>
                </a:extLst>
              </p:cNvPr>
              <p:cNvSpPr/>
              <p:nvPr userDrawn="1"/>
            </p:nvSpPr>
            <p:spPr>
              <a:xfrm flipV="1">
                <a:off x="309996" y="2527892"/>
                <a:ext cx="9681568" cy="396000"/>
              </a:xfrm>
              <a:custGeom>
                <a:avLst/>
                <a:gdLst>
                  <a:gd name="connsiteX0" fmla="*/ 0 w 9681568"/>
                  <a:gd name="connsiteY0" fmla="*/ 396000 h 396000"/>
                  <a:gd name="connsiteX1" fmla="*/ 9285568 w 9681568"/>
                  <a:gd name="connsiteY1" fmla="*/ 396000 h 396000"/>
                  <a:gd name="connsiteX2" fmla="*/ 9681568 w 9681568"/>
                  <a:gd name="connsiteY2" fmla="*/ 0 h 396000"/>
                  <a:gd name="connsiteX3" fmla="*/ 206973 w 9681568"/>
                  <a:gd name="connsiteY3" fmla="*/ 0 h 396000"/>
                  <a:gd name="connsiteX4" fmla="*/ 0 w 9681568"/>
                  <a:gd name="connsiteY4" fmla="*/ 206973 h 396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681568" h="396000">
                    <a:moveTo>
                      <a:pt x="0" y="396000"/>
                    </a:moveTo>
                    <a:lnTo>
                      <a:pt x="9285568" y="396000"/>
                    </a:lnTo>
                    <a:lnTo>
                      <a:pt x="9681568" y="0"/>
                    </a:lnTo>
                    <a:lnTo>
                      <a:pt x="206973" y="0"/>
                    </a:lnTo>
                    <a:lnTo>
                      <a:pt x="0" y="206973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881" dirty="0"/>
              </a:p>
            </p:txBody>
          </p:sp>
          <p:cxnSp>
            <p:nvCxnSpPr>
              <p:cNvPr id="18" name="直線コネクタ 17">
                <a:extLst>
                  <a:ext uri="{FF2B5EF4-FFF2-40B4-BE49-F238E27FC236}">
                    <a16:creationId xmlns:a16="http://schemas.microsoft.com/office/drawing/2014/main" id="{DD2D1282-6F99-4A95-9BDC-0048DD51F30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18356" y="2620630"/>
                <a:ext cx="360000" cy="36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>
                <a:extLst>
                  <a:ext uri="{FF2B5EF4-FFF2-40B4-BE49-F238E27FC236}">
                    <a16:creationId xmlns:a16="http://schemas.microsoft.com/office/drawing/2014/main" id="{02A3B294-5ACE-449A-B2EE-9AC0A8AC250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9247522" y="2187666"/>
                <a:ext cx="792964" cy="79296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0" name="コンテンツ プレースホルダー 18">
            <a:extLst>
              <a:ext uri="{FF2B5EF4-FFF2-40B4-BE49-F238E27FC236}">
                <a16:creationId xmlns:a16="http://schemas.microsoft.com/office/drawing/2014/main" id="{A29F1BF5-21A9-4C9F-A42D-6863A1A558C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 bwMode="white">
          <a:xfrm>
            <a:off x="287213" y="419807"/>
            <a:ext cx="8271821" cy="228610"/>
          </a:xfrm>
          <a:prstGeom prst="rect">
            <a:avLst/>
          </a:prstGeom>
        </p:spPr>
        <p:txBody>
          <a:bodyPr lIns="180000" tIns="36000" rIns="0" bIns="0" anchor="ctr"/>
          <a:lstStyle>
            <a:lvl1pPr marL="0" marR="0" indent="0" algn="l" defTabSz="782000" rtl="0" eaLnBrk="1" fontAlgn="auto" latinLnBrk="0" hangingPunct="1">
              <a:lnSpc>
                <a:spcPct val="90000"/>
              </a:lnSpc>
              <a:spcBef>
                <a:spcPts val="855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2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91000" indent="0">
              <a:buFontTx/>
              <a:buNone/>
              <a:defRPr/>
            </a:lvl2pPr>
            <a:lvl3pPr marL="782000" indent="0">
              <a:buFontTx/>
              <a:buNone/>
              <a:defRPr/>
            </a:lvl3pPr>
            <a:lvl4pPr marL="1173000" indent="0">
              <a:buFontTx/>
              <a:buNone/>
              <a:defRPr/>
            </a:lvl4pPr>
            <a:lvl5pPr marL="1564000" indent="0">
              <a:buFontTx/>
              <a:buNone/>
              <a:defRPr/>
            </a:lvl5pPr>
          </a:lstStyle>
          <a:p>
            <a:pPr marL="0" marR="0" lvl="0" indent="0" algn="l" defTabSz="782000" rtl="0" eaLnBrk="1" fontAlgn="auto" latinLnBrk="0" hangingPunct="1">
              <a:lnSpc>
                <a:spcPct val="90000"/>
              </a:lnSpc>
              <a:spcBef>
                <a:spcPts val="8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21" name="コンテンツ プレースホルダー 18">
            <a:extLst>
              <a:ext uri="{FF2B5EF4-FFF2-40B4-BE49-F238E27FC236}">
                <a16:creationId xmlns:a16="http://schemas.microsoft.com/office/drawing/2014/main" id="{D98872D5-07FB-4058-92B2-D941A324AEF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 bwMode="white">
          <a:xfrm>
            <a:off x="287213" y="191741"/>
            <a:ext cx="8271821" cy="228610"/>
          </a:xfrm>
          <a:prstGeom prst="rect">
            <a:avLst/>
          </a:prstGeom>
        </p:spPr>
        <p:txBody>
          <a:bodyPr lIns="72000" tIns="36000" rIns="0" bIns="0" anchor="ctr"/>
          <a:lstStyle>
            <a:lvl1pPr marL="0" indent="0" algn="l">
              <a:buFontTx/>
              <a:buNone/>
              <a:defRPr sz="1026" b="1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391000" indent="0">
              <a:buFontTx/>
              <a:buNone/>
              <a:defRPr/>
            </a:lvl2pPr>
            <a:lvl3pPr marL="782000" indent="0">
              <a:buFontTx/>
              <a:buNone/>
              <a:defRPr/>
            </a:lvl3pPr>
            <a:lvl4pPr marL="1173000" indent="0">
              <a:buFontTx/>
              <a:buNone/>
              <a:defRPr/>
            </a:lvl4pPr>
            <a:lvl5pPr marL="15640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階層（例：表タイトル）</a:t>
            </a:r>
          </a:p>
        </p:txBody>
      </p:sp>
      <p:sp>
        <p:nvSpPr>
          <p:cNvPr id="22" name="タイトル 97">
            <a:extLst>
              <a:ext uri="{FF2B5EF4-FFF2-40B4-BE49-F238E27FC236}">
                <a16:creationId xmlns:a16="http://schemas.microsoft.com/office/drawing/2014/main" id="{00A61ED2-0EA3-4684-9979-E10DD2CC90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215" y="648417"/>
            <a:ext cx="8276234" cy="35924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>
              <a:defRPr sz="1881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312100723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21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5" y="3769297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4" y="4365106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79" lvl="0" indent="-237379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3327593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182609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通常（リードな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5" y="196674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91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05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5713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275974" y="5715294"/>
            <a:ext cx="5443286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45878" y="1359896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0104923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5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24" y="172143"/>
            <a:ext cx="8905550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024" y="6368678"/>
            <a:ext cx="9605952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57884" y="6368678"/>
            <a:ext cx="1078684" cy="326585"/>
          </a:xfrm>
          <a:prstGeom prst="rect">
            <a:avLst/>
          </a:prstGeom>
          <a:noFill/>
        </p:spPr>
        <p:txBody>
          <a:bodyPr wrap="square" lIns="97976" tIns="0" rIns="0" bIns="0" rtlCol="0" anchor="ctr">
            <a:noAutofit/>
          </a:bodyPr>
          <a:lstStyle/>
          <a:p>
            <a:r>
              <a:rPr lang="ja-JP" altLang="en-US" sz="1089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47475" y="2173436"/>
            <a:ext cx="5021847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3832" y="5458321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025" y="2432672"/>
            <a:ext cx="5019297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5099" y="1236259"/>
            <a:ext cx="8538654" cy="653171"/>
          </a:xfrm>
        </p:spPr>
        <p:txBody>
          <a:bodyPr lIns="108000" tIns="36000" rIns="0" bIns="0" anchor="t" anchorCtr="0">
            <a:noAutofit/>
          </a:bodyPr>
          <a:lstStyle>
            <a:lvl1pPr marL="223832" indent="-22383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2050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50025" y="1399552"/>
            <a:ext cx="105507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130426" y="6368678"/>
            <a:ext cx="8605363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8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404194" y="5458321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3832" y="5717548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23832" y="5976775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404194" y="5976775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47475" y="447259"/>
            <a:ext cx="9591361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474" y="447259"/>
            <a:ext cx="8938681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50024" y="2432672"/>
            <a:ext cx="500311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565613" y="2432672"/>
            <a:ext cx="4190362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553357" y="2432672"/>
            <a:ext cx="4202619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404193" y="5717548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62741">
              <a:tabLst/>
            </a:pPr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47475" y="5113933"/>
            <a:ext cx="5188618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66204" y="5375201"/>
            <a:ext cx="516988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024" y="808024"/>
            <a:ext cx="9605950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24" y="808023"/>
            <a:ext cx="9588810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9093" y="2173436"/>
            <a:ext cx="3935786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565614" y="2173436"/>
            <a:ext cx="4169265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pPr algn="l"/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9264" y="5717548"/>
            <a:ext cx="633728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040713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説明用スライド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97">
            <a:extLst>
              <a:ext uri="{FF2B5EF4-FFF2-40B4-BE49-F238E27FC236}">
                <a16:creationId xmlns:a16="http://schemas.microsoft.com/office/drawing/2014/main" id="{72170A6F-3936-4E64-8D54-81889E10027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287214" y="419806"/>
            <a:ext cx="8271821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>
              <a:defRPr sz="2296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2D5BCB6-054C-1C95-65D1-95F4BFEDD892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9" name="Picture 11" descr="ç°å¢ç">
              <a:extLst>
                <a:ext uri="{FF2B5EF4-FFF2-40B4-BE49-F238E27FC236}">
                  <a16:creationId xmlns:a16="http://schemas.microsoft.com/office/drawing/2014/main" id="{4B7EE0A4-D06A-B766-AAA0-081FAC5EF64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368674C2-88B7-FBC8-098C-E3D68A8A73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rgbClr val="00584E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829544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33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</a:endParaRP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C9C98FF-038E-6751-233A-5A31BE80B98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4BE4015-4C1E-416F-1402-8E51BCCC95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726EEBE-2972-8B5F-2321-1C0560CFBEAB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lang="ja-JP" altLang="en-US" sz="1855" smtClean="0">
                <a:solidFill>
                  <a:prstClr val="black"/>
                </a:solidFill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lang="ja-JP" altLang="en-US" sz="1237" dirty="0">
              <a:solidFill>
                <a:prstClr val="black"/>
              </a:solidFill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86581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目次用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08499E0-6698-7242-8365-20FF5A758AA5}"/>
              </a:ext>
            </a:extLst>
          </p:cNvPr>
          <p:cNvSpPr txBox="1"/>
          <p:nvPr userDrawn="1"/>
        </p:nvSpPr>
        <p:spPr>
          <a:xfrm>
            <a:off x="1" y="6609926"/>
            <a:ext cx="9906000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8434F60-59C2-5746-B363-8E311F3EE048}" type="slidenum">
              <a:rPr lang="en-US" altLang="ja-JP" sz="799" b="0" smtClean="0">
                <a:ln w="2540"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‹#›</a:t>
            </a:fld>
            <a:endParaRPr lang="ja-JP" altLang="en-US" sz="799" b="0" dirty="0">
              <a:ln w="2540"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7" name="Picture 11" descr="ç°å¢ç">
            <a:extLst>
              <a:ext uri="{FF2B5EF4-FFF2-40B4-BE49-F238E27FC236}">
                <a16:creationId xmlns:a16="http://schemas.microsoft.com/office/drawing/2014/main" id="{A36EA33E-F10C-8847-BD79-6A62721F9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67313" y="133064"/>
            <a:ext cx="596513" cy="59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DFC3FEA0-0269-A340-8AC0-2EE9382B6D7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4259" y="354183"/>
            <a:ext cx="8872196" cy="461267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BCF4434-9025-3445-AC58-7DECDD0D5A3D}"/>
              </a:ext>
            </a:extLst>
          </p:cNvPr>
          <p:cNvCxnSpPr>
            <a:cxnSpLocks/>
          </p:cNvCxnSpPr>
          <p:nvPr userDrawn="1"/>
        </p:nvCxnSpPr>
        <p:spPr>
          <a:xfrm>
            <a:off x="250000" y="532084"/>
            <a:ext cx="359245" cy="352637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F081F0C-555C-6443-8F74-0430630E7B15}"/>
              </a:ext>
            </a:extLst>
          </p:cNvPr>
          <p:cNvCxnSpPr>
            <a:cxnSpLocks/>
          </p:cNvCxnSpPr>
          <p:nvPr userDrawn="1"/>
        </p:nvCxnSpPr>
        <p:spPr>
          <a:xfrm>
            <a:off x="8636743" y="262409"/>
            <a:ext cx="633971" cy="623778"/>
          </a:xfrm>
          <a:prstGeom prst="line">
            <a:avLst/>
          </a:prstGeom>
          <a:ln w="12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4185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4" y="196674"/>
            <a:ext cx="9565555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041109D-7A09-956E-3C8A-BC9EBC13451B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DC0C9AE8-1C2C-5D4F-DE90-C0035D437F0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0E8D7389-7D00-F5DF-C60A-4FA15A0ED5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633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2AB2A8BC-181E-D04D-EED5-37ED5324AED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163B7CC4-13F1-C289-26DC-6F9FF8DF0CF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116656DC-B78C-74B1-B759-77E1C2C6942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38053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/>
              <a:t>リード文（</a:t>
            </a:r>
            <a:r>
              <a:rPr kumimoji="1" lang="en-US" altLang="ja-JP"/>
              <a:t>Tab</a:t>
            </a:r>
            <a:r>
              <a:rPr kumimoji="1" lang="ja-JP" altLang="en-US"/>
              <a:t>キーで行頭文字を第</a:t>
            </a:r>
            <a:r>
              <a:rPr kumimoji="1" lang="en-US" altLang="ja-JP"/>
              <a:t>4</a:t>
            </a:r>
            <a:r>
              <a:rPr kumimoji="1" lang="ja-JP" altLang="en-US"/>
              <a:t>レベルまで選択できます）</a:t>
            </a:r>
          </a:p>
          <a:p>
            <a:pPr lvl="1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</a:t>
            </a:r>
            <a:r>
              <a:rPr kumimoji="1" lang="en-US" altLang="ja-JP"/>
              <a:t>3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</a:t>
            </a:r>
            <a:r>
              <a:rPr kumimoji="1" lang="en-US" altLang="ja-JP"/>
              <a:t>4</a:t>
            </a:r>
            <a:r>
              <a:rPr kumimoji="1" lang="ja-JP" altLang="en-US"/>
              <a:t>レベル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337EB01-84C2-44AD-EF01-3DC9F20C1776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1B02FA-3B43-4965-97B5-C29D405C4738}" type="slidenum">
              <a:rPr kumimoji="1" lang="ja-JP" altLang="en-US" sz="1855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37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22092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5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82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1</a:t>
            </a:r>
            <a:r>
              <a:rPr kumimoji="1" lang="ja-JP" altLang="en-US"/>
              <a:t>階層（例：表紙タイトル）</a:t>
            </a: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855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5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082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第</a:t>
            </a:r>
            <a:r>
              <a:rPr kumimoji="1" lang="en-US" altLang="ja-JP"/>
              <a:t>2</a:t>
            </a:r>
            <a:r>
              <a:rPr kumimoji="1" lang="ja-JP" altLang="en-US"/>
              <a:t>階層（例：章タイトル）</a:t>
            </a:r>
          </a:p>
        </p:txBody>
      </p:sp>
      <p:sp>
        <p:nvSpPr>
          <p:cNvPr id="19" name="コンテンツ プレースホルダー 3">
            <a:extLst>
              <a:ext uri="{FF2B5EF4-FFF2-40B4-BE49-F238E27FC236}">
                <a16:creationId xmlns:a16="http://schemas.microsoft.com/office/drawing/2014/main" id="{EDF4FE31-3A07-443C-9CD8-C81650AD9D2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50026" y="1007809"/>
            <a:ext cx="9605953" cy="564024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20877" indent="-220877" algn="l">
              <a:lnSpc>
                <a:spcPct val="100000"/>
              </a:lnSpc>
              <a:spcBef>
                <a:spcPts val="46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539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568145" y="6527196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855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237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18B852C-7395-C94C-50DD-3ECED55C95D6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20" name="Picture 11" descr="ç°å¢ç">
              <a:extLst>
                <a:ext uri="{FF2B5EF4-FFF2-40B4-BE49-F238E27FC236}">
                  <a16:creationId xmlns:a16="http://schemas.microsoft.com/office/drawing/2014/main" id="{30A825B6-9B46-FB7E-BD20-72A585F1AF1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73F13A54-8936-63CE-C691-DDD4CC84AD6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A7D99EE6-DA7D-438B-69E9-C80DBA0C6E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9D0342AA-A4FC-81F5-17FF-E0D7D87291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7923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4892" y="3120324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43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/>
        </p:nvGrpSpPr>
        <p:grpSpPr>
          <a:xfrm>
            <a:off x="103693" y="196674"/>
            <a:ext cx="9565554" cy="721514"/>
            <a:chOff x="111919" y="216797"/>
            <a:chExt cx="10324361" cy="795336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50024" y="1007806"/>
            <a:ext cx="9605952" cy="368865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72000" rIns="180000" bIns="72000" anchor="t" anchorCtr="0">
            <a:spAutoFit/>
          </a:bodyPr>
          <a:lstStyle>
            <a:lvl1pPr marL="259232" indent="-259232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452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BB61A0F-B303-4E09-B172-5172D5B76C28}"/>
              </a:ext>
            </a:extLst>
          </p:cNvPr>
          <p:cNvSpPr txBox="1"/>
          <p:nvPr userDrawn="1"/>
        </p:nvSpPr>
        <p:spPr>
          <a:xfrm>
            <a:off x="7349705" y="6538823"/>
            <a:ext cx="18115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solidFill>
                  <a:schemeClr val="bg1">
                    <a:lumMod val="65000"/>
                  </a:schemeClr>
                </a:solidFill>
              </a:rPr>
              <a:t>地域脱炭素ステップアップ講座</a:t>
            </a:r>
          </a:p>
        </p:txBody>
      </p:sp>
    </p:spTree>
    <p:extLst>
      <p:ext uri="{BB962C8B-B14F-4D97-AF65-F5344CB8AC3E}">
        <p14:creationId xmlns:p14="http://schemas.microsoft.com/office/powerpoint/2010/main" val="168430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2.xml"/><Relationship Id="rId21" Type="http://schemas.openxmlformats.org/officeDocument/2006/relationships/slideLayout" Target="../slideLayouts/slideLayout50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19" Type="http://schemas.openxmlformats.org/officeDocument/2006/relationships/slideLayout" Target="../slideLayouts/slideLayout48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Relationship Id="rId2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theme" Target="../theme/theme4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3" y="945837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2" r:id="rId3"/>
    <p:sldLayoutId id="2147483651" r:id="rId4"/>
    <p:sldLayoutId id="2147483650" r:id="rId5"/>
    <p:sldLayoutId id="2147483655" r:id="rId6"/>
    <p:sldLayoutId id="2147483656" r:id="rId7"/>
    <p:sldLayoutId id="2147483653" r:id="rId8"/>
    <p:sldLayoutId id="2147483663" r:id="rId9"/>
    <p:sldLayoutId id="2147483664" r:id="rId10"/>
    <p:sldLayoutId id="2147483665" r:id="rId11"/>
    <p:sldLayoutId id="2147483668" r:id="rId12"/>
    <p:sldLayoutId id="2147483670" r:id="rId13"/>
    <p:sldLayoutId id="2147483671" r:id="rId14"/>
    <p:sldLayoutId id="2147483675" r:id="rId15"/>
    <p:sldLayoutId id="2147483676" r:id="rId16"/>
    <p:sldLayoutId id="2147483677" r:id="rId17"/>
    <p:sldLayoutId id="2147483679" r:id="rId18"/>
    <p:sldLayoutId id="2147483793" r:id="rId19"/>
    <p:sldLayoutId id="2147483795" r:id="rId20"/>
    <p:sldLayoutId id="2147483796" r:id="rId21"/>
  </p:sldLayoutIdLst>
  <p:hf hdr="0" ftr="0" dt="0"/>
  <p:txStyles>
    <p:titleStyle>
      <a:lvl1pPr algn="ctr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6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0" userDrawn="1">
          <p15:clr>
            <a:srgbClr val="F26B43"/>
          </p15:clr>
        </p15:guide>
        <p15:guide id="4" orient="horz" pos="4217" userDrawn="1">
          <p15:clr>
            <a:srgbClr val="F26B43"/>
          </p15:clr>
        </p15:guide>
        <p15:guide id="5" pos="6145" userDrawn="1">
          <p15:clr>
            <a:srgbClr val="F26B43"/>
          </p15:clr>
        </p15:guide>
        <p15:guide id="6" pos="95" userDrawn="1">
          <p15:clr>
            <a:srgbClr val="F26B43"/>
          </p15:clr>
        </p15:guide>
        <p15:guide id="7" orient="horz" pos="6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5" y="945841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391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89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847" r:id="rId7"/>
    <p:sldLayoutId id="2147483848" r:id="rId8"/>
  </p:sldLayoutIdLst>
  <p:hf hdr="0" ftr="0" dt="0"/>
  <p:txStyles>
    <p:titleStyle>
      <a:lvl1pPr algn="ctr" defTabSz="779113" rtl="0" eaLnBrk="1" latinLnBrk="0" hangingPunct="1">
        <a:lnSpc>
          <a:spcPct val="90000"/>
        </a:lnSpc>
        <a:spcBef>
          <a:spcPct val="0"/>
        </a:spcBef>
        <a:buNone/>
        <a:defRPr kumimoji="1" sz="37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779113" rtl="0" eaLnBrk="1" latinLnBrk="0" hangingPunct="1">
        <a:lnSpc>
          <a:spcPct val="90000"/>
        </a:lnSpc>
        <a:spcBef>
          <a:spcPts val="852"/>
        </a:spcBef>
        <a:buFontTx/>
        <a:buNone/>
        <a:defRPr kumimoji="1" sz="2386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9113" rtl="0" eaLnBrk="1" latinLnBrk="0" hangingPunct="1">
        <a:lnSpc>
          <a:spcPct val="90000"/>
        </a:lnSpc>
        <a:spcBef>
          <a:spcPts val="427"/>
        </a:spcBef>
        <a:buFontTx/>
        <a:buNone/>
        <a:defRPr kumimoji="1" sz="2045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779113" rtl="0" eaLnBrk="1" latinLnBrk="0" hangingPunct="1">
        <a:lnSpc>
          <a:spcPct val="90000"/>
        </a:lnSpc>
        <a:spcBef>
          <a:spcPts val="427"/>
        </a:spcBef>
        <a:buFontTx/>
        <a:buNone/>
        <a:defRPr kumimoji="1" sz="1704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9113" rtl="0" eaLnBrk="1" latinLnBrk="0" hangingPunct="1">
        <a:lnSpc>
          <a:spcPct val="90000"/>
        </a:lnSpc>
        <a:spcBef>
          <a:spcPts val="427"/>
        </a:spcBef>
        <a:buFontTx/>
        <a:buNone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779113" rtl="0" eaLnBrk="1" latinLnBrk="0" hangingPunct="1">
        <a:lnSpc>
          <a:spcPct val="90000"/>
        </a:lnSpc>
        <a:spcBef>
          <a:spcPts val="427"/>
        </a:spcBef>
        <a:buFontTx/>
        <a:buNone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2142562" indent="-194779" algn="l" defTabSz="779113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532118" indent="-194779" algn="l" defTabSz="779113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921675" indent="-194779" algn="l" defTabSz="779113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311231" indent="-194779" algn="l" defTabSz="779113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7911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1pPr>
      <a:lvl2pPr marL="389556" algn="l" defTabSz="77911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2pPr>
      <a:lvl3pPr marL="779113" algn="l" defTabSz="77911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3pPr>
      <a:lvl4pPr marL="1168670" algn="l" defTabSz="77911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1558225" algn="l" defTabSz="77911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1947782" algn="l" defTabSz="77911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337340" algn="l" defTabSz="77911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726897" algn="l" defTabSz="77911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116453" algn="l" defTabSz="77911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0" userDrawn="1">
          <p15:clr>
            <a:srgbClr val="F26B43"/>
          </p15:clr>
        </p15:guide>
        <p15:guide id="4" orient="horz" pos="4217" userDrawn="1">
          <p15:clr>
            <a:srgbClr val="F26B43"/>
          </p15:clr>
        </p15:guide>
        <p15:guide id="5" pos="6145" userDrawn="1">
          <p15:clr>
            <a:srgbClr val="F26B43"/>
          </p15:clr>
        </p15:guide>
        <p15:guide id="6" pos="9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41535F4-2858-0E45-B5A5-01661E23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92" y="365798"/>
            <a:ext cx="8544016" cy="1324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45E705D-9722-0F48-B602-8CAE7024D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992" y="1826113"/>
            <a:ext cx="8544016" cy="4350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83FD4-8534-B54E-8F5F-488203C9B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0992" y="6356827"/>
            <a:ext cx="2228298" cy="364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B30671-E16A-8B4F-8F70-44FD5468D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410" y="6356827"/>
            <a:ext cx="3343182" cy="364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62F17A-B521-6D42-A849-0F0D416BF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9746" y="6356827"/>
            <a:ext cx="2228298" cy="3643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6" b="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F793F3F0-E140-0047-A1E5-797D478E655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386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906" r:id="rId15"/>
    <p:sldLayoutId id="2147483907" r:id="rId16"/>
    <p:sldLayoutId id="2147483908" r:id="rId17"/>
    <p:sldLayoutId id="2147483909" r:id="rId18"/>
    <p:sldLayoutId id="2147483910" r:id="rId19"/>
    <p:sldLayoutId id="2147483911" r:id="rId20"/>
    <p:sldLayoutId id="2147483912" r:id="rId21"/>
  </p:sldLayoutIdLst>
  <p:hf hdr="0" ftr="0" dt="0"/>
  <p:txStyles>
    <p:titleStyle>
      <a:lvl1pPr algn="l" defTabSz="782000" rtl="0" eaLnBrk="1" latinLnBrk="0" hangingPunct="1">
        <a:lnSpc>
          <a:spcPct val="90000"/>
        </a:lnSpc>
        <a:spcBef>
          <a:spcPct val="0"/>
        </a:spcBef>
        <a:buNone/>
        <a:defRPr kumimoji="1" sz="37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501" indent="-195501" algn="l" defTabSz="782000" rtl="0" eaLnBrk="1" latinLnBrk="0" hangingPunct="1">
        <a:lnSpc>
          <a:spcPct val="90000"/>
        </a:lnSpc>
        <a:spcBef>
          <a:spcPts val="855"/>
        </a:spcBef>
        <a:buFont typeface="Arial" panose="020B0604020202020204" pitchFamily="34" charset="0"/>
        <a:buChar char="•"/>
        <a:defRPr kumimoji="1" sz="2395" kern="1200">
          <a:solidFill>
            <a:schemeClr val="tx1"/>
          </a:solidFill>
          <a:latin typeface="+mn-lt"/>
          <a:ea typeface="+mn-ea"/>
          <a:cs typeface="+mn-cs"/>
        </a:defRPr>
      </a:lvl1pPr>
      <a:lvl2pPr marL="586500" indent="-195501" algn="l" defTabSz="782000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2052" kern="1200">
          <a:solidFill>
            <a:schemeClr val="tx1"/>
          </a:solidFill>
          <a:latin typeface="+mn-lt"/>
          <a:ea typeface="+mn-ea"/>
          <a:cs typeface="+mn-cs"/>
        </a:defRPr>
      </a:lvl2pPr>
      <a:lvl3pPr marL="977501" indent="-195501" algn="l" defTabSz="782000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710" kern="1200">
          <a:solidFill>
            <a:schemeClr val="tx1"/>
          </a:solidFill>
          <a:latin typeface="+mn-lt"/>
          <a:ea typeface="+mn-ea"/>
          <a:cs typeface="+mn-cs"/>
        </a:defRPr>
      </a:lvl3pPr>
      <a:lvl4pPr marL="1368500" indent="-195501" algn="l" defTabSz="782000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759500" indent="-195501" algn="l" defTabSz="782000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2150500" indent="-195501" algn="l" defTabSz="782000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6pPr>
      <a:lvl7pPr marL="2541500" indent="-195501" algn="l" defTabSz="782000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7pPr>
      <a:lvl8pPr marL="2932500" indent="-195501" algn="l" defTabSz="782000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8pPr>
      <a:lvl9pPr marL="3323500" indent="-195501" algn="l" defTabSz="782000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82000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1pPr>
      <a:lvl2pPr marL="391000" algn="l" defTabSz="782000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2pPr>
      <a:lvl3pPr marL="782000" algn="l" defTabSz="782000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3pPr>
      <a:lvl4pPr marL="1173000" algn="l" defTabSz="782000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564000" algn="l" defTabSz="782000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1955000" algn="l" defTabSz="782000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6pPr>
      <a:lvl7pPr marL="2346000" algn="l" defTabSz="782000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7pPr>
      <a:lvl8pPr marL="2737000" algn="l" defTabSz="782000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8pPr>
      <a:lvl9pPr marL="3128000" algn="l" defTabSz="782000" rtl="0" eaLnBrk="1" latinLnBrk="0" hangingPunct="1">
        <a:defRPr kumimoji="1" sz="15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3" y="945838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39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8073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70" r:id="rId10"/>
    <p:sldLayoutId id="2147483771" r:id="rId11"/>
    <p:sldLayoutId id="2147483772" r:id="rId12"/>
    <p:sldLayoutId id="2147483774" r:id="rId13"/>
    <p:sldLayoutId id="2147483775" r:id="rId14"/>
    <p:sldLayoutId id="2147483776" r:id="rId15"/>
    <p:sldLayoutId id="2147483839" r:id="rId16"/>
    <p:sldLayoutId id="2147483844" r:id="rId17"/>
    <p:sldLayoutId id="2147483809" r:id="rId18"/>
    <p:sldLayoutId id="2147483810" r:id="rId19"/>
    <p:sldLayoutId id="2147483819" r:id="rId20"/>
    <p:sldLayoutId id="2147483825" r:id="rId21"/>
    <p:sldLayoutId id="2147483845" r:id="rId22"/>
    <p:sldLayoutId id="2147483846" r:id="rId23"/>
  </p:sldLayoutIdLst>
  <p:hf hdr="0" ftr="0" dt="0"/>
  <p:txStyles>
    <p:titleStyle>
      <a:lvl1pPr algn="ctr" defTabSz="861999" rtl="0" eaLnBrk="1" latinLnBrk="0" hangingPunct="1">
        <a:lnSpc>
          <a:spcPct val="90000"/>
        </a:lnSpc>
        <a:spcBef>
          <a:spcPct val="0"/>
        </a:spcBef>
        <a:buNone/>
        <a:defRPr kumimoji="1" sz="41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861999" rtl="0" eaLnBrk="1" latinLnBrk="0" hangingPunct="1">
        <a:lnSpc>
          <a:spcPct val="90000"/>
        </a:lnSpc>
        <a:spcBef>
          <a:spcPts val="942"/>
        </a:spcBef>
        <a:buFontTx/>
        <a:buNone/>
        <a:defRPr kumimoji="1" sz="2639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861999" rtl="0" eaLnBrk="1" latinLnBrk="0" hangingPunct="1">
        <a:lnSpc>
          <a:spcPct val="90000"/>
        </a:lnSpc>
        <a:spcBef>
          <a:spcPts val="471"/>
        </a:spcBef>
        <a:buFontTx/>
        <a:buNone/>
        <a:defRPr kumimoji="1"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861999" rtl="0" eaLnBrk="1" latinLnBrk="0" hangingPunct="1">
        <a:lnSpc>
          <a:spcPct val="90000"/>
        </a:lnSpc>
        <a:spcBef>
          <a:spcPts val="471"/>
        </a:spcBef>
        <a:buFontTx/>
        <a:buNone/>
        <a:defRPr kumimoji="1" sz="1886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861999" rtl="0" eaLnBrk="1" latinLnBrk="0" hangingPunct="1">
        <a:lnSpc>
          <a:spcPct val="90000"/>
        </a:lnSpc>
        <a:spcBef>
          <a:spcPts val="471"/>
        </a:spcBef>
        <a:buFontTx/>
        <a:buNone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861999" rtl="0" eaLnBrk="1" latinLnBrk="0" hangingPunct="1">
        <a:lnSpc>
          <a:spcPct val="90000"/>
        </a:lnSpc>
        <a:spcBef>
          <a:spcPts val="471"/>
        </a:spcBef>
        <a:buFontTx/>
        <a:buNone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370496" indent="-215499" algn="l" defTabSz="861999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801495" indent="-215499" algn="l" defTabSz="861999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232495" indent="-215499" algn="l" defTabSz="861999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663494" indent="-215499" algn="l" defTabSz="861999" rtl="0" eaLnBrk="1" latinLnBrk="0" hangingPunct="1">
        <a:lnSpc>
          <a:spcPct val="90000"/>
        </a:lnSpc>
        <a:spcBef>
          <a:spcPts val="471"/>
        </a:spcBef>
        <a:buFont typeface="Arial" panose="020B0604020202020204" pitchFamily="34" charset="0"/>
        <a:buChar char="•"/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61999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1pPr>
      <a:lvl2pPr marL="431000" algn="l" defTabSz="861999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61999" algn="l" defTabSz="861999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3pPr>
      <a:lvl4pPr marL="1292999" algn="l" defTabSz="861999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4pPr>
      <a:lvl5pPr marL="1723998" algn="l" defTabSz="861999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5pPr>
      <a:lvl6pPr marL="2154997" algn="l" defTabSz="861999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6pPr>
      <a:lvl7pPr marL="2585996" algn="l" defTabSz="861999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7pPr>
      <a:lvl8pPr marL="3016995" algn="l" defTabSz="861999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8pPr>
      <a:lvl9pPr marL="3447993" algn="l" defTabSz="861999" rtl="0" eaLnBrk="1" latinLnBrk="0" hangingPunct="1">
        <a:defRPr kumimoji="1" sz="16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0" userDrawn="1">
          <p15:clr>
            <a:srgbClr val="F26B43"/>
          </p15:clr>
        </p15:guide>
        <p15:guide id="4" orient="horz" pos="4217" userDrawn="1">
          <p15:clr>
            <a:srgbClr val="F26B43"/>
          </p15:clr>
        </p15:guide>
        <p15:guide id="5" pos="6145" userDrawn="1">
          <p15:clr>
            <a:srgbClr val="F26B43"/>
          </p15:clr>
        </p15:guide>
        <p15:guide id="6" pos="9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096B4-148F-CC2B-29A3-1F526A87E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975" y="1895249"/>
            <a:ext cx="7838051" cy="914439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令和５年度北海道地域脱炭素ステップアップ講座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8E9217B-A8F1-9183-1B53-1DC62D0123EA}"/>
              </a:ext>
            </a:extLst>
          </p:cNvPr>
          <p:cNvSpPr txBox="1">
            <a:spLocks/>
          </p:cNvSpPr>
          <p:nvPr/>
        </p:nvSpPr>
        <p:spPr>
          <a:xfrm>
            <a:off x="1041780" y="4647480"/>
            <a:ext cx="7838051" cy="880053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kumimoji="1" sz="2000" b="1" kern="120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地域脱炭素ステップアップ講座支援事務局</a:t>
            </a:r>
            <a:endParaRPr lang="en-US" altLang="ja-JP" sz="16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C7350A1-1FC1-DA9E-D8F5-7B8BB15FCE56}"/>
              </a:ext>
            </a:extLst>
          </p:cNvPr>
          <p:cNvSpPr txBox="1">
            <a:spLocks/>
          </p:cNvSpPr>
          <p:nvPr/>
        </p:nvSpPr>
        <p:spPr>
          <a:xfrm>
            <a:off x="1041780" y="2695804"/>
            <a:ext cx="7838051" cy="914439"/>
          </a:xfrm>
          <a:prstGeom prst="rect">
            <a:avLst/>
          </a:prstGeom>
        </p:spPr>
        <p:txBody>
          <a:bodyPr lIns="0" tIns="65317" rIns="0" bIns="0" anchor="ctr" anchorCtr="0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altLang="en-US" sz="3600" b="1" kern="12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r>
              <a:rPr lang="ja-JP" altLang="en-US" sz="3200" dirty="0"/>
              <a:t>～ワークシート～</a:t>
            </a:r>
          </a:p>
        </p:txBody>
      </p:sp>
    </p:spTree>
    <p:extLst>
      <p:ext uri="{BB962C8B-B14F-4D97-AF65-F5344CB8AC3E}">
        <p14:creationId xmlns:p14="http://schemas.microsoft.com/office/powerpoint/2010/main" val="7206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475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実行計画（区域施策編）の作成②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2">
            <a:extLst>
              <a:ext uri="{FF2B5EF4-FFF2-40B4-BE49-F238E27FC236}">
                <a16:creationId xmlns:a16="http://schemas.microsoft.com/office/drawing/2014/main" id="{89C0F711-8158-4A08-8CA9-85BE9E83D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410114"/>
              </p:ext>
            </p:extLst>
          </p:nvPr>
        </p:nvGraphicFramePr>
        <p:xfrm>
          <a:off x="289070" y="1324506"/>
          <a:ext cx="9095561" cy="505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5561">
                  <a:extLst>
                    <a:ext uri="{9D8B030D-6E8A-4147-A177-3AD203B41FA5}">
                      <a16:colId xmlns:a16="http://schemas.microsoft.com/office/drawing/2014/main" val="541016548"/>
                    </a:ext>
                  </a:extLst>
                </a:gridCol>
              </a:tblGrid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１．区域施策編策定の基本的事項・背景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8372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1</a:t>
                      </a:r>
                      <a:r>
                        <a:rPr kumimoji="1" lang="ja-JP" altLang="en-US" sz="1400" b="1" dirty="0"/>
                        <a:t>）区域施策編策定の背景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6885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エ　○○町における地球温暖化対策のこれまでの取組や今後の取組方針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085782"/>
                  </a:ext>
                </a:extLst>
              </a:tr>
              <a:tr h="2933363"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58721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2F252C5-4CB3-4439-A9CC-D29990B5A57C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B2B96F5-D56F-4D01-95E7-FAC5FE0C08CB}"/>
              </a:ext>
            </a:extLst>
          </p:cNvPr>
          <p:cNvSpPr txBox="1"/>
          <p:nvPr/>
        </p:nvSpPr>
        <p:spPr>
          <a:xfrm>
            <a:off x="10151705" y="2827938"/>
            <a:ext cx="2883159" cy="8554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記入欄が足りない場合は、</a:t>
            </a:r>
            <a:endParaRPr lang="en-US" altLang="ja-JP" dirty="0"/>
          </a:p>
          <a:p>
            <a:r>
              <a:rPr kumimoji="1" lang="ja-JP" altLang="en-US" dirty="0"/>
              <a:t>適宜、シートをコピーしページを増やしてご対応ください。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889800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583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実行計画（区域施策編）の作成③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表 2">
            <a:extLst>
              <a:ext uri="{FF2B5EF4-FFF2-40B4-BE49-F238E27FC236}">
                <a16:creationId xmlns:a16="http://schemas.microsoft.com/office/drawing/2014/main" id="{361257E9-B5A1-4BDA-BCEC-EA63C6AE3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504207"/>
              </p:ext>
            </p:extLst>
          </p:nvPr>
        </p:nvGraphicFramePr>
        <p:xfrm>
          <a:off x="288757" y="1283668"/>
          <a:ext cx="9095873" cy="50048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5873">
                  <a:extLst>
                    <a:ext uri="{9D8B030D-6E8A-4147-A177-3AD203B41FA5}">
                      <a16:colId xmlns:a16="http://schemas.microsoft.com/office/drawing/2014/main" val="541016548"/>
                    </a:ext>
                  </a:extLst>
                </a:gridCol>
              </a:tblGrid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１．区域施策編策定の基本的事項・背景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8372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2</a:t>
                      </a:r>
                      <a:r>
                        <a:rPr kumimoji="1" lang="ja-JP" altLang="en-US" sz="1400" b="1" dirty="0"/>
                        <a:t>）区域の特徴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6885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ア　地域の概要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917226"/>
                  </a:ext>
                </a:extLst>
              </a:tr>
              <a:tr h="1591048"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91041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イ　気候概況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692995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998609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ウ　人口と世帯数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89790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70512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B2C4FC2-846E-48F7-B65F-73B303FA8164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538DB45-910F-4CE7-A53A-919F628A387A}"/>
              </a:ext>
            </a:extLst>
          </p:cNvPr>
          <p:cNvSpPr txBox="1"/>
          <p:nvPr/>
        </p:nvSpPr>
        <p:spPr>
          <a:xfrm>
            <a:off x="10151705" y="2827938"/>
            <a:ext cx="2883159" cy="8554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記入欄が足りない場合は、</a:t>
            </a:r>
            <a:endParaRPr lang="en-US" altLang="ja-JP" dirty="0"/>
          </a:p>
          <a:p>
            <a:r>
              <a:rPr kumimoji="1" lang="ja-JP" altLang="en-US" dirty="0"/>
              <a:t>適宜、シートをコピーしページを増やしてご対応ください。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482197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583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実行計画（区域施策編）の作成④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表 2">
            <a:extLst>
              <a:ext uri="{FF2B5EF4-FFF2-40B4-BE49-F238E27FC236}">
                <a16:creationId xmlns:a16="http://schemas.microsoft.com/office/drawing/2014/main" id="{C9581338-094E-432E-A080-EE6A8ECF7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046516"/>
              </p:ext>
            </p:extLst>
          </p:nvPr>
        </p:nvGraphicFramePr>
        <p:xfrm>
          <a:off x="288759" y="1253691"/>
          <a:ext cx="9095872" cy="527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5872">
                  <a:extLst>
                    <a:ext uri="{9D8B030D-6E8A-4147-A177-3AD203B41FA5}">
                      <a16:colId xmlns:a16="http://schemas.microsoft.com/office/drawing/2014/main" val="541016548"/>
                    </a:ext>
                  </a:extLst>
                </a:gridCol>
              </a:tblGrid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１．区域施策編策定の基本的事項・背景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8372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2</a:t>
                      </a:r>
                      <a:r>
                        <a:rPr kumimoji="1" lang="ja-JP" altLang="en-US" sz="1400" b="1" dirty="0"/>
                        <a:t>）区域の特徴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6885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エ　地域の産業の動向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085782"/>
                  </a:ext>
                </a:extLst>
              </a:tr>
              <a:tr h="1557360"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58721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082717-DEAC-45F5-AF2E-0E4900176514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295D67-E3E9-47AE-9D5D-CE7AEDC7D3FF}"/>
              </a:ext>
            </a:extLst>
          </p:cNvPr>
          <p:cNvSpPr txBox="1"/>
          <p:nvPr/>
        </p:nvSpPr>
        <p:spPr>
          <a:xfrm>
            <a:off x="10151705" y="2827938"/>
            <a:ext cx="2883159" cy="8554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記入欄が足りない場合は、</a:t>
            </a:r>
            <a:endParaRPr lang="en-US" altLang="ja-JP" dirty="0"/>
          </a:p>
          <a:p>
            <a:r>
              <a:rPr kumimoji="1" lang="ja-JP" altLang="en-US" dirty="0"/>
              <a:t>適宜、シートをコピーしページを増やしてご対応ください。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709101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445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実行計画（区域施策編）の作成⑤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2">
            <a:extLst>
              <a:ext uri="{FF2B5EF4-FFF2-40B4-BE49-F238E27FC236}">
                <a16:creationId xmlns:a16="http://schemas.microsoft.com/office/drawing/2014/main" id="{3C188781-6012-4D0D-BCB5-7C3BAE932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597999"/>
              </p:ext>
            </p:extLst>
          </p:nvPr>
        </p:nvGraphicFramePr>
        <p:xfrm>
          <a:off x="288758" y="1253691"/>
          <a:ext cx="9095873" cy="496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5873">
                  <a:extLst>
                    <a:ext uri="{9D8B030D-6E8A-4147-A177-3AD203B41FA5}">
                      <a16:colId xmlns:a16="http://schemas.microsoft.com/office/drawing/2014/main" val="541016548"/>
                    </a:ext>
                  </a:extLst>
                </a:gridCol>
              </a:tblGrid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１．区域施策編策定の基本的事項・背景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8372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3</a:t>
                      </a:r>
                      <a:r>
                        <a:rPr kumimoji="1" lang="ja-JP" altLang="en-US" sz="1400" b="1" dirty="0"/>
                        <a:t>）計画期間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6885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91041"/>
                  </a:ext>
                </a:extLst>
              </a:tr>
            </a:tbl>
          </a:graphicData>
        </a:graphic>
      </p:graphicFrame>
      <p:sp>
        <p:nvSpPr>
          <p:cNvPr id="14" name="左矢印 422">
            <a:extLst>
              <a:ext uri="{FF2B5EF4-FFF2-40B4-BE49-F238E27FC236}">
                <a16:creationId xmlns:a16="http://schemas.microsoft.com/office/drawing/2014/main" id="{BB6DBE0C-312B-46B6-8562-C024D0ADB732}"/>
              </a:ext>
            </a:extLst>
          </p:cNvPr>
          <p:cNvSpPr/>
          <p:nvPr/>
        </p:nvSpPr>
        <p:spPr>
          <a:xfrm>
            <a:off x="6389516" y="11677000"/>
            <a:ext cx="977265" cy="118125"/>
          </a:xfrm>
          <a:prstGeom prst="lef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7" name="左矢印 423">
            <a:extLst>
              <a:ext uri="{FF2B5EF4-FFF2-40B4-BE49-F238E27FC236}">
                <a16:creationId xmlns:a16="http://schemas.microsoft.com/office/drawing/2014/main" id="{C4435A24-198E-4BA9-9F33-3E6037A74D54}"/>
              </a:ext>
            </a:extLst>
          </p:cNvPr>
          <p:cNvSpPr/>
          <p:nvPr/>
        </p:nvSpPr>
        <p:spPr>
          <a:xfrm rot="10800000">
            <a:off x="7746497" y="11676585"/>
            <a:ext cx="979423" cy="120128"/>
          </a:xfrm>
          <a:prstGeom prst="lef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A33D751-D047-4CCD-B5FA-3F46D6FCE8B8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D55A06B-7C18-4B65-846E-1A7FEF34753E}"/>
              </a:ext>
            </a:extLst>
          </p:cNvPr>
          <p:cNvSpPr txBox="1"/>
          <p:nvPr/>
        </p:nvSpPr>
        <p:spPr>
          <a:xfrm>
            <a:off x="10151705" y="2827938"/>
            <a:ext cx="2883159" cy="8554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記入欄が足りない場合は、</a:t>
            </a:r>
            <a:endParaRPr lang="en-US" altLang="ja-JP" dirty="0"/>
          </a:p>
          <a:p>
            <a:r>
              <a:rPr kumimoji="1" lang="ja-JP" altLang="en-US" dirty="0"/>
              <a:t>適宜、シートをコピーしページを増やしてご対応ください。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685958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445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実行計画（区域施策編）の作成⑥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2">
            <a:extLst>
              <a:ext uri="{FF2B5EF4-FFF2-40B4-BE49-F238E27FC236}">
                <a16:creationId xmlns:a16="http://schemas.microsoft.com/office/drawing/2014/main" id="{3C188781-6012-4D0D-BCB5-7C3BAE932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498936"/>
              </p:ext>
            </p:extLst>
          </p:nvPr>
        </p:nvGraphicFramePr>
        <p:xfrm>
          <a:off x="288758" y="1253691"/>
          <a:ext cx="9095873" cy="496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5873">
                  <a:extLst>
                    <a:ext uri="{9D8B030D-6E8A-4147-A177-3AD203B41FA5}">
                      <a16:colId xmlns:a16="http://schemas.microsoft.com/office/drawing/2014/main" val="541016548"/>
                    </a:ext>
                  </a:extLst>
                </a:gridCol>
              </a:tblGrid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１．区域施策編策定の基本的事項・背景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8372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4</a:t>
                      </a:r>
                      <a:r>
                        <a:rPr kumimoji="1" lang="ja-JP" altLang="en-US" sz="1400" b="1" dirty="0"/>
                        <a:t>）推進体制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692995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58721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C58759-BFAC-4F8C-9C8A-BCAE2205743F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C06CB5A-7B4C-4550-A242-0DF0BC7742B9}"/>
              </a:ext>
            </a:extLst>
          </p:cNvPr>
          <p:cNvSpPr txBox="1"/>
          <p:nvPr/>
        </p:nvSpPr>
        <p:spPr>
          <a:xfrm>
            <a:off x="10151705" y="2827938"/>
            <a:ext cx="2883159" cy="8554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記入欄が足りない場合は、</a:t>
            </a:r>
            <a:endParaRPr lang="en-US" altLang="ja-JP" dirty="0"/>
          </a:p>
          <a:p>
            <a:r>
              <a:rPr kumimoji="1" lang="ja-JP" altLang="en-US" dirty="0"/>
              <a:t>適宜、シートをコピーしページを増やしてご対応ください。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4184714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445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実行計画（区域施策編）の作成⑦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2">
            <a:extLst>
              <a:ext uri="{FF2B5EF4-FFF2-40B4-BE49-F238E27FC236}">
                <a16:creationId xmlns:a16="http://schemas.microsoft.com/office/drawing/2014/main" id="{3FD3960C-AC3B-4C11-AE2B-FC7CD7299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117490"/>
              </p:ext>
            </p:extLst>
          </p:nvPr>
        </p:nvGraphicFramePr>
        <p:xfrm>
          <a:off x="288759" y="1253691"/>
          <a:ext cx="9095872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5872">
                  <a:extLst>
                    <a:ext uri="{9D8B030D-6E8A-4147-A177-3AD203B41FA5}">
                      <a16:colId xmlns:a16="http://schemas.microsoft.com/office/drawing/2014/main" val="541016548"/>
                    </a:ext>
                  </a:extLst>
                </a:gridCol>
              </a:tblGrid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２．温室効果ガス排出量の推計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8372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1</a:t>
                      </a:r>
                      <a:r>
                        <a:rPr kumimoji="1" lang="ja-JP" altLang="en-US" sz="1400" b="1" dirty="0"/>
                        <a:t>）区域の温室効果ガスの現況推計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6885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391041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24834F-0182-48B2-A45E-08C87AF8F36A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C4925A-ABD3-4FF2-B88F-857ED4156512}"/>
              </a:ext>
            </a:extLst>
          </p:cNvPr>
          <p:cNvSpPr txBox="1"/>
          <p:nvPr/>
        </p:nvSpPr>
        <p:spPr>
          <a:xfrm>
            <a:off x="10151705" y="2827938"/>
            <a:ext cx="2883159" cy="8554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記入欄が足りない場合は、</a:t>
            </a:r>
            <a:endParaRPr lang="en-US" altLang="ja-JP" dirty="0"/>
          </a:p>
          <a:p>
            <a:r>
              <a:rPr kumimoji="1" lang="ja-JP" altLang="en-US" dirty="0"/>
              <a:t>適宜、シートをコピーしページを増やしてご対応ください。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503540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445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実行計画（区域施策編）の作成⑧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2">
            <a:extLst>
              <a:ext uri="{FF2B5EF4-FFF2-40B4-BE49-F238E27FC236}">
                <a16:creationId xmlns:a16="http://schemas.microsoft.com/office/drawing/2014/main" id="{3FD3960C-AC3B-4C11-AE2B-FC7CD7299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1787"/>
              </p:ext>
            </p:extLst>
          </p:nvPr>
        </p:nvGraphicFramePr>
        <p:xfrm>
          <a:off x="288759" y="1253691"/>
          <a:ext cx="9095872" cy="509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5872">
                  <a:extLst>
                    <a:ext uri="{9D8B030D-6E8A-4147-A177-3AD203B41FA5}">
                      <a16:colId xmlns:a16="http://schemas.microsoft.com/office/drawing/2014/main" val="541016548"/>
                    </a:ext>
                  </a:extLst>
                </a:gridCol>
              </a:tblGrid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３．計画全体の目標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8372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pPr marL="0" marR="0" lvl="0" indent="0" algn="l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587216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1C8A62-7D76-4027-B6CB-3DB541801F94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D87177-2C33-4F69-9764-9F7CD1A09D62}"/>
              </a:ext>
            </a:extLst>
          </p:cNvPr>
          <p:cNvSpPr txBox="1"/>
          <p:nvPr/>
        </p:nvSpPr>
        <p:spPr>
          <a:xfrm>
            <a:off x="10151705" y="2827938"/>
            <a:ext cx="2883159" cy="8554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記入欄が足りない場合は、</a:t>
            </a:r>
            <a:endParaRPr lang="en-US" altLang="ja-JP" dirty="0"/>
          </a:p>
          <a:p>
            <a:r>
              <a:rPr kumimoji="1" lang="ja-JP" altLang="en-US" dirty="0"/>
              <a:t>適宜、シートをコピーしページを増やしてご対応ください。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986915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0"/>
            <a:ext cx="9906000" cy="643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実行計画（区域施策編）の作成⑨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2">
            <a:extLst>
              <a:ext uri="{FF2B5EF4-FFF2-40B4-BE49-F238E27FC236}">
                <a16:creationId xmlns:a16="http://schemas.microsoft.com/office/drawing/2014/main" id="{159540F6-5326-49E4-831C-53E4500DE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586926"/>
              </p:ext>
            </p:extLst>
          </p:nvPr>
        </p:nvGraphicFramePr>
        <p:xfrm>
          <a:off x="288758" y="1139391"/>
          <a:ext cx="9095873" cy="518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5873">
                  <a:extLst>
                    <a:ext uri="{9D8B030D-6E8A-4147-A177-3AD203B41FA5}">
                      <a16:colId xmlns:a16="http://schemas.microsoft.com/office/drawing/2014/main" val="541016548"/>
                    </a:ext>
                  </a:extLst>
                </a:gridCol>
              </a:tblGrid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４．温室効果ガス排出削減等に関する対策・施策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8372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1</a:t>
                      </a:r>
                      <a:r>
                        <a:rPr kumimoji="1" lang="ja-JP" altLang="en-US" sz="1400" b="1" dirty="0"/>
                        <a:t>）区域の各部門・分野での対策とそのための施策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6885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587216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64802F9-9738-4416-B34C-AD24C4EA09B8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D574CDB-AC70-4DB5-B9BC-E30EE9A06EC9}"/>
              </a:ext>
            </a:extLst>
          </p:cNvPr>
          <p:cNvSpPr txBox="1"/>
          <p:nvPr/>
        </p:nvSpPr>
        <p:spPr>
          <a:xfrm>
            <a:off x="10151705" y="2827938"/>
            <a:ext cx="2883159" cy="8554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記入欄が足りない場合は、</a:t>
            </a:r>
            <a:endParaRPr lang="en-US" altLang="ja-JP" dirty="0"/>
          </a:p>
          <a:p>
            <a:r>
              <a:rPr kumimoji="1" lang="ja-JP" altLang="en-US" dirty="0"/>
              <a:t>適宜、シートをコピーしページを増やしてご対応ください。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462966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475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実行計画（区域施策編）の作成⑩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表 2">
            <a:extLst>
              <a:ext uri="{FF2B5EF4-FFF2-40B4-BE49-F238E27FC236}">
                <a16:creationId xmlns:a16="http://schemas.microsoft.com/office/drawing/2014/main" id="{4B7768E5-2DBD-4316-9D83-448DEDFADC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657069"/>
              </p:ext>
            </p:extLst>
          </p:nvPr>
        </p:nvGraphicFramePr>
        <p:xfrm>
          <a:off x="288758" y="1324506"/>
          <a:ext cx="9095873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5873">
                  <a:extLst>
                    <a:ext uri="{9D8B030D-6E8A-4147-A177-3AD203B41FA5}">
                      <a16:colId xmlns:a16="http://schemas.microsoft.com/office/drawing/2014/main" val="541016548"/>
                    </a:ext>
                  </a:extLst>
                </a:gridCol>
              </a:tblGrid>
              <a:tr h="189771">
                <a:tc>
                  <a:txBody>
                    <a:bodyPr/>
                    <a:lstStyle/>
                    <a:p>
                      <a:r>
                        <a:rPr kumimoji="1" lang="en-US" altLang="ja-JP" sz="1400" b="1" dirty="0"/>
                        <a:t>5</a:t>
                      </a:r>
                      <a:r>
                        <a:rPr kumimoji="1" lang="ja-JP" altLang="en-US" sz="1400" b="1" dirty="0"/>
                        <a:t>．区域施策編の実施及び進捗管理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8372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1</a:t>
                      </a:r>
                      <a:r>
                        <a:rPr kumimoji="1" lang="ja-JP" altLang="en-US" sz="1400" b="1" dirty="0"/>
                        <a:t>）実施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153304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2</a:t>
                      </a:r>
                      <a:r>
                        <a:rPr kumimoji="1" lang="ja-JP" altLang="en-US" sz="1400" b="1" dirty="0"/>
                        <a:t>）進捗管理・評価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672076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3</a:t>
                      </a:r>
                      <a:r>
                        <a:rPr kumimoji="1" lang="ja-JP" altLang="en-US" sz="1400" b="1" dirty="0"/>
                        <a:t>）見直し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6885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587216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109806-24A8-4343-AF80-78D6C8A87F7B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A650EC4-DA5D-42BF-8789-845AD3245D62}"/>
              </a:ext>
            </a:extLst>
          </p:cNvPr>
          <p:cNvSpPr txBox="1"/>
          <p:nvPr/>
        </p:nvSpPr>
        <p:spPr>
          <a:xfrm>
            <a:off x="10151705" y="2827938"/>
            <a:ext cx="2883159" cy="8554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記入欄が足りない場合は、</a:t>
            </a:r>
            <a:endParaRPr lang="en-US" altLang="ja-JP" dirty="0"/>
          </a:p>
          <a:p>
            <a:r>
              <a:rPr kumimoji="1" lang="ja-JP" altLang="en-US" dirty="0"/>
              <a:t>適宜、シートをコピーしページを増やしてご対応ください。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378859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096B4-148F-CC2B-29A3-1F526A87E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975" y="1895249"/>
            <a:ext cx="7838051" cy="914439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令和５年度北海道地域脱炭素ステップアップ講座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8E9217B-A8F1-9183-1B53-1DC62D0123EA}"/>
              </a:ext>
            </a:extLst>
          </p:cNvPr>
          <p:cNvSpPr txBox="1">
            <a:spLocks/>
          </p:cNvSpPr>
          <p:nvPr/>
        </p:nvSpPr>
        <p:spPr>
          <a:xfrm>
            <a:off x="1041780" y="4647480"/>
            <a:ext cx="7838051" cy="880053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kumimoji="1" sz="2000" b="1" kern="120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地域脱炭素ステップアップ講座支援事務局</a:t>
            </a:r>
            <a:endParaRPr lang="en-US" altLang="ja-JP" sz="16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C7350A1-1FC1-DA9E-D8F5-7B8BB15FCE56}"/>
              </a:ext>
            </a:extLst>
          </p:cNvPr>
          <p:cNvSpPr txBox="1">
            <a:spLocks/>
          </p:cNvSpPr>
          <p:nvPr/>
        </p:nvSpPr>
        <p:spPr>
          <a:xfrm>
            <a:off x="1041780" y="2742454"/>
            <a:ext cx="7838051" cy="914439"/>
          </a:xfrm>
          <a:prstGeom prst="rect">
            <a:avLst/>
          </a:prstGeom>
        </p:spPr>
        <p:txBody>
          <a:bodyPr lIns="0" tIns="65317" rIns="0" bIns="0" anchor="ctr" anchorCtr="0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altLang="en-US" sz="3600" b="1" kern="12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r>
              <a:rPr lang="ja-JP" altLang="en-US" sz="3200" dirty="0"/>
              <a:t>～</a:t>
            </a:r>
            <a:r>
              <a:rPr lang="en-US" altLang="ja-JP" sz="3200" dirty="0"/>
              <a:t>1</a:t>
            </a:r>
            <a:r>
              <a:rPr lang="ja-JP" altLang="en-US" sz="3200" dirty="0"/>
              <a:t>日目：ワークショップ②～</a:t>
            </a:r>
          </a:p>
        </p:txBody>
      </p:sp>
    </p:spTree>
    <p:extLst>
      <p:ext uri="{BB962C8B-B14F-4D97-AF65-F5344CB8AC3E}">
        <p14:creationId xmlns:p14="http://schemas.microsoft.com/office/powerpoint/2010/main" val="2848924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3807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対応する脱炭素施策の洗い出し①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4" name="表 6">
            <a:extLst>
              <a:ext uri="{FF2B5EF4-FFF2-40B4-BE49-F238E27FC236}">
                <a16:creationId xmlns:a16="http://schemas.microsoft.com/office/drawing/2014/main" id="{9023BAAF-A00A-42ED-88B7-150568D06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076697"/>
              </p:ext>
            </p:extLst>
          </p:nvPr>
        </p:nvGraphicFramePr>
        <p:xfrm>
          <a:off x="309489" y="1223385"/>
          <a:ext cx="8927817" cy="5213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2699">
                  <a:extLst>
                    <a:ext uri="{9D8B030D-6E8A-4147-A177-3AD203B41FA5}">
                      <a16:colId xmlns:a16="http://schemas.microsoft.com/office/drawing/2014/main" val="761218046"/>
                    </a:ext>
                  </a:extLst>
                </a:gridCol>
                <a:gridCol w="2939143">
                  <a:extLst>
                    <a:ext uri="{9D8B030D-6E8A-4147-A177-3AD203B41FA5}">
                      <a16:colId xmlns:a16="http://schemas.microsoft.com/office/drawing/2014/main" val="2379966133"/>
                    </a:ext>
                  </a:extLst>
                </a:gridCol>
                <a:gridCol w="4655975">
                  <a:extLst>
                    <a:ext uri="{9D8B030D-6E8A-4147-A177-3AD203B41FA5}">
                      <a16:colId xmlns:a16="http://schemas.microsoft.com/office/drawing/2014/main" val="2315079367"/>
                    </a:ext>
                  </a:extLst>
                </a:gridCol>
              </a:tblGrid>
              <a:tr h="26951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区分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区域の特徴（ワークシート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参照）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対応する脱炭素施策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552709"/>
                  </a:ext>
                </a:extLst>
              </a:tr>
              <a:tr h="122723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人口動態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89144603"/>
                  </a:ext>
                </a:extLst>
              </a:tr>
              <a:tr h="122723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気候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2042384"/>
                  </a:ext>
                </a:extLst>
              </a:tr>
              <a:tr h="122723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土地利用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7456370"/>
                  </a:ext>
                </a:extLst>
              </a:tr>
              <a:tr h="1227232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経済</a:t>
                      </a:r>
                      <a:r>
                        <a:rPr kumimoji="1" lang="en-US" altLang="ja-JP" sz="1400" dirty="0"/>
                        <a:t>/</a:t>
                      </a:r>
                    </a:p>
                    <a:p>
                      <a:r>
                        <a:rPr kumimoji="1" lang="ja-JP" altLang="en-US" sz="1400" dirty="0"/>
                        <a:t>産業動向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50844043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9E5AD8-3ABA-4F1A-B610-C3F94AF9D33B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</p:spTree>
    <p:extLst>
      <p:ext uri="{BB962C8B-B14F-4D97-AF65-F5344CB8AC3E}">
        <p14:creationId xmlns:p14="http://schemas.microsoft.com/office/powerpoint/2010/main" val="119748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475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対応する脱炭素施策の洗い出し②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4" name="表 6">
            <a:extLst>
              <a:ext uri="{FF2B5EF4-FFF2-40B4-BE49-F238E27FC236}">
                <a16:creationId xmlns:a16="http://schemas.microsoft.com/office/drawing/2014/main" id="{9023BAAF-A00A-42ED-88B7-150568D06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520385"/>
              </p:ext>
            </p:extLst>
          </p:nvPr>
        </p:nvGraphicFramePr>
        <p:xfrm>
          <a:off x="309489" y="1223385"/>
          <a:ext cx="8927817" cy="4049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2699">
                  <a:extLst>
                    <a:ext uri="{9D8B030D-6E8A-4147-A177-3AD203B41FA5}">
                      <a16:colId xmlns:a16="http://schemas.microsoft.com/office/drawing/2014/main" val="761218046"/>
                    </a:ext>
                  </a:extLst>
                </a:gridCol>
                <a:gridCol w="2939143">
                  <a:extLst>
                    <a:ext uri="{9D8B030D-6E8A-4147-A177-3AD203B41FA5}">
                      <a16:colId xmlns:a16="http://schemas.microsoft.com/office/drawing/2014/main" val="2379966133"/>
                    </a:ext>
                  </a:extLst>
                </a:gridCol>
                <a:gridCol w="4655975">
                  <a:extLst>
                    <a:ext uri="{9D8B030D-6E8A-4147-A177-3AD203B41FA5}">
                      <a16:colId xmlns:a16="http://schemas.microsoft.com/office/drawing/2014/main" val="2315079367"/>
                    </a:ext>
                  </a:extLst>
                </a:gridCol>
              </a:tblGrid>
              <a:tr h="353488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区分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区域の特徴（ワークシート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A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参照）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対応する脱炭素施策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552709"/>
                  </a:ext>
                </a:extLst>
              </a:tr>
              <a:tr h="1231967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健康福祉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89144603"/>
                  </a:ext>
                </a:extLst>
              </a:tr>
              <a:tr h="1231967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公共施設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42042384"/>
                  </a:ext>
                </a:extLst>
              </a:tr>
              <a:tr h="1231967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建築物</a:t>
                      </a:r>
                      <a:r>
                        <a:rPr kumimoji="1" lang="en-US" altLang="ja-JP" sz="1400" dirty="0"/>
                        <a:t>/</a:t>
                      </a:r>
                    </a:p>
                    <a:p>
                      <a:r>
                        <a:rPr kumimoji="1" lang="ja-JP" altLang="en-US" sz="1400" dirty="0"/>
                        <a:t>まちづくり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7456370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4C8C473-DCE2-44F3-9F8B-E29BCEC7F05D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</p:spTree>
    <p:extLst>
      <p:ext uri="{BB962C8B-B14F-4D97-AF65-F5344CB8AC3E}">
        <p14:creationId xmlns:p14="http://schemas.microsoft.com/office/powerpoint/2010/main" val="2446080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357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対応する脱炭素施策の洗い出し③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6">
            <a:extLst>
              <a:ext uri="{FF2B5EF4-FFF2-40B4-BE49-F238E27FC236}">
                <a16:creationId xmlns:a16="http://schemas.microsoft.com/office/drawing/2014/main" id="{63245C94-F21D-488A-B5E0-0D13E72C3F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746551"/>
              </p:ext>
            </p:extLst>
          </p:nvPr>
        </p:nvGraphicFramePr>
        <p:xfrm>
          <a:off x="309489" y="1223386"/>
          <a:ext cx="9109814" cy="49019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2699">
                  <a:extLst>
                    <a:ext uri="{9D8B030D-6E8A-4147-A177-3AD203B41FA5}">
                      <a16:colId xmlns:a16="http://schemas.microsoft.com/office/drawing/2014/main" val="761218046"/>
                    </a:ext>
                  </a:extLst>
                </a:gridCol>
                <a:gridCol w="7777115">
                  <a:extLst>
                    <a:ext uri="{9D8B030D-6E8A-4147-A177-3AD203B41FA5}">
                      <a16:colId xmlns:a16="http://schemas.microsoft.com/office/drawing/2014/main" val="2315079367"/>
                    </a:ext>
                  </a:extLst>
                </a:gridCol>
              </a:tblGrid>
              <a:tr h="24152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区分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脱炭素施策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552709"/>
                  </a:ext>
                </a:extLst>
              </a:tr>
              <a:tr h="1532367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その他①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144603"/>
                  </a:ext>
                </a:extLst>
              </a:tr>
              <a:tr h="1532367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その他②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042384"/>
                  </a:ext>
                </a:extLst>
              </a:tr>
              <a:tr h="1532367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その他③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456370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2C2654-4EEA-41A9-8AF1-165D67E3EAAC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</p:spTree>
    <p:extLst>
      <p:ext uri="{BB962C8B-B14F-4D97-AF65-F5344CB8AC3E}">
        <p14:creationId xmlns:p14="http://schemas.microsoft.com/office/powerpoint/2010/main" val="1079730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096B4-148F-CC2B-29A3-1F526A87E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975" y="1895249"/>
            <a:ext cx="7838051" cy="914439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令和５年度北海道地域脱炭素ステップアップ講座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8E9217B-A8F1-9183-1B53-1DC62D0123EA}"/>
              </a:ext>
            </a:extLst>
          </p:cNvPr>
          <p:cNvSpPr txBox="1">
            <a:spLocks/>
          </p:cNvSpPr>
          <p:nvPr/>
        </p:nvSpPr>
        <p:spPr>
          <a:xfrm>
            <a:off x="1041780" y="4647480"/>
            <a:ext cx="7838051" cy="880053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kumimoji="1" sz="2000" b="1" kern="120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地域脱炭素ステップアップ講座支援事務局</a:t>
            </a:r>
            <a:endParaRPr lang="en-US" altLang="ja-JP" sz="16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C7350A1-1FC1-DA9E-D8F5-7B8BB15FCE56}"/>
              </a:ext>
            </a:extLst>
          </p:cNvPr>
          <p:cNvSpPr txBox="1">
            <a:spLocks/>
          </p:cNvSpPr>
          <p:nvPr/>
        </p:nvSpPr>
        <p:spPr>
          <a:xfrm>
            <a:off x="1041780" y="2742454"/>
            <a:ext cx="7838051" cy="914439"/>
          </a:xfrm>
          <a:prstGeom prst="rect">
            <a:avLst/>
          </a:prstGeom>
        </p:spPr>
        <p:txBody>
          <a:bodyPr lIns="0" tIns="65317" rIns="0" bIns="0" anchor="ctr" anchorCtr="0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altLang="en-US" sz="3600" b="1" kern="12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r>
              <a:rPr lang="ja-JP" altLang="en-US" sz="3200" dirty="0"/>
              <a:t>～</a:t>
            </a:r>
            <a:r>
              <a:rPr lang="en-US" altLang="ja-JP" sz="3200" dirty="0"/>
              <a:t>2</a:t>
            </a:r>
            <a:r>
              <a:rPr lang="ja-JP" altLang="en-US" sz="3200" dirty="0"/>
              <a:t>日目：ワークショップ④～</a:t>
            </a:r>
          </a:p>
        </p:txBody>
      </p:sp>
    </p:spTree>
    <p:extLst>
      <p:ext uri="{BB962C8B-B14F-4D97-AF65-F5344CB8AC3E}">
        <p14:creationId xmlns:p14="http://schemas.microsoft.com/office/powerpoint/2010/main" val="38465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4833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実行に向けた課題の洗い出し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コンテンツ プレースホルダー 1">
            <a:extLst>
              <a:ext uri="{FF2B5EF4-FFF2-40B4-BE49-F238E27FC236}">
                <a16:creationId xmlns:a16="http://schemas.microsoft.com/office/drawing/2014/main" id="{7AA70D3B-692F-49FD-846B-164FA4815B02}"/>
              </a:ext>
            </a:extLst>
          </p:cNvPr>
          <p:cNvSpPr txBox="1">
            <a:spLocks/>
          </p:cNvSpPr>
          <p:nvPr/>
        </p:nvSpPr>
        <p:spPr>
          <a:xfrm>
            <a:off x="188295" y="1151908"/>
            <a:ext cx="8647637" cy="61941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6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17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19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23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25" indent="-228602" algn="l" defTabSz="91440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ja-JP" altLang="en-US" sz="1600" dirty="0"/>
              <a:t>以下の内容について、</a:t>
            </a:r>
            <a:r>
              <a:rPr lang="en-US" altLang="ja-JP" sz="1600" dirty="0"/>
              <a:t> 『</a:t>
            </a:r>
            <a:r>
              <a:rPr lang="ja-JP" altLang="en-US" sz="1600" dirty="0"/>
              <a:t>情報</a:t>
            </a:r>
            <a:r>
              <a:rPr lang="en-US" altLang="ja-JP" sz="1600" dirty="0"/>
              <a:t>』</a:t>
            </a:r>
            <a:r>
              <a:rPr lang="ja-JP" altLang="en-US" sz="1600" dirty="0"/>
              <a:t>、</a:t>
            </a:r>
            <a:r>
              <a:rPr lang="en-US" altLang="ja-JP" sz="1600" dirty="0"/>
              <a:t>『</a:t>
            </a:r>
            <a:r>
              <a:rPr lang="ja-JP" altLang="en-US" sz="1600" dirty="0"/>
              <a:t>コト</a:t>
            </a:r>
            <a:r>
              <a:rPr lang="en-US" altLang="ja-JP" sz="1600" dirty="0"/>
              <a:t>』</a:t>
            </a:r>
            <a:r>
              <a:rPr lang="ja-JP" altLang="en-US" sz="1600" dirty="0"/>
              <a:t>、</a:t>
            </a:r>
            <a:r>
              <a:rPr lang="en-US" altLang="ja-JP" sz="1600" dirty="0"/>
              <a:t>『</a:t>
            </a:r>
            <a:r>
              <a:rPr lang="ja-JP" altLang="en-US" sz="1600" dirty="0"/>
              <a:t>ヒト</a:t>
            </a:r>
            <a:r>
              <a:rPr lang="en-US" altLang="ja-JP" sz="1600" dirty="0"/>
              <a:t>/</a:t>
            </a:r>
            <a:r>
              <a:rPr lang="ja-JP" altLang="en-US" sz="1600" dirty="0"/>
              <a:t>事業者</a:t>
            </a:r>
            <a:r>
              <a:rPr lang="en-US" altLang="ja-JP" sz="1600" dirty="0"/>
              <a:t>』</a:t>
            </a:r>
            <a:r>
              <a:rPr lang="ja-JP" altLang="en-US" sz="1600" dirty="0"/>
              <a:t>の観点で、現状の課題や今後のアクションプランについて検討してください。</a:t>
            </a:r>
            <a:r>
              <a:rPr lang="en-US" altLang="ja-JP" sz="1600" dirty="0"/>
              <a:t>※</a:t>
            </a:r>
            <a:r>
              <a:rPr lang="ja-JP" altLang="en-US" sz="1600" dirty="0"/>
              <a:t>全てのマスを埋める必要はありません。</a:t>
            </a:r>
          </a:p>
        </p:txBody>
      </p:sp>
      <p:graphicFrame>
        <p:nvGraphicFramePr>
          <p:cNvPr id="11" name="表 6">
            <a:extLst>
              <a:ext uri="{FF2B5EF4-FFF2-40B4-BE49-F238E27FC236}">
                <a16:creationId xmlns:a16="http://schemas.microsoft.com/office/drawing/2014/main" id="{B58F601E-3371-4840-9FD6-10B055DAD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104413"/>
              </p:ext>
            </p:extLst>
          </p:nvPr>
        </p:nvGraphicFramePr>
        <p:xfrm>
          <a:off x="287178" y="1771325"/>
          <a:ext cx="9095873" cy="49759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330">
                  <a:extLst>
                    <a:ext uri="{9D8B030D-6E8A-4147-A177-3AD203B41FA5}">
                      <a16:colId xmlns:a16="http://schemas.microsoft.com/office/drawing/2014/main" val="761218046"/>
                    </a:ext>
                  </a:extLst>
                </a:gridCol>
                <a:gridCol w="2486151">
                  <a:extLst>
                    <a:ext uri="{9D8B030D-6E8A-4147-A177-3AD203B41FA5}">
                      <a16:colId xmlns:a16="http://schemas.microsoft.com/office/drawing/2014/main" val="2379966133"/>
                    </a:ext>
                  </a:extLst>
                </a:gridCol>
                <a:gridCol w="2486151">
                  <a:extLst>
                    <a:ext uri="{9D8B030D-6E8A-4147-A177-3AD203B41FA5}">
                      <a16:colId xmlns:a16="http://schemas.microsoft.com/office/drawing/2014/main" val="1378252621"/>
                    </a:ext>
                  </a:extLst>
                </a:gridCol>
                <a:gridCol w="2203241">
                  <a:extLst>
                    <a:ext uri="{9D8B030D-6E8A-4147-A177-3AD203B41FA5}">
                      <a16:colId xmlns:a16="http://schemas.microsoft.com/office/drawing/2014/main" val="378321545"/>
                    </a:ext>
                  </a:extLst>
                </a:gridCol>
              </a:tblGrid>
              <a:tr h="216095">
                <a:tc row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内容</a:t>
                      </a:r>
                    </a:p>
                  </a:txBody>
                  <a:tcPr anchor="b">
                    <a:solidFill>
                      <a:schemeClr val="accent6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現状の課題や今後のアクションプラン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57772"/>
                  </a:ext>
                </a:extLst>
              </a:tr>
              <a:tr h="216095">
                <a:tc vMerge="1"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内容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情報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コト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ヒト</a:t>
                      </a:r>
                      <a:r>
                        <a:rPr kumimoji="1" lang="en-US" altLang="ja-JP" sz="14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</a:rPr>
                        <a:t>事業者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552709"/>
                  </a:ext>
                </a:extLst>
              </a:tr>
              <a:tr h="873263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対策実施に向けた課題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144603"/>
                  </a:ext>
                </a:extLst>
              </a:tr>
              <a:tr h="873263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庁内体制の構築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042384"/>
                  </a:ext>
                </a:extLst>
              </a:tr>
              <a:tr h="873263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庁内の合意形成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456370"/>
                  </a:ext>
                </a:extLst>
              </a:tr>
              <a:tr h="8732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庁外体制の構築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844043"/>
                  </a:ext>
                </a:extLst>
              </a:tr>
              <a:tr h="873263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庁外ステークホルダーとの合意形成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03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E98EDE-C573-4A5A-BF59-0C13FE5CE49A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</p:spTree>
    <p:extLst>
      <p:ext uri="{BB962C8B-B14F-4D97-AF65-F5344CB8AC3E}">
        <p14:creationId xmlns:p14="http://schemas.microsoft.com/office/powerpoint/2010/main" val="2079091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B096B4-148F-CC2B-29A3-1F526A87E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975" y="1895249"/>
            <a:ext cx="7838051" cy="914439"/>
          </a:xfrm>
        </p:spPr>
        <p:txBody>
          <a:bodyPr>
            <a:normAutofit/>
          </a:bodyPr>
          <a:lstStyle/>
          <a:p>
            <a:r>
              <a:rPr lang="ja-JP" altLang="en-US" sz="2400" dirty="0"/>
              <a:t>令和５年度北海道地域脱炭素ステップアップ講座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88E9217B-A8F1-9183-1B53-1DC62D0123EA}"/>
              </a:ext>
            </a:extLst>
          </p:cNvPr>
          <p:cNvSpPr txBox="1">
            <a:spLocks/>
          </p:cNvSpPr>
          <p:nvPr/>
        </p:nvSpPr>
        <p:spPr>
          <a:xfrm>
            <a:off x="1041780" y="4647480"/>
            <a:ext cx="7838051" cy="880053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 defTabSz="1007943" rtl="0" eaLnBrk="1" latinLnBrk="0" hangingPunct="1">
              <a:lnSpc>
                <a:spcPct val="90000"/>
              </a:lnSpc>
              <a:spcBef>
                <a:spcPts val="1102"/>
              </a:spcBef>
              <a:buFontTx/>
              <a:buNone/>
              <a:defRPr kumimoji="1" sz="2000" b="1" kern="120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2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Tx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71844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5815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9787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83758" indent="-251986" algn="l" defTabSz="1007943" rtl="0" eaLnBrk="1" latinLnBrk="0" hangingPunct="1">
              <a:lnSpc>
                <a:spcPct val="90000"/>
              </a:lnSpc>
              <a:spcBef>
                <a:spcPts val="551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地域脱炭素ステップアップ講座支援事務局</a:t>
            </a:r>
            <a:endParaRPr lang="en-US" altLang="ja-JP" sz="16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C7350A1-1FC1-DA9E-D8F5-7B8BB15FCE56}"/>
              </a:ext>
            </a:extLst>
          </p:cNvPr>
          <p:cNvSpPr txBox="1">
            <a:spLocks/>
          </p:cNvSpPr>
          <p:nvPr/>
        </p:nvSpPr>
        <p:spPr>
          <a:xfrm>
            <a:off x="1041780" y="2742454"/>
            <a:ext cx="7838051" cy="914439"/>
          </a:xfrm>
          <a:prstGeom prst="rect">
            <a:avLst/>
          </a:prstGeom>
        </p:spPr>
        <p:txBody>
          <a:bodyPr lIns="0" tIns="65317" rIns="0" bIns="0" anchor="ctr" anchorCtr="0">
            <a:normAutofit/>
          </a:bodyPr>
          <a:lstStyle>
            <a:lvl1pPr algn="ctr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altLang="en-US" sz="3600" b="1" kern="12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r>
              <a:rPr lang="ja-JP" altLang="en-US" sz="3200" dirty="0"/>
              <a:t>～実行計画の作成～</a:t>
            </a:r>
          </a:p>
        </p:txBody>
      </p:sp>
    </p:spTree>
    <p:extLst>
      <p:ext uri="{BB962C8B-B14F-4D97-AF65-F5344CB8AC3E}">
        <p14:creationId xmlns:p14="http://schemas.microsoft.com/office/powerpoint/2010/main" val="2991238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5210894-644C-8A14-0B05-57F9C0142BBF}"/>
              </a:ext>
            </a:extLst>
          </p:cNvPr>
          <p:cNvSpPr/>
          <p:nvPr/>
        </p:nvSpPr>
        <p:spPr>
          <a:xfrm>
            <a:off x="0" y="-40907"/>
            <a:ext cx="9906000" cy="6475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F6D6968-878E-29E5-E525-18F45EDBAD67}"/>
              </a:ext>
            </a:extLst>
          </p:cNvPr>
          <p:cNvSpPr/>
          <p:nvPr/>
        </p:nvSpPr>
        <p:spPr>
          <a:xfrm>
            <a:off x="288758" y="233413"/>
            <a:ext cx="9095873" cy="74595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ワークシート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G_</a:t>
            </a:r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実行計画（区域施策編）の作成①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8EC597-AFCA-8128-F77F-34AB594542A4}"/>
              </a:ext>
            </a:extLst>
          </p:cNvPr>
          <p:cNvSpPr/>
          <p:nvPr/>
        </p:nvSpPr>
        <p:spPr>
          <a:xfrm>
            <a:off x="5784783" y="423512"/>
            <a:ext cx="3503595" cy="365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自治体名：　　　　　　　　　　　お名前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2">
            <a:extLst>
              <a:ext uri="{FF2B5EF4-FFF2-40B4-BE49-F238E27FC236}">
                <a16:creationId xmlns:a16="http://schemas.microsoft.com/office/drawing/2014/main" id="{89C0F711-8158-4A08-8CA9-85BE9E83D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552673"/>
              </p:ext>
            </p:extLst>
          </p:nvPr>
        </p:nvGraphicFramePr>
        <p:xfrm>
          <a:off x="289070" y="1324506"/>
          <a:ext cx="9095561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95561">
                  <a:extLst>
                    <a:ext uri="{9D8B030D-6E8A-4147-A177-3AD203B41FA5}">
                      <a16:colId xmlns:a16="http://schemas.microsoft.com/office/drawing/2014/main" val="541016548"/>
                    </a:ext>
                  </a:extLst>
                </a:gridCol>
              </a:tblGrid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１．区域施策編策定の基本的事項・背景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08372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（</a:t>
                      </a:r>
                      <a:r>
                        <a:rPr kumimoji="1" lang="en-US" altLang="ja-JP" sz="1400" b="1" dirty="0"/>
                        <a:t>1</a:t>
                      </a:r>
                      <a:r>
                        <a:rPr kumimoji="1" lang="ja-JP" altLang="en-US" sz="1400" b="1" dirty="0"/>
                        <a:t>）区域施策編策定の背景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6885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ア　気候変動の影響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917226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イ　地球温暖化対策をめぐる国際的な動向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692995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ウ　地球温暖化対策をめぐる国内の動向</a:t>
                      </a:r>
                    </a:p>
                  </a:txBody>
                  <a:tcPr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897900"/>
                  </a:ext>
                </a:extLst>
              </a:tr>
              <a:tr h="189771">
                <a:tc>
                  <a:txBody>
                    <a:bodyPr/>
                    <a:lstStyle/>
                    <a:p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400" dirty="0">
                        <a:solidFill>
                          <a:srgbClr val="FF0000"/>
                        </a:solidFill>
                      </a:endParaRPr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705126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BB6475-F2F2-442B-8467-FB426D6A08A6}"/>
              </a:ext>
            </a:extLst>
          </p:cNvPr>
          <p:cNvSpPr txBox="1"/>
          <p:nvPr/>
        </p:nvSpPr>
        <p:spPr>
          <a:xfrm>
            <a:off x="7619527" y="30771"/>
            <a:ext cx="1556400" cy="346698"/>
          </a:xfrm>
          <a:prstGeom prst="rect">
            <a:avLst/>
          </a:prstGeom>
          <a:solidFill>
            <a:srgbClr val="F2D3D5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2"/>
                </a:solidFill>
              </a:rPr>
              <a:t>ワークシート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147DE5-6AA7-463E-A080-6A9808BDC859}"/>
              </a:ext>
            </a:extLst>
          </p:cNvPr>
          <p:cNvSpPr txBox="1"/>
          <p:nvPr/>
        </p:nvSpPr>
        <p:spPr>
          <a:xfrm>
            <a:off x="10151705" y="2827938"/>
            <a:ext cx="2883159" cy="85542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記入欄が足りない場合は、</a:t>
            </a:r>
            <a:endParaRPr lang="en-US" altLang="ja-JP" dirty="0"/>
          </a:p>
          <a:p>
            <a:r>
              <a:rPr kumimoji="1" lang="ja-JP" altLang="en-US" dirty="0"/>
              <a:t>適宜、シートをコピーしページを増やしてご対応ください。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00994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ysClr val="windowText" lastClr="000000"/>
      </a:dk1>
      <a:lt1>
        <a:sysClr val="window" lastClr="FFFFFF"/>
      </a:lt1>
      <a:dk2>
        <a:srgbClr val="242852"/>
      </a:dk2>
      <a:lt2>
        <a:srgbClr val="498DF1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地球局所管事項説明資料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0_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6A42AEB0EB1814181AA5A207BB7CD16" ma:contentTypeVersion="36" ma:contentTypeDescription="新しいドキュメントを作成します。" ma:contentTypeScope="" ma:versionID="8bf6c454b605d0888af2c96c1316f24e">
  <xsd:schema xmlns:xsd="http://www.w3.org/2001/XMLSchema" xmlns:xs="http://www.w3.org/2001/XMLSchema" xmlns:p="http://schemas.microsoft.com/office/2006/metadata/properties" xmlns:ns2="8a62ebb6-b711-4ab7-b33d-9110d61cbdd9" xmlns:ns3="cd910eac-860b-4774-900b-10edfc4b71b2" xmlns:ns4="b36b396b-ce71-4894-a1f2-4205d8faa0e3" targetNamespace="http://schemas.microsoft.com/office/2006/metadata/properties" ma:root="true" ma:fieldsID="8cd26ad7b168937d0b6c6693750c03e7" ns2:_="" ns3:_="" ns4:_="">
    <xsd:import namespace="8a62ebb6-b711-4ab7-b33d-9110d61cbdd9"/>
    <xsd:import namespace="cd910eac-860b-4774-900b-10edfc4b71b2"/>
    <xsd:import namespace="b36b396b-ce71-4894-a1f2-4205d8faa0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Project" minOccurs="0"/>
                <xsd:element ref="ns2:MediaLengthInSeconds" minOccurs="0"/>
                <xsd:element ref="ns2:_Flow_SignoffStatus" minOccurs="0"/>
                <xsd:element ref="ns2:_x60c5__x5831__x533a__x5206_" minOccurs="0"/>
                <xsd:element ref="ns2:_x4eba__x6570_" minOccurs="0"/>
                <xsd:element ref="ns2:_x6301__x51fa__x5a92__x4f53_" minOccurs="0"/>
                <xsd:element ref="ns2:_x6301__x51fa__x8005_" minOccurs="0"/>
                <xsd:element ref="ns2:_x6301__x51fa__x65e5_" minOccurs="0"/>
                <xsd:element ref="ns2:_x8fd4__x5374_or_x5ec3__x68c4__x65e5_" minOccurs="0"/>
                <xsd:element ref="ns2:GDPR_x5bfe__x8c61__x6570_" minOccurs="0"/>
                <xsd:element ref="ns2:GDPR_x65e5__x672c__x4ee5__x5916__x306e__x7b2c__x4e09__x56fd__x79fb__x8ee2__x304c__x3042__x308b__x5834__x5408__x306e__x56fd__x540d_" minOccurs="0"/>
                <xsd:element ref="ns2:GDPRJTB_x306e__x5f79__x5272_" minOccurs="0"/>
                <xsd:element ref="ns2:GDPRJTB_x003d_P_x306e__x5834__x5408__x306e__xff7a__xff9d__xff84__xff9b__xff70__xff97__xff70__x540d_" minOccurs="0"/>
                <xsd:element ref="ns2:lcf76f155ced4ddcb4097134ff3c332f" minOccurs="0"/>
                <xsd:element ref="ns4:TaxCatchAll" minOccurs="0"/>
                <xsd:element ref="ns2:_x4f5c__x6210__x65e5_" minOccurs="0"/>
                <xsd:element ref="ns2:_x8cac__x4efb__x8005_" minOccurs="0"/>
                <xsd:element ref="ns2:Archive_x4e88__x5b9a__x65e5_" minOccurs="0"/>
                <xsd:element ref="ns2:MediaServiceObjectDetectorVersions" minOccurs="0"/>
                <xsd:element ref="ns2:_x6570__x5024_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62ebb6-b711-4ab7-b33d-9110d61cbd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roject" ma:index="20" nillable="true" ma:displayName="Project " ma:description="SESPP事務局" ma:format="Dropdown" ma:internalName="Projec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Flow_SignoffStatus" ma:index="22" nillable="true" ma:displayName="出発日" ma:format="DateOnly" ma:internalName="_x627f__x8a8d__x306e__x72b6__x614b_">
      <xsd:simpleType>
        <xsd:restriction base="dms:DateTime"/>
      </xsd:simpleType>
    </xsd:element>
    <xsd:element name="_x60c5__x5831__x533a__x5206_" ma:index="23" nillable="true" ma:displayName="情報区分" ma:format="Dropdown" ma:internalName="_x60c5__x5831__x533a__x5206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氏名のみ"/>
                    <xsd:enumeration value="連絡先（住所・TEL・メアド））"/>
                    <xsd:enumeration value="パスポート・口座"/>
                    <xsd:enumeration value="アレルギー等"/>
                    <xsd:enumeration value="マイナンバー"/>
                    <xsd:enumeration value="印刷済"/>
                    <xsd:enumeration value="セットアップ済"/>
                  </xsd:restriction>
                </xsd:simpleType>
              </xsd:element>
            </xsd:sequence>
          </xsd:extension>
        </xsd:complexContent>
      </xsd:complexType>
    </xsd:element>
    <xsd:element name="_x4eba__x6570_" ma:index="24" nillable="true" ma:displayName="人数" ma:format="Dropdown" ma:internalName="_x4eba__x6570_" ma:percentage="FALSE">
      <xsd:simpleType>
        <xsd:restriction base="dms:Number"/>
      </xsd:simpleType>
    </xsd:element>
    <xsd:element name="_x6301__x51fa__x5a92__x4f53_" ma:index="25" nillable="true" ma:displayName="持出媒体" ma:description="100名以上or要配慮個人情報のみ管理記入（PCごと持出の場合は記入不要）" ma:format="Dropdown" ma:internalName="_x6301__x51fa__x5a92__x4f53_">
      <xsd:simpleType>
        <xsd:restriction base="dms:Choice">
          <xsd:enumeration value="紙"/>
          <xsd:enumeration value="記憶媒体（USB等にDL）"/>
          <xsd:enumeration value="選択肢 3"/>
        </xsd:restriction>
      </xsd:simpleType>
    </xsd:element>
    <xsd:element name="_x6301__x51fa__x8005_" ma:index="26" nillable="true" ma:displayName="持出者" ma:description="100名以上or要配慮個人情報のみ管理記入（PCごと持出の場合は記入不要）" ma:format="Dropdown" ma:internalName="_x6301__x51fa__x8005_">
      <xsd:simpleType>
        <xsd:restriction base="dms:Text">
          <xsd:maxLength value="255"/>
        </xsd:restriction>
      </xsd:simpleType>
    </xsd:element>
    <xsd:element name="_x6301__x51fa__x65e5_" ma:index="27" nillable="true" ma:displayName="持出日" ma:description="100名以上or要配慮個人情報のみ管理記入（PCごと持出の場合は記入不要）" ma:format="DateOnly" ma:internalName="_x6301__x51fa__x65e5_">
      <xsd:simpleType>
        <xsd:restriction base="dms:DateTime"/>
      </xsd:simpleType>
    </xsd:element>
    <xsd:element name="_x8fd4__x5374_or_x5ec3__x68c4__x65e5_" ma:index="28" nillable="true" ma:displayName="返却or廃棄日" ma:description="100名以上or要配慮個人情報のみ管理記入（PCごと持出の場合は記入不要）" ma:format="DateOnly" ma:internalName="_x8fd4__x5374_or_x5ec3__x68c4__x65e5_">
      <xsd:simpleType>
        <xsd:restriction base="dms:DateTime"/>
      </xsd:simpleType>
    </xsd:element>
    <xsd:element name="GDPR_x5bfe__x8c61__x6570_" ma:index="29" nillable="true" ma:displayName="GDPR対象数" ma:description="対象がある場合のみ記入" ma:format="Dropdown" ma:internalName="GDPR_x5bfe__x8c61__x6570_" ma:percentage="FALSE">
      <xsd:simpleType>
        <xsd:restriction base="dms:Number"/>
      </xsd:simpleType>
    </xsd:element>
    <xsd:element name="GDPR_x65e5__x672c__x4ee5__x5916__x306e__x7b2c__x4e09__x56fd__x79fb__x8ee2__x304c__x3042__x308b__x5834__x5408__x306e__x56fd__x540d_" ma:index="30" nillable="true" ma:displayName="GDPR 日本以外の第三国移転がある場合の国名" ma:description="対象がある場合のみ記入" ma:format="Dropdown" ma:internalName="GDPR_x65e5__x672c__x4ee5__x5916__x306e__x7b2c__x4e09__x56fd__x79fb__x8ee2__x304c__x3042__x308b__x5834__x5408__x306e__x56fd__x540d_">
      <xsd:simpleType>
        <xsd:restriction base="dms:Text">
          <xsd:maxLength value="255"/>
        </xsd:restriction>
      </xsd:simpleType>
    </xsd:element>
    <xsd:element name="GDPRJTB_x306e__x5f79__x5272_" ma:index="31" nillable="true" ma:displayName="GDPR JTBの役割" ma:description="対象がある場合のみ記入" ma:format="Dropdown" ma:internalName="GDPRJTB_x306e__x5f79__x5272_">
      <xsd:simpleType>
        <xsd:restriction base="dms:Choice">
          <xsd:enumeration value="ｺﾝﾄﾛｰﾗｰ"/>
          <xsd:enumeration value="ﾌﾟﾛｾｯｻｰ"/>
          <xsd:enumeration value="選択肢 3"/>
        </xsd:restriction>
      </xsd:simpleType>
    </xsd:element>
    <xsd:element name="GDPRJTB_x003d_P_x306e__x5834__x5408__x306e__xff7a__xff9d__xff84__xff9b__xff70__xff97__xff70__x540d_" ma:index="32" nillable="true" ma:displayName="GDPR JTB=Pの場合のｺﾝﾄﾛｰﾗｰ名" ma:description="対象がある場合のみ記入" ma:format="Dropdown" ma:internalName="GDPRJTB_x003d_P_x306e__x5834__x5408__x306e__xff7a__xff9d__xff84__xff9b__xff70__xff97__xff70__x540d_">
      <xsd:simpleType>
        <xsd:restriction base="dms:Text">
          <xsd:maxLength value="255"/>
        </xsd:restriction>
      </xsd:simpleType>
    </xsd:element>
    <xsd:element name="lcf76f155ced4ddcb4097134ff3c332f" ma:index="34" nillable="true" ma:taxonomy="true" ma:internalName="lcf76f155ced4ddcb4097134ff3c332f" ma:taxonomyFieldName="MediaServiceImageTags" ma:displayName="画像タグ" ma:readOnly="false" ma:fieldId="{5cf76f15-5ced-4ddc-b409-7134ff3c332f}" ma:taxonomyMulti="true" ma:sspId="08c8fdf5-0e4d-4d1b-afea-4d142c480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4f5c__x6210__x65e5_" ma:index="36" nillable="true" ma:displayName="作成日" ma:format="Dropdown" ma:internalName="_x4f5c__x6210__x65e5_">
      <xsd:simpleType>
        <xsd:restriction base="dms:Text">
          <xsd:maxLength value="255"/>
        </xsd:restriction>
      </xsd:simpleType>
    </xsd:element>
    <xsd:element name="_x8cac__x4efb__x8005_" ma:index="37" nillable="true" ma:displayName="管理者" ma:format="Dropdown" ma:list="UserInfo" ma:SharePointGroup="0" ma:internalName="_x8cac__x4efb__x8005_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rchive_x4e88__x5b9a__x65e5_" ma:index="38" nillable="true" ma:displayName="Archive予定日" ma:format="DateOnly" ma:internalName="Archive_x4e88__x5b9a__x65e5_">
      <xsd:simpleType>
        <xsd:restriction base="dms:DateTime"/>
      </xsd:simpleType>
    </xsd:element>
    <xsd:element name="MediaServiceObjectDetectorVersions" ma:index="3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x6570__x5024_" ma:index="40" nillable="true" ma:displayName="数値" ma:format="Dropdown" ma:internalName="_x6570__x5024_" ma:percentage="FALSE">
      <xsd:simpleType>
        <xsd:restriction base="dms:Number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10eac-860b-4774-900b-10edfc4b71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6b396b-ce71-4894-a1f2-4205d8faa0e3" elementFormDefault="qualified">
    <xsd:import namespace="http://schemas.microsoft.com/office/2006/documentManagement/types"/>
    <xsd:import namespace="http://schemas.microsoft.com/office/infopath/2007/PartnerControls"/>
    <xsd:element name="TaxCatchAll" ma:index="35" nillable="true" ma:displayName="Taxonomy Catch All Column" ma:hidden="true" ma:list="{52269072-2F2F-4DD1-8FD4-D7A54CDD6844}" ma:internalName="TaxCatchAll" ma:showField="CatchAllData" ma:web="{cd910eac-860b-4774-900b-10edfc4b71b2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6b396b-ce71-4894-a1f2-4205d8faa0e3" xsi:nil="true"/>
    <lcf76f155ced4ddcb4097134ff3c332f xmlns="8a62ebb6-b711-4ab7-b33d-9110d61cbdd9">
      <Terms xmlns="http://schemas.microsoft.com/office/infopath/2007/PartnerControls"/>
    </lcf76f155ced4ddcb4097134ff3c332f>
    <GDPRJTB_x003d_P_x306e__x5834__x5408__x306e__xff7a__xff9d__xff84__xff9b__xff70__xff97__xff70__x540d_ xmlns="8a62ebb6-b711-4ab7-b33d-9110d61cbdd9" xsi:nil="true"/>
    <_x4eba__x6570_ xmlns="8a62ebb6-b711-4ab7-b33d-9110d61cbdd9" xsi:nil="true"/>
    <GDPR_x65e5__x672c__x4ee5__x5916__x306e__x7b2c__x4e09__x56fd__x79fb__x8ee2__x304c__x3042__x308b__x5834__x5408__x306e__x56fd__x540d_ xmlns="8a62ebb6-b711-4ab7-b33d-9110d61cbdd9" xsi:nil="true"/>
    <Archive_x4e88__x5b9a__x65e5_ xmlns="8a62ebb6-b711-4ab7-b33d-9110d61cbdd9" xsi:nil="true"/>
    <GDPR_x5bfe__x8c61__x6570_ xmlns="8a62ebb6-b711-4ab7-b33d-9110d61cbdd9" xsi:nil="true"/>
    <GDPRJTB_x306e__x5f79__x5272_ xmlns="8a62ebb6-b711-4ab7-b33d-9110d61cbdd9" xsi:nil="true"/>
    <_x8fd4__x5374_or_x5ec3__x68c4__x65e5_ xmlns="8a62ebb6-b711-4ab7-b33d-9110d61cbdd9" xsi:nil="true"/>
    <_Flow_SignoffStatus xmlns="8a62ebb6-b711-4ab7-b33d-9110d61cbdd9" xsi:nil="true"/>
    <_x60c5__x5831__x533a__x5206_ xmlns="8a62ebb6-b711-4ab7-b33d-9110d61cbdd9" xsi:nil="true"/>
    <_x6301__x51fa__x8005_ xmlns="8a62ebb6-b711-4ab7-b33d-9110d61cbdd9" xsi:nil="true"/>
    <_x6301__x51fa__x65e5_ xmlns="8a62ebb6-b711-4ab7-b33d-9110d61cbdd9" xsi:nil="true"/>
    <_x8cac__x4efb__x8005_ xmlns="8a62ebb6-b711-4ab7-b33d-9110d61cbdd9">
      <UserInfo>
        <DisplayName/>
        <AccountId xsi:nil="true"/>
        <AccountType/>
      </UserInfo>
    </_x8cac__x4efb__x8005_>
    <_x6301__x51fa__x5a92__x4f53_ xmlns="8a62ebb6-b711-4ab7-b33d-9110d61cbdd9" xsi:nil="true"/>
    <_x6570__x5024_ xmlns="8a62ebb6-b711-4ab7-b33d-9110d61cbdd9" xsi:nil="true"/>
    <Project xmlns="8a62ebb6-b711-4ab7-b33d-9110d61cbdd9" xsi:nil="true"/>
    <_x4f5c__x6210__x65e5_ xmlns="8a62ebb6-b711-4ab7-b33d-9110d61cbdd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2FBA69-FDE6-4215-9481-ADD6E28147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62ebb6-b711-4ab7-b33d-9110d61cbdd9"/>
    <ds:schemaRef ds:uri="cd910eac-860b-4774-900b-10edfc4b71b2"/>
    <ds:schemaRef ds:uri="b36b396b-ce71-4894-a1f2-4205d8faa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D5C911-BAC4-432C-B47D-1F5CEDF0220C}">
  <ds:schemaRefs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79c3ef84-3228-4465-be97-6fda9766fbcb"/>
    <ds:schemaRef ds:uri="6abfa7f4-861a-40dc-a097-543c32b18d48"/>
    <ds:schemaRef ds:uri="http://purl.org/dc/terms/"/>
    <ds:schemaRef ds:uri="b36b396b-ce71-4894-a1f2-4205d8faa0e3"/>
    <ds:schemaRef ds:uri="8a62ebb6-b711-4ab7-b33d-9110d61cbdd9"/>
  </ds:schemaRefs>
</ds:datastoreItem>
</file>

<file path=customXml/itemProps3.xml><?xml version="1.0" encoding="utf-8"?>
<ds:datastoreItem xmlns:ds="http://schemas.openxmlformats.org/officeDocument/2006/customXml" ds:itemID="{F2974527-F6B4-4FB9-BC6C-00B60DEC2E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889</Words>
  <Application>Microsoft Macintosh PowerPoint</Application>
  <PresentationFormat>A4 210 x 297 mm</PresentationFormat>
  <Paragraphs>306</Paragraphs>
  <Slides>18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18</vt:i4>
      </vt:variant>
    </vt:vector>
  </HeadingPairs>
  <TitlesOfParts>
    <vt:vector size="30" baseType="lpstr">
      <vt:lpstr>Meiryo UI</vt:lpstr>
      <vt:lpstr>メイリオ</vt:lpstr>
      <vt:lpstr>メイリオ</vt:lpstr>
      <vt:lpstr>游ゴシック</vt:lpstr>
      <vt:lpstr>游ゴシック Light</vt:lpstr>
      <vt:lpstr>Arial</vt:lpstr>
      <vt:lpstr>Comic Sans MS</vt:lpstr>
      <vt:lpstr>Wingdings</vt:lpstr>
      <vt:lpstr>Office テーマ</vt:lpstr>
      <vt:lpstr>1_地球局所管事項説明資料</vt:lpstr>
      <vt:lpstr>2_デザインの設定</vt:lpstr>
      <vt:lpstr>10_Office テーマ</vt:lpstr>
      <vt:lpstr>令和５年度北海道地域脱炭素ステップアップ講座</vt:lpstr>
      <vt:lpstr>令和５年度北海道地域脱炭素ステップアップ講座</vt:lpstr>
      <vt:lpstr>PowerPoint プレゼンテーション</vt:lpstr>
      <vt:lpstr>PowerPoint プレゼンテーション</vt:lpstr>
      <vt:lpstr>PowerPoint プレゼンテーション</vt:lpstr>
      <vt:lpstr>令和５年度北海道地域脱炭素ステップアップ講座</vt:lpstr>
      <vt:lpstr>PowerPoint プレゼンテーション</vt:lpstr>
      <vt:lpstr>令和５年度北海道地域脱炭素ステップアップ講座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（ワークショップ）ワークシート</dc:title>
  <dc:subject/>
  <dc:creator/>
  <cp:keywords/>
  <dc:description/>
  <cp:revision>1</cp:revision>
  <dcterms:modified xsi:type="dcterms:W3CDTF">2024-04-25T06:21:37Z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0x01010076A42AEB0EB1814181AA5A207BB7CD16</vt:lpwstr>
  </property>
  <property fmtid="{D5CDD505-2E9C-101B-9397-08002B2CF9AE}" pid="3" name="MediaServiceImageTags">
    <vt:lpwstr/>
  </property>
</Properties>
</file>