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10"/>
  </p:notesMasterIdLst>
  <p:sldIdLst>
    <p:sldId id="256" r:id="rId2"/>
    <p:sldId id="266" r:id="rId3"/>
    <p:sldId id="259" r:id="rId4"/>
    <p:sldId id="260" r:id="rId5"/>
    <p:sldId id="262" r:id="rId6"/>
    <p:sldId id="264" r:id="rId7"/>
    <p:sldId id="263" r:id="rId8"/>
    <p:sldId id="267" r:id="rId9"/>
  </p:sldIdLst>
  <p:sldSz cx="9906000" cy="6858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12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44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ferSingleView="1">
    <p:restoredLeft sz="8990"/>
    <p:restoredTop sz="95827"/>
  </p:normalViewPr>
  <p:slideViewPr>
    <p:cSldViewPr snapToGrid="0" snapToObjects="1">
      <p:cViewPr>
        <p:scale>
          <a:sx n="75" d="100"/>
          <a:sy n="75" d="100"/>
        </p:scale>
        <p:origin x="1454" y="221"/>
      </p:cViewPr>
      <p:guideLst>
        <p:guide orient="horz" pos="2160"/>
        <p:guide pos="3120"/>
      </p:guideLst>
    </p:cSldViewPr>
  </p:slideViewPr>
  <p:notesTextViewPr>
    <p:cViewPr>
      <p:scale>
        <a:sx n="1" d="1"/>
        <a:sy n="1" d="1"/>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60C23BE-7377-A34D-9138-EAF9D49A0E1B}" type="datetimeFigureOut">
              <a:rPr kumimoji="1" lang="ja-JP" altLang="en-US" smtClean="0"/>
              <a:t>2022/6/1</a:t>
            </a:fld>
            <a:endParaRPr kumimoji="1" lang="ja-JP" altLang="en-US"/>
          </a:p>
        </p:txBody>
      </p:sp>
      <p:sp>
        <p:nvSpPr>
          <p:cNvPr id="4" name="スライド イメージ プレースホルダー 3"/>
          <p:cNvSpPr>
            <a:spLocks noGrp="1" noRot="1" noChangeAspect="1"/>
          </p:cNvSpPr>
          <p:nvPr>
            <p:ph type="sldImg" idx="2"/>
          </p:nvPr>
        </p:nvSpPr>
        <p:spPr>
          <a:xfrm>
            <a:off x="1200150" y="1143000"/>
            <a:ext cx="44577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A5C6817-AF3F-404B-A5CF-1DF12FD8D706}" type="slidenum">
              <a:rPr kumimoji="1" lang="ja-JP" altLang="en-US" smtClean="0"/>
              <a:t>‹#›</a:t>
            </a:fld>
            <a:endParaRPr kumimoji="1" lang="ja-JP" altLang="en-US"/>
          </a:p>
        </p:txBody>
      </p:sp>
    </p:spTree>
    <p:extLst>
      <p:ext uri="{BB962C8B-B14F-4D97-AF65-F5344CB8AC3E}">
        <p14:creationId xmlns:p14="http://schemas.microsoft.com/office/powerpoint/2010/main" val="77178981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BA5C6817-AF3F-404B-A5CF-1DF12FD8D706}" type="slidenum">
              <a:rPr kumimoji="1" lang="ja-JP" altLang="en-US" smtClean="0"/>
              <a:t>2</a:t>
            </a:fld>
            <a:endParaRPr kumimoji="1" lang="ja-JP" altLang="en-US"/>
          </a:p>
        </p:txBody>
      </p:sp>
    </p:spTree>
    <p:extLst>
      <p:ext uri="{BB962C8B-B14F-4D97-AF65-F5344CB8AC3E}">
        <p14:creationId xmlns:p14="http://schemas.microsoft.com/office/powerpoint/2010/main" val="17875914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D07CA2AD-0C5F-D44E-84B9-AF4D063E5BC3}"/>
              </a:ext>
            </a:extLst>
          </p:cNvPr>
          <p:cNvSpPr txBox="1">
            <a:spLocks/>
          </p:cNvSpPr>
          <p:nvPr userDrawn="1"/>
        </p:nvSpPr>
        <p:spPr>
          <a:xfrm>
            <a:off x="814576" y="145106"/>
            <a:ext cx="4140777" cy="248971"/>
          </a:xfrm>
          <a:prstGeom prst="rect">
            <a:avLst/>
          </a:prstGeom>
        </p:spPr>
        <p:txBody>
          <a:bodyPr lIns="72000" tIns="72000" anchor="b"/>
          <a:lstStyle>
            <a:lvl1pPr algn="l" defTabSz="914400" rtl="0" eaLnBrk="1" latinLnBrk="0" hangingPunct="1">
              <a:lnSpc>
                <a:spcPct val="90000"/>
              </a:lnSpc>
              <a:spcBef>
                <a:spcPct val="0"/>
              </a:spcBef>
              <a:buNone/>
              <a:defRPr kumimoji="1" sz="1250" b="1" i="0" kern="1200" spc="300">
                <a:solidFill>
                  <a:schemeClr val="bg1"/>
                </a:solidFill>
                <a:latin typeface="Yu Gothic" panose="020B0400000000000000" pitchFamily="34" charset="-128"/>
                <a:ea typeface="Yu Gothic" panose="020B0400000000000000" pitchFamily="34" charset="-128"/>
                <a:cs typeface="+mj-cs"/>
              </a:defRPr>
            </a:lvl1pPr>
          </a:lstStyle>
          <a:p>
            <a:r>
              <a:rPr lang="ja-JP" altLang="en-US" sz="1400">
                <a:solidFill>
                  <a:schemeClr val="tx1"/>
                </a:solidFill>
                <a:latin typeface="+mn-ea"/>
                <a:ea typeface="+mn-ea"/>
              </a:rPr>
              <a:t>エグゼクティブサマリー（要約）</a:t>
            </a:r>
            <a:endParaRPr lang="en-US" dirty="0">
              <a:solidFill>
                <a:schemeClr val="tx1"/>
              </a:solidFill>
              <a:latin typeface="+mn-ea"/>
              <a:ea typeface="+mn-ea"/>
            </a:endParaRPr>
          </a:p>
        </p:txBody>
      </p:sp>
    </p:spTree>
    <p:extLst>
      <p:ext uri="{BB962C8B-B14F-4D97-AF65-F5344CB8AC3E}">
        <p14:creationId xmlns:p14="http://schemas.microsoft.com/office/powerpoint/2010/main" val="5678951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基礎情報">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1B02EFC8-3603-7143-B025-44A10F079488}"/>
              </a:ext>
            </a:extLst>
          </p:cNvPr>
          <p:cNvSpPr txBox="1">
            <a:spLocks/>
          </p:cNvSpPr>
          <p:nvPr userDrawn="1"/>
        </p:nvSpPr>
        <p:spPr>
          <a:xfrm>
            <a:off x="814576" y="145106"/>
            <a:ext cx="4140777" cy="248971"/>
          </a:xfrm>
          <a:prstGeom prst="rect">
            <a:avLst/>
          </a:prstGeom>
        </p:spPr>
        <p:txBody>
          <a:bodyPr anchor="b"/>
          <a:lstStyle>
            <a:lvl1pPr algn="l" defTabSz="914400" rtl="0" eaLnBrk="1" latinLnBrk="0" hangingPunct="1">
              <a:lnSpc>
                <a:spcPct val="90000"/>
              </a:lnSpc>
              <a:spcBef>
                <a:spcPct val="0"/>
              </a:spcBef>
              <a:buNone/>
              <a:defRPr kumimoji="1" sz="1250" b="1" i="0" kern="1200" spc="300">
                <a:solidFill>
                  <a:schemeClr val="bg1"/>
                </a:solidFill>
                <a:latin typeface="Yu Gothic" panose="020B0400000000000000" pitchFamily="34" charset="-128"/>
                <a:ea typeface="Yu Gothic" panose="020B0400000000000000" pitchFamily="34" charset="-128"/>
                <a:cs typeface="+mj-cs"/>
              </a:defRPr>
            </a:lvl1pPr>
          </a:lstStyle>
          <a:p>
            <a:r>
              <a:rPr lang="ja-JP" altLang="en-US" spc="600">
                <a:solidFill>
                  <a:schemeClr val="tx1"/>
                </a:solidFill>
                <a:latin typeface="+mn-ea"/>
                <a:ea typeface="+mn-ea"/>
              </a:rPr>
              <a:t>基礎情報</a:t>
            </a:r>
            <a:endParaRPr lang="en-US" dirty="0">
              <a:solidFill>
                <a:schemeClr val="tx1"/>
              </a:solidFill>
              <a:latin typeface="+mn-ea"/>
              <a:ea typeface="+mn-ea"/>
            </a:endParaRPr>
          </a:p>
        </p:txBody>
      </p:sp>
    </p:spTree>
    <p:extLst>
      <p:ext uri="{BB962C8B-B14F-4D97-AF65-F5344CB8AC3E}">
        <p14:creationId xmlns:p14="http://schemas.microsoft.com/office/powerpoint/2010/main" val="20239400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プロフィール">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0CFA5F0A-49B0-D24E-A70B-90EB45B3D8C9}"/>
              </a:ext>
            </a:extLst>
          </p:cNvPr>
          <p:cNvSpPr txBox="1">
            <a:spLocks/>
          </p:cNvSpPr>
          <p:nvPr userDrawn="1"/>
        </p:nvSpPr>
        <p:spPr>
          <a:xfrm>
            <a:off x="814576" y="145106"/>
            <a:ext cx="4140777" cy="248971"/>
          </a:xfrm>
          <a:prstGeom prst="rect">
            <a:avLst/>
          </a:prstGeom>
        </p:spPr>
        <p:txBody>
          <a:bodyPr anchor="b"/>
          <a:lstStyle>
            <a:lvl1pPr algn="l" defTabSz="914400" rtl="0" eaLnBrk="1" latinLnBrk="0" hangingPunct="1">
              <a:lnSpc>
                <a:spcPct val="90000"/>
              </a:lnSpc>
              <a:spcBef>
                <a:spcPct val="0"/>
              </a:spcBef>
              <a:buNone/>
              <a:defRPr kumimoji="1" sz="1250" b="1" i="0" kern="1200" spc="300">
                <a:solidFill>
                  <a:schemeClr val="bg1"/>
                </a:solidFill>
                <a:latin typeface="Yu Gothic" panose="020B0400000000000000" pitchFamily="34" charset="-128"/>
                <a:ea typeface="Yu Gothic" panose="020B0400000000000000" pitchFamily="34" charset="-128"/>
                <a:cs typeface="+mj-cs"/>
              </a:defRPr>
            </a:lvl1pPr>
          </a:lstStyle>
          <a:p>
            <a:r>
              <a:rPr lang="ja-JP" altLang="en-US">
                <a:solidFill>
                  <a:schemeClr val="tx1"/>
                </a:solidFill>
                <a:latin typeface="+mn-ea"/>
                <a:ea typeface="+mn-ea"/>
              </a:rPr>
              <a:t>プロフィール</a:t>
            </a:r>
            <a:endParaRPr lang="en-US" dirty="0">
              <a:solidFill>
                <a:schemeClr val="tx1"/>
              </a:solidFill>
              <a:latin typeface="+mn-ea"/>
              <a:ea typeface="+mn-ea"/>
            </a:endParaRPr>
          </a:p>
        </p:txBody>
      </p:sp>
    </p:spTree>
    <p:extLst>
      <p:ext uri="{BB962C8B-B14F-4D97-AF65-F5344CB8AC3E}">
        <p14:creationId xmlns:p14="http://schemas.microsoft.com/office/powerpoint/2010/main" val="9271226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3_取組紹介">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3FD150FE-859F-D14F-89DB-97FE9FCD078B}"/>
              </a:ext>
            </a:extLst>
          </p:cNvPr>
          <p:cNvSpPr txBox="1">
            <a:spLocks/>
          </p:cNvSpPr>
          <p:nvPr userDrawn="1"/>
        </p:nvSpPr>
        <p:spPr>
          <a:xfrm>
            <a:off x="812223" y="153199"/>
            <a:ext cx="4140777" cy="248971"/>
          </a:xfrm>
          <a:prstGeom prst="rect">
            <a:avLst/>
          </a:prstGeom>
        </p:spPr>
        <p:txBody>
          <a:bodyPr anchor="b"/>
          <a:lstStyle>
            <a:lvl1pPr algn="l" defTabSz="914400" rtl="0" eaLnBrk="1" latinLnBrk="0" hangingPunct="1">
              <a:lnSpc>
                <a:spcPct val="90000"/>
              </a:lnSpc>
              <a:spcBef>
                <a:spcPct val="0"/>
              </a:spcBef>
              <a:buNone/>
              <a:defRPr kumimoji="1" sz="1250" b="1" i="0" kern="1200" spc="300">
                <a:solidFill>
                  <a:schemeClr val="bg1"/>
                </a:solidFill>
                <a:latin typeface="Yu Gothic" panose="020B0400000000000000" pitchFamily="34" charset="-128"/>
                <a:ea typeface="Yu Gothic" panose="020B0400000000000000" pitchFamily="34" charset="-128"/>
                <a:cs typeface="+mj-cs"/>
              </a:defRPr>
            </a:lvl1pPr>
          </a:lstStyle>
          <a:p>
            <a:r>
              <a:rPr lang="ja-JP" altLang="en-US">
                <a:solidFill>
                  <a:schemeClr val="tx1"/>
                </a:solidFill>
                <a:latin typeface="+mn-ea"/>
                <a:ea typeface="+mn-ea"/>
              </a:rPr>
              <a:t>取組紹介</a:t>
            </a:r>
            <a:endParaRPr lang="en-US" dirty="0">
              <a:solidFill>
                <a:schemeClr val="tx1"/>
              </a:solidFill>
              <a:latin typeface="+mn-ea"/>
              <a:ea typeface="+mn-ea"/>
            </a:endParaRPr>
          </a:p>
        </p:txBody>
      </p:sp>
    </p:spTree>
    <p:extLst>
      <p:ext uri="{BB962C8B-B14F-4D97-AF65-F5344CB8AC3E}">
        <p14:creationId xmlns:p14="http://schemas.microsoft.com/office/powerpoint/2010/main" val="36751440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4_取組実績">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3FD150FE-859F-D14F-89DB-97FE9FCD078B}"/>
              </a:ext>
            </a:extLst>
          </p:cNvPr>
          <p:cNvSpPr txBox="1">
            <a:spLocks/>
          </p:cNvSpPr>
          <p:nvPr userDrawn="1"/>
        </p:nvSpPr>
        <p:spPr>
          <a:xfrm>
            <a:off x="814576" y="145106"/>
            <a:ext cx="4140777" cy="248971"/>
          </a:xfrm>
          <a:prstGeom prst="rect">
            <a:avLst/>
          </a:prstGeom>
        </p:spPr>
        <p:txBody>
          <a:bodyPr anchor="b"/>
          <a:lstStyle>
            <a:lvl1pPr algn="l" defTabSz="914400" rtl="0" eaLnBrk="1" latinLnBrk="0" hangingPunct="1">
              <a:lnSpc>
                <a:spcPct val="90000"/>
              </a:lnSpc>
              <a:spcBef>
                <a:spcPct val="0"/>
              </a:spcBef>
              <a:buNone/>
              <a:defRPr kumimoji="1" sz="1250" b="1" i="0" kern="1200" spc="300">
                <a:solidFill>
                  <a:schemeClr val="bg1"/>
                </a:solidFill>
                <a:latin typeface="Yu Gothic" panose="020B0400000000000000" pitchFamily="34" charset="-128"/>
                <a:ea typeface="Yu Gothic" panose="020B0400000000000000" pitchFamily="34" charset="-128"/>
                <a:cs typeface="+mj-cs"/>
              </a:defRPr>
            </a:lvl1pPr>
          </a:lstStyle>
          <a:p>
            <a:r>
              <a:rPr lang="ja-JP" altLang="en-US">
                <a:solidFill>
                  <a:schemeClr val="tx1"/>
                </a:solidFill>
                <a:latin typeface="+mn-ea"/>
                <a:ea typeface="+mn-ea"/>
              </a:rPr>
              <a:t>取組実績</a:t>
            </a:r>
            <a:endParaRPr lang="en-US" dirty="0">
              <a:solidFill>
                <a:schemeClr val="tx1"/>
              </a:solidFill>
              <a:latin typeface="+mn-ea"/>
              <a:ea typeface="+mn-ea"/>
            </a:endParaRPr>
          </a:p>
        </p:txBody>
      </p:sp>
    </p:spTree>
    <p:extLst>
      <p:ext uri="{BB962C8B-B14F-4D97-AF65-F5344CB8AC3E}">
        <p14:creationId xmlns:p14="http://schemas.microsoft.com/office/powerpoint/2010/main" val="2084589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5_取組評価">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3FD150FE-859F-D14F-89DB-97FE9FCD078B}"/>
              </a:ext>
            </a:extLst>
          </p:cNvPr>
          <p:cNvSpPr txBox="1">
            <a:spLocks/>
          </p:cNvSpPr>
          <p:nvPr userDrawn="1"/>
        </p:nvSpPr>
        <p:spPr>
          <a:xfrm>
            <a:off x="814576" y="145885"/>
            <a:ext cx="4140777" cy="248971"/>
          </a:xfrm>
          <a:prstGeom prst="rect">
            <a:avLst/>
          </a:prstGeom>
        </p:spPr>
        <p:txBody>
          <a:bodyPr anchor="b"/>
          <a:lstStyle>
            <a:lvl1pPr algn="l" defTabSz="914400" rtl="0" eaLnBrk="1" latinLnBrk="0" hangingPunct="1">
              <a:lnSpc>
                <a:spcPct val="90000"/>
              </a:lnSpc>
              <a:spcBef>
                <a:spcPct val="0"/>
              </a:spcBef>
              <a:buNone/>
              <a:defRPr kumimoji="1" sz="1250" b="1" i="0" kern="1200" spc="300">
                <a:solidFill>
                  <a:schemeClr val="bg1"/>
                </a:solidFill>
                <a:latin typeface="Yu Gothic" panose="020B0400000000000000" pitchFamily="34" charset="-128"/>
                <a:ea typeface="Yu Gothic" panose="020B0400000000000000" pitchFamily="34" charset="-128"/>
                <a:cs typeface="+mj-cs"/>
              </a:defRPr>
            </a:lvl1pPr>
          </a:lstStyle>
          <a:p>
            <a:r>
              <a:rPr lang="ja-JP" altLang="en-US">
                <a:solidFill>
                  <a:schemeClr val="tx1"/>
                </a:solidFill>
                <a:latin typeface="+mn-ea"/>
                <a:ea typeface="+mn-ea"/>
              </a:rPr>
              <a:t>取組評価</a:t>
            </a:r>
            <a:endParaRPr lang="en-US" dirty="0">
              <a:solidFill>
                <a:schemeClr val="tx1"/>
              </a:solidFill>
              <a:latin typeface="+mn-ea"/>
              <a:ea typeface="+mn-ea"/>
            </a:endParaRPr>
          </a:p>
        </p:txBody>
      </p:sp>
    </p:spTree>
    <p:extLst>
      <p:ext uri="{BB962C8B-B14F-4D97-AF65-F5344CB8AC3E}">
        <p14:creationId xmlns:p14="http://schemas.microsoft.com/office/powerpoint/2010/main" val="14304099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6_今後の展望">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3FD150FE-859F-D14F-89DB-97FE9FCD078B}"/>
              </a:ext>
            </a:extLst>
          </p:cNvPr>
          <p:cNvSpPr txBox="1">
            <a:spLocks/>
          </p:cNvSpPr>
          <p:nvPr userDrawn="1"/>
        </p:nvSpPr>
        <p:spPr>
          <a:xfrm>
            <a:off x="814576" y="145885"/>
            <a:ext cx="4140777" cy="248971"/>
          </a:xfrm>
          <a:prstGeom prst="rect">
            <a:avLst/>
          </a:prstGeom>
        </p:spPr>
        <p:txBody>
          <a:bodyPr anchor="b"/>
          <a:lstStyle>
            <a:lvl1pPr algn="l" defTabSz="914400" rtl="0" eaLnBrk="1" latinLnBrk="0" hangingPunct="1">
              <a:lnSpc>
                <a:spcPct val="90000"/>
              </a:lnSpc>
              <a:spcBef>
                <a:spcPct val="0"/>
              </a:spcBef>
              <a:buNone/>
              <a:defRPr kumimoji="1" sz="1250" b="1" i="0" kern="1200" spc="300">
                <a:solidFill>
                  <a:schemeClr val="bg1"/>
                </a:solidFill>
                <a:latin typeface="Yu Gothic" panose="020B0400000000000000" pitchFamily="34" charset="-128"/>
                <a:ea typeface="Yu Gothic" panose="020B0400000000000000" pitchFamily="34" charset="-128"/>
                <a:cs typeface="+mj-cs"/>
              </a:defRPr>
            </a:lvl1pPr>
          </a:lstStyle>
          <a:p>
            <a:r>
              <a:rPr lang="ja-JP" altLang="en-US">
                <a:solidFill>
                  <a:schemeClr val="tx1"/>
                </a:solidFill>
                <a:latin typeface="+mn-ea"/>
                <a:ea typeface="+mn-ea"/>
              </a:rPr>
              <a:t>今後の展望</a:t>
            </a:r>
            <a:endParaRPr lang="en-US" dirty="0">
              <a:solidFill>
                <a:schemeClr val="tx1"/>
              </a:solidFill>
              <a:latin typeface="+mn-ea"/>
              <a:ea typeface="+mn-ea"/>
            </a:endParaRPr>
          </a:p>
        </p:txBody>
      </p:sp>
    </p:spTree>
    <p:extLst>
      <p:ext uri="{BB962C8B-B14F-4D97-AF65-F5344CB8AC3E}">
        <p14:creationId xmlns:p14="http://schemas.microsoft.com/office/powerpoint/2010/main" val="12002338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7_アンケート・補足">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3FD150FE-859F-D14F-89DB-97FE9FCD078B}"/>
              </a:ext>
            </a:extLst>
          </p:cNvPr>
          <p:cNvSpPr txBox="1">
            <a:spLocks/>
          </p:cNvSpPr>
          <p:nvPr userDrawn="1"/>
        </p:nvSpPr>
        <p:spPr>
          <a:xfrm>
            <a:off x="814576" y="145885"/>
            <a:ext cx="4140777" cy="248971"/>
          </a:xfrm>
          <a:prstGeom prst="rect">
            <a:avLst/>
          </a:prstGeom>
        </p:spPr>
        <p:txBody>
          <a:bodyPr anchor="b"/>
          <a:lstStyle>
            <a:lvl1pPr algn="l" defTabSz="914400" rtl="0" eaLnBrk="1" latinLnBrk="0" hangingPunct="1">
              <a:lnSpc>
                <a:spcPct val="90000"/>
              </a:lnSpc>
              <a:spcBef>
                <a:spcPct val="0"/>
              </a:spcBef>
              <a:buNone/>
              <a:defRPr kumimoji="1" sz="1250" b="1" i="0" kern="1200" spc="300">
                <a:solidFill>
                  <a:schemeClr val="bg1"/>
                </a:solidFill>
                <a:latin typeface="Yu Gothic" panose="020B0400000000000000" pitchFamily="34" charset="-128"/>
                <a:ea typeface="Yu Gothic" panose="020B0400000000000000" pitchFamily="34" charset="-128"/>
                <a:cs typeface="+mj-cs"/>
              </a:defRPr>
            </a:lvl1pPr>
          </a:lstStyle>
          <a:p>
            <a:r>
              <a:rPr lang="ja-JP" altLang="en-US">
                <a:solidFill>
                  <a:schemeClr val="tx1"/>
                </a:solidFill>
                <a:latin typeface="+mn-ea"/>
                <a:ea typeface="+mn-ea"/>
              </a:rPr>
              <a:t>アンケート</a:t>
            </a:r>
            <a:endParaRPr lang="en-US" dirty="0">
              <a:solidFill>
                <a:schemeClr val="tx1"/>
              </a:solidFill>
              <a:latin typeface="+mn-ea"/>
              <a:ea typeface="+mn-ea"/>
            </a:endParaRPr>
          </a:p>
        </p:txBody>
      </p:sp>
    </p:spTree>
    <p:extLst>
      <p:ext uri="{BB962C8B-B14F-4D97-AF65-F5344CB8AC3E}">
        <p14:creationId xmlns:p14="http://schemas.microsoft.com/office/powerpoint/2010/main" val="20121560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svg"/><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正方形/長方形 6">
            <a:extLst>
              <a:ext uri="{FF2B5EF4-FFF2-40B4-BE49-F238E27FC236}">
                <a16:creationId xmlns:a16="http://schemas.microsoft.com/office/drawing/2014/main" id="{D6A84349-BAAE-D041-A2A1-B398E0295828}"/>
              </a:ext>
            </a:extLst>
          </p:cNvPr>
          <p:cNvSpPr/>
          <p:nvPr userDrawn="1"/>
        </p:nvSpPr>
        <p:spPr>
          <a:xfrm>
            <a:off x="0" y="408627"/>
            <a:ext cx="9906000" cy="84407"/>
          </a:xfrm>
          <a:prstGeom prst="rect">
            <a:avLst/>
          </a:prstGeom>
          <a:solidFill>
            <a:srgbClr val="00644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ja-JP" altLang="en-US" sz="1250" b="1" spc="600" dirty="0">
              <a:solidFill>
                <a:schemeClr val="bg1"/>
              </a:solidFill>
            </a:endParaRPr>
          </a:p>
        </p:txBody>
      </p:sp>
      <p:pic>
        <p:nvPicPr>
          <p:cNvPr id="8" name="グラフィックス 7">
            <a:extLst>
              <a:ext uri="{FF2B5EF4-FFF2-40B4-BE49-F238E27FC236}">
                <a16:creationId xmlns:a16="http://schemas.microsoft.com/office/drawing/2014/main" id="{B1118CBD-DEE2-DC49-B058-734686C82961}"/>
              </a:ext>
            </a:extLst>
          </p:cNvPr>
          <p:cNvPicPr>
            <a:picLocks noChangeAspect="1"/>
          </p:cNvPicPr>
          <p:nvPr userDrawn="1"/>
        </p:nvPicPr>
        <p:blipFill>
          <a:blip r:embed="rId10">
            <a:extLst>
              <a:ext uri="{96DAC541-7B7A-43D3-8B79-37D633B846F1}">
                <asvg:svgBlip xmlns:asvg="http://schemas.microsoft.com/office/drawing/2016/SVG/main" r:embed="rId11"/>
              </a:ext>
            </a:extLst>
          </a:blip>
          <a:stretch>
            <a:fillRect/>
          </a:stretch>
        </p:blipFill>
        <p:spPr>
          <a:xfrm>
            <a:off x="173461" y="80374"/>
            <a:ext cx="499399" cy="268134"/>
          </a:xfrm>
          <a:prstGeom prst="rect">
            <a:avLst/>
          </a:prstGeom>
        </p:spPr>
      </p:pic>
      <p:sp>
        <p:nvSpPr>
          <p:cNvPr id="10" name="スライド番号プレースホルダー 4">
            <a:extLst>
              <a:ext uri="{FF2B5EF4-FFF2-40B4-BE49-F238E27FC236}">
                <a16:creationId xmlns:a16="http://schemas.microsoft.com/office/drawing/2014/main" id="{7539101F-7FCD-D145-9450-2D10D84275EF}"/>
              </a:ext>
            </a:extLst>
          </p:cNvPr>
          <p:cNvSpPr txBox="1">
            <a:spLocks/>
          </p:cNvSpPr>
          <p:nvPr userDrawn="1"/>
        </p:nvSpPr>
        <p:spPr>
          <a:xfrm>
            <a:off x="9262539" y="6492875"/>
            <a:ext cx="572347" cy="365125"/>
          </a:xfrm>
          <a:prstGeom prst="rect">
            <a:avLst/>
          </a:prstGeom>
        </p:spPr>
        <p:txBody>
          <a:bodyPr vert="horz" lIns="91440" tIns="45720" rIns="91440" bIns="45720" rtlCol="0" anchor="ctr"/>
          <a:lstStyle>
            <a:defPPr>
              <a:defRPr lang="en-US"/>
            </a:defPPr>
            <a:lvl1pPr marL="0" algn="r" defTabSz="457200" rtl="0" eaLnBrk="1" latinLnBrk="0" hangingPunct="1">
              <a:defRPr sz="10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83BDFE4E-C919-8F4B-9A94-A02D2C319B5C}" type="slidenum">
              <a:rPr kumimoji="1" lang="ja-JP" altLang="en-US" smtClean="0"/>
              <a:pPr/>
              <a:t>‹#›</a:t>
            </a:fld>
            <a:endParaRPr kumimoji="1" lang="ja-JP" altLang="en-US"/>
          </a:p>
        </p:txBody>
      </p:sp>
      <p:sp>
        <p:nvSpPr>
          <p:cNvPr id="5" name="Title 1">
            <a:extLst>
              <a:ext uri="{FF2B5EF4-FFF2-40B4-BE49-F238E27FC236}">
                <a16:creationId xmlns:a16="http://schemas.microsoft.com/office/drawing/2014/main" id="{D2321433-B09D-DF40-86CA-A2E24FC2B4A3}"/>
              </a:ext>
            </a:extLst>
          </p:cNvPr>
          <p:cNvSpPr txBox="1">
            <a:spLocks/>
          </p:cNvSpPr>
          <p:nvPr userDrawn="1"/>
        </p:nvSpPr>
        <p:spPr>
          <a:xfrm>
            <a:off x="8437416" y="109215"/>
            <a:ext cx="1342758" cy="248971"/>
          </a:xfrm>
          <a:prstGeom prst="rect">
            <a:avLst/>
          </a:prstGeom>
        </p:spPr>
        <p:txBody>
          <a:bodyPr tIns="72000" bIns="72000" anchor="b"/>
          <a:lstStyle>
            <a:lvl1pPr algn="l" defTabSz="914400" rtl="0" eaLnBrk="1" latinLnBrk="0" hangingPunct="1">
              <a:lnSpc>
                <a:spcPct val="90000"/>
              </a:lnSpc>
              <a:spcBef>
                <a:spcPct val="0"/>
              </a:spcBef>
              <a:buNone/>
              <a:defRPr kumimoji="1" sz="1250" b="1" i="0" kern="1200" spc="300">
                <a:solidFill>
                  <a:schemeClr val="bg1"/>
                </a:solidFill>
                <a:latin typeface="Yu Gothic" panose="020B0400000000000000" pitchFamily="34" charset="-128"/>
                <a:ea typeface="Yu Gothic" panose="020B0400000000000000" pitchFamily="34" charset="-128"/>
                <a:cs typeface="+mj-cs"/>
              </a:defRPr>
            </a:lvl1pPr>
          </a:lstStyle>
          <a:p>
            <a:pPr algn="r"/>
            <a:r>
              <a:rPr lang="ja-JP" altLang="en-US" sz="650" b="0" spc="0" dirty="0">
                <a:solidFill>
                  <a:schemeClr val="tx1"/>
                </a:solidFill>
                <a:latin typeface="+mn-ea"/>
                <a:ea typeface="+mn-ea"/>
              </a:rPr>
              <a:t>第</a:t>
            </a:r>
            <a:r>
              <a:rPr lang="en-US" altLang="ja-JP" sz="650" b="0" spc="0" dirty="0">
                <a:solidFill>
                  <a:schemeClr val="tx1"/>
                </a:solidFill>
                <a:latin typeface="+mn-ea"/>
                <a:ea typeface="+mn-ea"/>
              </a:rPr>
              <a:t>10</a:t>
            </a:r>
            <a:r>
              <a:rPr lang="ja-JP" altLang="en-US" sz="650" b="0" spc="0" dirty="0">
                <a:solidFill>
                  <a:schemeClr val="tx1"/>
                </a:solidFill>
                <a:latin typeface="+mn-ea"/>
                <a:ea typeface="+mn-ea"/>
              </a:rPr>
              <a:t>回グッドライフアワード</a:t>
            </a:r>
            <a:endParaRPr lang="en-US" sz="650" b="0" spc="0" dirty="0">
              <a:solidFill>
                <a:schemeClr val="tx1"/>
              </a:solidFill>
              <a:latin typeface="+mn-ea"/>
              <a:ea typeface="+mn-ea"/>
            </a:endParaRPr>
          </a:p>
        </p:txBody>
      </p:sp>
    </p:spTree>
    <p:extLst>
      <p:ext uri="{BB962C8B-B14F-4D97-AF65-F5344CB8AC3E}">
        <p14:creationId xmlns:p14="http://schemas.microsoft.com/office/powerpoint/2010/main" val="1936364583"/>
      </p:ext>
    </p:extLst>
  </p:cSld>
  <p:clrMap bg1="lt1" tx1="dk1" bg2="lt2" tx2="dk2" accent1="accent1" accent2="accent2" accent3="accent3" accent4="accent4" accent5="accent5" accent6="accent6" hlink="hlink" folHlink="folHlink"/>
  <p:sldLayoutIdLst>
    <p:sldLayoutId id="2147483661" r:id="rId1"/>
    <p:sldLayoutId id="2147483668" r:id="rId2"/>
    <p:sldLayoutId id="2147483667" r:id="rId3"/>
    <p:sldLayoutId id="2147483669" r:id="rId4"/>
    <p:sldLayoutId id="2147483670" r:id="rId5"/>
    <p:sldLayoutId id="2147483671" r:id="rId6"/>
    <p:sldLayoutId id="2147483672" r:id="rId7"/>
    <p:sldLayoutId id="2147483673" r:id="rId8"/>
  </p:sldLayoutIdLst>
  <p:hf sldNum="0"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正方形/長方形 11">
            <a:extLst>
              <a:ext uri="{FF2B5EF4-FFF2-40B4-BE49-F238E27FC236}">
                <a16:creationId xmlns:a16="http://schemas.microsoft.com/office/drawing/2014/main" id="{61931678-43F6-334A-9C2C-22DC07558DFF}"/>
              </a:ext>
            </a:extLst>
          </p:cNvPr>
          <p:cNvSpPr/>
          <p:nvPr/>
        </p:nvSpPr>
        <p:spPr>
          <a:xfrm>
            <a:off x="5188387" y="1009630"/>
            <a:ext cx="813863" cy="417600"/>
          </a:xfrm>
          <a:prstGeom prst="rect">
            <a:avLst/>
          </a:prstGeom>
          <a:solidFill>
            <a:schemeClr val="bg2"/>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08000" tIns="72000" rtlCol="0" anchor="ctr"/>
          <a:lstStyle/>
          <a:p>
            <a:pPr algn="ctr"/>
            <a:r>
              <a:rPr lang="ja-JP" altLang="en-US" sz="950">
                <a:solidFill>
                  <a:schemeClr val="tx1"/>
                </a:solidFill>
                <a:latin typeface="+mn-ea"/>
              </a:rPr>
              <a:t>活動地域</a:t>
            </a:r>
          </a:p>
        </p:txBody>
      </p:sp>
      <p:sp>
        <p:nvSpPr>
          <p:cNvPr id="23" name="正方形/長方形 22">
            <a:extLst>
              <a:ext uri="{FF2B5EF4-FFF2-40B4-BE49-F238E27FC236}">
                <a16:creationId xmlns:a16="http://schemas.microsoft.com/office/drawing/2014/main" id="{ACCA8721-583D-7543-95D5-2F96C2CC5A22}"/>
              </a:ext>
            </a:extLst>
          </p:cNvPr>
          <p:cNvSpPr/>
          <p:nvPr/>
        </p:nvSpPr>
        <p:spPr>
          <a:xfrm>
            <a:off x="8185660" y="1006950"/>
            <a:ext cx="1408337" cy="425108"/>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ja-JP" altLang="en-US" sz="1200">
              <a:solidFill>
                <a:schemeClr val="tx1"/>
              </a:solidFill>
              <a:latin typeface="+mn-ea"/>
            </a:endParaRPr>
          </a:p>
        </p:txBody>
      </p:sp>
      <p:sp>
        <p:nvSpPr>
          <p:cNvPr id="11" name="正方形/長方形 10">
            <a:extLst>
              <a:ext uri="{FF2B5EF4-FFF2-40B4-BE49-F238E27FC236}">
                <a16:creationId xmlns:a16="http://schemas.microsoft.com/office/drawing/2014/main" id="{B8E4E294-1715-5F44-9869-34D4CC719CFD}"/>
              </a:ext>
            </a:extLst>
          </p:cNvPr>
          <p:cNvSpPr/>
          <p:nvPr/>
        </p:nvSpPr>
        <p:spPr>
          <a:xfrm>
            <a:off x="322132" y="1008000"/>
            <a:ext cx="1486800" cy="417600"/>
          </a:xfrm>
          <a:prstGeom prst="rect">
            <a:avLst/>
          </a:prstGeom>
          <a:solidFill>
            <a:schemeClr val="bg2"/>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08000" tIns="72000" rtlCol="0" anchor="ctr"/>
          <a:lstStyle/>
          <a:p>
            <a:pPr algn="ctr"/>
            <a:r>
              <a:rPr lang="ja-JP" altLang="en-US" sz="1100">
                <a:solidFill>
                  <a:schemeClr val="tx1"/>
                </a:solidFill>
                <a:latin typeface="+mn-ea"/>
              </a:rPr>
              <a:t>応募取組主体名称</a:t>
            </a:r>
          </a:p>
        </p:txBody>
      </p:sp>
      <p:sp>
        <p:nvSpPr>
          <p:cNvPr id="21" name="正方形/長方形 20">
            <a:extLst>
              <a:ext uri="{FF2B5EF4-FFF2-40B4-BE49-F238E27FC236}">
                <a16:creationId xmlns:a16="http://schemas.microsoft.com/office/drawing/2014/main" id="{7A2DEE9A-B888-AF40-BDDC-E9ADD9E7CEAB}"/>
              </a:ext>
            </a:extLst>
          </p:cNvPr>
          <p:cNvSpPr/>
          <p:nvPr/>
        </p:nvSpPr>
        <p:spPr>
          <a:xfrm>
            <a:off x="5993853" y="1008000"/>
            <a:ext cx="1387818" cy="4176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ja-JP" altLang="en-US" sz="1200">
              <a:solidFill>
                <a:schemeClr val="tx1"/>
              </a:solidFill>
              <a:latin typeface="+mn-ea"/>
            </a:endParaRPr>
          </a:p>
        </p:txBody>
      </p:sp>
      <p:sp>
        <p:nvSpPr>
          <p:cNvPr id="22" name="正方形/長方形 21">
            <a:extLst>
              <a:ext uri="{FF2B5EF4-FFF2-40B4-BE49-F238E27FC236}">
                <a16:creationId xmlns:a16="http://schemas.microsoft.com/office/drawing/2014/main" id="{62BD30F2-9128-FD42-A37F-5C986F336906}"/>
              </a:ext>
            </a:extLst>
          </p:cNvPr>
          <p:cNvSpPr/>
          <p:nvPr/>
        </p:nvSpPr>
        <p:spPr>
          <a:xfrm>
            <a:off x="7381673" y="1008000"/>
            <a:ext cx="810906" cy="418180"/>
          </a:xfrm>
          <a:prstGeom prst="rect">
            <a:avLst/>
          </a:prstGeom>
          <a:solidFill>
            <a:schemeClr val="bg2"/>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08000" tIns="72000" rtlCol="0" anchor="ctr"/>
          <a:lstStyle/>
          <a:p>
            <a:pPr algn="ctr"/>
            <a:r>
              <a:rPr lang="ja-JP" altLang="en-US" sz="950">
                <a:solidFill>
                  <a:schemeClr val="tx1"/>
                </a:solidFill>
                <a:latin typeface="+mn-ea"/>
              </a:rPr>
              <a:t>活動年数</a:t>
            </a:r>
          </a:p>
        </p:txBody>
      </p:sp>
      <p:sp>
        <p:nvSpPr>
          <p:cNvPr id="20" name="正方形/長方形 19">
            <a:extLst>
              <a:ext uri="{FF2B5EF4-FFF2-40B4-BE49-F238E27FC236}">
                <a16:creationId xmlns:a16="http://schemas.microsoft.com/office/drawing/2014/main" id="{6A173034-333C-B34E-BCA8-E73EE9E8EE9E}"/>
              </a:ext>
            </a:extLst>
          </p:cNvPr>
          <p:cNvSpPr/>
          <p:nvPr/>
        </p:nvSpPr>
        <p:spPr>
          <a:xfrm>
            <a:off x="1806547" y="1008000"/>
            <a:ext cx="3382707" cy="418908"/>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ja-JP" altLang="en-US" sz="1200">
              <a:solidFill>
                <a:schemeClr val="tx1"/>
              </a:solidFill>
              <a:latin typeface="+mn-ea"/>
            </a:endParaRPr>
          </a:p>
        </p:txBody>
      </p:sp>
      <p:sp>
        <p:nvSpPr>
          <p:cNvPr id="4" name="正方形/長方形 3">
            <a:extLst>
              <a:ext uri="{FF2B5EF4-FFF2-40B4-BE49-F238E27FC236}">
                <a16:creationId xmlns:a16="http://schemas.microsoft.com/office/drawing/2014/main" id="{62B2D0F7-07B5-BB41-B0A6-BC7DFA991043}"/>
              </a:ext>
            </a:extLst>
          </p:cNvPr>
          <p:cNvSpPr/>
          <p:nvPr/>
        </p:nvSpPr>
        <p:spPr>
          <a:xfrm>
            <a:off x="322134" y="2262473"/>
            <a:ext cx="3041793" cy="2194400"/>
          </a:xfrm>
          <a:prstGeom prst="rect">
            <a:avLst/>
          </a:prstGeom>
          <a:solidFill>
            <a:schemeClr val="bg1"/>
          </a:solidFill>
          <a:ln>
            <a:solidFill>
              <a:schemeClr val="bg1">
                <a:lumMod val="7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Bef>
                <a:spcPts val="244"/>
              </a:spcBef>
              <a:spcAft>
                <a:spcPts val="244"/>
              </a:spcAft>
            </a:pPr>
            <a:r>
              <a:rPr lang="ja-JP" altLang="en-US" sz="1050">
                <a:solidFill>
                  <a:schemeClr val="tx1"/>
                </a:solidFill>
                <a:latin typeface="+mn-ea"/>
              </a:rPr>
              <a:t>キービジュアル</a:t>
            </a:r>
            <a:endParaRPr lang="en-US" altLang="ja-JP" sz="1050" dirty="0">
              <a:solidFill>
                <a:schemeClr val="tx1"/>
              </a:solidFill>
              <a:latin typeface="+mn-ea"/>
            </a:endParaRPr>
          </a:p>
          <a:p>
            <a:pPr algn="ctr">
              <a:spcBef>
                <a:spcPts val="244"/>
              </a:spcBef>
              <a:spcAft>
                <a:spcPts val="244"/>
              </a:spcAft>
            </a:pPr>
            <a:r>
              <a:rPr lang="ja-JP" altLang="en-US" sz="900">
                <a:solidFill>
                  <a:schemeClr val="tx1"/>
                </a:solidFill>
                <a:latin typeface="+mn-ea"/>
              </a:rPr>
              <a:t>（取組を象徴するイメージ画像）</a:t>
            </a:r>
          </a:p>
        </p:txBody>
      </p:sp>
      <p:sp>
        <p:nvSpPr>
          <p:cNvPr id="13" name="正方形/長方形 12">
            <a:extLst>
              <a:ext uri="{FF2B5EF4-FFF2-40B4-BE49-F238E27FC236}">
                <a16:creationId xmlns:a16="http://schemas.microsoft.com/office/drawing/2014/main" id="{E233D059-2281-CF42-99FF-8DC780E3D4B6}"/>
              </a:ext>
            </a:extLst>
          </p:cNvPr>
          <p:cNvSpPr/>
          <p:nvPr/>
        </p:nvSpPr>
        <p:spPr>
          <a:xfrm>
            <a:off x="3543650" y="2518676"/>
            <a:ext cx="6053504" cy="806233"/>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tlCol="0" anchor="t"/>
          <a:lstStyle/>
          <a:p>
            <a:pPr>
              <a:lnSpc>
                <a:spcPts val="1300"/>
              </a:lnSpc>
            </a:pPr>
            <a:endParaRPr lang="ja-JP" altLang="en-US" sz="900">
              <a:solidFill>
                <a:schemeClr val="tx1"/>
              </a:solidFill>
            </a:endParaRPr>
          </a:p>
        </p:txBody>
      </p:sp>
      <p:sp>
        <p:nvSpPr>
          <p:cNvPr id="10" name="正方形/長方形 9">
            <a:extLst>
              <a:ext uri="{FF2B5EF4-FFF2-40B4-BE49-F238E27FC236}">
                <a16:creationId xmlns:a16="http://schemas.microsoft.com/office/drawing/2014/main" id="{60BE6F24-82AE-7E43-817F-4AEDE72FB508}"/>
              </a:ext>
            </a:extLst>
          </p:cNvPr>
          <p:cNvSpPr/>
          <p:nvPr/>
        </p:nvSpPr>
        <p:spPr>
          <a:xfrm>
            <a:off x="1806547" y="592686"/>
            <a:ext cx="7787450" cy="4176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ja-JP" altLang="en-US" sz="1200">
              <a:solidFill>
                <a:schemeClr val="tx1"/>
              </a:solidFill>
              <a:latin typeface="+mn-ea"/>
            </a:endParaRPr>
          </a:p>
        </p:txBody>
      </p:sp>
      <p:sp>
        <p:nvSpPr>
          <p:cNvPr id="19" name="正方形/長方形 18">
            <a:extLst>
              <a:ext uri="{FF2B5EF4-FFF2-40B4-BE49-F238E27FC236}">
                <a16:creationId xmlns:a16="http://schemas.microsoft.com/office/drawing/2014/main" id="{EDD20501-9157-6A4A-A00C-8FB4DC2BB0C8}"/>
              </a:ext>
            </a:extLst>
          </p:cNvPr>
          <p:cNvSpPr/>
          <p:nvPr/>
        </p:nvSpPr>
        <p:spPr>
          <a:xfrm>
            <a:off x="322133" y="592687"/>
            <a:ext cx="1485281" cy="418406"/>
          </a:xfrm>
          <a:prstGeom prst="rect">
            <a:avLst/>
          </a:prstGeom>
          <a:solidFill>
            <a:schemeClr val="bg2"/>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08000" tIns="72000" rtlCol="0" anchor="ctr"/>
          <a:lstStyle/>
          <a:p>
            <a:pPr algn="ctr"/>
            <a:r>
              <a:rPr lang="ja-JP" altLang="en-US" sz="1100">
                <a:solidFill>
                  <a:schemeClr val="tx1"/>
                </a:solidFill>
                <a:latin typeface="+mn-ea"/>
              </a:rPr>
              <a:t>取組名称</a:t>
            </a:r>
          </a:p>
        </p:txBody>
      </p:sp>
      <p:grpSp>
        <p:nvGrpSpPr>
          <p:cNvPr id="2" name="グループ化 1">
            <a:extLst>
              <a:ext uri="{FF2B5EF4-FFF2-40B4-BE49-F238E27FC236}">
                <a16:creationId xmlns:a16="http://schemas.microsoft.com/office/drawing/2014/main" id="{C93315B5-FB6F-88E4-49BC-37C31F30F812}"/>
              </a:ext>
            </a:extLst>
          </p:cNvPr>
          <p:cNvGrpSpPr/>
          <p:nvPr/>
        </p:nvGrpSpPr>
        <p:grpSpPr>
          <a:xfrm>
            <a:off x="315589" y="4564380"/>
            <a:ext cx="9281564" cy="2131945"/>
            <a:chOff x="315589" y="4416588"/>
            <a:chExt cx="9281564" cy="2279737"/>
          </a:xfrm>
        </p:grpSpPr>
        <p:sp>
          <p:nvSpPr>
            <p:cNvPr id="25" name="正方形/長方形 24">
              <a:extLst>
                <a:ext uri="{FF2B5EF4-FFF2-40B4-BE49-F238E27FC236}">
                  <a16:creationId xmlns:a16="http://schemas.microsoft.com/office/drawing/2014/main" id="{2FF40C63-4FD5-6949-A48C-18EAEB0E8010}"/>
                </a:ext>
              </a:extLst>
            </p:cNvPr>
            <p:cNvSpPr/>
            <p:nvPr/>
          </p:nvSpPr>
          <p:spPr>
            <a:xfrm>
              <a:off x="315589" y="6345797"/>
              <a:ext cx="909361" cy="350528"/>
            </a:xfrm>
            <a:prstGeom prst="rect">
              <a:avLst/>
            </a:prstGeom>
            <a:solidFill>
              <a:schemeClr val="bg2"/>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r>
                <a:rPr lang="ja-JP" altLang="en-US" sz="950">
                  <a:solidFill>
                    <a:schemeClr val="tx1"/>
                  </a:solidFill>
                  <a:latin typeface="+mn-ea"/>
                </a:rPr>
                <a:t>展望の要旨</a:t>
              </a:r>
              <a:endParaRPr lang="ja-JP" altLang="en-US" sz="813">
                <a:solidFill>
                  <a:schemeClr val="bg2">
                    <a:lumMod val="75000"/>
                  </a:schemeClr>
                </a:solidFill>
              </a:endParaRPr>
            </a:p>
          </p:txBody>
        </p:sp>
        <p:sp>
          <p:nvSpPr>
            <p:cNvPr id="29" name="正方形/長方形 28">
              <a:extLst>
                <a:ext uri="{FF2B5EF4-FFF2-40B4-BE49-F238E27FC236}">
                  <a16:creationId xmlns:a16="http://schemas.microsoft.com/office/drawing/2014/main" id="{64CF0174-EE58-3349-9E68-119B1620A1BA}"/>
                </a:ext>
              </a:extLst>
            </p:cNvPr>
            <p:cNvSpPr/>
            <p:nvPr/>
          </p:nvSpPr>
          <p:spPr>
            <a:xfrm>
              <a:off x="686780" y="4416588"/>
              <a:ext cx="1357680" cy="304183"/>
            </a:xfrm>
            <a:prstGeom prst="rect">
              <a:avLst/>
            </a:prstGeom>
            <a:solidFill>
              <a:schemeClr val="bg2"/>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72000" rtlCol="0" anchor="ctr"/>
            <a:lstStyle/>
            <a:p>
              <a:r>
                <a:rPr lang="ja-JP" altLang="en-US" sz="950">
                  <a:solidFill>
                    <a:schemeClr val="tx1"/>
                  </a:solidFill>
                  <a:latin typeface="+mn-ea"/>
                </a:rPr>
                <a:t>環境への貢献</a:t>
              </a:r>
              <a:endParaRPr lang="ja-JP" altLang="en-US" sz="813" dirty="0">
                <a:solidFill>
                  <a:schemeClr val="bg2">
                    <a:lumMod val="75000"/>
                  </a:schemeClr>
                </a:solidFill>
              </a:endParaRPr>
            </a:p>
          </p:txBody>
        </p:sp>
        <p:sp>
          <p:nvSpPr>
            <p:cNvPr id="30" name="正方形/長方形 29">
              <a:extLst>
                <a:ext uri="{FF2B5EF4-FFF2-40B4-BE49-F238E27FC236}">
                  <a16:creationId xmlns:a16="http://schemas.microsoft.com/office/drawing/2014/main" id="{D7F928B4-A569-A147-AE81-1C45C16E2A3E}"/>
                </a:ext>
              </a:extLst>
            </p:cNvPr>
            <p:cNvSpPr/>
            <p:nvPr/>
          </p:nvSpPr>
          <p:spPr>
            <a:xfrm>
              <a:off x="686781" y="4720771"/>
              <a:ext cx="1357679" cy="304183"/>
            </a:xfrm>
            <a:prstGeom prst="rect">
              <a:avLst/>
            </a:prstGeom>
            <a:solidFill>
              <a:schemeClr val="bg2"/>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72000" rtlCol="0" anchor="ctr"/>
            <a:lstStyle/>
            <a:p>
              <a:r>
                <a:rPr lang="ja-JP" altLang="en-US" sz="950">
                  <a:solidFill>
                    <a:schemeClr val="tx1"/>
                  </a:solidFill>
                  <a:latin typeface="+mn-ea"/>
                </a:rPr>
                <a:t>社会・経済への貢献</a:t>
              </a:r>
              <a:endParaRPr lang="ja-JP" altLang="en-US" sz="813" dirty="0">
                <a:solidFill>
                  <a:schemeClr val="bg2">
                    <a:lumMod val="75000"/>
                  </a:schemeClr>
                </a:solidFill>
              </a:endParaRPr>
            </a:p>
          </p:txBody>
        </p:sp>
        <p:sp>
          <p:nvSpPr>
            <p:cNvPr id="31" name="正方形/長方形 30">
              <a:extLst>
                <a:ext uri="{FF2B5EF4-FFF2-40B4-BE49-F238E27FC236}">
                  <a16:creationId xmlns:a16="http://schemas.microsoft.com/office/drawing/2014/main" id="{2BA1A2C9-40AC-1542-AD9B-C2B7E2A854C7}"/>
                </a:ext>
              </a:extLst>
            </p:cNvPr>
            <p:cNvSpPr/>
            <p:nvPr/>
          </p:nvSpPr>
          <p:spPr>
            <a:xfrm>
              <a:off x="686781" y="5024953"/>
              <a:ext cx="1357679" cy="304183"/>
            </a:xfrm>
            <a:prstGeom prst="rect">
              <a:avLst/>
            </a:prstGeom>
            <a:solidFill>
              <a:schemeClr val="bg2"/>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72000" rtlCol="0" anchor="ctr"/>
            <a:lstStyle/>
            <a:p>
              <a:r>
                <a:rPr lang="ja-JP" altLang="en-US" sz="950">
                  <a:solidFill>
                    <a:schemeClr val="tx1"/>
                  </a:solidFill>
                  <a:latin typeface="+mn-ea"/>
                </a:rPr>
                <a:t>地域資源の活用</a:t>
              </a:r>
              <a:endParaRPr lang="ja-JP" altLang="en-US" sz="813" dirty="0">
                <a:solidFill>
                  <a:schemeClr val="bg2">
                    <a:lumMod val="75000"/>
                  </a:schemeClr>
                </a:solidFill>
              </a:endParaRPr>
            </a:p>
          </p:txBody>
        </p:sp>
        <p:sp>
          <p:nvSpPr>
            <p:cNvPr id="32" name="正方形/長方形 31">
              <a:extLst>
                <a:ext uri="{FF2B5EF4-FFF2-40B4-BE49-F238E27FC236}">
                  <a16:creationId xmlns:a16="http://schemas.microsoft.com/office/drawing/2014/main" id="{1AAD4845-05B0-2D43-A772-BD34AF02C690}"/>
                </a:ext>
              </a:extLst>
            </p:cNvPr>
            <p:cNvSpPr/>
            <p:nvPr/>
          </p:nvSpPr>
          <p:spPr>
            <a:xfrm>
              <a:off x="686781" y="5329136"/>
              <a:ext cx="1357679" cy="304183"/>
            </a:xfrm>
            <a:prstGeom prst="rect">
              <a:avLst/>
            </a:prstGeom>
            <a:solidFill>
              <a:schemeClr val="bg2"/>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72000" rtlCol="0" anchor="ctr"/>
            <a:lstStyle/>
            <a:p>
              <a:r>
                <a:rPr lang="ja-JP" altLang="en-US" sz="950">
                  <a:solidFill>
                    <a:schemeClr val="tx1"/>
                  </a:solidFill>
                  <a:latin typeface="+mn-ea"/>
                </a:rPr>
                <a:t>普及・汎用性</a:t>
              </a:r>
              <a:endParaRPr lang="ja-JP" altLang="en-US" sz="813" dirty="0">
                <a:solidFill>
                  <a:schemeClr val="bg2">
                    <a:lumMod val="75000"/>
                  </a:schemeClr>
                </a:solidFill>
              </a:endParaRPr>
            </a:p>
          </p:txBody>
        </p:sp>
        <p:sp>
          <p:nvSpPr>
            <p:cNvPr id="33" name="正方形/長方形 32">
              <a:extLst>
                <a:ext uri="{FF2B5EF4-FFF2-40B4-BE49-F238E27FC236}">
                  <a16:creationId xmlns:a16="http://schemas.microsoft.com/office/drawing/2014/main" id="{C2A6144B-50F2-4E47-B472-0F8B02FB6E35}"/>
                </a:ext>
              </a:extLst>
            </p:cNvPr>
            <p:cNvSpPr/>
            <p:nvPr/>
          </p:nvSpPr>
          <p:spPr>
            <a:xfrm>
              <a:off x="686781" y="5633319"/>
              <a:ext cx="1357679" cy="304183"/>
            </a:xfrm>
            <a:prstGeom prst="rect">
              <a:avLst/>
            </a:prstGeom>
            <a:solidFill>
              <a:schemeClr val="bg2"/>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72000" rtlCol="0" anchor="ctr"/>
            <a:lstStyle/>
            <a:p>
              <a:r>
                <a:rPr lang="ja-JP" altLang="en-US" sz="950">
                  <a:solidFill>
                    <a:schemeClr val="tx1"/>
                  </a:solidFill>
                  <a:latin typeface="+mn-ea"/>
                </a:rPr>
                <a:t>革新・ユニーク性</a:t>
              </a:r>
              <a:endParaRPr lang="ja-JP" altLang="en-US" sz="813" dirty="0">
                <a:solidFill>
                  <a:schemeClr val="bg2">
                    <a:lumMod val="75000"/>
                  </a:schemeClr>
                </a:solidFill>
              </a:endParaRPr>
            </a:p>
          </p:txBody>
        </p:sp>
        <p:sp>
          <p:nvSpPr>
            <p:cNvPr id="37" name="正方形/長方形 36">
              <a:extLst>
                <a:ext uri="{FF2B5EF4-FFF2-40B4-BE49-F238E27FC236}">
                  <a16:creationId xmlns:a16="http://schemas.microsoft.com/office/drawing/2014/main" id="{69ACF642-78AE-744B-864E-B62F63857CE7}"/>
                </a:ext>
              </a:extLst>
            </p:cNvPr>
            <p:cNvSpPr/>
            <p:nvPr/>
          </p:nvSpPr>
          <p:spPr>
            <a:xfrm>
              <a:off x="686780" y="5937501"/>
              <a:ext cx="1357679" cy="304183"/>
            </a:xfrm>
            <a:prstGeom prst="rect">
              <a:avLst/>
            </a:prstGeom>
            <a:solidFill>
              <a:schemeClr val="bg2"/>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72000" rtlCol="0" anchor="ctr"/>
            <a:lstStyle/>
            <a:p>
              <a:r>
                <a:rPr lang="ja-JP" altLang="en-US" sz="950">
                  <a:solidFill>
                    <a:schemeClr val="tx1"/>
                  </a:solidFill>
                  <a:latin typeface="+mn-ea"/>
                </a:rPr>
                <a:t>継続性</a:t>
              </a:r>
              <a:endParaRPr lang="ja-JP" altLang="en-US" sz="813" dirty="0">
                <a:solidFill>
                  <a:schemeClr val="bg2">
                    <a:lumMod val="75000"/>
                  </a:schemeClr>
                </a:solidFill>
              </a:endParaRPr>
            </a:p>
          </p:txBody>
        </p:sp>
        <p:sp>
          <p:nvSpPr>
            <p:cNvPr id="28" name="正方形/長方形 27">
              <a:extLst>
                <a:ext uri="{FF2B5EF4-FFF2-40B4-BE49-F238E27FC236}">
                  <a16:creationId xmlns:a16="http://schemas.microsoft.com/office/drawing/2014/main" id="{4566F92B-64D3-E346-8627-0DDF4E61F91C}"/>
                </a:ext>
              </a:extLst>
            </p:cNvPr>
            <p:cNvSpPr/>
            <p:nvPr/>
          </p:nvSpPr>
          <p:spPr>
            <a:xfrm>
              <a:off x="315589" y="4416589"/>
              <a:ext cx="371192" cy="1825096"/>
            </a:xfrm>
            <a:prstGeom prst="rect">
              <a:avLst/>
            </a:prstGeom>
            <a:solidFill>
              <a:schemeClr val="bg2"/>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1050" spc="300">
                  <a:solidFill>
                    <a:schemeClr val="tx1"/>
                  </a:solidFill>
                </a:rPr>
                <a:t>取組評価の要旨</a:t>
              </a:r>
            </a:p>
          </p:txBody>
        </p:sp>
        <p:sp>
          <p:nvSpPr>
            <p:cNvPr id="34" name="正方形/長方形 33">
              <a:extLst>
                <a:ext uri="{FF2B5EF4-FFF2-40B4-BE49-F238E27FC236}">
                  <a16:creationId xmlns:a16="http://schemas.microsoft.com/office/drawing/2014/main" id="{298D4FD0-B78B-B641-B7F8-295D31BFD6BC}"/>
                </a:ext>
              </a:extLst>
            </p:cNvPr>
            <p:cNvSpPr/>
            <p:nvPr/>
          </p:nvSpPr>
          <p:spPr>
            <a:xfrm>
              <a:off x="2044460" y="4416588"/>
              <a:ext cx="7552692" cy="304183"/>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72000" rtlCol="0" anchor="ctr"/>
            <a:lstStyle/>
            <a:p>
              <a:endParaRPr lang="ja-JP" altLang="en-US" sz="900" dirty="0">
                <a:solidFill>
                  <a:schemeClr val="tx1"/>
                </a:solidFill>
              </a:endParaRPr>
            </a:p>
          </p:txBody>
        </p:sp>
        <p:sp>
          <p:nvSpPr>
            <p:cNvPr id="35" name="正方形/長方形 34">
              <a:extLst>
                <a:ext uri="{FF2B5EF4-FFF2-40B4-BE49-F238E27FC236}">
                  <a16:creationId xmlns:a16="http://schemas.microsoft.com/office/drawing/2014/main" id="{27D842D0-77F5-2445-9D60-4BA2153EC2CD}"/>
                </a:ext>
              </a:extLst>
            </p:cNvPr>
            <p:cNvSpPr/>
            <p:nvPr/>
          </p:nvSpPr>
          <p:spPr>
            <a:xfrm>
              <a:off x="2044460" y="4720771"/>
              <a:ext cx="7552692" cy="304183"/>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72000" rtlCol="0" anchor="ctr"/>
            <a:lstStyle/>
            <a:p>
              <a:endParaRPr lang="ja-JP" altLang="en-US" sz="900" dirty="0">
                <a:solidFill>
                  <a:schemeClr val="tx1"/>
                </a:solidFill>
              </a:endParaRPr>
            </a:p>
          </p:txBody>
        </p:sp>
        <p:sp>
          <p:nvSpPr>
            <p:cNvPr id="36" name="正方形/長方形 35">
              <a:extLst>
                <a:ext uri="{FF2B5EF4-FFF2-40B4-BE49-F238E27FC236}">
                  <a16:creationId xmlns:a16="http://schemas.microsoft.com/office/drawing/2014/main" id="{74ADA043-A641-6543-9D37-B2002A0A2FBB}"/>
                </a:ext>
              </a:extLst>
            </p:cNvPr>
            <p:cNvSpPr/>
            <p:nvPr/>
          </p:nvSpPr>
          <p:spPr>
            <a:xfrm>
              <a:off x="2044461" y="5024953"/>
              <a:ext cx="7552692" cy="304183"/>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72000" rtlCol="0" anchor="ctr"/>
            <a:lstStyle/>
            <a:p>
              <a:endParaRPr lang="ja-JP" altLang="en-US" sz="900" dirty="0">
                <a:solidFill>
                  <a:schemeClr val="tx1"/>
                </a:solidFill>
              </a:endParaRPr>
            </a:p>
          </p:txBody>
        </p:sp>
        <p:sp>
          <p:nvSpPr>
            <p:cNvPr id="38" name="正方形/長方形 37">
              <a:extLst>
                <a:ext uri="{FF2B5EF4-FFF2-40B4-BE49-F238E27FC236}">
                  <a16:creationId xmlns:a16="http://schemas.microsoft.com/office/drawing/2014/main" id="{99C61342-73D5-DE4A-8280-007E26023A1E}"/>
                </a:ext>
              </a:extLst>
            </p:cNvPr>
            <p:cNvSpPr/>
            <p:nvPr/>
          </p:nvSpPr>
          <p:spPr>
            <a:xfrm>
              <a:off x="2044461" y="5329136"/>
              <a:ext cx="7552691" cy="304183"/>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72000" rtlCol="0" anchor="ctr"/>
            <a:lstStyle/>
            <a:p>
              <a:endParaRPr lang="ja-JP" altLang="en-US" sz="900" dirty="0">
                <a:solidFill>
                  <a:schemeClr val="tx1"/>
                </a:solidFill>
              </a:endParaRPr>
            </a:p>
          </p:txBody>
        </p:sp>
        <p:sp>
          <p:nvSpPr>
            <p:cNvPr id="39" name="正方形/長方形 38">
              <a:extLst>
                <a:ext uri="{FF2B5EF4-FFF2-40B4-BE49-F238E27FC236}">
                  <a16:creationId xmlns:a16="http://schemas.microsoft.com/office/drawing/2014/main" id="{531DA69C-9B3B-2645-A1AC-0DA455093A95}"/>
                </a:ext>
              </a:extLst>
            </p:cNvPr>
            <p:cNvSpPr/>
            <p:nvPr/>
          </p:nvSpPr>
          <p:spPr>
            <a:xfrm>
              <a:off x="2044460" y="5633319"/>
              <a:ext cx="7552691" cy="304183"/>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72000" rtlCol="0" anchor="ctr"/>
            <a:lstStyle/>
            <a:p>
              <a:endParaRPr lang="ja-JP" altLang="en-US" sz="900" dirty="0">
                <a:solidFill>
                  <a:schemeClr val="tx1"/>
                </a:solidFill>
              </a:endParaRPr>
            </a:p>
          </p:txBody>
        </p:sp>
        <p:sp>
          <p:nvSpPr>
            <p:cNvPr id="41" name="正方形/長方形 40">
              <a:extLst>
                <a:ext uri="{FF2B5EF4-FFF2-40B4-BE49-F238E27FC236}">
                  <a16:creationId xmlns:a16="http://schemas.microsoft.com/office/drawing/2014/main" id="{1C880B1A-FBB9-4E4F-8840-61BC366159FD}"/>
                </a:ext>
              </a:extLst>
            </p:cNvPr>
            <p:cNvSpPr/>
            <p:nvPr/>
          </p:nvSpPr>
          <p:spPr>
            <a:xfrm>
              <a:off x="2044460" y="5937501"/>
              <a:ext cx="7552692" cy="304183"/>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72000" rtlCol="0" anchor="ctr"/>
            <a:lstStyle/>
            <a:p>
              <a:endParaRPr lang="ja-JP" altLang="en-US" sz="900" dirty="0">
                <a:solidFill>
                  <a:schemeClr val="tx1"/>
                </a:solidFill>
              </a:endParaRPr>
            </a:p>
          </p:txBody>
        </p:sp>
        <p:sp>
          <p:nvSpPr>
            <p:cNvPr id="43" name="正方形/長方形 42">
              <a:extLst>
                <a:ext uri="{FF2B5EF4-FFF2-40B4-BE49-F238E27FC236}">
                  <a16:creationId xmlns:a16="http://schemas.microsoft.com/office/drawing/2014/main" id="{8F2513F8-CC95-C54F-9FAE-7FA3CC07317A}"/>
                </a:ext>
              </a:extLst>
            </p:cNvPr>
            <p:cNvSpPr/>
            <p:nvPr/>
          </p:nvSpPr>
          <p:spPr>
            <a:xfrm>
              <a:off x="1224951" y="6345797"/>
              <a:ext cx="8372200" cy="350528"/>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endParaRPr lang="ja-JP" altLang="en-US" sz="900">
                <a:solidFill>
                  <a:schemeClr val="tx1"/>
                </a:solidFill>
              </a:endParaRPr>
            </a:p>
          </p:txBody>
        </p:sp>
      </p:grpSp>
      <p:sp>
        <p:nvSpPr>
          <p:cNvPr id="44" name="正方形/長方形 43">
            <a:extLst>
              <a:ext uri="{FF2B5EF4-FFF2-40B4-BE49-F238E27FC236}">
                <a16:creationId xmlns:a16="http://schemas.microsoft.com/office/drawing/2014/main" id="{46157B24-CE8A-C44A-9DDD-7FC8365EBC37}"/>
              </a:ext>
            </a:extLst>
          </p:cNvPr>
          <p:cNvSpPr/>
          <p:nvPr/>
        </p:nvSpPr>
        <p:spPr>
          <a:xfrm>
            <a:off x="3543650" y="2257083"/>
            <a:ext cx="6053504" cy="261592"/>
          </a:xfrm>
          <a:prstGeom prst="rect">
            <a:avLst/>
          </a:prstGeom>
          <a:solidFill>
            <a:schemeClr val="bg2"/>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08000" tIns="72000" rtlCol="0" anchor="t"/>
          <a:lstStyle/>
          <a:p>
            <a:r>
              <a:rPr lang="ja-JP" altLang="en-US" sz="950">
                <a:solidFill>
                  <a:schemeClr val="tx1"/>
                </a:solidFill>
                <a:latin typeface="+mn-ea"/>
              </a:rPr>
              <a:t>取組の要旨</a:t>
            </a:r>
            <a:endParaRPr lang="ja-JP" altLang="en-US" sz="813">
              <a:solidFill>
                <a:schemeClr val="bg2">
                  <a:lumMod val="75000"/>
                </a:schemeClr>
              </a:solidFill>
            </a:endParaRPr>
          </a:p>
        </p:txBody>
      </p:sp>
      <p:sp>
        <p:nvSpPr>
          <p:cNvPr id="47" name="正方形/長方形 46">
            <a:extLst>
              <a:ext uri="{FF2B5EF4-FFF2-40B4-BE49-F238E27FC236}">
                <a16:creationId xmlns:a16="http://schemas.microsoft.com/office/drawing/2014/main" id="{E45D38B5-D366-0E47-B634-B2D5828BA592}"/>
              </a:ext>
            </a:extLst>
          </p:cNvPr>
          <p:cNvSpPr/>
          <p:nvPr/>
        </p:nvSpPr>
        <p:spPr>
          <a:xfrm>
            <a:off x="3543650" y="3596979"/>
            <a:ext cx="6053504" cy="859894"/>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tlCol="0" anchor="t"/>
          <a:lstStyle/>
          <a:p>
            <a:pPr>
              <a:lnSpc>
                <a:spcPts val="1300"/>
              </a:lnSpc>
            </a:pPr>
            <a:endParaRPr lang="ja-JP" altLang="en-US" sz="900">
              <a:solidFill>
                <a:schemeClr val="tx1"/>
              </a:solidFill>
            </a:endParaRPr>
          </a:p>
        </p:txBody>
      </p:sp>
      <p:sp>
        <p:nvSpPr>
          <p:cNvPr id="48" name="正方形/長方形 47">
            <a:extLst>
              <a:ext uri="{FF2B5EF4-FFF2-40B4-BE49-F238E27FC236}">
                <a16:creationId xmlns:a16="http://schemas.microsoft.com/office/drawing/2014/main" id="{1387F725-5E21-EE4C-9480-AE4CCE4511F4}"/>
              </a:ext>
            </a:extLst>
          </p:cNvPr>
          <p:cNvSpPr/>
          <p:nvPr/>
        </p:nvSpPr>
        <p:spPr>
          <a:xfrm>
            <a:off x="3543650" y="3324909"/>
            <a:ext cx="6053504" cy="272069"/>
          </a:xfrm>
          <a:prstGeom prst="rect">
            <a:avLst/>
          </a:prstGeom>
          <a:solidFill>
            <a:schemeClr val="bg2"/>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08000" tIns="72000" rtlCol="0" anchor="t"/>
          <a:lstStyle/>
          <a:p>
            <a:r>
              <a:rPr lang="ja-JP" altLang="en-US" sz="950">
                <a:solidFill>
                  <a:schemeClr val="tx1"/>
                </a:solidFill>
                <a:latin typeface="+mn-ea"/>
              </a:rPr>
              <a:t>実績の要旨</a:t>
            </a:r>
            <a:endParaRPr lang="ja-JP" altLang="en-US" sz="813">
              <a:solidFill>
                <a:schemeClr val="bg2">
                  <a:lumMod val="75000"/>
                </a:schemeClr>
              </a:solidFill>
            </a:endParaRPr>
          </a:p>
        </p:txBody>
      </p:sp>
      <p:sp>
        <p:nvSpPr>
          <p:cNvPr id="40" name="正方形/長方形 39">
            <a:extLst>
              <a:ext uri="{FF2B5EF4-FFF2-40B4-BE49-F238E27FC236}">
                <a16:creationId xmlns:a16="http://schemas.microsoft.com/office/drawing/2014/main" id="{EB8940E3-73D5-2340-8A45-12E388B83606}"/>
              </a:ext>
            </a:extLst>
          </p:cNvPr>
          <p:cNvSpPr/>
          <p:nvPr/>
        </p:nvSpPr>
        <p:spPr>
          <a:xfrm>
            <a:off x="1224952" y="1424188"/>
            <a:ext cx="8369047" cy="2700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08000" tIns="108000" rtlCol="0" anchor="t"/>
          <a:lstStyle/>
          <a:p>
            <a:r>
              <a:rPr lang="ja-JP" altLang="en-US" sz="600" dirty="0">
                <a:solidFill>
                  <a:schemeClr val="tx1"/>
                </a:solidFill>
                <a:latin typeface="+mn-ea"/>
              </a:rPr>
              <a:t>企業　　／　　学校　　／　　　</a:t>
            </a:r>
            <a:r>
              <a:rPr lang="en-US" altLang="ja-JP" sz="600" dirty="0">
                <a:solidFill>
                  <a:schemeClr val="tx1"/>
                </a:solidFill>
                <a:latin typeface="+mn-ea"/>
              </a:rPr>
              <a:t>NPO</a:t>
            </a:r>
            <a:r>
              <a:rPr lang="ja-JP" altLang="en-US" sz="600" dirty="0">
                <a:solidFill>
                  <a:schemeClr val="tx1"/>
                </a:solidFill>
                <a:latin typeface="+mn-ea"/>
              </a:rPr>
              <a:t>・任意団体　　／　　自治体　　／　　地域コミュニティ　　／　　個人　　／　　ユース部門</a:t>
            </a:r>
            <a:r>
              <a:rPr lang="ja-JP" altLang="en-US" sz="500" dirty="0">
                <a:solidFill>
                  <a:schemeClr val="tx1"/>
                </a:solidFill>
                <a:latin typeface="+mn-ea"/>
              </a:rPr>
              <a:t>（概ね</a:t>
            </a:r>
            <a:r>
              <a:rPr lang="en-US" altLang="ja-JP" sz="500" dirty="0">
                <a:solidFill>
                  <a:schemeClr val="tx1"/>
                </a:solidFill>
                <a:latin typeface="+mn-ea"/>
              </a:rPr>
              <a:t>30</a:t>
            </a:r>
            <a:r>
              <a:rPr lang="ja-JP" altLang="en-US" sz="500" dirty="0">
                <a:solidFill>
                  <a:schemeClr val="tx1"/>
                </a:solidFill>
                <a:latin typeface="+mn-ea"/>
              </a:rPr>
              <a:t>代以下の次世代を担う若手が中心となって実施する取組はこちらにもチェックしてください）</a:t>
            </a:r>
            <a:r>
              <a:rPr lang="ja-JP" altLang="en-US" sz="600" dirty="0">
                <a:solidFill>
                  <a:schemeClr val="tx1"/>
                </a:solidFill>
                <a:latin typeface="+mn-ea"/>
              </a:rPr>
              <a:t>　／　その他</a:t>
            </a:r>
            <a:r>
              <a:rPr lang="ja-JP" altLang="en-US" sz="500" dirty="0">
                <a:solidFill>
                  <a:schemeClr val="tx1"/>
                </a:solidFill>
                <a:latin typeface="+mn-ea"/>
              </a:rPr>
              <a:t> </a:t>
            </a:r>
            <a:endParaRPr lang="en-US" altLang="ja-JP" sz="500" dirty="0">
              <a:solidFill>
                <a:schemeClr val="tx1"/>
              </a:solidFill>
              <a:latin typeface="+mn-ea"/>
            </a:endParaRPr>
          </a:p>
          <a:p>
            <a:endParaRPr lang="en-US" altLang="ja-JP" sz="500" dirty="0">
              <a:solidFill>
                <a:schemeClr val="tx1"/>
              </a:solidFill>
              <a:latin typeface="+mn-ea"/>
            </a:endParaRPr>
          </a:p>
          <a:p>
            <a:r>
              <a:rPr lang="ja-JP" altLang="en-US" sz="600" dirty="0">
                <a:solidFill>
                  <a:schemeClr val="tx1"/>
                </a:solidFill>
                <a:latin typeface="+mn-ea"/>
              </a:rPr>
              <a:t>　</a:t>
            </a:r>
            <a:endParaRPr lang="ja-JP" altLang="en-US" sz="600" dirty="0">
              <a:solidFill>
                <a:schemeClr val="tx1"/>
              </a:solidFill>
            </a:endParaRPr>
          </a:p>
        </p:txBody>
      </p:sp>
      <p:sp>
        <p:nvSpPr>
          <p:cNvPr id="24" name="正方形/長方形 23">
            <a:extLst>
              <a:ext uri="{FF2B5EF4-FFF2-40B4-BE49-F238E27FC236}">
                <a16:creationId xmlns:a16="http://schemas.microsoft.com/office/drawing/2014/main" id="{6BA049FA-A2B3-3147-B778-F22260149458}"/>
              </a:ext>
            </a:extLst>
          </p:cNvPr>
          <p:cNvSpPr/>
          <p:nvPr/>
        </p:nvSpPr>
        <p:spPr>
          <a:xfrm>
            <a:off x="322133" y="1424187"/>
            <a:ext cx="902818" cy="270293"/>
          </a:xfrm>
          <a:prstGeom prst="rect">
            <a:avLst/>
          </a:prstGeom>
          <a:solidFill>
            <a:schemeClr val="bg2"/>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08000" tIns="108000" rtlCol="0" anchor="t"/>
          <a:lstStyle/>
          <a:p>
            <a:pPr algn="ctr"/>
            <a:r>
              <a:rPr lang="ja-JP" altLang="en-US" sz="650">
                <a:solidFill>
                  <a:schemeClr val="tx1"/>
                </a:solidFill>
                <a:latin typeface="+mn-ea"/>
              </a:rPr>
              <a:t>取組主体の種別</a:t>
            </a:r>
            <a:endParaRPr lang="ja-JP" altLang="en-US" sz="650">
              <a:solidFill>
                <a:schemeClr val="bg2">
                  <a:lumMod val="75000"/>
                </a:schemeClr>
              </a:solidFill>
            </a:endParaRPr>
          </a:p>
        </p:txBody>
      </p:sp>
      <p:sp>
        <p:nvSpPr>
          <p:cNvPr id="26" name="正方形/長方形 25">
            <a:extLst>
              <a:ext uri="{FF2B5EF4-FFF2-40B4-BE49-F238E27FC236}">
                <a16:creationId xmlns:a16="http://schemas.microsoft.com/office/drawing/2014/main" id="{7305E308-2B04-4C41-89BA-24B1E06B5599}"/>
              </a:ext>
            </a:extLst>
          </p:cNvPr>
          <p:cNvSpPr/>
          <p:nvPr/>
        </p:nvSpPr>
        <p:spPr>
          <a:xfrm>
            <a:off x="1224950" y="1691794"/>
            <a:ext cx="8369048" cy="416697"/>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08000" tIns="108000" rtlCol="0" anchor="t"/>
          <a:lstStyle/>
          <a:p>
            <a:pPr>
              <a:lnSpc>
                <a:spcPts val="800"/>
              </a:lnSpc>
            </a:pPr>
            <a:r>
              <a:rPr lang="ja-JP" altLang="en-US" sz="600" dirty="0">
                <a:solidFill>
                  <a:schemeClr val="tx1"/>
                </a:solidFill>
                <a:latin typeface="+mn-ea"/>
              </a:rPr>
              <a:t>サステナブルデザイン ／ 子どもエンパワーメント  ／ 環境と福祉 ／ 環境地域ブランディング ／ 環境ひとづくり ／ 森里川海 ／ 環境社会イノベーション ／ 地球と人への想いやり ／ </a:t>
            </a:r>
            <a:r>
              <a:rPr lang="en-US" altLang="ja-JP" sz="600" dirty="0">
                <a:solidFill>
                  <a:schemeClr val="tx1"/>
                </a:solidFill>
                <a:latin typeface="+mn-ea"/>
              </a:rPr>
              <a:t>SDGs</a:t>
            </a:r>
            <a:r>
              <a:rPr lang="ja-JP" altLang="en-US" sz="600" dirty="0">
                <a:solidFill>
                  <a:schemeClr val="tx1"/>
                </a:solidFill>
                <a:latin typeface="+mn-ea"/>
              </a:rPr>
              <a:t>ビジネス</a:t>
            </a:r>
            <a:endParaRPr lang="en-US" altLang="ja-JP" sz="600" dirty="0">
              <a:solidFill>
                <a:schemeClr val="tx1"/>
              </a:solidFill>
              <a:latin typeface="+mn-ea"/>
            </a:endParaRPr>
          </a:p>
          <a:p>
            <a:pPr>
              <a:lnSpc>
                <a:spcPct val="150000"/>
              </a:lnSpc>
            </a:pPr>
            <a:r>
              <a:rPr lang="ja-JP" altLang="en-US" sz="600" dirty="0">
                <a:solidFill>
                  <a:schemeClr val="tx1"/>
                </a:solidFill>
                <a:latin typeface="+mn-ea"/>
              </a:rPr>
              <a:t>環境まちづくり　 ／ 　生物多様性　／　ロングライフ　／　その他</a:t>
            </a:r>
            <a:endParaRPr lang="en-US" altLang="ja-JP" sz="600" dirty="0">
              <a:solidFill>
                <a:schemeClr val="tx1"/>
              </a:solidFill>
              <a:latin typeface="+mn-ea"/>
            </a:endParaRPr>
          </a:p>
        </p:txBody>
      </p:sp>
      <p:sp>
        <p:nvSpPr>
          <p:cNvPr id="42" name="正方形/長方形 41">
            <a:extLst>
              <a:ext uri="{FF2B5EF4-FFF2-40B4-BE49-F238E27FC236}">
                <a16:creationId xmlns:a16="http://schemas.microsoft.com/office/drawing/2014/main" id="{2A86EB40-C538-B843-BAFD-4291145EFA0B}"/>
              </a:ext>
            </a:extLst>
          </p:cNvPr>
          <p:cNvSpPr/>
          <p:nvPr/>
        </p:nvSpPr>
        <p:spPr>
          <a:xfrm>
            <a:off x="322135" y="1691794"/>
            <a:ext cx="902816" cy="416697"/>
          </a:xfrm>
          <a:prstGeom prst="rect">
            <a:avLst/>
          </a:prstGeom>
          <a:solidFill>
            <a:schemeClr val="bg2"/>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08000" tIns="108000" rtlCol="0" anchor="t"/>
          <a:lstStyle/>
          <a:p>
            <a:pPr algn="ctr">
              <a:lnSpc>
                <a:spcPts val="1500"/>
              </a:lnSpc>
            </a:pPr>
            <a:r>
              <a:rPr lang="ja-JP" altLang="en-US" sz="650" dirty="0">
                <a:solidFill>
                  <a:schemeClr val="tx1"/>
                </a:solidFill>
                <a:latin typeface="+mn-ea"/>
              </a:rPr>
              <a:t>テーマの種別</a:t>
            </a:r>
            <a:r>
              <a:rPr lang="en-US" altLang="ja-JP" sz="650" dirty="0">
                <a:solidFill>
                  <a:schemeClr val="tx1"/>
                </a:solidFill>
                <a:latin typeface="+mn-ea"/>
              </a:rPr>
              <a:t> </a:t>
            </a:r>
            <a:endParaRPr lang="ja-JP" altLang="en-US" sz="650" dirty="0">
              <a:solidFill>
                <a:schemeClr val="bg2">
                  <a:lumMod val="75000"/>
                </a:schemeClr>
              </a:solidFill>
            </a:endParaRPr>
          </a:p>
        </p:txBody>
      </p:sp>
    </p:spTree>
    <p:extLst>
      <p:ext uri="{BB962C8B-B14F-4D97-AF65-F5344CB8AC3E}">
        <p14:creationId xmlns:p14="http://schemas.microsoft.com/office/powerpoint/2010/main" val="18612542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テキスト ボックス 68">
            <a:extLst>
              <a:ext uri="{FF2B5EF4-FFF2-40B4-BE49-F238E27FC236}">
                <a16:creationId xmlns:a16="http://schemas.microsoft.com/office/drawing/2014/main" id="{0F31AE68-979D-8A49-B35D-B61CB53F098A}"/>
              </a:ext>
            </a:extLst>
          </p:cNvPr>
          <p:cNvSpPr txBox="1"/>
          <p:nvPr/>
        </p:nvSpPr>
        <p:spPr>
          <a:xfrm>
            <a:off x="169200" y="624996"/>
            <a:ext cx="998991" cy="246221"/>
          </a:xfrm>
          <a:prstGeom prst="rect">
            <a:avLst/>
          </a:prstGeom>
          <a:noFill/>
        </p:spPr>
        <p:txBody>
          <a:bodyPr wrap="none" rtlCol="0">
            <a:spAutoFit/>
          </a:bodyPr>
          <a:lstStyle/>
          <a:p>
            <a:pPr marL="171450" indent="-171450">
              <a:spcBef>
                <a:spcPts val="244"/>
              </a:spcBef>
              <a:spcAft>
                <a:spcPts val="244"/>
              </a:spcAft>
              <a:buFont typeface="Wingdings" pitchFamily="2" charset="2"/>
              <a:buChar char="n"/>
            </a:pPr>
            <a:r>
              <a:rPr lang="ja-JP" altLang="en-US" sz="1000" b="1">
                <a:latin typeface="+mn-ea"/>
                <a:cs typeface="Arial" panose="020B0604020202020204" pitchFamily="34" charset="0"/>
              </a:rPr>
              <a:t>応募者情報</a:t>
            </a:r>
          </a:p>
        </p:txBody>
      </p:sp>
      <p:sp>
        <p:nvSpPr>
          <p:cNvPr id="36" name="正方形/長方形 35">
            <a:extLst>
              <a:ext uri="{FF2B5EF4-FFF2-40B4-BE49-F238E27FC236}">
                <a16:creationId xmlns:a16="http://schemas.microsoft.com/office/drawing/2014/main" id="{035C7DC6-D9A9-694B-A7ED-158CA2B960FF}"/>
              </a:ext>
            </a:extLst>
          </p:cNvPr>
          <p:cNvSpPr/>
          <p:nvPr/>
        </p:nvSpPr>
        <p:spPr>
          <a:xfrm>
            <a:off x="791763" y="1119094"/>
            <a:ext cx="4035959" cy="2160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90000" bIns="72000" rtlCol="0" anchor="ctr"/>
          <a:lstStyle/>
          <a:p>
            <a:r>
              <a:rPr lang="ja-JP" altLang="en-US" sz="700">
                <a:solidFill>
                  <a:schemeClr val="tx1"/>
                </a:solidFill>
                <a:latin typeface="+mn-ea"/>
              </a:rPr>
              <a:t>（フリガナ）　</a:t>
            </a:r>
          </a:p>
        </p:txBody>
      </p:sp>
      <p:sp>
        <p:nvSpPr>
          <p:cNvPr id="37" name="正方形/長方形 36">
            <a:extLst>
              <a:ext uri="{FF2B5EF4-FFF2-40B4-BE49-F238E27FC236}">
                <a16:creationId xmlns:a16="http://schemas.microsoft.com/office/drawing/2014/main" id="{798E6D66-5F34-4B4F-9FDF-C53FB04FD32A}"/>
              </a:ext>
            </a:extLst>
          </p:cNvPr>
          <p:cNvSpPr/>
          <p:nvPr/>
        </p:nvSpPr>
        <p:spPr>
          <a:xfrm>
            <a:off x="791763" y="1332131"/>
            <a:ext cx="4035959" cy="6840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72000" bIns="72000" rtlCol="0" anchor="ctr"/>
          <a:lstStyle/>
          <a:p>
            <a:endParaRPr lang="ja-JP" altLang="en-US" sz="1400">
              <a:solidFill>
                <a:schemeClr val="tx1"/>
              </a:solidFill>
              <a:latin typeface="+mn-ea"/>
            </a:endParaRPr>
          </a:p>
        </p:txBody>
      </p:sp>
      <p:sp>
        <p:nvSpPr>
          <p:cNvPr id="76" name="正方形/長方形 75">
            <a:extLst>
              <a:ext uri="{FF2B5EF4-FFF2-40B4-BE49-F238E27FC236}">
                <a16:creationId xmlns:a16="http://schemas.microsoft.com/office/drawing/2014/main" id="{844264DC-2949-BF4C-8F98-AD42E23A10E4}"/>
              </a:ext>
            </a:extLst>
          </p:cNvPr>
          <p:cNvSpPr/>
          <p:nvPr/>
        </p:nvSpPr>
        <p:spPr>
          <a:xfrm>
            <a:off x="266571" y="1118798"/>
            <a:ext cx="525192" cy="896686"/>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08000" tIns="108000" bIns="72000" rtlCol="0" anchor="ctr"/>
          <a:lstStyle/>
          <a:p>
            <a:pPr algn="ctr"/>
            <a:r>
              <a:rPr lang="ja-JP" altLang="en-US" sz="800">
                <a:solidFill>
                  <a:schemeClr val="tx1"/>
                </a:solidFill>
              </a:rPr>
              <a:t>名称</a:t>
            </a:r>
            <a:endParaRPr lang="ja-JP" altLang="en-US" sz="800" dirty="0">
              <a:solidFill>
                <a:schemeClr val="tx1"/>
              </a:solidFill>
            </a:endParaRPr>
          </a:p>
        </p:txBody>
      </p:sp>
      <p:sp>
        <p:nvSpPr>
          <p:cNvPr id="101" name="正方形/長方形 100">
            <a:extLst>
              <a:ext uri="{FF2B5EF4-FFF2-40B4-BE49-F238E27FC236}">
                <a16:creationId xmlns:a16="http://schemas.microsoft.com/office/drawing/2014/main" id="{DADF3ED7-7BC5-6747-8254-442FE19EF344}"/>
              </a:ext>
            </a:extLst>
          </p:cNvPr>
          <p:cNvSpPr/>
          <p:nvPr/>
        </p:nvSpPr>
        <p:spPr>
          <a:xfrm>
            <a:off x="791763" y="2231329"/>
            <a:ext cx="4035959" cy="2160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90000" bIns="72000" rtlCol="0" anchor="ctr"/>
          <a:lstStyle/>
          <a:p>
            <a:r>
              <a:rPr lang="ja-JP" altLang="en-US" sz="700">
                <a:solidFill>
                  <a:schemeClr val="tx1"/>
                </a:solidFill>
              </a:rPr>
              <a:t>（フリガナ）　</a:t>
            </a:r>
          </a:p>
        </p:txBody>
      </p:sp>
      <p:sp>
        <p:nvSpPr>
          <p:cNvPr id="102" name="正方形/長方形 101">
            <a:extLst>
              <a:ext uri="{FF2B5EF4-FFF2-40B4-BE49-F238E27FC236}">
                <a16:creationId xmlns:a16="http://schemas.microsoft.com/office/drawing/2014/main" id="{92D5E91E-DB2C-5747-AD32-A33A79EDAEE4}"/>
              </a:ext>
            </a:extLst>
          </p:cNvPr>
          <p:cNvSpPr/>
          <p:nvPr/>
        </p:nvSpPr>
        <p:spPr>
          <a:xfrm>
            <a:off x="791763" y="2444119"/>
            <a:ext cx="4035959" cy="525608"/>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72000" bIns="72000" rtlCol="0" anchor="ctr"/>
          <a:lstStyle/>
          <a:p>
            <a:endParaRPr lang="ja-JP" altLang="en-US" sz="1400">
              <a:solidFill>
                <a:schemeClr val="tx1"/>
              </a:solidFill>
              <a:latin typeface="+mn-ea"/>
            </a:endParaRPr>
          </a:p>
        </p:txBody>
      </p:sp>
      <p:sp>
        <p:nvSpPr>
          <p:cNvPr id="103" name="正方形/長方形 102">
            <a:extLst>
              <a:ext uri="{FF2B5EF4-FFF2-40B4-BE49-F238E27FC236}">
                <a16:creationId xmlns:a16="http://schemas.microsoft.com/office/drawing/2014/main" id="{6722414B-19E7-7242-85AB-4EF6BFDF995A}"/>
              </a:ext>
            </a:extLst>
          </p:cNvPr>
          <p:cNvSpPr/>
          <p:nvPr/>
        </p:nvSpPr>
        <p:spPr>
          <a:xfrm>
            <a:off x="266571" y="2230623"/>
            <a:ext cx="525192" cy="942864"/>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08000" tIns="108000" bIns="72000" rtlCol="0" anchor="ctr"/>
          <a:lstStyle/>
          <a:p>
            <a:pPr algn="ctr"/>
            <a:r>
              <a:rPr lang="ja-JP" altLang="en-US" sz="800">
                <a:solidFill>
                  <a:schemeClr val="tx1"/>
                </a:solidFill>
              </a:rPr>
              <a:t>氏名</a:t>
            </a:r>
            <a:endParaRPr lang="ja-JP" altLang="en-US" sz="800" dirty="0">
              <a:solidFill>
                <a:schemeClr val="tx1"/>
              </a:solidFill>
            </a:endParaRPr>
          </a:p>
        </p:txBody>
      </p:sp>
      <p:sp>
        <p:nvSpPr>
          <p:cNvPr id="105" name="正方形/長方形 104">
            <a:extLst>
              <a:ext uri="{FF2B5EF4-FFF2-40B4-BE49-F238E27FC236}">
                <a16:creationId xmlns:a16="http://schemas.microsoft.com/office/drawing/2014/main" id="{11798919-C127-EE4C-867E-305263B24853}"/>
              </a:ext>
            </a:extLst>
          </p:cNvPr>
          <p:cNvSpPr/>
          <p:nvPr/>
        </p:nvSpPr>
        <p:spPr>
          <a:xfrm>
            <a:off x="791763" y="2960927"/>
            <a:ext cx="4035959" cy="2160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90000" bIns="72000" rtlCol="0" anchor="ctr"/>
          <a:lstStyle/>
          <a:p>
            <a:r>
              <a:rPr lang="ja-JP" altLang="en-US" sz="700">
                <a:solidFill>
                  <a:schemeClr val="tx1"/>
                </a:solidFill>
                <a:latin typeface="+mn-ea"/>
              </a:rPr>
              <a:t>（肩書）　</a:t>
            </a:r>
          </a:p>
        </p:txBody>
      </p:sp>
      <p:sp>
        <p:nvSpPr>
          <p:cNvPr id="109" name="正方形/長方形 108">
            <a:extLst>
              <a:ext uri="{FF2B5EF4-FFF2-40B4-BE49-F238E27FC236}">
                <a16:creationId xmlns:a16="http://schemas.microsoft.com/office/drawing/2014/main" id="{40CB5FA8-B162-2749-9053-DDDA33A2F3F8}"/>
              </a:ext>
            </a:extLst>
          </p:cNvPr>
          <p:cNvSpPr/>
          <p:nvPr/>
        </p:nvSpPr>
        <p:spPr>
          <a:xfrm>
            <a:off x="266570" y="3174163"/>
            <a:ext cx="4561151" cy="216000"/>
          </a:xfrm>
          <a:prstGeom prst="rect">
            <a:avLst/>
          </a:prstGeom>
          <a:solidFill>
            <a:schemeClr val="bg1">
              <a:lumMod val="85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08000" tIns="90000" bIns="72000" rtlCol="0" anchor="ctr"/>
          <a:lstStyle/>
          <a:p>
            <a:r>
              <a:rPr lang="ja-JP" altLang="en-US" sz="900">
                <a:solidFill>
                  <a:schemeClr val="tx1"/>
                </a:solidFill>
              </a:rPr>
              <a:t>住所（主たる事務所等）</a:t>
            </a:r>
          </a:p>
        </p:txBody>
      </p:sp>
      <p:sp>
        <p:nvSpPr>
          <p:cNvPr id="110" name="正方形/長方形 109">
            <a:extLst>
              <a:ext uri="{FF2B5EF4-FFF2-40B4-BE49-F238E27FC236}">
                <a16:creationId xmlns:a16="http://schemas.microsoft.com/office/drawing/2014/main" id="{3E430BE6-3B2D-5F44-B914-31EAD260A76B}"/>
              </a:ext>
            </a:extLst>
          </p:cNvPr>
          <p:cNvSpPr/>
          <p:nvPr/>
        </p:nvSpPr>
        <p:spPr>
          <a:xfrm>
            <a:off x="266570" y="3389332"/>
            <a:ext cx="4561151" cy="662605"/>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72000" bIns="72000" rtlCol="0" anchor="ctr"/>
          <a:lstStyle/>
          <a:p>
            <a:endParaRPr lang="ja-JP" altLang="en-US" sz="1100">
              <a:solidFill>
                <a:schemeClr val="tx1"/>
              </a:solidFill>
              <a:latin typeface="+mn-ea"/>
            </a:endParaRPr>
          </a:p>
        </p:txBody>
      </p:sp>
      <p:sp>
        <p:nvSpPr>
          <p:cNvPr id="111" name="正方形/長方形 110">
            <a:extLst>
              <a:ext uri="{FF2B5EF4-FFF2-40B4-BE49-F238E27FC236}">
                <a16:creationId xmlns:a16="http://schemas.microsoft.com/office/drawing/2014/main" id="{9187C139-7024-9042-BE1C-579EF56A45DD}"/>
              </a:ext>
            </a:extLst>
          </p:cNvPr>
          <p:cNvSpPr/>
          <p:nvPr/>
        </p:nvSpPr>
        <p:spPr>
          <a:xfrm>
            <a:off x="266570" y="2015300"/>
            <a:ext cx="4561151" cy="216000"/>
          </a:xfrm>
          <a:prstGeom prst="rect">
            <a:avLst/>
          </a:prstGeom>
          <a:solidFill>
            <a:schemeClr val="bg1">
              <a:lumMod val="85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08000" tIns="90000" bIns="72000" rtlCol="0" anchor="ctr"/>
          <a:lstStyle/>
          <a:p>
            <a:r>
              <a:rPr lang="ja-JP" altLang="en-US" sz="900">
                <a:solidFill>
                  <a:schemeClr val="tx1"/>
                </a:solidFill>
              </a:rPr>
              <a:t>代表者</a:t>
            </a:r>
          </a:p>
        </p:txBody>
      </p:sp>
      <p:sp>
        <p:nvSpPr>
          <p:cNvPr id="112" name="正方形/長方形 111">
            <a:extLst>
              <a:ext uri="{FF2B5EF4-FFF2-40B4-BE49-F238E27FC236}">
                <a16:creationId xmlns:a16="http://schemas.microsoft.com/office/drawing/2014/main" id="{925DDCC8-4674-2D4D-9A96-6EE4C71F830F}"/>
              </a:ext>
            </a:extLst>
          </p:cNvPr>
          <p:cNvSpPr/>
          <p:nvPr/>
        </p:nvSpPr>
        <p:spPr>
          <a:xfrm>
            <a:off x="266570" y="904316"/>
            <a:ext cx="4561151" cy="216000"/>
          </a:xfrm>
          <a:prstGeom prst="rect">
            <a:avLst/>
          </a:prstGeom>
          <a:solidFill>
            <a:schemeClr val="bg1">
              <a:lumMod val="85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08000" tIns="90000" bIns="72000" rtlCol="0" anchor="ctr"/>
          <a:lstStyle/>
          <a:p>
            <a:r>
              <a:rPr lang="ja-JP" altLang="en-US" sz="900">
                <a:solidFill>
                  <a:schemeClr val="tx1"/>
                </a:solidFill>
              </a:rPr>
              <a:t>応募主体名称（法人名称・団体名称・個人名称など）</a:t>
            </a:r>
          </a:p>
        </p:txBody>
      </p:sp>
      <p:sp>
        <p:nvSpPr>
          <p:cNvPr id="98" name="テキスト ボックス 97">
            <a:extLst>
              <a:ext uri="{FF2B5EF4-FFF2-40B4-BE49-F238E27FC236}">
                <a16:creationId xmlns:a16="http://schemas.microsoft.com/office/drawing/2014/main" id="{5790D784-A185-A64F-9B16-BF2BB1B49AD0}"/>
              </a:ext>
            </a:extLst>
          </p:cNvPr>
          <p:cNvSpPr txBox="1"/>
          <p:nvPr/>
        </p:nvSpPr>
        <p:spPr>
          <a:xfrm>
            <a:off x="169200" y="4256693"/>
            <a:ext cx="742511" cy="246221"/>
          </a:xfrm>
          <a:prstGeom prst="rect">
            <a:avLst/>
          </a:prstGeom>
          <a:noFill/>
        </p:spPr>
        <p:txBody>
          <a:bodyPr wrap="none" rtlCol="0">
            <a:spAutoFit/>
          </a:bodyPr>
          <a:lstStyle/>
          <a:p>
            <a:pPr marL="171450" indent="-171450">
              <a:spcBef>
                <a:spcPts val="244"/>
              </a:spcBef>
              <a:spcAft>
                <a:spcPts val="244"/>
              </a:spcAft>
              <a:buFont typeface="Wingdings" pitchFamily="2" charset="2"/>
              <a:buChar char="n"/>
            </a:pPr>
            <a:r>
              <a:rPr lang="ja-JP" altLang="en-US" sz="1000" b="1">
                <a:latin typeface="+mn-ea"/>
                <a:cs typeface="Arial" panose="020B0604020202020204" pitchFamily="34" charset="0"/>
              </a:rPr>
              <a:t>連絡先</a:t>
            </a:r>
          </a:p>
        </p:txBody>
      </p:sp>
      <p:sp>
        <p:nvSpPr>
          <p:cNvPr id="46" name="正方形/長方形 45">
            <a:extLst>
              <a:ext uri="{FF2B5EF4-FFF2-40B4-BE49-F238E27FC236}">
                <a16:creationId xmlns:a16="http://schemas.microsoft.com/office/drawing/2014/main" id="{40C51797-123B-8C48-BCBF-7FFDA2C18712}"/>
              </a:ext>
            </a:extLst>
          </p:cNvPr>
          <p:cNvSpPr/>
          <p:nvPr/>
        </p:nvSpPr>
        <p:spPr>
          <a:xfrm>
            <a:off x="266571" y="5717626"/>
            <a:ext cx="1050384" cy="300913"/>
          </a:xfrm>
          <a:prstGeom prst="rect">
            <a:avLst/>
          </a:prstGeom>
          <a:solidFill>
            <a:schemeClr val="bg1">
              <a:lumMod val="85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72000" bIns="72000" rtlCol="0" anchor="ctr"/>
          <a:lstStyle/>
          <a:p>
            <a:r>
              <a:rPr lang="ja-JP" altLang="en-US" sz="900">
                <a:solidFill>
                  <a:schemeClr val="tx1"/>
                </a:solidFill>
                <a:latin typeface="+mn-ea"/>
              </a:rPr>
              <a:t>メールアドレス</a:t>
            </a:r>
            <a:endParaRPr lang="ja-JP" altLang="en-US" sz="900">
              <a:solidFill>
                <a:schemeClr val="bg2">
                  <a:lumMod val="75000"/>
                </a:schemeClr>
              </a:solidFill>
              <a:latin typeface="+mn-ea"/>
            </a:endParaRPr>
          </a:p>
        </p:txBody>
      </p:sp>
      <p:sp>
        <p:nvSpPr>
          <p:cNvPr id="47" name="正方形/長方形 46">
            <a:extLst>
              <a:ext uri="{FF2B5EF4-FFF2-40B4-BE49-F238E27FC236}">
                <a16:creationId xmlns:a16="http://schemas.microsoft.com/office/drawing/2014/main" id="{41150D1D-7551-F848-8F26-B011199C4F3C}"/>
              </a:ext>
            </a:extLst>
          </p:cNvPr>
          <p:cNvSpPr/>
          <p:nvPr/>
        </p:nvSpPr>
        <p:spPr>
          <a:xfrm>
            <a:off x="1316955" y="5717626"/>
            <a:ext cx="3510765" cy="300913"/>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72000" bIns="72000" rtlCol="0" anchor="ctr"/>
          <a:lstStyle/>
          <a:p>
            <a:endParaRPr lang="ja-JP" altLang="en-US" sz="1100">
              <a:solidFill>
                <a:schemeClr val="tx1"/>
              </a:solidFill>
              <a:latin typeface="+mn-ea"/>
            </a:endParaRPr>
          </a:p>
        </p:txBody>
      </p:sp>
      <p:sp>
        <p:nvSpPr>
          <p:cNvPr id="113" name="正方形/長方形 112">
            <a:extLst>
              <a:ext uri="{FF2B5EF4-FFF2-40B4-BE49-F238E27FC236}">
                <a16:creationId xmlns:a16="http://schemas.microsoft.com/office/drawing/2014/main" id="{5E1448F4-22D3-384E-AC18-ADE31CCC4F34}"/>
              </a:ext>
            </a:extLst>
          </p:cNvPr>
          <p:cNvSpPr/>
          <p:nvPr/>
        </p:nvSpPr>
        <p:spPr>
          <a:xfrm>
            <a:off x="791763" y="4753420"/>
            <a:ext cx="4035959" cy="2160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90000" bIns="72000" rtlCol="0" anchor="ctr"/>
          <a:lstStyle/>
          <a:p>
            <a:r>
              <a:rPr lang="ja-JP" altLang="en-US" sz="700">
                <a:solidFill>
                  <a:schemeClr val="tx1"/>
                </a:solidFill>
              </a:rPr>
              <a:t>（フリガナ）　</a:t>
            </a:r>
          </a:p>
        </p:txBody>
      </p:sp>
      <p:sp>
        <p:nvSpPr>
          <p:cNvPr id="114" name="正方形/長方形 113">
            <a:extLst>
              <a:ext uri="{FF2B5EF4-FFF2-40B4-BE49-F238E27FC236}">
                <a16:creationId xmlns:a16="http://schemas.microsoft.com/office/drawing/2014/main" id="{70518AD3-D178-FD4C-8FBB-263F2288E197}"/>
              </a:ext>
            </a:extLst>
          </p:cNvPr>
          <p:cNvSpPr/>
          <p:nvPr/>
        </p:nvSpPr>
        <p:spPr>
          <a:xfrm>
            <a:off x="791763" y="4965087"/>
            <a:ext cx="4035959" cy="536694"/>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72000" bIns="72000" rtlCol="0" anchor="ctr"/>
          <a:lstStyle/>
          <a:p>
            <a:endParaRPr lang="ja-JP" altLang="en-US" sz="1400">
              <a:solidFill>
                <a:schemeClr val="tx1"/>
              </a:solidFill>
              <a:latin typeface="+mn-ea"/>
            </a:endParaRPr>
          </a:p>
        </p:txBody>
      </p:sp>
      <p:sp>
        <p:nvSpPr>
          <p:cNvPr id="115" name="正方形/長方形 114">
            <a:extLst>
              <a:ext uri="{FF2B5EF4-FFF2-40B4-BE49-F238E27FC236}">
                <a16:creationId xmlns:a16="http://schemas.microsoft.com/office/drawing/2014/main" id="{7BF4AC97-B566-1944-AB88-8A9E3EA9FE9E}"/>
              </a:ext>
            </a:extLst>
          </p:cNvPr>
          <p:cNvSpPr/>
          <p:nvPr/>
        </p:nvSpPr>
        <p:spPr>
          <a:xfrm>
            <a:off x="266571" y="4753420"/>
            <a:ext cx="525192" cy="96442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08000" tIns="108000" bIns="72000" rtlCol="0" anchor="ctr"/>
          <a:lstStyle/>
          <a:p>
            <a:pPr algn="ctr"/>
            <a:r>
              <a:rPr lang="ja-JP" altLang="en-US" sz="800">
                <a:solidFill>
                  <a:schemeClr val="tx1"/>
                </a:solidFill>
              </a:rPr>
              <a:t>氏名</a:t>
            </a:r>
            <a:endParaRPr lang="ja-JP" altLang="en-US" sz="800" dirty="0">
              <a:solidFill>
                <a:schemeClr val="tx1"/>
              </a:solidFill>
            </a:endParaRPr>
          </a:p>
        </p:txBody>
      </p:sp>
      <p:sp>
        <p:nvSpPr>
          <p:cNvPr id="116" name="正方形/長方形 115">
            <a:extLst>
              <a:ext uri="{FF2B5EF4-FFF2-40B4-BE49-F238E27FC236}">
                <a16:creationId xmlns:a16="http://schemas.microsoft.com/office/drawing/2014/main" id="{643231E3-EB2B-4544-90CC-139C2AADAC16}"/>
              </a:ext>
            </a:extLst>
          </p:cNvPr>
          <p:cNvSpPr/>
          <p:nvPr/>
        </p:nvSpPr>
        <p:spPr>
          <a:xfrm>
            <a:off x="791763" y="5501840"/>
            <a:ext cx="4035959" cy="2160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90000" bIns="72000" rtlCol="0" anchor="ctr"/>
          <a:lstStyle/>
          <a:p>
            <a:r>
              <a:rPr lang="ja-JP" altLang="en-US" sz="700">
                <a:solidFill>
                  <a:schemeClr val="tx1"/>
                </a:solidFill>
                <a:latin typeface="+mn-ea"/>
              </a:rPr>
              <a:t>（肩書）　</a:t>
            </a:r>
          </a:p>
        </p:txBody>
      </p:sp>
      <p:sp>
        <p:nvSpPr>
          <p:cNvPr id="117" name="正方形/長方形 116">
            <a:extLst>
              <a:ext uri="{FF2B5EF4-FFF2-40B4-BE49-F238E27FC236}">
                <a16:creationId xmlns:a16="http://schemas.microsoft.com/office/drawing/2014/main" id="{EF568042-EFBF-1349-B309-E2BAE3955537}"/>
              </a:ext>
            </a:extLst>
          </p:cNvPr>
          <p:cNvSpPr/>
          <p:nvPr/>
        </p:nvSpPr>
        <p:spPr>
          <a:xfrm>
            <a:off x="266570" y="4537575"/>
            <a:ext cx="4561151" cy="216000"/>
          </a:xfrm>
          <a:prstGeom prst="rect">
            <a:avLst/>
          </a:prstGeom>
          <a:solidFill>
            <a:schemeClr val="bg1">
              <a:lumMod val="85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08000" tIns="90000" bIns="72000" rtlCol="0" anchor="ctr"/>
          <a:lstStyle/>
          <a:p>
            <a:r>
              <a:rPr lang="ja-JP" altLang="en-US" sz="900">
                <a:solidFill>
                  <a:schemeClr val="tx1"/>
                </a:solidFill>
              </a:rPr>
              <a:t>担当者</a:t>
            </a:r>
          </a:p>
        </p:txBody>
      </p:sp>
      <p:sp>
        <p:nvSpPr>
          <p:cNvPr id="118" name="正方形/長方形 117">
            <a:extLst>
              <a:ext uri="{FF2B5EF4-FFF2-40B4-BE49-F238E27FC236}">
                <a16:creationId xmlns:a16="http://schemas.microsoft.com/office/drawing/2014/main" id="{4F72E08F-E11F-1348-BFDB-137EEC0C25F8}"/>
              </a:ext>
            </a:extLst>
          </p:cNvPr>
          <p:cNvSpPr/>
          <p:nvPr/>
        </p:nvSpPr>
        <p:spPr>
          <a:xfrm>
            <a:off x="266571" y="6018539"/>
            <a:ext cx="1050384" cy="300913"/>
          </a:xfrm>
          <a:prstGeom prst="rect">
            <a:avLst/>
          </a:prstGeom>
          <a:solidFill>
            <a:schemeClr val="bg1">
              <a:lumMod val="85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72000" bIns="72000" rtlCol="0" anchor="ctr"/>
          <a:lstStyle/>
          <a:p>
            <a:r>
              <a:rPr lang="ja-JP" altLang="en-US" sz="900">
                <a:solidFill>
                  <a:schemeClr val="tx1"/>
                </a:solidFill>
                <a:latin typeface="+mn-ea"/>
              </a:rPr>
              <a:t>電話番号</a:t>
            </a:r>
          </a:p>
        </p:txBody>
      </p:sp>
      <p:sp>
        <p:nvSpPr>
          <p:cNvPr id="119" name="正方形/長方形 118">
            <a:extLst>
              <a:ext uri="{FF2B5EF4-FFF2-40B4-BE49-F238E27FC236}">
                <a16:creationId xmlns:a16="http://schemas.microsoft.com/office/drawing/2014/main" id="{E57C4533-7B7A-D244-AFFC-DDD83CF8EECF}"/>
              </a:ext>
            </a:extLst>
          </p:cNvPr>
          <p:cNvSpPr/>
          <p:nvPr/>
        </p:nvSpPr>
        <p:spPr>
          <a:xfrm>
            <a:off x="1316955" y="6018539"/>
            <a:ext cx="3510765" cy="300913"/>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72000" bIns="72000" rtlCol="0" anchor="ctr"/>
          <a:lstStyle/>
          <a:p>
            <a:endParaRPr lang="ja-JP" altLang="en-US" sz="1100">
              <a:solidFill>
                <a:schemeClr val="tx1"/>
              </a:solidFill>
              <a:latin typeface="+mn-ea"/>
            </a:endParaRPr>
          </a:p>
        </p:txBody>
      </p:sp>
      <p:sp>
        <p:nvSpPr>
          <p:cNvPr id="121" name="テキスト ボックス 120">
            <a:extLst>
              <a:ext uri="{FF2B5EF4-FFF2-40B4-BE49-F238E27FC236}">
                <a16:creationId xmlns:a16="http://schemas.microsoft.com/office/drawing/2014/main" id="{8EACBF4B-B687-CA40-A8A5-DE6EDC14D18F}"/>
              </a:ext>
            </a:extLst>
          </p:cNvPr>
          <p:cNvSpPr txBox="1"/>
          <p:nvPr/>
        </p:nvSpPr>
        <p:spPr>
          <a:xfrm>
            <a:off x="5035668" y="624996"/>
            <a:ext cx="2666114" cy="246221"/>
          </a:xfrm>
          <a:prstGeom prst="rect">
            <a:avLst/>
          </a:prstGeom>
          <a:noFill/>
        </p:spPr>
        <p:txBody>
          <a:bodyPr wrap="none" rtlCol="0">
            <a:spAutoFit/>
          </a:bodyPr>
          <a:lstStyle/>
          <a:p>
            <a:pPr marL="171450" indent="-171450">
              <a:spcBef>
                <a:spcPts val="244"/>
              </a:spcBef>
              <a:spcAft>
                <a:spcPts val="244"/>
              </a:spcAft>
              <a:buFont typeface="Wingdings" pitchFamily="2" charset="2"/>
              <a:buChar char="n"/>
            </a:pPr>
            <a:r>
              <a:rPr lang="ja-JP" altLang="en-US" sz="1000" b="1" dirty="0">
                <a:latin typeface="+mn-ea"/>
                <a:cs typeface="Arial" panose="020B0604020202020204" pitchFamily="34" charset="0"/>
              </a:rPr>
              <a:t>取組のカテゴリー</a:t>
            </a:r>
            <a:r>
              <a:rPr lang="ja-JP" altLang="en-US" sz="1000" dirty="0">
                <a:latin typeface="+mn-ea"/>
              </a:rPr>
              <a:t> </a:t>
            </a:r>
            <a:r>
              <a:rPr lang="ja-JP" altLang="en-US" sz="800" dirty="0">
                <a:latin typeface="+mn-ea"/>
              </a:rPr>
              <a:t>（以下より選択） </a:t>
            </a:r>
            <a:r>
              <a:rPr lang="en-US" altLang="ja-JP" sz="800" dirty="0">
                <a:latin typeface="+mn-ea"/>
              </a:rPr>
              <a:t>※</a:t>
            </a:r>
            <a:r>
              <a:rPr lang="ja-JP" altLang="en-US" sz="800" dirty="0">
                <a:latin typeface="+mn-ea"/>
              </a:rPr>
              <a:t>複数可</a:t>
            </a:r>
            <a:endParaRPr lang="ja-JP" altLang="en-US" sz="800" b="1" dirty="0">
              <a:latin typeface="+mn-ea"/>
              <a:cs typeface="Arial" panose="020B0604020202020204" pitchFamily="34" charset="0"/>
            </a:endParaRPr>
          </a:p>
        </p:txBody>
      </p:sp>
      <p:sp>
        <p:nvSpPr>
          <p:cNvPr id="122" name="正方形/長方形 121">
            <a:extLst>
              <a:ext uri="{FF2B5EF4-FFF2-40B4-BE49-F238E27FC236}">
                <a16:creationId xmlns:a16="http://schemas.microsoft.com/office/drawing/2014/main" id="{ED181FB8-7A15-D44B-9C8E-B27EB5B01AB5}"/>
              </a:ext>
            </a:extLst>
          </p:cNvPr>
          <p:cNvSpPr/>
          <p:nvPr/>
        </p:nvSpPr>
        <p:spPr>
          <a:xfrm>
            <a:off x="5128091" y="912065"/>
            <a:ext cx="4511338" cy="1108002"/>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24000" tIns="72000" bIns="72000" rtlCol="0" anchor="ctr"/>
          <a:lstStyle/>
          <a:p>
            <a:pPr>
              <a:lnSpc>
                <a:spcPct val="150000"/>
              </a:lnSpc>
              <a:spcBef>
                <a:spcPts val="244"/>
              </a:spcBef>
              <a:spcAft>
                <a:spcPts val="244"/>
              </a:spcAft>
            </a:pPr>
            <a:r>
              <a:rPr lang="ja-JP" altLang="en-US" sz="1000">
                <a:solidFill>
                  <a:schemeClr val="tx1"/>
                </a:solidFill>
                <a:latin typeface="+mn-ea"/>
                <a:cs typeface="Arial" panose="020B0604020202020204" pitchFamily="34" charset="0"/>
              </a:rPr>
              <a:t>教育　／　買物　／　食事　／　住居　／　仕事　／　</a:t>
            </a:r>
            <a:endParaRPr lang="en-US" altLang="ja-JP" sz="1000" dirty="0">
              <a:solidFill>
                <a:schemeClr val="tx1"/>
              </a:solidFill>
              <a:latin typeface="+mn-ea"/>
              <a:cs typeface="Arial" panose="020B0604020202020204" pitchFamily="34" charset="0"/>
            </a:endParaRPr>
          </a:p>
          <a:p>
            <a:pPr>
              <a:lnSpc>
                <a:spcPct val="150000"/>
              </a:lnSpc>
              <a:spcBef>
                <a:spcPts val="244"/>
              </a:spcBef>
              <a:spcAft>
                <a:spcPts val="244"/>
              </a:spcAft>
            </a:pPr>
            <a:r>
              <a:rPr lang="ja-JP" altLang="en-US" sz="1000">
                <a:solidFill>
                  <a:schemeClr val="tx1"/>
                </a:solidFill>
                <a:latin typeface="+mn-ea"/>
                <a:cs typeface="Arial" panose="020B0604020202020204" pitchFamily="34" charset="0"/>
              </a:rPr>
              <a:t>交通　／　旅行　／　医療福祉　／　その他　</a:t>
            </a:r>
          </a:p>
        </p:txBody>
      </p:sp>
      <p:sp>
        <p:nvSpPr>
          <p:cNvPr id="72" name="テキスト ボックス 71">
            <a:extLst>
              <a:ext uri="{FF2B5EF4-FFF2-40B4-BE49-F238E27FC236}">
                <a16:creationId xmlns:a16="http://schemas.microsoft.com/office/drawing/2014/main" id="{A7A6DAC3-C20E-F14B-8753-3684DC0F7E46}"/>
              </a:ext>
            </a:extLst>
          </p:cNvPr>
          <p:cNvSpPr txBox="1"/>
          <p:nvPr/>
        </p:nvSpPr>
        <p:spPr>
          <a:xfrm>
            <a:off x="5035668" y="2111506"/>
            <a:ext cx="698881" cy="279512"/>
          </a:xfrm>
          <a:prstGeom prst="rect">
            <a:avLst/>
          </a:prstGeom>
          <a:noFill/>
        </p:spPr>
        <p:txBody>
          <a:bodyPr wrap="none" rtlCol="0">
            <a:spAutoFit/>
          </a:bodyPr>
          <a:lstStyle/>
          <a:p>
            <a:pPr marL="171450" indent="-171450">
              <a:spcBef>
                <a:spcPts val="244"/>
              </a:spcBef>
              <a:spcAft>
                <a:spcPts val="244"/>
              </a:spcAft>
              <a:buFont typeface="Wingdings" pitchFamily="2" charset="2"/>
              <a:buChar char="n"/>
            </a:pPr>
            <a:r>
              <a:rPr lang="en-US" altLang="ja-JP" sz="1000" b="1" dirty="0">
                <a:latin typeface="Yu Gothic" panose="020B0400000000000000" pitchFamily="34" charset="-128"/>
                <a:ea typeface="Yu Gothic" panose="020B0400000000000000" pitchFamily="34" charset="-128"/>
                <a:cs typeface="Arial" panose="020B0604020202020204" pitchFamily="34" charset="0"/>
              </a:rPr>
              <a:t>URL</a:t>
            </a:r>
            <a:endParaRPr lang="ja-JP" altLang="en-US" sz="1000">
              <a:latin typeface="Yu Gothic" panose="020B0400000000000000" pitchFamily="34" charset="-128"/>
              <a:ea typeface="Yu Gothic" panose="020B0400000000000000" pitchFamily="34" charset="-128"/>
              <a:cs typeface="Arial" panose="020B0604020202020204" pitchFamily="34" charset="0"/>
            </a:endParaRPr>
          </a:p>
        </p:txBody>
      </p:sp>
      <p:sp>
        <p:nvSpPr>
          <p:cNvPr id="123" name="正方形/長方形 122">
            <a:extLst>
              <a:ext uri="{FF2B5EF4-FFF2-40B4-BE49-F238E27FC236}">
                <a16:creationId xmlns:a16="http://schemas.microsoft.com/office/drawing/2014/main" id="{99994D11-C9EC-5547-B5CA-C791F3CE4E74}"/>
              </a:ext>
            </a:extLst>
          </p:cNvPr>
          <p:cNvSpPr/>
          <p:nvPr/>
        </p:nvSpPr>
        <p:spPr>
          <a:xfrm>
            <a:off x="5128092" y="2343151"/>
            <a:ext cx="4511338" cy="216000"/>
          </a:xfrm>
          <a:prstGeom prst="rect">
            <a:avLst/>
          </a:prstGeom>
          <a:solidFill>
            <a:schemeClr val="bg1">
              <a:lumMod val="85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08000" tIns="90000" bIns="72000" rtlCol="0" anchor="ctr"/>
          <a:lstStyle/>
          <a:p>
            <a:r>
              <a:rPr lang="en-US" altLang="ja-JP" sz="900" dirty="0">
                <a:solidFill>
                  <a:schemeClr val="tx1"/>
                </a:solidFill>
                <a:latin typeface="+mn-ea"/>
              </a:rPr>
              <a:t>WEB</a:t>
            </a:r>
            <a:r>
              <a:rPr lang="ja-JP" altLang="en-US" sz="900">
                <a:solidFill>
                  <a:schemeClr val="tx1"/>
                </a:solidFill>
                <a:latin typeface="+mn-ea"/>
              </a:rPr>
              <a:t>サイト</a:t>
            </a:r>
            <a:endParaRPr lang="ja-JP" altLang="en-US" sz="900">
              <a:solidFill>
                <a:schemeClr val="bg2">
                  <a:lumMod val="75000"/>
                </a:schemeClr>
              </a:solidFill>
              <a:latin typeface="+mn-ea"/>
            </a:endParaRPr>
          </a:p>
        </p:txBody>
      </p:sp>
      <p:sp>
        <p:nvSpPr>
          <p:cNvPr id="124" name="正方形/長方形 123">
            <a:extLst>
              <a:ext uri="{FF2B5EF4-FFF2-40B4-BE49-F238E27FC236}">
                <a16:creationId xmlns:a16="http://schemas.microsoft.com/office/drawing/2014/main" id="{1E1B86F7-C96E-4E40-AAB3-0A491E067988}"/>
              </a:ext>
            </a:extLst>
          </p:cNvPr>
          <p:cNvSpPr/>
          <p:nvPr/>
        </p:nvSpPr>
        <p:spPr>
          <a:xfrm>
            <a:off x="5128092" y="2558000"/>
            <a:ext cx="4511338" cy="662605"/>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72000" bIns="72000" rtlCol="0" anchor="ctr"/>
          <a:lstStyle/>
          <a:p>
            <a:endParaRPr lang="ja-JP" altLang="en-US" sz="900">
              <a:solidFill>
                <a:schemeClr val="tx1"/>
              </a:solidFill>
              <a:latin typeface="+mn-ea"/>
            </a:endParaRPr>
          </a:p>
        </p:txBody>
      </p:sp>
      <p:sp>
        <p:nvSpPr>
          <p:cNvPr id="125" name="正方形/長方形 124">
            <a:extLst>
              <a:ext uri="{FF2B5EF4-FFF2-40B4-BE49-F238E27FC236}">
                <a16:creationId xmlns:a16="http://schemas.microsoft.com/office/drawing/2014/main" id="{00C4BA1E-B244-7644-BFFD-CFFA26615F38}"/>
              </a:ext>
            </a:extLst>
          </p:cNvPr>
          <p:cNvSpPr/>
          <p:nvPr/>
        </p:nvSpPr>
        <p:spPr>
          <a:xfrm>
            <a:off x="5128092" y="3218271"/>
            <a:ext cx="4511338" cy="216000"/>
          </a:xfrm>
          <a:prstGeom prst="rect">
            <a:avLst/>
          </a:prstGeom>
          <a:solidFill>
            <a:schemeClr val="bg1">
              <a:lumMod val="85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08000" tIns="90000" bIns="72000" rtlCol="0" anchor="ctr"/>
          <a:lstStyle/>
          <a:p>
            <a:r>
              <a:rPr lang="en-US" altLang="ja-JP" sz="900" dirty="0">
                <a:solidFill>
                  <a:schemeClr val="tx1"/>
                </a:solidFill>
                <a:latin typeface="+mn-ea"/>
              </a:rPr>
              <a:t>SNS</a:t>
            </a:r>
            <a:r>
              <a:rPr lang="ja-JP" altLang="en-US" sz="900">
                <a:solidFill>
                  <a:schemeClr val="tx1"/>
                </a:solidFill>
                <a:latin typeface="+mn-ea"/>
              </a:rPr>
              <a:t>（</a:t>
            </a:r>
            <a:r>
              <a:rPr lang="en-US" altLang="ja-JP" sz="900" dirty="0">
                <a:solidFill>
                  <a:schemeClr val="tx1"/>
                </a:solidFill>
                <a:latin typeface="+mn-ea"/>
              </a:rPr>
              <a:t>Facebook</a:t>
            </a:r>
            <a:r>
              <a:rPr lang="ja-JP" altLang="en-US" sz="900">
                <a:solidFill>
                  <a:schemeClr val="tx1"/>
                </a:solidFill>
                <a:latin typeface="+mn-ea"/>
              </a:rPr>
              <a:t>、</a:t>
            </a:r>
            <a:r>
              <a:rPr lang="en-US" altLang="ja-JP" sz="900" dirty="0">
                <a:solidFill>
                  <a:schemeClr val="tx1"/>
                </a:solidFill>
                <a:latin typeface="+mn-ea"/>
              </a:rPr>
              <a:t>Twitter</a:t>
            </a:r>
            <a:r>
              <a:rPr lang="ja-JP" altLang="en-US" sz="900">
                <a:solidFill>
                  <a:schemeClr val="tx1"/>
                </a:solidFill>
                <a:latin typeface="+mn-ea"/>
              </a:rPr>
              <a:t>、</a:t>
            </a:r>
            <a:r>
              <a:rPr lang="en-US" altLang="ja-JP" sz="900" dirty="0">
                <a:solidFill>
                  <a:schemeClr val="tx1"/>
                </a:solidFill>
                <a:latin typeface="+mn-ea"/>
              </a:rPr>
              <a:t>Instagram</a:t>
            </a:r>
            <a:r>
              <a:rPr lang="ja-JP" altLang="en-US" sz="900">
                <a:solidFill>
                  <a:schemeClr val="tx1"/>
                </a:solidFill>
                <a:latin typeface="+mn-ea"/>
              </a:rPr>
              <a:t>など）</a:t>
            </a:r>
            <a:endParaRPr lang="ja-JP" altLang="en-US" sz="900" dirty="0">
              <a:solidFill>
                <a:schemeClr val="tx1"/>
              </a:solidFill>
              <a:latin typeface="+mn-ea"/>
            </a:endParaRPr>
          </a:p>
        </p:txBody>
      </p:sp>
      <p:sp>
        <p:nvSpPr>
          <p:cNvPr id="126" name="正方形/長方形 125">
            <a:extLst>
              <a:ext uri="{FF2B5EF4-FFF2-40B4-BE49-F238E27FC236}">
                <a16:creationId xmlns:a16="http://schemas.microsoft.com/office/drawing/2014/main" id="{24C8F85F-BA55-0A49-966E-999C9CFFD777}"/>
              </a:ext>
            </a:extLst>
          </p:cNvPr>
          <p:cNvSpPr/>
          <p:nvPr/>
        </p:nvSpPr>
        <p:spPr>
          <a:xfrm>
            <a:off x="5128092" y="3433120"/>
            <a:ext cx="4511338" cy="662605"/>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72000" bIns="72000" rtlCol="0" anchor="ctr"/>
          <a:lstStyle/>
          <a:p>
            <a:pPr>
              <a:spcBef>
                <a:spcPts val="100"/>
              </a:spcBef>
              <a:spcAft>
                <a:spcPts val="100"/>
              </a:spcAft>
            </a:pPr>
            <a:endParaRPr lang="ja-JP" altLang="en-US" sz="900">
              <a:solidFill>
                <a:schemeClr val="tx1"/>
              </a:solidFill>
              <a:latin typeface="+mn-ea"/>
            </a:endParaRPr>
          </a:p>
        </p:txBody>
      </p:sp>
      <p:sp>
        <p:nvSpPr>
          <p:cNvPr id="127" name="テキスト ボックス 126">
            <a:extLst>
              <a:ext uri="{FF2B5EF4-FFF2-40B4-BE49-F238E27FC236}">
                <a16:creationId xmlns:a16="http://schemas.microsoft.com/office/drawing/2014/main" id="{BE051D8B-346E-7046-9313-D45650B36537}"/>
              </a:ext>
            </a:extLst>
          </p:cNvPr>
          <p:cNvSpPr txBox="1"/>
          <p:nvPr/>
        </p:nvSpPr>
        <p:spPr>
          <a:xfrm>
            <a:off x="5035668" y="4223633"/>
            <a:ext cx="4051109" cy="246221"/>
          </a:xfrm>
          <a:prstGeom prst="rect">
            <a:avLst/>
          </a:prstGeom>
          <a:noFill/>
        </p:spPr>
        <p:txBody>
          <a:bodyPr wrap="none" rtlCol="0">
            <a:spAutoFit/>
          </a:bodyPr>
          <a:lstStyle/>
          <a:p>
            <a:pPr marL="171450" indent="-171450">
              <a:spcBef>
                <a:spcPts val="244"/>
              </a:spcBef>
              <a:spcAft>
                <a:spcPts val="244"/>
              </a:spcAft>
              <a:buFont typeface="Wingdings" pitchFamily="2" charset="2"/>
              <a:buChar char="n"/>
            </a:pPr>
            <a:r>
              <a:rPr lang="ja-JP" altLang="en-US" sz="1000" b="1" dirty="0">
                <a:latin typeface="+mn-ea"/>
                <a:cs typeface="Arial" panose="020B0604020202020204" pitchFamily="34" charset="0"/>
              </a:rPr>
              <a:t>過去のグッドライフアワード受賞歴</a:t>
            </a:r>
            <a:r>
              <a:rPr lang="ja-JP" altLang="en-US" sz="800" dirty="0">
                <a:latin typeface="+mn-ea"/>
              </a:rPr>
              <a:t>（受賞した回と賞名をすべて記入）</a:t>
            </a:r>
          </a:p>
        </p:txBody>
      </p:sp>
      <p:sp>
        <p:nvSpPr>
          <p:cNvPr id="129" name="正方形/長方形 128">
            <a:extLst>
              <a:ext uri="{FF2B5EF4-FFF2-40B4-BE49-F238E27FC236}">
                <a16:creationId xmlns:a16="http://schemas.microsoft.com/office/drawing/2014/main" id="{92641F5F-AA24-0947-ACCA-B50A90F39C6F}"/>
              </a:ext>
            </a:extLst>
          </p:cNvPr>
          <p:cNvSpPr/>
          <p:nvPr/>
        </p:nvSpPr>
        <p:spPr>
          <a:xfrm>
            <a:off x="5128092" y="4469854"/>
            <a:ext cx="4511338" cy="806208"/>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72000" bIns="72000" rtlCol="0" anchor="ctr"/>
          <a:lstStyle/>
          <a:p>
            <a:endParaRPr lang="ja-JP" altLang="en-US" sz="900">
              <a:solidFill>
                <a:schemeClr val="tx1"/>
              </a:solidFill>
              <a:latin typeface="+mn-ea"/>
            </a:endParaRPr>
          </a:p>
        </p:txBody>
      </p:sp>
      <p:sp>
        <p:nvSpPr>
          <p:cNvPr id="34" name="テキスト ボックス 33">
            <a:extLst>
              <a:ext uri="{FF2B5EF4-FFF2-40B4-BE49-F238E27FC236}">
                <a16:creationId xmlns:a16="http://schemas.microsoft.com/office/drawing/2014/main" id="{48E91A87-8786-1481-5613-240282FCC3CF}"/>
              </a:ext>
            </a:extLst>
          </p:cNvPr>
          <p:cNvSpPr txBox="1"/>
          <p:nvPr/>
        </p:nvSpPr>
        <p:spPr>
          <a:xfrm>
            <a:off x="5035668" y="5378670"/>
            <a:ext cx="1768433" cy="246221"/>
          </a:xfrm>
          <a:prstGeom prst="rect">
            <a:avLst/>
          </a:prstGeom>
          <a:noFill/>
        </p:spPr>
        <p:txBody>
          <a:bodyPr wrap="none" rtlCol="0">
            <a:spAutoFit/>
          </a:bodyPr>
          <a:lstStyle/>
          <a:p>
            <a:pPr marL="171450" indent="-171450">
              <a:spcBef>
                <a:spcPts val="244"/>
              </a:spcBef>
              <a:spcAft>
                <a:spcPts val="244"/>
              </a:spcAft>
              <a:buFont typeface="Wingdings" pitchFamily="2" charset="2"/>
              <a:buChar char="n"/>
            </a:pPr>
            <a:r>
              <a:rPr lang="ja-JP" altLang="en-US" sz="1000" b="1">
                <a:latin typeface="+mn-ea"/>
                <a:cs typeface="Arial" panose="020B0604020202020204" pitchFamily="34" charset="0"/>
              </a:rPr>
              <a:t>メッセージ動画（任意）</a:t>
            </a:r>
            <a:endParaRPr lang="ja-JP" altLang="en-US" sz="1000">
              <a:latin typeface="+mn-ea"/>
              <a:cs typeface="Arial" panose="020B0604020202020204" pitchFamily="34" charset="0"/>
            </a:endParaRPr>
          </a:p>
        </p:txBody>
      </p:sp>
      <p:sp>
        <p:nvSpPr>
          <p:cNvPr id="35" name="正方形/長方形 34">
            <a:extLst>
              <a:ext uri="{FF2B5EF4-FFF2-40B4-BE49-F238E27FC236}">
                <a16:creationId xmlns:a16="http://schemas.microsoft.com/office/drawing/2014/main" id="{5A927785-2BBA-C7F2-6A25-75E72A19C5D0}"/>
              </a:ext>
            </a:extLst>
          </p:cNvPr>
          <p:cNvSpPr/>
          <p:nvPr/>
        </p:nvSpPr>
        <p:spPr>
          <a:xfrm>
            <a:off x="5128092" y="5650191"/>
            <a:ext cx="4511338" cy="216000"/>
          </a:xfrm>
          <a:prstGeom prst="rect">
            <a:avLst/>
          </a:prstGeom>
          <a:solidFill>
            <a:schemeClr val="bg1">
              <a:lumMod val="85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08000" tIns="90000" bIns="72000" rtlCol="0" anchor="ctr"/>
          <a:lstStyle/>
          <a:p>
            <a:r>
              <a:rPr lang="en-US" altLang="ja-JP" sz="900" dirty="0">
                <a:solidFill>
                  <a:schemeClr val="tx1"/>
                </a:solidFill>
                <a:latin typeface="+mn-ea"/>
              </a:rPr>
              <a:t>YouTube URL</a:t>
            </a:r>
            <a:endParaRPr lang="ja-JP" altLang="en-US" sz="900">
              <a:solidFill>
                <a:schemeClr val="bg2">
                  <a:lumMod val="75000"/>
                </a:schemeClr>
              </a:solidFill>
              <a:latin typeface="+mn-ea"/>
            </a:endParaRPr>
          </a:p>
        </p:txBody>
      </p:sp>
      <p:sp>
        <p:nvSpPr>
          <p:cNvPr id="38" name="正方形/長方形 37">
            <a:extLst>
              <a:ext uri="{FF2B5EF4-FFF2-40B4-BE49-F238E27FC236}">
                <a16:creationId xmlns:a16="http://schemas.microsoft.com/office/drawing/2014/main" id="{19EA4C29-0B65-D225-4231-B213164488BB}"/>
              </a:ext>
            </a:extLst>
          </p:cNvPr>
          <p:cNvSpPr/>
          <p:nvPr/>
        </p:nvSpPr>
        <p:spPr>
          <a:xfrm>
            <a:off x="5128092" y="5865040"/>
            <a:ext cx="4511338" cy="662605"/>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72000" bIns="72000" rtlCol="0" anchor="ctr"/>
          <a:lstStyle/>
          <a:p>
            <a:endParaRPr lang="ja-JP" altLang="en-US" sz="900">
              <a:solidFill>
                <a:schemeClr val="tx1"/>
              </a:solidFill>
              <a:latin typeface="+mn-ea"/>
            </a:endParaRPr>
          </a:p>
        </p:txBody>
      </p:sp>
    </p:spTree>
    <p:extLst>
      <p:ext uri="{BB962C8B-B14F-4D97-AF65-F5344CB8AC3E}">
        <p14:creationId xmlns:p14="http://schemas.microsoft.com/office/powerpoint/2010/main" val="17671240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EE5995AA-4AC3-4541-876C-A32381CDD141}"/>
              </a:ext>
            </a:extLst>
          </p:cNvPr>
          <p:cNvSpPr txBox="1"/>
          <p:nvPr/>
        </p:nvSpPr>
        <p:spPr>
          <a:xfrm>
            <a:off x="338204" y="676406"/>
            <a:ext cx="9219156" cy="461665"/>
          </a:xfrm>
          <a:prstGeom prst="rect">
            <a:avLst/>
          </a:prstGeom>
          <a:noFill/>
        </p:spPr>
        <p:txBody>
          <a:bodyPr wrap="square" rtlCol="0">
            <a:spAutoFit/>
          </a:bodyPr>
          <a:lstStyle/>
          <a:p>
            <a:r>
              <a:rPr kumimoji="1" lang="ja-JP" altLang="en-US" sz="1200" dirty="0">
                <a:solidFill>
                  <a:schemeClr val="bg2">
                    <a:lumMod val="75000"/>
                  </a:schemeClr>
                </a:solidFill>
              </a:rPr>
              <a:t>応募主体のプロフィールについて、</a:t>
            </a:r>
            <a:r>
              <a:rPr kumimoji="1" lang="ja-JP" altLang="en-US" sz="1200" u="sng" dirty="0">
                <a:solidFill>
                  <a:schemeClr val="bg2">
                    <a:lumMod val="75000"/>
                  </a:schemeClr>
                </a:solidFill>
              </a:rPr>
              <a:t>１枚で</a:t>
            </a:r>
            <a:r>
              <a:rPr kumimoji="1" lang="ja-JP" altLang="en-US" sz="1200" dirty="0">
                <a:solidFill>
                  <a:schemeClr val="bg2">
                    <a:lumMod val="75000"/>
                  </a:schemeClr>
                </a:solidFill>
              </a:rPr>
              <a:t>、自由に記述してください。 </a:t>
            </a:r>
            <a:endParaRPr kumimoji="1" lang="en-US" altLang="ja-JP" sz="1200" dirty="0">
              <a:solidFill>
                <a:schemeClr val="bg2">
                  <a:lumMod val="75000"/>
                </a:schemeClr>
              </a:solidFill>
            </a:endParaRPr>
          </a:p>
          <a:p>
            <a:r>
              <a:rPr kumimoji="1" lang="ja-JP" altLang="en-US" sz="1200" dirty="0">
                <a:solidFill>
                  <a:schemeClr val="bg2">
                    <a:lumMod val="75000"/>
                  </a:schemeClr>
                </a:solidFill>
              </a:rPr>
              <a:t>情報項目例：①概要情報、②沿革（取組を始めるに至った背景やきっかけ）、③受賞歴、④その他など</a:t>
            </a:r>
          </a:p>
        </p:txBody>
      </p:sp>
    </p:spTree>
    <p:extLst>
      <p:ext uri="{BB962C8B-B14F-4D97-AF65-F5344CB8AC3E}">
        <p14:creationId xmlns:p14="http://schemas.microsoft.com/office/powerpoint/2010/main" val="8621165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BEA4C5C1-4AC4-4846-88B1-9E3C1E678BFC}"/>
              </a:ext>
            </a:extLst>
          </p:cNvPr>
          <p:cNvSpPr txBox="1"/>
          <p:nvPr/>
        </p:nvSpPr>
        <p:spPr>
          <a:xfrm>
            <a:off x="338204" y="676406"/>
            <a:ext cx="9219156" cy="276999"/>
          </a:xfrm>
          <a:prstGeom prst="rect">
            <a:avLst/>
          </a:prstGeom>
          <a:noFill/>
        </p:spPr>
        <p:txBody>
          <a:bodyPr wrap="square" rtlCol="0">
            <a:spAutoFit/>
          </a:bodyPr>
          <a:lstStyle/>
          <a:p>
            <a:r>
              <a:rPr kumimoji="1" lang="ja-JP" altLang="en-US" sz="1200">
                <a:solidFill>
                  <a:schemeClr val="bg2">
                    <a:lumMod val="75000"/>
                  </a:schemeClr>
                </a:solidFill>
              </a:rPr>
              <a:t>取組内容について、</a:t>
            </a:r>
            <a:r>
              <a:rPr kumimoji="1" lang="ja-JP" altLang="en-US" sz="1200" u="sng">
                <a:solidFill>
                  <a:schemeClr val="bg2">
                    <a:lumMod val="75000"/>
                  </a:schemeClr>
                </a:solidFill>
              </a:rPr>
              <a:t>３枚以内で</a:t>
            </a:r>
            <a:r>
              <a:rPr kumimoji="1" lang="ja-JP" altLang="en-US" sz="1200">
                <a:solidFill>
                  <a:schemeClr val="bg2">
                    <a:lumMod val="75000"/>
                  </a:schemeClr>
                </a:solidFill>
              </a:rPr>
              <a:t>、自由に記述してください。現場の様子が伝わる写真等の活用を歓迎します。</a:t>
            </a:r>
          </a:p>
        </p:txBody>
      </p:sp>
    </p:spTree>
    <p:extLst>
      <p:ext uri="{BB962C8B-B14F-4D97-AF65-F5344CB8AC3E}">
        <p14:creationId xmlns:p14="http://schemas.microsoft.com/office/powerpoint/2010/main" val="4975979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EDCD47B5-1411-DC44-B988-D136DCC78169}"/>
              </a:ext>
            </a:extLst>
          </p:cNvPr>
          <p:cNvSpPr txBox="1"/>
          <p:nvPr/>
        </p:nvSpPr>
        <p:spPr>
          <a:xfrm>
            <a:off x="338204" y="676406"/>
            <a:ext cx="9219156" cy="276999"/>
          </a:xfrm>
          <a:prstGeom prst="rect">
            <a:avLst/>
          </a:prstGeom>
          <a:noFill/>
        </p:spPr>
        <p:txBody>
          <a:bodyPr wrap="square" rtlCol="0">
            <a:spAutoFit/>
          </a:bodyPr>
          <a:lstStyle/>
          <a:p>
            <a:r>
              <a:rPr kumimoji="1" lang="ja-JP" altLang="en-US" sz="1200">
                <a:solidFill>
                  <a:schemeClr val="bg2">
                    <a:lumMod val="75000"/>
                  </a:schemeClr>
                </a:solidFill>
              </a:rPr>
              <a:t>取組実績について、</a:t>
            </a:r>
            <a:r>
              <a:rPr kumimoji="1" lang="ja-JP" altLang="en-US" sz="1200" u="sng">
                <a:solidFill>
                  <a:schemeClr val="bg2">
                    <a:lumMod val="75000"/>
                  </a:schemeClr>
                </a:solidFill>
              </a:rPr>
              <a:t>３枚以内で</a:t>
            </a:r>
            <a:r>
              <a:rPr kumimoji="1" lang="ja-JP" altLang="en-US" sz="1200">
                <a:solidFill>
                  <a:schemeClr val="bg2">
                    <a:lumMod val="75000"/>
                  </a:schemeClr>
                </a:solidFill>
              </a:rPr>
              <a:t>、自由に記述してください。現場の様子が伝わる写真等の活用を歓迎します。</a:t>
            </a:r>
          </a:p>
        </p:txBody>
      </p:sp>
    </p:spTree>
    <p:extLst>
      <p:ext uri="{BB962C8B-B14F-4D97-AF65-F5344CB8AC3E}">
        <p14:creationId xmlns:p14="http://schemas.microsoft.com/office/powerpoint/2010/main" val="32650073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892C5D2A-4251-BD42-85F1-52496D06D335}"/>
              </a:ext>
            </a:extLst>
          </p:cNvPr>
          <p:cNvSpPr txBox="1"/>
          <p:nvPr/>
        </p:nvSpPr>
        <p:spPr>
          <a:xfrm>
            <a:off x="338204" y="676406"/>
            <a:ext cx="9219156" cy="461665"/>
          </a:xfrm>
          <a:prstGeom prst="rect">
            <a:avLst/>
          </a:prstGeom>
          <a:noFill/>
        </p:spPr>
        <p:txBody>
          <a:bodyPr wrap="square" rtlCol="0">
            <a:spAutoFit/>
          </a:bodyPr>
          <a:lstStyle/>
          <a:p>
            <a:r>
              <a:rPr kumimoji="1" lang="ja-JP" altLang="en-US" sz="1200">
                <a:solidFill>
                  <a:schemeClr val="bg2">
                    <a:lumMod val="75000"/>
                  </a:schemeClr>
                </a:solidFill>
              </a:rPr>
              <a:t>取組の評価について、「①環境への貢献、②社会・経済への貢献、③地域資源の活用、④普及・汎用性、⑤革新・ユニーク性、⑥継続性」の観点から、</a:t>
            </a:r>
            <a:r>
              <a:rPr kumimoji="1" lang="ja-JP" altLang="en-US" sz="1200" u="sng">
                <a:solidFill>
                  <a:schemeClr val="bg2">
                    <a:lumMod val="75000"/>
                  </a:schemeClr>
                </a:solidFill>
              </a:rPr>
              <a:t>１枚で</a:t>
            </a:r>
            <a:r>
              <a:rPr kumimoji="1" lang="ja-JP" altLang="en-US" sz="1200">
                <a:solidFill>
                  <a:schemeClr val="bg2">
                    <a:lumMod val="75000"/>
                  </a:schemeClr>
                </a:solidFill>
              </a:rPr>
              <a:t>、自由に記述してください。</a:t>
            </a:r>
          </a:p>
        </p:txBody>
      </p:sp>
    </p:spTree>
    <p:extLst>
      <p:ext uri="{BB962C8B-B14F-4D97-AF65-F5344CB8AC3E}">
        <p14:creationId xmlns:p14="http://schemas.microsoft.com/office/powerpoint/2010/main" val="65709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テキスト ボックス 8">
            <a:extLst>
              <a:ext uri="{FF2B5EF4-FFF2-40B4-BE49-F238E27FC236}">
                <a16:creationId xmlns:a16="http://schemas.microsoft.com/office/drawing/2014/main" id="{A135FF67-8309-4343-9529-2FF25730477F}"/>
              </a:ext>
            </a:extLst>
          </p:cNvPr>
          <p:cNvSpPr txBox="1"/>
          <p:nvPr/>
        </p:nvSpPr>
        <p:spPr>
          <a:xfrm>
            <a:off x="338204" y="676406"/>
            <a:ext cx="9219156" cy="276999"/>
          </a:xfrm>
          <a:prstGeom prst="rect">
            <a:avLst/>
          </a:prstGeom>
          <a:noFill/>
        </p:spPr>
        <p:txBody>
          <a:bodyPr wrap="square" rtlCol="0">
            <a:spAutoFit/>
          </a:bodyPr>
          <a:lstStyle/>
          <a:p>
            <a:r>
              <a:rPr kumimoji="1" lang="ja-JP" altLang="en-US" sz="1200">
                <a:solidFill>
                  <a:schemeClr val="bg2">
                    <a:lumMod val="75000"/>
                  </a:schemeClr>
                </a:solidFill>
              </a:rPr>
              <a:t>今後の展望について、</a:t>
            </a:r>
            <a:r>
              <a:rPr kumimoji="1" lang="ja-JP" altLang="en-US" sz="1200" u="sng">
                <a:solidFill>
                  <a:schemeClr val="bg2">
                    <a:lumMod val="75000"/>
                  </a:schemeClr>
                </a:solidFill>
              </a:rPr>
              <a:t>１枚で</a:t>
            </a:r>
            <a:r>
              <a:rPr kumimoji="1" lang="ja-JP" altLang="en-US" sz="1200">
                <a:solidFill>
                  <a:schemeClr val="bg2">
                    <a:lumMod val="75000"/>
                  </a:schemeClr>
                </a:solidFill>
              </a:rPr>
              <a:t>、自由に記述してください。</a:t>
            </a:r>
          </a:p>
        </p:txBody>
      </p:sp>
    </p:spTree>
    <p:extLst>
      <p:ext uri="{BB962C8B-B14F-4D97-AF65-F5344CB8AC3E}">
        <p14:creationId xmlns:p14="http://schemas.microsoft.com/office/powerpoint/2010/main" val="9082277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テキスト ボックス 43">
            <a:extLst>
              <a:ext uri="{FF2B5EF4-FFF2-40B4-BE49-F238E27FC236}">
                <a16:creationId xmlns:a16="http://schemas.microsoft.com/office/drawing/2014/main" id="{4B340122-AA58-5B48-B4CF-E89B5F3B55DC}"/>
              </a:ext>
            </a:extLst>
          </p:cNvPr>
          <p:cNvSpPr txBox="1"/>
          <p:nvPr/>
        </p:nvSpPr>
        <p:spPr>
          <a:xfrm>
            <a:off x="1890094" y="795066"/>
            <a:ext cx="6271269" cy="276999"/>
          </a:xfrm>
          <a:prstGeom prst="rect">
            <a:avLst/>
          </a:prstGeom>
          <a:noFill/>
        </p:spPr>
        <p:txBody>
          <a:bodyPr wrap="none" rtlCol="0">
            <a:spAutoFit/>
          </a:bodyPr>
          <a:lstStyle/>
          <a:p>
            <a:pPr marL="171450" indent="-171450">
              <a:spcBef>
                <a:spcPts val="244"/>
              </a:spcBef>
              <a:spcAft>
                <a:spcPts val="244"/>
              </a:spcAft>
              <a:buFont typeface="Wingdings" pitchFamily="2" charset="2"/>
              <a:buChar char="n"/>
            </a:pPr>
            <a:r>
              <a:rPr lang="en-US" altLang="ja-JP" sz="1000" b="1" dirty="0">
                <a:latin typeface="Yu Gothic" panose="020B0400000000000000" pitchFamily="34" charset="-128"/>
                <a:ea typeface="Yu Gothic" panose="020B0400000000000000" pitchFamily="34" charset="-128"/>
                <a:cs typeface="Arial" panose="020B0604020202020204" pitchFamily="34" charset="0"/>
              </a:rPr>
              <a:t> </a:t>
            </a:r>
            <a:r>
              <a:rPr lang="ja-JP" altLang="en-US" sz="1200" b="1">
                <a:latin typeface="Yu Gothic" panose="020B0400000000000000" pitchFamily="34" charset="-128"/>
                <a:ea typeface="Yu Gothic" panose="020B0400000000000000" pitchFamily="34" charset="-128"/>
                <a:cs typeface="Arial" panose="020B0604020202020204" pitchFamily="34" charset="0"/>
              </a:rPr>
              <a:t>グッドライフアワードを最初に知ったきっかけを教えてください。</a:t>
            </a:r>
            <a:r>
              <a:rPr lang="ja-JP" altLang="en-US" sz="800">
                <a:latin typeface="Yu Gothic" panose="020B0400000000000000" pitchFamily="34" charset="-128"/>
                <a:ea typeface="Yu Gothic" panose="020B0400000000000000" pitchFamily="34" charset="-128"/>
                <a:cs typeface="Arial" panose="020B0604020202020204" pitchFamily="34" charset="0"/>
              </a:rPr>
              <a:t>（以下より選択）</a:t>
            </a:r>
            <a:r>
              <a:rPr lang="en-US" altLang="ja-JP" sz="800" dirty="0">
                <a:latin typeface="Yu Gothic" panose="020B0400000000000000" pitchFamily="34" charset="-128"/>
                <a:ea typeface="Yu Gothic" panose="020B0400000000000000" pitchFamily="34" charset="-128"/>
                <a:cs typeface="Arial" panose="020B0604020202020204" pitchFamily="34" charset="0"/>
              </a:rPr>
              <a:t> ※</a:t>
            </a:r>
            <a:r>
              <a:rPr lang="ja-JP" altLang="en-US" sz="800">
                <a:latin typeface="Yu Gothic" panose="020B0400000000000000" pitchFamily="34" charset="-128"/>
                <a:ea typeface="Yu Gothic" panose="020B0400000000000000" pitchFamily="34" charset="-128"/>
                <a:cs typeface="Arial" panose="020B0604020202020204" pitchFamily="34" charset="0"/>
              </a:rPr>
              <a:t>複数可</a:t>
            </a:r>
          </a:p>
        </p:txBody>
      </p:sp>
      <p:sp>
        <p:nvSpPr>
          <p:cNvPr id="45" name="テキスト ボックス 44">
            <a:extLst>
              <a:ext uri="{FF2B5EF4-FFF2-40B4-BE49-F238E27FC236}">
                <a16:creationId xmlns:a16="http://schemas.microsoft.com/office/drawing/2014/main" id="{7E2ECCB4-3B62-6347-8914-7D7FB53C2956}"/>
              </a:ext>
            </a:extLst>
          </p:cNvPr>
          <p:cNvSpPr txBox="1"/>
          <p:nvPr/>
        </p:nvSpPr>
        <p:spPr>
          <a:xfrm>
            <a:off x="2342561" y="1365109"/>
            <a:ext cx="1142397" cy="301557"/>
          </a:xfrm>
          <a:prstGeom prst="rect">
            <a:avLst/>
          </a:prstGeom>
          <a:noFill/>
        </p:spPr>
        <p:txBody>
          <a:bodyPr wrap="square" rtlCol="0">
            <a:spAutoFit/>
          </a:bodyPr>
          <a:lstStyle/>
          <a:p>
            <a:pPr>
              <a:lnSpc>
                <a:spcPct val="150000"/>
              </a:lnSpc>
              <a:spcBef>
                <a:spcPts val="244"/>
              </a:spcBef>
              <a:spcAft>
                <a:spcPts val="244"/>
              </a:spcAft>
            </a:pPr>
            <a:r>
              <a:rPr lang="ja-JP" altLang="en-US" sz="1000">
                <a:latin typeface="+mn-ea"/>
                <a:cs typeface="Arial" panose="020B0604020202020204" pitchFamily="34" charset="0"/>
              </a:rPr>
              <a:t>□　 </a:t>
            </a:r>
            <a:r>
              <a:rPr lang="en-US" altLang="ja-JP" sz="1000" dirty="0">
                <a:latin typeface="+mn-ea"/>
                <a:cs typeface="Arial" panose="020B0604020202020204" pitchFamily="34" charset="0"/>
              </a:rPr>
              <a:t>Facebook</a:t>
            </a:r>
          </a:p>
        </p:txBody>
      </p:sp>
      <p:sp>
        <p:nvSpPr>
          <p:cNvPr id="46" name="テキスト ボックス 45">
            <a:extLst>
              <a:ext uri="{FF2B5EF4-FFF2-40B4-BE49-F238E27FC236}">
                <a16:creationId xmlns:a16="http://schemas.microsoft.com/office/drawing/2014/main" id="{D9877D56-30C6-604B-B50C-161BFA5BEA46}"/>
              </a:ext>
            </a:extLst>
          </p:cNvPr>
          <p:cNvSpPr txBox="1"/>
          <p:nvPr/>
        </p:nvSpPr>
        <p:spPr>
          <a:xfrm>
            <a:off x="3685586" y="1441282"/>
            <a:ext cx="3867465" cy="763222"/>
          </a:xfrm>
          <a:prstGeom prst="rect">
            <a:avLst/>
          </a:prstGeom>
          <a:noFill/>
        </p:spPr>
        <p:txBody>
          <a:bodyPr wrap="square" rtlCol="0">
            <a:spAutoFit/>
          </a:bodyPr>
          <a:lstStyle/>
          <a:p>
            <a:pPr marL="228600" indent="-228600">
              <a:lnSpc>
                <a:spcPts val="1000"/>
              </a:lnSpc>
              <a:spcBef>
                <a:spcPts val="244"/>
              </a:spcBef>
              <a:spcAft>
                <a:spcPts val="244"/>
              </a:spcAft>
              <a:buAutoNum type="alphaLcPeriod"/>
            </a:pPr>
            <a:r>
              <a:rPr lang="ja-JP" altLang="en-US" sz="1000">
                <a:latin typeface="Yu Gothic" panose="020B0400000000000000" pitchFamily="34" charset="-128"/>
                <a:ea typeface="Yu Gothic" panose="020B0400000000000000" pitchFamily="34" charset="-128"/>
                <a:cs typeface="Arial" panose="020B0604020202020204" pitchFamily="34" charset="0"/>
              </a:rPr>
              <a:t>グッドライフアワード</a:t>
            </a:r>
            <a:r>
              <a:rPr lang="en-US" altLang="ja-JP" sz="1000" dirty="0">
                <a:latin typeface="Yu Gothic" panose="020B0400000000000000" pitchFamily="34" charset="-128"/>
                <a:ea typeface="Yu Gothic" panose="020B0400000000000000" pitchFamily="34" charset="-128"/>
                <a:cs typeface="Arial" panose="020B0604020202020204" pitchFamily="34" charset="0"/>
              </a:rPr>
              <a:t>Facebook</a:t>
            </a:r>
            <a:r>
              <a:rPr lang="ja-JP" altLang="en-US" sz="1000">
                <a:latin typeface="Yu Gothic" panose="020B0400000000000000" pitchFamily="34" charset="-128"/>
                <a:ea typeface="Yu Gothic" panose="020B0400000000000000" pitchFamily="34" charset="-128"/>
                <a:cs typeface="Arial" panose="020B0604020202020204" pitchFamily="34" charset="0"/>
              </a:rPr>
              <a:t>ページ</a:t>
            </a:r>
            <a:endParaRPr lang="en-US" altLang="ja-JP" sz="1000" dirty="0">
              <a:latin typeface="Yu Gothic" panose="020B0400000000000000" pitchFamily="34" charset="-128"/>
              <a:ea typeface="Yu Gothic" panose="020B0400000000000000" pitchFamily="34" charset="-128"/>
              <a:cs typeface="Arial" panose="020B0604020202020204" pitchFamily="34" charset="0"/>
            </a:endParaRPr>
          </a:p>
          <a:p>
            <a:pPr marL="228600" indent="-228600">
              <a:lnSpc>
                <a:spcPts val="1000"/>
              </a:lnSpc>
              <a:spcBef>
                <a:spcPts val="244"/>
              </a:spcBef>
              <a:spcAft>
                <a:spcPts val="244"/>
              </a:spcAft>
              <a:buFontTx/>
              <a:buAutoNum type="alphaLcPeriod"/>
            </a:pPr>
            <a:r>
              <a:rPr lang="en-US" altLang="ja-JP" sz="1000" dirty="0">
                <a:latin typeface="Yu Gothic" panose="020B0400000000000000" pitchFamily="34" charset="-128"/>
                <a:ea typeface="Yu Gothic" panose="020B0400000000000000" pitchFamily="34" charset="-128"/>
                <a:cs typeface="Arial" panose="020B0604020202020204" pitchFamily="34" charset="0"/>
              </a:rPr>
              <a:t>INSPIRE Facebook</a:t>
            </a:r>
            <a:r>
              <a:rPr lang="ja-JP" altLang="en-US" sz="1000">
                <a:latin typeface="Yu Gothic" panose="020B0400000000000000" pitchFamily="34" charset="-128"/>
                <a:ea typeface="Yu Gothic" panose="020B0400000000000000" pitchFamily="34" charset="-128"/>
                <a:cs typeface="Arial" panose="020B0604020202020204" pitchFamily="34" charset="0"/>
              </a:rPr>
              <a:t>ページ</a:t>
            </a:r>
            <a:endParaRPr lang="en-US" altLang="ja-JP" sz="1000" dirty="0">
              <a:latin typeface="Yu Gothic" panose="020B0400000000000000" pitchFamily="34" charset="-128"/>
              <a:ea typeface="Yu Gothic" panose="020B0400000000000000" pitchFamily="34" charset="-128"/>
              <a:cs typeface="Arial" panose="020B0604020202020204" pitchFamily="34" charset="0"/>
            </a:endParaRPr>
          </a:p>
          <a:p>
            <a:pPr marL="228600" indent="-228600">
              <a:lnSpc>
                <a:spcPts val="1000"/>
              </a:lnSpc>
              <a:spcBef>
                <a:spcPts val="244"/>
              </a:spcBef>
              <a:spcAft>
                <a:spcPts val="244"/>
              </a:spcAft>
              <a:buFontTx/>
              <a:buAutoNum type="alphaLcPeriod"/>
            </a:pPr>
            <a:r>
              <a:rPr lang="ja-JP" altLang="en-US" sz="1000">
                <a:latin typeface="Yu Gothic" panose="020B0400000000000000" pitchFamily="34" charset="-128"/>
                <a:ea typeface="Yu Gothic" panose="020B0400000000000000" pitchFamily="34" charset="-128"/>
                <a:cs typeface="Arial" panose="020B0604020202020204" pitchFamily="34" charset="0"/>
              </a:rPr>
              <a:t>友達からのシェア記事</a:t>
            </a:r>
            <a:endParaRPr lang="en-US" altLang="ja-JP" sz="1000" dirty="0">
              <a:latin typeface="Yu Gothic" panose="020B0400000000000000" pitchFamily="34" charset="-128"/>
              <a:ea typeface="Yu Gothic" panose="020B0400000000000000" pitchFamily="34" charset="-128"/>
              <a:cs typeface="Arial" panose="020B0604020202020204" pitchFamily="34" charset="0"/>
            </a:endParaRPr>
          </a:p>
          <a:p>
            <a:pPr marL="228600" indent="-228600">
              <a:lnSpc>
                <a:spcPts val="1000"/>
              </a:lnSpc>
              <a:spcBef>
                <a:spcPts val="244"/>
              </a:spcBef>
              <a:spcAft>
                <a:spcPts val="244"/>
              </a:spcAft>
              <a:buFontTx/>
              <a:buAutoNum type="alphaLcPeriod"/>
            </a:pPr>
            <a:r>
              <a:rPr lang="ja-JP" altLang="en-US" sz="1000">
                <a:latin typeface="Yu Gothic" panose="020B0400000000000000" pitchFamily="34" charset="-128"/>
                <a:ea typeface="Yu Gothic" panose="020B0400000000000000" pitchFamily="34" charset="-128"/>
                <a:cs typeface="Arial" panose="020B0604020202020204" pitchFamily="34" charset="0"/>
              </a:rPr>
              <a:t>その他（　　　　　　　　　　　　）</a:t>
            </a:r>
            <a:endParaRPr lang="en-US" altLang="ja-JP" sz="1000" dirty="0">
              <a:latin typeface="Yu Gothic" panose="020B0400000000000000" pitchFamily="34" charset="-128"/>
              <a:ea typeface="Yu Gothic" panose="020B0400000000000000" pitchFamily="34" charset="-128"/>
              <a:cs typeface="Arial" panose="020B0604020202020204" pitchFamily="34" charset="0"/>
            </a:endParaRPr>
          </a:p>
        </p:txBody>
      </p:sp>
      <p:sp>
        <p:nvSpPr>
          <p:cNvPr id="49" name="テキスト ボックス 48">
            <a:extLst>
              <a:ext uri="{FF2B5EF4-FFF2-40B4-BE49-F238E27FC236}">
                <a16:creationId xmlns:a16="http://schemas.microsoft.com/office/drawing/2014/main" id="{DDE7FE2D-F528-264A-B7E3-A9B30B2E4B33}"/>
              </a:ext>
            </a:extLst>
          </p:cNvPr>
          <p:cNvSpPr txBox="1"/>
          <p:nvPr/>
        </p:nvSpPr>
        <p:spPr>
          <a:xfrm>
            <a:off x="2342561" y="2362437"/>
            <a:ext cx="1142397" cy="301557"/>
          </a:xfrm>
          <a:prstGeom prst="rect">
            <a:avLst/>
          </a:prstGeom>
          <a:noFill/>
        </p:spPr>
        <p:txBody>
          <a:bodyPr wrap="square" rtlCol="0">
            <a:spAutoFit/>
          </a:bodyPr>
          <a:lstStyle/>
          <a:p>
            <a:pPr>
              <a:lnSpc>
                <a:spcPct val="150000"/>
              </a:lnSpc>
              <a:spcBef>
                <a:spcPts val="244"/>
              </a:spcBef>
              <a:spcAft>
                <a:spcPts val="244"/>
              </a:spcAft>
            </a:pPr>
            <a:r>
              <a:rPr lang="ja-JP" altLang="en-US" sz="1000">
                <a:latin typeface="+mn-ea"/>
                <a:cs typeface="Arial" panose="020B0604020202020204" pitchFamily="34" charset="0"/>
              </a:rPr>
              <a:t>□　 </a:t>
            </a:r>
            <a:r>
              <a:rPr lang="en-US" altLang="ja-JP" sz="1000" dirty="0">
                <a:latin typeface="+mn-ea"/>
                <a:cs typeface="Arial" panose="020B0604020202020204" pitchFamily="34" charset="0"/>
              </a:rPr>
              <a:t>Twitter</a:t>
            </a:r>
          </a:p>
        </p:txBody>
      </p:sp>
      <p:sp>
        <p:nvSpPr>
          <p:cNvPr id="50" name="テキスト ボックス 49">
            <a:extLst>
              <a:ext uri="{FF2B5EF4-FFF2-40B4-BE49-F238E27FC236}">
                <a16:creationId xmlns:a16="http://schemas.microsoft.com/office/drawing/2014/main" id="{6C608653-10D2-C04E-81F5-F404606C585C}"/>
              </a:ext>
            </a:extLst>
          </p:cNvPr>
          <p:cNvSpPr txBox="1"/>
          <p:nvPr/>
        </p:nvSpPr>
        <p:spPr>
          <a:xfrm>
            <a:off x="2342561" y="2913611"/>
            <a:ext cx="1444263" cy="301557"/>
          </a:xfrm>
          <a:prstGeom prst="rect">
            <a:avLst/>
          </a:prstGeom>
          <a:noFill/>
        </p:spPr>
        <p:txBody>
          <a:bodyPr wrap="square" rtlCol="0">
            <a:spAutoFit/>
          </a:bodyPr>
          <a:lstStyle/>
          <a:p>
            <a:pPr>
              <a:lnSpc>
                <a:spcPct val="150000"/>
              </a:lnSpc>
              <a:spcBef>
                <a:spcPts val="244"/>
              </a:spcBef>
              <a:spcAft>
                <a:spcPts val="244"/>
              </a:spcAft>
            </a:pPr>
            <a:r>
              <a:rPr lang="ja-JP" altLang="en-US" sz="1000">
                <a:latin typeface="+mn-ea"/>
                <a:cs typeface="Arial" panose="020B0604020202020204" pitchFamily="34" charset="0"/>
              </a:rPr>
              <a:t>□　 メールマガジン</a:t>
            </a:r>
            <a:endParaRPr lang="en-US" altLang="ja-JP" sz="1000" dirty="0">
              <a:latin typeface="+mn-ea"/>
              <a:cs typeface="Arial" panose="020B0604020202020204" pitchFamily="34" charset="0"/>
            </a:endParaRPr>
          </a:p>
        </p:txBody>
      </p:sp>
      <p:sp>
        <p:nvSpPr>
          <p:cNvPr id="51" name="テキスト ボックス 50">
            <a:extLst>
              <a:ext uri="{FF2B5EF4-FFF2-40B4-BE49-F238E27FC236}">
                <a16:creationId xmlns:a16="http://schemas.microsoft.com/office/drawing/2014/main" id="{2878BE02-413A-D340-BD84-0E12933C496F}"/>
              </a:ext>
            </a:extLst>
          </p:cNvPr>
          <p:cNvSpPr txBox="1"/>
          <p:nvPr/>
        </p:nvSpPr>
        <p:spPr>
          <a:xfrm>
            <a:off x="3669337" y="2966075"/>
            <a:ext cx="3883715" cy="583686"/>
          </a:xfrm>
          <a:prstGeom prst="rect">
            <a:avLst/>
          </a:prstGeom>
          <a:noFill/>
        </p:spPr>
        <p:txBody>
          <a:bodyPr wrap="square" rtlCol="0">
            <a:spAutoFit/>
          </a:bodyPr>
          <a:lstStyle/>
          <a:p>
            <a:pPr marL="228600" indent="-228600">
              <a:lnSpc>
                <a:spcPts val="1000"/>
              </a:lnSpc>
              <a:spcBef>
                <a:spcPts val="244"/>
              </a:spcBef>
              <a:spcAft>
                <a:spcPts val="244"/>
              </a:spcAft>
              <a:buAutoNum type="alphaLcPeriod"/>
            </a:pPr>
            <a:r>
              <a:rPr lang="en-US" altLang="ja-JP" sz="1000" dirty="0">
                <a:latin typeface="+mn-ea"/>
                <a:cs typeface="Arial" panose="020B0604020202020204" pitchFamily="34" charset="0"/>
              </a:rPr>
              <a:t>BBT</a:t>
            </a:r>
          </a:p>
          <a:p>
            <a:pPr marL="228600" indent="-228600">
              <a:lnSpc>
                <a:spcPts val="1000"/>
              </a:lnSpc>
              <a:spcBef>
                <a:spcPts val="244"/>
              </a:spcBef>
              <a:spcAft>
                <a:spcPts val="244"/>
              </a:spcAft>
              <a:buFontTx/>
              <a:buAutoNum type="alphaLcPeriod"/>
            </a:pPr>
            <a:r>
              <a:rPr lang="ja-JP" altLang="en-US" sz="1000">
                <a:latin typeface="+mn-ea"/>
                <a:cs typeface="Arial" panose="020B0604020202020204" pitchFamily="34" charset="0"/>
              </a:rPr>
              <a:t>オルタナ</a:t>
            </a:r>
            <a:endParaRPr lang="en-US" altLang="ja-JP" sz="1000" dirty="0">
              <a:latin typeface="+mn-ea"/>
              <a:cs typeface="Arial" panose="020B0604020202020204" pitchFamily="34" charset="0"/>
            </a:endParaRPr>
          </a:p>
          <a:p>
            <a:pPr marL="228600" indent="-228600">
              <a:lnSpc>
                <a:spcPts val="1000"/>
              </a:lnSpc>
              <a:spcBef>
                <a:spcPts val="244"/>
              </a:spcBef>
              <a:spcAft>
                <a:spcPts val="244"/>
              </a:spcAft>
              <a:buFontTx/>
              <a:buAutoNum type="alphaLcPeriod"/>
            </a:pPr>
            <a:r>
              <a:rPr lang="ja-JP" altLang="en-US" sz="1000">
                <a:latin typeface="+mn-ea"/>
                <a:cs typeface="Arial" panose="020B0604020202020204" pitchFamily="34" charset="0"/>
              </a:rPr>
              <a:t>その他（　　　　　　　　　　　　）</a:t>
            </a:r>
            <a:endParaRPr lang="en-US" altLang="ja-JP" sz="1000" dirty="0">
              <a:latin typeface="+mn-ea"/>
              <a:cs typeface="Arial" panose="020B0604020202020204" pitchFamily="34" charset="0"/>
            </a:endParaRPr>
          </a:p>
        </p:txBody>
      </p:sp>
      <p:sp>
        <p:nvSpPr>
          <p:cNvPr id="52" name="テキスト ボックス 51">
            <a:extLst>
              <a:ext uri="{FF2B5EF4-FFF2-40B4-BE49-F238E27FC236}">
                <a16:creationId xmlns:a16="http://schemas.microsoft.com/office/drawing/2014/main" id="{636B5312-E815-4447-8707-BCEC551BC06D}"/>
              </a:ext>
            </a:extLst>
          </p:cNvPr>
          <p:cNvSpPr txBox="1"/>
          <p:nvPr/>
        </p:nvSpPr>
        <p:spPr>
          <a:xfrm>
            <a:off x="2342561" y="3764051"/>
            <a:ext cx="1142397" cy="301557"/>
          </a:xfrm>
          <a:prstGeom prst="rect">
            <a:avLst/>
          </a:prstGeom>
          <a:noFill/>
        </p:spPr>
        <p:txBody>
          <a:bodyPr wrap="square" rtlCol="0">
            <a:spAutoFit/>
          </a:bodyPr>
          <a:lstStyle/>
          <a:p>
            <a:pPr>
              <a:lnSpc>
                <a:spcPct val="150000"/>
              </a:lnSpc>
              <a:spcBef>
                <a:spcPts val="244"/>
              </a:spcBef>
              <a:spcAft>
                <a:spcPts val="244"/>
              </a:spcAft>
            </a:pPr>
            <a:r>
              <a:rPr lang="ja-JP" altLang="en-US" sz="1000">
                <a:latin typeface="+mn-ea"/>
                <a:cs typeface="Arial" panose="020B0604020202020204" pitchFamily="34" charset="0"/>
              </a:rPr>
              <a:t>□　 </a:t>
            </a:r>
            <a:r>
              <a:rPr lang="en-US" altLang="ja-JP" sz="1000" dirty="0">
                <a:latin typeface="+mn-ea"/>
                <a:cs typeface="Arial" panose="020B0604020202020204" pitchFamily="34" charset="0"/>
              </a:rPr>
              <a:t>WEB</a:t>
            </a:r>
            <a:r>
              <a:rPr lang="ja-JP" altLang="en-US" sz="1000">
                <a:latin typeface="+mn-ea"/>
                <a:cs typeface="Arial" panose="020B0604020202020204" pitchFamily="34" charset="0"/>
              </a:rPr>
              <a:t>検索</a:t>
            </a:r>
            <a:endParaRPr lang="en-US" altLang="ja-JP" sz="1000" dirty="0">
              <a:latin typeface="+mn-ea"/>
              <a:cs typeface="Arial" panose="020B0604020202020204" pitchFamily="34" charset="0"/>
            </a:endParaRPr>
          </a:p>
        </p:txBody>
      </p:sp>
      <p:sp>
        <p:nvSpPr>
          <p:cNvPr id="53" name="テキスト ボックス 52">
            <a:extLst>
              <a:ext uri="{FF2B5EF4-FFF2-40B4-BE49-F238E27FC236}">
                <a16:creationId xmlns:a16="http://schemas.microsoft.com/office/drawing/2014/main" id="{A5545662-7731-7A48-B5F7-1F7ADB355A6E}"/>
              </a:ext>
            </a:extLst>
          </p:cNvPr>
          <p:cNvSpPr txBox="1"/>
          <p:nvPr/>
        </p:nvSpPr>
        <p:spPr>
          <a:xfrm>
            <a:off x="3576510" y="3764051"/>
            <a:ext cx="3966161" cy="301557"/>
          </a:xfrm>
          <a:prstGeom prst="rect">
            <a:avLst/>
          </a:prstGeom>
          <a:noFill/>
        </p:spPr>
        <p:txBody>
          <a:bodyPr wrap="square" rtlCol="0">
            <a:spAutoFit/>
          </a:bodyPr>
          <a:lstStyle/>
          <a:p>
            <a:pPr>
              <a:lnSpc>
                <a:spcPct val="150000"/>
              </a:lnSpc>
              <a:spcBef>
                <a:spcPts val="244"/>
              </a:spcBef>
              <a:spcAft>
                <a:spcPts val="244"/>
              </a:spcAft>
            </a:pPr>
            <a:r>
              <a:rPr lang="ja-JP" altLang="en-US" sz="1000">
                <a:latin typeface="+mn-ea"/>
                <a:cs typeface="Arial" panose="020B0604020202020204" pitchFamily="34" charset="0"/>
              </a:rPr>
              <a:t>（検索ワード　　　　　　　　　　　　　）</a:t>
            </a:r>
            <a:endParaRPr lang="en-US" altLang="ja-JP" sz="1000" dirty="0">
              <a:latin typeface="+mn-ea"/>
              <a:cs typeface="Arial" panose="020B0604020202020204" pitchFamily="34" charset="0"/>
            </a:endParaRPr>
          </a:p>
        </p:txBody>
      </p:sp>
      <p:sp>
        <p:nvSpPr>
          <p:cNvPr id="55" name="テキスト ボックス 54">
            <a:extLst>
              <a:ext uri="{FF2B5EF4-FFF2-40B4-BE49-F238E27FC236}">
                <a16:creationId xmlns:a16="http://schemas.microsoft.com/office/drawing/2014/main" id="{1C620B37-CD1B-9B4F-B087-8CC903D1553F}"/>
              </a:ext>
            </a:extLst>
          </p:cNvPr>
          <p:cNvSpPr txBox="1"/>
          <p:nvPr/>
        </p:nvSpPr>
        <p:spPr>
          <a:xfrm>
            <a:off x="2342561" y="4757912"/>
            <a:ext cx="1142397" cy="301557"/>
          </a:xfrm>
          <a:prstGeom prst="rect">
            <a:avLst/>
          </a:prstGeom>
          <a:noFill/>
        </p:spPr>
        <p:txBody>
          <a:bodyPr wrap="square" rtlCol="0">
            <a:spAutoFit/>
          </a:bodyPr>
          <a:lstStyle/>
          <a:p>
            <a:pPr>
              <a:lnSpc>
                <a:spcPct val="150000"/>
              </a:lnSpc>
              <a:spcBef>
                <a:spcPts val="244"/>
              </a:spcBef>
              <a:spcAft>
                <a:spcPts val="244"/>
              </a:spcAft>
            </a:pPr>
            <a:r>
              <a:rPr lang="ja-JP" altLang="en-US" sz="1000">
                <a:latin typeface="+mn-ea"/>
                <a:cs typeface="Arial" panose="020B0604020202020204" pitchFamily="34" charset="0"/>
              </a:rPr>
              <a:t>□　 ポスター</a:t>
            </a:r>
            <a:endParaRPr lang="en-US" altLang="ja-JP" sz="1000" dirty="0">
              <a:latin typeface="+mn-ea"/>
              <a:cs typeface="Arial" panose="020B0604020202020204" pitchFamily="34" charset="0"/>
            </a:endParaRPr>
          </a:p>
        </p:txBody>
      </p:sp>
      <p:sp>
        <p:nvSpPr>
          <p:cNvPr id="56" name="テキスト ボックス 55">
            <a:extLst>
              <a:ext uri="{FF2B5EF4-FFF2-40B4-BE49-F238E27FC236}">
                <a16:creationId xmlns:a16="http://schemas.microsoft.com/office/drawing/2014/main" id="{AC091E72-425D-234A-BB16-BC68265CBC0D}"/>
              </a:ext>
            </a:extLst>
          </p:cNvPr>
          <p:cNvSpPr txBox="1"/>
          <p:nvPr/>
        </p:nvSpPr>
        <p:spPr>
          <a:xfrm>
            <a:off x="3576510" y="4757912"/>
            <a:ext cx="3966162" cy="301557"/>
          </a:xfrm>
          <a:prstGeom prst="rect">
            <a:avLst/>
          </a:prstGeom>
          <a:noFill/>
        </p:spPr>
        <p:txBody>
          <a:bodyPr wrap="square" rtlCol="0">
            <a:spAutoFit/>
          </a:bodyPr>
          <a:lstStyle/>
          <a:p>
            <a:pPr>
              <a:lnSpc>
                <a:spcPct val="150000"/>
              </a:lnSpc>
              <a:spcBef>
                <a:spcPts val="244"/>
              </a:spcBef>
              <a:spcAft>
                <a:spcPts val="244"/>
              </a:spcAft>
            </a:pPr>
            <a:r>
              <a:rPr lang="ja-JP" altLang="en-US" sz="1000">
                <a:latin typeface="+mn-ea"/>
                <a:cs typeface="Arial" panose="020B0604020202020204" pitchFamily="34" charset="0"/>
              </a:rPr>
              <a:t>（設置場所　　　　　　　　　　　　　　）</a:t>
            </a:r>
            <a:endParaRPr lang="en-US" altLang="ja-JP" sz="1000" dirty="0">
              <a:latin typeface="+mn-ea"/>
              <a:cs typeface="Arial" panose="020B0604020202020204" pitchFamily="34" charset="0"/>
            </a:endParaRPr>
          </a:p>
        </p:txBody>
      </p:sp>
      <p:sp>
        <p:nvSpPr>
          <p:cNvPr id="57" name="テキスト ボックス 56">
            <a:extLst>
              <a:ext uri="{FF2B5EF4-FFF2-40B4-BE49-F238E27FC236}">
                <a16:creationId xmlns:a16="http://schemas.microsoft.com/office/drawing/2014/main" id="{B483E4B4-19E2-BD43-ABBB-E9E6B610BDC5}"/>
              </a:ext>
            </a:extLst>
          </p:cNvPr>
          <p:cNvSpPr txBox="1"/>
          <p:nvPr/>
        </p:nvSpPr>
        <p:spPr>
          <a:xfrm>
            <a:off x="2342561" y="5254842"/>
            <a:ext cx="1142397" cy="301557"/>
          </a:xfrm>
          <a:prstGeom prst="rect">
            <a:avLst/>
          </a:prstGeom>
          <a:noFill/>
        </p:spPr>
        <p:txBody>
          <a:bodyPr wrap="square" rtlCol="0">
            <a:spAutoFit/>
          </a:bodyPr>
          <a:lstStyle/>
          <a:p>
            <a:pPr>
              <a:lnSpc>
                <a:spcPct val="150000"/>
              </a:lnSpc>
              <a:spcBef>
                <a:spcPts val="244"/>
              </a:spcBef>
              <a:spcAft>
                <a:spcPts val="244"/>
              </a:spcAft>
            </a:pPr>
            <a:r>
              <a:rPr lang="ja-JP" altLang="en-US" sz="1000">
                <a:latin typeface="+mn-ea"/>
                <a:cs typeface="Arial" panose="020B0604020202020204" pitchFamily="34" charset="0"/>
              </a:rPr>
              <a:t>□　 チラシ</a:t>
            </a:r>
            <a:endParaRPr lang="en-US" altLang="ja-JP" sz="1000" dirty="0">
              <a:latin typeface="+mn-ea"/>
              <a:cs typeface="Arial" panose="020B0604020202020204" pitchFamily="34" charset="0"/>
            </a:endParaRPr>
          </a:p>
        </p:txBody>
      </p:sp>
      <p:sp>
        <p:nvSpPr>
          <p:cNvPr id="58" name="テキスト ボックス 57">
            <a:extLst>
              <a:ext uri="{FF2B5EF4-FFF2-40B4-BE49-F238E27FC236}">
                <a16:creationId xmlns:a16="http://schemas.microsoft.com/office/drawing/2014/main" id="{9CAE99B3-425B-A746-8B14-5E06B8AAA90F}"/>
              </a:ext>
            </a:extLst>
          </p:cNvPr>
          <p:cNvSpPr txBox="1"/>
          <p:nvPr/>
        </p:nvSpPr>
        <p:spPr>
          <a:xfrm>
            <a:off x="3576510" y="5254842"/>
            <a:ext cx="3966163" cy="301557"/>
          </a:xfrm>
          <a:prstGeom prst="rect">
            <a:avLst/>
          </a:prstGeom>
          <a:noFill/>
        </p:spPr>
        <p:txBody>
          <a:bodyPr wrap="square" rtlCol="0">
            <a:spAutoFit/>
          </a:bodyPr>
          <a:lstStyle/>
          <a:p>
            <a:pPr>
              <a:lnSpc>
                <a:spcPct val="150000"/>
              </a:lnSpc>
              <a:spcBef>
                <a:spcPts val="244"/>
              </a:spcBef>
              <a:spcAft>
                <a:spcPts val="244"/>
              </a:spcAft>
            </a:pPr>
            <a:r>
              <a:rPr lang="ja-JP" altLang="en-US" sz="1000">
                <a:latin typeface="+mn-ea"/>
                <a:cs typeface="Arial" panose="020B0604020202020204" pitchFamily="34" charset="0"/>
              </a:rPr>
              <a:t>（設置場所　　　　　　　　　　　　　　）</a:t>
            </a:r>
            <a:endParaRPr lang="en-US" altLang="ja-JP" sz="1000" dirty="0">
              <a:latin typeface="+mn-ea"/>
              <a:cs typeface="Arial" panose="020B0604020202020204" pitchFamily="34" charset="0"/>
            </a:endParaRPr>
          </a:p>
        </p:txBody>
      </p:sp>
      <p:sp>
        <p:nvSpPr>
          <p:cNvPr id="61" name="テキスト ボックス 60">
            <a:extLst>
              <a:ext uri="{FF2B5EF4-FFF2-40B4-BE49-F238E27FC236}">
                <a16:creationId xmlns:a16="http://schemas.microsoft.com/office/drawing/2014/main" id="{A5EBC63B-D81F-4546-9980-5269E392E34E}"/>
              </a:ext>
            </a:extLst>
          </p:cNvPr>
          <p:cNvSpPr txBox="1"/>
          <p:nvPr/>
        </p:nvSpPr>
        <p:spPr>
          <a:xfrm>
            <a:off x="2342561" y="5755991"/>
            <a:ext cx="1142397" cy="301557"/>
          </a:xfrm>
          <a:prstGeom prst="rect">
            <a:avLst/>
          </a:prstGeom>
          <a:noFill/>
        </p:spPr>
        <p:txBody>
          <a:bodyPr wrap="square" rtlCol="0">
            <a:spAutoFit/>
          </a:bodyPr>
          <a:lstStyle/>
          <a:p>
            <a:pPr>
              <a:lnSpc>
                <a:spcPct val="150000"/>
              </a:lnSpc>
              <a:spcBef>
                <a:spcPts val="244"/>
              </a:spcBef>
              <a:spcAft>
                <a:spcPts val="244"/>
              </a:spcAft>
            </a:pPr>
            <a:r>
              <a:rPr lang="ja-JP" altLang="en-US" sz="1000">
                <a:latin typeface="+mn-ea"/>
                <a:cs typeface="Arial" panose="020B0604020202020204" pitchFamily="34" charset="0"/>
              </a:rPr>
              <a:t>□　 口コミ</a:t>
            </a:r>
            <a:endParaRPr lang="en-US" altLang="ja-JP" sz="1000" dirty="0">
              <a:latin typeface="+mn-ea"/>
              <a:cs typeface="Arial" panose="020B0604020202020204" pitchFamily="34" charset="0"/>
            </a:endParaRPr>
          </a:p>
        </p:txBody>
      </p:sp>
      <p:sp>
        <p:nvSpPr>
          <p:cNvPr id="62" name="テキスト ボックス 61">
            <a:extLst>
              <a:ext uri="{FF2B5EF4-FFF2-40B4-BE49-F238E27FC236}">
                <a16:creationId xmlns:a16="http://schemas.microsoft.com/office/drawing/2014/main" id="{E6D8760C-805C-8A4A-AB5B-FE5C5D7EB0BF}"/>
              </a:ext>
            </a:extLst>
          </p:cNvPr>
          <p:cNvSpPr txBox="1"/>
          <p:nvPr/>
        </p:nvSpPr>
        <p:spPr>
          <a:xfrm>
            <a:off x="3663457" y="5834281"/>
            <a:ext cx="2909988" cy="583686"/>
          </a:xfrm>
          <a:prstGeom prst="rect">
            <a:avLst/>
          </a:prstGeom>
          <a:noFill/>
        </p:spPr>
        <p:txBody>
          <a:bodyPr wrap="square" rtlCol="0">
            <a:spAutoFit/>
          </a:bodyPr>
          <a:lstStyle/>
          <a:p>
            <a:pPr marL="228600" indent="-228600">
              <a:lnSpc>
                <a:spcPts val="1000"/>
              </a:lnSpc>
              <a:spcBef>
                <a:spcPts val="244"/>
              </a:spcBef>
              <a:spcAft>
                <a:spcPts val="244"/>
              </a:spcAft>
              <a:buAutoNum type="alphaLcPeriod"/>
            </a:pPr>
            <a:r>
              <a:rPr lang="ja-JP" altLang="en-US" sz="1000" dirty="0">
                <a:latin typeface="+mn-ea"/>
                <a:cs typeface="Arial" panose="020B0604020202020204" pitchFamily="34" charset="0"/>
              </a:rPr>
              <a:t>実行委員および関係者からの口コミ</a:t>
            </a:r>
            <a:endParaRPr lang="en-US" altLang="ja-JP" sz="1000" dirty="0">
              <a:latin typeface="+mn-ea"/>
              <a:cs typeface="Arial" panose="020B0604020202020204" pitchFamily="34" charset="0"/>
            </a:endParaRPr>
          </a:p>
          <a:p>
            <a:pPr marL="228600" indent="-228600">
              <a:lnSpc>
                <a:spcPts val="1000"/>
              </a:lnSpc>
              <a:spcBef>
                <a:spcPts val="244"/>
              </a:spcBef>
              <a:spcAft>
                <a:spcPts val="244"/>
              </a:spcAft>
              <a:buFontTx/>
              <a:buAutoNum type="alphaLcPeriod"/>
            </a:pPr>
            <a:r>
              <a:rPr lang="ja-JP" altLang="en-US" sz="1000" dirty="0">
                <a:latin typeface="+mn-ea"/>
                <a:cs typeface="Arial" panose="020B0604020202020204" pitchFamily="34" charset="0"/>
              </a:rPr>
              <a:t>過去の受賞者からの口コミ</a:t>
            </a:r>
            <a:endParaRPr lang="en-US" altLang="ja-JP" sz="1000" dirty="0">
              <a:latin typeface="+mn-ea"/>
              <a:cs typeface="Arial" panose="020B0604020202020204" pitchFamily="34" charset="0"/>
            </a:endParaRPr>
          </a:p>
          <a:p>
            <a:pPr marL="228600" indent="-228600">
              <a:lnSpc>
                <a:spcPts val="1000"/>
              </a:lnSpc>
              <a:spcBef>
                <a:spcPts val="244"/>
              </a:spcBef>
              <a:spcAft>
                <a:spcPts val="244"/>
              </a:spcAft>
              <a:buFontTx/>
              <a:buAutoNum type="alphaLcPeriod"/>
            </a:pPr>
            <a:r>
              <a:rPr lang="ja-JP" altLang="en-US" sz="1000" dirty="0">
                <a:latin typeface="+mn-ea"/>
                <a:cs typeface="Arial" panose="020B0604020202020204" pitchFamily="34" charset="0"/>
              </a:rPr>
              <a:t>知人等からの口コミ</a:t>
            </a:r>
            <a:endParaRPr lang="en-US" altLang="ja-JP" sz="1000" dirty="0">
              <a:latin typeface="+mn-ea"/>
              <a:cs typeface="Arial" panose="020B0604020202020204" pitchFamily="34" charset="0"/>
            </a:endParaRPr>
          </a:p>
        </p:txBody>
      </p:sp>
      <p:sp>
        <p:nvSpPr>
          <p:cNvPr id="17" name="テキスト ボックス 53">
            <a:extLst>
              <a:ext uri="{FF2B5EF4-FFF2-40B4-BE49-F238E27FC236}">
                <a16:creationId xmlns:a16="http://schemas.microsoft.com/office/drawing/2014/main" id="{8615A764-55FE-984F-93DB-D6FF5E005F03}"/>
              </a:ext>
            </a:extLst>
          </p:cNvPr>
          <p:cNvSpPr txBox="1"/>
          <p:nvPr/>
        </p:nvSpPr>
        <p:spPr>
          <a:xfrm>
            <a:off x="2342561" y="4278565"/>
            <a:ext cx="2471785" cy="301557"/>
          </a:xfrm>
          <a:prstGeom prst="rect">
            <a:avLst/>
          </a:prstGeom>
          <a:noFill/>
        </p:spPr>
        <p:txBody>
          <a:bodyPr wrap="square" rtlCol="0">
            <a:spAutoFit/>
          </a:bodyPr>
          <a:lstStyle/>
          <a:p>
            <a:pPr>
              <a:lnSpc>
                <a:spcPct val="150000"/>
              </a:lnSpc>
              <a:spcBef>
                <a:spcPts val="244"/>
              </a:spcBef>
              <a:spcAft>
                <a:spcPts val="244"/>
              </a:spcAft>
            </a:pPr>
            <a:r>
              <a:rPr lang="ja-JP" altLang="en-US" sz="1000">
                <a:latin typeface="Yu Gothic" panose="020B0400000000000000" pitchFamily="34" charset="-128"/>
                <a:ea typeface="Yu Gothic" panose="020B0400000000000000" pitchFamily="34" charset="-128"/>
                <a:cs typeface="Arial" panose="020B0604020202020204" pitchFamily="34" charset="0"/>
              </a:rPr>
              <a:t>□　 イベント</a:t>
            </a:r>
            <a:endParaRPr lang="en-US" altLang="ja-JP" sz="1000" dirty="0">
              <a:latin typeface="Yu Gothic" panose="020B0400000000000000" pitchFamily="34" charset="-128"/>
              <a:ea typeface="Yu Gothic" panose="020B0400000000000000" pitchFamily="34" charset="-128"/>
              <a:cs typeface="Arial" panose="020B0604020202020204" pitchFamily="34" charset="0"/>
            </a:endParaRPr>
          </a:p>
        </p:txBody>
      </p:sp>
      <p:sp>
        <p:nvSpPr>
          <p:cNvPr id="18" name="テキスト ボックス 24">
            <a:extLst>
              <a:ext uri="{FF2B5EF4-FFF2-40B4-BE49-F238E27FC236}">
                <a16:creationId xmlns:a16="http://schemas.microsoft.com/office/drawing/2014/main" id="{A1383925-64DA-6947-BEAB-31F9C9B09650}"/>
              </a:ext>
            </a:extLst>
          </p:cNvPr>
          <p:cNvSpPr txBox="1"/>
          <p:nvPr/>
        </p:nvSpPr>
        <p:spPr>
          <a:xfrm>
            <a:off x="3576510" y="4261518"/>
            <a:ext cx="2909988" cy="301557"/>
          </a:xfrm>
          <a:prstGeom prst="rect">
            <a:avLst/>
          </a:prstGeom>
          <a:noFill/>
        </p:spPr>
        <p:txBody>
          <a:bodyPr wrap="square" rtlCol="0">
            <a:spAutoFit/>
          </a:bodyPr>
          <a:lstStyle/>
          <a:p>
            <a:pPr>
              <a:lnSpc>
                <a:spcPct val="150000"/>
              </a:lnSpc>
              <a:spcBef>
                <a:spcPts val="244"/>
              </a:spcBef>
              <a:spcAft>
                <a:spcPts val="244"/>
              </a:spcAft>
            </a:pPr>
            <a:r>
              <a:rPr lang="ja-JP" altLang="en-US" sz="1000">
                <a:latin typeface="Yu Gothic" panose="020B0400000000000000" pitchFamily="34" charset="-128"/>
                <a:ea typeface="Yu Gothic" panose="020B0400000000000000" pitchFamily="34" charset="-128"/>
                <a:cs typeface="Arial" panose="020B0604020202020204" pitchFamily="34" charset="0"/>
              </a:rPr>
              <a:t>（イベント名称　　　　　　　　　　　　）</a:t>
            </a:r>
            <a:endParaRPr lang="en-US" altLang="ja-JP" sz="1000" dirty="0">
              <a:latin typeface="Yu Gothic" panose="020B0400000000000000" pitchFamily="34" charset="-128"/>
              <a:ea typeface="Yu Gothic" panose="020B0400000000000000" pitchFamily="34" charset="-128"/>
              <a:cs typeface="Arial" panose="020B0604020202020204" pitchFamily="34" charset="0"/>
            </a:endParaRPr>
          </a:p>
        </p:txBody>
      </p:sp>
    </p:spTree>
    <p:extLst>
      <p:ext uri="{BB962C8B-B14F-4D97-AF65-F5344CB8AC3E}">
        <p14:creationId xmlns:p14="http://schemas.microsoft.com/office/powerpoint/2010/main" val="873612860"/>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4914</TotalTime>
  <Words>516</Words>
  <Application>Microsoft Office PowerPoint</Application>
  <PresentationFormat>A4 210 x 297 mm</PresentationFormat>
  <Paragraphs>78</Paragraphs>
  <Slides>8</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8</vt:i4>
      </vt:variant>
    </vt:vector>
  </HeadingPairs>
  <TitlesOfParts>
    <vt:vector size="14" baseType="lpstr">
      <vt:lpstr>Yu Gothic</vt:lpstr>
      <vt:lpstr>Yu Gothic</vt:lpstr>
      <vt:lpstr>Arial</vt:lpstr>
      <vt:lpstr>Calibri</vt:lpstr>
      <vt:lpstr>Wingdings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Shugo Yanaka</dc:creator>
  <cp:lastModifiedBy>藍子 大久保</cp:lastModifiedBy>
  <cp:revision>163</cp:revision>
  <cp:lastPrinted>2020-04-14T18:06:31Z</cp:lastPrinted>
  <dcterms:created xsi:type="dcterms:W3CDTF">2020-04-13T17:42:24Z</dcterms:created>
  <dcterms:modified xsi:type="dcterms:W3CDTF">2022-06-01T13:05:49Z</dcterms:modified>
</cp:coreProperties>
</file>