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ags/tag8.xml" ContentType="application/vnd.openxmlformats-officedocument.presentationml.tags+xml"/>
  <Override PartName="/ppt/notesSlides/notesSlide1.xml" ContentType="application/vnd.openxmlformats-officedocument.presentationml.notesSlide+xml"/>
  <Override PartName="/ppt/tags/tag9.xml" ContentType="application/vnd.openxmlformats-officedocument.presentationml.tags+xml"/>
  <Override PartName="/ppt/notesSlides/notesSlide2.xml" ContentType="application/vnd.openxmlformats-officedocument.presentationml.notesSlide+xml"/>
  <Override PartName="/ppt/tags/tag10.xml" ContentType="application/vnd.openxmlformats-officedocument.presentationml.tags+xml"/>
  <Override PartName="/ppt/notesSlides/notesSlide3.xml" ContentType="application/vnd.openxmlformats-officedocument.presentationml.notesSlide+xml"/>
  <Override PartName="/ppt/tags/tag11.xml" ContentType="application/vnd.openxmlformats-officedocument.presentationml.tags+xml"/>
  <Override PartName="/ppt/notesSlides/notesSlide4.xml" ContentType="application/vnd.openxmlformats-officedocument.presentationml.notesSlide+xml"/>
  <Override PartName="/ppt/tags/tag12.xml" ContentType="application/vnd.openxmlformats-officedocument.presentationml.tags+xml"/>
  <Override PartName="/ppt/notesSlides/notesSlide5.xml" ContentType="application/vnd.openxmlformats-officedocument.presentationml.notesSlide+xml"/>
  <Override PartName="/ppt/tags/tag13.xml" ContentType="application/vnd.openxmlformats-officedocument.presentationml.tags+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97" r:id="rId1"/>
    <p:sldMasterId id="2147483703" r:id="rId2"/>
    <p:sldMasterId id="2147483709" r:id="rId3"/>
  </p:sldMasterIdLst>
  <p:notesMasterIdLst>
    <p:notesMasterId r:id="rId10"/>
  </p:notesMasterIdLst>
  <p:sldIdLst>
    <p:sldId id="297" r:id="rId4"/>
    <p:sldId id="298" r:id="rId5"/>
    <p:sldId id="299" r:id="rId6"/>
    <p:sldId id="300" r:id="rId7"/>
    <p:sldId id="301" r:id="rId8"/>
    <p:sldId id="303" r:id="rId9"/>
  </p:sldIdLst>
  <p:sldSz cx="9906000" cy="6858000" type="A4"/>
  <p:notesSz cx="6807200" cy="9939338"/>
  <p:custDataLst>
    <p:tags r:id="rId11"/>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3120" userDrawn="1">
          <p15:clr>
            <a:srgbClr val="A4A3A4"/>
          </p15:clr>
        </p15:guide>
        <p15:guide id="3" orient="horz"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3B3B3"/>
    <a:srgbClr val="FF9933"/>
    <a:srgbClr val="00CC00"/>
    <a:srgbClr val="FFFFFF"/>
    <a:srgbClr val="002060"/>
    <a:srgbClr val="0075BF"/>
    <a:srgbClr val="DDDDDD"/>
    <a:srgbClr val="BFBFBF"/>
    <a:srgbClr val="046A3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758" autoAdjust="0"/>
    <p:restoredTop sz="96353" autoAdjust="0"/>
  </p:normalViewPr>
  <p:slideViewPr>
    <p:cSldViewPr snapToGrid="0" showGuides="1">
      <p:cViewPr varScale="1">
        <p:scale>
          <a:sx n="110" d="100"/>
          <a:sy n="110" d="100"/>
        </p:scale>
        <p:origin x="1638" y="108"/>
      </p:cViewPr>
      <p:guideLst>
        <p:guide pos="3120"/>
        <p:guide orient="horz"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tags" Target="tags/tag1.xml"/><Relationship Id="rId5" Type="http://schemas.openxmlformats.org/officeDocument/2006/relationships/slide" Target="slides/slide2.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2"/>
            <a:ext cx="2949787" cy="498693"/>
          </a:xfrm>
          <a:prstGeom prst="rect">
            <a:avLst/>
          </a:prstGeom>
        </p:spPr>
        <p:txBody>
          <a:bodyPr vert="horz" lIns="92219" tIns="46110" rIns="92219" bIns="4611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2"/>
            <a:ext cx="2949787" cy="498693"/>
          </a:xfrm>
          <a:prstGeom prst="rect">
            <a:avLst/>
          </a:prstGeom>
        </p:spPr>
        <p:txBody>
          <a:bodyPr vert="horz" lIns="92219" tIns="46110" rIns="92219" bIns="46110" rtlCol="0"/>
          <a:lstStyle>
            <a:lvl1pPr algn="r">
              <a:defRPr sz="1200"/>
            </a:lvl1pPr>
          </a:lstStyle>
          <a:p>
            <a:fld id="{817C4101-0163-4AB1-9664-E293361E70F7}" type="datetimeFigureOut">
              <a:rPr kumimoji="1" lang="ja-JP" altLang="en-US" smtClean="0"/>
              <a:t>2020/2/19</a:t>
            </a:fld>
            <a:endParaRPr kumimoji="1" lang="ja-JP" altLang="en-US"/>
          </a:p>
        </p:txBody>
      </p:sp>
      <p:sp>
        <p:nvSpPr>
          <p:cNvPr id="4" name="スライド イメージ プレースホルダー 3"/>
          <p:cNvSpPr>
            <a:spLocks noGrp="1" noRot="1" noChangeAspect="1"/>
          </p:cNvSpPr>
          <p:nvPr>
            <p:ph type="sldImg" idx="2"/>
          </p:nvPr>
        </p:nvSpPr>
        <p:spPr>
          <a:xfrm>
            <a:off x="982663" y="1243013"/>
            <a:ext cx="4841875" cy="3352800"/>
          </a:xfrm>
          <a:prstGeom prst="rect">
            <a:avLst/>
          </a:prstGeom>
          <a:noFill/>
          <a:ln w="12700">
            <a:solidFill>
              <a:prstClr val="black"/>
            </a:solidFill>
          </a:ln>
        </p:spPr>
        <p:txBody>
          <a:bodyPr vert="horz" lIns="92219" tIns="46110" rIns="92219" bIns="46110" rtlCol="0" anchor="ctr"/>
          <a:lstStyle/>
          <a:p>
            <a:endParaRPr lang="ja-JP" altLang="en-US"/>
          </a:p>
        </p:txBody>
      </p:sp>
      <p:sp>
        <p:nvSpPr>
          <p:cNvPr id="5" name="ノート プレースホルダー 4"/>
          <p:cNvSpPr>
            <a:spLocks noGrp="1"/>
          </p:cNvSpPr>
          <p:nvPr>
            <p:ph type="body" sz="quarter" idx="3"/>
          </p:nvPr>
        </p:nvSpPr>
        <p:spPr>
          <a:xfrm>
            <a:off x="680721" y="4783308"/>
            <a:ext cx="5445760" cy="3913615"/>
          </a:xfrm>
          <a:prstGeom prst="rect">
            <a:avLst/>
          </a:prstGeom>
        </p:spPr>
        <p:txBody>
          <a:bodyPr vert="horz" lIns="92219" tIns="46110" rIns="92219" bIns="4611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440647"/>
            <a:ext cx="2949787" cy="498692"/>
          </a:xfrm>
          <a:prstGeom prst="rect">
            <a:avLst/>
          </a:prstGeom>
        </p:spPr>
        <p:txBody>
          <a:bodyPr vert="horz" lIns="92219" tIns="46110" rIns="92219" bIns="4611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7" cy="498692"/>
          </a:xfrm>
          <a:prstGeom prst="rect">
            <a:avLst/>
          </a:prstGeom>
        </p:spPr>
        <p:txBody>
          <a:bodyPr vert="horz" lIns="92219" tIns="46110" rIns="92219" bIns="46110" rtlCol="0" anchor="b"/>
          <a:lstStyle>
            <a:lvl1pPr algn="r">
              <a:defRPr sz="1200"/>
            </a:lvl1pPr>
          </a:lstStyle>
          <a:p>
            <a:fld id="{611089A0-973A-4683-AFC0-4B2C2226B1AE}" type="slidenum">
              <a:rPr kumimoji="1" lang="ja-JP" altLang="en-US" smtClean="0"/>
              <a:t>‹#›</a:t>
            </a:fld>
            <a:endParaRPr kumimoji="1" lang="ja-JP" altLang="en-US"/>
          </a:p>
        </p:txBody>
      </p:sp>
    </p:spTree>
    <p:extLst>
      <p:ext uri="{BB962C8B-B14F-4D97-AF65-F5344CB8AC3E}">
        <p14:creationId xmlns:p14="http://schemas.microsoft.com/office/powerpoint/2010/main" val="4084654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www.city.kawasaki.jp/170/page/0000112082.html" TargetMode="External"/><Relationship Id="rId2" Type="http://schemas.openxmlformats.org/officeDocument/2006/relationships/slide" Target="../slides/slide3.xml"/><Relationship Id="rId1" Type="http://schemas.openxmlformats.org/officeDocument/2006/relationships/notesMaster" Target="../notesMasters/notesMaster1.xml"/><Relationship Id="rId4" Type="http://schemas.openxmlformats.org/officeDocument/2006/relationships/hyperlink" Target="http://www.city.kawasaki.jp/230/cmsfiles/contents/0000016/16930/0507yosan.pdf" TargetMode="Externa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www.city.kawasaki.jp/170/page/0000112082.html" TargetMode="External"/><Relationship Id="rId2" Type="http://schemas.openxmlformats.org/officeDocument/2006/relationships/slide" Target="../slides/slide4.xml"/><Relationship Id="rId1" Type="http://schemas.openxmlformats.org/officeDocument/2006/relationships/notesMaster" Target="../notesMasters/notesMaster1.xml"/><Relationship Id="rId4" Type="http://schemas.openxmlformats.org/officeDocument/2006/relationships/hyperlink" Target="http://www.city.kawasaki.jp/230/cmsfiles/contents/0000016/16930/0507yosan.pdf" TargetMode="Externa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www.city.kawasaki.jp/170/page/0000112082.html" TargetMode="External"/><Relationship Id="rId2" Type="http://schemas.openxmlformats.org/officeDocument/2006/relationships/slide" Target="../slides/slide5.xml"/><Relationship Id="rId1" Type="http://schemas.openxmlformats.org/officeDocument/2006/relationships/notesMaster" Target="../notesMasters/notesMaster1.xml"/><Relationship Id="rId4" Type="http://schemas.openxmlformats.org/officeDocument/2006/relationships/hyperlink" Target="http://www.city.kawasaki.jp/230/cmsfiles/contents/0000016/16930/0507yosan.pdf" TargetMode="Externa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82663" y="1243013"/>
            <a:ext cx="4841875" cy="335280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477458">
              <a:defRPr/>
            </a:pPr>
            <a:fld id="{611089A0-973A-4683-AFC0-4B2C2226B1AE}" type="slidenum">
              <a:rPr kumimoji="1" lang="ja-JP" altLang="en-US">
                <a:solidFill>
                  <a:prstClr val="black"/>
                </a:solidFill>
                <a:latin typeface="游ゴシック" panose="020F0502020204030204"/>
                <a:ea typeface="游ゴシック" panose="020B0400000000000000" pitchFamily="50" charset="-128"/>
              </a:rPr>
              <a:pPr defTabSz="477458">
                <a:defRPr/>
              </a:pPr>
              <a:t>0</a:t>
            </a:fld>
            <a:endParaRPr kumimoji="1"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9791548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82663" y="1243013"/>
            <a:ext cx="4841875" cy="335280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11089A0-973A-4683-AFC0-4B2C2226B1AE}" type="slidenum">
              <a:rPr kumimoji="1" lang="ja-JP" altLang="en-US" smtClean="0"/>
              <a:t>1</a:t>
            </a:fld>
            <a:endParaRPr kumimoji="1" lang="ja-JP" altLang="en-US"/>
          </a:p>
        </p:txBody>
      </p:sp>
    </p:spTree>
    <p:extLst>
      <p:ext uri="{BB962C8B-B14F-4D97-AF65-F5344CB8AC3E}">
        <p14:creationId xmlns:p14="http://schemas.microsoft.com/office/powerpoint/2010/main" val="3858169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82663" y="1243013"/>
            <a:ext cx="4841875" cy="3352800"/>
          </a:xfrm>
        </p:spPr>
      </p:sp>
      <p:sp>
        <p:nvSpPr>
          <p:cNvPr id="3" name="ノート プレースホルダー 2"/>
          <p:cNvSpPr>
            <a:spLocks noGrp="1"/>
          </p:cNvSpPr>
          <p:nvPr>
            <p:ph type="body" idx="1"/>
          </p:nvPr>
        </p:nvSpPr>
        <p:spPr/>
        <p:txBody>
          <a:bodyPr/>
          <a:lstStyle/>
          <a:p>
            <a:r>
              <a:rPr lang="en-US" altLang="ja-JP" dirty="0">
                <a:hlinkClick r:id="rId3"/>
              </a:rPr>
              <a:t>http://www.city.kawasaki.jp/170/page/0000112082.html</a:t>
            </a:r>
            <a:endParaRPr lang="en-US" altLang="ja-JP" dirty="0">
              <a:hlinkClick r:id="rId4"/>
            </a:endParaRPr>
          </a:p>
          <a:p>
            <a:r>
              <a:rPr lang="en-US" altLang="ja-JP" dirty="0">
                <a:hlinkClick r:id="rId4"/>
              </a:rPr>
              <a:t>http://www.city.kawasaki.jp/230/cmsfiles/contents/0000016/16930/0507yosan.pdf</a:t>
            </a:r>
            <a:endParaRPr kumimoji="1" lang="ja-JP" altLang="en-US" dirty="0"/>
          </a:p>
        </p:txBody>
      </p:sp>
      <p:sp>
        <p:nvSpPr>
          <p:cNvPr id="4" name="スライド番号プレースホルダー 3"/>
          <p:cNvSpPr>
            <a:spLocks noGrp="1"/>
          </p:cNvSpPr>
          <p:nvPr>
            <p:ph type="sldNum" sz="quarter" idx="10"/>
          </p:nvPr>
        </p:nvSpPr>
        <p:spPr/>
        <p:txBody>
          <a:bodyPr/>
          <a:lstStyle/>
          <a:p>
            <a:fld id="{611089A0-973A-4683-AFC0-4B2C2226B1AE}" type="slidenum">
              <a:rPr kumimoji="1" lang="ja-JP" altLang="en-US" smtClean="0"/>
              <a:t>2</a:t>
            </a:fld>
            <a:endParaRPr kumimoji="1" lang="ja-JP" altLang="en-US"/>
          </a:p>
        </p:txBody>
      </p:sp>
    </p:spTree>
    <p:extLst>
      <p:ext uri="{BB962C8B-B14F-4D97-AF65-F5344CB8AC3E}">
        <p14:creationId xmlns:p14="http://schemas.microsoft.com/office/powerpoint/2010/main" val="21486862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82663" y="1243013"/>
            <a:ext cx="4841875" cy="3352800"/>
          </a:xfrm>
        </p:spPr>
      </p:sp>
      <p:sp>
        <p:nvSpPr>
          <p:cNvPr id="3" name="ノート プレースホルダー 2"/>
          <p:cNvSpPr>
            <a:spLocks noGrp="1"/>
          </p:cNvSpPr>
          <p:nvPr>
            <p:ph type="body" idx="1"/>
          </p:nvPr>
        </p:nvSpPr>
        <p:spPr/>
        <p:txBody>
          <a:bodyPr/>
          <a:lstStyle/>
          <a:p>
            <a:r>
              <a:rPr lang="en-US" altLang="ja-JP" dirty="0">
                <a:hlinkClick r:id="rId3"/>
              </a:rPr>
              <a:t>http://www.city.kawasaki.jp/170/page/0000112082.html</a:t>
            </a:r>
            <a:endParaRPr lang="en-US" altLang="ja-JP" dirty="0">
              <a:hlinkClick r:id="rId4"/>
            </a:endParaRPr>
          </a:p>
          <a:p>
            <a:r>
              <a:rPr lang="en-US" altLang="ja-JP" dirty="0">
                <a:hlinkClick r:id="rId4"/>
              </a:rPr>
              <a:t>http://www.city.kawasaki.jp/230/cmsfiles/contents/0000016/16930/0507yosan.pdf</a:t>
            </a:r>
            <a:endParaRPr kumimoji="1" lang="ja-JP" altLang="en-US" dirty="0"/>
          </a:p>
        </p:txBody>
      </p:sp>
      <p:sp>
        <p:nvSpPr>
          <p:cNvPr id="4" name="スライド番号プレースホルダー 3"/>
          <p:cNvSpPr>
            <a:spLocks noGrp="1"/>
          </p:cNvSpPr>
          <p:nvPr>
            <p:ph type="sldNum" sz="quarter" idx="10"/>
          </p:nvPr>
        </p:nvSpPr>
        <p:spPr/>
        <p:txBody>
          <a:bodyPr/>
          <a:lstStyle/>
          <a:p>
            <a:fld id="{611089A0-973A-4683-AFC0-4B2C2226B1AE}" type="slidenum">
              <a:rPr kumimoji="1" lang="ja-JP" altLang="en-US" smtClean="0"/>
              <a:t>3</a:t>
            </a:fld>
            <a:endParaRPr kumimoji="1" lang="ja-JP" altLang="en-US"/>
          </a:p>
        </p:txBody>
      </p:sp>
    </p:spTree>
    <p:extLst>
      <p:ext uri="{BB962C8B-B14F-4D97-AF65-F5344CB8AC3E}">
        <p14:creationId xmlns:p14="http://schemas.microsoft.com/office/powerpoint/2010/main" val="31654166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82663" y="1243013"/>
            <a:ext cx="4841875" cy="3352800"/>
          </a:xfrm>
        </p:spPr>
      </p:sp>
      <p:sp>
        <p:nvSpPr>
          <p:cNvPr id="3" name="ノート プレースホルダー 2"/>
          <p:cNvSpPr>
            <a:spLocks noGrp="1"/>
          </p:cNvSpPr>
          <p:nvPr>
            <p:ph type="body" idx="1"/>
          </p:nvPr>
        </p:nvSpPr>
        <p:spPr/>
        <p:txBody>
          <a:bodyPr/>
          <a:lstStyle/>
          <a:p>
            <a:r>
              <a:rPr lang="en-US" altLang="ja-JP" dirty="0">
                <a:hlinkClick r:id="rId3"/>
              </a:rPr>
              <a:t>http://www.city.kawasaki.jp/170/page/0000112082.html</a:t>
            </a:r>
            <a:endParaRPr lang="en-US" altLang="ja-JP" dirty="0">
              <a:hlinkClick r:id="rId4"/>
            </a:endParaRPr>
          </a:p>
          <a:p>
            <a:r>
              <a:rPr lang="en-US" altLang="ja-JP" dirty="0">
                <a:hlinkClick r:id="rId4"/>
              </a:rPr>
              <a:t>http://www.city.kawasaki.jp/230/cmsfiles/contents/0000016/16930/0507yosan.pdf</a:t>
            </a:r>
            <a:endParaRPr kumimoji="1" lang="ja-JP" altLang="en-US" dirty="0"/>
          </a:p>
        </p:txBody>
      </p:sp>
      <p:sp>
        <p:nvSpPr>
          <p:cNvPr id="4" name="スライド番号プレースホルダー 3"/>
          <p:cNvSpPr>
            <a:spLocks noGrp="1"/>
          </p:cNvSpPr>
          <p:nvPr>
            <p:ph type="sldNum" sz="quarter" idx="10"/>
          </p:nvPr>
        </p:nvSpPr>
        <p:spPr/>
        <p:txBody>
          <a:bodyPr/>
          <a:lstStyle/>
          <a:p>
            <a:fld id="{611089A0-973A-4683-AFC0-4B2C2226B1AE}" type="slidenum">
              <a:rPr kumimoji="1" lang="ja-JP" altLang="en-US" smtClean="0"/>
              <a:t>4</a:t>
            </a:fld>
            <a:endParaRPr kumimoji="1" lang="ja-JP" altLang="en-US"/>
          </a:p>
        </p:txBody>
      </p:sp>
    </p:spTree>
    <p:extLst>
      <p:ext uri="{BB962C8B-B14F-4D97-AF65-F5344CB8AC3E}">
        <p14:creationId xmlns:p14="http://schemas.microsoft.com/office/powerpoint/2010/main" val="40351469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82663" y="1243013"/>
            <a:ext cx="4841875" cy="335280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477458">
              <a:defRPr/>
            </a:pPr>
            <a:fld id="{611089A0-973A-4683-AFC0-4B2C2226B1AE}" type="slidenum">
              <a:rPr kumimoji="1" lang="ja-JP" altLang="en-US">
                <a:solidFill>
                  <a:prstClr val="black"/>
                </a:solidFill>
                <a:latin typeface="游ゴシック" panose="020F0502020204030204"/>
                <a:ea typeface="游ゴシック" panose="020B0400000000000000" pitchFamily="50" charset="-128"/>
              </a:rPr>
              <a:pPr defTabSz="477458">
                <a:defRPr/>
              </a:pPr>
              <a:t>5</a:t>
            </a:fld>
            <a:endParaRPr kumimoji="1"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22642724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4.xml"/><Relationship Id="rId1" Type="http://schemas.openxmlformats.org/officeDocument/2006/relationships/vmlDrawing" Target="../drawings/vmlDrawing2.vml"/><Relationship Id="rId5" Type="http://schemas.openxmlformats.org/officeDocument/2006/relationships/image" Target="../media/image1.emf"/><Relationship Id="rId4" Type="http://schemas.openxmlformats.org/officeDocument/2006/relationships/oleObject" Target="../embeddings/oleObject2.bin"/></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7.xml"/><Relationship Id="rId1" Type="http://schemas.openxmlformats.org/officeDocument/2006/relationships/vmlDrawing" Target="../drawings/vmlDrawing4.vml"/><Relationship Id="rId5" Type="http://schemas.openxmlformats.org/officeDocument/2006/relationships/image" Target="../media/image1.emf"/><Relationship Id="rId4" Type="http://schemas.openxmlformats.org/officeDocument/2006/relationships/oleObject" Target="../embeddings/oleObject4.bin"/></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44386" name="Rectangle 2"/>
          <p:cNvSpPr>
            <a:spLocks noGrp="1" noChangeArrowheads="1"/>
          </p:cNvSpPr>
          <p:nvPr>
            <p:ph type="ctrTitle"/>
          </p:nvPr>
        </p:nvSpPr>
        <p:spPr>
          <a:xfrm>
            <a:off x="742950" y="2092327"/>
            <a:ext cx="8420100" cy="1470025"/>
          </a:xfrm>
        </p:spPr>
        <p:txBody>
          <a:bodyPr anchor="ctr"/>
          <a:lstStyle>
            <a:lvl1pPr algn="ctr">
              <a:defRPr sz="3323">
                <a:latin typeface="HGPｺﾞｼｯｸE" pitchFamily="50" charset="-128"/>
                <a:ea typeface="HGPｺﾞｼｯｸE" pitchFamily="50" charset="-128"/>
              </a:defRPr>
            </a:lvl1pPr>
          </a:lstStyle>
          <a:p>
            <a:pPr lvl="0"/>
            <a:r>
              <a:rPr lang="ja-JP" altLang="en-US" noProof="0"/>
              <a:t>マスター タイトルの書式設定</a:t>
            </a:r>
          </a:p>
        </p:txBody>
      </p:sp>
      <p:sp>
        <p:nvSpPr>
          <p:cNvPr id="144387" name="Rectangle 3"/>
          <p:cNvSpPr>
            <a:spLocks noGrp="1" noChangeArrowheads="1"/>
          </p:cNvSpPr>
          <p:nvPr>
            <p:ph type="subTitle" idx="1"/>
          </p:nvPr>
        </p:nvSpPr>
        <p:spPr>
          <a:xfrm>
            <a:off x="1443038" y="4398965"/>
            <a:ext cx="6934200" cy="1584325"/>
          </a:xfrm>
        </p:spPr>
        <p:txBody>
          <a:bodyPr/>
          <a:lstStyle>
            <a:lvl1pPr algn="ctr">
              <a:defRPr sz="1292"/>
            </a:lvl1pPr>
          </a:lstStyle>
          <a:p>
            <a:pPr lvl="0"/>
            <a:r>
              <a:rPr lang="ja-JP" altLang="en-US" noProof="0"/>
              <a:t>マスター サブタイトルの書式設定</a:t>
            </a:r>
          </a:p>
        </p:txBody>
      </p:sp>
    </p:spTree>
    <p:extLst>
      <p:ext uri="{BB962C8B-B14F-4D97-AF65-F5344CB8AC3E}">
        <p14:creationId xmlns:p14="http://schemas.microsoft.com/office/powerpoint/2010/main" val="40377729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サブタイトルレイアウト">
    <p:spTree>
      <p:nvGrpSpPr>
        <p:cNvPr id="1" name=""/>
        <p:cNvGrpSpPr/>
        <p:nvPr/>
      </p:nvGrpSpPr>
      <p:grpSpPr>
        <a:xfrm>
          <a:off x="0" y="0"/>
          <a:ext cx="0" cy="0"/>
          <a:chOff x="0" y="0"/>
          <a:chExt cx="0" cy="0"/>
        </a:xfrm>
      </p:grpSpPr>
      <p:sp>
        <p:nvSpPr>
          <p:cNvPr id="2" name="タイトル 1"/>
          <p:cNvSpPr>
            <a:spLocks noGrp="1"/>
          </p:cNvSpPr>
          <p:nvPr>
            <p:ph type="title"/>
          </p:nvPr>
        </p:nvSpPr>
        <p:spPr>
          <a:xfrm>
            <a:off x="4664969" y="2924946"/>
            <a:ext cx="5099993" cy="502543"/>
          </a:xfrm>
        </p:spPr>
        <p:txBody>
          <a:bodyPr/>
          <a:lstStyle>
            <a:lvl1pPr algn="r">
              <a:defRPr sz="2215"/>
            </a:lvl1pPr>
          </a:lstStyle>
          <a:p>
            <a:r>
              <a:rPr kumimoji="1" lang="ja-JP" altLang="en-US"/>
              <a:t>マスター タイトルの書式設定</a:t>
            </a:r>
          </a:p>
        </p:txBody>
      </p:sp>
      <p:sp>
        <p:nvSpPr>
          <p:cNvPr id="3" name="スライド番号プレースホルダー 2"/>
          <p:cNvSpPr>
            <a:spLocks noGrp="1"/>
          </p:cNvSpPr>
          <p:nvPr>
            <p:ph type="sldNum" sz="quarter" idx="10"/>
          </p:nvPr>
        </p:nvSpPr>
        <p:spPr/>
        <p:txBody>
          <a:bodyPr/>
          <a:lstStyle/>
          <a:p>
            <a:pPr>
              <a:defRPr/>
            </a:pPr>
            <a:fld id="{6CA3BC1E-70E0-4B1D-9A33-E974266AAEEF}" type="slidenum">
              <a:rPr lang="en-US" altLang="ja-JP" smtClean="0"/>
              <a:pPr>
                <a:defRPr/>
              </a:pPr>
              <a:t>‹#›</a:t>
            </a:fld>
            <a:endParaRPr lang="en-US" altLang="ja-JP" dirty="0"/>
          </a:p>
        </p:txBody>
      </p:sp>
      <p:cxnSp>
        <p:nvCxnSpPr>
          <p:cNvPr id="4" name="直線コネクタ 3"/>
          <p:cNvCxnSpPr/>
          <p:nvPr userDrawn="1"/>
        </p:nvCxnSpPr>
        <p:spPr>
          <a:xfrm>
            <a:off x="2217683" y="3427489"/>
            <a:ext cx="7556432" cy="1513"/>
          </a:xfrm>
          <a:prstGeom prst="line">
            <a:avLst/>
          </a:prstGeom>
          <a:ln w="19050">
            <a:solidFill>
              <a:srgbClr val="0075B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250392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28625" y="548681"/>
            <a:ext cx="8988425" cy="432048"/>
          </a:xfrm>
        </p:spPr>
        <p:txBody>
          <a:bodyPr/>
          <a:lstStyle>
            <a:lvl1pPr>
              <a:defRPr>
                <a:solidFill>
                  <a:schemeClr val="tx1"/>
                </a:solidFill>
              </a:defRPr>
            </a:lvl1pPr>
          </a:lstStyle>
          <a:p>
            <a:r>
              <a:rPr lang="ja-JP" altLang="en-US" dirty="0"/>
              <a:t>マスター タイトルの書式設定</a:t>
            </a:r>
          </a:p>
        </p:txBody>
      </p:sp>
      <p:sp>
        <p:nvSpPr>
          <p:cNvPr id="4" name="Rectangle 6"/>
          <p:cNvSpPr>
            <a:spLocks noGrp="1" noChangeArrowheads="1"/>
          </p:cNvSpPr>
          <p:nvPr>
            <p:ph type="sldNum" sz="quarter" idx="10"/>
          </p:nvPr>
        </p:nvSpPr>
        <p:spPr>
          <a:ln/>
        </p:spPr>
        <p:txBody>
          <a:bodyPr/>
          <a:lstStyle>
            <a:lvl1pPr>
              <a:defRPr>
                <a:latin typeface="Arial" pitchFamily="34" charset="0"/>
                <a:cs typeface="Arial" pitchFamily="34" charset="0"/>
              </a:defRPr>
            </a:lvl1pPr>
          </a:lstStyle>
          <a:p>
            <a:pPr>
              <a:defRPr/>
            </a:pPr>
            <a:fld id="{FAE1CDDE-8ABD-43D3-9A95-58863E587FD6}" type="slidenum">
              <a:rPr lang="en-US" altLang="ja-JP" smtClean="0"/>
              <a:pPr>
                <a:defRPr/>
              </a:pPr>
              <a:t>‹#›</a:t>
            </a:fld>
            <a:endParaRPr lang="en-US" altLang="ja-JP" dirty="0"/>
          </a:p>
        </p:txBody>
      </p:sp>
      <p:cxnSp>
        <p:nvCxnSpPr>
          <p:cNvPr id="6" name="直線コネクタ 5"/>
          <p:cNvCxnSpPr/>
          <p:nvPr userDrawn="1"/>
        </p:nvCxnSpPr>
        <p:spPr>
          <a:xfrm>
            <a:off x="272481" y="980728"/>
            <a:ext cx="9504000" cy="0"/>
          </a:xfrm>
          <a:prstGeom prst="line">
            <a:avLst/>
          </a:prstGeom>
          <a:ln>
            <a:solidFill>
              <a:srgbClr val="0075BF"/>
            </a:solidFill>
          </a:ln>
        </p:spPr>
        <p:style>
          <a:lnRef idx="1">
            <a:schemeClr val="accent1"/>
          </a:lnRef>
          <a:fillRef idx="0">
            <a:schemeClr val="accent1"/>
          </a:fillRef>
          <a:effectRef idx="0">
            <a:schemeClr val="accent1"/>
          </a:effectRef>
          <a:fontRef idx="minor">
            <a:schemeClr val="tx1"/>
          </a:fontRef>
        </p:style>
      </p:cxnSp>
      <p:sp>
        <p:nvSpPr>
          <p:cNvPr id="7" name="テキスト プレースホルダー 6"/>
          <p:cNvSpPr>
            <a:spLocks noGrp="1"/>
          </p:cNvSpPr>
          <p:nvPr>
            <p:ph type="body" sz="quarter" idx="11"/>
          </p:nvPr>
        </p:nvSpPr>
        <p:spPr>
          <a:xfrm>
            <a:off x="273051" y="1103313"/>
            <a:ext cx="9502775" cy="1194494"/>
          </a:xfrm>
        </p:spPr>
        <p:txBody>
          <a:bodyPr>
            <a:spAutoFit/>
          </a:bodyPr>
          <a:lstStyle>
            <a:lvl1pPr marL="0" indent="0">
              <a:defRPr/>
            </a:lvl1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8" name="Rectangle 6"/>
          <p:cNvSpPr>
            <a:spLocks noChangeArrowheads="1"/>
          </p:cNvSpPr>
          <p:nvPr userDrawn="1"/>
        </p:nvSpPr>
        <p:spPr bwMode="auto">
          <a:xfrm>
            <a:off x="8743754" y="615150"/>
            <a:ext cx="1007930" cy="336550"/>
          </a:xfrm>
          <a:prstGeom prst="rect">
            <a:avLst/>
          </a:prstGeom>
          <a:solidFill>
            <a:schemeClr val="bg1"/>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3077" tIns="43200" rIns="83077" bIns="43200" anchor="ctr"/>
          <a:lstStyle/>
          <a:p>
            <a:pPr algn="l"/>
            <a:r>
              <a:rPr lang="en-US" altLang="ja-JP" sz="1108" dirty="0">
                <a:solidFill>
                  <a:srgbClr val="FF0000"/>
                </a:solidFill>
              </a:rPr>
              <a:t>Strictly </a:t>
            </a:r>
          </a:p>
          <a:p>
            <a:pPr algn="l"/>
            <a:r>
              <a:rPr lang="en-US" altLang="ja-JP" sz="1108" dirty="0">
                <a:solidFill>
                  <a:srgbClr val="FF0000"/>
                </a:solidFill>
              </a:rPr>
              <a:t>Confidential</a:t>
            </a:r>
          </a:p>
        </p:txBody>
      </p:sp>
    </p:spTree>
    <p:extLst>
      <p:ext uri="{BB962C8B-B14F-4D97-AF65-F5344CB8AC3E}">
        <p14:creationId xmlns:p14="http://schemas.microsoft.com/office/powerpoint/2010/main" val="20141152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0"/>
          </p:nvPr>
        </p:nvSpPr>
        <p:spPr/>
        <p:txBody>
          <a:bodyPr/>
          <a:lstStyle/>
          <a:p>
            <a:pPr>
              <a:defRPr/>
            </a:pPr>
            <a:fld id="{6CA3BC1E-70E0-4B1D-9A33-E974266AAEEF}" type="slidenum">
              <a:rPr lang="en-US" altLang="ja-JP" smtClean="0"/>
              <a:pPr>
                <a:defRPr/>
              </a:pPr>
              <a:t>‹#›</a:t>
            </a:fld>
            <a:endParaRPr lang="en-US" altLang="ja-JP" dirty="0"/>
          </a:p>
        </p:txBody>
      </p:sp>
      <p:sp>
        <p:nvSpPr>
          <p:cNvPr id="4" name="Rectangle 6"/>
          <p:cNvSpPr>
            <a:spLocks noChangeArrowheads="1"/>
          </p:cNvSpPr>
          <p:nvPr userDrawn="1"/>
        </p:nvSpPr>
        <p:spPr bwMode="auto">
          <a:xfrm>
            <a:off x="8743754" y="615150"/>
            <a:ext cx="1007930" cy="336550"/>
          </a:xfrm>
          <a:prstGeom prst="rect">
            <a:avLst/>
          </a:prstGeom>
          <a:solidFill>
            <a:schemeClr val="bg1"/>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3077" tIns="43200" rIns="83077" bIns="43200" anchor="ctr"/>
          <a:lstStyle/>
          <a:p>
            <a:pPr algn="l"/>
            <a:r>
              <a:rPr lang="en-US" altLang="ja-JP" sz="1108" dirty="0">
                <a:solidFill>
                  <a:srgbClr val="FF0000"/>
                </a:solidFill>
              </a:rPr>
              <a:t>Strictly </a:t>
            </a:r>
          </a:p>
          <a:p>
            <a:pPr algn="l"/>
            <a:r>
              <a:rPr lang="en-US" altLang="ja-JP" sz="1108" dirty="0">
                <a:solidFill>
                  <a:srgbClr val="FF0000"/>
                </a:solidFill>
              </a:rPr>
              <a:t>Confidential</a:t>
            </a:r>
          </a:p>
        </p:txBody>
      </p:sp>
    </p:spTree>
    <p:extLst>
      <p:ext uri="{BB962C8B-B14F-4D97-AF65-F5344CB8AC3E}">
        <p14:creationId xmlns:p14="http://schemas.microsoft.com/office/powerpoint/2010/main" val="13186736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サブタイトルレイアウト">
    <p:spTree>
      <p:nvGrpSpPr>
        <p:cNvPr id="1" name=""/>
        <p:cNvGrpSpPr/>
        <p:nvPr/>
      </p:nvGrpSpPr>
      <p:grpSpPr>
        <a:xfrm>
          <a:off x="0" y="0"/>
          <a:ext cx="0" cy="0"/>
          <a:chOff x="0" y="0"/>
          <a:chExt cx="0" cy="0"/>
        </a:xfrm>
      </p:grpSpPr>
      <p:sp>
        <p:nvSpPr>
          <p:cNvPr id="2" name="タイトル 1"/>
          <p:cNvSpPr>
            <a:spLocks noGrp="1"/>
          </p:cNvSpPr>
          <p:nvPr>
            <p:ph type="title"/>
          </p:nvPr>
        </p:nvSpPr>
        <p:spPr>
          <a:xfrm>
            <a:off x="4664969" y="2924946"/>
            <a:ext cx="5099993" cy="502543"/>
          </a:xfrm>
        </p:spPr>
        <p:txBody>
          <a:bodyPr/>
          <a:lstStyle>
            <a:lvl1pPr algn="r">
              <a:defRPr sz="2215"/>
            </a:lvl1pPr>
          </a:lstStyle>
          <a:p>
            <a:r>
              <a:rPr kumimoji="1" lang="ja-JP" altLang="en-US"/>
              <a:t>マスター タイトルの書式設定</a:t>
            </a:r>
          </a:p>
        </p:txBody>
      </p:sp>
      <p:sp>
        <p:nvSpPr>
          <p:cNvPr id="3" name="スライド番号プレースホルダー 2"/>
          <p:cNvSpPr>
            <a:spLocks noGrp="1"/>
          </p:cNvSpPr>
          <p:nvPr>
            <p:ph type="sldNum" sz="quarter" idx="10"/>
          </p:nvPr>
        </p:nvSpPr>
        <p:spPr/>
        <p:txBody>
          <a:bodyPr/>
          <a:lstStyle/>
          <a:p>
            <a:fld id="{73341EA1-14A4-4DE8-80FF-080E460AFBF3}" type="slidenum">
              <a:rPr kumimoji="1" lang="ja-JP" altLang="en-US" smtClean="0"/>
              <a:t>‹#›</a:t>
            </a:fld>
            <a:endParaRPr kumimoji="1" lang="ja-JP" altLang="en-US"/>
          </a:p>
        </p:txBody>
      </p:sp>
      <p:cxnSp>
        <p:nvCxnSpPr>
          <p:cNvPr id="4" name="直線コネクタ 3"/>
          <p:cNvCxnSpPr/>
          <p:nvPr/>
        </p:nvCxnSpPr>
        <p:spPr>
          <a:xfrm>
            <a:off x="2217683" y="3427489"/>
            <a:ext cx="7556432" cy="1513"/>
          </a:xfrm>
          <a:prstGeom prst="line">
            <a:avLst/>
          </a:prstGeom>
          <a:ln w="19050">
            <a:solidFill>
              <a:srgbClr val="0075B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339332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タイトルとコンテンツ">
    <p:spTree>
      <p:nvGrpSpPr>
        <p:cNvPr id="1" name=""/>
        <p:cNvGrpSpPr/>
        <p:nvPr/>
      </p:nvGrpSpPr>
      <p:grpSpPr>
        <a:xfrm>
          <a:off x="0" y="0"/>
          <a:ext cx="0" cy="0"/>
          <a:chOff x="0" y="0"/>
          <a:chExt cx="0" cy="0"/>
        </a:xfrm>
      </p:grpSpPr>
      <p:graphicFrame>
        <p:nvGraphicFramePr>
          <p:cNvPr id="3" name="オブジェクト 2" hidden="1"/>
          <p:cNvGraphicFramePr>
            <a:graphicFrameLocks noChangeAspect="1"/>
          </p:cNvGraphicFramePr>
          <p:nvPr>
            <p:custDataLst>
              <p:tags r:id="rId2"/>
            </p:custDataLst>
            <p:extLst>
              <p:ext uri="{D42A27DB-BD31-4B8C-83A1-F6EECF244321}">
                <p14:modId xmlns:p14="http://schemas.microsoft.com/office/powerpoint/2010/main" val="1740300283"/>
              </p:ext>
            </p:extLst>
          </p:nvPr>
        </p:nvGraphicFramePr>
        <p:xfrm>
          <a:off x="1589" y="1590"/>
          <a:ext cx="1587" cy="1587"/>
        </p:xfrm>
        <a:graphic>
          <a:graphicData uri="http://schemas.openxmlformats.org/presentationml/2006/ole">
            <mc:AlternateContent xmlns:mc="http://schemas.openxmlformats.org/markup-compatibility/2006">
              <mc:Choice xmlns:v="urn:schemas-microsoft-com:vml" Requires="v">
                <p:oleObj spid="_x0000_s3524" name="think-cell スライド" r:id="rId4" imgW="528" imgH="528" progId="TCLayout.ActiveDocument.1">
                  <p:embed/>
                </p:oleObj>
              </mc:Choice>
              <mc:Fallback>
                <p:oleObj name="think-cell スライド" r:id="rId4" imgW="528" imgH="528" progId="TCLayout.ActiveDocument.1">
                  <p:embed/>
                  <p:pic>
                    <p:nvPicPr>
                      <p:cNvPr id="3" name="オブジェクト 2" hidden="1"/>
                      <p:cNvPicPr/>
                      <p:nvPr/>
                    </p:nvPicPr>
                    <p:blipFill>
                      <a:blip r:embed="rId5"/>
                      <a:stretch>
                        <a:fillRect/>
                      </a:stretch>
                    </p:blipFill>
                    <p:spPr>
                      <a:xfrm>
                        <a:off x="1589" y="1590"/>
                        <a:ext cx="1587" cy="1587"/>
                      </a:xfrm>
                      <a:prstGeom prst="rect">
                        <a:avLst/>
                      </a:prstGeom>
                    </p:spPr>
                  </p:pic>
                </p:oleObj>
              </mc:Fallback>
            </mc:AlternateContent>
          </a:graphicData>
        </a:graphic>
      </p:graphicFrame>
      <p:sp>
        <p:nvSpPr>
          <p:cNvPr id="2" name="タイトル 1"/>
          <p:cNvSpPr>
            <a:spLocks noGrp="1"/>
          </p:cNvSpPr>
          <p:nvPr>
            <p:ph type="title"/>
          </p:nvPr>
        </p:nvSpPr>
        <p:spPr>
          <a:xfrm>
            <a:off x="428625" y="548681"/>
            <a:ext cx="8988425" cy="432048"/>
          </a:xfrm>
        </p:spPr>
        <p:txBody>
          <a:bodyPr/>
          <a:lstStyle>
            <a:lvl1pPr>
              <a:defRPr>
                <a:solidFill>
                  <a:schemeClr val="tx1"/>
                </a:solidFill>
              </a:defRPr>
            </a:lvl1pPr>
          </a:lstStyle>
          <a:p>
            <a:r>
              <a:rPr lang="ja-JP" altLang="en-US" dirty="0"/>
              <a:t>マスター タイトルの書式設定</a:t>
            </a:r>
          </a:p>
        </p:txBody>
      </p:sp>
      <p:sp>
        <p:nvSpPr>
          <p:cNvPr id="4" name="Rectangle 6"/>
          <p:cNvSpPr>
            <a:spLocks noGrp="1" noChangeArrowheads="1"/>
          </p:cNvSpPr>
          <p:nvPr>
            <p:ph type="sldNum" sz="quarter" idx="10"/>
          </p:nvPr>
        </p:nvSpPr>
        <p:spPr>
          <a:ln/>
        </p:spPr>
        <p:txBody>
          <a:bodyPr/>
          <a:lstStyle>
            <a:lvl1pPr>
              <a:defRPr>
                <a:latin typeface="Arial" pitchFamily="34" charset="0"/>
                <a:cs typeface="Arial" pitchFamily="34" charset="0"/>
              </a:defRPr>
            </a:lvl1pPr>
          </a:lstStyle>
          <a:p>
            <a:fld id="{73341EA1-14A4-4DE8-80FF-080E460AFBF3}" type="slidenum">
              <a:rPr kumimoji="1" lang="ja-JP" altLang="en-US" smtClean="0"/>
              <a:t>‹#›</a:t>
            </a:fld>
            <a:endParaRPr kumimoji="1" lang="ja-JP" altLang="en-US"/>
          </a:p>
        </p:txBody>
      </p:sp>
      <p:cxnSp>
        <p:nvCxnSpPr>
          <p:cNvPr id="6" name="直線コネクタ 5"/>
          <p:cNvCxnSpPr/>
          <p:nvPr/>
        </p:nvCxnSpPr>
        <p:spPr>
          <a:xfrm>
            <a:off x="272481" y="980728"/>
            <a:ext cx="9504000" cy="0"/>
          </a:xfrm>
          <a:prstGeom prst="line">
            <a:avLst/>
          </a:prstGeom>
          <a:ln>
            <a:solidFill>
              <a:srgbClr val="0075BF"/>
            </a:solidFill>
          </a:ln>
        </p:spPr>
        <p:style>
          <a:lnRef idx="1">
            <a:schemeClr val="accent1"/>
          </a:lnRef>
          <a:fillRef idx="0">
            <a:schemeClr val="accent1"/>
          </a:fillRef>
          <a:effectRef idx="0">
            <a:schemeClr val="accent1"/>
          </a:effectRef>
          <a:fontRef idx="minor">
            <a:schemeClr val="tx1"/>
          </a:fontRef>
        </p:style>
      </p:cxnSp>
      <p:sp>
        <p:nvSpPr>
          <p:cNvPr id="7" name="テキスト プレースホルダー 6"/>
          <p:cNvSpPr>
            <a:spLocks noGrp="1"/>
          </p:cNvSpPr>
          <p:nvPr>
            <p:ph type="body" sz="quarter" idx="11"/>
          </p:nvPr>
        </p:nvSpPr>
        <p:spPr>
          <a:xfrm>
            <a:off x="273051" y="1103313"/>
            <a:ext cx="9502775" cy="1194494"/>
          </a:xfrm>
        </p:spPr>
        <p:txBody>
          <a:bodyPr>
            <a:spAutoFit/>
          </a:bodyPr>
          <a:lstStyle>
            <a:lvl1pPr marL="0" indent="0">
              <a:defRPr/>
            </a:lvl1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8" name="Rectangle 6"/>
          <p:cNvSpPr>
            <a:spLocks noChangeArrowheads="1"/>
          </p:cNvSpPr>
          <p:nvPr/>
        </p:nvSpPr>
        <p:spPr bwMode="auto">
          <a:xfrm>
            <a:off x="8743754" y="615150"/>
            <a:ext cx="1007930" cy="336550"/>
          </a:xfrm>
          <a:prstGeom prst="rect">
            <a:avLst/>
          </a:prstGeom>
          <a:solidFill>
            <a:schemeClr val="bg1"/>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3077" tIns="43200" rIns="83077" bIns="43200" anchor="ctr"/>
          <a:lstStyle/>
          <a:p>
            <a:pPr algn="l"/>
            <a:r>
              <a:rPr lang="en-US" altLang="ja-JP" sz="1108" dirty="0">
                <a:solidFill>
                  <a:srgbClr val="FF0000"/>
                </a:solidFill>
              </a:rPr>
              <a:t>Strictly </a:t>
            </a:r>
          </a:p>
          <a:p>
            <a:pPr algn="l"/>
            <a:r>
              <a:rPr lang="en-US" altLang="ja-JP" sz="1108" dirty="0">
                <a:solidFill>
                  <a:srgbClr val="FF0000"/>
                </a:solidFill>
              </a:rPr>
              <a:t>Confidential</a:t>
            </a:r>
          </a:p>
        </p:txBody>
      </p:sp>
    </p:spTree>
    <p:extLst>
      <p:ext uri="{BB962C8B-B14F-4D97-AF65-F5344CB8AC3E}">
        <p14:creationId xmlns:p14="http://schemas.microsoft.com/office/powerpoint/2010/main" val="40156612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白紙">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0"/>
          </p:nvPr>
        </p:nvSpPr>
        <p:spPr/>
        <p:txBody>
          <a:bodyPr/>
          <a:lstStyle/>
          <a:p>
            <a:fld id="{73341EA1-14A4-4DE8-80FF-080E460AFBF3}" type="slidenum">
              <a:rPr kumimoji="1" lang="ja-JP" altLang="en-US" smtClean="0"/>
              <a:t>‹#›</a:t>
            </a:fld>
            <a:endParaRPr kumimoji="1" lang="ja-JP" altLang="en-US"/>
          </a:p>
        </p:txBody>
      </p:sp>
      <p:sp>
        <p:nvSpPr>
          <p:cNvPr id="4" name="Rectangle 6"/>
          <p:cNvSpPr>
            <a:spLocks noChangeArrowheads="1"/>
          </p:cNvSpPr>
          <p:nvPr/>
        </p:nvSpPr>
        <p:spPr bwMode="auto">
          <a:xfrm>
            <a:off x="8743754" y="615150"/>
            <a:ext cx="1007930" cy="336550"/>
          </a:xfrm>
          <a:prstGeom prst="rect">
            <a:avLst/>
          </a:prstGeom>
          <a:solidFill>
            <a:schemeClr val="bg1"/>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3077" tIns="43200" rIns="83077" bIns="43200" anchor="ctr"/>
          <a:lstStyle/>
          <a:p>
            <a:pPr algn="l"/>
            <a:r>
              <a:rPr lang="en-US" altLang="ja-JP" sz="1108" dirty="0">
                <a:solidFill>
                  <a:srgbClr val="FF0000"/>
                </a:solidFill>
              </a:rPr>
              <a:t>Strictly </a:t>
            </a:r>
          </a:p>
          <a:p>
            <a:pPr algn="l"/>
            <a:r>
              <a:rPr lang="en-US" altLang="ja-JP" sz="1108" dirty="0">
                <a:solidFill>
                  <a:srgbClr val="FF0000"/>
                </a:solidFill>
              </a:rPr>
              <a:t>Confidential</a:t>
            </a:r>
          </a:p>
        </p:txBody>
      </p:sp>
    </p:spTree>
    <p:extLst>
      <p:ext uri="{BB962C8B-B14F-4D97-AF65-F5344CB8AC3E}">
        <p14:creationId xmlns:p14="http://schemas.microsoft.com/office/powerpoint/2010/main" val="10416931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5" name="Rectangle 12"/>
          <p:cNvSpPr>
            <a:spLocks noChangeArrowheads="1"/>
          </p:cNvSpPr>
          <p:nvPr/>
        </p:nvSpPr>
        <p:spPr bwMode="auto">
          <a:xfrm>
            <a:off x="200025" y="188913"/>
            <a:ext cx="7664450" cy="360362"/>
          </a:xfrm>
          <a:prstGeom prst="rect">
            <a:avLst/>
          </a:prstGeom>
          <a:solidFill>
            <a:srgbClr val="0075BF"/>
          </a:solidFill>
          <a:ln>
            <a:noFill/>
          </a:ln>
          <a:effectLst/>
          <a:extLst>
            <a:ext uri="{91240B29-F687-4F45-9708-019B960494DF}">
              <a14:hiddenLine xmlns:a14="http://schemas.microsoft.com/office/drawing/2010/main" w="9525">
                <a:solidFill>
                  <a:srgbClr val="0075B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sz="800">
                <a:solidFill>
                  <a:schemeClr val="tx1"/>
                </a:solidFill>
                <a:latin typeface="Arial" charset="0"/>
                <a:ea typeface="HGPｺﾞｼｯｸM" pitchFamily="50" charset="-128"/>
              </a:defRPr>
            </a:lvl1pPr>
            <a:lvl2pPr marL="742950" indent="-285750" eaLnBrk="0" hangingPunct="0">
              <a:defRPr kumimoji="1" sz="800">
                <a:solidFill>
                  <a:schemeClr val="tx1"/>
                </a:solidFill>
                <a:latin typeface="Arial" charset="0"/>
                <a:ea typeface="HGPｺﾞｼｯｸM" pitchFamily="50" charset="-128"/>
              </a:defRPr>
            </a:lvl2pPr>
            <a:lvl3pPr marL="1143000" indent="-228600" eaLnBrk="0" hangingPunct="0">
              <a:defRPr kumimoji="1" sz="800">
                <a:solidFill>
                  <a:schemeClr val="tx1"/>
                </a:solidFill>
                <a:latin typeface="Arial" charset="0"/>
                <a:ea typeface="HGPｺﾞｼｯｸM" pitchFamily="50" charset="-128"/>
              </a:defRPr>
            </a:lvl3pPr>
            <a:lvl4pPr marL="1600200" indent="-228600" eaLnBrk="0" hangingPunct="0">
              <a:defRPr kumimoji="1" sz="800">
                <a:solidFill>
                  <a:schemeClr val="tx1"/>
                </a:solidFill>
                <a:latin typeface="Arial" charset="0"/>
                <a:ea typeface="HGPｺﾞｼｯｸM" pitchFamily="50" charset="-128"/>
              </a:defRPr>
            </a:lvl4pPr>
            <a:lvl5pPr marL="2057400" indent="-228600" eaLnBrk="0" hangingPunct="0">
              <a:defRPr kumimoji="1" sz="800">
                <a:solidFill>
                  <a:schemeClr val="tx1"/>
                </a:solidFill>
                <a:latin typeface="Arial" charset="0"/>
                <a:ea typeface="HGPｺﾞｼｯｸM" pitchFamily="50" charset="-128"/>
              </a:defRPr>
            </a:lvl5pPr>
            <a:lvl6pPr marL="2514600" indent="-228600" eaLnBrk="0" fontAlgn="base" hangingPunct="0">
              <a:spcBef>
                <a:spcPct val="0"/>
              </a:spcBef>
              <a:spcAft>
                <a:spcPct val="0"/>
              </a:spcAft>
              <a:defRPr kumimoji="1" sz="800">
                <a:solidFill>
                  <a:schemeClr val="tx1"/>
                </a:solidFill>
                <a:latin typeface="Arial" charset="0"/>
                <a:ea typeface="HGPｺﾞｼｯｸM" pitchFamily="50" charset="-128"/>
              </a:defRPr>
            </a:lvl6pPr>
            <a:lvl7pPr marL="2971800" indent="-228600" eaLnBrk="0" fontAlgn="base" hangingPunct="0">
              <a:spcBef>
                <a:spcPct val="0"/>
              </a:spcBef>
              <a:spcAft>
                <a:spcPct val="0"/>
              </a:spcAft>
              <a:defRPr kumimoji="1" sz="800">
                <a:solidFill>
                  <a:schemeClr val="tx1"/>
                </a:solidFill>
                <a:latin typeface="Arial" charset="0"/>
                <a:ea typeface="HGPｺﾞｼｯｸM" pitchFamily="50" charset="-128"/>
              </a:defRPr>
            </a:lvl7pPr>
            <a:lvl8pPr marL="3429000" indent="-228600" eaLnBrk="0" fontAlgn="base" hangingPunct="0">
              <a:spcBef>
                <a:spcPct val="0"/>
              </a:spcBef>
              <a:spcAft>
                <a:spcPct val="0"/>
              </a:spcAft>
              <a:defRPr kumimoji="1" sz="800">
                <a:solidFill>
                  <a:schemeClr val="tx1"/>
                </a:solidFill>
                <a:latin typeface="Arial" charset="0"/>
                <a:ea typeface="HGPｺﾞｼｯｸM" pitchFamily="50" charset="-128"/>
              </a:defRPr>
            </a:lvl8pPr>
            <a:lvl9pPr marL="3886200" indent="-228600" eaLnBrk="0" fontAlgn="base" hangingPunct="0">
              <a:spcBef>
                <a:spcPct val="0"/>
              </a:spcBef>
              <a:spcAft>
                <a:spcPct val="0"/>
              </a:spcAft>
              <a:defRPr kumimoji="1" sz="800">
                <a:solidFill>
                  <a:schemeClr val="tx1"/>
                </a:solidFill>
                <a:latin typeface="Arial" charset="0"/>
                <a:ea typeface="HGPｺﾞｼｯｸM" pitchFamily="50" charset="-128"/>
              </a:defRPr>
            </a:lvl9pPr>
          </a:lstStyle>
          <a:p>
            <a:pPr algn="ctr" eaLnBrk="1" hangingPunct="1">
              <a:defRPr/>
            </a:pPr>
            <a:endParaRPr lang="ja-JP" altLang="ja-JP" sz="1108" dirty="0"/>
          </a:p>
        </p:txBody>
      </p:sp>
      <p:sp>
        <p:nvSpPr>
          <p:cNvPr id="144386" name="Rectangle 2"/>
          <p:cNvSpPr>
            <a:spLocks noGrp="1" noChangeArrowheads="1"/>
          </p:cNvSpPr>
          <p:nvPr>
            <p:ph type="ctrTitle"/>
          </p:nvPr>
        </p:nvSpPr>
        <p:spPr>
          <a:xfrm>
            <a:off x="742950" y="2092327"/>
            <a:ext cx="8420100" cy="1470025"/>
          </a:xfrm>
        </p:spPr>
        <p:txBody>
          <a:bodyPr anchor="ctr"/>
          <a:lstStyle>
            <a:lvl1pPr algn="ctr">
              <a:defRPr sz="3323">
                <a:latin typeface="HGPｺﾞｼｯｸE" pitchFamily="50" charset="-128"/>
                <a:ea typeface="HGPｺﾞｼｯｸE" pitchFamily="50" charset="-128"/>
              </a:defRPr>
            </a:lvl1pPr>
          </a:lstStyle>
          <a:p>
            <a:pPr lvl="0"/>
            <a:r>
              <a:rPr lang="ja-JP" altLang="en-US" noProof="0"/>
              <a:t>マスター タイトルの書式設定</a:t>
            </a:r>
          </a:p>
        </p:txBody>
      </p:sp>
      <p:sp>
        <p:nvSpPr>
          <p:cNvPr id="144387" name="Rectangle 3"/>
          <p:cNvSpPr>
            <a:spLocks noGrp="1" noChangeArrowheads="1"/>
          </p:cNvSpPr>
          <p:nvPr>
            <p:ph type="subTitle" idx="1"/>
          </p:nvPr>
        </p:nvSpPr>
        <p:spPr>
          <a:xfrm>
            <a:off x="1443038" y="4398965"/>
            <a:ext cx="6934200" cy="1584325"/>
          </a:xfrm>
        </p:spPr>
        <p:txBody>
          <a:bodyPr/>
          <a:lstStyle>
            <a:lvl1pPr algn="ctr">
              <a:defRPr sz="1292"/>
            </a:lvl1pPr>
          </a:lstStyle>
          <a:p>
            <a:pPr lvl="0"/>
            <a:r>
              <a:rPr lang="ja-JP" altLang="en-US" noProof="0"/>
              <a:t>マスター サブタイトルの書式設定</a:t>
            </a:r>
          </a:p>
        </p:txBody>
      </p:sp>
    </p:spTree>
    <p:extLst>
      <p:ext uri="{BB962C8B-B14F-4D97-AF65-F5344CB8AC3E}">
        <p14:creationId xmlns:p14="http://schemas.microsoft.com/office/powerpoint/2010/main" val="21670916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サブタイトルレイアウト">
    <p:spTree>
      <p:nvGrpSpPr>
        <p:cNvPr id="1" name=""/>
        <p:cNvGrpSpPr/>
        <p:nvPr/>
      </p:nvGrpSpPr>
      <p:grpSpPr>
        <a:xfrm>
          <a:off x="0" y="0"/>
          <a:ext cx="0" cy="0"/>
          <a:chOff x="0" y="0"/>
          <a:chExt cx="0" cy="0"/>
        </a:xfrm>
      </p:grpSpPr>
      <p:sp>
        <p:nvSpPr>
          <p:cNvPr id="2" name="タイトル 1"/>
          <p:cNvSpPr>
            <a:spLocks noGrp="1"/>
          </p:cNvSpPr>
          <p:nvPr>
            <p:ph type="title"/>
          </p:nvPr>
        </p:nvSpPr>
        <p:spPr>
          <a:xfrm>
            <a:off x="4664969" y="2924946"/>
            <a:ext cx="5099993" cy="502543"/>
          </a:xfrm>
        </p:spPr>
        <p:txBody>
          <a:bodyPr/>
          <a:lstStyle>
            <a:lvl1pPr algn="r">
              <a:defRPr sz="2215"/>
            </a:lvl1pPr>
          </a:lstStyle>
          <a:p>
            <a:r>
              <a:rPr kumimoji="1" lang="ja-JP" altLang="en-US"/>
              <a:t>マスター タイトルの書式設定</a:t>
            </a:r>
          </a:p>
        </p:txBody>
      </p:sp>
      <p:sp>
        <p:nvSpPr>
          <p:cNvPr id="3" name="スライド番号プレースホルダー 2"/>
          <p:cNvSpPr>
            <a:spLocks noGrp="1"/>
          </p:cNvSpPr>
          <p:nvPr>
            <p:ph type="sldNum" sz="quarter" idx="10"/>
          </p:nvPr>
        </p:nvSpPr>
        <p:spPr/>
        <p:txBody>
          <a:bodyPr/>
          <a:lstStyle/>
          <a:p>
            <a:fld id="{73341EA1-14A4-4DE8-80FF-080E460AFBF3}" type="slidenum">
              <a:rPr kumimoji="1" lang="ja-JP" altLang="en-US" smtClean="0"/>
              <a:t>‹#›</a:t>
            </a:fld>
            <a:endParaRPr kumimoji="1" lang="ja-JP" altLang="en-US"/>
          </a:p>
        </p:txBody>
      </p:sp>
      <p:cxnSp>
        <p:nvCxnSpPr>
          <p:cNvPr id="4" name="直線コネクタ 3"/>
          <p:cNvCxnSpPr/>
          <p:nvPr/>
        </p:nvCxnSpPr>
        <p:spPr>
          <a:xfrm>
            <a:off x="2217683" y="3427489"/>
            <a:ext cx="7556432" cy="1513"/>
          </a:xfrm>
          <a:prstGeom prst="line">
            <a:avLst/>
          </a:prstGeom>
          <a:ln w="19050">
            <a:solidFill>
              <a:srgbClr val="0075B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56771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タイトルとコンテンツ">
    <p:spTree>
      <p:nvGrpSpPr>
        <p:cNvPr id="1" name=""/>
        <p:cNvGrpSpPr/>
        <p:nvPr/>
      </p:nvGrpSpPr>
      <p:grpSpPr>
        <a:xfrm>
          <a:off x="0" y="0"/>
          <a:ext cx="0" cy="0"/>
          <a:chOff x="0" y="0"/>
          <a:chExt cx="0" cy="0"/>
        </a:xfrm>
      </p:grpSpPr>
      <p:graphicFrame>
        <p:nvGraphicFramePr>
          <p:cNvPr id="3" name="オブジェクト 2" hidden="1"/>
          <p:cNvGraphicFramePr>
            <a:graphicFrameLocks noChangeAspect="1"/>
          </p:cNvGraphicFramePr>
          <p:nvPr>
            <p:custDataLst>
              <p:tags r:id="rId2"/>
            </p:custDataLst>
          </p:nvPr>
        </p:nvGraphicFramePr>
        <p:xfrm>
          <a:off x="1589" y="1590"/>
          <a:ext cx="1587" cy="1587"/>
        </p:xfrm>
        <a:graphic>
          <a:graphicData uri="http://schemas.openxmlformats.org/presentationml/2006/ole">
            <mc:AlternateContent xmlns:mc="http://schemas.openxmlformats.org/markup-compatibility/2006">
              <mc:Choice xmlns:v="urn:schemas-microsoft-com:vml" Requires="v">
                <p:oleObj spid="_x0000_s17788" name="think-cell スライド" r:id="rId4" imgW="528" imgH="528" progId="TCLayout.ActiveDocument.1">
                  <p:embed/>
                </p:oleObj>
              </mc:Choice>
              <mc:Fallback>
                <p:oleObj name="think-cell スライド" r:id="rId4" imgW="528" imgH="528" progId="TCLayout.ActiveDocument.1">
                  <p:embed/>
                  <p:pic>
                    <p:nvPicPr>
                      <p:cNvPr id="3" name="オブジェクト 2" hidden="1"/>
                      <p:cNvPicPr/>
                      <p:nvPr/>
                    </p:nvPicPr>
                    <p:blipFill>
                      <a:blip r:embed="rId5"/>
                      <a:stretch>
                        <a:fillRect/>
                      </a:stretch>
                    </p:blipFill>
                    <p:spPr>
                      <a:xfrm>
                        <a:off x="1589" y="1590"/>
                        <a:ext cx="1587" cy="1587"/>
                      </a:xfrm>
                      <a:prstGeom prst="rect">
                        <a:avLst/>
                      </a:prstGeom>
                    </p:spPr>
                  </p:pic>
                </p:oleObj>
              </mc:Fallback>
            </mc:AlternateContent>
          </a:graphicData>
        </a:graphic>
      </p:graphicFrame>
      <p:sp>
        <p:nvSpPr>
          <p:cNvPr id="2" name="タイトル 1"/>
          <p:cNvSpPr>
            <a:spLocks noGrp="1"/>
          </p:cNvSpPr>
          <p:nvPr>
            <p:ph type="title"/>
          </p:nvPr>
        </p:nvSpPr>
        <p:spPr>
          <a:xfrm>
            <a:off x="428625" y="548681"/>
            <a:ext cx="8988425" cy="432048"/>
          </a:xfrm>
        </p:spPr>
        <p:txBody>
          <a:bodyPr/>
          <a:lstStyle>
            <a:lvl1pPr>
              <a:defRPr>
                <a:solidFill>
                  <a:schemeClr val="tx1"/>
                </a:solidFill>
              </a:defRPr>
            </a:lvl1pPr>
          </a:lstStyle>
          <a:p>
            <a:r>
              <a:rPr lang="ja-JP" altLang="en-US" dirty="0"/>
              <a:t>マスター タイトルの書式設定</a:t>
            </a:r>
          </a:p>
        </p:txBody>
      </p:sp>
      <p:sp>
        <p:nvSpPr>
          <p:cNvPr id="4" name="Rectangle 6"/>
          <p:cNvSpPr>
            <a:spLocks noGrp="1" noChangeArrowheads="1"/>
          </p:cNvSpPr>
          <p:nvPr>
            <p:ph type="sldNum" sz="quarter" idx="10"/>
          </p:nvPr>
        </p:nvSpPr>
        <p:spPr>
          <a:ln/>
        </p:spPr>
        <p:txBody>
          <a:bodyPr/>
          <a:lstStyle>
            <a:lvl1pPr>
              <a:defRPr>
                <a:latin typeface="Arial" pitchFamily="34" charset="0"/>
                <a:cs typeface="Arial" pitchFamily="34" charset="0"/>
              </a:defRPr>
            </a:lvl1pPr>
          </a:lstStyle>
          <a:p>
            <a:fld id="{73341EA1-14A4-4DE8-80FF-080E460AFBF3}" type="slidenum">
              <a:rPr kumimoji="1" lang="ja-JP" altLang="en-US" smtClean="0"/>
              <a:t>‹#›</a:t>
            </a:fld>
            <a:endParaRPr kumimoji="1" lang="ja-JP" altLang="en-US"/>
          </a:p>
        </p:txBody>
      </p:sp>
      <p:cxnSp>
        <p:nvCxnSpPr>
          <p:cNvPr id="6" name="直線コネクタ 5"/>
          <p:cNvCxnSpPr/>
          <p:nvPr/>
        </p:nvCxnSpPr>
        <p:spPr>
          <a:xfrm>
            <a:off x="272481" y="980728"/>
            <a:ext cx="9504000" cy="0"/>
          </a:xfrm>
          <a:prstGeom prst="line">
            <a:avLst/>
          </a:prstGeom>
          <a:ln>
            <a:solidFill>
              <a:srgbClr val="0075BF"/>
            </a:solidFill>
          </a:ln>
        </p:spPr>
        <p:style>
          <a:lnRef idx="1">
            <a:schemeClr val="accent1"/>
          </a:lnRef>
          <a:fillRef idx="0">
            <a:schemeClr val="accent1"/>
          </a:fillRef>
          <a:effectRef idx="0">
            <a:schemeClr val="accent1"/>
          </a:effectRef>
          <a:fontRef idx="minor">
            <a:schemeClr val="tx1"/>
          </a:fontRef>
        </p:style>
      </p:cxnSp>
      <p:sp>
        <p:nvSpPr>
          <p:cNvPr id="7" name="テキスト プレースホルダー 6"/>
          <p:cNvSpPr>
            <a:spLocks noGrp="1"/>
          </p:cNvSpPr>
          <p:nvPr>
            <p:ph type="body" sz="quarter" idx="11"/>
          </p:nvPr>
        </p:nvSpPr>
        <p:spPr>
          <a:xfrm>
            <a:off x="273051" y="1103313"/>
            <a:ext cx="9502775" cy="1194494"/>
          </a:xfrm>
        </p:spPr>
        <p:txBody>
          <a:bodyPr>
            <a:spAutoFit/>
          </a:bodyPr>
          <a:lstStyle>
            <a:lvl1pPr marL="0" indent="0">
              <a:defRPr/>
            </a:lvl1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8" name="Rectangle 6"/>
          <p:cNvSpPr>
            <a:spLocks noChangeArrowheads="1"/>
          </p:cNvSpPr>
          <p:nvPr/>
        </p:nvSpPr>
        <p:spPr bwMode="auto">
          <a:xfrm>
            <a:off x="8743754" y="615150"/>
            <a:ext cx="1007930" cy="336550"/>
          </a:xfrm>
          <a:prstGeom prst="rect">
            <a:avLst/>
          </a:prstGeom>
          <a:solidFill>
            <a:schemeClr val="bg1"/>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3077" tIns="43200" rIns="83077" bIns="43200" anchor="ctr"/>
          <a:lstStyle/>
          <a:p>
            <a:pPr algn="l"/>
            <a:r>
              <a:rPr lang="en-US" altLang="ja-JP" sz="1108" dirty="0">
                <a:solidFill>
                  <a:srgbClr val="FF0000"/>
                </a:solidFill>
              </a:rPr>
              <a:t>Strictly </a:t>
            </a:r>
          </a:p>
          <a:p>
            <a:pPr algn="l"/>
            <a:r>
              <a:rPr lang="en-US" altLang="ja-JP" sz="1108" dirty="0">
                <a:solidFill>
                  <a:srgbClr val="FF0000"/>
                </a:solidFill>
              </a:rPr>
              <a:t>Confidential</a:t>
            </a:r>
          </a:p>
        </p:txBody>
      </p:sp>
    </p:spTree>
    <p:extLst>
      <p:ext uri="{BB962C8B-B14F-4D97-AF65-F5344CB8AC3E}">
        <p14:creationId xmlns:p14="http://schemas.microsoft.com/office/powerpoint/2010/main" val="2136189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白紙">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0"/>
          </p:nvPr>
        </p:nvSpPr>
        <p:spPr/>
        <p:txBody>
          <a:bodyPr/>
          <a:lstStyle/>
          <a:p>
            <a:fld id="{73341EA1-14A4-4DE8-80FF-080E460AFBF3}" type="slidenum">
              <a:rPr kumimoji="1" lang="ja-JP" altLang="en-US" smtClean="0"/>
              <a:t>‹#›</a:t>
            </a:fld>
            <a:endParaRPr kumimoji="1" lang="ja-JP" altLang="en-US"/>
          </a:p>
        </p:txBody>
      </p:sp>
      <p:sp>
        <p:nvSpPr>
          <p:cNvPr id="4" name="Rectangle 6"/>
          <p:cNvSpPr>
            <a:spLocks noChangeArrowheads="1"/>
          </p:cNvSpPr>
          <p:nvPr/>
        </p:nvSpPr>
        <p:spPr bwMode="auto">
          <a:xfrm>
            <a:off x="8743754" y="615150"/>
            <a:ext cx="1007930" cy="336550"/>
          </a:xfrm>
          <a:prstGeom prst="rect">
            <a:avLst/>
          </a:prstGeom>
          <a:solidFill>
            <a:schemeClr val="bg1"/>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3077" tIns="43200" rIns="83077" bIns="43200" anchor="ctr"/>
          <a:lstStyle/>
          <a:p>
            <a:pPr algn="l"/>
            <a:r>
              <a:rPr lang="en-US" altLang="ja-JP" sz="1108" dirty="0">
                <a:solidFill>
                  <a:srgbClr val="FF0000"/>
                </a:solidFill>
              </a:rPr>
              <a:t>Strictly </a:t>
            </a:r>
          </a:p>
          <a:p>
            <a:pPr algn="l"/>
            <a:r>
              <a:rPr lang="en-US" altLang="ja-JP" sz="1108" dirty="0">
                <a:solidFill>
                  <a:srgbClr val="FF0000"/>
                </a:solidFill>
              </a:rPr>
              <a:t>Confidential</a:t>
            </a:r>
          </a:p>
        </p:txBody>
      </p:sp>
    </p:spTree>
    <p:extLst>
      <p:ext uri="{BB962C8B-B14F-4D97-AF65-F5344CB8AC3E}">
        <p14:creationId xmlns:p14="http://schemas.microsoft.com/office/powerpoint/2010/main" val="34131456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5" name="Rectangle 12"/>
          <p:cNvSpPr>
            <a:spLocks noChangeArrowheads="1"/>
          </p:cNvSpPr>
          <p:nvPr userDrawn="1"/>
        </p:nvSpPr>
        <p:spPr bwMode="auto">
          <a:xfrm>
            <a:off x="200025" y="188913"/>
            <a:ext cx="7664450" cy="360362"/>
          </a:xfrm>
          <a:prstGeom prst="rect">
            <a:avLst/>
          </a:prstGeom>
          <a:solidFill>
            <a:srgbClr val="0075BF"/>
          </a:solidFill>
          <a:ln>
            <a:noFill/>
          </a:ln>
          <a:effectLst/>
          <a:extLst>
            <a:ext uri="{91240B29-F687-4F45-9708-019B960494DF}">
              <a14:hiddenLine xmlns:a14="http://schemas.microsoft.com/office/drawing/2010/main" w="9525">
                <a:solidFill>
                  <a:srgbClr val="0075B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sz="800">
                <a:solidFill>
                  <a:schemeClr val="tx1"/>
                </a:solidFill>
                <a:latin typeface="Arial" charset="0"/>
                <a:ea typeface="HGPｺﾞｼｯｸM" pitchFamily="50" charset="-128"/>
              </a:defRPr>
            </a:lvl1pPr>
            <a:lvl2pPr marL="742950" indent="-285750" eaLnBrk="0" hangingPunct="0">
              <a:defRPr kumimoji="1" sz="800">
                <a:solidFill>
                  <a:schemeClr val="tx1"/>
                </a:solidFill>
                <a:latin typeface="Arial" charset="0"/>
                <a:ea typeface="HGPｺﾞｼｯｸM" pitchFamily="50" charset="-128"/>
              </a:defRPr>
            </a:lvl2pPr>
            <a:lvl3pPr marL="1143000" indent="-228600" eaLnBrk="0" hangingPunct="0">
              <a:defRPr kumimoji="1" sz="800">
                <a:solidFill>
                  <a:schemeClr val="tx1"/>
                </a:solidFill>
                <a:latin typeface="Arial" charset="0"/>
                <a:ea typeface="HGPｺﾞｼｯｸM" pitchFamily="50" charset="-128"/>
              </a:defRPr>
            </a:lvl3pPr>
            <a:lvl4pPr marL="1600200" indent="-228600" eaLnBrk="0" hangingPunct="0">
              <a:defRPr kumimoji="1" sz="800">
                <a:solidFill>
                  <a:schemeClr val="tx1"/>
                </a:solidFill>
                <a:latin typeface="Arial" charset="0"/>
                <a:ea typeface="HGPｺﾞｼｯｸM" pitchFamily="50" charset="-128"/>
              </a:defRPr>
            </a:lvl4pPr>
            <a:lvl5pPr marL="2057400" indent="-228600" eaLnBrk="0" hangingPunct="0">
              <a:defRPr kumimoji="1" sz="800">
                <a:solidFill>
                  <a:schemeClr val="tx1"/>
                </a:solidFill>
                <a:latin typeface="Arial" charset="0"/>
                <a:ea typeface="HGPｺﾞｼｯｸM" pitchFamily="50" charset="-128"/>
              </a:defRPr>
            </a:lvl5pPr>
            <a:lvl6pPr marL="2514600" indent="-228600" eaLnBrk="0" fontAlgn="base" hangingPunct="0">
              <a:spcBef>
                <a:spcPct val="0"/>
              </a:spcBef>
              <a:spcAft>
                <a:spcPct val="0"/>
              </a:spcAft>
              <a:defRPr kumimoji="1" sz="800">
                <a:solidFill>
                  <a:schemeClr val="tx1"/>
                </a:solidFill>
                <a:latin typeface="Arial" charset="0"/>
                <a:ea typeface="HGPｺﾞｼｯｸM" pitchFamily="50" charset="-128"/>
              </a:defRPr>
            </a:lvl6pPr>
            <a:lvl7pPr marL="2971800" indent="-228600" eaLnBrk="0" fontAlgn="base" hangingPunct="0">
              <a:spcBef>
                <a:spcPct val="0"/>
              </a:spcBef>
              <a:spcAft>
                <a:spcPct val="0"/>
              </a:spcAft>
              <a:defRPr kumimoji="1" sz="800">
                <a:solidFill>
                  <a:schemeClr val="tx1"/>
                </a:solidFill>
                <a:latin typeface="Arial" charset="0"/>
                <a:ea typeface="HGPｺﾞｼｯｸM" pitchFamily="50" charset="-128"/>
              </a:defRPr>
            </a:lvl7pPr>
            <a:lvl8pPr marL="3429000" indent="-228600" eaLnBrk="0" fontAlgn="base" hangingPunct="0">
              <a:spcBef>
                <a:spcPct val="0"/>
              </a:spcBef>
              <a:spcAft>
                <a:spcPct val="0"/>
              </a:spcAft>
              <a:defRPr kumimoji="1" sz="800">
                <a:solidFill>
                  <a:schemeClr val="tx1"/>
                </a:solidFill>
                <a:latin typeface="Arial" charset="0"/>
                <a:ea typeface="HGPｺﾞｼｯｸM" pitchFamily="50" charset="-128"/>
              </a:defRPr>
            </a:lvl8pPr>
            <a:lvl9pPr marL="3886200" indent="-228600" eaLnBrk="0" fontAlgn="base" hangingPunct="0">
              <a:spcBef>
                <a:spcPct val="0"/>
              </a:spcBef>
              <a:spcAft>
                <a:spcPct val="0"/>
              </a:spcAft>
              <a:defRPr kumimoji="1" sz="800">
                <a:solidFill>
                  <a:schemeClr val="tx1"/>
                </a:solidFill>
                <a:latin typeface="Arial" charset="0"/>
                <a:ea typeface="HGPｺﾞｼｯｸM" pitchFamily="50" charset="-128"/>
              </a:defRPr>
            </a:lvl9pPr>
          </a:lstStyle>
          <a:p>
            <a:pPr algn="ctr" eaLnBrk="1" hangingPunct="1">
              <a:defRPr/>
            </a:pPr>
            <a:endParaRPr lang="ja-JP" altLang="ja-JP" sz="1108" dirty="0"/>
          </a:p>
        </p:txBody>
      </p:sp>
      <p:sp>
        <p:nvSpPr>
          <p:cNvPr id="144386" name="Rectangle 2"/>
          <p:cNvSpPr>
            <a:spLocks noGrp="1" noChangeArrowheads="1"/>
          </p:cNvSpPr>
          <p:nvPr>
            <p:ph type="ctrTitle"/>
          </p:nvPr>
        </p:nvSpPr>
        <p:spPr>
          <a:xfrm>
            <a:off x="742950" y="2092327"/>
            <a:ext cx="8420100" cy="1470025"/>
          </a:xfrm>
        </p:spPr>
        <p:txBody>
          <a:bodyPr anchor="ctr"/>
          <a:lstStyle>
            <a:lvl1pPr algn="ctr">
              <a:defRPr sz="3323">
                <a:latin typeface="HGPｺﾞｼｯｸE" pitchFamily="50" charset="-128"/>
                <a:ea typeface="HGPｺﾞｼｯｸE" pitchFamily="50" charset="-128"/>
              </a:defRPr>
            </a:lvl1pPr>
          </a:lstStyle>
          <a:p>
            <a:pPr lvl="0"/>
            <a:r>
              <a:rPr lang="ja-JP" altLang="en-US" noProof="0"/>
              <a:t>マスター タイトルの書式設定</a:t>
            </a:r>
          </a:p>
        </p:txBody>
      </p:sp>
      <p:sp>
        <p:nvSpPr>
          <p:cNvPr id="144387" name="Rectangle 3"/>
          <p:cNvSpPr>
            <a:spLocks noGrp="1" noChangeArrowheads="1"/>
          </p:cNvSpPr>
          <p:nvPr>
            <p:ph type="subTitle" idx="1"/>
          </p:nvPr>
        </p:nvSpPr>
        <p:spPr>
          <a:xfrm>
            <a:off x="1443038" y="4398965"/>
            <a:ext cx="6934200" cy="1584325"/>
          </a:xfrm>
        </p:spPr>
        <p:txBody>
          <a:bodyPr/>
          <a:lstStyle>
            <a:lvl1pPr algn="ctr">
              <a:defRPr sz="1292"/>
            </a:lvl1pPr>
          </a:lstStyle>
          <a:p>
            <a:pPr lvl="0"/>
            <a:r>
              <a:rPr lang="ja-JP" altLang="en-US" noProof="0"/>
              <a:t>マスター サブタイトルの書式設定</a:t>
            </a:r>
          </a:p>
        </p:txBody>
      </p:sp>
    </p:spTree>
    <p:extLst>
      <p:ext uri="{BB962C8B-B14F-4D97-AF65-F5344CB8AC3E}">
        <p14:creationId xmlns:p14="http://schemas.microsoft.com/office/powerpoint/2010/main" val="42022006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ags" Target="../tags/tag3.xml"/><Relationship Id="rId3" Type="http://schemas.openxmlformats.org/officeDocument/2006/relationships/slideLayout" Target="../slideLayouts/slideLayout3.xml"/><Relationship Id="rId7" Type="http://schemas.openxmlformats.org/officeDocument/2006/relationships/tags" Target="../tags/tag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vmlDrawing" Target="../drawings/vmlDrawing1.vml"/><Relationship Id="rId5" Type="http://schemas.openxmlformats.org/officeDocument/2006/relationships/theme" Target="../theme/theme1.xml"/><Relationship Id="rId10"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oleObject" Target="../embeddings/oleObject1.bin"/></Relationships>
</file>

<file path=ppt/slideMasters/_rels/slideMaster2.xml.rels><?xml version="1.0" encoding="UTF-8" standalone="yes"?>
<Relationships xmlns="http://schemas.openxmlformats.org/package/2006/relationships"><Relationship Id="rId8" Type="http://schemas.openxmlformats.org/officeDocument/2006/relationships/tags" Target="../tags/tag6.xml"/><Relationship Id="rId3" Type="http://schemas.openxmlformats.org/officeDocument/2006/relationships/slideLayout" Target="../slideLayouts/slideLayout7.xml"/><Relationship Id="rId7" Type="http://schemas.openxmlformats.org/officeDocument/2006/relationships/tags" Target="../tags/tag5.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vmlDrawing" Target="../drawings/vmlDrawing3.vml"/><Relationship Id="rId5" Type="http://schemas.openxmlformats.org/officeDocument/2006/relationships/theme" Target="../theme/theme2.xml"/><Relationship Id="rId10" Type="http://schemas.openxmlformats.org/officeDocument/2006/relationships/image" Target="../media/image1.emf"/><Relationship Id="rId4" Type="http://schemas.openxmlformats.org/officeDocument/2006/relationships/slideLayout" Target="../slideLayouts/slideLayout8.xml"/><Relationship Id="rId9" Type="http://schemas.openxmlformats.org/officeDocument/2006/relationships/oleObject" Target="../embeddings/oleObject3.bin"/></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1.xml"/><Relationship Id="rId2" Type="http://schemas.openxmlformats.org/officeDocument/2006/relationships/slideLayout" Target="../slideLayouts/slideLayout10.xml"/><Relationship Id="rId1" Type="http://schemas.openxmlformats.org/officeDocument/2006/relationships/slideLayout" Target="../slideLayouts/slideLayout9.xml"/><Relationship Id="rId5" Type="http://schemas.openxmlformats.org/officeDocument/2006/relationships/theme" Target="../theme/theme3.xml"/><Relationship Id="rId4"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p:custDataLst>
              <p:tags r:id="rId7"/>
            </p:custDataLst>
            <p:extLst>
              <p:ext uri="{D42A27DB-BD31-4B8C-83A1-F6EECF244321}">
                <p14:modId xmlns:p14="http://schemas.microsoft.com/office/powerpoint/2010/main" val="811901179"/>
              </p:ext>
            </p:extLst>
          </p:nvPr>
        </p:nvGraphicFramePr>
        <p:xfrm>
          <a:off x="1589" y="1590"/>
          <a:ext cx="1587" cy="1587"/>
        </p:xfrm>
        <a:graphic>
          <a:graphicData uri="http://schemas.openxmlformats.org/presentationml/2006/ole">
            <mc:AlternateContent xmlns:mc="http://schemas.openxmlformats.org/markup-compatibility/2006">
              <mc:Choice xmlns:v="urn:schemas-microsoft-com:vml" Requires="v">
                <p:oleObj spid="_x0000_s2500" name="think-cell スライド" r:id="rId9" imgW="528" imgH="528" progId="TCLayout.ActiveDocument.1">
                  <p:embed/>
                </p:oleObj>
              </mc:Choice>
              <mc:Fallback>
                <p:oleObj name="think-cell スライド" r:id="rId9" imgW="528" imgH="528" progId="TCLayout.ActiveDocument.1">
                  <p:embed/>
                  <p:pic>
                    <p:nvPicPr>
                      <p:cNvPr id="2" name="オブジェクト 1" hidden="1"/>
                      <p:cNvPicPr/>
                      <p:nvPr/>
                    </p:nvPicPr>
                    <p:blipFill>
                      <a:blip r:embed="rId10"/>
                      <a:stretch>
                        <a:fillRect/>
                      </a:stretch>
                    </p:blipFill>
                    <p:spPr>
                      <a:xfrm>
                        <a:off x="1589" y="1590"/>
                        <a:ext cx="1587" cy="1587"/>
                      </a:xfrm>
                      <a:prstGeom prst="rect">
                        <a:avLst/>
                      </a:prstGeom>
                    </p:spPr>
                  </p:pic>
                </p:oleObj>
              </mc:Fallback>
            </mc:AlternateContent>
          </a:graphicData>
        </a:graphic>
      </p:graphicFrame>
      <p:sp>
        <p:nvSpPr>
          <p:cNvPr id="3" name="正方形/長方形 2" hidden="1"/>
          <p:cNvSpPr/>
          <p:nvPr userDrawn="1">
            <p:custDataLst>
              <p:tags r:id="rId8"/>
            </p:custDataLst>
          </p:nvPr>
        </p:nvSpPr>
        <p:spPr>
          <a:xfrm>
            <a:off x="0" y="0"/>
            <a:ext cx="171979" cy="15875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eaLnBrk="1">
              <a:lnSpc>
                <a:spcPct val="100000"/>
              </a:lnSpc>
              <a:spcBef>
                <a:spcPct val="0"/>
              </a:spcBef>
              <a:spcAft>
                <a:spcPct val="0"/>
              </a:spcAft>
            </a:pPr>
            <a:endParaRPr kumimoji="1" lang="ja-JP" altLang="en-US" sz="1846" b="0" i="0" baseline="0" dirty="0">
              <a:solidFill>
                <a:schemeClr val="tx1"/>
              </a:solidFill>
              <a:latin typeface="Arial" panose="020B0604020202020204" pitchFamily="34" charset="0"/>
              <a:ea typeface="HGSｺﾞｼｯｸE" panose="020B0900000000000000" pitchFamily="50" charset="-128"/>
              <a:cs typeface="+mj-cs"/>
              <a:sym typeface="Arial" panose="020B0604020202020204" pitchFamily="34" charset="0"/>
            </a:endParaRPr>
          </a:p>
        </p:txBody>
      </p:sp>
      <p:sp>
        <p:nvSpPr>
          <p:cNvPr id="1026" name="Rectangle 2"/>
          <p:cNvSpPr>
            <a:spLocks noGrp="1" noChangeArrowheads="1"/>
          </p:cNvSpPr>
          <p:nvPr>
            <p:ph type="title"/>
          </p:nvPr>
        </p:nvSpPr>
        <p:spPr bwMode="auto">
          <a:xfrm>
            <a:off x="428625" y="727077"/>
            <a:ext cx="8988425" cy="790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タイトルの書式設定</a:t>
            </a:r>
          </a:p>
        </p:txBody>
      </p:sp>
      <p:sp>
        <p:nvSpPr>
          <p:cNvPr id="1027" name="Rectangle 3"/>
          <p:cNvSpPr>
            <a:spLocks noGrp="1" noChangeArrowheads="1"/>
          </p:cNvSpPr>
          <p:nvPr>
            <p:ph type="body" idx="1"/>
          </p:nvPr>
        </p:nvSpPr>
        <p:spPr bwMode="auto">
          <a:xfrm>
            <a:off x="495300" y="1446213"/>
            <a:ext cx="8915400" cy="4608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143366" name="Rectangle 6"/>
          <p:cNvSpPr>
            <a:spLocks noGrp="1" noChangeArrowheads="1"/>
          </p:cNvSpPr>
          <p:nvPr>
            <p:ph type="sldNum" sz="quarter" idx="4"/>
          </p:nvPr>
        </p:nvSpPr>
        <p:spPr bwMode="auto">
          <a:xfrm>
            <a:off x="4484688" y="6546850"/>
            <a:ext cx="1558925" cy="287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292">
                <a:latin typeface="Times New Roman" pitchFamily="18" charset="0"/>
                <a:ea typeface="ＭＳ Ｐゴシック" pitchFamily="50" charset="-128"/>
              </a:defRPr>
            </a:lvl1pPr>
          </a:lstStyle>
          <a:p>
            <a:fld id="{73341EA1-14A4-4DE8-80FF-080E460AFBF3}" type="slidenum">
              <a:rPr kumimoji="1" lang="ja-JP" altLang="en-US" smtClean="0"/>
              <a:t>‹#›</a:t>
            </a:fld>
            <a:endParaRPr kumimoji="1" lang="ja-JP" altLang="en-US"/>
          </a:p>
        </p:txBody>
      </p:sp>
      <p:sp>
        <p:nvSpPr>
          <p:cNvPr id="1029" name="Rectangle 10"/>
          <p:cNvSpPr>
            <a:spLocks noChangeArrowheads="1"/>
          </p:cNvSpPr>
          <p:nvPr/>
        </p:nvSpPr>
        <p:spPr bwMode="auto">
          <a:xfrm>
            <a:off x="194431" y="6533126"/>
            <a:ext cx="9468000" cy="53975"/>
          </a:xfrm>
          <a:prstGeom prst="rect">
            <a:avLst/>
          </a:prstGeom>
          <a:solidFill>
            <a:srgbClr val="0075BF"/>
          </a:solidFill>
          <a:ln>
            <a:noFill/>
          </a:ln>
          <a:effectLst/>
          <a:extLst>
            <a:ext uri="{91240B29-F687-4F45-9708-019B960494DF}">
              <a14:hiddenLine xmlns:a14="http://schemas.microsoft.com/office/drawing/2010/main" w="9525">
                <a:solidFill>
                  <a:srgbClr val="0075B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sz="800">
                <a:solidFill>
                  <a:schemeClr val="tx1"/>
                </a:solidFill>
                <a:latin typeface="Arial" charset="0"/>
                <a:ea typeface="HGPｺﾞｼｯｸM" pitchFamily="50" charset="-128"/>
              </a:defRPr>
            </a:lvl1pPr>
            <a:lvl2pPr marL="742950" indent="-285750" eaLnBrk="0" hangingPunct="0">
              <a:defRPr kumimoji="1" sz="800">
                <a:solidFill>
                  <a:schemeClr val="tx1"/>
                </a:solidFill>
                <a:latin typeface="Arial" charset="0"/>
                <a:ea typeface="HGPｺﾞｼｯｸM" pitchFamily="50" charset="-128"/>
              </a:defRPr>
            </a:lvl2pPr>
            <a:lvl3pPr marL="1143000" indent="-228600" eaLnBrk="0" hangingPunct="0">
              <a:defRPr kumimoji="1" sz="800">
                <a:solidFill>
                  <a:schemeClr val="tx1"/>
                </a:solidFill>
                <a:latin typeface="Arial" charset="0"/>
                <a:ea typeface="HGPｺﾞｼｯｸM" pitchFamily="50" charset="-128"/>
              </a:defRPr>
            </a:lvl3pPr>
            <a:lvl4pPr marL="1600200" indent="-228600" eaLnBrk="0" hangingPunct="0">
              <a:defRPr kumimoji="1" sz="800">
                <a:solidFill>
                  <a:schemeClr val="tx1"/>
                </a:solidFill>
                <a:latin typeface="Arial" charset="0"/>
                <a:ea typeface="HGPｺﾞｼｯｸM" pitchFamily="50" charset="-128"/>
              </a:defRPr>
            </a:lvl4pPr>
            <a:lvl5pPr marL="2057400" indent="-228600" eaLnBrk="0" hangingPunct="0">
              <a:defRPr kumimoji="1" sz="800">
                <a:solidFill>
                  <a:schemeClr val="tx1"/>
                </a:solidFill>
                <a:latin typeface="Arial" charset="0"/>
                <a:ea typeface="HGPｺﾞｼｯｸM" pitchFamily="50" charset="-128"/>
              </a:defRPr>
            </a:lvl5pPr>
            <a:lvl6pPr marL="2514600" indent="-228600" eaLnBrk="0" fontAlgn="base" hangingPunct="0">
              <a:spcBef>
                <a:spcPct val="0"/>
              </a:spcBef>
              <a:spcAft>
                <a:spcPct val="0"/>
              </a:spcAft>
              <a:defRPr kumimoji="1" sz="800">
                <a:solidFill>
                  <a:schemeClr val="tx1"/>
                </a:solidFill>
                <a:latin typeface="Arial" charset="0"/>
                <a:ea typeface="HGPｺﾞｼｯｸM" pitchFamily="50" charset="-128"/>
              </a:defRPr>
            </a:lvl6pPr>
            <a:lvl7pPr marL="2971800" indent="-228600" eaLnBrk="0" fontAlgn="base" hangingPunct="0">
              <a:spcBef>
                <a:spcPct val="0"/>
              </a:spcBef>
              <a:spcAft>
                <a:spcPct val="0"/>
              </a:spcAft>
              <a:defRPr kumimoji="1" sz="800">
                <a:solidFill>
                  <a:schemeClr val="tx1"/>
                </a:solidFill>
                <a:latin typeface="Arial" charset="0"/>
                <a:ea typeface="HGPｺﾞｼｯｸM" pitchFamily="50" charset="-128"/>
              </a:defRPr>
            </a:lvl7pPr>
            <a:lvl8pPr marL="3429000" indent="-228600" eaLnBrk="0" fontAlgn="base" hangingPunct="0">
              <a:spcBef>
                <a:spcPct val="0"/>
              </a:spcBef>
              <a:spcAft>
                <a:spcPct val="0"/>
              </a:spcAft>
              <a:defRPr kumimoji="1" sz="800">
                <a:solidFill>
                  <a:schemeClr val="tx1"/>
                </a:solidFill>
                <a:latin typeface="Arial" charset="0"/>
                <a:ea typeface="HGPｺﾞｼｯｸM" pitchFamily="50" charset="-128"/>
              </a:defRPr>
            </a:lvl8pPr>
            <a:lvl9pPr marL="3886200" indent="-228600" eaLnBrk="0" fontAlgn="base" hangingPunct="0">
              <a:spcBef>
                <a:spcPct val="0"/>
              </a:spcBef>
              <a:spcAft>
                <a:spcPct val="0"/>
              </a:spcAft>
              <a:defRPr kumimoji="1" sz="800">
                <a:solidFill>
                  <a:schemeClr val="tx1"/>
                </a:solidFill>
                <a:latin typeface="Arial" charset="0"/>
                <a:ea typeface="HGPｺﾞｼｯｸM" pitchFamily="50" charset="-128"/>
              </a:defRPr>
            </a:lvl9pPr>
          </a:lstStyle>
          <a:p>
            <a:pPr eaLnBrk="1" hangingPunct="1">
              <a:defRPr/>
            </a:pPr>
            <a:endParaRPr lang="ja-JP" altLang="en-US" sz="738" dirty="0"/>
          </a:p>
        </p:txBody>
      </p:sp>
      <p:sp>
        <p:nvSpPr>
          <p:cNvPr id="1033" name="Rectangle 17"/>
          <p:cNvSpPr>
            <a:spLocks noChangeArrowheads="1"/>
          </p:cNvSpPr>
          <p:nvPr/>
        </p:nvSpPr>
        <p:spPr bwMode="auto">
          <a:xfrm>
            <a:off x="194431" y="188913"/>
            <a:ext cx="9468000" cy="360362"/>
          </a:xfrm>
          <a:prstGeom prst="rect">
            <a:avLst/>
          </a:prstGeom>
          <a:solidFill>
            <a:srgbClr val="0075BF"/>
          </a:solidFill>
          <a:ln>
            <a:noFill/>
          </a:ln>
          <a:effectLst/>
          <a:extLst>
            <a:ext uri="{91240B29-F687-4F45-9708-019B960494DF}">
              <a14:hiddenLine xmlns:a14="http://schemas.microsoft.com/office/drawing/2010/main" w="9525">
                <a:solidFill>
                  <a:srgbClr val="0075B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sz="800">
                <a:solidFill>
                  <a:schemeClr val="tx1"/>
                </a:solidFill>
                <a:latin typeface="Arial" charset="0"/>
                <a:ea typeface="HGPｺﾞｼｯｸM" pitchFamily="50" charset="-128"/>
              </a:defRPr>
            </a:lvl1pPr>
            <a:lvl2pPr marL="742950" indent="-285750" eaLnBrk="0" hangingPunct="0">
              <a:defRPr kumimoji="1" sz="800">
                <a:solidFill>
                  <a:schemeClr val="tx1"/>
                </a:solidFill>
                <a:latin typeface="Arial" charset="0"/>
                <a:ea typeface="HGPｺﾞｼｯｸM" pitchFamily="50" charset="-128"/>
              </a:defRPr>
            </a:lvl2pPr>
            <a:lvl3pPr marL="1143000" indent="-228600" eaLnBrk="0" hangingPunct="0">
              <a:defRPr kumimoji="1" sz="800">
                <a:solidFill>
                  <a:schemeClr val="tx1"/>
                </a:solidFill>
                <a:latin typeface="Arial" charset="0"/>
                <a:ea typeface="HGPｺﾞｼｯｸM" pitchFamily="50" charset="-128"/>
              </a:defRPr>
            </a:lvl3pPr>
            <a:lvl4pPr marL="1600200" indent="-228600" eaLnBrk="0" hangingPunct="0">
              <a:defRPr kumimoji="1" sz="800">
                <a:solidFill>
                  <a:schemeClr val="tx1"/>
                </a:solidFill>
                <a:latin typeface="Arial" charset="0"/>
                <a:ea typeface="HGPｺﾞｼｯｸM" pitchFamily="50" charset="-128"/>
              </a:defRPr>
            </a:lvl4pPr>
            <a:lvl5pPr marL="2057400" indent="-228600" eaLnBrk="0" hangingPunct="0">
              <a:defRPr kumimoji="1" sz="800">
                <a:solidFill>
                  <a:schemeClr val="tx1"/>
                </a:solidFill>
                <a:latin typeface="Arial" charset="0"/>
                <a:ea typeface="HGPｺﾞｼｯｸM" pitchFamily="50" charset="-128"/>
              </a:defRPr>
            </a:lvl5pPr>
            <a:lvl6pPr marL="2514600" indent="-228600" eaLnBrk="0" fontAlgn="base" hangingPunct="0">
              <a:spcBef>
                <a:spcPct val="0"/>
              </a:spcBef>
              <a:spcAft>
                <a:spcPct val="0"/>
              </a:spcAft>
              <a:defRPr kumimoji="1" sz="800">
                <a:solidFill>
                  <a:schemeClr val="tx1"/>
                </a:solidFill>
                <a:latin typeface="Arial" charset="0"/>
                <a:ea typeface="HGPｺﾞｼｯｸM" pitchFamily="50" charset="-128"/>
              </a:defRPr>
            </a:lvl6pPr>
            <a:lvl7pPr marL="2971800" indent="-228600" eaLnBrk="0" fontAlgn="base" hangingPunct="0">
              <a:spcBef>
                <a:spcPct val="0"/>
              </a:spcBef>
              <a:spcAft>
                <a:spcPct val="0"/>
              </a:spcAft>
              <a:defRPr kumimoji="1" sz="800">
                <a:solidFill>
                  <a:schemeClr val="tx1"/>
                </a:solidFill>
                <a:latin typeface="Arial" charset="0"/>
                <a:ea typeface="HGPｺﾞｼｯｸM" pitchFamily="50" charset="-128"/>
              </a:defRPr>
            </a:lvl7pPr>
            <a:lvl8pPr marL="3429000" indent="-228600" eaLnBrk="0" fontAlgn="base" hangingPunct="0">
              <a:spcBef>
                <a:spcPct val="0"/>
              </a:spcBef>
              <a:spcAft>
                <a:spcPct val="0"/>
              </a:spcAft>
              <a:defRPr kumimoji="1" sz="800">
                <a:solidFill>
                  <a:schemeClr val="tx1"/>
                </a:solidFill>
                <a:latin typeface="Arial" charset="0"/>
                <a:ea typeface="HGPｺﾞｼｯｸM" pitchFamily="50" charset="-128"/>
              </a:defRPr>
            </a:lvl8pPr>
            <a:lvl9pPr marL="3886200" indent="-228600" eaLnBrk="0" fontAlgn="base" hangingPunct="0">
              <a:spcBef>
                <a:spcPct val="0"/>
              </a:spcBef>
              <a:spcAft>
                <a:spcPct val="0"/>
              </a:spcAft>
              <a:defRPr kumimoji="1" sz="800">
                <a:solidFill>
                  <a:schemeClr val="tx1"/>
                </a:solidFill>
                <a:latin typeface="Arial" charset="0"/>
                <a:ea typeface="HGPｺﾞｼｯｸM" pitchFamily="50" charset="-128"/>
              </a:defRPr>
            </a:lvl9pPr>
          </a:lstStyle>
          <a:p>
            <a:pPr algn="ctr" eaLnBrk="1" hangingPunct="1">
              <a:defRPr/>
            </a:pPr>
            <a:endParaRPr lang="ja-JP" altLang="ja-JP" sz="1108" dirty="0"/>
          </a:p>
        </p:txBody>
      </p:sp>
    </p:spTree>
    <p:extLst>
      <p:ext uri="{BB962C8B-B14F-4D97-AF65-F5344CB8AC3E}">
        <p14:creationId xmlns:p14="http://schemas.microsoft.com/office/powerpoint/2010/main" val="1772997944"/>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Lst>
  <p:txStyles>
    <p:titleStyle>
      <a:lvl1pPr algn="l" rtl="0" eaLnBrk="1" fontAlgn="base" hangingPunct="1">
        <a:spcBef>
          <a:spcPct val="0"/>
        </a:spcBef>
        <a:spcAft>
          <a:spcPct val="0"/>
        </a:spcAft>
        <a:defRPr kumimoji="1" sz="1846">
          <a:solidFill>
            <a:schemeClr val="tx1"/>
          </a:solidFill>
          <a:latin typeface="+mj-lt"/>
          <a:ea typeface="+mj-ea"/>
          <a:cs typeface="+mj-cs"/>
        </a:defRPr>
      </a:lvl1pPr>
      <a:lvl2pPr algn="l" rtl="0" eaLnBrk="1" fontAlgn="base" hangingPunct="1">
        <a:spcBef>
          <a:spcPct val="0"/>
        </a:spcBef>
        <a:spcAft>
          <a:spcPct val="0"/>
        </a:spcAft>
        <a:defRPr kumimoji="1" sz="1846">
          <a:solidFill>
            <a:schemeClr val="tx2"/>
          </a:solidFill>
          <a:latin typeface="HGSｺﾞｼｯｸE" pitchFamily="50" charset="-128"/>
          <a:ea typeface="HGSｺﾞｼｯｸE" pitchFamily="50" charset="-128"/>
        </a:defRPr>
      </a:lvl2pPr>
      <a:lvl3pPr algn="l" rtl="0" eaLnBrk="1" fontAlgn="base" hangingPunct="1">
        <a:spcBef>
          <a:spcPct val="0"/>
        </a:spcBef>
        <a:spcAft>
          <a:spcPct val="0"/>
        </a:spcAft>
        <a:defRPr kumimoji="1" sz="1846">
          <a:solidFill>
            <a:schemeClr val="tx2"/>
          </a:solidFill>
          <a:latin typeface="HGSｺﾞｼｯｸE" pitchFamily="50" charset="-128"/>
          <a:ea typeface="HGSｺﾞｼｯｸE" pitchFamily="50" charset="-128"/>
        </a:defRPr>
      </a:lvl3pPr>
      <a:lvl4pPr algn="l" rtl="0" eaLnBrk="1" fontAlgn="base" hangingPunct="1">
        <a:spcBef>
          <a:spcPct val="0"/>
        </a:spcBef>
        <a:spcAft>
          <a:spcPct val="0"/>
        </a:spcAft>
        <a:defRPr kumimoji="1" sz="1846">
          <a:solidFill>
            <a:schemeClr val="tx2"/>
          </a:solidFill>
          <a:latin typeface="HGSｺﾞｼｯｸE" pitchFamily="50" charset="-128"/>
          <a:ea typeface="HGSｺﾞｼｯｸE" pitchFamily="50" charset="-128"/>
        </a:defRPr>
      </a:lvl4pPr>
      <a:lvl5pPr algn="l" rtl="0" eaLnBrk="1" fontAlgn="base" hangingPunct="1">
        <a:spcBef>
          <a:spcPct val="0"/>
        </a:spcBef>
        <a:spcAft>
          <a:spcPct val="0"/>
        </a:spcAft>
        <a:defRPr kumimoji="1" sz="1846">
          <a:solidFill>
            <a:schemeClr val="tx2"/>
          </a:solidFill>
          <a:latin typeface="HGSｺﾞｼｯｸE" pitchFamily="50" charset="-128"/>
          <a:ea typeface="HGSｺﾞｼｯｸE" pitchFamily="50" charset="-128"/>
        </a:defRPr>
      </a:lvl5pPr>
      <a:lvl6pPr marL="422041" algn="l" rtl="0" eaLnBrk="1" fontAlgn="base" hangingPunct="1">
        <a:spcBef>
          <a:spcPct val="0"/>
        </a:spcBef>
        <a:spcAft>
          <a:spcPct val="0"/>
        </a:spcAft>
        <a:defRPr kumimoji="1" sz="1846">
          <a:solidFill>
            <a:schemeClr val="tx2"/>
          </a:solidFill>
          <a:latin typeface="HGSｺﾞｼｯｸE" pitchFamily="50" charset="-128"/>
          <a:ea typeface="HGSｺﾞｼｯｸE" pitchFamily="50" charset="-128"/>
        </a:defRPr>
      </a:lvl6pPr>
      <a:lvl7pPr marL="844083" algn="l" rtl="0" eaLnBrk="1" fontAlgn="base" hangingPunct="1">
        <a:spcBef>
          <a:spcPct val="0"/>
        </a:spcBef>
        <a:spcAft>
          <a:spcPct val="0"/>
        </a:spcAft>
        <a:defRPr kumimoji="1" sz="1846">
          <a:solidFill>
            <a:schemeClr val="tx2"/>
          </a:solidFill>
          <a:latin typeface="HGSｺﾞｼｯｸE" pitchFamily="50" charset="-128"/>
          <a:ea typeface="HGSｺﾞｼｯｸE" pitchFamily="50" charset="-128"/>
        </a:defRPr>
      </a:lvl7pPr>
      <a:lvl8pPr marL="1266124" algn="l" rtl="0" eaLnBrk="1" fontAlgn="base" hangingPunct="1">
        <a:spcBef>
          <a:spcPct val="0"/>
        </a:spcBef>
        <a:spcAft>
          <a:spcPct val="0"/>
        </a:spcAft>
        <a:defRPr kumimoji="1" sz="1846">
          <a:solidFill>
            <a:schemeClr val="tx2"/>
          </a:solidFill>
          <a:latin typeface="HGSｺﾞｼｯｸE" pitchFamily="50" charset="-128"/>
          <a:ea typeface="HGSｺﾞｼｯｸE" pitchFamily="50" charset="-128"/>
        </a:defRPr>
      </a:lvl8pPr>
      <a:lvl9pPr marL="1688165" algn="l" rtl="0" eaLnBrk="1" fontAlgn="base" hangingPunct="1">
        <a:spcBef>
          <a:spcPct val="0"/>
        </a:spcBef>
        <a:spcAft>
          <a:spcPct val="0"/>
        </a:spcAft>
        <a:defRPr kumimoji="1" sz="1846">
          <a:solidFill>
            <a:schemeClr val="tx2"/>
          </a:solidFill>
          <a:latin typeface="HGSｺﾞｼｯｸE" pitchFamily="50" charset="-128"/>
          <a:ea typeface="HGSｺﾞｼｯｸE" pitchFamily="50" charset="-128"/>
        </a:defRPr>
      </a:lvl9pPr>
    </p:titleStyle>
    <p:bodyStyle>
      <a:lvl1pPr marL="316531" indent="-316531" algn="l" rtl="0" eaLnBrk="1" fontAlgn="base" hangingPunct="1">
        <a:spcBef>
          <a:spcPct val="20000"/>
        </a:spcBef>
        <a:spcAft>
          <a:spcPct val="0"/>
        </a:spcAft>
        <a:defRPr kumimoji="1" sz="1477" b="1">
          <a:solidFill>
            <a:schemeClr val="tx1"/>
          </a:solidFill>
          <a:latin typeface="メイリオ" pitchFamily="50" charset="-128"/>
          <a:ea typeface="メイリオ" pitchFamily="50" charset="-128"/>
          <a:cs typeface="メイリオ" pitchFamily="50" charset="-128"/>
        </a:defRPr>
      </a:lvl1pPr>
      <a:lvl2pPr marL="411784" indent="-162662" algn="l" rtl="0" eaLnBrk="1" fontAlgn="base" hangingPunct="1">
        <a:lnSpc>
          <a:spcPct val="110000"/>
        </a:lnSpc>
        <a:spcBef>
          <a:spcPct val="0"/>
        </a:spcBef>
        <a:spcAft>
          <a:spcPct val="0"/>
        </a:spcAft>
        <a:buChar char="–"/>
        <a:defRPr kumimoji="1" sz="1292">
          <a:solidFill>
            <a:schemeClr val="tx1"/>
          </a:solidFill>
          <a:latin typeface="メイリオ" pitchFamily="50" charset="-128"/>
          <a:ea typeface="メイリオ" pitchFamily="50" charset="-128"/>
          <a:cs typeface="メイリオ" pitchFamily="50" charset="-128"/>
        </a:defRPr>
      </a:lvl2pPr>
      <a:lvl3pPr marL="745900" indent="-168524" algn="l" rtl="0" eaLnBrk="1" fontAlgn="base" hangingPunct="1">
        <a:lnSpc>
          <a:spcPct val="110000"/>
        </a:lnSpc>
        <a:spcBef>
          <a:spcPct val="0"/>
        </a:spcBef>
        <a:spcAft>
          <a:spcPct val="0"/>
        </a:spcAft>
        <a:buChar char="•"/>
        <a:defRPr kumimoji="1" sz="1292">
          <a:solidFill>
            <a:schemeClr val="tx1"/>
          </a:solidFill>
          <a:latin typeface="メイリオ" pitchFamily="50" charset="-128"/>
          <a:ea typeface="メイリオ" pitchFamily="50" charset="-128"/>
          <a:cs typeface="メイリオ" pitchFamily="50" charset="-128"/>
        </a:defRPr>
      </a:lvl3pPr>
      <a:lvl4pPr marL="1074154" indent="-162662" algn="l" rtl="0" eaLnBrk="1" fontAlgn="base" hangingPunct="1">
        <a:lnSpc>
          <a:spcPct val="110000"/>
        </a:lnSpc>
        <a:spcBef>
          <a:spcPct val="0"/>
        </a:spcBef>
        <a:spcAft>
          <a:spcPct val="0"/>
        </a:spcAft>
        <a:buFont typeface="Arial" charset="0"/>
        <a:buChar char="»"/>
        <a:defRPr kumimoji="1" sz="1292">
          <a:solidFill>
            <a:schemeClr val="tx1"/>
          </a:solidFill>
          <a:latin typeface="メイリオ" pitchFamily="50" charset="-128"/>
          <a:ea typeface="メイリオ" pitchFamily="50" charset="-128"/>
          <a:cs typeface="メイリオ" pitchFamily="50" charset="-128"/>
        </a:defRPr>
      </a:lvl4pPr>
      <a:lvl5pPr marL="1408270" indent="-168524" algn="l" rtl="0" eaLnBrk="1" fontAlgn="base" hangingPunct="1">
        <a:lnSpc>
          <a:spcPct val="110000"/>
        </a:lnSpc>
        <a:spcBef>
          <a:spcPct val="0"/>
        </a:spcBef>
        <a:spcAft>
          <a:spcPct val="0"/>
        </a:spcAft>
        <a:buFont typeface="Wingdings" pitchFamily="2" charset="2"/>
        <a:buChar char="w"/>
        <a:defRPr kumimoji="1" sz="1292">
          <a:solidFill>
            <a:schemeClr val="tx1"/>
          </a:solidFill>
          <a:latin typeface="メイリオ" pitchFamily="50" charset="-128"/>
          <a:ea typeface="メイリオ" pitchFamily="50" charset="-128"/>
          <a:cs typeface="メイリオ" pitchFamily="50" charset="-128"/>
        </a:defRPr>
      </a:lvl5pPr>
      <a:lvl6pPr marL="1830312" indent="-168524" algn="l" rtl="0" eaLnBrk="1" fontAlgn="base" hangingPunct="1">
        <a:lnSpc>
          <a:spcPct val="110000"/>
        </a:lnSpc>
        <a:spcBef>
          <a:spcPct val="0"/>
        </a:spcBef>
        <a:spcAft>
          <a:spcPct val="0"/>
        </a:spcAft>
        <a:buFont typeface="Wingdings" pitchFamily="2" charset="2"/>
        <a:buChar char="w"/>
        <a:defRPr kumimoji="1" sz="1292">
          <a:solidFill>
            <a:schemeClr val="tx1"/>
          </a:solidFill>
          <a:latin typeface="HGPｺﾞｼｯｸM" pitchFamily="50" charset="-128"/>
          <a:ea typeface="HGPｺﾞｼｯｸM" pitchFamily="50" charset="-128"/>
        </a:defRPr>
      </a:lvl6pPr>
      <a:lvl7pPr marL="2252353" indent="-168524" algn="l" rtl="0" eaLnBrk="1" fontAlgn="base" hangingPunct="1">
        <a:lnSpc>
          <a:spcPct val="110000"/>
        </a:lnSpc>
        <a:spcBef>
          <a:spcPct val="0"/>
        </a:spcBef>
        <a:spcAft>
          <a:spcPct val="0"/>
        </a:spcAft>
        <a:buFont typeface="Wingdings" pitchFamily="2" charset="2"/>
        <a:buChar char="w"/>
        <a:defRPr kumimoji="1" sz="1292">
          <a:solidFill>
            <a:schemeClr val="tx1"/>
          </a:solidFill>
          <a:latin typeface="HGPｺﾞｼｯｸM" pitchFamily="50" charset="-128"/>
          <a:ea typeface="HGPｺﾞｼｯｸM" pitchFamily="50" charset="-128"/>
        </a:defRPr>
      </a:lvl7pPr>
      <a:lvl8pPr marL="2674394" indent="-168524" algn="l" rtl="0" eaLnBrk="1" fontAlgn="base" hangingPunct="1">
        <a:lnSpc>
          <a:spcPct val="110000"/>
        </a:lnSpc>
        <a:spcBef>
          <a:spcPct val="0"/>
        </a:spcBef>
        <a:spcAft>
          <a:spcPct val="0"/>
        </a:spcAft>
        <a:buFont typeface="Wingdings" pitchFamily="2" charset="2"/>
        <a:buChar char="w"/>
        <a:defRPr kumimoji="1" sz="1292">
          <a:solidFill>
            <a:schemeClr val="tx1"/>
          </a:solidFill>
          <a:latin typeface="HGPｺﾞｼｯｸM" pitchFamily="50" charset="-128"/>
          <a:ea typeface="HGPｺﾞｼｯｸM" pitchFamily="50" charset="-128"/>
        </a:defRPr>
      </a:lvl8pPr>
      <a:lvl9pPr marL="3096436" indent="-168524" algn="l" rtl="0" eaLnBrk="1" fontAlgn="base" hangingPunct="1">
        <a:lnSpc>
          <a:spcPct val="110000"/>
        </a:lnSpc>
        <a:spcBef>
          <a:spcPct val="0"/>
        </a:spcBef>
        <a:spcAft>
          <a:spcPct val="0"/>
        </a:spcAft>
        <a:buFont typeface="Wingdings" pitchFamily="2" charset="2"/>
        <a:buChar char="w"/>
        <a:defRPr kumimoji="1" sz="1292">
          <a:solidFill>
            <a:schemeClr val="tx1"/>
          </a:solidFill>
          <a:latin typeface="HGPｺﾞｼｯｸM" pitchFamily="50" charset="-128"/>
          <a:ea typeface="HGPｺﾞｼｯｸM" pitchFamily="50" charset="-128"/>
        </a:defRPr>
      </a:lvl9pPr>
    </p:bodyStyle>
    <p:otherStyle>
      <a:defPPr>
        <a:defRPr lang="ja-JP"/>
      </a:defPPr>
      <a:lvl1pPr marL="0" algn="l" defTabSz="844083" rtl="0" eaLnBrk="1" latinLnBrk="0" hangingPunct="1">
        <a:defRPr kumimoji="1" sz="1662" kern="1200">
          <a:solidFill>
            <a:schemeClr val="tx1"/>
          </a:solidFill>
          <a:latin typeface="+mn-lt"/>
          <a:ea typeface="+mn-ea"/>
          <a:cs typeface="+mn-cs"/>
        </a:defRPr>
      </a:lvl1pPr>
      <a:lvl2pPr marL="422041" algn="l" defTabSz="844083" rtl="0" eaLnBrk="1" latinLnBrk="0" hangingPunct="1">
        <a:defRPr kumimoji="1" sz="1662" kern="1200">
          <a:solidFill>
            <a:schemeClr val="tx1"/>
          </a:solidFill>
          <a:latin typeface="+mn-lt"/>
          <a:ea typeface="+mn-ea"/>
          <a:cs typeface="+mn-cs"/>
        </a:defRPr>
      </a:lvl2pPr>
      <a:lvl3pPr marL="844083" algn="l" defTabSz="844083" rtl="0" eaLnBrk="1" latinLnBrk="0" hangingPunct="1">
        <a:defRPr kumimoji="1" sz="1662" kern="1200">
          <a:solidFill>
            <a:schemeClr val="tx1"/>
          </a:solidFill>
          <a:latin typeface="+mn-lt"/>
          <a:ea typeface="+mn-ea"/>
          <a:cs typeface="+mn-cs"/>
        </a:defRPr>
      </a:lvl3pPr>
      <a:lvl4pPr marL="1266124" algn="l" defTabSz="844083" rtl="0" eaLnBrk="1" latinLnBrk="0" hangingPunct="1">
        <a:defRPr kumimoji="1" sz="1662" kern="1200">
          <a:solidFill>
            <a:schemeClr val="tx1"/>
          </a:solidFill>
          <a:latin typeface="+mn-lt"/>
          <a:ea typeface="+mn-ea"/>
          <a:cs typeface="+mn-cs"/>
        </a:defRPr>
      </a:lvl4pPr>
      <a:lvl5pPr marL="1688165" algn="l" defTabSz="844083" rtl="0" eaLnBrk="1" latinLnBrk="0" hangingPunct="1">
        <a:defRPr kumimoji="1" sz="1662" kern="1200">
          <a:solidFill>
            <a:schemeClr val="tx1"/>
          </a:solidFill>
          <a:latin typeface="+mn-lt"/>
          <a:ea typeface="+mn-ea"/>
          <a:cs typeface="+mn-cs"/>
        </a:defRPr>
      </a:lvl5pPr>
      <a:lvl6pPr marL="2110207" algn="l" defTabSz="844083" rtl="0" eaLnBrk="1" latinLnBrk="0" hangingPunct="1">
        <a:defRPr kumimoji="1" sz="1662" kern="1200">
          <a:solidFill>
            <a:schemeClr val="tx1"/>
          </a:solidFill>
          <a:latin typeface="+mn-lt"/>
          <a:ea typeface="+mn-ea"/>
          <a:cs typeface="+mn-cs"/>
        </a:defRPr>
      </a:lvl6pPr>
      <a:lvl7pPr marL="2532248" algn="l" defTabSz="844083" rtl="0" eaLnBrk="1" latinLnBrk="0" hangingPunct="1">
        <a:defRPr kumimoji="1" sz="1662" kern="1200">
          <a:solidFill>
            <a:schemeClr val="tx1"/>
          </a:solidFill>
          <a:latin typeface="+mn-lt"/>
          <a:ea typeface="+mn-ea"/>
          <a:cs typeface="+mn-cs"/>
        </a:defRPr>
      </a:lvl7pPr>
      <a:lvl8pPr marL="2954289" algn="l" defTabSz="844083" rtl="0" eaLnBrk="1" latinLnBrk="0" hangingPunct="1">
        <a:defRPr kumimoji="1" sz="1662" kern="1200">
          <a:solidFill>
            <a:schemeClr val="tx1"/>
          </a:solidFill>
          <a:latin typeface="+mn-lt"/>
          <a:ea typeface="+mn-ea"/>
          <a:cs typeface="+mn-cs"/>
        </a:defRPr>
      </a:lvl8pPr>
      <a:lvl9pPr marL="3376331" algn="l" defTabSz="844083" rtl="0" eaLnBrk="1" latinLnBrk="0" hangingPunct="1">
        <a:defRPr kumimoji="1" sz="1662"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p:custDataLst>
              <p:tags r:id="rId7"/>
            </p:custDataLst>
          </p:nvPr>
        </p:nvGraphicFramePr>
        <p:xfrm>
          <a:off x="1589" y="1590"/>
          <a:ext cx="1587" cy="1587"/>
        </p:xfrm>
        <a:graphic>
          <a:graphicData uri="http://schemas.openxmlformats.org/presentationml/2006/ole">
            <mc:AlternateContent xmlns:mc="http://schemas.openxmlformats.org/markup-compatibility/2006">
              <mc:Choice xmlns:v="urn:schemas-microsoft-com:vml" Requires="v">
                <p:oleObj spid="_x0000_s18812" name="think-cell スライド" r:id="rId9" imgW="528" imgH="528" progId="TCLayout.ActiveDocument.1">
                  <p:embed/>
                </p:oleObj>
              </mc:Choice>
              <mc:Fallback>
                <p:oleObj name="think-cell スライド" r:id="rId9" imgW="528" imgH="528" progId="TCLayout.ActiveDocument.1">
                  <p:embed/>
                  <p:pic>
                    <p:nvPicPr>
                      <p:cNvPr id="2" name="オブジェクト 1" hidden="1"/>
                      <p:cNvPicPr/>
                      <p:nvPr/>
                    </p:nvPicPr>
                    <p:blipFill>
                      <a:blip r:embed="rId10"/>
                      <a:stretch>
                        <a:fillRect/>
                      </a:stretch>
                    </p:blipFill>
                    <p:spPr>
                      <a:xfrm>
                        <a:off x="1589" y="1590"/>
                        <a:ext cx="1587" cy="1587"/>
                      </a:xfrm>
                      <a:prstGeom prst="rect">
                        <a:avLst/>
                      </a:prstGeom>
                    </p:spPr>
                  </p:pic>
                </p:oleObj>
              </mc:Fallback>
            </mc:AlternateContent>
          </a:graphicData>
        </a:graphic>
      </p:graphicFrame>
      <p:sp>
        <p:nvSpPr>
          <p:cNvPr id="3" name="正方形/長方形 2" hidden="1"/>
          <p:cNvSpPr/>
          <p:nvPr userDrawn="1">
            <p:custDataLst>
              <p:tags r:id="rId8"/>
            </p:custDataLst>
          </p:nvPr>
        </p:nvSpPr>
        <p:spPr>
          <a:xfrm>
            <a:off x="0" y="0"/>
            <a:ext cx="171979" cy="15875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0" lvl="0" indent="0" algn="ctr" eaLnBrk="1">
              <a:lnSpc>
                <a:spcPct val="100000"/>
              </a:lnSpc>
              <a:spcBef>
                <a:spcPct val="0"/>
              </a:spcBef>
              <a:spcAft>
                <a:spcPct val="0"/>
              </a:spcAft>
            </a:pPr>
            <a:endParaRPr kumimoji="1" lang="ja-JP" altLang="en-US" sz="1846" b="0" i="0" baseline="0" dirty="0">
              <a:solidFill>
                <a:schemeClr val="tx1"/>
              </a:solidFill>
              <a:latin typeface="Arial" panose="020B0604020202020204" pitchFamily="34" charset="0"/>
              <a:ea typeface="HGSｺﾞｼｯｸE" panose="020B0900000000000000" pitchFamily="50" charset="-128"/>
              <a:cs typeface="+mj-cs"/>
              <a:sym typeface="Arial" panose="020B0604020202020204" pitchFamily="34" charset="0"/>
            </a:endParaRPr>
          </a:p>
        </p:txBody>
      </p:sp>
      <p:sp>
        <p:nvSpPr>
          <p:cNvPr id="1026" name="Rectangle 2"/>
          <p:cNvSpPr>
            <a:spLocks noGrp="1" noChangeArrowheads="1"/>
          </p:cNvSpPr>
          <p:nvPr>
            <p:ph type="title"/>
          </p:nvPr>
        </p:nvSpPr>
        <p:spPr bwMode="auto">
          <a:xfrm>
            <a:off x="428625" y="727077"/>
            <a:ext cx="8988425" cy="790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タイトルの書式設定</a:t>
            </a:r>
          </a:p>
        </p:txBody>
      </p:sp>
      <p:sp>
        <p:nvSpPr>
          <p:cNvPr id="1027" name="Rectangle 3"/>
          <p:cNvSpPr>
            <a:spLocks noGrp="1" noChangeArrowheads="1"/>
          </p:cNvSpPr>
          <p:nvPr>
            <p:ph type="body" idx="1"/>
          </p:nvPr>
        </p:nvSpPr>
        <p:spPr bwMode="auto">
          <a:xfrm>
            <a:off x="495300" y="1446213"/>
            <a:ext cx="8915400" cy="4608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143366" name="Rectangle 6"/>
          <p:cNvSpPr>
            <a:spLocks noGrp="1" noChangeArrowheads="1"/>
          </p:cNvSpPr>
          <p:nvPr>
            <p:ph type="sldNum" sz="quarter" idx="4"/>
          </p:nvPr>
        </p:nvSpPr>
        <p:spPr bwMode="auto">
          <a:xfrm>
            <a:off x="4484688" y="6546850"/>
            <a:ext cx="1558925" cy="287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292">
                <a:latin typeface="Times New Roman" pitchFamily="18" charset="0"/>
                <a:ea typeface="ＭＳ Ｐゴシック" pitchFamily="50" charset="-128"/>
              </a:defRPr>
            </a:lvl1pPr>
          </a:lstStyle>
          <a:p>
            <a:fld id="{73341EA1-14A4-4DE8-80FF-080E460AFBF3}" type="slidenum">
              <a:rPr kumimoji="1" lang="ja-JP" altLang="en-US" smtClean="0"/>
              <a:t>‹#›</a:t>
            </a:fld>
            <a:endParaRPr kumimoji="1" lang="ja-JP" altLang="en-US"/>
          </a:p>
        </p:txBody>
      </p:sp>
      <p:sp>
        <p:nvSpPr>
          <p:cNvPr id="1029" name="Rectangle 10"/>
          <p:cNvSpPr>
            <a:spLocks noChangeArrowheads="1"/>
          </p:cNvSpPr>
          <p:nvPr/>
        </p:nvSpPr>
        <p:spPr bwMode="auto">
          <a:xfrm>
            <a:off x="194431" y="6533126"/>
            <a:ext cx="9468000" cy="53975"/>
          </a:xfrm>
          <a:prstGeom prst="rect">
            <a:avLst/>
          </a:prstGeom>
          <a:solidFill>
            <a:srgbClr val="0075BF"/>
          </a:solidFill>
          <a:ln>
            <a:noFill/>
          </a:ln>
          <a:effectLst/>
          <a:extLst>
            <a:ext uri="{91240B29-F687-4F45-9708-019B960494DF}">
              <a14:hiddenLine xmlns:a14="http://schemas.microsoft.com/office/drawing/2010/main" w="9525">
                <a:solidFill>
                  <a:srgbClr val="0075B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sz="800">
                <a:solidFill>
                  <a:schemeClr val="tx1"/>
                </a:solidFill>
                <a:latin typeface="Arial" charset="0"/>
                <a:ea typeface="HGPｺﾞｼｯｸM" pitchFamily="50" charset="-128"/>
              </a:defRPr>
            </a:lvl1pPr>
            <a:lvl2pPr marL="742950" indent="-285750" eaLnBrk="0" hangingPunct="0">
              <a:defRPr kumimoji="1" sz="800">
                <a:solidFill>
                  <a:schemeClr val="tx1"/>
                </a:solidFill>
                <a:latin typeface="Arial" charset="0"/>
                <a:ea typeface="HGPｺﾞｼｯｸM" pitchFamily="50" charset="-128"/>
              </a:defRPr>
            </a:lvl2pPr>
            <a:lvl3pPr marL="1143000" indent="-228600" eaLnBrk="0" hangingPunct="0">
              <a:defRPr kumimoji="1" sz="800">
                <a:solidFill>
                  <a:schemeClr val="tx1"/>
                </a:solidFill>
                <a:latin typeface="Arial" charset="0"/>
                <a:ea typeface="HGPｺﾞｼｯｸM" pitchFamily="50" charset="-128"/>
              </a:defRPr>
            </a:lvl3pPr>
            <a:lvl4pPr marL="1600200" indent="-228600" eaLnBrk="0" hangingPunct="0">
              <a:defRPr kumimoji="1" sz="800">
                <a:solidFill>
                  <a:schemeClr val="tx1"/>
                </a:solidFill>
                <a:latin typeface="Arial" charset="0"/>
                <a:ea typeface="HGPｺﾞｼｯｸM" pitchFamily="50" charset="-128"/>
              </a:defRPr>
            </a:lvl4pPr>
            <a:lvl5pPr marL="2057400" indent="-228600" eaLnBrk="0" hangingPunct="0">
              <a:defRPr kumimoji="1" sz="800">
                <a:solidFill>
                  <a:schemeClr val="tx1"/>
                </a:solidFill>
                <a:latin typeface="Arial" charset="0"/>
                <a:ea typeface="HGPｺﾞｼｯｸM" pitchFamily="50" charset="-128"/>
              </a:defRPr>
            </a:lvl5pPr>
            <a:lvl6pPr marL="2514600" indent="-228600" eaLnBrk="0" fontAlgn="base" hangingPunct="0">
              <a:spcBef>
                <a:spcPct val="0"/>
              </a:spcBef>
              <a:spcAft>
                <a:spcPct val="0"/>
              </a:spcAft>
              <a:defRPr kumimoji="1" sz="800">
                <a:solidFill>
                  <a:schemeClr val="tx1"/>
                </a:solidFill>
                <a:latin typeface="Arial" charset="0"/>
                <a:ea typeface="HGPｺﾞｼｯｸM" pitchFamily="50" charset="-128"/>
              </a:defRPr>
            </a:lvl6pPr>
            <a:lvl7pPr marL="2971800" indent="-228600" eaLnBrk="0" fontAlgn="base" hangingPunct="0">
              <a:spcBef>
                <a:spcPct val="0"/>
              </a:spcBef>
              <a:spcAft>
                <a:spcPct val="0"/>
              </a:spcAft>
              <a:defRPr kumimoji="1" sz="800">
                <a:solidFill>
                  <a:schemeClr val="tx1"/>
                </a:solidFill>
                <a:latin typeface="Arial" charset="0"/>
                <a:ea typeface="HGPｺﾞｼｯｸM" pitchFamily="50" charset="-128"/>
              </a:defRPr>
            </a:lvl7pPr>
            <a:lvl8pPr marL="3429000" indent="-228600" eaLnBrk="0" fontAlgn="base" hangingPunct="0">
              <a:spcBef>
                <a:spcPct val="0"/>
              </a:spcBef>
              <a:spcAft>
                <a:spcPct val="0"/>
              </a:spcAft>
              <a:defRPr kumimoji="1" sz="800">
                <a:solidFill>
                  <a:schemeClr val="tx1"/>
                </a:solidFill>
                <a:latin typeface="Arial" charset="0"/>
                <a:ea typeface="HGPｺﾞｼｯｸM" pitchFamily="50" charset="-128"/>
              </a:defRPr>
            </a:lvl8pPr>
            <a:lvl9pPr marL="3886200" indent="-228600" eaLnBrk="0" fontAlgn="base" hangingPunct="0">
              <a:spcBef>
                <a:spcPct val="0"/>
              </a:spcBef>
              <a:spcAft>
                <a:spcPct val="0"/>
              </a:spcAft>
              <a:defRPr kumimoji="1" sz="800">
                <a:solidFill>
                  <a:schemeClr val="tx1"/>
                </a:solidFill>
                <a:latin typeface="Arial" charset="0"/>
                <a:ea typeface="HGPｺﾞｼｯｸM" pitchFamily="50" charset="-128"/>
              </a:defRPr>
            </a:lvl9pPr>
          </a:lstStyle>
          <a:p>
            <a:pPr eaLnBrk="1" hangingPunct="1">
              <a:defRPr/>
            </a:pPr>
            <a:endParaRPr lang="ja-JP" altLang="en-US" sz="738" dirty="0"/>
          </a:p>
        </p:txBody>
      </p:sp>
    </p:spTree>
    <p:extLst>
      <p:ext uri="{BB962C8B-B14F-4D97-AF65-F5344CB8AC3E}">
        <p14:creationId xmlns:p14="http://schemas.microsoft.com/office/powerpoint/2010/main" val="3906301718"/>
      </p:ext>
    </p:extLst>
  </p:cSld>
  <p:clrMap bg1="lt1" tx1="dk1" bg2="lt2" tx2="dk2" accent1="accent1" accent2="accent2" accent3="accent3" accent4="accent4" accent5="accent5" accent6="accent6" hlink="hlink" folHlink="folHlink"/>
  <p:sldLayoutIdLst>
    <p:sldLayoutId id="2147483704" r:id="rId1"/>
    <p:sldLayoutId id="2147483705" r:id="rId2"/>
    <p:sldLayoutId id="2147483706" r:id="rId3"/>
    <p:sldLayoutId id="2147483707" r:id="rId4"/>
  </p:sldLayoutIdLst>
  <p:txStyles>
    <p:titleStyle>
      <a:lvl1pPr algn="l" rtl="0" eaLnBrk="1" fontAlgn="base" hangingPunct="1">
        <a:spcBef>
          <a:spcPct val="0"/>
        </a:spcBef>
        <a:spcAft>
          <a:spcPct val="0"/>
        </a:spcAft>
        <a:defRPr kumimoji="1" sz="1846">
          <a:solidFill>
            <a:schemeClr val="tx1"/>
          </a:solidFill>
          <a:latin typeface="+mj-lt"/>
          <a:ea typeface="+mj-ea"/>
          <a:cs typeface="+mj-cs"/>
        </a:defRPr>
      </a:lvl1pPr>
      <a:lvl2pPr algn="l" rtl="0" eaLnBrk="1" fontAlgn="base" hangingPunct="1">
        <a:spcBef>
          <a:spcPct val="0"/>
        </a:spcBef>
        <a:spcAft>
          <a:spcPct val="0"/>
        </a:spcAft>
        <a:defRPr kumimoji="1" sz="1846">
          <a:solidFill>
            <a:schemeClr val="tx2"/>
          </a:solidFill>
          <a:latin typeface="HGSｺﾞｼｯｸE" pitchFamily="50" charset="-128"/>
          <a:ea typeface="HGSｺﾞｼｯｸE" pitchFamily="50" charset="-128"/>
        </a:defRPr>
      </a:lvl2pPr>
      <a:lvl3pPr algn="l" rtl="0" eaLnBrk="1" fontAlgn="base" hangingPunct="1">
        <a:spcBef>
          <a:spcPct val="0"/>
        </a:spcBef>
        <a:spcAft>
          <a:spcPct val="0"/>
        </a:spcAft>
        <a:defRPr kumimoji="1" sz="1846">
          <a:solidFill>
            <a:schemeClr val="tx2"/>
          </a:solidFill>
          <a:latin typeface="HGSｺﾞｼｯｸE" pitchFamily="50" charset="-128"/>
          <a:ea typeface="HGSｺﾞｼｯｸE" pitchFamily="50" charset="-128"/>
        </a:defRPr>
      </a:lvl3pPr>
      <a:lvl4pPr algn="l" rtl="0" eaLnBrk="1" fontAlgn="base" hangingPunct="1">
        <a:spcBef>
          <a:spcPct val="0"/>
        </a:spcBef>
        <a:spcAft>
          <a:spcPct val="0"/>
        </a:spcAft>
        <a:defRPr kumimoji="1" sz="1846">
          <a:solidFill>
            <a:schemeClr val="tx2"/>
          </a:solidFill>
          <a:latin typeface="HGSｺﾞｼｯｸE" pitchFamily="50" charset="-128"/>
          <a:ea typeface="HGSｺﾞｼｯｸE" pitchFamily="50" charset="-128"/>
        </a:defRPr>
      </a:lvl4pPr>
      <a:lvl5pPr algn="l" rtl="0" eaLnBrk="1" fontAlgn="base" hangingPunct="1">
        <a:spcBef>
          <a:spcPct val="0"/>
        </a:spcBef>
        <a:spcAft>
          <a:spcPct val="0"/>
        </a:spcAft>
        <a:defRPr kumimoji="1" sz="1846">
          <a:solidFill>
            <a:schemeClr val="tx2"/>
          </a:solidFill>
          <a:latin typeface="HGSｺﾞｼｯｸE" pitchFamily="50" charset="-128"/>
          <a:ea typeface="HGSｺﾞｼｯｸE" pitchFamily="50" charset="-128"/>
        </a:defRPr>
      </a:lvl5pPr>
      <a:lvl6pPr marL="422041" algn="l" rtl="0" eaLnBrk="1" fontAlgn="base" hangingPunct="1">
        <a:spcBef>
          <a:spcPct val="0"/>
        </a:spcBef>
        <a:spcAft>
          <a:spcPct val="0"/>
        </a:spcAft>
        <a:defRPr kumimoji="1" sz="1846">
          <a:solidFill>
            <a:schemeClr val="tx2"/>
          </a:solidFill>
          <a:latin typeface="HGSｺﾞｼｯｸE" pitchFamily="50" charset="-128"/>
          <a:ea typeface="HGSｺﾞｼｯｸE" pitchFamily="50" charset="-128"/>
        </a:defRPr>
      </a:lvl6pPr>
      <a:lvl7pPr marL="844083" algn="l" rtl="0" eaLnBrk="1" fontAlgn="base" hangingPunct="1">
        <a:spcBef>
          <a:spcPct val="0"/>
        </a:spcBef>
        <a:spcAft>
          <a:spcPct val="0"/>
        </a:spcAft>
        <a:defRPr kumimoji="1" sz="1846">
          <a:solidFill>
            <a:schemeClr val="tx2"/>
          </a:solidFill>
          <a:latin typeface="HGSｺﾞｼｯｸE" pitchFamily="50" charset="-128"/>
          <a:ea typeface="HGSｺﾞｼｯｸE" pitchFamily="50" charset="-128"/>
        </a:defRPr>
      </a:lvl7pPr>
      <a:lvl8pPr marL="1266124" algn="l" rtl="0" eaLnBrk="1" fontAlgn="base" hangingPunct="1">
        <a:spcBef>
          <a:spcPct val="0"/>
        </a:spcBef>
        <a:spcAft>
          <a:spcPct val="0"/>
        </a:spcAft>
        <a:defRPr kumimoji="1" sz="1846">
          <a:solidFill>
            <a:schemeClr val="tx2"/>
          </a:solidFill>
          <a:latin typeface="HGSｺﾞｼｯｸE" pitchFamily="50" charset="-128"/>
          <a:ea typeface="HGSｺﾞｼｯｸE" pitchFamily="50" charset="-128"/>
        </a:defRPr>
      </a:lvl8pPr>
      <a:lvl9pPr marL="1688165" algn="l" rtl="0" eaLnBrk="1" fontAlgn="base" hangingPunct="1">
        <a:spcBef>
          <a:spcPct val="0"/>
        </a:spcBef>
        <a:spcAft>
          <a:spcPct val="0"/>
        </a:spcAft>
        <a:defRPr kumimoji="1" sz="1846">
          <a:solidFill>
            <a:schemeClr val="tx2"/>
          </a:solidFill>
          <a:latin typeface="HGSｺﾞｼｯｸE" pitchFamily="50" charset="-128"/>
          <a:ea typeface="HGSｺﾞｼｯｸE" pitchFamily="50" charset="-128"/>
        </a:defRPr>
      </a:lvl9pPr>
    </p:titleStyle>
    <p:bodyStyle>
      <a:lvl1pPr marL="316531" indent="-316531" algn="l" rtl="0" eaLnBrk="1" fontAlgn="base" hangingPunct="1">
        <a:spcBef>
          <a:spcPct val="20000"/>
        </a:spcBef>
        <a:spcAft>
          <a:spcPct val="0"/>
        </a:spcAft>
        <a:defRPr kumimoji="1" sz="1477" b="1">
          <a:solidFill>
            <a:schemeClr val="tx1"/>
          </a:solidFill>
          <a:latin typeface="メイリオ" pitchFamily="50" charset="-128"/>
          <a:ea typeface="メイリオ" pitchFamily="50" charset="-128"/>
          <a:cs typeface="メイリオ" pitchFamily="50" charset="-128"/>
        </a:defRPr>
      </a:lvl1pPr>
      <a:lvl2pPr marL="411784" indent="-162662" algn="l" rtl="0" eaLnBrk="1" fontAlgn="base" hangingPunct="1">
        <a:lnSpc>
          <a:spcPct val="110000"/>
        </a:lnSpc>
        <a:spcBef>
          <a:spcPct val="0"/>
        </a:spcBef>
        <a:spcAft>
          <a:spcPct val="0"/>
        </a:spcAft>
        <a:buChar char="–"/>
        <a:defRPr kumimoji="1" sz="1292">
          <a:solidFill>
            <a:schemeClr val="tx1"/>
          </a:solidFill>
          <a:latin typeface="メイリオ" pitchFamily="50" charset="-128"/>
          <a:ea typeface="メイリオ" pitchFamily="50" charset="-128"/>
          <a:cs typeface="メイリオ" pitchFamily="50" charset="-128"/>
        </a:defRPr>
      </a:lvl2pPr>
      <a:lvl3pPr marL="745900" indent="-168524" algn="l" rtl="0" eaLnBrk="1" fontAlgn="base" hangingPunct="1">
        <a:lnSpc>
          <a:spcPct val="110000"/>
        </a:lnSpc>
        <a:spcBef>
          <a:spcPct val="0"/>
        </a:spcBef>
        <a:spcAft>
          <a:spcPct val="0"/>
        </a:spcAft>
        <a:buChar char="•"/>
        <a:defRPr kumimoji="1" sz="1292">
          <a:solidFill>
            <a:schemeClr val="tx1"/>
          </a:solidFill>
          <a:latin typeface="メイリオ" pitchFamily="50" charset="-128"/>
          <a:ea typeface="メイリオ" pitchFamily="50" charset="-128"/>
          <a:cs typeface="メイリオ" pitchFamily="50" charset="-128"/>
        </a:defRPr>
      </a:lvl3pPr>
      <a:lvl4pPr marL="1074154" indent="-162662" algn="l" rtl="0" eaLnBrk="1" fontAlgn="base" hangingPunct="1">
        <a:lnSpc>
          <a:spcPct val="110000"/>
        </a:lnSpc>
        <a:spcBef>
          <a:spcPct val="0"/>
        </a:spcBef>
        <a:spcAft>
          <a:spcPct val="0"/>
        </a:spcAft>
        <a:buFont typeface="Arial" charset="0"/>
        <a:buChar char="»"/>
        <a:defRPr kumimoji="1" sz="1292">
          <a:solidFill>
            <a:schemeClr val="tx1"/>
          </a:solidFill>
          <a:latin typeface="メイリオ" pitchFamily="50" charset="-128"/>
          <a:ea typeface="メイリオ" pitchFamily="50" charset="-128"/>
          <a:cs typeface="メイリオ" pitchFamily="50" charset="-128"/>
        </a:defRPr>
      </a:lvl4pPr>
      <a:lvl5pPr marL="1408270" indent="-168524" algn="l" rtl="0" eaLnBrk="1" fontAlgn="base" hangingPunct="1">
        <a:lnSpc>
          <a:spcPct val="110000"/>
        </a:lnSpc>
        <a:spcBef>
          <a:spcPct val="0"/>
        </a:spcBef>
        <a:spcAft>
          <a:spcPct val="0"/>
        </a:spcAft>
        <a:buFont typeface="Wingdings" pitchFamily="2" charset="2"/>
        <a:buChar char="w"/>
        <a:defRPr kumimoji="1" sz="1292">
          <a:solidFill>
            <a:schemeClr val="tx1"/>
          </a:solidFill>
          <a:latin typeface="メイリオ" pitchFamily="50" charset="-128"/>
          <a:ea typeface="メイリオ" pitchFamily="50" charset="-128"/>
          <a:cs typeface="メイリオ" pitchFamily="50" charset="-128"/>
        </a:defRPr>
      </a:lvl5pPr>
      <a:lvl6pPr marL="1830312" indent="-168524" algn="l" rtl="0" eaLnBrk="1" fontAlgn="base" hangingPunct="1">
        <a:lnSpc>
          <a:spcPct val="110000"/>
        </a:lnSpc>
        <a:spcBef>
          <a:spcPct val="0"/>
        </a:spcBef>
        <a:spcAft>
          <a:spcPct val="0"/>
        </a:spcAft>
        <a:buFont typeface="Wingdings" pitchFamily="2" charset="2"/>
        <a:buChar char="w"/>
        <a:defRPr kumimoji="1" sz="1292">
          <a:solidFill>
            <a:schemeClr val="tx1"/>
          </a:solidFill>
          <a:latin typeface="HGPｺﾞｼｯｸM" pitchFamily="50" charset="-128"/>
          <a:ea typeface="HGPｺﾞｼｯｸM" pitchFamily="50" charset="-128"/>
        </a:defRPr>
      </a:lvl6pPr>
      <a:lvl7pPr marL="2252353" indent="-168524" algn="l" rtl="0" eaLnBrk="1" fontAlgn="base" hangingPunct="1">
        <a:lnSpc>
          <a:spcPct val="110000"/>
        </a:lnSpc>
        <a:spcBef>
          <a:spcPct val="0"/>
        </a:spcBef>
        <a:spcAft>
          <a:spcPct val="0"/>
        </a:spcAft>
        <a:buFont typeface="Wingdings" pitchFamily="2" charset="2"/>
        <a:buChar char="w"/>
        <a:defRPr kumimoji="1" sz="1292">
          <a:solidFill>
            <a:schemeClr val="tx1"/>
          </a:solidFill>
          <a:latin typeface="HGPｺﾞｼｯｸM" pitchFamily="50" charset="-128"/>
          <a:ea typeface="HGPｺﾞｼｯｸM" pitchFamily="50" charset="-128"/>
        </a:defRPr>
      </a:lvl7pPr>
      <a:lvl8pPr marL="2674394" indent="-168524" algn="l" rtl="0" eaLnBrk="1" fontAlgn="base" hangingPunct="1">
        <a:lnSpc>
          <a:spcPct val="110000"/>
        </a:lnSpc>
        <a:spcBef>
          <a:spcPct val="0"/>
        </a:spcBef>
        <a:spcAft>
          <a:spcPct val="0"/>
        </a:spcAft>
        <a:buFont typeface="Wingdings" pitchFamily="2" charset="2"/>
        <a:buChar char="w"/>
        <a:defRPr kumimoji="1" sz="1292">
          <a:solidFill>
            <a:schemeClr val="tx1"/>
          </a:solidFill>
          <a:latin typeface="HGPｺﾞｼｯｸM" pitchFamily="50" charset="-128"/>
          <a:ea typeface="HGPｺﾞｼｯｸM" pitchFamily="50" charset="-128"/>
        </a:defRPr>
      </a:lvl8pPr>
      <a:lvl9pPr marL="3096436" indent="-168524" algn="l" rtl="0" eaLnBrk="1" fontAlgn="base" hangingPunct="1">
        <a:lnSpc>
          <a:spcPct val="110000"/>
        </a:lnSpc>
        <a:spcBef>
          <a:spcPct val="0"/>
        </a:spcBef>
        <a:spcAft>
          <a:spcPct val="0"/>
        </a:spcAft>
        <a:buFont typeface="Wingdings" pitchFamily="2" charset="2"/>
        <a:buChar char="w"/>
        <a:defRPr kumimoji="1" sz="1292">
          <a:solidFill>
            <a:schemeClr val="tx1"/>
          </a:solidFill>
          <a:latin typeface="HGPｺﾞｼｯｸM" pitchFamily="50" charset="-128"/>
          <a:ea typeface="HGPｺﾞｼｯｸM" pitchFamily="50" charset="-128"/>
        </a:defRPr>
      </a:lvl9pPr>
    </p:bodyStyle>
    <p:otherStyle>
      <a:defPPr>
        <a:defRPr lang="ja-JP"/>
      </a:defPPr>
      <a:lvl1pPr marL="0" algn="l" defTabSz="844083" rtl="0" eaLnBrk="1" latinLnBrk="0" hangingPunct="1">
        <a:defRPr kumimoji="1" sz="1662" kern="1200">
          <a:solidFill>
            <a:schemeClr val="tx1"/>
          </a:solidFill>
          <a:latin typeface="+mn-lt"/>
          <a:ea typeface="+mn-ea"/>
          <a:cs typeface="+mn-cs"/>
        </a:defRPr>
      </a:lvl1pPr>
      <a:lvl2pPr marL="422041" algn="l" defTabSz="844083" rtl="0" eaLnBrk="1" latinLnBrk="0" hangingPunct="1">
        <a:defRPr kumimoji="1" sz="1662" kern="1200">
          <a:solidFill>
            <a:schemeClr val="tx1"/>
          </a:solidFill>
          <a:latin typeface="+mn-lt"/>
          <a:ea typeface="+mn-ea"/>
          <a:cs typeface="+mn-cs"/>
        </a:defRPr>
      </a:lvl2pPr>
      <a:lvl3pPr marL="844083" algn="l" defTabSz="844083" rtl="0" eaLnBrk="1" latinLnBrk="0" hangingPunct="1">
        <a:defRPr kumimoji="1" sz="1662" kern="1200">
          <a:solidFill>
            <a:schemeClr val="tx1"/>
          </a:solidFill>
          <a:latin typeface="+mn-lt"/>
          <a:ea typeface="+mn-ea"/>
          <a:cs typeface="+mn-cs"/>
        </a:defRPr>
      </a:lvl3pPr>
      <a:lvl4pPr marL="1266124" algn="l" defTabSz="844083" rtl="0" eaLnBrk="1" latinLnBrk="0" hangingPunct="1">
        <a:defRPr kumimoji="1" sz="1662" kern="1200">
          <a:solidFill>
            <a:schemeClr val="tx1"/>
          </a:solidFill>
          <a:latin typeface="+mn-lt"/>
          <a:ea typeface="+mn-ea"/>
          <a:cs typeface="+mn-cs"/>
        </a:defRPr>
      </a:lvl4pPr>
      <a:lvl5pPr marL="1688165" algn="l" defTabSz="844083" rtl="0" eaLnBrk="1" latinLnBrk="0" hangingPunct="1">
        <a:defRPr kumimoji="1" sz="1662" kern="1200">
          <a:solidFill>
            <a:schemeClr val="tx1"/>
          </a:solidFill>
          <a:latin typeface="+mn-lt"/>
          <a:ea typeface="+mn-ea"/>
          <a:cs typeface="+mn-cs"/>
        </a:defRPr>
      </a:lvl5pPr>
      <a:lvl6pPr marL="2110207" algn="l" defTabSz="844083" rtl="0" eaLnBrk="1" latinLnBrk="0" hangingPunct="1">
        <a:defRPr kumimoji="1" sz="1662" kern="1200">
          <a:solidFill>
            <a:schemeClr val="tx1"/>
          </a:solidFill>
          <a:latin typeface="+mn-lt"/>
          <a:ea typeface="+mn-ea"/>
          <a:cs typeface="+mn-cs"/>
        </a:defRPr>
      </a:lvl6pPr>
      <a:lvl7pPr marL="2532248" algn="l" defTabSz="844083" rtl="0" eaLnBrk="1" latinLnBrk="0" hangingPunct="1">
        <a:defRPr kumimoji="1" sz="1662" kern="1200">
          <a:solidFill>
            <a:schemeClr val="tx1"/>
          </a:solidFill>
          <a:latin typeface="+mn-lt"/>
          <a:ea typeface="+mn-ea"/>
          <a:cs typeface="+mn-cs"/>
        </a:defRPr>
      </a:lvl7pPr>
      <a:lvl8pPr marL="2954289" algn="l" defTabSz="844083" rtl="0" eaLnBrk="1" latinLnBrk="0" hangingPunct="1">
        <a:defRPr kumimoji="1" sz="1662" kern="1200">
          <a:solidFill>
            <a:schemeClr val="tx1"/>
          </a:solidFill>
          <a:latin typeface="+mn-lt"/>
          <a:ea typeface="+mn-ea"/>
          <a:cs typeface="+mn-cs"/>
        </a:defRPr>
      </a:lvl8pPr>
      <a:lvl9pPr marL="3376331" algn="l" defTabSz="844083" rtl="0" eaLnBrk="1" latinLnBrk="0" hangingPunct="1">
        <a:defRPr kumimoji="1" sz="1662"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28625" y="727077"/>
            <a:ext cx="8988425" cy="790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タイトルの書式設定</a:t>
            </a:r>
          </a:p>
        </p:txBody>
      </p:sp>
      <p:sp>
        <p:nvSpPr>
          <p:cNvPr id="1027" name="Rectangle 3"/>
          <p:cNvSpPr>
            <a:spLocks noGrp="1" noChangeArrowheads="1"/>
          </p:cNvSpPr>
          <p:nvPr>
            <p:ph type="body" idx="1"/>
          </p:nvPr>
        </p:nvSpPr>
        <p:spPr bwMode="auto">
          <a:xfrm>
            <a:off x="495300" y="1446213"/>
            <a:ext cx="8915400" cy="4608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143366" name="Rectangle 6"/>
          <p:cNvSpPr>
            <a:spLocks noGrp="1" noChangeArrowheads="1"/>
          </p:cNvSpPr>
          <p:nvPr>
            <p:ph type="sldNum" sz="quarter" idx="4"/>
          </p:nvPr>
        </p:nvSpPr>
        <p:spPr bwMode="auto">
          <a:xfrm>
            <a:off x="4484688" y="6546850"/>
            <a:ext cx="1558925" cy="287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292">
                <a:latin typeface="Times New Roman" pitchFamily="18" charset="0"/>
                <a:ea typeface="ＭＳ Ｐゴシック" pitchFamily="50" charset="-128"/>
              </a:defRPr>
            </a:lvl1pPr>
          </a:lstStyle>
          <a:p>
            <a:pPr>
              <a:defRPr/>
            </a:pPr>
            <a:fld id="{6CA3BC1E-70E0-4B1D-9A33-E974266AAEEF}" type="slidenum">
              <a:rPr lang="en-US" altLang="ja-JP"/>
              <a:pPr>
                <a:defRPr/>
              </a:pPr>
              <a:t>‹#›</a:t>
            </a:fld>
            <a:endParaRPr lang="en-US" altLang="ja-JP" dirty="0"/>
          </a:p>
        </p:txBody>
      </p:sp>
      <p:sp>
        <p:nvSpPr>
          <p:cNvPr id="1029" name="Rectangle 10"/>
          <p:cNvSpPr>
            <a:spLocks noChangeArrowheads="1"/>
          </p:cNvSpPr>
          <p:nvPr/>
        </p:nvSpPr>
        <p:spPr bwMode="auto">
          <a:xfrm>
            <a:off x="194431" y="6533126"/>
            <a:ext cx="9468000" cy="53975"/>
          </a:xfrm>
          <a:prstGeom prst="rect">
            <a:avLst/>
          </a:prstGeom>
          <a:solidFill>
            <a:srgbClr val="0075BF"/>
          </a:solidFill>
          <a:ln>
            <a:noFill/>
          </a:ln>
          <a:effectLst/>
          <a:extLst>
            <a:ext uri="{91240B29-F687-4F45-9708-019B960494DF}">
              <a14:hiddenLine xmlns:a14="http://schemas.microsoft.com/office/drawing/2010/main" w="9525">
                <a:solidFill>
                  <a:srgbClr val="0075B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sz="800">
                <a:solidFill>
                  <a:schemeClr val="tx1"/>
                </a:solidFill>
                <a:latin typeface="Arial" charset="0"/>
                <a:ea typeface="HGPｺﾞｼｯｸM" pitchFamily="50" charset="-128"/>
              </a:defRPr>
            </a:lvl1pPr>
            <a:lvl2pPr marL="742950" indent="-285750" eaLnBrk="0" hangingPunct="0">
              <a:defRPr kumimoji="1" sz="800">
                <a:solidFill>
                  <a:schemeClr val="tx1"/>
                </a:solidFill>
                <a:latin typeface="Arial" charset="0"/>
                <a:ea typeface="HGPｺﾞｼｯｸM" pitchFamily="50" charset="-128"/>
              </a:defRPr>
            </a:lvl2pPr>
            <a:lvl3pPr marL="1143000" indent="-228600" eaLnBrk="0" hangingPunct="0">
              <a:defRPr kumimoji="1" sz="800">
                <a:solidFill>
                  <a:schemeClr val="tx1"/>
                </a:solidFill>
                <a:latin typeface="Arial" charset="0"/>
                <a:ea typeface="HGPｺﾞｼｯｸM" pitchFamily="50" charset="-128"/>
              </a:defRPr>
            </a:lvl3pPr>
            <a:lvl4pPr marL="1600200" indent="-228600" eaLnBrk="0" hangingPunct="0">
              <a:defRPr kumimoji="1" sz="800">
                <a:solidFill>
                  <a:schemeClr val="tx1"/>
                </a:solidFill>
                <a:latin typeface="Arial" charset="0"/>
                <a:ea typeface="HGPｺﾞｼｯｸM" pitchFamily="50" charset="-128"/>
              </a:defRPr>
            </a:lvl4pPr>
            <a:lvl5pPr marL="2057400" indent="-228600" eaLnBrk="0" hangingPunct="0">
              <a:defRPr kumimoji="1" sz="800">
                <a:solidFill>
                  <a:schemeClr val="tx1"/>
                </a:solidFill>
                <a:latin typeface="Arial" charset="0"/>
                <a:ea typeface="HGPｺﾞｼｯｸM" pitchFamily="50" charset="-128"/>
              </a:defRPr>
            </a:lvl5pPr>
            <a:lvl6pPr marL="2514600" indent="-228600" eaLnBrk="0" fontAlgn="base" hangingPunct="0">
              <a:spcBef>
                <a:spcPct val="0"/>
              </a:spcBef>
              <a:spcAft>
                <a:spcPct val="0"/>
              </a:spcAft>
              <a:defRPr kumimoji="1" sz="800">
                <a:solidFill>
                  <a:schemeClr val="tx1"/>
                </a:solidFill>
                <a:latin typeface="Arial" charset="0"/>
                <a:ea typeface="HGPｺﾞｼｯｸM" pitchFamily="50" charset="-128"/>
              </a:defRPr>
            </a:lvl6pPr>
            <a:lvl7pPr marL="2971800" indent="-228600" eaLnBrk="0" fontAlgn="base" hangingPunct="0">
              <a:spcBef>
                <a:spcPct val="0"/>
              </a:spcBef>
              <a:spcAft>
                <a:spcPct val="0"/>
              </a:spcAft>
              <a:defRPr kumimoji="1" sz="800">
                <a:solidFill>
                  <a:schemeClr val="tx1"/>
                </a:solidFill>
                <a:latin typeface="Arial" charset="0"/>
                <a:ea typeface="HGPｺﾞｼｯｸM" pitchFamily="50" charset="-128"/>
              </a:defRPr>
            </a:lvl7pPr>
            <a:lvl8pPr marL="3429000" indent="-228600" eaLnBrk="0" fontAlgn="base" hangingPunct="0">
              <a:spcBef>
                <a:spcPct val="0"/>
              </a:spcBef>
              <a:spcAft>
                <a:spcPct val="0"/>
              </a:spcAft>
              <a:defRPr kumimoji="1" sz="800">
                <a:solidFill>
                  <a:schemeClr val="tx1"/>
                </a:solidFill>
                <a:latin typeface="Arial" charset="0"/>
                <a:ea typeface="HGPｺﾞｼｯｸM" pitchFamily="50" charset="-128"/>
              </a:defRPr>
            </a:lvl8pPr>
            <a:lvl9pPr marL="3886200" indent="-228600" eaLnBrk="0" fontAlgn="base" hangingPunct="0">
              <a:spcBef>
                <a:spcPct val="0"/>
              </a:spcBef>
              <a:spcAft>
                <a:spcPct val="0"/>
              </a:spcAft>
              <a:defRPr kumimoji="1" sz="800">
                <a:solidFill>
                  <a:schemeClr val="tx1"/>
                </a:solidFill>
                <a:latin typeface="Arial" charset="0"/>
                <a:ea typeface="HGPｺﾞｼｯｸM" pitchFamily="50" charset="-128"/>
              </a:defRPr>
            </a:lvl9pPr>
          </a:lstStyle>
          <a:p>
            <a:pPr eaLnBrk="1" hangingPunct="1">
              <a:defRPr/>
            </a:pPr>
            <a:endParaRPr lang="ja-JP" altLang="en-US" sz="738" dirty="0"/>
          </a:p>
        </p:txBody>
      </p:sp>
      <p:sp>
        <p:nvSpPr>
          <p:cNvPr id="1033" name="Rectangle 17"/>
          <p:cNvSpPr>
            <a:spLocks noChangeArrowheads="1"/>
          </p:cNvSpPr>
          <p:nvPr/>
        </p:nvSpPr>
        <p:spPr bwMode="auto">
          <a:xfrm>
            <a:off x="194431" y="188913"/>
            <a:ext cx="9468000" cy="360362"/>
          </a:xfrm>
          <a:prstGeom prst="rect">
            <a:avLst/>
          </a:prstGeom>
          <a:solidFill>
            <a:srgbClr val="0075BF"/>
          </a:solidFill>
          <a:ln>
            <a:noFill/>
          </a:ln>
          <a:effectLst/>
          <a:extLst>
            <a:ext uri="{91240B29-F687-4F45-9708-019B960494DF}">
              <a14:hiddenLine xmlns:a14="http://schemas.microsoft.com/office/drawing/2010/main" w="9525">
                <a:solidFill>
                  <a:srgbClr val="0075B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sz="800">
                <a:solidFill>
                  <a:schemeClr val="tx1"/>
                </a:solidFill>
                <a:latin typeface="Arial" charset="0"/>
                <a:ea typeface="HGPｺﾞｼｯｸM" pitchFamily="50" charset="-128"/>
              </a:defRPr>
            </a:lvl1pPr>
            <a:lvl2pPr marL="742950" indent="-285750" eaLnBrk="0" hangingPunct="0">
              <a:defRPr kumimoji="1" sz="800">
                <a:solidFill>
                  <a:schemeClr val="tx1"/>
                </a:solidFill>
                <a:latin typeface="Arial" charset="0"/>
                <a:ea typeface="HGPｺﾞｼｯｸM" pitchFamily="50" charset="-128"/>
              </a:defRPr>
            </a:lvl2pPr>
            <a:lvl3pPr marL="1143000" indent="-228600" eaLnBrk="0" hangingPunct="0">
              <a:defRPr kumimoji="1" sz="800">
                <a:solidFill>
                  <a:schemeClr val="tx1"/>
                </a:solidFill>
                <a:latin typeface="Arial" charset="0"/>
                <a:ea typeface="HGPｺﾞｼｯｸM" pitchFamily="50" charset="-128"/>
              </a:defRPr>
            </a:lvl3pPr>
            <a:lvl4pPr marL="1600200" indent="-228600" eaLnBrk="0" hangingPunct="0">
              <a:defRPr kumimoji="1" sz="800">
                <a:solidFill>
                  <a:schemeClr val="tx1"/>
                </a:solidFill>
                <a:latin typeface="Arial" charset="0"/>
                <a:ea typeface="HGPｺﾞｼｯｸM" pitchFamily="50" charset="-128"/>
              </a:defRPr>
            </a:lvl4pPr>
            <a:lvl5pPr marL="2057400" indent="-228600" eaLnBrk="0" hangingPunct="0">
              <a:defRPr kumimoji="1" sz="800">
                <a:solidFill>
                  <a:schemeClr val="tx1"/>
                </a:solidFill>
                <a:latin typeface="Arial" charset="0"/>
                <a:ea typeface="HGPｺﾞｼｯｸM" pitchFamily="50" charset="-128"/>
              </a:defRPr>
            </a:lvl5pPr>
            <a:lvl6pPr marL="2514600" indent="-228600" eaLnBrk="0" fontAlgn="base" hangingPunct="0">
              <a:spcBef>
                <a:spcPct val="0"/>
              </a:spcBef>
              <a:spcAft>
                <a:spcPct val="0"/>
              </a:spcAft>
              <a:defRPr kumimoji="1" sz="800">
                <a:solidFill>
                  <a:schemeClr val="tx1"/>
                </a:solidFill>
                <a:latin typeface="Arial" charset="0"/>
                <a:ea typeface="HGPｺﾞｼｯｸM" pitchFamily="50" charset="-128"/>
              </a:defRPr>
            </a:lvl6pPr>
            <a:lvl7pPr marL="2971800" indent="-228600" eaLnBrk="0" fontAlgn="base" hangingPunct="0">
              <a:spcBef>
                <a:spcPct val="0"/>
              </a:spcBef>
              <a:spcAft>
                <a:spcPct val="0"/>
              </a:spcAft>
              <a:defRPr kumimoji="1" sz="800">
                <a:solidFill>
                  <a:schemeClr val="tx1"/>
                </a:solidFill>
                <a:latin typeface="Arial" charset="0"/>
                <a:ea typeface="HGPｺﾞｼｯｸM" pitchFamily="50" charset="-128"/>
              </a:defRPr>
            </a:lvl7pPr>
            <a:lvl8pPr marL="3429000" indent="-228600" eaLnBrk="0" fontAlgn="base" hangingPunct="0">
              <a:spcBef>
                <a:spcPct val="0"/>
              </a:spcBef>
              <a:spcAft>
                <a:spcPct val="0"/>
              </a:spcAft>
              <a:defRPr kumimoji="1" sz="800">
                <a:solidFill>
                  <a:schemeClr val="tx1"/>
                </a:solidFill>
                <a:latin typeface="Arial" charset="0"/>
                <a:ea typeface="HGPｺﾞｼｯｸM" pitchFamily="50" charset="-128"/>
              </a:defRPr>
            </a:lvl8pPr>
            <a:lvl9pPr marL="3886200" indent="-228600" eaLnBrk="0" fontAlgn="base" hangingPunct="0">
              <a:spcBef>
                <a:spcPct val="0"/>
              </a:spcBef>
              <a:spcAft>
                <a:spcPct val="0"/>
              </a:spcAft>
              <a:defRPr kumimoji="1" sz="800">
                <a:solidFill>
                  <a:schemeClr val="tx1"/>
                </a:solidFill>
                <a:latin typeface="Arial" charset="0"/>
                <a:ea typeface="HGPｺﾞｼｯｸM" pitchFamily="50" charset="-128"/>
              </a:defRPr>
            </a:lvl9pPr>
          </a:lstStyle>
          <a:p>
            <a:pPr algn="ctr" eaLnBrk="1" hangingPunct="1">
              <a:defRPr/>
            </a:pPr>
            <a:endParaRPr lang="ja-JP" altLang="ja-JP" sz="1108" dirty="0"/>
          </a:p>
        </p:txBody>
      </p:sp>
      <p:grpSp>
        <p:nvGrpSpPr>
          <p:cNvPr id="1035" name="Group 19"/>
          <p:cNvGrpSpPr>
            <a:grpSpLocks/>
          </p:cNvGrpSpPr>
          <p:nvPr/>
        </p:nvGrpSpPr>
        <p:grpSpPr bwMode="auto">
          <a:xfrm>
            <a:off x="-2679700" y="3395666"/>
            <a:ext cx="2460625" cy="1497013"/>
            <a:chOff x="-1643" y="2907"/>
            <a:chExt cx="1550" cy="943"/>
          </a:xfrm>
        </p:grpSpPr>
        <p:sp>
          <p:nvSpPr>
            <p:cNvPr id="1036" name="Rectangle 20"/>
            <p:cNvSpPr>
              <a:spLocks noChangeArrowheads="1"/>
            </p:cNvSpPr>
            <p:nvPr userDrawn="1"/>
          </p:nvSpPr>
          <p:spPr bwMode="auto">
            <a:xfrm>
              <a:off x="-1643" y="3278"/>
              <a:ext cx="1550" cy="301"/>
            </a:xfrm>
            <a:prstGeom prst="rect">
              <a:avLst/>
            </a:prstGeom>
            <a:solidFill>
              <a:schemeClr val="bg1"/>
            </a:solidFill>
            <a:ln>
              <a:noFill/>
            </a:ln>
            <a:effectLst/>
            <a:extLst>
              <a:ext uri="{91240B29-F687-4F45-9708-019B960494DF}">
                <a14:hiddenLine xmlns:a14="http://schemas.microsoft.com/office/drawing/2010/main" w="317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0" tIns="180000" rIns="180000" bIns="180000" anchor="ctr">
              <a:spAutoFit/>
            </a:bodyPr>
            <a:lstStyle>
              <a:lvl1pPr eaLnBrk="0" hangingPunct="0">
                <a:defRPr kumimoji="1" sz="800">
                  <a:solidFill>
                    <a:schemeClr val="tx1"/>
                  </a:solidFill>
                  <a:latin typeface="Arial" charset="0"/>
                  <a:ea typeface="HGPｺﾞｼｯｸM" pitchFamily="50" charset="-128"/>
                </a:defRPr>
              </a:lvl1pPr>
              <a:lvl2pPr marL="742950" indent="-285750" eaLnBrk="0" hangingPunct="0">
                <a:defRPr kumimoji="1" sz="800">
                  <a:solidFill>
                    <a:schemeClr val="tx1"/>
                  </a:solidFill>
                  <a:latin typeface="Arial" charset="0"/>
                  <a:ea typeface="HGPｺﾞｼｯｸM" pitchFamily="50" charset="-128"/>
                </a:defRPr>
              </a:lvl2pPr>
              <a:lvl3pPr marL="1143000" indent="-228600" eaLnBrk="0" hangingPunct="0">
                <a:defRPr kumimoji="1" sz="800">
                  <a:solidFill>
                    <a:schemeClr val="tx1"/>
                  </a:solidFill>
                  <a:latin typeface="Arial" charset="0"/>
                  <a:ea typeface="HGPｺﾞｼｯｸM" pitchFamily="50" charset="-128"/>
                </a:defRPr>
              </a:lvl3pPr>
              <a:lvl4pPr marL="1600200" indent="-228600" eaLnBrk="0" hangingPunct="0">
                <a:defRPr kumimoji="1" sz="800">
                  <a:solidFill>
                    <a:schemeClr val="tx1"/>
                  </a:solidFill>
                  <a:latin typeface="Arial" charset="0"/>
                  <a:ea typeface="HGPｺﾞｼｯｸM" pitchFamily="50" charset="-128"/>
                </a:defRPr>
              </a:lvl4pPr>
              <a:lvl5pPr marL="2057400" indent="-228600" eaLnBrk="0" hangingPunct="0">
                <a:defRPr kumimoji="1" sz="800">
                  <a:solidFill>
                    <a:schemeClr val="tx1"/>
                  </a:solidFill>
                  <a:latin typeface="Arial" charset="0"/>
                  <a:ea typeface="HGPｺﾞｼｯｸM" pitchFamily="50" charset="-128"/>
                </a:defRPr>
              </a:lvl5pPr>
              <a:lvl6pPr marL="2514600" indent="-228600" eaLnBrk="0" fontAlgn="base" hangingPunct="0">
                <a:spcBef>
                  <a:spcPct val="0"/>
                </a:spcBef>
                <a:spcAft>
                  <a:spcPct val="0"/>
                </a:spcAft>
                <a:defRPr kumimoji="1" sz="800">
                  <a:solidFill>
                    <a:schemeClr val="tx1"/>
                  </a:solidFill>
                  <a:latin typeface="Arial" charset="0"/>
                  <a:ea typeface="HGPｺﾞｼｯｸM" pitchFamily="50" charset="-128"/>
                </a:defRPr>
              </a:lvl6pPr>
              <a:lvl7pPr marL="2971800" indent="-228600" eaLnBrk="0" fontAlgn="base" hangingPunct="0">
                <a:spcBef>
                  <a:spcPct val="0"/>
                </a:spcBef>
                <a:spcAft>
                  <a:spcPct val="0"/>
                </a:spcAft>
                <a:defRPr kumimoji="1" sz="800">
                  <a:solidFill>
                    <a:schemeClr val="tx1"/>
                  </a:solidFill>
                  <a:latin typeface="Arial" charset="0"/>
                  <a:ea typeface="HGPｺﾞｼｯｸM" pitchFamily="50" charset="-128"/>
                </a:defRPr>
              </a:lvl7pPr>
              <a:lvl8pPr marL="3429000" indent="-228600" eaLnBrk="0" fontAlgn="base" hangingPunct="0">
                <a:spcBef>
                  <a:spcPct val="0"/>
                </a:spcBef>
                <a:spcAft>
                  <a:spcPct val="0"/>
                </a:spcAft>
                <a:defRPr kumimoji="1" sz="800">
                  <a:solidFill>
                    <a:schemeClr val="tx1"/>
                  </a:solidFill>
                  <a:latin typeface="Arial" charset="0"/>
                  <a:ea typeface="HGPｺﾞｼｯｸM" pitchFamily="50" charset="-128"/>
                </a:defRPr>
              </a:lvl8pPr>
              <a:lvl9pPr marL="3886200" indent="-228600" eaLnBrk="0" fontAlgn="base" hangingPunct="0">
                <a:spcBef>
                  <a:spcPct val="0"/>
                </a:spcBef>
                <a:spcAft>
                  <a:spcPct val="0"/>
                </a:spcAft>
                <a:defRPr kumimoji="1" sz="800">
                  <a:solidFill>
                    <a:schemeClr val="tx1"/>
                  </a:solidFill>
                  <a:latin typeface="Arial" charset="0"/>
                  <a:ea typeface="HGPｺﾞｼｯｸM" pitchFamily="50" charset="-128"/>
                </a:defRPr>
              </a:lvl9pPr>
            </a:lstStyle>
            <a:p>
              <a:pPr eaLnBrk="1" hangingPunct="1">
                <a:defRPr/>
              </a:pPr>
              <a:endParaRPr lang="ja-JP" altLang="en-US" sz="738" dirty="0"/>
            </a:p>
          </p:txBody>
        </p:sp>
        <p:sp>
          <p:nvSpPr>
            <p:cNvPr id="1037" name="Rectangle 21"/>
            <p:cNvSpPr>
              <a:spLocks noChangeArrowheads="1"/>
            </p:cNvSpPr>
            <p:nvPr userDrawn="1"/>
          </p:nvSpPr>
          <p:spPr bwMode="auto">
            <a:xfrm>
              <a:off x="-321" y="3657"/>
              <a:ext cx="149" cy="141"/>
            </a:xfrm>
            <a:prstGeom prst="rect">
              <a:avLst/>
            </a:prstGeom>
            <a:solidFill>
              <a:srgbClr val="FFFF99"/>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sz="800">
                  <a:solidFill>
                    <a:schemeClr val="tx1"/>
                  </a:solidFill>
                  <a:latin typeface="Arial" charset="0"/>
                  <a:ea typeface="HGPｺﾞｼｯｸM" pitchFamily="50" charset="-128"/>
                </a:defRPr>
              </a:lvl1pPr>
              <a:lvl2pPr marL="742950" indent="-285750" eaLnBrk="0" hangingPunct="0">
                <a:defRPr kumimoji="1" sz="800">
                  <a:solidFill>
                    <a:schemeClr val="tx1"/>
                  </a:solidFill>
                  <a:latin typeface="Arial" charset="0"/>
                  <a:ea typeface="HGPｺﾞｼｯｸM" pitchFamily="50" charset="-128"/>
                </a:defRPr>
              </a:lvl2pPr>
              <a:lvl3pPr marL="1143000" indent="-228600" eaLnBrk="0" hangingPunct="0">
                <a:defRPr kumimoji="1" sz="800">
                  <a:solidFill>
                    <a:schemeClr val="tx1"/>
                  </a:solidFill>
                  <a:latin typeface="Arial" charset="0"/>
                  <a:ea typeface="HGPｺﾞｼｯｸM" pitchFamily="50" charset="-128"/>
                </a:defRPr>
              </a:lvl3pPr>
              <a:lvl4pPr marL="1600200" indent="-228600" eaLnBrk="0" hangingPunct="0">
                <a:defRPr kumimoji="1" sz="800">
                  <a:solidFill>
                    <a:schemeClr val="tx1"/>
                  </a:solidFill>
                  <a:latin typeface="Arial" charset="0"/>
                  <a:ea typeface="HGPｺﾞｼｯｸM" pitchFamily="50" charset="-128"/>
                </a:defRPr>
              </a:lvl4pPr>
              <a:lvl5pPr marL="2057400" indent="-228600" eaLnBrk="0" hangingPunct="0">
                <a:defRPr kumimoji="1" sz="800">
                  <a:solidFill>
                    <a:schemeClr val="tx1"/>
                  </a:solidFill>
                  <a:latin typeface="Arial" charset="0"/>
                  <a:ea typeface="HGPｺﾞｼｯｸM" pitchFamily="50" charset="-128"/>
                </a:defRPr>
              </a:lvl5pPr>
              <a:lvl6pPr marL="2514600" indent="-228600" eaLnBrk="0" fontAlgn="base" hangingPunct="0">
                <a:spcBef>
                  <a:spcPct val="0"/>
                </a:spcBef>
                <a:spcAft>
                  <a:spcPct val="0"/>
                </a:spcAft>
                <a:defRPr kumimoji="1" sz="800">
                  <a:solidFill>
                    <a:schemeClr val="tx1"/>
                  </a:solidFill>
                  <a:latin typeface="Arial" charset="0"/>
                  <a:ea typeface="HGPｺﾞｼｯｸM" pitchFamily="50" charset="-128"/>
                </a:defRPr>
              </a:lvl6pPr>
              <a:lvl7pPr marL="2971800" indent="-228600" eaLnBrk="0" fontAlgn="base" hangingPunct="0">
                <a:spcBef>
                  <a:spcPct val="0"/>
                </a:spcBef>
                <a:spcAft>
                  <a:spcPct val="0"/>
                </a:spcAft>
                <a:defRPr kumimoji="1" sz="800">
                  <a:solidFill>
                    <a:schemeClr val="tx1"/>
                  </a:solidFill>
                  <a:latin typeface="Arial" charset="0"/>
                  <a:ea typeface="HGPｺﾞｼｯｸM" pitchFamily="50" charset="-128"/>
                </a:defRPr>
              </a:lvl7pPr>
              <a:lvl8pPr marL="3429000" indent="-228600" eaLnBrk="0" fontAlgn="base" hangingPunct="0">
                <a:spcBef>
                  <a:spcPct val="0"/>
                </a:spcBef>
                <a:spcAft>
                  <a:spcPct val="0"/>
                </a:spcAft>
                <a:defRPr kumimoji="1" sz="800">
                  <a:solidFill>
                    <a:schemeClr val="tx1"/>
                  </a:solidFill>
                  <a:latin typeface="Arial" charset="0"/>
                  <a:ea typeface="HGPｺﾞｼｯｸM" pitchFamily="50" charset="-128"/>
                </a:defRPr>
              </a:lvl8pPr>
              <a:lvl9pPr marL="3886200" indent="-228600" eaLnBrk="0" fontAlgn="base" hangingPunct="0">
                <a:spcBef>
                  <a:spcPct val="0"/>
                </a:spcBef>
                <a:spcAft>
                  <a:spcPct val="0"/>
                </a:spcAft>
                <a:defRPr kumimoji="1" sz="800">
                  <a:solidFill>
                    <a:schemeClr val="tx1"/>
                  </a:solidFill>
                  <a:latin typeface="Arial" charset="0"/>
                  <a:ea typeface="HGPｺﾞｼｯｸM" pitchFamily="50" charset="-128"/>
                </a:defRPr>
              </a:lvl9pPr>
            </a:lstStyle>
            <a:p>
              <a:pPr eaLnBrk="1" hangingPunct="1">
                <a:defRPr/>
              </a:pPr>
              <a:endParaRPr lang="ja-JP" altLang="en-US" sz="738" dirty="0"/>
            </a:p>
          </p:txBody>
        </p:sp>
        <p:sp>
          <p:nvSpPr>
            <p:cNvPr id="1038" name="Rectangle 22"/>
            <p:cNvSpPr>
              <a:spLocks noChangeArrowheads="1"/>
            </p:cNvSpPr>
            <p:nvPr userDrawn="1"/>
          </p:nvSpPr>
          <p:spPr bwMode="auto">
            <a:xfrm>
              <a:off x="-1381" y="3683"/>
              <a:ext cx="998" cy="167"/>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lvl1pPr eaLnBrk="0" hangingPunct="0">
                <a:defRPr kumimoji="1" sz="800">
                  <a:solidFill>
                    <a:schemeClr val="tx1"/>
                  </a:solidFill>
                  <a:latin typeface="Arial" charset="0"/>
                  <a:ea typeface="HGPｺﾞｼｯｸM" pitchFamily="50" charset="-128"/>
                </a:defRPr>
              </a:lvl1pPr>
              <a:lvl2pPr marL="742950" indent="-285750" eaLnBrk="0" hangingPunct="0">
                <a:defRPr kumimoji="1" sz="800">
                  <a:solidFill>
                    <a:schemeClr val="tx1"/>
                  </a:solidFill>
                  <a:latin typeface="Arial" charset="0"/>
                  <a:ea typeface="HGPｺﾞｼｯｸM" pitchFamily="50" charset="-128"/>
                </a:defRPr>
              </a:lvl2pPr>
              <a:lvl3pPr marL="1143000" indent="-228600" eaLnBrk="0" hangingPunct="0">
                <a:defRPr kumimoji="1" sz="800">
                  <a:solidFill>
                    <a:schemeClr val="tx1"/>
                  </a:solidFill>
                  <a:latin typeface="Arial" charset="0"/>
                  <a:ea typeface="HGPｺﾞｼｯｸM" pitchFamily="50" charset="-128"/>
                </a:defRPr>
              </a:lvl3pPr>
              <a:lvl4pPr marL="1600200" indent="-228600" eaLnBrk="0" hangingPunct="0">
                <a:defRPr kumimoji="1" sz="800">
                  <a:solidFill>
                    <a:schemeClr val="tx1"/>
                  </a:solidFill>
                  <a:latin typeface="Arial" charset="0"/>
                  <a:ea typeface="HGPｺﾞｼｯｸM" pitchFamily="50" charset="-128"/>
                </a:defRPr>
              </a:lvl4pPr>
              <a:lvl5pPr marL="2057400" indent="-228600" eaLnBrk="0" hangingPunct="0">
                <a:defRPr kumimoji="1" sz="800">
                  <a:solidFill>
                    <a:schemeClr val="tx1"/>
                  </a:solidFill>
                  <a:latin typeface="Arial" charset="0"/>
                  <a:ea typeface="HGPｺﾞｼｯｸM" pitchFamily="50" charset="-128"/>
                </a:defRPr>
              </a:lvl5pPr>
              <a:lvl6pPr marL="2514600" indent="-228600" eaLnBrk="0" fontAlgn="base" hangingPunct="0">
                <a:spcBef>
                  <a:spcPct val="0"/>
                </a:spcBef>
                <a:spcAft>
                  <a:spcPct val="0"/>
                </a:spcAft>
                <a:defRPr kumimoji="1" sz="800">
                  <a:solidFill>
                    <a:schemeClr val="tx1"/>
                  </a:solidFill>
                  <a:latin typeface="Arial" charset="0"/>
                  <a:ea typeface="HGPｺﾞｼｯｸM" pitchFamily="50" charset="-128"/>
                </a:defRPr>
              </a:lvl6pPr>
              <a:lvl7pPr marL="2971800" indent="-228600" eaLnBrk="0" fontAlgn="base" hangingPunct="0">
                <a:spcBef>
                  <a:spcPct val="0"/>
                </a:spcBef>
                <a:spcAft>
                  <a:spcPct val="0"/>
                </a:spcAft>
                <a:defRPr kumimoji="1" sz="800">
                  <a:solidFill>
                    <a:schemeClr val="tx1"/>
                  </a:solidFill>
                  <a:latin typeface="Arial" charset="0"/>
                  <a:ea typeface="HGPｺﾞｼｯｸM" pitchFamily="50" charset="-128"/>
                </a:defRPr>
              </a:lvl7pPr>
              <a:lvl8pPr marL="3429000" indent="-228600" eaLnBrk="0" fontAlgn="base" hangingPunct="0">
                <a:spcBef>
                  <a:spcPct val="0"/>
                </a:spcBef>
                <a:spcAft>
                  <a:spcPct val="0"/>
                </a:spcAft>
                <a:defRPr kumimoji="1" sz="800">
                  <a:solidFill>
                    <a:schemeClr val="tx1"/>
                  </a:solidFill>
                  <a:latin typeface="Arial" charset="0"/>
                  <a:ea typeface="HGPｺﾞｼｯｸM" pitchFamily="50" charset="-128"/>
                </a:defRPr>
              </a:lvl8pPr>
              <a:lvl9pPr marL="3886200" indent="-228600" eaLnBrk="0" fontAlgn="base" hangingPunct="0">
                <a:spcBef>
                  <a:spcPct val="0"/>
                </a:spcBef>
                <a:spcAft>
                  <a:spcPct val="0"/>
                </a:spcAft>
                <a:defRPr kumimoji="1" sz="800">
                  <a:solidFill>
                    <a:schemeClr val="tx1"/>
                  </a:solidFill>
                  <a:latin typeface="Arial" charset="0"/>
                  <a:ea typeface="HGPｺﾞｼｯｸM" pitchFamily="50" charset="-128"/>
                </a:defRPr>
              </a:lvl9pPr>
            </a:lstStyle>
            <a:p>
              <a:pPr algn="r" eaLnBrk="1" hangingPunct="1">
                <a:lnSpc>
                  <a:spcPct val="65000"/>
                </a:lnSpc>
                <a:spcBef>
                  <a:spcPct val="20000"/>
                </a:spcBef>
                <a:spcAft>
                  <a:spcPct val="20000"/>
                </a:spcAft>
                <a:defRPr/>
              </a:pPr>
              <a:r>
                <a:rPr kumimoji="0" lang="en-GB" altLang="ja-JP" sz="1015" dirty="0">
                  <a:ea typeface="ＭＳ Ｐゴシック" pitchFamily="50" charset="-128"/>
                </a:rPr>
                <a:t>Yellow</a:t>
              </a:r>
            </a:p>
            <a:p>
              <a:pPr algn="r" eaLnBrk="1" hangingPunct="1">
                <a:lnSpc>
                  <a:spcPct val="65000"/>
                </a:lnSpc>
                <a:spcBef>
                  <a:spcPct val="20000"/>
                </a:spcBef>
                <a:spcAft>
                  <a:spcPct val="20000"/>
                </a:spcAft>
                <a:defRPr/>
              </a:pPr>
              <a:r>
                <a:rPr kumimoji="0" lang="en-GB" altLang="ja-JP" sz="1015" dirty="0"/>
                <a:t>RGB= 255,255,153</a:t>
              </a:r>
            </a:p>
          </p:txBody>
        </p:sp>
        <p:grpSp>
          <p:nvGrpSpPr>
            <p:cNvPr id="1039" name="Group 23"/>
            <p:cNvGrpSpPr>
              <a:grpSpLocks/>
            </p:cNvGrpSpPr>
            <p:nvPr userDrawn="1"/>
          </p:nvGrpSpPr>
          <p:grpSpPr bwMode="auto">
            <a:xfrm>
              <a:off x="-1381" y="3105"/>
              <a:ext cx="1209" cy="182"/>
              <a:chOff x="-1379" y="3713"/>
              <a:chExt cx="1209" cy="182"/>
            </a:xfrm>
          </p:grpSpPr>
          <p:sp>
            <p:nvSpPr>
              <p:cNvPr id="1044" name="Rectangle 24"/>
              <p:cNvSpPr>
                <a:spLocks noChangeArrowheads="1"/>
              </p:cNvSpPr>
              <p:nvPr userDrawn="1"/>
            </p:nvSpPr>
            <p:spPr bwMode="auto">
              <a:xfrm>
                <a:off x="-319" y="3713"/>
                <a:ext cx="149" cy="141"/>
              </a:xfrm>
              <a:prstGeom prst="rect">
                <a:avLst/>
              </a:prstGeom>
              <a:solidFill>
                <a:srgbClr val="0075BF"/>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sz="800">
                    <a:solidFill>
                      <a:schemeClr val="tx1"/>
                    </a:solidFill>
                    <a:latin typeface="Arial" charset="0"/>
                    <a:ea typeface="HGPｺﾞｼｯｸM" pitchFamily="50" charset="-128"/>
                  </a:defRPr>
                </a:lvl1pPr>
                <a:lvl2pPr marL="742950" indent="-285750" eaLnBrk="0" hangingPunct="0">
                  <a:defRPr kumimoji="1" sz="800">
                    <a:solidFill>
                      <a:schemeClr val="tx1"/>
                    </a:solidFill>
                    <a:latin typeface="Arial" charset="0"/>
                    <a:ea typeface="HGPｺﾞｼｯｸM" pitchFamily="50" charset="-128"/>
                  </a:defRPr>
                </a:lvl2pPr>
                <a:lvl3pPr marL="1143000" indent="-228600" eaLnBrk="0" hangingPunct="0">
                  <a:defRPr kumimoji="1" sz="800">
                    <a:solidFill>
                      <a:schemeClr val="tx1"/>
                    </a:solidFill>
                    <a:latin typeface="Arial" charset="0"/>
                    <a:ea typeface="HGPｺﾞｼｯｸM" pitchFamily="50" charset="-128"/>
                  </a:defRPr>
                </a:lvl3pPr>
                <a:lvl4pPr marL="1600200" indent="-228600" eaLnBrk="0" hangingPunct="0">
                  <a:defRPr kumimoji="1" sz="800">
                    <a:solidFill>
                      <a:schemeClr val="tx1"/>
                    </a:solidFill>
                    <a:latin typeface="Arial" charset="0"/>
                    <a:ea typeface="HGPｺﾞｼｯｸM" pitchFamily="50" charset="-128"/>
                  </a:defRPr>
                </a:lvl4pPr>
                <a:lvl5pPr marL="2057400" indent="-228600" eaLnBrk="0" hangingPunct="0">
                  <a:defRPr kumimoji="1" sz="800">
                    <a:solidFill>
                      <a:schemeClr val="tx1"/>
                    </a:solidFill>
                    <a:latin typeface="Arial" charset="0"/>
                    <a:ea typeface="HGPｺﾞｼｯｸM" pitchFamily="50" charset="-128"/>
                  </a:defRPr>
                </a:lvl5pPr>
                <a:lvl6pPr marL="2514600" indent="-228600" eaLnBrk="0" fontAlgn="base" hangingPunct="0">
                  <a:spcBef>
                    <a:spcPct val="0"/>
                  </a:spcBef>
                  <a:spcAft>
                    <a:spcPct val="0"/>
                  </a:spcAft>
                  <a:defRPr kumimoji="1" sz="800">
                    <a:solidFill>
                      <a:schemeClr val="tx1"/>
                    </a:solidFill>
                    <a:latin typeface="Arial" charset="0"/>
                    <a:ea typeface="HGPｺﾞｼｯｸM" pitchFamily="50" charset="-128"/>
                  </a:defRPr>
                </a:lvl6pPr>
                <a:lvl7pPr marL="2971800" indent="-228600" eaLnBrk="0" fontAlgn="base" hangingPunct="0">
                  <a:spcBef>
                    <a:spcPct val="0"/>
                  </a:spcBef>
                  <a:spcAft>
                    <a:spcPct val="0"/>
                  </a:spcAft>
                  <a:defRPr kumimoji="1" sz="800">
                    <a:solidFill>
                      <a:schemeClr val="tx1"/>
                    </a:solidFill>
                    <a:latin typeface="Arial" charset="0"/>
                    <a:ea typeface="HGPｺﾞｼｯｸM" pitchFamily="50" charset="-128"/>
                  </a:defRPr>
                </a:lvl7pPr>
                <a:lvl8pPr marL="3429000" indent="-228600" eaLnBrk="0" fontAlgn="base" hangingPunct="0">
                  <a:spcBef>
                    <a:spcPct val="0"/>
                  </a:spcBef>
                  <a:spcAft>
                    <a:spcPct val="0"/>
                  </a:spcAft>
                  <a:defRPr kumimoji="1" sz="800">
                    <a:solidFill>
                      <a:schemeClr val="tx1"/>
                    </a:solidFill>
                    <a:latin typeface="Arial" charset="0"/>
                    <a:ea typeface="HGPｺﾞｼｯｸM" pitchFamily="50" charset="-128"/>
                  </a:defRPr>
                </a:lvl8pPr>
                <a:lvl9pPr marL="3886200" indent="-228600" eaLnBrk="0" fontAlgn="base" hangingPunct="0">
                  <a:spcBef>
                    <a:spcPct val="0"/>
                  </a:spcBef>
                  <a:spcAft>
                    <a:spcPct val="0"/>
                  </a:spcAft>
                  <a:defRPr kumimoji="1" sz="800">
                    <a:solidFill>
                      <a:schemeClr val="tx1"/>
                    </a:solidFill>
                    <a:latin typeface="Arial" charset="0"/>
                    <a:ea typeface="HGPｺﾞｼｯｸM" pitchFamily="50" charset="-128"/>
                  </a:defRPr>
                </a:lvl9pPr>
              </a:lstStyle>
              <a:p>
                <a:pPr eaLnBrk="1" hangingPunct="1">
                  <a:defRPr/>
                </a:pPr>
                <a:endParaRPr lang="ja-JP" altLang="en-US" sz="738" dirty="0"/>
              </a:p>
            </p:txBody>
          </p:sp>
          <p:sp>
            <p:nvSpPr>
              <p:cNvPr id="1045" name="Rectangle 25"/>
              <p:cNvSpPr>
                <a:spLocks noChangeArrowheads="1"/>
              </p:cNvSpPr>
              <p:nvPr userDrawn="1"/>
            </p:nvSpPr>
            <p:spPr bwMode="auto">
              <a:xfrm>
                <a:off x="-1379" y="3728"/>
                <a:ext cx="998" cy="167"/>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lvl1pPr eaLnBrk="0" hangingPunct="0">
                  <a:defRPr kumimoji="1" sz="800">
                    <a:solidFill>
                      <a:schemeClr val="tx1"/>
                    </a:solidFill>
                    <a:latin typeface="Arial" charset="0"/>
                    <a:ea typeface="HGPｺﾞｼｯｸM" pitchFamily="50" charset="-128"/>
                  </a:defRPr>
                </a:lvl1pPr>
                <a:lvl2pPr marL="742950" indent="-285750" eaLnBrk="0" hangingPunct="0">
                  <a:defRPr kumimoji="1" sz="800">
                    <a:solidFill>
                      <a:schemeClr val="tx1"/>
                    </a:solidFill>
                    <a:latin typeface="Arial" charset="0"/>
                    <a:ea typeface="HGPｺﾞｼｯｸM" pitchFamily="50" charset="-128"/>
                  </a:defRPr>
                </a:lvl2pPr>
                <a:lvl3pPr marL="1143000" indent="-228600" eaLnBrk="0" hangingPunct="0">
                  <a:defRPr kumimoji="1" sz="800">
                    <a:solidFill>
                      <a:schemeClr val="tx1"/>
                    </a:solidFill>
                    <a:latin typeface="Arial" charset="0"/>
                    <a:ea typeface="HGPｺﾞｼｯｸM" pitchFamily="50" charset="-128"/>
                  </a:defRPr>
                </a:lvl3pPr>
                <a:lvl4pPr marL="1600200" indent="-228600" eaLnBrk="0" hangingPunct="0">
                  <a:defRPr kumimoji="1" sz="800">
                    <a:solidFill>
                      <a:schemeClr val="tx1"/>
                    </a:solidFill>
                    <a:latin typeface="Arial" charset="0"/>
                    <a:ea typeface="HGPｺﾞｼｯｸM" pitchFamily="50" charset="-128"/>
                  </a:defRPr>
                </a:lvl4pPr>
                <a:lvl5pPr marL="2057400" indent="-228600" eaLnBrk="0" hangingPunct="0">
                  <a:defRPr kumimoji="1" sz="800">
                    <a:solidFill>
                      <a:schemeClr val="tx1"/>
                    </a:solidFill>
                    <a:latin typeface="Arial" charset="0"/>
                    <a:ea typeface="HGPｺﾞｼｯｸM" pitchFamily="50" charset="-128"/>
                  </a:defRPr>
                </a:lvl5pPr>
                <a:lvl6pPr marL="2514600" indent="-228600" eaLnBrk="0" fontAlgn="base" hangingPunct="0">
                  <a:spcBef>
                    <a:spcPct val="0"/>
                  </a:spcBef>
                  <a:spcAft>
                    <a:spcPct val="0"/>
                  </a:spcAft>
                  <a:defRPr kumimoji="1" sz="800">
                    <a:solidFill>
                      <a:schemeClr val="tx1"/>
                    </a:solidFill>
                    <a:latin typeface="Arial" charset="0"/>
                    <a:ea typeface="HGPｺﾞｼｯｸM" pitchFamily="50" charset="-128"/>
                  </a:defRPr>
                </a:lvl6pPr>
                <a:lvl7pPr marL="2971800" indent="-228600" eaLnBrk="0" fontAlgn="base" hangingPunct="0">
                  <a:spcBef>
                    <a:spcPct val="0"/>
                  </a:spcBef>
                  <a:spcAft>
                    <a:spcPct val="0"/>
                  </a:spcAft>
                  <a:defRPr kumimoji="1" sz="800">
                    <a:solidFill>
                      <a:schemeClr val="tx1"/>
                    </a:solidFill>
                    <a:latin typeface="Arial" charset="0"/>
                    <a:ea typeface="HGPｺﾞｼｯｸM" pitchFamily="50" charset="-128"/>
                  </a:defRPr>
                </a:lvl7pPr>
                <a:lvl8pPr marL="3429000" indent="-228600" eaLnBrk="0" fontAlgn="base" hangingPunct="0">
                  <a:spcBef>
                    <a:spcPct val="0"/>
                  </a:spcBef>
                  <a:spcAft>
                    <a:spcPct val="0"/>
                  </a:spcAft>
                  <a:defRPr kumimoji="1" sz="800">
                    <a:solidFill>
                      <a:schemeClr val="tx1"/>
                    </a:solidFill>
                    <a:latin typeface="Arial" charset="0"/>
                    <a:ea typeface="HGPｺﾞｼｯｸM" pitchFamily="50" charset="-128"/>
                  </a:defRPr>
                </a:lvl8pPr>
                <a:lvl9pPr marL="3886200" indent="-228600" eaLnBrk="0" fontAlgn="base" hangingPunct="0">
                  <a:spcBef>
                    <a:spcPct val="0"/>
                  </a:spcBef>
                  <a:spcAft>
                    <a:spcPct val="0"/>
                  </a:spcAft>
                  <a:defRPr kumimoji="1" sz="800">
                    <a:solidFill>
                      <a:schemeClr val="tx1"/>
                    </a:solidFill>
                    <a:latin typeface="Arial" charset="0"/>
                    <a:ea typeface="HGPｺﾞｼｯｸM" pitchFamily="50" charset="-128"/>
                  </a:defRPr>
                </a:lvl9pPr>
              </a:lstStyle>
              <a:p>
                <a:pPr algn="r" eaLnBrk="1" hangingPunct="1">
                  <a:lnSpc>
                    <a:spcPct val="65000"/>
                  </a:lnSpc>
                  <a:spcBef>
                    <a:spcPct val="20000"/>
                  </a:spcBef>
                  <a:spcAft>
                    <a:spcPct val="20000"/>
                  </a:spcAft>
                  <a:defRPr/>
                </a:pPr>
                <a:r>
                  <a:rPr kumimoji="0" lang="en-GB" altLang="ja-JP" sz="1015" dirty="0">
                    <a:ea typeface="ＭＳ Ｐゴシック" pitchFamily="50" charset="-128"/>
                  </a:rPr>
                  <a:t>Blue(corporate color)</a:t>
                </a:r>
              </a:p>
              <a:p>
                <a:pPr algn="r" eaLnBrk="1" hangingPunct="1">
                  <a:lnSpc>
                    <a:spcPct val="65000"/>
                  </a:lnSpc>
                  <a:spcBef>
                    <a:spcPct val="20000"/>
                  </a:spcBef>
                  <a:spcAft>
                    <a:spcPct val="20000"/>
                  </a:spcAft>
                  <a:defRPr/>
                </a:pPr>
                <a:r>
                  <a:rPr kumimoji="0" lang="en-GB" altLang="ja-JP" sz="1015" dirty="0"/>
                  <a:t>RGB= 0,117,191</a:t>
                </a:r>
              </a:p>
            </p:txBody>
          </p:sp>
        </p:grpSp>
        <p:grpSp>
          <p:nvGrpSpPr>
            <p:cNvPr id="1040" name="Group 26"/>
            <p:cNvGrpSpPr>
              <a:grpSpLocks/>
            </p:cNvGrpSpPr>
            <p:nvPr userDrawn="1"/>
          </p:nvGrpSpPr>
          <p:grpSpPr bwMode="auto">
            <a:xfrm>
              <a:off x="-1381" y="3381"/>
              <a:ext cx="1209" cy="182"/>
              <a:chOff x="-1379" y="4018"/>
              <a:chExt cx="1209" cy="182"/>
            </a:xfrm>
          </p:grpSpPr>
          <p:sp>
            <p:nvSpPr>
              <p:cNvPr id="1042" name="Rectangle 27"/>
              <p:cNvSpPr>
                <a:spLocks noChangeArrowheads="1"/>
              </p:cNvSpPr>
              <p:nvPr userDrawn="1"/>
            </p:nvSpPr>
            <p:spPr bwMode="auto">
              <a:xfrm>
                <a:off x="-319" y="4018"/>
                <a:ext cx="149" cy="141"/>
              </a:xfrm>
              <a:prstGeom prst="rect">
                <a:avLst/>
              </a:prstGeom>
              <a:solidFill>
                <a:srgbClr val="DDDDDD"/>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sz="800">
                    <a:solidFill>
                      <a:schemeClr val="tx1"/>
                    </a:solidFill>
                    <a:latin typeface="Arial" charset="0"/>
                    <a:ea typeface="HGPｺﾞｼｯｸM" pitchFamily="50" charset="-128"/>
                  </a:defRPr>
                </a:lvl1pPr>
                <a:lvl2pPr marL="742950" indent="-285750" eaLnBrk="0" hangingPunct="0">
                  <a:defRPr kumimoji="1" sz="800">
                    <a:solidFill>
                      <a:schemeClr val="tx1"/>
                    </a:solidFill>
                    <a:latin typeface="Arial" charset="0"/>
                    <a:ea typeface="HGPｺﾞｼｯｸM" pitchFamily="50" charset="-128"/>
                  </a:defRPr>
                </a:lvl2pPr>
                <a:lvl3pPr marL="1143000" indent="-228600" eaLnBrk="0" hangingPunct="0">
                  <a:defRPr kumimoji="1" sz="800">
                    <a:solidFill>
                      <a:schemeClr val="tx1"/>
                    </a:solidFill>
                    <a:latin typeface="Arial" charset="0"/>
                    <a:ea typeface="HGPｺﾞｼｯｸM" pitchFamily="50" charset="-128"/>
                  </a:defRPr>
                </a:lvl3pPr>
                <a:lvl4pPr marL="1600200" indent="-228600" eaLnBrk="0" hangingPunct="0">
                  <a:defRPr kumimoji="1" sz="800">
                    <a:solidFill>
                      <a:schemeClr val="tx1"/>
                    </a:solidFill>
                    <a:latin typeface="Arial" charset="0"/>
                    <a:ea typeface="HGPｺﾞｼｯｸM" pitchFamily="50" charset="-128"/>
                  </a:defRPr>
                </a:lvl4pPr>
                <a:lvl5pPr marL="2057400" indent="-228600" eaLnBrk="0" hangingPunct="0">
                  <a:defRPr kumimoji="1" sz="800">
                    <a:solidFill>
                      <a:schemeClr val="tx1"/>
                    </a:solidFill>
                    <a:latin typeface="Arial" charset="0"/>
                    <a:ea typeface="HGPｺﾞｼｯｸM" pitchFamily="50" charset="-128"/>
                  </a:defRPr>
                </a:lvl5pPr>
                <a:lvl6pPr marL="2514600" indent="-228600" eaLnBrk="0" fontAlgn="base" hangingPunct="0">
                  <a:spcBef>
                    <a:spcPct val="0"/>
                  </a:spcBef>
                  <a:spcAft>
                    <a:spcPct val="0"/>
                  </a:spcAft>
                  <a:defRPr kumimoji="1" sz="800">
                    <a:solidFill>
                      <a:schemeClr val="tx1"/>
                    </a:solidFill>
                    <a:latin typeface="Arial" charset="0"/>
                    <a:ea typeface="HGPｺﾞｼｯｸM" pitchFamily="50" charset="-128"/>
                  </a:defRPr>
                </a:lvl6pPr>
                <a:lvl7pPr marL="2971800" indent="-228600" eaLnBrk="0" fontAlgn="base" hangingPunct="0">
                  <a:spcBef>
                    <a:spcPct val="0"/>
                  </a:spcBef>
                  <a:spcAft>
                    <a:spcPct val="0"/>
                  </a:spcAft>
                  <a:defRPr kumimoji="1" sz="800">
                    <a:solidFill>
                      <a:schemeClr val="tx1"/>
                    </a:solidFill>
                    <a:latin typeface="Arial" charset="0"/>
                    <a:ea typeface="HGPｺﾞｼｯｸM" pitchFamily="50" charset="-128"/>
                  </a:defRPr>
                </a:lvl7pPr>
                <a:lvl8pPr marL="3429000" indent="-228600" eaLnBrk="0" fontAlgn="base" hangingPunct="0">
                  <a:spcBef>
                    <a:spcPct val="0"/>
                  </a:spcBef>
                  <a:spcAft>
                    <a:spcPct val="0"/>
                  </a:spcAft>
                  <a:defRPr kumimoji="1" sz="800">
                    <a:solidFill>
                      <a:schemeClr val="tx1"/>
                    </a:solidFill>
                    <a:latin typeface="Arial" charset="0"/>
                    <a:ea typeface="HGPｺﾞｼｯｸM" pitchFamily="50" charset="-128"/>
                  </a:defRPr>
                </a:lvl8pPr>
                <a:lvl9pPr marL="3886200" indent="-228600" eaLnBrk="0" fontAlgn="base" hangingPunct="0">
                  <a:spcBef>
                    <a:spcPct val="0"/>
                  </a:spcBef>
                  <a:spcAft>
                    <a:spcPct val="0"/>
                  </a:spcAft>
                  <a:defRPr kumimoji="1" sz="800">
                    <a:solidFill>
                      <a:schemeClr val="tx1"/>
                    </a:solidFill>
                    <a:latin typeface="Arial" charset="0"/>
                    <a:ea typeface="HGPｺﾞｼｯｸM" pitchFamily="50" charset="-128"/>
                  </a:defRPr>
                </a:lvl9pPr>
              </a:lstStyle>
              <a:p>
                <a:pPr eaLnBrk="1" hangingPunct="1">
                  <a:defRPr/>
                </a:pPr>
                <a:endParaRPr lang="ja-JP" altLang="en-US" sz="738" dirty="0"/>
              </a:p>
            </p:txBody>
          </p:sp>
          <p:sp>
            <p:nvSpPr>
              <p:cNvPr id="1043" name="Rectangle 28"/>
              <p:cNvSpPr>
                <a:spLocks noChangeArrowheads="1"/>
              </p:cNvSpPr>
              <p:nvPr userDrawn="1"/>
            </p:nvSpPr>
            <p:spPr bwMode="auto">
              <a:xfrm>
                <a:off x="-1379" y="4033"/>
                <a:ext cx="998" cy="167"/>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lvl1pPr eaLnBrk="0" hangingPunct="0">
                  <a:defRPr kumimoji="1" sz="800">
                    <a:solidFill>
                      <a:schemeClr val="tx1"/>
                    </a:solidFill>
                    <a:latin typeface="Arial" charset="0"/>
                    <a:ea typeface="HGPｺﾞｼｯｸM" pitchFamily="50" charset="-128"/>
                  </a:defRPr>
                </a:lvl1pPr>
                <a:lvl2pPr marL="742950" indent="-285750" eaLnBrk="0" hangingPunct="0">
                  <a:defRPr kumimoji="1" sz="800">
                    <a:solidFill>
                      <a:schemeClr val="tx1"/>
                    </a:solidFill>
                    <a:latin typeface="Arial" charset="0"/>
                    <a:ea typeface="HGPｺﾞｼｯｸM" pitchFamily="50" charset="-128"/>
                  </a:defRPr>
                </a:lvl2pPr>
                <a:lvl3pPr marL="1143000" indent="-228600" eaLnBrk="0" hangingPunct="0">
                  <a:defRPr kumimoji="1" sz="800">
                    <a:solidFill>
                      <a:schemeClr val="tx1"/>
                    </a:solidFill>
                    <a:latin typeface="Arial" charset="0"/>
                    <a:ea typeface="HGPｺﾞｼｯｸM" pitchFamily="50" charset="-128"/>
                  </a:defRPr>
                </a:lvl3pPr>
                <a:lvl4pPr marL="1600200" indent="-228600" eaLnBrk="0" hangingPunct="0">
                  <a:defRPr kumimoji="1" sz="800">
                    <a:solidFill>
                      <a:schemeClr val="tx1"/>
                    </a:solidFill>
                    <a:latin typeface="Arial" charset="0"/>
                    <a:ea typeface="HGPｺﾞｼｯｸM" pitchFamily="50" charset="-128"/>
                  </a:defRPr>
                </a:lvl4pPr>
                <a:lvl5pPr marL="2057400" indent="-228600" eaLnBrk="0" hangingPunct="0">
                  <a:defRPr kumimoji="1" sz="800">
                    <a:solidFill>
                      <a:schemeClr val="tx1"/>
                    </a:solidFill>
                    <a:latin typeface="Arial" charset="0"/>
                    <a:ea typeface="HGPｺﾞｼｯｸM" pitchFamily="50" charset="-128"/>
                  </a:defRPr>
                </a:lvl5pPr>
                <a:lvl6pPr marL="2514600" indent="-228600" eaLnBrk="0" fontAlgn="base" hangingPunct="0">
                  <a:spcBef>
                    <a:spcPct val="0"/>
                  </a:spcBef>
                  <a:spcAft>
                    <a:spcPct val="0"/>
                  </a:spcAft>
                  <a:defRPr kumimoji="1" sz="800">
                    <a:solidFill>
                      <a:schemeClr val="tx1"/>
                    </a:solidFill>
                    <a:latin typeface="Arial" charset="0"/>
                    <a:ea typeface="HGPｺﾞｼｯｸM" pitchFamily="50" charset="-128"/>
                  </a:defRPr>
                </a:lvl6pPr>
                <a:lvl7pPr marL="2971800" indent="-228600" eaLnBrk="0" fontAlgn="base" hangingPunct="0">
                  <a:spcBef>
                    <a:spcPct val="0"/>
                  </a:spcBef>
                  <a:spcAft>
                    <a:spcPct val="0"/>
                  </a:spcAft>
                  <a:defRPr kumimoji="1" sz="800">
                    <a:solidFill>
                      <a:schemeClr val="tx1"/>
                    </a:solidFill>
                    <a:latin typeface="Arial" charset="0"/>
                    <a:ea typeface="HGPｺﾞｼｯｸM" pitchFamily="50" charset="-128"/>
                  </a:defRPr>
                </a:lvl7pPr>
                <a:lvl8pPr marL="3429000" indent="-228600" eaLnBrk="0" fontAlgn="base" hangingPunct="0">
                  <a:spcBef>
                    <a:spcPct val="0"/>
                  </a:spcBef>
                  <a:spcAft>
                    <a:spcPct val="0"/>
                  </a:spcAft>
                  <a:defRPr kumimoji="1" sz="800">
                    <a:solidFill>
                      <a:schemeClr val="tx1"/>
                    </a:solidFill>
                    <a:latin typeface="Arial" charset="0"/>
                    <a:ea typeface="HGPｺﾞｼｯｸM" pitchFamily="50" charset="-128"/>
                  </a:defRPr>
                </a:lvl8pPr>
                <a:lvl9pPr marL="3886200" indent="-228600" eaLnBrk="0" fontAlgn="base" hangingPunct="0">
                  <a:spcBef>
                    <a:spcPct val="0"/>
                  </a:spcBef>
                  <a:spcAft>
                    <a:spcPct val="0"/>
                  </a:spcAft>
                  <a:defRPr kumimoji="1" sz="800">
                    <a:solidFill>
                      <a:schemeClr val="tx1"/>
                    </a:solidFill>
                    <a:latin typeface="Arial" charset="0"/>
                    <a:ea typeface="HGPｺﾞｼｯｸM" pitchFamily="50" charset="-128"/>
                  </a:defRPr>
                </a:lvl9pPr>
              </a:lstStyle>
              <a:p>
                <a:pPr algn="r" eaLnBrk="1" hangingPunct="1">
                  <a:lnSpc>
                    <a:spcPct val="65000"/>
                  </a:lnSpc>
                  <a:spcBef>
                    <a:spcPct val="20000"/>
                  </a:spcBef>
                  <a:spcAft>
                    <a:spcPct val="20000"/>
                  </a:spcAft>
                  <a:defRPr/>
                </a:pPr>
                <a:r>
                  <a:rPr kumimoji="0" lang="en-GB" altLang="ja-JP" sz="1015" dirty="0">
                    <a:ea typeface="ＭＳ Ｐゴシック" pitchFamily="50" charset="-128"/>
                  </a:rPr>
                  <a:t>Grey</a:t>
                </a:r>
              </a:p>
              <a:p>
                <a:pPr algn="r" eaLnBrk="1" hangingPunct="1">
                  <a:lnSpc>
                    <a:spcPct val="65000"/>
                  </a:lnSpc>
                  <a:spcBef>
                    <a:spcPct val="20000"/>
                  </a:spcBef>
                  <a:spcAft>
                    <a:spcPct val="20000"/>
                  </a:spcAft>
                  <a:defRPr/>
                </a:pPr>
                <a:r>
                  <a:rPr kumimoji="0" lang="en-GB" altLang="ja-JP" sz="1015" dirty="0"/>
                  <a:t>RGB= 221,221,221</a:t>
                </a:r>
              </a:p>
            </p:txBody>
          </p:sp>
        </p:grpSp>
        <p:sp>
          <p:nvSpPr>
            <p:cNvPr id="1041" name="Rectangle 29"/>
            <p:cNvSpPr>
              <a:spLocks noChangeArrowheads="1"/>
            </p:cNvSpPr>
            <p:nvPr userDrawn="1"/>
          </p:nvSpPr>
          <p:spPr bwMode="auto">
            <a:xfrm>
              <a:off x="-1507" y="2907"/>
              <a:ext cx="1351" cy="97"/>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lvl1pPr eaLnBrk="0" hangingPunct="0">
                <a:defRPr kumimoji="1" sz="800">
                  <a:solidFill>
                    <a:schemeClr val="tx1"/>
                  </a:solidFill>
                  <a:latin typeface="Arial" charset="0"/>
                  <a:ea typeface="HGPｺﾞｼｯｸM" pitchFamily="50" charset="-128"/>
                </a:defRPr>
              </a:lvl1pPr>
              <a:lvl2pPr marL="742950" indent="-285750" eaLnBrk="0" hangingPunct="0">
                <a:defRPr kumimoji="1" sz="800">
                  <a:solidFill>
                    <a:schemeClr val="tx1"/>
                  </a:solidFill>
                  <a:latin typeface="Arial" charset="0"/>
                  <a:ea typeface="HGPｺﾞｼｯｸM" pitchFamily="50" charset="-128"/>
                </a:defRPr>
              </a:lvl2pPr>
              <a:lvl3pPr marL="1143000" indent="-228600" eaLnBrk="0" hangingPunct="0">
                <a:defRPr kumimoji="1" sz="800">
                  <a:solidFill>
                    <a:schemeClr val="tx1"/>
                  </a:solidFill>
                  <a:latin typeface="Arial" charset="0"/>
                  <a:ea typeface="HGPｺﾞｼｯｸM" pitchFamily="50" charset="-128"/>
                </a:defRPr>
              </a:lvl3pPr>
              <a:lvl4pPr marL="1600200" indent="-228600" eaLnBrk="0" hangingPunct="0">
                <a:defRPr kumimoji="1" sz="800">
                  <a:solidFill>
                    <a:schemeClr val="tx1"/>
                  </a:solidFill>
                  <a:latin typeface="Arial" charset="0"/>
                  <a:ea typeface="HGPｺﾞｼｯｸM" pitchFamily="50" charset="-128"/>
                </a:defRPr>
              </a:lvl4pPr>
              <a:lvl5pPr marL="2057400" indent="-228600" eaLnBrk="0" hangingPunct="0">
                <a:defRPr kumimoji="1" sz="800">
                  <a:solidFill>
                    <a:schemeClr val="tx1"/>
                  </a:solidFill>
                  <a:latin typeface="Arial" charset="0"/>
                  <a:ea typeface="HGPｺﾞｼｯｸM" pitchFamily="50" charset="-128"/>
                </a:defRPr>
              </a:lvl5pPr>
              <a:lvl6pPr marL="2514600" indent="-228600" eaLnBrk="0" fontAlgn="base" hangingPunct="0">
                <a:spcBef>
                  <a:spcPct val="0"/>
                </a:spcBef>
                <a:spcAft>
                  <a:spcPct val="0"/>
                </a:spcAft>
                <a:defRPr kumimoji="1" sz="800">
                  <a:solidFill>
                    <a:schemeClr val="tx1"/>
                  </a:solidFill>
                  <a:latin typeface="Arial" charset="0"/>
                  <a:ea typeface="HGPｺﾞｼｯｸM" pitchFamily="50" charset="-128"/>
                </a:defRPr>
              </a:lvl6pPr>
              <a:lvl7pPr marL="2971800" indent="-228600" eaLnBrk="0" fontAlgn="base" hangingPunct="0">
                <a:spcBef>
                  <a:spcPct val="0"/>
                </a:spcBef>
                <a:spcAft>
                  <a:spcPct val="0"/>
                </a:spcAft>
                <a:defRPr kumimoji="1" sz="800">
                  <a:solidFill>
                    <a:schemeClr val="tx1"/>
                  </a:solidFill>
                  <a:latin typeface="Arial" charset="0"/>
                  <a:ea typeface="HGPｺﾞｼｯｸM" pitchFamily="50" charset="-128"/>
                </a:defRPr>
              </a:lvl7pPr>
              <a:lvl8pPr marL="3429000" indent="-228600" eaLnBrk="0" fontAlgn="base" hangingPunct="0">
                <a:spcBef>
                  <a:spcPct val="0"/>
                </a:spcBef>
                <a:spcAft>
                  <a:spcPct val="0"/>
                </a:spcAft>
                <a:defRPr kumimoji="1" sz="800">
                  <a:solidFill>
                    <a:schemeClr val="tx1"/>
                  </a:solidFill>
                  <a:latin typeface="Arial" charset="0"/>
                  <a:ea typeface="HGPｺﾞｼｯｸM" pitchFamily="50" charset="-128"/>
                </a:defRPr>
              </a:lvl8pPr>
              <a:lvl9pPr marL="3886200" indent="-228600" eaLnBrk="0" fontAlgn="base" hangingPunct="0">
                <a:spcBef>
                  <a:spcPct val="0"/>
                </a:spcBef>
                <a:spcAft>
                  <a:spcPct val="0"/>
                </a:spcAft>
                <a:defRPr kumimoji="1" sz="800">
                  <a:solidFill>
                    <a:schemeClr val="tx1"/>
                  </a:solidFill>
                  <a:latin typeface="Arial" charset="0"/>
                  <a:ea typeface="HGPｺﾞｼｯｸM" pitchFamily="50" charset="-128"/>
                </a:defRPr>
              </a:lvl9pPr>
            </a:lstStyle>
            <a:p>
              <a:pPr algn="r" eaLnBrk="1" hangingPunct="1">
                <a:lnSpc>
                  <a:spcPct val="90000"/>
                </a:lnSpc>
                <a:spcBef>
                  <a:spcPct val="20000"/>
                </a:spcBef>
                <a:spcAft>
                  <a:spcPct val="20000"/>
                </a:spcAft>
                <a:defRPr/>
              </a:pPr>
              <a:r>
                <a:rPr kumimoji="0" lang="en-GB" altLang="ja-JP" sz="1108" b="1" dirty="0">
                  <a:ea typeface="ＭＳ Ｐゴシック" pitchFamily="50" charset="-128"/>
                </a:rPr>
                <a:t>JRI  colour balance</a:t>
              </a:r>
            </a:p>
          </p:txBody>
        </p:sp>
      </p:grpSp>
    </p:spTree>
    <p:extLst>
      <p:ext uri="{BB962C8B-B14F-4D97-AF65-F5344CB8AC3E}">
        <p14:creationId xmlns:p14="http://schemas.microsoft.com/office/powerpoint/2010/main" val="2762823179"/>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Lst>
  <p:hf hdr="0" ftr="0" dt="0"/>
  <p:txStyles>
    <p:titleStyle>
      <a:lvl1pPr algn="l" rtl="0" eaLnBrk="1" fontAlgn="base" hangingPunct="1">
        <a:spcBef>
          <a:spcPct val="0"/>
        </a:spcBef>
        <a:spcAft>
          <a:spcPct val="0"/>
        </a:spcAft>
        <a:defRPr kumimoji="1" sz="1846">
          <a:solidFill>
            <a:schemeClr val="tx1"/>
          </a:solidFill>
          <a:latin typeface="+mj-lt"/>
          <a:ea typeface="+mj-ea"/>
          <a:cs typeface="+mj-cs"/>
        </a:defRPr>
      </a:lvl1pPr>
      <a:lvl2pPr algn="l" rtl="0" eaLnBrk="1" fontAlgn="base" hangingPunct="1">
        <a:spcBef>
          <a:spcPct val="0"/>
        </a:spcBef>
        <a:spcAft>
          <a:spcPct val="0"/>
        </a:spcAft>
        <a:defRPr kumimoji="1" sz="1846">
          <a:solidFill>
            <a:schemeClr val="tx2"/>
          </a:solidFill>
          <a:latin typeface="HGSｺﾞｼｯｸE" pitchFamily="50" charset="-128"/>
          <a:ea typeface="HGSｺﾞｼｯｸE" pitchFamily="50" charset="-128"/>
        </a:defRPr>
      </a:lvl2pPr>
      <a:lvl3pPr algn="l" rtl="0" eaLnBrk="1" fontAlgn="base" hangingPunct="1">
        <a:spcBef>
          <a:spcPct val="0"/>
        </a:spcBef>
        <a:spcAft>
          <a:spcPct val="0"/>
        </a:spcAft>
        <a:defRPr kumimoji="1" sz="1846">
          <a:solidFill>
            <a:schemeClr val="tx2"/>
          </a:solidFill>
          <a:latin typeface="HGSｺﾞｼｯｸE" pitchFamily="50" charset="-128"/>
          <a:ea typeface="HGSｺﾞｼｯｸE" pitchFamily="50" charset="-128"/>
        </a:defRPr>
      </a:lvl3pPr>
      <a:lvl4pPr algn="l" rtl="0" eaLnBrk="1" fontAlgn="base" hangingPunct="1">
        <a:spcBef>
          <a:spcPct val="0"/>
        </a:spcBef>
        <a:spcAft>
          <a:spcPct val="0"/>
        </a:spcAft>
        <a:defRPr kumimoji="1" sz="1846">
          <a:solidFill>
            <a:schemeClr val="tx2"/>
          </a:solidFill>
          <a:latin typeface="HGSｺﾞｼｯｸE" pitchFamily="50" charset="-128"/>
          <a:ea typeface="HGSｺﾞｼｯｸE" pitchFamily="50" charset="-128"/>
        </a:defRPr>
      </a:lvl4pPr>
      <a:lvl5pPr algn="l" rtl="0" eaLnBrk="1" fontAlgn="base" hangingPunct="1">
        <a:spcBef>
          <a:spcPct val="0"/>
        </a:spcBef>
        <a:spcAft>
          <a:spcPct val="0"/>
        </a:spcAft>
        <a:defRPr kumimoji="1" sz="1846">
          <a:solidFill>
            <a:schemeClr val="tx2"/>
          </a:solidFill>
          <a:latin typeface="HGSｺﾞｼｯｸE" pitchFamily="50" charset="-128"/>
          <a:ea typeface="HGSｺﾞｼｯｸE" pitchFamily="50" charset="-128"/>
        </a:defRPr>
      </a:lvl5pPr>
      <a:lvl6pPr marL="422041" algn="l" rtl="0" eaLnBrk="1" fontAlgn="base" hangingPunct="1">
        <a:spcBef>
          <a:spcPct val="0"/>
        </a:spcBef>
        <a:spcAft>
          <a:spcPct val="0"/>
        </a:spcAft>
        <a:defRPr kumimoji="1" sz="1846">
          <a:solidFill>
            <a:schemeClr val="tx2"/>
          </a:solidFill>
          <a:latin typeface="HGSｺﾞｼｯｸE" pitchFamily="50" charset="-128"/>
          <a:ea typeface="HGSｺﾞｼｯｸE" pitchFamily="50" charset="-128"/>
        </a:defRPr>
      </a:lvl6pPr>
      <a:lvl7pPr marL="844083" algn="l" rtl="0" eaLnBrk="1" fontAlgn="base" hangingPunct="1">
        <a:spcBef>
          <a:spcPct val="0"/>
        </a:spcBef>
        <a:spcAft>
          <a:spcPct val="0"/>
        </a:spcAft>
        <a:defRPr kumimoji="1" sz="1846">
          <a:solidFill>
            <a:schemeClr val="tx2"/>
          </a:solidFill>
          <a:latin typeface="HGSｺﾞｼｯｸE" pitchFamily="50" charset="-128"/>
          <a:ea typeface="HGSｺﾞｼｯｸE" pitchFamily="50" charset="-128"/>
        </a:defRPr>
      </a:lvl7pPr>
      <a:lvl8pPr marL="1266124" algn="l" rtl="0" eaLnBrk="1" fontAlgn="base" hangingPunct="1">
        <a:spcBef>
          <a:spcPct val="0"/>
        </a:spcBef>
        <a:spcAft>
          <a:spcPct val="0"/>
        </a:spcAft>
        <a:defRPr kumimoji="1" sz="1846">
          <a:solidFill>
            <a:schemeClr val="tx2"/>
          </a:solidFill>
          <a:latin typeface="HGSｺﾞｼｯｸE" pitchFamily="50" charset="-128"/>
          <a:ea typeface="HGSｺﾞｼｯｸE" pitchFamily="50" charset="-128"/>
        </a:defRPr>
      </a:lvl8pPr>
      <a:lvl9pPr marL="1688165" algn="l" rtl="0" eaLnBrk="1" fontAlgn="base" hangingPunct="1">
        <a:spcBef>
          <a:spcPct val="0"/>
        </a:spcBef>
        <a:spcAft>
          <a:spcPct val="0"/>
        </a:spcAft>
        <a:defRPr kumimoji="1" sz="1846">
          <a:solidFill>
            <a:schemeClr val="tx2"/>
          </a:solidFill>
          <a:latin typeface="HGSｺﾞｼｯｸE" pitchFamily="50" charset="-128"/>
          <a:ea typeface="HGSｺﾞｼｯｸE" pitchFamily="50" charset="-128"/>
        </a:defRPr>
      </a:lvl9pPr>
    </p:titleStyle>
    <p:bodyStyle>
      <a:lvl1pPr marL="316531" indent="-316531" algn="l" rtl="0" eaLnBrk="1" fontAlgn="base" hangingPunct="1">
        <a:spcBef>
          <a:spcPct val="20000"/>
        </a:spcBef>
        <a:spcAft>
          <a:spcPct val="0"/>
        </a:spcAft>
        <a:defRPr kumimoji="1" sz="1477" b="1">
          <a:solidFill>
            <a:schemeClr val="tx1"/>
          </a:solidFill>
          <a:latin typeface="メイリオ" pitchFamily="50" charset="-128"/>
          <a:ea typeface="メイリオ" pitchFamily="50" charset="-128"/>
          <a:cs typeface="メイリオ" pitchFamily="50" charset="-128"/>
        </a:defRPr>
      </a:lvl1pPr>
      <a:lvl2pPr marL="411784" indent="-162662" algn="l" rtl="0" eaLnBrk="1" fontAlgn="base" hangingPunct="1">
        <a:lnSpc>
          <a:spcPct val="110000"/>
        </a:lnSpc>
        <a:spcBef>
          <a:spcPct val="0"/>
        </a:spcBef>
        <a:spcAft>
          <a:spcPct val="0"/>
        </a:spcAft>
        <a:buChar char="–"/>
        <a:defRPr kumimoji="1" sz="1292">
          <a:solidFill>
            <a:schemeClr val="tx1"/>
          </a:solidFill>
          <a:latin typeface="メイリオ" pitchFamily="50" charset="-128"/>
          <a:ea typeface="メイリオ" pitchFamily="50" charset="-128"/>
          <a:cs typeface="メイリオ" pitchFamily="50" charset="-128"/>
        </a:defRPr>
      </a:lvl2pPr>
      <a:lvl3pPr marL="745900" indent="-168524" algn="l" rtl="0" eaLnBrk="1" fontAlgn="base" hangingPunct="1">
        <a:lnSpc>
          <a:spcPct val="110000"/>
        </a:lnSpc>
        <a:spcBef>
          <a:spcPct val="0"/>
        </a:spcBef>
        <a:spcAft>
          <a:spcPct val="0"/>
        </a:spcAft>
        <a:buChar char="•"/>
        <a:defRPr kumimoji="1" sz="1292">
          <a:solidFill>
            <a:schemeClr val="tx1"/>
          </a:solidFill>
          <a:latin typeface="メイリオ" pitchFamily="50" charset="-128"/>
          <a:ea typeface="メイリオ" pitchFamily="50" charset="-128"/>
          <a:cs typeface="メイリオ" pitchFamily="50" charset="-128"/>
        </a:defRPr>
      </a:lvl3pPr>
      <a:lvl4pPr marL="1074154" indent="-162662" algn="l" rtl="0" eaLnBrk="1" fontAlgn="base" hangingPunct="1">
        <a:lnSpc>
          <a:spcPct val="110000"/>
        </a:lnSpc>
        <a:spcBef>
          <a:spcPct val="0"/>
        </a:spcBef>
        <a:spcAft>
          <a:spcPct val="0"/>
        </a:spcAft>
        <a:buFont typeface="Arial" charset="0"/>
        <a:buChar char="»"/>
        <a:defRPr kumimoji="1" sz="1292">
          <a:solidFill>
            <a:schemeClr val="tx1"/>
          </a:solidFill>
          <a:latin typeface="メイリオ" pitchFamily="50" charset="-128"/>
          <a:ea typeface="メイリオ" pitchFamily="50" charset="-128"/>
          <a:cs typeface="メイリオ" pitchFamily="50" charset="-128"/>
        </a:defRPr>
      </a:lvl4pPr>
      <a:lvl5pPr marL="1408270" indent="-168524" algn="l" rtl="0" eaLnBrk="1" fontAlgn="base" hangingPunct="1">
        <a:lnSpc>
          <a:spcPct val="110000"/>
        </a:lnSpc>
        <a:spcBef>
          <a:spcPct val="0"/>
        </a:spcBef>
        <a:spcAft>
          <a:spcPct val="0"/>
        </a:spcAft>
        <a:buFont typeface="Wingdings" pitchFamily="2" charset="2"/>
        <a:buChar char="w"/>
        <a:defRPr kumimoji="1" sz="1292">
          <a:solidFill>
            <a:schemeClr val="tx1"/>
          </a:solidFill>
          <a:latin typeface="メイリオ" pitchFamily="50" charset="-128"/>
          <a:ea typeface="メイリオ" pitchFamily="50" charset="-128"/>
          <a:cs typeface="メイリオ" pitchFamily="50" charset="-128"/>
        </a:defRPr>
      </a:lvl5pPr>
      <a:lvl6pPr marL="1830312" indent="-168524" algn="l" rtl="0" eaLnBrk="1" fontAlgn="base" hangingPunct="1">
        <a:lnSpc>
          <a:spcPct val="110000"/>
        </a:lnSpc>
        <a:spcBef>
          <a:spcPct val="0"/>
        </a:spcBef>
        <a:spcAft>
          <a:spcPct val="0"/>
        </a:spcAft>
        <a:buFont typeface="Wingdings" pitchFamily="2" charset="2"/>
        <a:buChar char="w"/>
        <a:defRPr kumimoji="1" sz="1292">
          <a:solidFill>
            <a:schemeClr val="tx1"/>
          </a:solidFill>
          <a:latin typeface="HGPｺﾞｼｯｸM" pitchFamily="50" charset="-128"/>
          <a:ea typeface="HGPｺﾞｼｯｸM" pitchFamily="50" charset="-128"/>
        </a:defRPr>
      </a:lvl6pPr>
      <a:lvl7pPr marL="2252353" indent="-168524" algn="l" rtl="0" eaLnBrk="1" fontAlgn="base" hangingPunct="1">
        <a:lnSpc>
          <a:spcPct val="110000"/>
        </a:lnSpc>
        <a:spcBef>
          <a:spcPct val="0"/>
        </a:spcBef>
        <a:spcAft>
          <a:spcPct val="0"/>
        </a:spcAft>
        <a:buFont typeface="Wingdings" pitchFamily="2" charset="2"/>
        <a:buChar char="w"/>
        <a:defRPr kumimoji="1" sz="1292">
          <a:solidFill>
            <a:schemeClr val="tx1"/>
          </a:solidFill>
          <a:latin typeface="HGPｺﾞｼｯｸM" pitchFamily="50" charset="-128"/>
          <a:ea typeface="HGPｺﾞｼｯｸM" pitchFamily="50" charset="-128"/>
        </a:defRPr>
      </a:lvl7pPr>
      <a:lvl8pPr marL="2674394" indent="-168524" algn="l" rtl="0" eaLnBrk="1" fontAlgn="base" hangingPunct="1">
        <a:lnSpc>
          <a:spcPct val="110000"/>
        </a:lnSpc>
        <a:spcBef>
          <a:spcPct val="0"/>
        </a:spcBef>
        <a:spcAft>
          <a:spcPct val="0"/>
        </a:spcAft>
        <a:buFont typeface="Wingdings" pitchFamily="2" charset="2"/>
        <a:buChar char="w"/>
        <a:defRPr kumimoji="1" sz="1292">
          <a:solidFill>
            <a:schemeClr val="tx1"/>
          </a:solidFill>
          <a:latin typeface="HGPｺﾞｼｯｸM" pitchFamily="50" charset="-128"/>
          <a:ea typeface="HGPｺﾞｼｯｸM" pitchFamily="50" charset="-128"/>
        </a:defRPr>
      </a:lvl8pPr>
      <a:lvl9pPr marL="3096436" indent="-168524" algn="l" rtl="0" eaLnBrk="1" fontAlgn="base" hangingPunct="1">
        <a:lnSpc>
          <a:spcPct val="110000"/>
        </a:lnSpc>
        <a:spcBef>
          <a:spcPct val="0"/>
        </a:spcBef>
        <a:spcAft>
          <a:spcPct val="0"/>
        </a:spcAft>
        <a:buFont typeface="Wingdings" pitchFamily="2" charset="2"/>
        <a:buChar char="w"/>
        <a:defRPr kumimoji="1" sz="1292">
          <a:solidFill>
            <a:schemeClr val="tx1"/>
          </a:solidFill>
          <a:latin typeface="HGPｺﾞｼｯｸM" pitchFamily="50" charset="-128"/>
          <a:ea typeface="HGPｺﾞｼｯｸM" pitchFamily="50" charset="-128"/>
        </a:defRPr>
      </a:lvl9pPr>
    </p:bodyStyle>
    <p:otherStyle>
      <a:defPPr>
        <a:defRPr lang="ja-JP"/>
      </a:defPPr>
      <a:lvl1pPr marL="0" algn="l" defTabSz="844083" rtl="0" eaLnBrk="1" latinLnBrk="0" hangingPunct="1">
        <a:defRPr kumimoji="1" sz="1662" kern="1200">
          <a:solidFill>
            <a:schemeClr val="tx1"/>
          </a:solidFill>
          <a:latin typeface="+mn-lt"/>
          <a:ea typeface="+mn-ea"/>
          <a:cs typeface="+mn-cs"/>
        </a:defRPr>
      </a:lvl1pPr>
      <a:lvl2pPr marL="422041" algn="l" defTabSz="844083" rtl="0" eaLnBrk="1" latinLnBrk="0" hangingPunct="1">
        <a:defRPr kumimoji="1" sz="1662" kern="1200">
          <a:solidFill>
            <a:schemeClr val="tx1"/>
          </a:solidFill>
          <a:latin typeface="+mn-lt"/>
          <a:ea typeface="+mn-ea"/>
          <a:cs typeface="+mn-cs"/>
        </a:defRPr>
      </a:lvl2pPr>
      <a:lvl3pPr marL="844083" algn="l" defTabSz="844083" rtl="0" eaLnBrk="1" latinLnBrk="0" hangingPunct="1">
        <a:defRPr kumimoji="1" sz="1662" kern="1200">
          <a:solidFill>
            <a:schemeClr val="tx1"/>
          </a:solidFill>
          <a:latin typeface="+mn-lt"/>
          <a:ea typeface="+mn-ea"/>
          <a:cs typeface="+mn-cs"/>
        </a:defRPr>
      </a:lvl3pPr>
      <a:lvl4pPr marL="1266124" algn="l" defTabSz="844083" rtl="0" eaLnBrk="1" latinLnBrk="0" hangingPunct="1">
        <a:defRPr kumimoji="1" sz="1662" kern="1200">
          <a:solidFill>
            <a:schemeClr val="tx1"/>
          </a:solidFill>
          <a:latin typeface="+mn-lt"/>
          <a:ea typeface="+mn-ea"/>
          <a:cs typeface="+mn-cs"/>
        </a:defRPr>
      </a:lvl4pPr>
      <a:lvl5pPr marL="1688165" algn="l" defTabSz="844083" rtl="0" eaLnBrk="1" latinLnBrk="0" hangingPunct="1">
        <a:defRPr kumimoji="1" sz="1662" kern="1200">
          <a:solidFill>
            <a:schemeClr val="tx1"/>
          </a:solidFill>
          <a:latin typeface="+mn-lt"/>
          <a:ea typeface="+mn-ea"/>
          <a:cs typeface="+mn-cs"/>
        </a:defRPr>
      </a:lvl5pPr>
      <a:lvl6pPr marL="2110207" algn="l" defTabSz="844083" rtl="0" eaLnBrk="1" latinLnBrk="0" hangingPunct="1">
        <a:defRPr kumimoji="1" sz="1662" kern="1200">
          <a:solidFill>
            <a:schemeClr val="tx1"/>
          </a:solidFill>
          <a:latin typeface="+mn-lt"/>
          <a:ea typeface="+mn-ea"/>
          <a:cs typeface="+mn-cs"/>
        </a:defRPr>
      </a:lvl6pPr>
      <a:lvl7pPr marL="2532248" algn="l" defTabSz="844083" rtl="0" eaLnBrk="1" latinLnBrk="0" hangingPunct="1">
        <a:defRPr kumimoji="1" sz="1662" kern="1200">
          <a:solidFill>
            <a:schemeClr val="tx1"/>
          </a:solidFill>
          <a:latin typeface="+mn-lt"/>
          <a:ea typeface="+mn-ea"/>
          <a:cs typeface="+mn-cs"/>
        </a:defRPr>
      </a:lvl7pPr>
      <a:lvl8pPr marL="2954289" algn="l" defTabSz="844083" rtl="0" eaLnBrk="1" latinLnBrk="0" hangingPunct="1">
        <a:defRPr kumimoji="1" sz="1662" kern="1200">
          <a:solidFill>
            <a:schemeClr val="tx1"/>
          </a:solidFill>
          <a:latin typeface="+mn-lt"/>
          <a:ea typeface="+mn-ea"/>
          <a:cs typeface="+mn-cs"/>
        </a:defRPr>
      </a:lvl8pPr>
      <a:lvl9pPr marL="3376331" algn="l" defTabSz="844083" rtl="0" eaLnBrk="1" latinLnBrk="0" hangingPunct="1">
        <a:defRPr kumimoji="1" sz="166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slideLayout" Target="../slideLayouts/slideLayout1.xml"/><Relationship Id="rId7" Type="http://schemas.openxmlformats.org/officeDocument/2006/relationships/image" Target="../media/image1.emf"/><Relationship Id="rId2" Type="http://schemas.openxmlformats.org/officeDocument/2006/relationships/tags" Target="../tags/tag8.xml"/><Relationship Id="rId1" Type="http://schemas.openxmlformats.org/officeDocument/2006/relationships/vmlDrawing" Target="../drawings/vmlDrawing5.vml"/><Relationship Id="rId6" Type="http://schemas.openxmlformats.org/officeDocument/2006/relationships/oleObject" Target="../embeddings/oleObject5.bin"/><Relationship Id="rId5" Type="http://schemas.openxmlformats.org/officeDocument/2006/relationships/image" Target="../media/image2.png"/><Relationship Id="rId4"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1.xml"/><Relationship Id="rId7" Type="http://schemas.openxmlformats.org/officeDocument/2006/relationships/image" Target="../media/image3.png"/><Relationship Id="rId2" Type="http://schemas.openxmlformats.org/officeDocument/2006/relationships/tags" Target="../tags/tag9.xml"/><Relationship Id="rId1" Type="http://schemas.openxmlformats.org/officeDocument/2006/relationships/vmlDrawing" Target="../drawings/vmlDrawing6.vml"/><Relationship Id="rId6" Type="http://schemas.openxmlformats.org/officeDocument/2006/relationships/image" Target="../media/image1.emf"/><Relationship Id="rId5" Type="http://schemas.openxmlformats.org/officeDocument/2006/relationships/oleObject" Target="../embeddings/oleObject6.bin"/><Relationship Id="rId4"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1.xml"/><Relationship Id="rId7" Type="http://schemas.openxmlformats.org/officeDocument/2006/relationships/image" Target="../media/image3.png"/><Relationship Id="rId2" Type="http://schemas.openxmlformats.org/officeDocument/2006/relationships/tags" Target="../tags/tag10.xml"/><Relationship Id="rId1" Type="http://schemas.openxmlformats.org/officeDocument/2006/relationships/vmlDrawing" Target="../drawings/vmlDrawing7.vml"/><Relationship Id="rId6" Type="http://schemas.openxmlformats.org/officeDocument/2006/relationships/image" Target="../media/image1.emf"/><Relationship Id="rId5" Type="http://schemas.openxmlformats.org/officeDocument/2006/relationships/oleObject" Target="../embeddings/oleObject7.bin"/><Relationship Id="rId4"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1.xml"/><Relationship Id="rId7" Type="http://schemas.openxmlformats.org/officeDocument/2006/relationships/image" Target="../media/image3.png"/><Relationship Id="rId2" Type="http://schemas.openxmlformats.org/officeDocument/2006/relationships/tags" Target="../tags/tag11.xml"/><Relationship Id="rId1" Type="http://schemas.openxmlformats.org/officeDocument/2006/relationships/vmlDrawing" Target="../drawings/vmlDrawing8.vml"/><Relationship Id="rId6" Type="http://schemas.openxmlformats.org/officeDocument/2006/relationships/image" Target="../media/image1.emf"/><Relationship Id="rId5" Type="http://schemas.openxmlformats.org/officeDocument/2006/relationships/oleObject" Target="../embeddings/oleObject8.bin"/><Relationship Id="rId4"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1.xml"/><Relationship Id="rId7" Type="http://schemas.openxmlformats.org/officeDocument/2006/relationships/image" Target="../media/image3.png"/><Relationship Id="rId2" Type="http://schemas.openxmlformats.org/officeDocument/2006/relationships/tags" Target="../tags/tag12.xml"/><Relationship Id="rId1" Type="http://schemas.openxmlformats.org/officeDocument/2006/relationships/vmlDrawing" Target="../drawings/vmlDrawing9.vml"/><Relationship Id="rId6" Type="http://schemas.openxmlformats.org/officeDocument/2006/relationships/image" Target="../media/image1.emf"/><Relationship Id="rId5" Type="http://schemas.openxmlformats.org/officeDocument/2006/relationships/oleObject" Target="../embeddings/oleObject9.bin"/><Relationship Id="rId4"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1.xml"/><Relationship Id="rId7" Type="http://schemas.openxmlformats.org/officeDocument/2006/relationships/image" Target="../media/image3.png"/><Relationship Id="rId2" Type="http://schemas.openxmlformats.org/officeDocument/2006/relationships/tags" Target="../tags/tag13.xml"/><Relationship Id="rId1" Type="http://schemas.openxmlformats.org/officeDocument/2006/relationships/vmlDrawing" Target="../drawings/vmlDrawing10.vml"/><Relationship Id="rId6" Type="http://schemas.openxmlformats.org/officeDocument/2006/relationships/image" Target="../media/image1.emf"/><Relationship Id="rId5" Type="http://schemas.openxmlformats.org/officeDocument/2006/relationships/oleObject" Target="../embeddings/oleObject10.bin"/><Relationship Id="rId4"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a:extLst>
              <a:ext uri="{FF2B5EF4-FFF2-40B4-BE49-F238E27FC236}">
                <a16:creationId xmlns:a16="http://schemas.microsoft.com/office/drawing/2014/main" id="{7DAE7630-C986-4901-8ECA-BACBFF183CA7}"/>
              </a:ext>
            </a:extLst>
          </p:cNvPr>
          <p:cNvPicPr>
            <a:picLocks noChangeAspect="1"/>
          </p:cNvPicPr>
          <p:nvPr/>
        </p:nvPicPr>
        <p:blipFill rotWithShape="1">
          <a:blip r:embed="rId5"/>
          <a:srcRect l="305" r="802"/>
          <a:stretch/>
        </p:blipFill>
        <p:spPr>
          <a:xfrm>
            <a:off x="1830243" y="1331082"/>
            <a:ext cx="3735273" cy="5205132"/>
          </a:xfrm>
          <a:prstGeom prst="rect">
            <a:avLst/>
          </a:prstGeom>
        </p:spPr>
      </p:pic>
      <p:graphicFrame>
        <p:nvGraphicFramePr>
          <p:cNvPr id="3" name="オブジェクト 2" hidden="1"/>
          <p:cNvGraphicFramePr>
            <a:graphicFrameLocks noChangeAspect="1"/>
          </p:cNvGraphicFramePr>
          <p:nvPr>
            <p:custDataLst>
              <p:tags r:id="rId2"/>
            </p:custDataLst>
          </p:nvPr>
        </p:nvGraphicFramePr>
        <p:xfrm>
          <a:off x="382589" y="1589"/>
          <a:ext cx="1587" cy="1587"/>
        </p:xfrm>
        <a:graphic>
          <a:graphicData uri="http://schemas.openxmlformats.org/presentationml/2006/ole">
            <mc:AlternateContent xmlns:mc="http://schemas.openxmlformats.org/markup-compatibility/2006">
              <mc:Choice xmlns:v="urn:schemas-microsoft-com:vml" Requires="v">
                <p:oleObj spid="_x0000_s57628" name="think-cell スライド" r:id="rId6" imgW="528" imgH="528" progId="TCLayout.ActiveDocument.1">
                  <p:embed/>
                </p:oleObj>
              </mc:Choice>
              <mc:Fallback>
                <p:oleObj name="think-cell スライド" r:id="rId6" imgW="528" imgH="528" progId="TCLayout.ActiveDocument.1">
                  <p:embed/>
                  <p:pic>
                    <p:nvPicPr>
                      <p:cNvPr id="3" name="オブジェクト 2" hidden="1"/>
                      <p:cNvPicPr/>
                      <p:nvPr/>
                    </p:nvPicPr>
                    <p:blipFill>
                      <a:blip r:embed="rId7"/>
                      <a:stretch>
                        <a:fillRect/>
                      </a:stretch>
                    </p:blipFill>
                    <p:spPr>
                      <a:xfrm>
                        <a:off x="382589" y="1589"/>
                        <a:ext cx="1587" cy="1587"/>
                      </a:xfrm>
                      <a:prstGeom prst="rect">
                        <a:avLst/>
                      </a:prstGeom>
                    </p:spPr>
                  </p:pic>
                </p:oleObj>
              </mc:Fallback>
            </mc:AlternateContent>
          </a:graphicData>
        </a:graphic>
      </p:graphicFrame>
      <p:sp>
        <p:nvSpPr>
          <p:cNvPr id="20" name="Rectangle 2"/>
          <p:cNvSpPr txBox="1">
            <a:spLocks noChangeArrowheads="1"/>
          </p:cNvSpPr>
          <p:nvPr/>
        </p:nvSpPr>
        <p:spPr bwMode="auto">
          <a:xfrm>
            <a:off x="381000" y="-1"/>
            <a:ext cx="9144001" cy="580726"/>
          </a:xfrm>
          <a:prstGeom prst="rect">
            <a:avLst/>
          </a:prstGeom>
          <a:solidFill>
            <a:srgbClr val="00B0F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normAutofit/>
          </a:bodyPr>
          <a:lstStyle>
            <a:lvl1pPr algn="l" rtl="0" eaLnBrk="0" fontAlgn="base" hangingPunct="0">
              <a:spcBef>
                <a:spcPct val="0"/>
              </a:spcBef>
              <a:spcAft>
                <a:spcPct val="0"/>
              </a:spcAft>
              <a:defRPr kumimoji="1" sz="2800">
                <a:solidFill>
                  <a:srgbClr val="1E1E5A"/>
                </a:solidFill>
                <a:latin typeface="メイリオ" panose="020B0604030504040204" pitchFamily="50" charset="-128"/>
                <a:ea typeface="メイリオ" panose="020B0604030504040204" pitchFamily="50" charset="-128"/>
                <a:cs typeface="メイリオ" pitchFamily="50" charset="-128"/>
              </a:defRPr>
            </a:lvl1pPr>
            <a:lvl2pPr algn="l" rtl="0" eaLnBrk="0" fontAlgn="base" hangingPunct="0">
              <a:spcBef>
                <a:spcPct val="0"/>
              </a:spcBef>
              <a:spcAft>
                <a:spcPct val="0"/>
              </a:spcAft>
              <a:defRPr kumimoji="1" sz="2800">
                <a:solidFill>
                  <a:srgbClr val="1E1E5A"/>
                </a:solidFill>
                <a:latin typeface="メイリオ" pitchFamily="50" charset="-128"/>
                <a:ea typeface="メイリオ" pitchFamily="50" charset="-128"/>
                <a:cs typeface="メイリオ" pitchFamily="50" charset="-128"/>
              </a:defRPr>
            </a:lvl2pPr>
            <a:lvl3pPr algn="l" rtl="0" eaLnBrk="0" fontAlgn="base" hangingPunct="0">
              <a:spcBef>
                <a:spcPct val="0"/>
              </a:spcBef>
              <a:spcAft>
                <a:spcPct val="0"/>
              </a:spcAft>
              <a:defRPr kumimoji="1" sz="2800">
                <a:solidFill>
                  <a:srgbClr val="1E1E5A"/>
                </a:solidFill>
                <a:latin typeface="メイリオ" pitchFamily="50" charset="-128"/>
                <a:ea typeface="メイリオ" pitchFamily="50" charset="-128"/>
                <a:cs typeface="メイリオ" pitchFamily="50" charset="-128"/>
              </a:defRPr>
            </a:lvl3pPr>
            <a:lvl4pPr algn="l" rtl="0" eaLnBrk="0" fontAlgn="base" hangingPunct="0">
              <a:spcBef>
                <a:spcPct val="0"/>
              </a:spcBef>
              <a:spcAft>
                <a:spcPct val="0"/>
              </a:spcAft>
              <a:defRPr kumimoji="1" sz="2800">
                <a:solidFill>
                  <a:srgbClr val="1E1E5A"/>
                </a:solidFill>
                <a:latin typeface="メイリオ" pitchFamily="50" charset="-128"/>
                <a:ea typeface="メイリオ" pitchFamily="50" charset="-128"/>
                <a:cs typeface="メイリオ" pitchFamily="50" charset="-128"/>
              </a:defRPr>
            </a:lvl4pPr>
            <a:lvl5pPr algn="l" rtl="0" eaLnBrk="0" fontAlgn="base" hangingPunct="0">
              <a:spcBef>
                <a:spcPct val="0"/>
              </a:spcBef>
              <a:spcAft>
                <a:spcPct val="0"/>
              </a:spcAft>
              <a:defRPr kumimoji="1" sz="2800">
                <a:solidFill>
                  <a:srgbClr val="1E1E5A"/>
                </a:solidFill>
                <a:latin typeface="メイリオ" pitchFamily="50" charset="-128"/>
                <a:ea typeface="メイリオ" pitchFamily="50" charset="-128"/>
                <a:cs typeface="メイリオ" pitchFamily="50" charset="-128"/>
              </a:defRPr>
            </a:lvl5pPr>
            <a:lvl6pPr marL="457200" algn="l" rtl="0" fontAlgn="base">
              <a:spcBef>
                <a:spcPct val="0"/>
              </a:spcBef>
              <a:spcAft>
                <a:spcPct val="0"/>
              </a:spcAft>
              <a:defRPr kumimoji="1" sz="2800">
                <a:solidFill>
                  <a:srgbClr val="1E1E5A"/>
                </a:solidFill>
                <a:latin typeface="Times New Roman" pitchFamily="18" charset="0"/>
                <a:ea typeface="ＭＳ Ｐゴシック" pitchFamily="50" charset="-128"/>
              </a:defRPr>
            </a:lvl6pPr>
            <a:lvl7pPr marL="914400" algn="l" rtl="0" fontAlgn="base">
              <a:spcBef>
                <a:spcPct val="0"/>
              </a:spcBef>
              <a:spcAft>
                <a:spcPct val="0"/>
              </a:spcAft>
              <a:defRPr kumimoji="1" sz="2800">
                <a:solidFill>
                  <a:srgbClr val="1E1E5A"/>
                </a:solidFill>
                <a:latin typeface="Times New Roman" pitchFamily="18" charset="0"/>
                <a:ea typeface="ＭＳ Ｐゴシック" pitchFamily="50" charset="-128"/>
              </a:defRPr>
            </a:lvl7pPr>
            <a:lvl8pPr marL="1371600" algn="l" rtl="0" fontAlgn="base">
              <a:spcBef>
                <a:spcPct val="0"/>
              </a:spcBef>
              <a:spcAft>
                <a:spcPct val="0"/>
              </a:spcAft>
              <a:defRPr kumimoji="1" sz="2800">
                <a:solidFill>
                  <a:srgbClr val="1E1E5A"/>
                </a:solidFill>
                <a:latin typeface="Times New Roman" pitchFamily="18" charset="0"/>
                <a:ea typeface="ＭＳ Ｐゴシック" pitchFamily="50" charset="-128"/>
              </a:defRPr>
            </a:lvl8pPr>
            <a:lvl9pPr marL="1828800" algn="l" rtl="0" fontAlgn="base">
              <a:spcBef>
                <a:spcPct val="0"/>
              </a:spcBef>
              <a:spcAft>
                <a:spcPct val="0"/>
              </a:spcAft>
              <a:defRPr kumimoji="1" sz="2800">
                <a:solidFill>
                  <a:srgbClr val="1E1E5A"/>
                </a:solidFill>
                <a:latin typeface="Times New Roman" pitchFamily="18" charset="0"/>
                <a:ea typeface="ＭＳ Ｐゴシック" pitchFamily="50" charset="-128"/>
              </a:defRPr>
            </a:lvl9pPr>
          </a:lstStyle>
          <a:p>
            <a:pPr lvl="0"/>
            <a:endParaRPr lang="ja-JP" altLang="en-US" sz="1300" b="1" dirty="0">
              <a:solidFill>
                <a:srgbClr val="FFFFFF"/>
              </a:solidFill>
            </a:endParaRPr>
          </a:p>
        </p:txBody>
      </p:sp>
      <p:sp>
        <p:nvSpPr>
          <p:cNvPr id="21" name="正方形/長方形 20"/>
          <p:cNvSpPr/>
          <p:nvPr/>
        </p:nvSpPr>
        <p:spPr>
          <a:xfrm>
            <a:off x="558103" y="646059"/>
            <a:ext cx="1460425" cy="346245"/>
          </a:xfrm>
          <a:prstGeom prst="rect">
            <a:avLst/>
          </a:prstGeom>
          <a:solidFill>
            <a:srgbClr val="046A38"/>
          </a:solidFill>
          <a:ln>
            <a:solidFill>
              <a:srgbClr val="046A38"/>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en-US" altLang="ja-JP" sz="2400" b="1" dirty="0">
                <a:latin typeface="Calibri" panose="020F0502020204030204" pitchFamily="34" charset="0"/>
                <a:cs typeface="Calibri" panose="020F0502020204030204" pitchFamily="34" charset="0"/>
              </a:rPr>
              <a:t>Illustrative</a:t>
            </a:r>
            <a:endParaRPr kumimoji="1" lang="ja-JP" altLang="en-US" sz="2400" b="1" dirty="0">
              <a:latin typeface="Calibri" panose="020F0502020204030204" pitchFamily="34" charset="0"/>
              <a:cs typeface="Calibri" panose="020F0502020204030204" pitchFamily="34" charset="0"/>
            </a:endParaRPr>
          </a:p>
        </p:txBody>
      </p:sp>
      <p:sp>
        <p:nvSpPr>
          <p:cNvPr id="35" name="正方形/長方形 34"/>
          <p:cNvSpPr/>
          <p:nvPr/>
        </p:nvSpPr>
        <p:spPr>
          <a:xfrm>
            <a:off x="3828288" y="-1"/>
            <a:ext cx="5696712" cy="57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ja-JP" altLang="en-US" sz="1200" b="1" dirty="0">
                <a:solidFill>
                  <a:schemeClr val="bg1"/>
                </a:solidFill>
                <a:latin typeface="メイリオ" panose="020B0604030504040204" pitchFamily="50" charset="-128"/>
                <a:ea typeface="メイリオ" panose="020B0604030504040204" pitchFamily="50" charset="-128"/>
              </a:rPr>
              <a:t>脱炭素イノベーションによる地域循環共生圏構築事業</a:t>
            </a:r>
          </a:p>
          <a:p>
            <a:pPr algn="ctr"/>
            <a:r>
              <a:rPr lang="ja-JP" altLang="en-US" sz="1200" b="1" dirty="0">
                <a:solidFill>
                  <a:schemeClr val="bg1"/>
                </a:solidFill>
                <a:latin typeface="メイリオ" panose="020B0604030504040204" pitchFamily="50" charset="-128"/>
                <a:ea typeface="メイリオ" panose="020B0604030504040204" pitchFamily="50" charset="-128"/>
              </a:rPr>
              <a:t>生ごみ・し尿等の資源化から始まる</a:t>
            </a:r>
            <a:endParaRPr lang="en-US" altLang="ja-JP" sz="1200" b="1" dirty="0">
              <a:solidFill>
                <a:schemeClr val="bg1"/>
              </a:solidFill>
              <a:latin typeface="メイリオ" panose="020B0604030504040204" pitchFamily="50" charset="-128"/>
              <a:ea typeface="メイリオ" panose="020B0604030504040204" pitchFamily="50" charset="-128"/>
            </a:endParaRPr>
          </a:p>
          <a:p>
            <a:pPr algn="ctr"/>
            <a:r>
              <a:rPr lang="ja-JP" altLang="en-US" sz="1200" b="1" dirty="0">
                <a:solidFill>
                  <a:schemeClr val="bg1"/>
                </a:solidFill>
                <a:latin typeface="メイリオ" panose="020B0604030504040204" pitchFamily="50" charset="-128"/>
                <a:ea typeface="メイリオ" panose="020B0604030504040204" pitchFamily="50" charset="-128"/>
              </a:rPr>
              <a:t>発展型の持続可能な循環地域づくり　事業</a:t>
            </a:r>
            <a:endParaRPr lang="ja-JP" altLang="en-US" sz="1200" dirty="0">
              <a:solidFill>
                <a:schemeClr val="bg1"/>
              </a:solidFill>
              <a:latin typeface="メイリオ" panose="020B0604030504040204" pitchFamily="50" charset="-128"/>
              <a:ea typeface="メイリオ" panose="020B0604030504040204" pitchFamily="50" charset="-128"/>
            </a:endParaRPr>
          </a:p>
        </p:txBody>
      </p:sp>
      <p:sp>
        <p:nvSpPr>
          <p:cNvPr id="47" name="正方形/長方形 46"/>
          <p:cNvSpPr/>
          <p:nvPr/>
        </p:nvSpPr>
        <p:spPr>
          <a:xfrm>
            <a:off x="6630350" y="1248584"/>
            <a:ext cx="2624400" cy="52819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ltLang="ja-JP" sz="1600" b="1" u="sng" dirty="0">
              <a:solidFill>
                <a:schemeClr val="tx1"/>
              </a:solidFill>
              <a:latin typeface="Meiryo UI" panose="020B0604030504040204" pitchFamily="50" charset="-128"/>
              <a:ea typeface="Meiryo UI" panose="020B0604030504040204" pitchFamily="50" charset="-128"/>
            </a:endParaRPr>
          </a:p>
          <a:p>
            <a:r>
              <a:rPr lang="en-US" altLang="ja-JP" sz="1600" b="1" u="sng" dirty="0">
                <a:solidFill>
                  <a:schemeClr val="tx1"/>
                </a:solidFill>
                <a:latin typeface="Meiryo UI" panose="020B0604030504040204" pitchFamily="50" charset="-128"/>
                <a:ea typeface="Meiryo UI" panose="020B0604030504040204" pitchFamily="50" charset="-128"/>
              </a:rPr>
              <a:t>2019</a:t>
            </a:r>
            <a:r>
              <a:rPr lang="ja-JP" altLang="en-US" sz="1600" b="1" u="sng" dirty="0">
                <a:solidFill>
                  <a:schemeClr val="tx1"/>
                </a:solidFill>
                <a:latin typeface="Meiryo UI" panose="020B0604030504040204" pitchFamily="50" charset="-128"/>
                <a:ea typeface="Meiryo UI" panose="020B0604030504040204" pitchFamily="50" charset="-128"/>
              </a:rPr>
              <a:t>年度</a:t>
            </a:r>
            <a:r>
              <a:rPr lang="ja-JP" altLang="en-US" sz="1600" b="1" dirty="0">
                <a:solidFill>
                  <a:schemeClr val="tx1"/>
                </a:solidFill>
                <a:latin typeface="Meiryo UI" panose="020B0604030504040204" pitchFamily="50" charset="-128"/>
                <a:ea typeface="Meiryo UI" panose="020B0604030504040204" pitchFamily="50" charset="-128"/>
              </a:rPr>
              <a:t>：</a:t>
            </a:r>
            <a:endParaRPr lang="en-US" altLang="ja-JP" sz="1600" b="1" dirty="0">
              <a:solidFill>
                <a:schemeClr val="tx1"/>
              </a:solidFill>
              <a:latin typeface="Meiryo UI" panose="020B0604030504040204" pitchFamily="50" charset="-128"/>
              <a:ea typeface="Meiryo UI" panose="020B0604030504040204" pitchFamily="50" charset="-128"/>
            </a:endParaRPr>
          </a:p>
          <a:p>
            <a:r>
              <a:rPr kumimoji="1" lang="ja-JP" altLang="en-US" sz="160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大幅なリサイクル率向上、廃棄物収集・運搬システムの効率化に向けた</a:t>
            </a:r>
            <a:r>
              <a:rPr kumimoji="1" lang="en-US" altLang="ja-JP" sz="160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FS</a:t>
            </a:r>
          </a:p>
          <a:p>
            <a:endParaRPr kumimoji="1" lang="en-US" altLang="ja-JP" sz="1600" dirty="0">
              <a:solidFill>
                <a:schemeClr val="tx1"/>
              </a:solidFill>
              <a:latin typeface="Meiryo UI" panose="020B0604030504040204" pitchFamily="50" charset="-128"/>
              <a:ea typeface="Meiryo UI" panose="020B0604030504040204" pitchFamily="50" charset="-128"/>
            </a:endParaRPr>
          </a:p>
          <a:p>
            <a:r>
              <a:rPr kumimoji="1" lang="en-US" altLang="ja-JP" sz="1600" b="1" dirty="0">
                <a:solidFill>
                  <a:schemeClr val="tx1"/>
                </a:solidFill>
                <a:latin typeface="Meiryo UI" panose="020B0604030504040204" pitchFamily="50" charset="-128"/>
                <a:ea typeface="Meiryo UI" panose="020B0604030504040204" pitchFamily="50" charset="-128"/>
              </a:rPr>
              <a:t>2020</a:t>
            </a:r>
            <a:r>
              <a:rPr kumimoji="1" lang="ja-JP" altLang="en-US" sz="1600" b="1" dirty="0">
                <a:solidFill>
                  <a:schemeClr val="tx1"/>
                </a:solidFill>
                <a:latin typeface="Meiryo UI" panose="020B0604030504040204" pitchFamily="50" charset="-128"/>
                <a:ea typeface="Meiryo UI" panose="020B0604030504040204" pitchFamily="50" charset="-128"/>
              </a:rPr>
              <a:t>年度</a:t>
            </a:r>
            <a:r>
              <a:rPr kumimoji="1" lang="ja-JP" altLang="en-US" sz="1600" dirty="0">
                <a:solidFill>
                  <a:schemeClr val="tx1"/>
                </a:solidFill>
                <a:latin typeface="Meiryo UI" panose="020B0604030504040204" pitchFamily="50" charset="-128"/>
                <a:ea typeface="Meiryo UI" panose="020B0604030504040204" pitchFamily="50" charset="-128"/>
              </a:rPr>
              <a:t>～</a:t>
            </a:r>
            <a:endParaRPr kumimoji="1" lang="en-US" altLang="ja-JP" sz="1600" dirty="0">
              <a:solidFill>
                <a:schemeClr val="tx1"/>
              </a:solidFill>
              <a:latin typeface="Meiryo UI" panose="020B0604030504040204" pitchFamily="50" charset="-128"/>
              <a:ea typeface="Meiryo UI" panose="020B0604030504040204" pitchFamily="50" charset="-128"/>
            </a:endParaRPr>
          </a:p>
          <a:p>
            <a:r>
              <a:rPr kumimoji="1" lang="ja-JP" altLang="en-US" sz="1600" dirty="0">
                <a:solidFill>
                  <a:schemeClr val="tx1"/>
                </a:solidFill>
                <a:latin typeface="Meiryo UI" panose="020B0604030504040204" pitchFamily="50" charset="-128"/>
                <a:ea typeface="Meiryo UI" panose="020B0604030504040204" pitchFamily="50" charset="-128"/>
              </a:rPr>
              <a:t>プラント設計・建設</a:t>
            </a:r>
            <a:endParaRPr kumimoji="1" lang="en-US" altLang="ja-JP" sz="1600" dirty="0">
              <a:solidFill>
                <a:schemeClr val="tx1"/>
              </a:solidFill>
              <a:latin typeface="Meiryo UI" panose="020B0604030504040204" pitchFamily="50" charset="-128"/>
              <a:ea typeface="Meiryo UI" panose="020B0604030504040204" pitchFamily="50" charset="-128"/>
            </a:endParaRPr>
          </a:p>
          <a:p>
            <a:endParaRPr kumimoji="1" lang="en-US" altLang="ja-JP" sz="1600" dirty="0">
              <a:solidFill>
                <a:schemeClr val="tx1"/>
              </a:solidFill>
              <a:latin typeface="Meiryo UI" panose="020B0604030504040204" pitchFamily="50" charset="-128"/>
              <a:ea typeface="Meiryo UI" panose="020B0604030504040204" pitchFamily="50" charset="-128"/>
            </a:endParaRPr>
          </a:p>
          <a:p>
            <a:r>
              <a:rPr lang="en-US" altLang="ja-JP" sz="1600" b="1" u="sng" dirty="0">
                <a:solidFill>
                  <a:schemeClr val="tx1"/>
                </a:solidFill>
                <a:latin typeface="Meiryo UI" panose="020B0604030504040204" pitchFamily="50" charset="-128"/>
                <a:ea typeface="Meiryo UI" panose="020B0604030504040204" pitchFamily="50" charset="-128"/>
              </a:rPr>
              <a:t>2024</a:t>
            </a:r>
            <a:r>
              <a:rPr lang="ja-JP" altLang="en-US" sz="1600" b="1" u="sng" dirty="0">
                <a:solidFill>
                  <a:schemeClr val="tx1"/>
                </a:solidFill>
                <a:latin typeface="Meiryo UI" panose="020B0604030504040204" pitchFamily="50" charset="-128"/>
                <a:ea typeface="Meiryo UI" panose="020B0604030504040204" pitchFamily="50" charset="-128"/>
              </a:rPr>
              <a:t>年度</a:t>
            </a:r>
            <a:r>
              <a:rPr lang="ja-JP" altLang="en-US" sz="1600" b="1" dirty="0">
                <a:solidFill>
                  <a:schemeClr val="tx1"/>
                </a:solidFill>
                <a:latin typeface="Meiryo UI" panose="020B0604030504040204" pitchFamily="50" charset="-128"/>
                <a:ea typeface="Meiryo UI" panose="020B0604030504040204" pitchFamily="50" charset="-128"/>
              </a:rPr>
              <a:t>：</a:t>
            </a:r>
            <a:endParaRPr lang="en-US" altLang="ja-JP" sz="1600" b="1" dirty="0">
              <a:solidFill>
                <a:schemeClr val="tx1"/>
              </a:solidFill>
              <a:latin typeface="Meiryo UI" panose="020B0604030504040204" pitchFamily="50" charset="-128"/>
              <a:ea typeface="Meiryo UI" panose="020B0604030504040204" pitchFamily="50" charset="-128"/>
            </a:endParaRPr>
          </a:p>
          <a:p>
            <a:r>
              <a:rPr kumimoji="1" lang="ja-JP" altLang="en-US" sz="160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生ごみ等資源化システムの実現　</a:t>
            </a:r>
            <a:r>
              <a:rPr kumimoji="1" lang="en-US" altLang="ja-JP" sz="160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a:t>
            </a:r>
            <a:r>
              <a:rPr lang="ja-JP" altLang="en-US" sz="1600" dirty="0">
                <a:solidFill>
                  <a:schemeClr val="tx1"/>
                </a:solidFill>
                <a:latin typeface="Meiryo UI" panose="020B0604030504040204" pitchFamily="50" charset="-128"/>
                <a:ea typeface="Meiryo UI" panose="020B0604030504040204" pitchFamily="50" charset="-128"/>
              </a:rPr>
              <a:t>可燃ごみ</a:t>
            </a:r>
            <a:r>
              <a:rPr lang="en-US" altLang="ja-JP" sz="1600" dirty="0">
                <a:solidFill>
                  <a:schemeClr val="tx1"/>
                </a:solidFill>
                <a:latin typeface="Meiryo UI" panose="020B0604030504040204" pitchFamily="50" charset="-128"/>
                <a:ea typeface="Meiryo UI" panose="020B0604030504040204" pitchFamily="50" charset="-128"/>
              </a:rPr>
              <a:t>50</a:t>
            </a:r>
            <a:r>
              <a:rPr lang="ja-JP" altLang="en-US" sz="1600" dirty="0">
                <a:solidFill>
                  <a:schemeClr val="tx1"/>
                </a:solidFill>
                <a:latin typeface="Meiryo UI" panose="020B0604030504040204" pitchFamily="50" charset="-128"/>
                <a:ea typeface="Meiryo UI" panose="020B0604030504040204" pitchFamily="50" charset="-128"/>
              </a:rPr>
              <a:t>％減、クリーンセンター集約、</a:t>
            </a:r>
            <a:r>
              <a:rPr kumimoji="1" lang="ja-JP" altLang="en-US" sz="1600" dirty="0">
                <a:solidFill>
                  <a:schemeClr val="tx1"/>
                </a:solidFill>
                <a:latin typeface="Meiryo UI" panose="020B0604030504040204" pitchFamily="50" charset="-128"/>
                <a:ea typeface="Meiryo UI" panose="020B0604030504040204" pitchFamily="50" charset="-128"/>
              </a:rPr>
              <a:t>生ごみ等資源化施設（メタン発酵プラント）の稼働</a:t>
            </a:r>
            <a:endParaRPr kumimoji="1" lang="en-US" altLang="ja-JP" sz="1600" dirty="0">
              <a:solidFill>
                <a:schemeClr val="tx1"/>
              </a:solidFill>
              <a:latin typeface="Meiryo UI" panose="020B0604030504040204" pitchFamily="50" charset="-128"/>
              <a:ea typeface="Meiryo UI" panose="020B0604030504040204" pitchFamily="50" charset="-128"/>
            </a:endParaRPr>
          </a:p>
          <a:p>
            <a:endParaRPr kumimoji="1" lang="en-US" altLang="ja-JP" sz="1600" dirty="0">
              <a:solidFill>
                <a:schemeClr val="tx1"/>
              </a:solidFill>
              <a:latin typeface="Meiryo UI" panose="020B0604030504040204" pitchFamily="50" charset="-128"/>
              <a:ea typeface="Meiryo UI" panose="020B0604030504040204" pitchFamily="50" charset="-128"/>
            </a:endParaRPr>
          </a:p>
          <a:p>
            <a:r>
              <a:rPr kumimoji="1" lang="en-US" altLang="ja-JP" sz="1600" b="1" u="sng" dirty="0">
                <a:solidFill>
                  <a:schemeClr val="tx1"/>
                </a:solidFill>
                <a:latin typeface="Meiryo UI" panose="020B0604030504040204" pitchFamily="50" charset="-128"/>
                <a:ea typeface="Meiryo UI" panose="020B0604030504040204" pitchFamily="50" charset="-128"/>
              </a:rPr>
              <a:t>2050</a:t>
            </a:r>
            <a:r>
              <a:rPr kumimoji="1" lang="ja-JP" altLang="en-US" sz="1600" b="1" u="sng" dirty="0">
                <a:solidFill>
                  <a:schemeClr val="tx1"/>
                </a:solidFill>
                <a:latin typeface="Meiryo UI" panose="020B0604030504040204" pitchFamily="50" charset="-128"/>
                <a:ea typeface="Meiryo UI" panose="020B0604030504040204" pitchFamily="50" charset="-128"/>
              </a:rPr>
              <a:t>年度</a:t>
            </a:r>
            <a:r>
              <a:rPr kumimoji="1" lang="ja-JP" altLang="en-US" sz="1600" b="1" dirty="0">
                <a:solidFill>
                  <a:schemeClr val="tx1"/>
                </a:solidFill>
                <a:latin typeface="Meiryo UI" panose="020B0604030504040204" pitchFamily="50" charset="-128"/>
                <a:ea typeface="Meiryo UI" panose="020B0604030504040204" pitchFamily="50" charset="-128"/>
              </a:rPr>
              <a:t>：</a:t>
            </a:r>
            <a:endParaRPr kumimoji="1" lang="en-US" altLang="ja-JP" sz="1600" b="1" dirty="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多彩な地域性</a:t>
            </a:r>
            <a:endParaRPr lang="en-US" altLang="ja-JP" sz="1600" dirty="0">
              <a:solidFill>
                <a:schemeClr val="tx1"/>
              </a:solidFill>
              <a:latin typeface="Meiryo UI" panose="020B0604030504040204" pitchFamily="50" charset="-128"/>
              <a:ea typeface="Meiryo UI" panose="020B0604030504040204" pitchFamily="50" charset="-128"/>
            </a:endParaRPr>
          </a:p>
          <a:p>
            <a:r>
              <a:rPr lang="en-US" altLang="ja-JP" sz="1600" dirty="0">
                <a:solidFill>
                  <a:schemeClr val="tx1"/>
                </a:solidFill>
                <a:latin typeface="Meiryo UI" panose="020B0604030504040204" pitchFamily="50" charset="-128"/>
                <a:ea typeface="Meiryo UI" panose="020B0604030504040204" pitchFamily="50" charset="-128"/>
              </a:rPr>
              <a:t>+</a:t>
            </a:r>
            <a:r>
              <a:rPr lang="ja-JP" altLang="en-US" sz="1600" dirty="0">
                <a:solidFill>
                  <a:schemeClr val="tx1"/>
                </a:solidFill>
                <a:latin typeface="Meiryo UI" panose="020B0604030504040204" pitchFamily="50" charset="-128"/>
                <a:ea typeface="Meiryo UI" panose="020B0604030504040204" pitchFamily="50" charset="-128"/>
              </a:rPr>
              <a:t>多様な地域資源</a:t>
            </a:r>
            <a:endParaRPr lang="en-US" altLang="ja-JP" sz="1600" dirty="0">
              <a:solidFill>
                <a:schemeClr val="tx1"/>
              </a:solidFill>
              <a:latin typeface="Meiryo UI" panose="020B0604030504040204" pitchFamily="50" charset="-128"/>
              <a:ea typeface="Meiryo UI" panose="020B0604030504040204" pitchFamily="50" charset="-128"/>
            </a:endParaRPr>
          </a:p>
          <a:p>
            <a:r>
              <a:rPr lang="en-US" altLang="ja-JP" sz="1600" dirty="0">
                <a:solidFill>
                  <a:schemeClr val="tx1"/>
                </a:solidFill>
                <a:latin typeface="Meiryo UI" panose="020B0604030504040204" pitchFamily="50" charset="-128"/>
                <a:ea typeface="Meiryo UI" panose="020B0604030504040204" pitchFamily="50" charset="-128"/>
              </a:rPr>
              <a:t>+</a:t>
            </a:r>
            <a:r>
              <a:rPr lang="ja-JP" altLang="en-US" sz="1600" dirty="0">
                <a:solidFill>
                  <a:schemeClr val="tx1"/>
                </a:solidFill>
                <a:latin typeface="Meiryo UI" panose="020B0604030504040204" pitchFamily="50" charset="-128"/>
                <a:ea typeface="Meiryo UI" panose="020B0604030504040204" pitchFamily="50" charset="-128"/>
              </a:rPr>
              <a:t>住民の思い</a:t>
            </a:r>
            <a:endParaRPr lang="en-US" altLang="ja-JP" sz="1600" dirty="0">
              <a:solidFill>
                <a:schemeClr val="tx1"/>
              </a:solidFill>
              <a:latin typeface="Meiryo UI" panose="020B0604030504040204" pitchFamily="50" charset="-128"/>
              <a:ea typeface="Meiryo UI" panose="020B0604030504040204" pitchFamily="50" charset="-128"/>
            </a:endParaRPr>
          </a:p>
          <a:p>
            <a:r>
              <a:rPr lang="ja-JP" altLang="en-US" sz="1600" b="1" dirty="0">
                <a:solidFill>
                  <a:schemeClr val="accent1"/>
                </a:solidFill>
                <a:latin typeface="Meiryo UI" panose="020B0604030504040204" pitchFamily="50" charset="-128"/>
                <a:ea typeface="Meiryo UI" panose="020B0604030504040204" pitchFamily="50" charset="-128"/>
              </a:rPr>
              <a:t>⇒真庭ライフスタイルの実現</a:t>
            </a:r>
          </a:p>
          <a:p>
            <a:endParaRPr kumimoji="1" lang="ja-JP" altLang="en-US" sz="1600" b="1" dirty="0">
              <a:solidFill>
                <a:srgbClr val="002060"/>
              </a:solidFill>
              <a:latin typeface="Meiryo UI" panose="020B0604030504040204" pitchFamily="50" charset="-128"/>
              <a:ea typeface="Meiryo UI" panose="020B0604030504040204" pitchFamily="50" charset="-128"/>
            </a:endParaRPr>
          </a:p>
        </p:txBody>
      </p:sp>
      <p:sp>
        <p:nvSpPr>
          <p:cNvPr id="41" name="コンテンツ プレースホルダー 11"/>
          <p:cNvSpPr txBox="1">
            <a:spLocks/>
          </p:cNvSpPr>
          <p:nvPr/>
        </p:nvSpPr>
        <p:spPr>
          <a:xfrm>
            <a:off x="6607490" y="1045104"/>
            <a:ext cx="2664000" cy="263193"/>
          </a:xfrm>
          <a:prstGeom prst="rect">
            <a:avLst/>
          </a:prstGeom>
          <a:solidFill>
            <a:schemeClr val="bg1">
              <a:lumMod val="85000"/>
            </a:schemeClr>
          </a:solidFill>
          <a:ln>
            <a:noFill/>
          </a:ln>
        </p:spPr>
        <p:txBody>
          <a:bodyPr vert="horz" lIns="72000" tIns="0" rIns="0" bIns="0" rtlCol="0" anchor="ctr" anchorCtr="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lnSpc>
                <a:spcPct val="150000"/>
              </a:lnSpc>
              <a:buClr>
                <a:srgbClr val="31B6FD"/>
              </a:buClr>
            </a:pPr>
            <a:r>
              <a:rPr lang="ja-JP" altLang="en-US" sz="1200" b="1" dirty="0">
                <a:latin typeface="メイリオ" panose="020B0604030504040204" pitchFamily="50" charset="-128"/>
                <a:ea typeface="メイリオ" panose="020B0604030504040204" pitchFamily="50" charset="-128"/>
              </a:rPr>
              <a:t>地域循環共生圏実現への主要ステップ</a:t>
            </a:r>
            <a:endParaRPr lang="en-US" altLang="ja-JP" sz="1200" b="1" dirty="0">
              <a:latin typeface="メイリオ" panose="020B0604030504040204" pitchFamily="50" charset="-128"/>
              <a:ea typeface="メイリオ" panose="020B0604030504040204" pitchFamily="50" charset="-128"/>
            </a:endParaRPr>
          </a:p>
        </p:txBody>
      </p:sp>
      <p:sp>
        <p:nvSpPr>
          <p:cNvPr id="38" name="正方形/長方形 37"/>
          <p:cNvSpPr/>
          <p:nvPr/>
        </p:nvSpPr>
        <p:spPr>
          <a:xfrm>
            <a:off x="6657593" y="1459116"/>
            <a:ext cx="2547901" cy="1043496"/>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nvGrpSpPr>
          <p:cNvPr id="39" name="グループ化 38"/>
          <p:cNvGrpSpPr/>
          <p:nvPr/>
        </p:nvGrpSpPr>
        <p:grpSpPr>
          <a:xfrm>
            <a:off x="7957946" y="765069"/>
            <a:ext cx="1266599" cy="305093"/>
            <a:chOff x="6098249" y="1438182"/>
            <a:chExt cx="1266599" cy="305093"/>
          </a:xfrm>
        </p:grpSpPr>
        <p:sp>
          <p:nvSpPr>
            <p:cNvPr id="40" name="正方形/長方形 39"/>
            <p:cNvSpPr/>
            <p:nvPr/>
          </p:nvSpPr>
          <p:spPr>
            <a:xfrm>
              <a:off x="7017061" y="1479109"/>
              <a:ext cx="347787" cy="188741"/>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2" name="正方形/長方形 41"/>
            <p:cNvSpPr/>
            <p:nvPr/>
          </p:nvSpPr>
          <p:spPr>
            <a:xfrm>
              <a:off x="6098249" y="1438182"/>
              <a:ext cx="1055128" cy="305093"/>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本事業：</a:t>
              </a:r>
            </a:p>
          </p:txBody>
        </p:sp>
      </p:grpSp>
      <p:sp>
        <p:nvSpPr>
          <p:cNvPr id="60" name="コンテンツ プレースホルダー 11"/>
          <p:cNvSpPr txBox="1">
            <a:spLocks/>
          </p:cNvSpPr>
          <p:nvPr/>
        </p:nvSpPr>
        <p:spPr>
          <a:xfrm>
            <a:off x="559864" y="1057636"/>
            <a:ext cx="5868000" cy="250663"/>
          </a:xfrm>
          <a:prstGeom prst="rect">
            <a:avLst/>
          </a:prstGeom>
          <a:solidFill>
            <a:schemeClr val="bg1">
              <a:lumMod val="85000"/>
            </a:schemeClr>
          </a:solidFill>
          <a:ln>
            <a:solidFill>
              <a:schemeClr val="bg1">
                <a:lumMod val="85000"/>
              </a:schemeClr>
            </a:solidFill>
          </a:ln>
        </p:spPr>
        <p:txBody>
          <a:bodyPr vert="horz" lIns="72000" tIns="0" rIns="0" bIns="0" rtlCol="0" anchor="ctr" anchorCtr="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lnSpc>
                <a:spcPct val="150000"/>
              </a:lnSpc>
              <a:buClr>
                <a:srgbClr val="31B6FD"/>
              </a:buClr>
            </a:pPr>
            <a:r>
              <a:rPr lang="ja-JP" altLang="en-US" sz="1200" b="1" dirty="0">
                <a:latin typeface="メイリオ" panose="020B0604030504040204" pitchFamily="50" charset="-128"/>
                <a:ea typeface="メイリオ" panose="020B0604030504040204" pitchFamily="50" charset="-128"/>
              </a:rPr>
              <a:t>目指す地域循環共生圏の姿（目標年度：</a:t>
            </a:r>
            <a:r>
              <a:rPr lang="en-US" altLang="ja-JP" sz="1200" b="1" dirty="0">
                <a:latin typeface="メイリオ" panose="020B0604030504040204" pitchFamily="50" charset="-128"/>
                <a:ea typeface="メイリオ" panose="020B0604030504040204" pitchFamily="50" charset="-128"/>
              </a:rPr>
              <a:t>2050</a:t>
            </a:r>
            <a:r>
              <a:rPr lang="ja-JP" altLang="en-US" sz="1200" b="1" dirty="0">
                <a:latin typeface="メイリオ" panose="020B0604030504040204" pitchFamily="50" charset="-128"/>
                <a:ea typeface="メイリオ" panose="020B0604030504040204" pitchFamily="50" charset="-128"/>
              </a:rPr>
              <a:t>）</a:t>
            </a:r>
            <a:endParaRPr lang="en-US" altLang="ja-JP" sz="1200" b="1" dirty="0">
              <a:latin typeface="メイリオ" panose="020B0604030504040204" pitchFamily="50" charset="-128"/>
              <a:ea typeface="メイリオ" panose="020B0604030504040204" pitchFamily="50" charset="-128"/>
            </a:endParaRPr>
          </a:p>
        </p:txBody>
      </p:sp>
      <p:sp>
        <p:nvSpPr>
          <p:cNvPr id="63" name="正方形/長方形 62"/>
          <p:cNvSpPr/>
          <p:nvPr/>
        </p:nvSpPr>
        <p:spPr>
          <a:xfrm>
            <a:off x="558101" y="1057636"/>
            <a:ext cx="5868000" cy="5498613"/>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正方形/長方形 66"/>
          <p:cNvSpPr/>
          <p:nvPr/>
        </p:nvSpPr>
        <p:spPr>
          <a:xfrm>
            <a:off x="6603874" y="1045106"/>
            <a:ext cx="2664000" cy="5511143"/>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 name="正方形/長方形 63"/>
          <p:cNvSpPr/>
          <p:nvPr/>
        </p:nvSpPr>
        <p:spPr>
          <a:xfrm>
            <a:off x="5565516" y="6562607"/>
            <a:ext cx="3702358" cy="2953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r">
              <a:defRPr/>
            </a:pPr>
            <a:r>
              <a:rPr kumimoji="1" lang="ja-JP" altLang="en-US" sz="900" dirty="0">
                <a:solidFill>
                  <a:prstClr val="black"/>
                </a:solidFill>
                <a:latin typeface="メイリオ" panose="020B0604030504040204" pitchFamily="50" charset="-128"/>
                <a:ea typeface="メイリオ" panose="020B0604030504040204" pitchFamily="50" charset="-128"/>
              </a:rPr>
              <a:t>環境省　地域の多様な課題に応える脱炭素型地域づくりモデル形成事業</a:t>
            </a:r>
          </a:p>
        </p:txBody>
      </p:sp>
      <p:sp>
        <p:nvSpPr>
          <p:cNvPr id="65" name="正方形/長方形 64">
            <a:extLst>
              <a:ext uri="{FF2B5EF4-FFF2-40B4-BE49-F238E27FC236}">
                <a16:creationId xmlns:a16="http://schemas.microsoft.com/office/drawing/2014/main" id="{FF927096-01E5-425E-8492-449A843A84AB}"/>
              </a:ext>
            </a:extLst>
          </p:cNvPr>
          <p:cNvSpPr/>
          <p:nvPr/>
        </p:nvSpPr>
        <p:spPr>
          <a:xfrm>
            <a:off x="1288315" y="-1"/>
            <a:ext cx="2386749" cy="579600"/>
          </a:xfrm>
          <a:prstGeom prst="rect">
            <a:avLst/>
          </a:prstGeom>
          <a:noFill/>
          <a:ln>
            <a:noFill/>
          </a:ln>
        </p:spPr>
        <p:style>
          <a:lnRef idx="2">
            <a:schemeClr val="accent1"/>
          </a:lnRef>
          <a:fillRef idx="1">
            <a:schemeClr val="lt1"/>
          </a:fillRef>
          <a:effectRef idx="0">
            <a:schemeClr val="accent1"/>
          </a:effectRef>
          <a:fontRef idx="minor">
            <a:schemeClr val="dk1"/>
          </a:fontRef>
        </p:style>
        <p:txBody>
          <a:bodyPr lIns="0" tIns="72000" rIns="0" bIns="0" rtlCol="0" anchor="ctr" anchorCtr="0"/>
          <a:lstStyle/>
          <a:p>
            <a:pPr algn="ctr" defTabSz="914400">
              <a:defRPr/>
            </a:pPr>
            <a:r>
              <a:rPr kumimoji="1" lang="ja-JP" altLang="en-US" sz="2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岡山県／真庭市</a:t>
            </a:r>
          </a:p>
        </p:txBody>
      </p:sp>
      <p:pic>
        <p:nvPicPr>
          <p:cNvPr id="68" name="図 67">
            <a:extLst>
              <a:ext uri="{FF2B5EF4-FFF2-40B4-BE49-F238E27FC236}">
                <a16:creationId xmlns:a16="http://schemas.microsoft.com/office/drawing/2014/main" id="{90F0651C-FDBF-4223-9B4A-2BA9B5AC2BC8}"/>
              </a:ext>
            </a:extLst>
          </p:cNvPr>
          <p:cNvPicPr>
            <a:picLocks noChangeAspect="1"/>
          </p:cNvPicPr>
          <p:nvPr/>
        </p:nvPicPr>
        <p:blipFill>
          <a:blip r:embed="rId8"/>
          <a:stretch>
            <a:fillRect/>
          </a:stretch>
        </p:blipFill>
        <p:spPr>
          <a:xfrm>
            <a:off x="967629" y="60479"/>
            <a:ext cx="488148" cy="448872"/>
          </a:xfrm>
          <a:prstGeom prst="rect">
            <a:avLst/>
          </a:prstGeom>
        </p:spPr>
      </p:pic>
      <p:sp>
        <p:nvSpPr>
          <p:cNvPr id="45" name="テキスト ボックス 44"/>
          <p:cNvSpPr txBox="1"/>
          <p:nvPr/>
        </p:nvSpPr>
        <p:spPr>
          <a:xfrm>
            <a:off x="651250" y="1376773"/>
            <a:ext cx="1183485" cy="307777"/>
          </a:xfrm>
          <a:prstGeom prst="rect">
            <a:avLst/>
          </a:prstGeom>
          <a:solidFill>
            <a:schemeClr val="accent6">
              <a:lumMod val="60000"/>
              <a:lumOff val="40000"/>
            </a:schemeClr>
          </a:solidFill>
        </p:spPr>
        <p:txBody>
          <a:bodyPr wrap="square" lIns="72000" rIns="72000" rtlCol="0" anchor="ctr" anchorCtr="0">
            <a:spAutoFit/>
          </a:bodyPr>
          <a:lstStyle/>
          <a:p>
            <a:pPr algn="ctr"/>
            <a:r>
              <a:rPr kumimoji="1" lang="en-US" altLang="ja-JP" sz="1400" dirty="0"/>
              <a:t>30</a:t>
            </a:r>
            <a:r>
              <a:rPr kumimoji="1" lang="ja-JP" altLang="en-US" sz="1400" dirty="0"/>
              <a:t>年後の姿</a:t>
            </a:r>
          </a:p>
        </p:txBody>
      </p:sp>
      <p:sp>
        <p:nvSpPr>
          <p:cNvPr id="16" name="正方形/長方形 15">
            <a:extLst>
              <a:ext uri="{FF2B5EF4-FFF2-40B4-BE49-F238E27FC236}">
                <a16:creationId xmlns:a16="http://schemas.microsoft.com/office/drawing/2014/main" id="{E721FE2B-5F95-425E-97C5-85EE385EF0EC}"/>
              </a:ext>
            </a:extLst>
          </p:cNvPr>
          <p:cNvSpPr/>
          <p:nvPr/>
        </p:nvSpPr>
        <p:spPr>
          <a:xfrm>
            <a:off x="5113966" y="5359400"/>
            <a:ext cx="474410" cy="751841"/>
          </a:xfrm>
          <a:prstGeom prst="rect">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solidFill>
                <a:schemeClr val="tx1"/>
              </a:solidFill>
            </a:endParaRPr>
          </a:p>
        </p:txBody>
      </p:sp>
      <p:sp>
        <p:nvSpPr>
          <p:cNvPr id="27" name="正方形/長方形 26">
            <a:extLst>
              <a:ext uri="{FF2B5EF4-FFF2-40B4-BE49-F238E27FC236}">
                <a16:creationId xmlns:a16="http://schemas.microsoft.com/office/drawing/2014/main" id="{F1931C25-DD54-4342-8ECB-3E80465899D3}"/>
              </a:ext>
            </a:extLst>
          </p:cNvPr>
          <p:cNvSpPr/>
          <p:nvPr/>
        </p:nvSpPr>
        <p:spPr>
          <a:xfrm>
            <a:off x="6663918" y="3464260"/>
            <a:ext cx="2535252" cy="1542948"/>
          </a:xfrm>
          <a:prstGeom prst="rect">
            <a:avLst/>
          </a:prstGeom>
          <a:noFill/>
          <a:ln w="19050">
            <a:solidFill>
              <a:schemeClr val="accent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0" name="正方形/長方形 29">
            <a:extLst>
              <a:ext uri="{FF2B5EF4-FFF2-40B4-BE49-F238E27FC236}">
                <a16:creationId xmlns:a16="http://schemas.microsoft.com/office/drawing/2014/main" id="{6C5EC1E4-5D21-4018-A0F2-2165FB926602}"/>
              </a:ext>
            </a:extLst>
          </p:cNvPr>
          <p:cNvSpPr/>
          <p:nvPr/>
        </p:nvSpPr>
        <p:spPr>
          <a:xfrm>
            <a:off x="4324981" y="4922018"/>
            <a:ext cx="1367159" cy="1375912"/>
          </a:xfrm>
          <a:prstGeom prst="rect">
            <a:avLst/>
          </a:prstGeom>
          <a:noFill/>
          <a:ln w="19050">
            <a:solidFill>
              <a:schemeClr val="accent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9" name="楕円 58"/>
          <p:cNvSpPr/>
          <p:nvPr/>
        </p:nvSpPr>
        <p:spPr>
          <a:xfrm>
            <a:off x="5440057" y="6018248"/>
            <a:ext cx="474411" cy="216467"/>
          </a:xfrm>
          <a:prstGeom prst="ellipse">
            <a:avLst/>
          </a:prstGeom>
          <a:solidFill>
            <a:schemeClr val="bg1"/>
          </a:solid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en-US" altLang="ja-JP" sz="1100" dirty="0">
                <a:solidFill>
                  <a:schemeClr val="tx1"/>
                </a:solidFill>
              </a:rPr>
              <a:t>2019</a:t>
            </a:r>
            <a:endParaRPr kumimoji="1" lang="ja-JP" altLang="en-US" sz="1100" dirty="0">
              <a:solidFill>
                <a:schemeClr val="tx1"/>
              </a:solidFill>
            </a:endParaRPr>
          </a:p>
        </p:txBody>
      </p:sp>
      <p:sp>
        <p:nvSpPr>
          <p:cNvPr id="66" name="楕円 65">
            <a:extLst>
              <a:ext uri="{FF2B5EF4-FFF2-40B4-BE49-F238E27FC236}">
                <a16:creationId xmlns:a16="http://schemas.microsoft.com/office/drawing/2014/main" id="{079F5E81-0CC0-4A63-9569-065B94FC8CCF}"/>
              </a:ext>
            </a:extLst>
          </p:cNvPr>
          <p:cNvSpPr/>
          <p:nvPr/>
        </p:nvSpPr>
        <p:spPr>
          <a:xfrm>
            <a:off x="5439475" y="4994910"/>
            <a:ext cx="474410" cy="216466"/>
          </a:xfrm>
          <a:prstGeom prst="ellipse">
            <a:avLst/>
          </a:prstGeom>
          <a:solidFill>
            <a:schemeClr val="bg1"/>
          </a:solidFill>
          <a:ln w="12700">
            <a:solidFill>
              <a:schemeClr val="accent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en-US" altLang="ja-JP" sz="1100" dirty="0">
                <a:solidFill>
                  <a:schemeClr val="tx1"/>
                </a:solidFill>
              </a:rPr>
              <a:t>2024</a:t>
            </a:r>
            <a:endParaRPr kumimoji="1" lang="ja-JP" altLang="en-US" sz="1100" dirty="0">
              <a:solidFill>
                <a:schemeClr val="tx1"/>
              </a:solidFill>
            </a:endParaRPr>
          </a:p>
        </p:txBody>
      </p:sp>
    </p:spTree>
    <p:extLst>
      <p:ext uri="{BB962C8B-B14F-4D97-AF65-F5344CB8AC3E}">
        <p14:creationId xmlns:p14="http://schemas.microsoft.com/office/powerpoint/2010/main" val="31861497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オブジェクト 2" hidden="1"/>
          <p:cNvGraphicFramePr>
            <a:graphicFrameLocks noChangeAspect="1"/>
          </p:cNvGraphicFramePr>
          <p:nvPr>
            <p:custDataLst>
              <p:tags r:id="rId2"/>
            </p:custDataLst>
          </p:nvPr>
        </p:nvGraphicFramePr>
        <p:xfrm>
          <a:off x="382589" y="1589"/>
          <a:ext cx="1587" cy="1587"/>
        </p:xfrm>
        <a:graphic>
          <a:graphicData uri="http://schemas.openxmlformats.org/presentationml/2006/ole">
            <mc:AlternateContent xmlns:mc="http://schemas.openxmlformats.org/markup-compatibility/2006">
              <mc:Choice xmlns:v="urn:schemas-microsoft-com:vml" Requires="v">
                <p:oleObj spid="_x0000_s58655" name="think-cell スライド" r:id="rId5" imgW="528" imgH="528" progId="TCLayout.ActiveDocument.1">
                  <p:embed/>
                </p:oleObj>
              </mc:Choice>
              <mc:Fallback>
                <p:oleObj name="think-cell スライド" r:id="rId5" imgW="528" imgH="528" progId="TCLayout.ActiveDocument.1">
                  <p:embed/>
                  <p:pic>
                    <p:nvPicPr>
                      <p:cNvPr id="3" name="オブジェクト 2" hidden="1"/>
                      <p:cNvPicPr/>
                      <p:nvPr/>
                    </p:nvPicPr>
                    <p:blipFill>
                      <a:blip r:embed="rId6"/>
                      <a:stretch>
                        <a:fillRect/>
                      </a:stretch>
                    </p:blipFill>
                    <p:spPr>
                      <a:xfrm>
                        <a:off x="382589" y="1589"/>
                        <a:ext cx="1587" cy="1587"/>
                      </a:xfrm>
                      <a:prstGeom prst="rect">
                        <a:avLst/>
                      </a:prstGeom>
                    </p:spPr>
                  </p:pic>
                </p:oleObj>
              </mc:Fallback>
            </mc:AlternateContent>
          </a:graphicData>
        </a:graphic>
      </p:graphicFrame>
      <p:sp>
        <p:nvSpPr>
          <p:cNvPr id="40" name="コンテンツ プレースホルダー 11"/>
          <p:cNvSpPr txBox="1">
            <a:spLocks/>
          </p:cNvSpPr>
          <p:nvPr/>
        </p:nvSpPr>
        <p:spPr>
          <a:xfrm>
            <a:off x="5083433" y="2277362"/>
            <a:ext cx="4259200" cy="250663"/>
          </a:xfrm>
          <a:prstGeom prst="rect">
            <a:avLst/>
          </a:prstGeom>
          <a:solidFill>
            <a:schemeClr val="bg1">
              <a:lumMod val="85000"/>
            </a:schemeClr>
          </a:solidFill>
          <a:ln>
            <a:solidFill>
              <a:schemeClr val="bg1">
                <a:lumMod val="85000"/>
              </a:schemeClr>
            </a:solidFill>
          </a:ln>
        </p:spPr>
        <p:txBody>
          <a:bodyPr vert="horz" lIns="72000" tIns="0" rIns="0" bIns="0" rtlCol="0" anchor="ctr" anchorCtr="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lnSpc>
                <a:spcPct val="150000"/>
              </a:lnSpc>
              <a:buClr>
                <a:srgbClr val="31B6FD"/>
              </a:buClr>
            </a:pPr>
            <a:r>
              <a:rPr lang="en-US" altLang="ja-JP" sz="1200" b="1" dirty="0">
                <a:solidFill>
                  <a:prstClr val="black"/>
                </a:solidFill>
                <a:latin typeface="メイリオ" panose="020B0604030504040204" pitchFamily="50" charset="-128"/>
                <a:ea typeface="メイリオ" panose="020B0604030504040204" pitchFamily="50" charset="-128"/>
              </a:rPr>
              <a:t>3. </a:t>
            </a:r>
            <a:r>
              <a:rPr lang="ja-JP" altLang="en-US" sz="1200" b="1" dirty="0">
                <a:solidFill>
                  <a:prstClr val="black"/>
                </a:solidFill>
                <a:latin typeface="メイリオ" panose="020B0604030504040204" pitchFamily="50" charset="-128"/>
                <a:ea typeface="メイリオ" panose="020B0604030504040204" pitchFamily="50" charset="-128"/>
              </a:rPr>
              <a:t>事業効果（目標年度：</a:t>
            </a:r>
            <a:r>
              <a:rPr lang="en-US" altLang="ja-JP" sz="1200" b="1" dirty="0">
                <a:solidFill>
                  <a:prstClr val="black"/>
                </a:solidFill>
                <a:latin typeface="メイリオ" panose="020B0604030504040204" pitchFamily="50" charset="-128"/>
                <a:ea typeface="メイリオ" panose="020B0604030504040204" pitchFamily="50" charset="-128"/>
              </a:rPr>
              <a:t>2024</a:t>
            </a:r>
            <a:r>
              <a:rPr lang="ja-JP" altLang="en-US" sz="1200" b="1" dirty="0">
                <a:solidFill>
                  <a:prstClr val="black"/>
                </a:solidFill>
                <a:latin typeface="メイリオ" panose="020B0604030504040204" pitchFamily="50" charset="-128"/>
                <a:ea typeface="メイリオ" panose="020B0604030504040204" pitchFamily="50" charset="-128"/>
              </a:rPr>
              <a:t>、基準年度：</a:t>
            </a:r>
            <a:r>
              <a:rPr lang="en-US" altLang="ja-JP" sz="1200" b="1" dirty="0">
                <a:solidFill>
                  <a:prstClr val="black"/>
                </a:solidFill>
                <a:latin typeface="メイリオ" panose="020B0604030504040204" pitchFamily="50" charset="-128"/>
                <a:ea typeface="メイリオ" panose="020B0604030504040204" pitchFamily="50" charset="-128"/>
              </a:rPr>
              <a:t>2013</a:t>
            </a:r>
            <a:r>
              <a:rPr lang="ja-JP" altLang="en-US" sz="1200" b="1" dirty="0">
                <a:solidFill>
                  <a:prstClr val="black"/>
                </a:solidFill>
                <a:latin typeface="メイリオ" panose="020B0604030504040204" pitchFamily="50" charset="-128"/>
                <a:ea typeface="メイリオ" panose="020B0604030504040204" pitchFamily="50" charset="-128"/>
              </a:rPr>
              <a:t>）</a:t>
            </a:r>
            <a:endParaRPr lang="en-US" altLang="ja-JP" sz="1200" b="1" dirty="0">
              <a:solidFill>
                <a:prstClr val="black"/>
              </a:solidFill>
              <a:latin typeface="メイリオ" panose="020B0604030504040204" pitchFamily="50" charset="-128"/>
              <a:ea typeface="メイリオ" panose="020B0604030504040204" pitchFamily="50" charset="-128"/>
            </a:endParaRPr>
          </a:p>
        </p:txBody>
      </p:sp>
      <p:sp>
        <p:nvSpPr>
          <p:cNvPr id="43" name="コンテンツ プレースホルダー 11"/>
          <p:cNvSpPr txBox="1">
            <a:spLocks/>
          </p:cNvSpPr>
          <p:nvPr/>
        </p:nvSpPr>
        <p:spPr>
          <a:xfrm>
            <a:off x="5083433" y="3554074"/>
            <a:ext cx="4259200" cy="250663"/>
          </a:xfrm>
          <a:prstGeom prst="rect">
            <a:avLst/>
          </a:prstGeom>
          <a:solidFill>
            <a:schemeClr val="bg1">
              <a:lumMod val="85000"/>
            </a:schemeClr>
          </a:solidFill>
          <a:ln>
            <a:solidFill>
              <a:schemeClr val="bg1">
                <a:lumMod val="85000"/>
              </a:schemeClr>
            </a:solidFill>
          </a:ln>
        </p:spPr>
        <p:txBody>
          <a:bodyPr vert="horz" lIns="72000" tIns="0" rIns="0" bIns="0" rtlCol="0" anchor="ctr" anchorCtr="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lnSpc>
                <a:spcPct val="150000"/>
              </a:lnSpc>
              <a:buClr>
                <a:srgbClr val="31B6FD"/>
              </a:buClr>
            </a:pPr>
            <a:r>
              <a:rPr lang="en-US" altLang="ja-JP" sz="1200" b="1" dirty="0">
                <a:solidFill>
                  <a:prstClr val="black"/>
                </a:solidFill>
                <a:latin typeface="メイリオ" panose="020B0604030504040204" pitchFamily="50" charset="-128"/>
                <a:ea typeface="メイリオ" panose="020B0604030504040204" pitchFamily="50" charset="-128"/>
              </a:rPr>
              <a:t>4. </a:t>
            </a:r>
            <a:r>
              <a:rPr lang="ja-JP" altLang="en-US" sz="1200" b="1" dirty="0">
                <a:solidFill>
                  <a:prstClr val="black"/>
                </a:solidFill>
                <a:latin typeface="メイリオ" panose="020B0604030504040204" pitchFamily="50" charset="-128"/>
                <a:ea typeface="メイリオ" panose="020B0604030504040204" pitchFamily="50" charset="-128"/>
              </a:rPr>
              <a:t>事業体制</a:t>
            </a:r>
            <a:endParaRPr lang="en-US" altLang="ja-JP" sz="1200" b="1" dirty="0">
              <a:solidFill>
                <a:prstClr val="black"/>
              </a:solidFill>
              <a:latin typeface="メイリオ" panose="020B0604030504040204" pitchFamily="50" charset="-128"/>
              <a:ea typeface="メイリオ" panose="020B0604030504040204" pitchFamily="50" charset="-128"/>
            </a:endParaRPr>
          </a:p>
        </p:txBody>
      </p:sp>
      <p:sp>
        <p:nvSpPr>
          <p:cNvPr id="45" name="コンテンツ プレースホルダー 11"/>
          <p:cNvSpPr txBox="1">
            <a:spLocks/>
          </p:cNvSpPr>
          <p:nvPr/>
        </p:nvSpPr>
        <p:spPr>
          <a:xfrm>
            <a:off x="5083433" y="5022582"/>
            <a:ext cx="4259200" cy="250663"/>
          </a:xfrm>
          <a:prstGeom prst="rect">
            <a:avLst/>
          </a:prstGeom>
          <a:solidFill>
            <a:schemeClr val="bg1">
              <a:lumMod val="85000"/>
            </a:schemeClr>
          </a:solidFill>
          <a:ln>
            <a:solidFill>
              <a:schemeClr val="bg1">
                <a:lumMod val="85000"/>
              </a:schemeClr>
            </a:solidFill>
          </a:ln>
        </p:spPr>
        <p:txBody>
          <a:bodyPr vert="horz" lIns="72000" tIns="0" rIns="0" bIns="0" rtlCol="0" anchor="ctr" anchorCtr="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lnSpc>
                <a:spcPct val="150000"/>
              </a:lnSpc>
              <a:buClr>
                <a:srgbClr val="31B6FD"/>
              </a:buClr>
            </a:pPr>
            <a:r>
              <a:rPr lang="en-US" altLang="ja-JP" sz="1200" b="1" dirty="0">
                <a:solidFill>
                  <a:prstClr val="black"/>
                </a:solidFill>
                <a:latin typeface="メイリオ" panose="020B0604030504040204" pitchFamily="50" charset="-128"/>
                <a:ea typeface="メイリオ" panose="020B0604030504040204" pitchFamily="50" charset="-128"/>
              </a:rPr>
              <a:t>5. </a:t>
            </a:r>
            <a:r>
              <a:rPr lang="ja-JP" altLang="en-US" sz="1200" b="1" dirty="0">
                <a:solidFill>
                  <a:prstClr val="black"/>
                </a:solidFill>
                <a:latin typeface="メイリオ" panose="020B0604030504040204" pitchFamily="50" charset="-128"/>
                <a:ea typeface="メイリオ" panose="020B0604030504040204" pitchFamily="50" charset="-128"/>
              </a:rPr>
              <a:t>事業スケジュール</a:t>
            </a:r>
            <a:endParaRPr lang="en-US" altLang="ja-JP" sz="1200" b="1" dirty="0">
              <a:solidFill>
                <a:prstClr val="black"/>
              </a:solidFill>
              <a:latin typeface="メイリオ" panose="020B0604030504040204" pitchFamily="50" charset="-128"/>
              <a:ea typeface="メイリオ" panose="020B0604030504040204" pitchFamily="50" charset="-128"/>
            </a:endParaRPr>
          </a:p>
        </p:txBody>
      </p:sp>
      <p:sp>
        <p:nvSpPr>
          <p:cNvPr id="37" name="コンテンツ プレースホルダー 11"/>
          <p:cNvSpPr txBox="1">
            <a:spLocks/>
          </p:cNvSpPr>
          <p:nvPr/>
        </p:nvSpPr>
        <p:spPr>
          <a:xfrm>
            <a:off x="5083433" y="1057636"/>
            <a:ext cx="4259200" cy="250663"/>
          </a:xfrm>
          <a:prstGeom prst="rect">
            <a:avLst/>
          </a:prstGeom>
          <a:solidFill>
            <a:schemeClr val="bg1">
              <a:lumMod val="85000"/>
            </a:schemeClr>
          </a:solidFill>
          <a:ln>
            <a:solidFill>
              <a:schemeClr val="bg1">
                <a:lumMod val="85000"/>
              </a:schemeClr>
            </a:solidFill>
          </a:ln>
        </p:spPr>
        <p:txBody>
          <a:bodyPr vert="horz" lIns="72000" tIns="0" rIns="0" bIns="0" rtlCol="0" anchor="ctr" anchorCtr="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lnSpc>
                <a:spcPct val="150000"/>
              </a:lnSpc>
              <a:buClr>
                <a:srgbClr val="31B6FD"/>
              </a:buClr>
            </a:pPr>
            <a:r>
              <a:rPr lang="en-US" altLang="ja-JP" sz="1200" b="1" dirty="0">
                <a:latin typeface="メイリオ" panose="020B0604030504040204" pitchFamily="50" charset="-128"/>
                <a:ea typeface="メイリオ" panose="020B0604030504040204" pitchFamily="50" charset="-128"/>
              </a:rPr>
              <a:t>2. </a:t>
            </a:r>
            <a:r>
              <a:rPr lang="ja-JP" altLang="en-US" sz="1200" b="1" dirty="0">
                <a:latin typeface="メイリオ" panose="020B0604030504040204" pitchFamily="50" charset="-128"/>
                <a:ea typeface="メイリオ" panose="020B0604030504040204" pitchFamily="50" charset="-128"/>
              </a:rPr>
              <a:t>事業概要</a:t>
            </a:r>
            <a:endParaRPr lang="en-US" altLang="ja-JP" sz="1200" b="1" dirty="0">
              <a:latin typeface="メイリオ" panose="020B0604030504040204" pitchFamily="50" charset="-128"/>
              <a:ea typeface="メイリオ" panose="020B0604030504040204" pitchFamily="50" charset="-128"/>
            </a:endParaRPr>
          </a:p>
        </p:txBody>
      </p:sp>
      <p:sp>
        <p:nvSpPr>
          <p:cNvPr id="4" name="Rectangle 2"/>
          <p:cNvSpPr txBox="1">
            <a:spLocks noChangeArrowheads="1"/>
          </p:cNvSpPr>
          <p:nvPr/>
        </p:nvSpPr>
        <p:spPr bwMode="auto">
          <a:xfrm>
            <a:off x="381000" y="-1"/>
            <a:ext cx="9144001" cy="580726"/>
          </a:xfrm>
          <a:prstGeom prst="rect">
            <a:avLst/>
          </a:prstGeom>
          <a:solidFill>
            <a:srgbClr val="00B0F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normAutofit/>
          </a:bodyPr>
          <a:lstStyle>
            <a:lvl1pPr algn="l" rtl="0" eaLnBrk="0" fontAlgn="base" hangingPunct="0">
              <a:spcBef>
                <a:spcPct val="0"/>
              </a:spcBef>
              <a:spcAft>
                <a:spcPct val="0"/>
              </a:spcAft>
              <a:defRPr kumimoji="1" sz="2800">
                <a:solidFill>
                  <a:srgbClr val="1E1E5A"/>
                </a:solidFill>
                <a:latin typeface="メイリオ" panose="020B0604030504040204" pitchFamily="50" charset="-128"/>
                <a:ea typeface="メイリオ" panose="020B0604030504040204" pitchFamily="50" charset="-128"/>
                <a:cs typeface="メイリオ" pitchFamily="50" charset="-128"/>
              </a:defRPr>
            </a:lvl1pPr>
            <a:lvl2pPr algn="l" rtl="0" eaLnBrk="0" fontAlgn="base" hangingPunct="0">
              <a:spcBef>
                <a:spcPct val="0"/>
              </a:spcBef>
              <a:spcAft>
                <a:spcPct val="0"/>
              </a:spcAft>
              <a:defRPr kumimoji="1" sz="2800">
                <a:solidFill>
                  <a:srgbClr val="1E1E5A"/>
                </a:solidFill>
                <a:latin typeface="メイリオ" pitchFamily="50" charset="-128"/>
                <a:ea typeface="メイリオ" pitchFamily="50" charset="-128"/>
                <a:cs typeface="メイリオ" pitchFamily="50" charset="-128"/>
              </a:defRPr>
            </a:lvl2pPr>
            <a:lvl3pPr algn="l" rtl="0" eaLnBrk="0" fontAlgn="base" hangingPunct="0">
              <a:spcBef>
                <a:spcPct val="0"/>
              </a:spcBef>
              <a:spcAft>
                <a:spcPct val="0"/>
              </a:spcAft>
              <a:defRPr kumimoji="1" sz="2800">
                <a:solidFill>
                  <a:srgbClr val="1E1E5A"/>
                </a:solidFill>
                <a:latin typeface="メイリオ" pitchFamily="50" charset="-128"/>
                <a:ea typeface="メイリオ" pitchFamily="50" charset="-128"/>
                <a:cs typeface="メイリオ" pitchFamily="50" charset="-128"/>
              </a:defRPr>
            </a:lvl3pPr>
            <a:lvl4pPr algn="l" rtl="0" eaLnBrk="0" fontAlgn="base" hangingPunct="0">
              <a:spcBef>
                <a:spcPct val="0"/>
              </a:spcBef>
              <a:spcAft>
                <a:spcPct val="0"/>
              </a:spcAft>
              <a:defRPr kumimoji="1" sz="2800">
                <a:solidFill>
                  <a:srgbClr val="1E1E5A"/>
                </a:solidFill>
                <a:latin typeface="メイリオ" pitchFamily="50" charset="-128"/>
                <a:ea typeface="メイリオ" pitchFamily="50" charset="-128"/>
                <a:cs typeface="メイリオ" pitchFamily="50" charset="-128"/>
              </a:defRPr>
            </a:lvl4pPr>
            <a:lvl5pPr algn="l" rtl="0" eaLnBrk="0" fontAlgn="base" hangingPunct="0">
              <a:spcBef>
                <a:spcPct val="0"/>
              </a:spcBef>
              <a:spcAft>
                <a:spcPct val="0"/>
              </a:spcAft>
              <a:defRPr kumimoji="1" sz="2800">
                <a:solidFill>
                  <a:srgbClr val="1E1E5A"/>
                </a:solidFill>
                <a:latin typeface="メイリオ" pitchFamily="50" charset="-128"/>
                <a:ea typeface="メイリオ" pitchFamily="50" charset="-128"/>
                <a:cs typeface="メイリオ" pitchFamily="50" charset="-128"/>
              </a:defRPr>
            </a:lvl5pPr>
            <a:lvl6pPr marL="457200" algn="l" rtl="0" fontAlgn="base">
              <a:spcBef>
                <a:spcPct val="0"/>
              </a:spcBef>
              <a:spcAft>
                <a:spcPct val="0"/>
              </a:spcAft>
              <a:defRPr kumimoji="1" sz="2800">
                <a:solidFill>
                  <a:srgbClr val="1E1E5A"/>
                </a:solidFill>
                <a:latin typeface="Times New Roman" pitchFamily="18" charset="0"/>
                <a:ea typeface="ＭＳ Ｐゴシック" pitchFamily="50" charset="-128"/>
              </a:defRPr>
            </a:lvl6pPr>
            <a:lvl7pPr marL="914400" algn="l" rtl="0" fontAlgn="base">
              <a:spcBef>
                <a:spcPct val="0"/>
              </a:spcBef>
              <a:spcAft>
                <a:spcPct val="0"/>
              </a:spcAft>
              <a:defRPr kumimoji="1" sz="2800">
                <a:solidFill>
                  <a:srgbClr val="1E1E5A"/>
                </a:solidFill>
                <a:latin typeface="Times New Roman" pitchFamily="18" charset="0"/>
                <a:ea typeface="ＭＳ Ｐゴシック" pitchFamily="50" charset="-128"/>
              </a:defRPr>
            </a:lvl7pPr>
            <a:lvl8pPr marL="1371600" algn="l" rtl="0" fontAlgn="base">
              <a:spcBef>
                <a:spcPct val="0"/>
              </a:spcBef>
              <a:spcAft>
                <a:spcPct val="0"/>
              </a:spcAft>
              <a:defRPr kumimoji="1" sz="2800">
                <a:solidFill>
                  <a:srgbClr val="1E1E5A"/>
                </a:solidFill>
                <a:latin typeface="Times New Roman" pitchFamily="18" charset="0"/>
                <a:ea typeface="ＭＳ Ｐゴシック" pitchFamily="50" charset="-128"/>
              </a:defRPr>
            </a:lvl8pPr>
            <a:lvl9pPr marL="1828800" algn="l" rtl="0" fontAlgn="base">
              <a:spcBef>
                <a:spcPct val="0"/>
              </a:spcBef>
              <a:spcAft>
                <a:spcPct val="0"/>
              </a:spcAft>
              <a:defRPr kumimoji="1" sz="2800">
                <a:solidFill>
                  <a:srgbClr val="1E1E5A"/>
                </a:solidFill>
                <a:latin typeface="Times New Roman" pitchFamily="18" charset="0"/>
                <a:ea typeface="ＭＳ Ｐゴシック" pitchFamily="50" charset="-128"/>
              </a:defRPr>
            </a:lvl9pPr>
          </a:lstStyle>
          <a:p>
            <a:pPr lvl="0"/>
            <a:endParaRPr lang="ja-JP" altLang="en-US" sz="1300" b="1" dirty="0">
              <a:solidFill>
                <a:srgbClr val="FFFFFF"/>
              </a:solidFill>
            </a:endParaRPr>
          </a:p>
        </p:txBody>
      </p:sp>
      <p:sp>
        <p:nvSpPr>
          <p:cNvPr id="8" name="コンテンツ プレースホルダー 11"/>
          <p:cNvSpPr txBox="1">
            <a:spLocks/>
          </p:cNvSpPr>
          <p:nvPr/>
        </p:nvSpPr>
        <p:spPr>
          <a:xfrm>
            <a:off x="559865" y="1057636"/>
            <a:ext cx="4259200" cy="250663"/>
          </a:xfrm>
          <a:prstGeom prst="rect">
            <a:avLst/>
          </a:prstGeom>
          <a:solidFill>
            <a:schemeClr val="bg1">
              <a:lumMod val="85000"/>
            </a:schemeClr>
          </a:solidFill>
          <a:ln>
            <a:solidFill>
              <a:schemeClr val="bg1">
                <a:lumMod val="85000"/>
              </a:schemeClr>
            </a:solidFill>
          </a:ln>
        </p:spPr>
        <p:txBody>
          <a:bodyPr vert="horz" lIns="72000" tIns="0" rIns="0" bIns="0" rtlCol="0" anchor="ctr" anchorCtr="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lnSpc>
                <a:spcPct val="150000"/>
              </a:lnSpc>
              <a:buClr>
                <a:srgbClr val="31B6FD"/>
              </a:buClr>
            </a:pPr>
            <a:r>
              <a:rPr lang="en-US" altLang="ja-JP" sz="1200" b="1" dirty="0">
                <a:latin typeface="メイリオ" panose="020B0604030504040204" pitchFamily="50" charset="-128"/>
                <a:ea typeface="メイリオ" panose="020B0604030504040204" pitchFamily="50" charset="-128"/>
              </a:rPr>
              <a:t>1. </a:t>
            </a:r>
            <a:r>
              <a:rPr lang="ja-JP" altLang="en-US" sz="1200" b="1" dirty="0">
                <a:latin typeface="メイリオ" panose="020B0604030504040204" pitchFamily="50" charset="-128"/>
                <a:ea typeface="メイリオ" panose="020B0604030504040204" pitchFamily="50" charset="-128"/>
              </a:rPr>
              <a:t>事業イメージ（目標年度：</a:t>
            </a:r>
            <a:r>
              <a:rPr lang="en-US" altLang="ja-JP" sz="1200" b="1" dirty="0">
                <a:latin typeface="メイリオ" panose="020B0604030504040204" pitchFamily="50" charset="-128"/>
                <a:ea typeface="メイリオ" panose="020B0604030504040204" pitchFamily="50" charset="-128"/>
              </a:rPr>
              <a:t>2024</a:t>
            </a:r>
            <a:r>
              <a:rPr lang="ja-JP" altLang="en-US" sz="1200" b="1" dirty="0">
                <a:latin typeface="メイリオ" panose="020B0604030504040204" pitchFamily="50" charset="-128"/>
                <a:ea typeface="メイリオ" panose="020B0604030504040204" pitchFamily="50" charset="-128"/>
              </a:rPr>
              <a:t>）</a:t>
            </a:r>
            <a:endParaRPr lang="en-US" altLang="ja-JP" sz="1200" b="1" dirty="0">
              <a:latin typeface="メイリオ" panose="020B0604030504040204" pitchFamily="50" charset="-128"/>
              <a:ea typeface="メイリオ" panose="020B0604030504040204" pitchFamily="50" charset="-128"/>
            </a:endParaRPr>
          </a:p>
        </p:txBody>
      </p:sp>
      <p:sp>
        <p:nvSpPr>
          <p:cNvPr id="12" name="テキスト ボックス 11"/>
          <p:cNvSpPr txBox="1"/>
          <p:nvPr/>
        </p:nvSpPr>
        <p:spPr>
          <a:xfrm>
            <a:off x="5081669" y="1309627"/>
            <a:ext cx="4263606" cy="861774"/>
          </a:xfrm>
          <a:prstGeom prst="rect">
            <a:avLst/>
          </a:prstGeom>
          <a:noFill/>
        </p:spPr>
        <p:txBody>
          <a:bodyPr wrap="square" rtlCol="0">
            <a:spAutoFit/>
          </a:bodyPr>
          <a:lstStyle/>
          <a:p>
            <a:pPr defTabSz="914400">
              <a:spcBef>
                <a:spcPts val="600"/>
              </a:spcBef>
              <a:buClr>
                <a:srgbClr val="5ECCF3"/>
              </a:buClr>
            </a:pPr>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目的</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　生ごみ等資源化システム構築の実現可能性調査</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defTabSz="914400">
              <a:spcBef>
                <a:spcPts val="600"/>
              </a:spcBef>
              <a:buClr>
                <a:srgbClr val="5ECCF3"/>
              </a:buClr>
            </a:pPr>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手段</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　生ごみ等資源化施設（メタン発酵プラント）稼働のための、分別徹底による可燃ごみ</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50</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％削減、クリーンセンターの集約、収集・運搬効率向上</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defTabSz="914400">
              <a:spcBef>
                <a:spcPts val="600"/>
              </a:spcBef>
              <a:buClr>
                <a:srgbClr val="5ECCF3"/>
              </a:buClr>
            </a:pPr>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特徴</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　生ごみ等資源化施設（メタン発酵プラント）の消化液を液肥としてすべて農地還元することでバイオマス循環システムを構築し、発展型の持続可能な循環地域づくりの実現を推進</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テキスト ボックス 18"/>
          <p:cNvSpPr txBox="1"/>
          <p:nvPr/>
        </p:nvSpPr>
        <p:spPr>
          <a:xfrm>
            <a:off x="5081670" y="2551837"/>
            <a:ext cx="4263607" cy="900246"/>
          </a:xfrm>
          <a:prstGeom prst="rect">
            <a:avLst/>
          </a:prstGeom>
          <a:noFill/>
        </p:spPr>
        <p:txBody>
          <a:bodyPr wrap="square" rtlCol="0">
            <a:spAutoFit/>
          </a:bodyPr>
          <a:lstStyle/>
          <a:p>
            <a:pPr>
              <a:spcBef>
                <a:spcPts val="600"/>
              </a:spcBef>
              <a:buClr>
                <a:srgbClr val="5ECCF3"/>
              </a:buClr>
            </a:pPr>
            <a:r>
              <a:rPr lang="en-US" altLang="ja-JP" sz="900" dirty="0">
                <a:highlight>
                  <a:srgbClr val="FFFF00"/>
                </a:highlight>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a:highlight>
                  <a:srgbClr val="FFFF00"/>
                </a:highlight>
                <a:latin typeface="Meiryo UI" panose="020B0604030504040204" pitchFamily="50" charset="-128"/>
                <a:ea typeface="Meiryo UI" panose="020B0604030504040204" pitchFamily="50" charset="-128"/>
                <a:cs typeface="Meiryo UI" panose="020B0604030504040204" pitchFamily="50" charset="-128"/>
              </a:rPr>
              <a:t>温室効果ガス</a:t>
            </a:r>
            <a:r>
              <a:rPr lang="zh-TW" altLang="en-US" sz="900" dirty="0">
                <a:highlight>
                  <a:srgbClr val="FFFF00"/>
                </a:highlight>
                <a:latin typeface="Meiryo UI" panose="020B0604030504040204" pitchFamily="50" charset="-128"/>
                <a:ea typeface="Meiryo UI" panose="020B0604030504040204" pitchFamily="50" charset="-128"/>
                <a:cs typeface="Meiryo UI" panose="020B0604030504040204" pitchFamily="50" charset="-128"/>
              </a:rPr>
              <a:t>排出削減効果</a:t>
            </a:r>
            <a:r>
              <a:rPr lang="en-US" altLang="ja-JP" sz="900" dirty="0">
                <a:highlight>
                  <a:srgbClr val="FFFF00"/>
                </a:highlight>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a:highlight>
                  <a:srgbClr val="FFFF00"/>
                </a:highlight>
                <a:latin typeface="Meiryo UI" panose="020B0604030504040204" pitchFamily="50" charset="-128"/>
                <a:ea typeface="Meiryo UI" panose="020B0604030504040204" pitchFamily="50" charset="-128"/>
                <a:cs typeface="Meiryo UI" panose="020B0604030504040204" pitchFamily="50" charset="-128"/>
              </a:rPr>
              <a:t> 約</a:t>
            </a:r>
            <a:r>
              <a:rPr lang="en-US" altLang="ja-JP" sz="900" dirty="0">
                <a:highlight>
                  <a:srgbClr val="FFFF00"/>
                </a:highlight>
                <a:latin typeface="Meiryo UI" panose="020B0604030504040204" pitchFamily="50" charset="-128"/>
                <a:ea typeface="Meiryo UI" panose="020B0604030504040204" pitchFamily="50" charset="-128"/>
                <a:cs typeface="Meiryo UI" panose="020B0604030504040204" pitchFamily="50" charset="-128"/>
              </a:rPr>
              <a:t>2,000t-CO2/</a:t>
            </a:r>
            <a:r>
              <a:rPr lang="ja-JP" altLang="en-US" sz="900" dirty="0">
                <a:highlight>
                  <a:srgbClr val="FFFF00"/>
                </a:highlight>
                <a:latin typeface="Meiryo UI" panose="020B0604030504040204" pitchFamily="50" charset="-128"/>
                <a:ea typeface="Meiryo UI" panose="020B0604030504040204" pitchFamily="50" charset="-128"/>
                <a:cs typeface="Meiryo UI" panose="020B0604030504040204" pitchFamily="50" charset="-128"/>
              </a:rPr>
              <a:t>年</a:t>
            </a:r>
            <a:endParaRPr lang="en-US" altLang="zh-TW" sz="900" dirty="0">
              <a:highlight>
                <a:srgbClr val="FFFF00"/>
              </a:highlight>
              <a:latin typeface="Meiryo UI" panose="020B0604030504040204" pitchFamily="50" charset="-128"/>
              <a:ea typeface="Meiryo UI" panose="020B0604030504040204" pitchFamily="50" charset="-128"/>
              <a:cs typeface="Meiryo UI" panose="020B0604030504040204" pitchFamily="50" charset="-128"/>
            </a:endParaRPr>
          </a:p>
          <a:p>
            <a:pPr>
              <a:spcBef>
                <a:spcPts val="600"/>
              </a:spcBef>
              <a:buClr>
                <a:srgbClr val="5ECCF3"/>
              </a:buClr>
            </a:pPr>
            <a:r>
              <a:rPr lang="en-US" altLang="ja-JP" sz="900" dirty="0">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地域経済付加価値</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】3.5</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億円</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年</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pPr>
              <a:spcBef>
                <a:spcPts val="600"/>
              </a:spcBef>
              <a:buClr>
                <a:srgbClr val="5ECCF3"/>
              </a:buClr>
            </a:pPr>
            <a:r>
              <a:rPr lang="en-US" altLang="ja-JP" sz="900" dirty="0">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資源生産性</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「廃棄物処理量あたりのコスト削減額」：</a:t>
            </a:r>
            <a:r>
              <a:rPr kumimoji="1" lang="en-US" altLang="ja-JP" sz="900" dirty="0">
                <a:solidFill>
                  <a:prstClr val="black"/>
                </a:solidFill>
              </a:rPr>
              <a:t> 8,750</a:t>
            </a:r>
            <a:r>
              <a:rPr kumimoji="1" lang="ja-JP" altLang="en-US" sz="900" dirty="0">
                <a:solidFill>
                  <a:prstClr val="black"/>
                </a:solidFill>
              </a:rPr>
              <a:t>円</a:t>
            </a:r>
            <a:r>
              <a:rPr kumimoji="1" lang="en-US" altLang="ja-JP" sz="900" dirty="0">
                <a:solidFill>
                  <a:prstClr val="black"/>
                </a:solidFill>
              </a:rPr>
              <a:t>/t</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pPr>
              <a:spcBef>
                <a:spcPts val="600"/>
              </a:spcBef>
              <a:buClr>
                <a:srgbClr val="5ECCF3"/>
              </a:buClr>
            </a:pPr>
            <a:r>
              <a:rPr lang="en-US" altLang="ja-JP" sz="900" dirty="0">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地域課題の解決</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 資源循環、農業振興、廃棄物処理費の削減、観光産業との連携</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正方形/長方形 1"/>
          <p:cNvSpPr/>
          <p:nvPr/>
        </p:nvSpPr>
        <p:spPr>
          <a:xfrm>
            <a:off x="558103" y="1057636"/>
            <a:ext cx="4260963" cy="5498613"/>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正方形/長方形 28"/>
          <p:cNvSpPr/>
          <p:nvPr/>
        </p:nvSpPr>
        <p:spPr>
          <a:xfrm>
            <a:off x="5081671" y="1057635"/>
            <a:ext cx="4260963" cy="1138611"/>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a:p>
        </p:txBody>
      </p:sp>
      <p:sp>
        <p:nvSpPr>
          <p:cNvPr id="39" name="正方形/長方形 38"/>
          <p:cNvSpPr/>
          <p:nvPr/>
        </p:nvSpPr>
        <p:spPr>
          <a:xfrm>
            <a:off x="5081671" y="2287124"/>
            <a:ext cx="4260963" cy="1182213"/>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正方形/長方形 40"/>
          <p:cNvSpPr/>
          <p:nvPr/>
        </p:nvSpPr>
        <p:spPr>
          <a:xfrm>
            <a:off x="558103" y="646059"/>
            <a:ext cx="1460425" cy="346245"/>
          </a:xfrm>
          <a:prstGeom prst="rect">
            <a:avLst/>
          </a:prstGeom>
          <a:solidFill>
            <a:srgbClr val="046A38"/>
          </a:solidFill>
          <a:ln>
            <a:solidFill>
              <a:srgbClr val="046A38"/>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en-US" altLang="ja-JP" sz="2400" b="1" dirty="0">
                <a:latin typeface="Calibri" panose="020F0502020204030204" pitchFamily="34" charset="0"/>
                <a:cs typeface="Calibri" panose="020F0502020204030204" pitchFamily="34" charset="0"/>
              </a:rPr>
              <a:t>Illustrative</a:t>
            </a:r>
            <a:endParaRPr kumimoji="1" lang="ja-JP" altLang="en-US" sz="2400" b="1" dirty="0">
              <a:latin typeface="Calibri" panose="020F0502020204030204" pitchFamily="34" charset="0"/>
              <a:cs typeface="Calibri" panose="020F0502020204030204" pitchFamily="34" charset="0"/>
            </a:endParaRPr>
          </a:p>
        </p:txBody>
      </p:sp>
      <p:sp>
        <p:nvSpPr>
          <p:cNvPr id="42" name="正方形/長方形 41"/>
          <p:cNvSpPr/>
          <p:nvPr/>
        </p:nvSpPr>
        <p:spPr>
          <a:xfrm>
            <a:off x="5081671" y="3554074"/>
            <a:ext cx="4260963" cy="1366158"/>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正方形/長方形 43"/>
          <p:cNvSpPr/>
          <p:nvPr/>
        </p:nvSpPr>
        <p:spPr>
          <a:xfrm>
            <a:off x="5081671" y="5011110"/>
            <a:ext cx="4260963" cy="1545138"/>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正方形/長方形 48"/>
          <p:cNvSpPr/>
          <p:nvPr/>
        </p:nvSpPr>
        <p:spPr>
          <a:xfrm>
            <a:off x="3828288" y="-1"/>
            <a:ext cx="5696712" cy="57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ja-JP" altLang="en-US" sz="1200" b="1" dirty="0">
                <a:solidFill>
                  <a:schemeClr val="bg1"/>
                </a:solidFill>
                <a:latin typeface="メイリオ" panose="020B0604030504040204" pitchFamily="50" charset="-128"/>
                <a:ea typeface="メイリオ" panose="020B0604030504040204" pitchFamily="50" charset="-128"/>
              </a:rPr>
              <a:t>脱炭素イノベーションによる地域循環共生圏構築事業</a:t>
            </a:r>
          </a:p>
          <a:p>
            <a:pPr algn="ctr"/>
            <a:r>
              <a:rPr lang="ja-JP" altLang="en-US" sz="1200" b="1" dirty="0">
                <a:solidFill>
                  <a:schemeClr val="bg1"/>
                </a:solidFill>
                <a:latin typeface="メイリオ" panose="020B0604030504040204" pitchFamily="50" charset="-128"/>
                <a:ea typeface="メイリオ" panose="020B0604030504040204" pitchFamily="50" charset="-128"/>
              </a:rPr>
              <a:t>生ごみ・し尿等の資源化から始まる</a:t>
            </a:r>
            <a:endParaRPr lang="en-US" altLang="ja-JP" sz="1200" b="1" dirty="0">
              <a:solidFill>
                <a:schemeClr val="bg1"/>
              </a:solidFill>
              <a:latin typeface="メイリオ" panose="020B0604030504040204" pitchFamily="50" charset="-128"/>
              <a:ea typeface="メイリオ" panose="020B0604030504040204" pitchFamily="50" charset="-128"/>
            </a:endParaRPr>
          </a:p>
          <a:p>
            <a:pPr algn="ctr"/>
            <a:r>
              <a:rPr lang="ja-JP" altLang="en-US" sz="1200" b="1" dirty="0">
                <a:solidFill>
                  <a:schemeClr val="bg1"/>
                </a:solidFill>
                <a:latin typeface="メイリオ" panose="020B0604030504040204" pitchFamily="50" charset="-128"/>
                <a:ea typeface="メイリオ" panose="020B0604030504040204" pitchFamily="50" charset="-128"/>
              </a:rPr>
              <a:t>発展型の持続可能な循環地域づくり　事業</a:t>
            </a:r>
            <a:endParaRPr lang="ja-JP" altLang="en-US" sz="1200" dirty="0">
              <a:solidFill>
                <a:schemeClr val="bg1"/>
              </a:solidFill>
              <a:latin typeface="メイリオ" panose="020B0604030504040204" pitchFamily="50" charset="-128"/>
              <a:ea typeface="メイリオ" panose="020B0604030504040204" pitchFamily="50" charset="-128"/>
            </a:endParaRPr>
          </a:p>
        </p:txBody>
      </p:sp>
      <p:sp>
        <p:nvSpPr>
          <p:cNvPr id="36" name="角丸四角形 35"/>
          <p:cNvSpPr/>
          <p:nvPr/>
        </p:nvSpPr>
        <p:spPr>
          <a:xfrm>
            <a:off x="7360138" y="814260"/>
            <a:ext cx="927310" cy="211008"/>
          </a:xfrm>
          <a:prstGeom prst="roundRect">
            <a:avLst/>
          </a:prstGeom>
          <a:solidFill>
            <a:srgbClr val="92D050"/>
          </a:solidFill>
          <a:ln w="12700" algn="ctr">
            <a:solidFill>
              <a:srgbClr val="92D050"/>
            </a:solidFill>
            <a:miter lim="800000"/>
            <a:headEnd/>
            <a:tailEnd/>
          </a:ln>
        </p:spPr>
        <p:txBody>
          <a:bodyPr wrap="square" lIns="0" tIns="0" rIns="0" bIns="0" rtlCol="0" anchor="ctr"/>
          <a:lstStyle/>
          <a:p>
            <a:pPr algn="ctr" fontAlgn="base">
              <a:spcBef>
                <a:spcPct val="0"/>
              </a:spcBef>
              <a:spcAft>
                <a:spcPct val="0"/>
              </a:spcAft>
              <a:buFont typeface="Wingdings 2" pitchFamily="18" charset="2"/>
              <a:buNone/>
            </a:pPr>
            <a:r>
              <a:rPr kumimoji="1" lang="ja-JP" altLang="en-US" sz="1400" b="1" dirty="0">
                <a:solidFill>
                  <a:schemeClr val="bg1"/>
                </a:solidFill>
                <a:cs typeface="Arial" charset="0"/>
              </a:rPr>
              <a:t>脱炭素化</a:t>
            </a:r>
          </a:p>
        </p:txBody>
      </p:sp>
      <p:sp>
        <p:nvSpPr>
          <p:cNvPr id="46" name="角丸四角形 45"/>
          <p:cNvSpPr/>
          <p:nvPr/>
        </p:nvSpPr>
        <p:spPr>
          <a:xfrm>
            <a:off x="6296168" y="814260"/>
            <a:ext cx="927310" cy="211008"/>
          </a:xfrm>
          <a:prstGeom prst="roundRect">
            <a:avLst/>
          </a:prstGeom>
          <a:solidFill>
            <a:srgbClr val="002060"/>
          </a:solidFill>
          <a:ln w="12700" algn="ctr">
            <a:solidFill>
              <a:srgbClr val="002060"/>
            </a:solidFill>
            <a:miter lim="800000"/>
            <a:headEnd/>
            <a:tailEnd/>
          </a:ln>
        </p:spPr>
        <p:txBody>
          <a:bodyPr wrap="square" lIns="0" tIns="0" rIns="0" bIns="0" rtlCol="0" anchor="ctr"/>
          <a:lstStyle/>
          <a:p>
            <a:pPr algn="ctr" fontAlgn="base">
              <a:spcBef>
                <a:spcPct val="0"/>
              </a:spcBef>
              <a:spcAft>
                <a:spcPct val="0"/>
              </a:spcAft>
              <a:buFont typeface="Wingdings 2" pitchFamily="18" charset="2"/>
              <a:buNone/>
            </a:pPr>
            <a:r>
              <a:rPr kumimoji="1" lang="ja-JP" altLang="en-US" sz="1400" b="1" dirty="0">
                <a:solidFill>
                  <a:schemeClr val="bg1"/>
                </a:solidFill>
                <a:cs typeface="Arial" charset="0"/>
              </a:rPr>
              <a:t>収集運搬</a:t>
            </a:r>
          </a:p>
        </p:txBody>
      </p:sp>
      <p:sp>
        <p:nvSpPr>
          <p:cNvPr id="55" name="角丸四角形 54"/>
          <p:cNvSpPr/>
          <p:nvPr/>
        </p:nvSpPr>
        <p:spPr>
          <a:xfrm>
            <a:off x="5239525" y="814260"/>
            <a:ext cx="927310" cy="211008"/>
          </a:xfrm>
          <a:prstGeom prst="roundRect">
            <a:avLst/>
          </a:prstGeom>
          <a:solidFill>
            <a:srgbClr val="002060"/>
          </a:solidFill>
          <a:ln w="12700" algn="ctr">
            <a:solidFill>
              <a:srgbClr val="002060"/>
            </a:solidFill>
            <a:miter lim="800000"/>
            <a:headEnd/>
            <a:tailEnd/>
          </a:ln>
        </p:spPr>
        <p:txBody>
          <a:bodyPr wrap="square" lIns="0" tIns="0" rIns="0" bIns="0" rtlCol="0" anchor="ctr"/>
          <a:lstStyle/>
          <a:p>
            <a:pPr algn="ctr" fontAlgn="base">
              <a:spcBef>
                <a:spcPct val="0"/>
              </a:spcBef>
              <a:spcAft>
                <a:spcPct val="0"/>
              </a:spcAft>
              <a:buFont typeface="Wingdings 2" pitchFamily="18" charset="2"/>
              <a:buNone/>
            </a:pPr>
            <a:r>
              <a:rPr kumimoji="1" lang="ja-JP" altLang="en-US" sz="1400" b="1" dirty="0">
                <a:solidFill>
                  <a:schemeClr val="bg1"/>
                </a:solidFill>
                <a:cs typeface="Arial" charset="0"/>
              </a:rPr>
              <a:t>メタン発酵</a:t>
            </a:r>
          </a:p>
        </p:txBody>
      </p:sp>
      <p:sp>
        <p:nvSpPr>
          <p:cNvPr id="56" name="角丸四角形 55"/>
          <p:cNvSpPr/>
          <p:nvPr/>
        </p:nvSpPr>
        <p:spPr>
          <a:xfrm>
            <a:off x="8415323" y="814260"/>
            <a:ext cx="927310" cy="211008"/>
          </a:xfrm>
          <a:prstGeom prst="roundRect">
            <a:avLst/>
          </a:prstGeom>
          <a:solidFill>
            <a:srgbClr val="92D050"/>
          </a:solidFill>
          <a:ln w="12700" algn="ctr">
            <a:solidFill>
              <a:srgbClr val="92D050"/>
            </a:solidFill>
            <a:miter lim="800000"/>
            <a:headEnd/>
            <a:tailEnd/>
          </a:ln>
        </p:spPr>
        <p:txBody>
          <a:bodyPr wrap="square" lIns="0" tIns="0" rIns="0" bIns="0" rtlCol="0" anchor="ctr"/>
          <a:lstStyle/>
          <a:p>
            <a:pPr algn="ctr" fontAlgn="base">
              <a:spcBef>
                <a:spcPct val="0"/>
              </a:spcBef>
              <a:spcAft>
                <a:spcPct val="0"/>
              </a:spcAft>
              <a:buFont typeface="Wingdings 2" pitchFamily="18" charset="2"/>
              <a:buNone/>
            </a:pPr>
            <a:r>
              <a:rPr kumimoji="1" lang="ja-JP" altLang="en-US" sz="1400" b="1" dirty="0">
                <a:solidFill>
                  <a:schemeClr val="bg1"/>
                </a:solidFill>
              </a:rPr>
              <a:t>地域活性化</a:t>
            </a:r>
          </a:p>
        </p:txBody>
      </p:sp>
      <p:sp>
        <p:nvSpPr>
          <p:cNvPr id="58" name="正方形/長方形 57"/>
          <p:cNvSpPr/>
          <p:nvPr/>
        </p:nvSpPr>
        <p:spPr>
          <a:xfrm>
            <a:off x="5143234" y="602125"/>
            <a:ext cx="614735" cy="21213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en-US" altLang="ja-JP" sz="1200" b="1" dirty="0">
                <a:solidFill>
                  <a:schemeClr val="tx1"/>
                </a:solidFill>
              </a:rPr>
              <a:t>【</a:t>
            </a:r>
            <a:r>
              <a:rPr kumimoji="1" lang="ja-JP" altLang="en-US" sz="1200" b="1" dirty="0">
                <a:solidFill>
                  <a:schemeClr val="tx1"/>
                </a:solidFill>
              </a:rPr>
              <a:t>手法</a:t>
            </a:r>
            <a:r>
              <a:rPr kumimoji="1" lang="en-US" altLang="ja-JP" sz="1200" b="1" dirty="0">
                <a:solidFill>
                  <a:schemeClr val="tx1"/>
                </a:solidFill>
              </a:rPr>
              <a:t>】</a:t>
            </a:r>
            <a:endParaRPr kumimoji="1" lang="ja-JP" altLang="en-US" sz="1200" b="1" dirty="0">
              <a:solidFill>
                <a:schemeClr val="tx1"/>
              </a:solidFill>
            </a:endParaRPr>
          </a:p>
        </p:txBody>
      </p:sp>
      <p:sp>
        <p:nvSpPr>
          <p:cNvPr id="59" name="正方形/長方形 58"/>
          <p:cNvSpPr/>
          <p:nvPr/>
        </p:nvSpPr>
        <p:spPr>
          <a:xfrm>
            <a:off x="7255231" y="602125"/>
            <a:ext cx="614735" cy="21213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en-US" altLang="ja-JP" sz="1200" b="1" dirty="0">
                <a:solidFill>
                  <a:schemeClr val="tx1"/>
                </a:solidFill>
              </a:rPr>
              <a:t>【</a:t>
            </a:r>
            <a:r>
              <a:rPr kumimoji="1" lang="ja-JP" altLang="en-US" sz="1200" b="1" dirty="0">
                <a:solidFill>
                  <a:schemeClr val="tx1"/>
                </a:solidFill>
              </a:rPr>
              <a:t>目的</a:t>
            </a:r>
            <a:r>
              <a:rPr kumimoji="1" lang="en-US" altLang="ja-JP" sz="1200" b="1" dirty="0">
                <a:solidFill>
                  <a:schemeClr val="tx1"/>
                </a:solidFill>
              </a:rPr>
              <a:t>】</a:t>
            </a:r>
            <a:endParaRPr kumimoji="1" lang="ja-JP" altLang="en-US" sz="1200" b="1" dirty="0">
              <a:solidFill>
                <a:schemeClr val="tx1"/>
              </a:solidFill>
            </a:endParaRPr>
          </a:p>
        </p:txBody>
      </p:sp>
      <p:sp>
        <p:nvSpPr>
          <p:cNvPr id="68" name="正方形/長方形 67"/>
          <p:cNvSpPr/>
          <p:nvPr/>
        </p:nvSpPr>
        <p:spPr>
          <a:xfrm>
            <a:off x="2219586" y="3002585"/>
            <a:ext cx="6275070" cy="2251710"/>
          </a:xfrm>
          <a:prstGeom prst="rect">
            <a:avLst/>
          </a:prstGeom>
        </p:spPr>
        <p:txBody>
          <a:bodyPr/>
          <a:lstStyle/>
          <a:p>
            <a:endParaRPr lang="ja-JP" altLang="en-US"/>
          </a:p>
        </p:txBody>
      </p:sp>
      <p:sp>
        <p:nvSpPr>
          <p:cNvPr id="105" name="正方形/長方形 104"/>
          <p:cNvSpPr/>
          <p:nvPr/>
        </p:nvSpPr>
        <p:spPr>
          <a:xfrm>
            <a:off x="4652133" y="6568967"/>
            <a:ext cx="4690501" cy="2576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endParaRPr kumimoji="1" lang="ja-JP" altLang="en-US" sz="1050" dirty="0">
              <a:solidFill>
                <a:schemeClr val="tx1"/>
              </a:solidFill>
              <a:latin typeface="メイリオ" panose="020B0604030504040204" pitchFamily="50" charset="-128"/>
              <a:ea typeface="メイリオ" panose="020B0604030504040204" pitchFamily="50" charset="-128"/>
            </a:endParaRPr>
          </a:p>
        </p:txBody>
      </p:sp>
      <p:grpSp>
        <p:nvGrpSpPr>
          <p:cNvPr id="7" name="グループ化 6"/>
          <p:cNvGrpSpPr/>
          <p:nvPr/>
        </p:nvGrpSpPr>
        <p:grpSpPr>
          <a:xfrm>
            <a:off x="5105027" y="5388969"/>
            <a:ext cx="4306584" cy="1032606"/>
            <a:chOff x="4700668" y="5445295"/>
            <a:chExt cx="4306584" cy="1032606"/>
          </a:xfrm>
        </p:grpSpPr>
        <p:cxnSp>
          <p:nvCxnSpPr>
            <p:cNvPr id="6" name="直線コネクタ 5"/>
            <p:cNvCxnSpPr/>
            <p:nvPr/>
          </p:nvCxnSpPr>
          <p:spPr>
            <a:xfrm>
              <a:off x="4839628" y="5589359"/>
              <a:ext cx="3983046" cy="0"/>
            </a:xfrm>
            <a:prstGeom prst="line">
              <a:avLst/>
            </a:prstGeom>
            <a:ln>
              <a:solidFill>
                <a:srgbClr val="B3B3B3"/>
              </a:solidFill>
            </a:ln>
          </p:spPr>
          <p:style>
            <a:lnRef idx="1">
              <a:schemeClr val="accent1"/>
            </a:lnRef>
            <a:fillRef idx="0">
              <a:schemeClr val="accent1"/>
            </a:fillRef>
            <a:effectRef idx="0">
              <a:schemeClr val="accent1"/>
            </a:effectRef>
            <a:fontRef idx="minor">
              <a:schemeClr val="tx1"/>
            </a:fontRef>
          </p:style>
        </p:cxnSp>
        <p:sp>
          <p:nvSpPr>
            <p:cNvPr id="9" name="正方形/長方形 8"/>
            <p:cNvSpPr/>
            <p:nvPr/>
          </p:nvSpPr>
          <p:spPr>
            <a:xfrm>
              <a:off x="4700668" y="5445295"/>
              <a:ext cx="652711" cy="1065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900" b="1" dirty="0">
                  <a:solidFill>
                    <a:schemeClr val="tx1"/>
                  </a:solidFill>
                </a:rPr>
                <a:t>令和元年</a:t>
              </a:r>
            </a:p>
          </p:txBody>
        </p:sp>
        <p:sp>
          <p:nvSpPr>
            <p:cNvPr id="57" name="正方形/長方形 56"/>
            <p:cNvSpPr/>
            <p:nvPr/>
          </p:nvSpPr>
          <p:spPr>
            <a:xfrm>
              <a:off x="6188460" y="5445295"/>
              <a:ext cx="656880" cy="1065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900" b="1" dirty="0">
                  <a:solidFill>
                    <a:schemeClr val="tx1"/>
                  </a:solidFill>
                </a:rPr>
                <a:t>令和</a:t>
              </a:r>
              <a:r>
                <a:rPr kumimoji="1" lang="en-US" altLang="ja-JP" sz="900" b="1" dirty="0">
                  <a:solidFill>
                    <a:schemeClr val="tx1"/>
                  </a:solidFill>
                </a:rPr>
                <a:t>2</a:t>
              </a:r>
              <a:r>
                <a:rPr kumimoji="1" lang="ja-JP" altLang="en-US" sz="900" b="1" dirty="0">
                  <a:solidFill>
                    <a:schemeClr val="tx1"/>
                  </a:solidFill>
                </a:rPr>
                <a:t>年</a:t>
              </a:r>
            </a:p>
          </p:txBody>
        </p:sp>
        <p:sp>
          <p:nvSpPr>
            <p:cNvPr id="61" name="正方形/長方形 60"/>
            <p:cNvSpPr/>
            <p:nvPr/>
          </p:nvSpPr>
          <p:spPr>
            <a:xfrm>
              <a:off x="4700668" y="5820238"/>
              <a:ext cx="1436660" cy="6576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buFont typeface="Wingdings" panose="05000000000000000000" pitchFamily="2" charset="2"/>
                <a:buChar char="n"/>
              </a:pPr>
              <a:r>
                <a:rPr kumimoji="1" lang="ja-JP" altLang="en-US" sz="600" dirty="0">
                  <a:solidFill>
                    <a:schemeClr val="tx1"/>
                  </a:solidFill>
                </a:rPr>
                <a:t>可燃ごみ</a:t>
              </a:r>
              <a:r>
                <a:rPr kumimoji="1" lang="en-US" altLang="ja-JP" sz="600" dirty="0">
                  <a:solidFill>
                    <a:schemeClr val="tx1"/>
                  </a:solidFill>
                </a:rPr>
                <a:t>50</a:t>
              </a:r>
              <a:r>
                <a:rPr kumimoji="1" lang="ja-JP" altLang="en-US" sz="600" dirty="0">
                  <a:solidFill>
                    <a:schemeClr val="tx1"/>
                  </a:solidFill>
                </a:rPr>
                <a:t>％減に向けた実現可能性調査</a:t>
              </a:r>
              <a:endParaRPr kumimoji="1" lang="en-US" altLang="ja-JP" sz="600" dirty="0">
                <a:solidFill>
                  <a:schemeClr val="tx1"/>
                </a:solidFill>
              </a:endParaRPr>
            </a:p>
            <a:p>
              <a:pPr marL="171450" indent="-171450">
                <a:buFont typeface="Wingdings" panose="05000000000000000000" pitchFamily="2" charset="2"/>
                <a:buChar char="n"/>
              </a:pPr>
              <a:r>
                <a:rPr kumimoji="1" lang="ja-JP" altLang="en-US" sz="600" dirty="0">
                  <a:solidFill>
                    <a:schemeClr val="tx1"/>
                  </a:solidFill>
                </a:rPr>
                <a:t>生ごみメタン化に向けた収集運搬効率化調査</a:t>
              </a:r>
              <a:endParaRPr kumimoji="1" lang="en-US" altLang="ja-JP" sz="600" dirty="0">
                <a:solidFill>
                  <a:schemeClr val="tx1"/>
                </a:solidFill>
              </a:endParaRPr>
            </a:p>
            <a:p>
              <a:pPr marL="171450" indent="-171450">
                <a:buFont typeface="Wingdings" panose="05000000000000000000" pitchFamily="2" charset="2"/>
                <a:buChar char="n"/>
              </a:pPr>
              <a:r>
                <a:rPr kumimoji="1" lang="ja-JP" altLang="en-US" sz="600" dirty="0">
                  <a:solidFill>
                    <a:schemeClr val="tx1"/>
                  </a:solidFill>
                </a:rPr>
                <a:t>意見交換会の開催</a:t>
              </a:r>
              <a:endParaRPr kumimoji="1" lang="en-US" altLang="ja-JP" sz="600" dirty="0">
                <a:solidFill>
                  <a:schemeClr val="tx1"/>
                </a:solidFill>
              </a:endParaRPr>
            </a:p>
            <a:p>
              <a:pPr marL="171450" indent="-171450">
                <a:buFont typeface="Wingdings" panose="05000000000000000000" pitchFamily="2" charset="2"/>
                <a:buChar char="n"/>
              </a:pPr>
              <a:r>
                <a:rPr kumimoji="1" lang="ja-JP" altLang="en-US" sz="600" dirty="0">
                  <a:solidFill>
                    <a:schemeClr val="tx1"/>
                  </a:solidFill>
                </a:rPr>
                <a:t>経済性評価等</a:t>
              </a:r>
            </a:p>
          </p:txBody>
        </p:sp>
        <p:sp>
          <p:nvSpPr>
            <p:cNvPr id="62" name="正方形/長方形 61"/>
            <p:cNvSpPr/>
            <p:nvPr/>
          </p:nvSpPr>
          <p:spPr>
            <a:xfrm>
              <a:off x="6200242" y="5820239"/>
              <a:ext cx="1453860" cy="6066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buFont typeface="Wingdings" panose="05000000000000000000" pitchFamily="2" charset="2"/>
                <a:buChar char="n"/>
              </a:pPr>
              <a:r>
                <a:rPr kumimoji="1" lang="ja-JP" altLang="en-US" sz="600" dirty="0">
                  <a:solidFill>
                    <a:schemeClr val="tx1"/>
                  </a:solidFill>
                </a:rPr>
                <a:t>プロポーザルによる設計・建設事業者の選定</a:t>
              </a:r>
            </a:p>
          </p:txBody>
        </p:sp>
        <p:sp>
          <p:nvSpPr>
            <p:cNvPr id="63" name="正方形/長方形 62"/>
            <p:cNvSpPr/>
            <p:nvPr/>
          </p:nvSpPr>
          <p:spPr>
            <a:xfrm>
              <a:off x="7566042" y="5820239"/>
              <a:ext cx="1256632" cy="4844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buFont typeface="Wingdings" panose="05000000000000000000" pitchFamily="2" charset="2"/>
                <a:buChar char="n"/>
              </a:pPr>
              <a:r>
                <a:rPr kumimoji="1" lang="ja-JP" altLang="en-US" sz="600" dirty="0">
                  <a:solidFill>
                    <a:schemeClr val="tx1"/>
                  </a:solidFill>
                </a:rPr>
                <a:t>プラントの設計・建設</a:t>
              </a:r>
            </a:p>
          </p:txBody>
        </p:sp>
        <p:sp>
          <p:nvSpPr>
            <p:cNvPr id="64" name="正方形/長方形 63"/>
            <p:cNvSpPr/>
            <p:nvPr/>
          </p:nvSpPr>
          <p:spPr>
            <a:xfrm>
              <a:off x="7553391" y="5445295"/>
              <a:ext cx="957959" cy="11396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900" b="1" dirty="0">
                  <a:solidFill>
                    <a:schemeClr val="tx1"/>
                  </a:solidFill>
                </a:rPr>
                <a:t>令和</a:t>
              </a:r>
              <a:r>
                <a:rPr kumimoji="1" lang="en-US" altLang="ja-JP" sz="900" b="1" dirty="0">
                  <a:solidFill>
                    <a:schemeClr val="tx1"/>
                  </a:solidFill>
                </a:rPr>
                <a:t>3</a:t>
              </a:r>
              <a:r>
                <a:rPr kumimoji="1" lang="ja-JP" altLang="en-US" sz="900" b="1" dirty="0">
                  <a:solidFill>
                    <a:schemeClr val="tx1"/>
                  </a:solidFill>
                </a:rPr>
                <a:t>年～</a:t>
              </a:r>
              <a:r>
                <a:rPr kumimoji="1" lang="en-US" altLang="ja-JP" sz="900" b="1" dirty="0">
                  <a:solidFill>
                    <a:schemeClr val="tx1"/>
                  </a:solidFill>
                </a:rPr>
                <a:t>5</a:t>
              </a:r>
              <a:r>
                <a:rPr kumimoji="1" lang="ja-JP" altLang="en-US" sz="900" b="1" dirty="0">
                  <a:solidFill>
                    <a:schemeClr val="tx1"/>
                  </a:solidFill>
                </a:rPr>
                <a:t>年</a:t>
              </a:r>
            </a:p>
          </p:txBody>
        </p:sp>
        <p:sp>
          <p:nvSpPr>
            <p:cNvPr id="94" name="正方形/長方形 93"/>
            <p:cNvSpPr/>
            <p:nvPr/>
          </p:nvSpPr>
          <p:spPr>
            <a:xfrm>
              <a:off x="4706005" y="5654210"/>
              <a:ext cx="1143756" cy="1058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900" b="1" dirty="0">
                  <a:solidFill>
                    <a:srgbClr val="0075BF"/>
                  </a:solidFill>
                </a:rPr>
                <a:t>▲実現可能性調査</a:t>
              </a:r>
            </a:p>
          </p:txBody>
        </p:sp>
        <p:sp>
          <p:nvSpPr>
            <p:cNvPr id="95" name="正方形/長方形 94"/>
            <p:cNvSpPr/>
            <p:nvPr/>
          </p:nvSpPr>
          <p:spPr>
            <a:xfrm>
              <a:off x="6188460" y="5654209"/>
              <a:ext cx="1404318" cy="1065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900" b="1" dirty="0">
                  <a:solidFill>
                    <a:srgbClr val="0075BF"/>
                  </a:solidFill>
                </a:rPr>
                <a:t>▲事業者選定</a:t>
              </a:r>
            </a:p>
          </p:txBody>
        </p:sp>
        <p:sp>
          <p:nvSpPr>
            <p:cNvPr id="96" name="正方形/長方形 95"/>
            <p:cNvSpPr/>
            <p:nvPr/>
          </p:nvSpPr>
          <p:spPr>
            <a:xfrm>
              <a:off x="7553392" y="5618722"/>
              <a:ext cx="1453860" cy="1533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900" b="1" dirty="0">
                  <a:solidFill>
                    <a:srgbClr val="0075BF"/>
                  </a:solidFill>
                </a:rPr>
                <a:t>▲プラント設計・建設</a:t>
              </a:r>
            </a:p>
          </p:txBody>
        </p:sp>
      </p:grpSp>
      <p:sp>
        <p:nvSpPr>
          <p:cNvPr id="104" name="正方形/長方形 103"/>
          <p:cNvSpPr/>
          <p:nvPr/>
        </p:nvSpPr>
        <p:spPr>
          <a:xfrm>
            <a:off x="5565516" y="6562607"/>
            <a:ext cx="3702358" cy="2953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r">
              <a:defRPr/>
            </a:pPr>
            <a:r>
              <a:rPr kumimoji="1" lang="ja-JP" altLang="en-US" sz="900" dirty="0">
                <a:solidFill>
                  <a:prstClr val="black"/>
                </a:solidFill>
                <a:latin typeface="メイリオ" panose="020B0604030504040204" pitchFamily="50" charset="-128"/>
                <a:ea typeface="メイリオ" panose="020B0604030504040204" pitchFamily="50" charset="-128"/>
              </a:rPr>
              <a:t>環境省　地域の多様な課題に応える脱炭素型地域づくりモデル形成事業</a:t>
            </a:r>
          </a:p>
        </p:txBody>
      </p:sp>
      <p:sp>
        <p:nvSpPr>
          <p:cNvPr id="194" name="正方形/長方形 193">
            <a:extLst>
              <a:ext uri="{FF2B5EF4-FFF2-40B4-BE49-F238E27FC236}">
                <a16:creationId xmlns:a16="http://schemas.microsoft.com/office/drawing/2014/main" id="{0E03053B-7174-43C7-97DA-B01B733939AB}"/>
              </a:ext>
            </a:extLst>
          </p:cNvPr>
          <p:cNvSpPr/>
          <p:nvPr/>
        </p:nvSpPr>
        <p:spPr>
          <a:xfrm>
            <a:off x="1288315" y="-1"/>
            <a:ext cx="2386749" cy="579600"/>
          </a:xfrm>
          <a:prstGeom prst="rect">
            <a:avLst/>
          </a:prstGeom>
          <a:noFill/>
          <a:ln>
            <a:noFill/>
          </a:ln>
        </p:spPr>
        <p:style>
          <a:lnRef idx="2">
            <a:schemeClr val="accent1"/>
          </a:lnRef>
          <a:fillRef idx="1">
            <a:schemeClr val="lt1"/>
          </a:fillRef>
          <a:effectRef idx="0">
            <a:schemeClr val="accent1"/>
          </a:effectRef>
          <a:fontRef idx="minor">
            <a:schemeClr val="dk1"/>
          </a:fontRef>
        </p:style>
        <p:txBody>
          <a:bodyPr lIns="0" tIns="72000" rIns="0" bIns="0" rtlCol="0" anchor="ctr" anchorCtr="0"/>
          <a:lstStyle/>
          <a:p>
            <a:pPr algn="ctr" defTabSz="914400">
              <a:defRPr/>
            </a:pPr>
            <a:r>
              <a:rPr kumimoji="1" lang="ja-JP" altLang="en-US" sz="2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岡山県／真庭市</a:t>
            </a:r>
          </a:p>
        </p:txBody>
      </p:sp>
      <p:pic>
        <p:nvPicPr>
          <p:cNvPr id="16" name="図 15">
            <a:extLst>
              <a:ext uri="{FF2B5EF4-FFF2-40B4-BE49-F238E27FC236}">
                <a16:creationId xmlns:a16="http://schemas.microsoft.com/office/drawing/2014/main" id="{DC38D958-A20A-46AA-AFA3-330BE18D2B6A}"/>
              </a:ext>
            </a:extLst>
          </p:cNvPr>
          <p:cNvPicPr>
            <a:picLocks noChangeAspect="1"/>
          </p:cNvPicPr>
          <p:nvPr/>
        </p:nvPicPr>
        <p:blipFill>
          <a:blip r:embed="rId7"/>
          <a:stretch>
            <a:fillRect/>
          </a:stretch>
        </p:blipFill>
        <p:spPr>
          <a:xfrm>
            <a:off x="967629" y="60479"/>
            <a:ext cx="488148" cy="448872"/>
          </a:xfrm>
          <a:prstGeom prst="rect">
            <a:avLst/>
          </a:prstGeom>
        </p:spPr>
      </p:pic>
      <p:grpSp>
        <p:nvGrpSpPr>
          <p:cNvPr id="5" name="グループ化 4">
            <a:extLst>
              <a:ext uri="{FF2B5EF4-FFF2-40B4-BE49-F238E27FC236}">
                <a16:creationId xmlns:a16="http://schemas.microsoft.com/office/drawing/2014/main" id="{02E17E1C-D5EF-4D06-889C-1D1AA5687AE0}"/>
              </a:ext>
            </a:extLst>
          </p:cNvPr>
          <p:cNvGrpSpPr/>
          <p:nvPr/>
        </p:nvGrpSpPr>
        <p:grpSpPr>
          <a:xfrm>
            <a:off x="5081669" y="3832259"/>
            <a:ext cx="4193911" cy="1072733"/>
            <a:chOff x="5081669" y="3962100"/>
            <a:chExt cx="4193911" cy="1072733"/>
          </a:xfrm>
        </p:grpSpPr>
        <p:sp>
          <p:nvSpPr>
            <p:cNvPr id="30" name="テキスト ボックス 29"/>
            <p:cNvSpPr txBox="1"/>
            <p:nvPr/>
          </p:nvSpPr>
          <p:spPr>
            <a:xfrm>
              <a:off x="6292257" y="3962100"/>
              <a:ext cx="2983323" cy="215444"/>
            </a:xfrm>
            <a:prstGeom prst="rect">
              <a:avLst/>
            </a:prstGeom>
            <a:noFill/>
          </p:spPr>
          <p:txBody>
            <a:bodyPr wrap="square" rtlCol="0">
              <a:spAutoFit/>
            </a:bodyPr>
            <a:lstStyle/>
            <a:p>
              <a:pPr defTabSz="914400">
                <a:spcBef>
                  <a:spcPts val="200"/>
                </a:spcBef>
                <a:buClr>
                  <a:srgbClr val="5ECCF3"/>
                </a:buClr>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全体管理／各種調査実施、データ収集、経済性評価</a:t>
              </a:r>
            </a:p>
          </p:txBody>
        </p:sp>
        <p:cxnSp>
          <p:nvCxnSpPr>
            <p:cNvPr id="27" name="直線コネクタ 26"/>
            <p:cNvCxnSpPr/>
            <p:nvPr/>
          </p:nvCxnSpPr>
          <p:spPr>
            <a:xfrm>
              <a:off x="5143233" y="4378542"/>
              <a:ext cx="4121158" cy="0"/>
            </a:xfrm>
            <a:prstGeom prst="line">
              <a:avLst/>
            </a:prstGeom>
            <a:ln>
              <a:solidFill>
                <a:schemeClr val="bg1">
                  <a:lumMod val="50000"/>
                </a:schemeClr>
              </a:solidFill>
              <a:prstDash val="lgDash"/>
            </a:ln>
          </p:spPr>
          <p:style>
            <a:lnRef idx="1">
              <a:schemeClr val="accent1"/>
            </a:lnRef>
            <a:fillRef idx="0">
              <a:schemeClr val="accent1"/>
            </a:fillRef>
            <a:effectRef idx="0">
              <a:schemeClr val="accent1"/>
            </a:effectRef>
            <a:fontRef idx="minor">
              <a:schemeClr val="tx1"/>
            </a:fontRef>
          </p:style>
        </p:cxnSp>
        <p:cxnSp>
          <p:nvCxnSpPr>
            <p:cNvPr id="38" name="直線コネクタ 37"/>
            <p:cNvCxnSpPr/>
            <p:nvPr/>
          </p:nvCxnSpPr>
          <p:spPr>
            <a:xfrm>
              <a:off x="5143233" y="4589031"/>
              <a:ext cx="4121158" cy="0"/>
            </a:xfrm>
            <a:prstGeom prst="line">
              <a:avLst/>
            </a:prstGeom>
            <a:ln>
              <a:solidFill>
                <a:schemeClr val="bg1">
                  <a:lumMod val="50000"/>
                </a:schemeClr>
              </a:solidFill>
              <a:prstDash val="lgDash"/>
            </a:ln>
          </p:spPr>
          <p:style>
            <a:lnRef idx="1">
              <a:schemeClr val="accent1"/>
            </a:lnRef>
            <a:fillRef idx="0">
              <a:schemeClr val="accent1"/>
            </a:fillRef>
            <a:effectRef idx="0">
              <a:schemeClr val="accent1"/>
            </a:effectRef>
            <a:fontRef idx="minor">
              <a:schemeClr val="tx1"/>
            </a:fontRef>
          </p:style>
        </p:cxnSp>
        <p:cxnSp>
          <p:nvCxnSpPr>
            <p:cNvPr id="52" name="直線コネクタ 51"/>
            <p:cNvCxnSpPr/>
            <p:nvPr/>
          </p:nvCxnSpPr>
          <p:spPr>
            <a:xfrm>
              <a:off x="5143233" y="4811763"/>
              <a:ext cx="4121158" cy="0"/>
            </a:xfrm>
            <a:prstGeom prst="line">
              <a:avLst/>
            </a:prstGeom>
            <a:ln>
              <a:solidFill>
                <a:schemeClr val="bg1">
                  <a:lumMod val="50000"/>
                </a:schemeClr>
              </a:solidFill>
              <a:prstDash val="lgDash"/>
            </a:ln>
          </p:spPr>
          <p:style>
            <a:lnRef idx="1">
              <a:schemeClr val="accent1"/>
            </a:lnRef>
            <a:fillRef idx="0">
              <a:schemeClr val="accent1"/>
            </a:fillRef>
            <a:effectRef idx="0">
              <a:schemeClr val="accent1"/>
            </a:effectRef>
            <a:fontRef idx="minor">
              <a:schemeClr val="tx1"/>
            </a:fontRef>
          </p:style>
        </p:cxnSp>
        <p:cxnSp>
          <p:nvCxnSpPr>
            <p:cNvPr id="116" name="直線コネクタ 115">
              <a:extLst>
                <a:ext uri="{FF2B5EF4-FFF2-40B4-BE49-F238E27FC236}">
                  <a16:creationId xmlns:a16="http://schemas.microsoft.com/office/drawing/2014/main" id="{EC14E3CE-3396-4387-93CC-FC29E6288A93}"/>
                </a:ext>
              </a:extLst>
            </p:cNvPr>
            <p:cNvCxnSpPr/>
            <p:nvPr/>
          </p:nvCxnSpPr>
          <p:spPr>
            <a:xfrm>
              <a:off x="5143233" y="4161800"/>
              <a:ext cx="4121158" cy="0"/>
            </a:xfrm>
            <a:prstGeom prst="line">
              <a:avLst/>
            </a:prstGeom>
            <a:ln>
              <a:solidFill>
                <a:schemeClr val="bg1">
                  <a:lumMod val="50000"/>
                </a:schemeClr>
              </a:solidFill>
              <a:prstDash val="lgDash"/>
            </a:ln>
          </p:spPr>
          <p:style>
            <a:lnRef idx="1">
              <a:schemeClr val="accent1"/>
            </a:lnRef>
            <a:fillRef idx="0">
              <a:schemeClr val="accent1"/>
            </a:fillRef>
            <a:effectRef idx="0">
              <a:schemeClr val="accent1"/>
            </a:effectRef>
            <a:fontRef idx="minor">
              <a:schemeClr val="tx1"/>
            </a:fontRef>
          </p:style>
        </p:cxnSp>
        <p:sp>
          <p:nvSpPr>
            <p:cNvPr id="21" name="テキスト ボックス 20">
              <a:extLst>
                <a:ext uri="{FF2B5EF4-FFF2-40B4-BE49-F238E27FC236}">
                  <a16:creationId xmlns:a16="http://schemas.microsoft.com/office/drawing/2014/main" id="{C44F69B4-15D6-4ADC-B548-8A47B78C561E}"/>
                </a:ext>
              </a:extLst>
            </p:cNvPr>
            <p:cNvSpPr txBox="1"/>
            <p:nvPr/>
          </p:nvSpPr>
          <p:spPr>
            <a:xfrm>
              <a:off x="5088052" y="3971416"/>
              <a:ext cx="1120820" cy="215444"/>
            </a:xfrm>
            <a:prstGeom prst="rect">
              <a:avLst/>
            </a:prstGeom>
            <a:noFill/>
          </p:spPr>
          <p:txBody>
            <a:bodyPr wrap="none" rtlCol="0">
              <a:spAutoFit/>
            </a:bodyPr>
            <a:lstStyle/>
            <a:p>
              <a:r>
                <a:rPr kumimoji="1" lang="ja-JP" altLang="en-US" sz="800" b="1" dirty="0">
                  <a:latin typeface="+mn-ea"/>
                  <a:ea typeface="+mn-ea"/>
                </a:rPr>
                <a:t>株式会社</a:t>
              </a:r>
              <a:r>
                <a:rPr kumimoji="1" lang="en-US" altLang="ja-JP" sz="800" b="1" dirty="0">
                  <a:latin typeface="+mn-ea"/>
                  <a:ea typeface="+mn-ea"/>
                </a:rPr>
                <a:t>Fermento</a:t>
              </a:r>
              <a:endParaRPr kumimoji="1" lang="ja-JP" altLang="en-US" sz="800" b="1" dirty="0">
                <a:latin typeface="+mn-ea"/>
                <a:ea typeface="+mn-ea"/>
              </a:endParaRPr>
            </a:p>
          </p:txBody>
        </p:sp>
        <p:sp>
          <p:nvSpPr>
            <p:cNvPr id="118" name="テキスト ボックス 117">
              <a:extLst>
                <a:ext uri="{FF2B5EF4-FFF2-40B4-BE49-F238E27FC236}">
                  <a16:creationId xmlns:a16="http://schemas.microsoft.com/office/drawing/2014/main" id="{15508FCF-02FB-4901-8E0C-2FE515A85A7D}"/>
                </a:ext>
              </a:extLst>
            </p:cNvPr>
            <p:cNvSpPr txBox="1"/>
            <p:nvPr/>
          </p:nvSpPr>
          <p:spPr>
            <a:xfrm>
              <a:off x="5088052" y="4819389"/>
              <a:ext cx="1035861" cy="215444"/>
            </a:xfrm>
            <a:prstGeom prst="rect">
              <a:avLst/>
            </a:prstGeom>
            <a:noFill/>
          </p:spPr>
          <p:txBody>
            <a:bodyPr wrap="none" rtlCol="0">
              <a:spAutoFit/>
            </a:bodyPr>
            <a:lstStyle/>
            <a:p>
              <a:r>
                <a:rPr kumimoji="1" lang="en-US" altLang="ja-JP" sz="800" b="1" dirty="0">
                  <a:latin typeface="+mn-ea"/>
                  <a:ea typeface="+mn-ea"/>
                </a:rPr>
                <a:t>NPO</a:t>
              </a:r>
              <a:r>
                <a:rPr kumimoji="1" lang="ja-JP" altLang="en-US" sz="800" b="1" dirty="0">
                  <a:latin typeface="+mn-ea"/>
                  <a:ea typeface="+mn-ea"/>
                </a:rPr>
                <a:t>法人木野環境</a:t>
              </a:r>
            </a:p>
          </p:txBody>
        </p:sp>
        <p:sp>
          <p:nvSpPr>
            <p:cNvPr id="119" name="テキスト ボックス 118">
              <a:extLst>
                <a:ext uri="{FF2B5EF4-FFF2-40B4-BE49-F238E27FC236}">
                  <a16:creationId xmlns:a16="http://schemas.microsoft.com/office/drawing/2014/main" id="{792D8E41-A0AF-430B-9625-E1E318D2EACF}"/>
                </a:ext>
              </a:extLst>
            </p:cNvPr>
            <p:cNvSpPr txBox="1"/>
            <p:nvPr/>
          </p:nvSpPr>
          <p:spPr>
            <a:xfrm>
              <a:off x="5082896" y="4383305"/>
              <a:ext cx="1210588" cy="215444"/>
            </a:xfrm>
            <a:prstGeom prst="rect">
              <a:avLst/>
            </a:prstGeom>
            <a:noFill/>
          </p:spPr>
          <p:txBody>
            <a:bodyPr wrap="none" rtlCol="0">
              <a:spAutoFit/>
            </a:bodyPr>
            <a:lstStyle/>
            <a:p>
              <a:r>
                <a:rPr kumimoji="1" lang="ja-JP" altLang="en-US" sz="800" b="1" dirty="0">
                  <a:latin typeface="+mn-ea"/>
                  <a:ea typeface="+mn-ea"/>
                </a:rPr>
                <a:t>国立大学法人京都大学</a:t>
              </a:r>
            </a:p>
          </p:txBody>
        </p:sp>
        <p:sp>
          <p:nvSpPr>
            <p:cNvPr id="120" name="テキスト ボックス 119">
              <a:extLst>
                <a:ext uri="{FF2B5EF4-FFF2-40B4-BE49-F238E27FC236}">
                  <a16:creationId xmlns:a16="http://schemas.microsoft.com/office/drawing/2014/main" id="{BA5CF951-AF7B-419D-91B3-3A735E7F10D4}"/>
                </a:ext>
              </a:extLst>
            </p:cNvPr>
            <p:cNvSpPr txBox="1"/>
            <p:nvPr/>
          </p:nvSpPr>
          <p:spPr>
            <a:xfrm>
              <a:off x="5082896" y="4182850"/>
              <a:ext cx="1210588" cy="215444"/>
            </a:xfrm>
            <a:prstGeom prst="rect">
              <a:avLst/>
            </a:prstGeom>
            <a:noFill/>
          </p:spPr>
          <p:txBody>
            <a:bodyPr wrap="none" rtlCol="0">
              <a:spAutoFit/>
            </a:bodyPr>
            <a:lstStyle/>
            <a:p>
              <a:r>
                <a:rPr kumimoji="1" lang="ja-JP" altLang="en-US" sz="800" b="1" dirty="0">
                  <a:latin typeface="+mn-ea"/>
                  <a:ea typeface="+mn-ea"/>
                </a:rPr>
                <a:t>国立大学法人岡山大学</a:t>
              </a:r>
            </a:p>
          </p:txBody>
        </p:sp>
        <p:sp>
          <p:nvSpPr>
            <p:cNvPr id="121" name="テキスト ボックス 120">
              <a:extLst>
                <a:ext uri="{FF2B5EF4-FFF2-40B4-BE49-F238E27FC236}">
                  <a16:creationId xmlns:a16="http://schemas.microsoft.com/office/drawing/2014/main" id="{96741048-291B-413A-9C48-1D9E1AF1E4D3}"/>
                </a:ext>
              </a:extLst>
            </p:cNvPr>
            <p:cNvSpPr txBox="1"/>
            <p:nvPr/>
          </p:nvSpPr>
          <p:spPr>
            <a:xfrm>
              <a:off x="5081669" y="4603513"/>
              <a:ext cx="1210588" cy="215444"/>
            </a:xfrm>
            <a:prstGeom prst="rect">
              <a:avLst/>
            </a:prstGeom>
            <a:noFill/>
          </p:spPr>
          <p:txBody>
            <a:bodyPr wrap="none" rtlCol="0">
              <a:spAutoFit/>
            </a:bodyPr>
            <a:lstStyle/>
            <a:p>
              <a:r>
                <a:rPr kumimoji="1" lang="ja-JP" altLang="en-US" sz="800" b="1" dirty="0">
                  <a:latin typeface="+mn-ea"/>
                  <a:ea typeface="+mn-ea"/>
                </a:rPr>
                <a:t>国立大学法人九州大学</a:t>
              </a:r>
            </a:p>
          </p:txBody>
        </p:sp>
        <p:sp>
          <p:nvSpPr>
            <p:cNvPr id="217" name="テキスト ボックス 216">
              <a:extLst>
                <a:ext uri="{FF2B5EF4-FFF2-40B4-BE49-F238E27FC236}">
                  <a16:creationId xmlns:a16="http://schemas.microsoft.com/office/drawing/2014/main" id="{19EC1422-ADC6-4F03-81C0-CAB3135588FD}"/>
                </a:ext>
              </a:extLst>
            </p:cNvPr>
            <p:cNvSpPr txBox="1"/>
            <p:nvPr/>
          </p:nvSpPr>
          <p:spPr>
            <a:xfrm>
              <a:off x="6292257" y="4171028"/>
              <a:ext cx="2983323" cy="215444"/>
            </a:xfrm>
            <a:prstGeom prst="rect">
              <a:avLst/>
            </a:prstGeom>
            <a:noFill/>
          </p:spPr>
          <p:txBody>
            <a:bodyPr wrap="square" rtlCol="0">
              <a:spAutoFit/>
            </a:bodyPr>
            <a:lstStyle/>
            <a:p>
              <a:pPr defTabSz="914400">
                <a:spcBef>
                  <a:spcPts val="200"/>
                </a:spcBef>
                <a:buClr>
                  <a:srgbClr val="5ECCF3"/>
                </a:buClr>
              </a:pPr>
              <a:r>
                <a:rPr lang="en-US" altLang="ja-JP" sz="800" dirty="0">
                  <a:latin typeface="Meiryo UI" panose="020B0604030504040204" pitchFamily="50" charset="-128"/>
                  <a:ea typeface="Meiryo UI" panose="020B0604030504040204" pitchFamily="50" charset="-128"/>
                  <a:cs typeface="Meiryo UI" panose="020B0604030504040204" pitchFamily="50" charset="-128"/>
                </a:rPr>
                <a:t>LCA</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評価の実施</a:t>
              </a:r>
            </a:p>
          </p:txBody>
        </p:sp>
        <p:sp>
          <p:nvSpPr>
            <p:cNvPr id="218" name="テキスト ボックス 217">
              <a:extLst>
                <a:ext uri="{FF2B5EF4-FFF2-40B4-BE49-F238E27FC236}">
                  <a16:creationId xmlns:a16="http://schemas.microsoft.com/office/drawing/2014/main" id="{053EB3C9-B652-4800-8ACB-5ABB6126E8F0}"/>
                </a:ext>
              </a:extLst>
            </p:cNvPr>
            <p:cNvSpPr txBox="1"/>
            <p:nvPr/>
          </p:nvSpPr>
          <p:spPr>
            <a:xfrm>
              <a:off x="6292257" y="4373599"/>
              <a:ext cx="2983323" cy="215444"/>
            </a:xfrm>
            <a:prstGeom prst="rect">
              <a:avLst/>
            </a:prstGeom>
            <a:noFill/>
          </p:spPr>
          <p:txBody>
            <a:bodyPr wrap="square" rtlCol="0">
              <a:spAutoFit/>
            </a:bodyPr>
            <a:lstStyle/>
            <a:p>
              <a:pPr defTabSz="914400">
                <a:spcBef>
                  <a:spcPts val="200"/>
                </a:spcBef>
                <a:buClr>
                  <a:srgbClr val="5ECCF3"/>
                </a:buClr>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収集運搬の効率化調査</a:t>
              </a:r>
            </a:p>
          </p:txBody>
        </p:sp>
        <p:sp>
          <p:nvSpPr>
            <p:cNvPr id="219" name="テキスト ボックス 218">
              <a:extLst>
                <a:ext uri="{FF2B5EF4-FFF2-40B4-BE49-F238E27FC236}">
                  <a16:creationId xmlns:a16="http://schemas.microsoft.com/office/drawing/2014/main" id="{55817E93-9721-42AE-B7B8-81FDFEC24ED2}"/>
                </a:ext>
              </a:extLst>
            </p:cNvPr>
            <p:cNvSpPr txBox="1"/>
            <p:nvPr/>
          </p:nvSpPr>
          <p:spPr>
            <a:xfrm>
              <a:off x="6292257" y="4593805"/>
              <a:ext cx="2983323" cy="215444"/>
            </a:xfrm>
            <a:prstGeom prst="rect">
              <a:avLst/>
            </a:prstGeom>
            <a:noFill/>
          </p:spPr>
          <p:txBody>
            <a:bodyPr wrap="square" rtlCol="0">
              <a:spAutoFit/>
            </a:bodyPr>
            <a:lstStyle/>
            <a:p>
              <a:pPr defTabSz="914400">
                <a:spcBef>
                  <a:spcPts val="200"/>
                </a:spcBef>
                <a:buClr>
                  <a:srgbClr val="5ECCF3"/>
                </a:buClr>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アンケート分析、住民行動分析</a:t>
              </a:r>
            </a:p>
          </p:txBody>
        </p:sp>
        <p:sp>
          <p:nvSpPr>
            <p:cNvPr id="220" name="テキスト ボックス 219">
              <a:extLst>
                <a:ext uri="{FF2B5EF4-FFF2-40B4-BE49-F238E27FC236}">
                  <a16:creationId xmlns:a16="http://schemas.microsoft.com/office/drawing/2014/main" id="{FE48ADDF-89BF-4998-9931-C912A9E5F538}"/>
                </a:ext>
              </a:extLst>
            </p:cNvPr>
            <p:cNvSpPr txBox="1"/>
            <p:nvPr/>
          </p:nvSpPr>
          <p:spPr>
            <a:xfrm>
              <a:off x="6292257" y="4812945"/>
              <a:ext cx="2983323" cy="215444"/>
            </a:xfrm>
            <a:prstGeom prst="rect">
              <a:avLst/>
            </a:prstGeom>
            <a:noFill/>
          </p:spPr>
          <p:txBody>
            <a:bodyPr wrap="square" rtlCol="0">
              <a:spAutoFit/>
            </a:bodyPr>
            <a:lstStyle/>
            <a:p>
              <a:pPr defTabSz="914400">
                <a:spcBef>
                  <a:spcPts val="200"/>
                </a:spcBef>
                <a:buClr>
                  <a:srgbClr val="5ECCF3"/>
                </a:buClr>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可燃ごみ・生ごみ詳細組成調査等</a:t>
              </a:r>
            </a:p>
          </p:txBody>
        </p:sp>
      </p:grpSp>
      <p:grpSp>
        <p:nvGrpSpPr>
          <p:cNvPr id="110" name="グループ化 109">
            <a:extLst>
              <a:ext uri="{FF2B5EF4-FFF2-40B4-BE49-F238E27FC236}">
                <a16:creationId xmlns:a16="http://schemas.microsoft.com/office/drawing/2014/main" id="{FF6436E7-BC6F-4941-8305-B2BCEC220112}"/>
              </a:ext>
            </a:extLst>
          </p:cNvPr>
          <p:cNvGrpSpPr/>
          <p:nvPr/>
        </p:nvGrpSpPr>
        <p:grpSpPr>
          <a:xfrm>
            <a:off x="663576" y="1577440"/>
            <a:ext cx="4073442" cy="4767553"/>
            <a:chOff x="663576" y="1577440"/>
            <a:chExt cx="4073442" cy="4767553"/>
          </a:xfrm>
        </p:grpSpPr>
        <p:sp>
          <p:nvSpPr>
            <p:cNvPr id="111" name="楕円 110">
              <a:extLst>
                <a:ext uri="{FF2B5EF4-FFF2-40B4-BE49-F238E27FC236}">
                  <a16:creationId xmlns:a16="http://schemas.microsoft.com/office/drawing/2014/main" id="{623D131E-DF82-4D6A-8D02-FA867F71490D}"/>
                </a:ext>
              </a:extLst>
            </p:cNvPr>
            <p:cNvSpPr/>
            <p:nvPr/>
          </p:nvSpPr>
          <p:spPr>
            <a:xfrm>
              <a:off x="663576" y="1577440"/>
              <a:ext cx="1792561" cy="2528964"/>
            </a:xfrm>
            <a:prstGeom prst="ellipse">
              <a:avLst/>
            </a:prstGeom>
            <a:solidFill>
              <a:schemeClr val="bg1">
                <a:lumMod val="85000"/>
              </a:schemeClr>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solidFill>
                  <a:schemeClr val="tx1"/>
                </a:solidFill>
              </a:endParaRPr>
            </a:p>
          </p:txBody>
        </p:sp>
        <p:sp>
          <p:nvSpPr>
            <p:cNvPr id="112" name="テキスト ボックス 111">
              <a:extLst>
                <a:ext uri="{FF2B5EF4-FFF2-40B4-BE49-F238E27FC236}">
                  <a16:creationId xmlns:a16="http://schemas.microsoft.com/office/drawing/2014/main" id="{2AFD2EB9-7703-4780-9878-98F4CF48407A}"/>
                </a:ext>
              </a:extLst>
            </p:cNvPr>
            <p:cNvSpPr txBox="1"/>
            <p:nvPr/>
          </p:nvSpPr>
          <p:spPr>
            <a:xfrm>
              <a:off x="1224835" y="1963683"/>
              <a:ext cx="720080" cy="261610"/>
            </a:xfrm>
            <a:prstGeom prst="rect">
              <a:avLst/>
            </a:prstGeom>
            <a:noFill/>
          </p:spPr>
          <p:txBody>
            <a:bodyPr wrap="square" rtlCol="0">
              <a:spAutoFit/>
            </a:bodyPr>
            <a:lstStyle/>
            <a:p>
              <a:pPr algn="ctr"/>
              <a:r>
                <a:rPr kumimoji="1" lang="ja-JP" altLang="en-US" sz="1100" dirty="0">
                  <a:solidFill>
                    <a:schemeClr val="accent2"/>
                  </a:solidFill>
                  <a:latin typeface="HGPｺﾞｼｯｸE" panose="020B0900000000000000" pitchFamily="50" charset="-128"/>
                  <a:ea typeface="HGPｺﾞｼｯｸE" panose="020B0900000000000000" pitchFamily="50" charset="-128"/>
                </a:rPr>
                <a:t>廃止</a:t>
              </a:r>
            </a:p>
          </p:txBody>
        </p:sp>
        <p:sp>
          <p:nvSpPr>
            <p:cNvPr id="113" name="テキスト ボックス 112">
              <a:extLst>
                <a:ext uri="{FF2B5EF4-FFF2-40B4-BE49-F238E27FC236}">
                  <a16:creationId xmlns:a16="http://schemas.microsoft.com/office/drawing/2014/main" id="{E883863D-E90B-4EF2-8D71-31DBDAF07138}"/>
                </a:ext>
              </a:extLst>
            </p:cNvPr>
            <p:cNvSpPr txBox="1"/>
            <p:nvPr/>
          </p:nvSpPr>
          <p:spPr>
            <a:xfrm>
              <a:off x="1271649" y="2854230"/>
              <a:ext cx="1197284" cy="461665"/>
            </a:xfrm>
            <a:prstGeom prst="rect">
              <a:avLst/>
            </a:prstGeom>
            <a:noFill/>
          </p:spPr>
          <p:txBody>
            <a:bodyPr wrap="square" rtlCol="0">
              <a:spAutoFit/>
            </a:bodyPr>
            <a:lstStyle/>
            <a:p>
              <a:r>
                <a:rPr kumimoji="1" lang="en-US" altLang="ja-JP" sz="1200" dirty="0">
                  <a:solidFill>
                    <a:schemeClr val="accent2"/>
                  </a:solidFill>
                  <a:latin typeface="HGPｺﾞｼｯｸE" panose="020B0900000000000000" pitchFamily="50" charset="-128"/>
                  <a:ea typeface="HGPｺﾞｼｯｸE" panose="020B0900000000000000" pitchFamily="50" charset="-128"/>
                </a:rPr>
                <a:t>【</a:t>
              </a:r>
              <a:r>
                <a:rPr kumimoji="1" lang="ja-JP" altLang="en-US" sz="1200" dirty="0">
                  <a:solidFill>
                    <a:schemeClr val="accent2"/>
                  </a:solidFill>
                  <a:latin typeface="HGPｺﾞｼｯｸE" panose="020B0900000000000000" pitchFamily="50" charset="-128"/>
                  <a:ea typeface="HGPｺﾞｼｯｸE" panose="020B0900000000000000" pitchFamily="50" charset="-128"/>
                </a:rPr>
                <a:t>新設</a:t>
              </a:r>
              <a:r>
                <a:rPr kumimoji="1" lang="en-US" altLang="ja-JP" sz="1200" dirty="0">
                  <a:solidFill>
                    <a:schemeClr val="accent2"/>
                  </a:solidFill>
                  <a:latin typeface="HGPｺﾞｼｯｸE" panose="020B0900000000000000" pitchFamily="50" charset="-128"/>
                  <a:ea typeface="HGPｺﾞｼｯｸE" panose="020B0900000000000000" pitchFamily="50" charset="-128"/>
                </a:rPr>
                <a:t>】</a:t>
              </a:r>
            </a:p>
            <a:p>
              <a:r>
                <a:rPr kumimoji="1" lang="ja-JP" altLang="en-US" sz="1200" dirty="0">
                  <a:solidFill>
                    <a:schemeClr val="accent2"/>
                  </a:solidFill>
                  <a:latin typeface="HGPｺﾞｼｯｸE" panose="020B0900000000000000" pitchFamily="50" charset="-128"/>
                  <a:ea typeface="HGPｺﾞｼｯｸE" panose="020B0900000000000000" pitchFamily="50" charset="-128"/>
                </a:rPr>
                <a:t>メタン化施設</a:t>
              </a:r>
            </a:p>
          </p:txBody>
        </p:sp>
        <p:sp>
          <p:nvSpPr>
            <p:cNvPr id="114" name="テキスト ボックス 113">
              <a:extLst>
                <a:ext uri="{FF2B5EF4-FFF2-40B4-BE49-F238E27FC236}">
                  <a16:creationId xmlns:a16="http://schemas.microsoft.com/office/drawing/2014/main" id="{42FB7867-138E-46DF-997F-D10A8DB843C0}"/>
                </a:ext>
              </a:extLst>
            </p:cNvPr>
            <p:cNvSpPr txBox="1"/>
            <p:nvPr/>
          </p:nvSpPr>
          <p:spPr>
            <a:xfrm>
              <a:off x="892604" y="2553304"/>
              <a:ext cx="881126" cy="276999"/>
            </a:xfrm>
            <a:prstGeom prst="rect">
              <a:avLst/>
            </a:prstGeom>
            <a:noFill/>
          </p:spPr>
          <p:txBody>
            <a:bodyPr wrap="square" rtlCol="0">
              <a:spAutoFit/>
            </a:bodyPr>
            <a:lstStyle/>
            <a:p>
              <a:pPr algn="ctr"/>
              <a:r>
                <a:rPr kumimoji="1" lang="en-US" altLang="ja-JP" sz="1200" dirty="0">
                  <a:solidFill>
                    <a:schemeClr val="accent2"/>
                  </a:solidFill>
                  <a:latin typeface="HGPｺﾞｼｯｸE" panose="020B0900000000000000" pitchFamily="50" charset="-128"/>
                  <a:ea typeface="HGPｺﾞｼｯｸE" panose="020B0900000000000000" pitchFamily="50" charset="-128"/>
                </a:rPr>
                <a:t>【</a:t>
              </a:r>
              <a:r>
                <a:rPr kumimoji="1" lang="ja-JP" altLang="en-US" sz="1200" dirty="0">
                  <a:solidFill>
                    <a:schemeClr val="accent2"/>
                  </a:solidFill>
                  <a:latin typeface="HGPｺﾞｼｯｸE" panose="020B0900000000000000" pitchFamily="50" charset="-128"/>
                  <a:ea typeface="HGPｺﾞｼｯｸE" panose="020B0900000000000000" pitchFamily="50" charset="-128"/>
                </a:rPr>
                <a:t>延命</a:t>
              </a:r>
              <a:r>
                <a:rPr kumimoji="1" lang="en-US" altLang="ja-JP" sz="1200" dirty="0">
                  <a:solidFill>
                    <a:schemeClr val="accent2"/>
                  </a:solidFill>
                  <a:latin typeface="HGPｺﾞｼｯｸE" panose="020B0900000000000000" pitchFamily="50" charset="-128"/>
                  <a:ea typeface="HGPｺﾞｼｯｸE" panose="020B0900000000000000" pitchFamily="50" charset="-128"/>
                </a:rPr>
                <a:t>】</a:t>
              </a:r>
            </a:p>
          </p:txBody>
        </p:sp>
        <p:sp>
          <p:nvSpPr>
            <p:cNvPr id="115" name="楕円 114">
              <a:extLst>
                <a:ext uri="{FF2B5EF4-FFF2-40B4-BE49-F238E27FC236}">
                  <a16:creationId xmlns:a16="http://schemas.microsoft.com/office/drawing/2014/main" id="{7402E303-37AE-4981-A390-5782B12451EF}"/>
                </a:ext>
              </a:extLst>
            </p:cNvPr>
            <p:cNvSpPr/>
            <p:nvPr/>
          </p:nvSpPr>
          <p:spPr>
            <a:xfrm>
              <a:off x="924891" y="2626915"/>
              <a:ext cx="162097" cy="162097"/>
            </a:xfrm>
            <a:prstGeom prst="ellipse">
              <a:avLst/>
            </a:prstGeom>
            <a:solidFill>
              <a:schemeClr val="accent2">
                <a:lumMod val="60000"/>
                <a:lumOff val="40000"/>
              </a:schemeClr>
            </a:solidFill>
            <a:ln>
              <a:solidFill>
                <a:schemeClr val="accent2"/>
              </a:solid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dirty="0"/>
            </a:p>
          </p:txBody>
        </p:sp>
        <p:grpSp>
          <p:nvGrpSpPr>
            <p:cNvPr id="117" name="グループ化 116">
              <a:extLst>
                <a:ext uri="{FF2B5EF4-FFF2-40B4-BE49-F238E27FC236}">
                  <a16:creationId xmlns:a16="http://schemas.microsoft.com/office/drawing/2014/main" id="{57D91B11-442F-46C5-A7F6-3C57C59BCB80}"/>
                </a:ext>
              </a:extLst>
            </p:cNvPr>
            <p:cNvGrpSpPr/>
            <p:nvPr/>
          </p:nvGrpSpPr>
          <p:grpSpPr>
            <a:xfrm>
              <a:off x="1120555" y="1946156"/>
              <a:ext cx="320393" cy="320393"/>
              <a:chOff x="1587781" y="1893381"/>
              <a:chExt cx="320393" cy="320393"/>
            </a:xfrm>
          </p:grpSpPr>
          <p:sp>
            <p:nvSpPr>
              <p:cNvPr id="223" name="楕円 222">
                <a:extLst>
                  <a:ext uri="{FF2B5EF4-FFF2-40B4-BE49-F238E27FC236}">
                    <a16:creationId xmlns:a16="http://schemas.microsoft.com/office/drawing/2014/main" id="{A2C87782-8340-4915-9D12-A51837EA31C0}"/>
                  </a:ext>
                </a:extLst>
              </p:cNvPr>
              <p:cNvSpPr/>
              <p:nvPr/>
            </p:nvSpPr>
            <p:spPr>
              <a:xfrm>
                <a:off x="1660208" y="1974402"/>
                <a:ext cx="162097" cy="162097"/>
              </a:xfrm>
              <a:prstGeom prst="ellipse">
                <a:avLst/>
              </a:prstGeom>
              <a:solidFill>
                <a:schemeClr val="accent2">
                  <a:lumMod val="60000"/>
                  <a:lumOff val="40000"/>
                </a:schemeClr>
              </a:solidFill>
              <a:ln>
                <a:solidFill>
                  <a:schemeClr val="accent2"/>
                </a:solid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dirty="0"/>
              </a:p>
            </p:txBody>
          </p:sp>
          <p:sp>
            <p:nvSpPr>
              <p:cNvPr id="224" name="乗算記号 223">
                <a:extLst>
                  <a:ext uri="{FF2B5EF4-FFF2-40B4-BE49-F238E27FC236}">
                    <a16:creationId xmlns:a16="http://schemas.microsoft.com/office/drawing/2014/main" id="{8890BC49-BF8C-4DF0-BAAB-40472AFB60FE}"/>
                  </a:ext>
                </a:extLst>
              </p:cNvPr>
              <p:cNvSpPr/>
              <p:nvPr/>
            </p:nvSpPr>
            <p:spPr>
              <a:xfrm>
                <a:off x="1587781" y="1893381"/>
                <a:ext cx="320393" cy="320393"/>
              </a:xfrm>
              <a:prstGeom prst="mathMultiply">
                <a:avLst>
                  <a:gd name="adj1" fmla="val 7880"/>
                </a:avLst>
              </a:prstGeom>
              <a:solidFill>
                <a:schemeClr val="accent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solidFill>
                    <a:schemeClr val="tx1"/>
                  </a:solidFill>
                </a:endParaRPr>
              </a:p>
            </p:txBody>
          </p:sp>
        </p:grpSp>
        <p:grpSp>
          <p:nvGrpSpPr>
            <p:cNvPr id="151" name="グループ化 150">
              <a:extLst>
                <a:ext uri="{FF2B5EF4-FFF2-40B4-BE49-F238E27FC236}">
                  <a16:creationId xmlns:a16="http://schemas.microsoft.com/office/drawing/2014/main" id="{5EC2CF24-0D98-4DBF-8071-F3A6DD29A018}"/>
                </a:ext>
              </a:extLst>
            </p:cNvPr>
            <p:cNvGrpSpPr/>
            <p:nvPr/>
          </p:nvGrpSpPr>
          <p:grpSpPr>
            <a:xfrm>
              <a:off x="1157888" y="3453061"/>
              <a:ext cx="320393" cy="320393"/>
              <a:chOff x="1306793" y="3841407"/>
              <a:chExt cx="320393" cy="320393"/>
            </a:xfrm>
          </p:grpSpPr>
          <p:sp>
            <p:nvSpPr>
              <p:cNvPr id="221" name="楕円 220">
                <a:extLst>
                  <a:ext uri="{FF2B5EF4-FFF2-40B4-BE49-F238E27FC236}">
                    <a16:creationId xmlns:a16="http://schemas.microsoft.com/office/drawing/2014/main" id="{E7F51AE7-259E-459B-A7AA-736B2D221AFC}"/>
                  </a:ext>
                </a:extLst>
              </p:cNvPr>
              <p:cNvSpPr/>
              <p:nvPr/>
            </p:nvSpPr>
            <p:spPr>
              <a:xfrm>
                <a:off x="1383429" y="3917787"/>
                <a:ext cx="162097" cy="162097"/>
              </a:xfrm>
              <a:prstGeom prst="ellipse">
                <a:avLst/>
              </a:prstGeom>
              <a:solidFill>
                <a:schemeClr val="accent2">
                  <a:lumMod val="60000"/>
                  <a:lumOff val="40000"/>
                </a:schemeClr>
              </a:solidFill>
              <a:ln>
                <a:solidFill>
                  <a:schemeClr val="accent2"/>
                </a:solid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dirty="0"/>
              </a:p>
            </p:txBody>
          </p:sp>
          <p:sp>
            <p:nvSpPr>
              <p:cNvPr id="222" name="乗算記号 221">
                <a:extLst>
                  <a:ext uri="{FF2B5EF4-FFF2-40B4-BE49-F238E27FC236}">
                    <a16:creationId xmlns:a16="http://schemas.microsoft.com/office/drawing/2014/main" id="{E7D834E7-030B-44B1-A657-3E3E89927CAF}"/>
                  </a:ext>
                </a:extLst>
              </p:cNvPr>
              <p:cNvSpPr/>
              <p:nvPr/>
            </p:nvSpPr>
            <p:spPr>
              <a:xfrm>
                <a:off x="1306793" y="3841407"/>
                <a:ext cx="320393" cy="320393"/>
              </a:xfrm>
              <a:prstGeom prst="mathMultiply">
                <a:avLst>
                  <a:gd name="adj1" fmla="val 7880"/>
                </a:avLst>
              </a:prstGeom>
              <a:solidFill>
                <a:schemeClr val="accent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solidFill>
                    <a:schemeClr val="tx1"/>
                  </a:solidFill>
                </a:endParaRPr>
              </a:p>
            </p:txBody>
          </p:sp>
        </p:grpSp>
        <p:grpSp>
          <p:nvGrpSpPr>
            <p:cNvPr id="152" name="グループ化 151">
              <a:extLst>
                <a:ext uri="{FF2B5EF4-FFF2-40B4-BE49-F238E27FC236}">
                  <a16:creationId xmlns:a16="http://schemas.microsoft.com/office/drawing/2014/main" id="{F6ABD502-38E3-44C4-86B5-E4A1B0C5F0CF}"/>
                </a:ext>
              </a:extLst>
            </p:cNvPr>
            <p:cNvGrpSpPr/>
            <p:nvPr/>
          </p:nvGrpSpPr>
          <p:grpSpPr>
            <a:xfrm>
              <a:off x="1457995" y="3350025"/>
              <a:ext cx="320393" cy="320393"/>
              <a:chOff x="1828110" y="3735989"/>
              <a:chExt cx="320393" cy="320393"/>
            </a:xfrm>
          </p:grpSpPr>
          <p:sp>
            <p:nvSpPr>
              <p:cNvPr id="191" name="楕円 190">
                <a:extLst>
                  <a:ext uri="{FF2B5EF4-FFF2-40B4-BE49-F238E27FC236}">
                    <a16:creationId xmlns:a16="http://schemas.microsoft.com/office/drawing/2014/main" id="{F4728D04-1FFF-4CBC-8360-27CD081E50D6}"/>
                  </a:ext>
                </a:extLst>
              </p:cNvPr>
              <p:cNvSpPr/>
              <p:nvPr/>
            </p:nvSpPr>
            <p:spPr>
              <a:xfrm>
                <a:off x="1907148" y="3816233"/>
                <a:ext cx="162097" cy="162097"/>
              </a:xfrm>
              <a:prstGeom prst="ellipse">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dirty="0"/>
              </a:p>
            </p:txBody>
          </p:sp>
          <p:sp>
            <p:nvSpPr>
              <p:cNvPr id="192" name="乗算記号 191">
                <a:extLst>
                  <a:ext uri="{FF2B5EF4-FFF2-40B4-BE49-F238E27FC236}">
                    <a16:creationId xmlns:a16="http://schemas.microsoft.com/office/drawing/2014/main" id="{8F2E101E-8229-4846-B68C-F2BD268CEE50}"/>
                  </a:ext>
                </a:extLst>
              </p:cNvPr>
              <p:cNvSpPr/>
              <p:nvPr/>
            </p:nvSpPr>
            <p:spPr>
              <a:xfrm>
                <a:off x="1828110" y="3735989"/>
                <a:ext cx="320393" cy="320393"/>
              </a:xfrm>
              <a:prstGeom prst="mathMultiply">
                <a:avLst>
                  <a:gd name="adj1" fmla="val 7880"/>
                </a:avLst>
              </a:prstGeom>
              <a:solidFill>
                <a:schemeClr val="accent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solidFill>
                    <a:schemeClr val="tx1"/>
                  </a:solidFill>
                </a:endParaRPr>
              </a:p>
            </p:txBody>
          </p:sp>
        </p:grpSp>
        <p:sp>
          <p:nvSpPr>
            <p:cNvPr id="153" name="テキスト ボックス 152">
              <a:extLst>
                <a:ext uri="{FF2B5EF4-FFF2-40B4-BE49-F238E27FC236}">
                  <a16:creationId xmlns:a16="http://schemas.microsoft.com/office/drawing/2014/main" id="{120D8B08-9F14-406F-AC00-3CD07AB77F8B}"/>
                </a:ext>
              </a:extLst>
            </p:cNvPr>
            <p:cNvSpPr txBox="1"/>
            <p:nvPr/>
          </p:nvSpPr>
          <p:spPr>
            <a:xfrm>
              <a:off x="1035635" y="3297082"/>
              <a:ext cx="550793" cy="261610"/>
            </a:xfrm>
            <a:prstGeom prst="rect">
              <a:avLst/>
            </a:prstGeom>
            <a:noFill/>
          </p:spPr>
          <p:txBody>
            <a:bodyPr wrap="square" rtlCol="0">
              <a:spAutoFit/>
            </a:bodyPr>
            <a:lstStyle/>
            <a:p>
              <a:pPr algn="ctr"/>
              <a:r>
                <a:rPr kumimoji="1" lang="ja-JP" altLang="en-US" sz="1100" dirty="0">
                  <a:solidFill>
                    <a:schemeClr val="accent2"/>
                  </a:solidFill>
                  <a:latin typeface="HGPｺﾞｼｯｸE" panose="020B0900000000000000" pitchFamily="50" charset="-128"/>
                  <a:ea typeface="HGPｺﾞｼｯｸE" panose="020B0900000000000000" pitchFamily="50" charset="-128"/>
                </a:rPr>
                <a:t>廃止</a:t>
              </a:r>
            </a:p>
          </p:txBody>
        </p:sp>
        <p:sp>
          <p:nvSpPr>
            <p:cNvPr id="154" name="テキスト ボックス 153">
              <a:extLst>
                <a:ext uri="{FF2B5EF4-FFF2-40B4-BE49-F238E27FC236}">
                  <a16:creationId xmlns:a16="http://schemas.microsoft.com/office/drawing/2014/main" id="{6E11FCCB-BFAE-4245-9182-46EFE5F700C1}"/>
                </a:ext>
              </a:extLst>
            </p:cNvPr>
            <p:cNvSpPr txBox="1"/>
            <p:nvPr/>
          </p:nvSpPr>
          <p:spPr>
            <a:xfrm>
              <a:off x="1517494" y="3363047"/>
              <a:ext cx="720080" cy="261610"/>
            </a:xfrm>
            <a:prstGeom prst="rect">
              <a:avLst/>
            </a:prstGeom>
            <a:noFill/>
          </p:spPr>
          <p:txBody>
            <a:bodyPr wrap="square" rtlCol="0">
              <a:spAutoFit/>
            </a:bodyPr>
            <a:lstStyle/>
            <a:p>
              <a:pPr algn="ctr"/>
              <a:r>
                <a:rPr kumimoji="1" lang="ja-JP" altLang="en-US" sz="1100" dirty="0">
                  <a:solidFill>
                    <a:schemeClr val="accent2"/>
                  </a:solidFill>
                  <a:latin typeface="HGPｺﾞｼｯｸE" panose="020B0900000000000000" pitchFamily="50" charset="-128"/>
                  <a:ea typeface="HGPｺﾞｼｯｸE" panose="020B0900000000000000" pitchFamily="50" charset="-128"/>
                </a:rPr>
                <a:t>廃止</a:t>
              </a:r>
            </a:p>
          </p:txBody>
        </p:sp>
        <p:sp>
          <p:nvSpPr>
            <p:cNvPr id="155" name="楕円 154">
              <a:extLst>
                <a:ext uri="{FF2B5EF4-FFF2-40B4-BE49-F238E27FC236}">
                  <a16:creationId xmlns:a16="http://schemas.microsoft.com/office/drawing/2014/main" id="{BFA58586-86C2-496E-8ED8-4C33E3FBA358}"/>
                </a:ext>
              </a:extLst>
            </p:cNvPr>
            <p:cNvSpPr/>
            <p:nvPr/>
          </p:nvSpPr>
          <p:spPr>
            <a:xfrm>
              <a:off x="1139623" y="2894004"/>
              <a:ext cx="189802" cy="189802"/>
            </a:xfrm>
            <a:prstGeom prst="ellipse">
              <a:avLst/>
            </a:prstGeom>
            <a:solidFill>
              <a:schemeClr val="accent3">
                <a:lumMod val="75000"/>
              </a:schemeClr>
            </a:solidFill>
            <a:ln>
              <a:solidFill>
                <a:schemeClr val="tx1">
                  <a:lumMod val="75000"/>
                  <a:lumOff val="25000"/>
                </a:schemeClr>
              </a:solidFill>
            </a:ln>
          </p:spPr>
          <p:style>
            <a:lnRef idx="0">
              <a:scrgbClr r="0" g="0" b="0"/>
            </a:lnRef>
            <a:fillRef idx="0">
              <a:scrgbClr r="0" g="0" b="0"/>
            </a:fillRef>
            <a:effectRef idx="0">
              <a:scrgbClr r="0" g="0" b="0"/>
            </a:effectRef>
            <a:fontRef idx="minor">
              <a:schemeClr val="lt1"/>
            </a:fontRef>
          </p:style>
          <p:txBody>
            <a:bodyPr rtlCol="0" anchor="ctr"/>
            <a:lstStyle/>
            <a:p>
              <a:pPr algn="ctr"/>
              <a:endParaRPr kumimoji="1" lang="ja-JP" altLang="en-US" dirty="0"/>
            </a:p>
          </p:txBody>
        </p:sp>
        <p:grpSp>
          <p:nvGrpSpPr>
            <p:cNvPr id="156" name="グループ化 155">
              <a:extLst>
                <a:ext uri="{FF2B5EF4-FFF2-40B4-BE49-F238E27FC236}">
                  <a16:creationId xmlns:a16="http://schemas.microsoft.com/office/drawing/2014/main" id="{4869FCD1-8865-4B23-92D3-74A7F902D311}"/>
                </a:ext>
              </a:extLst>
            </p:cNvPr>
            <p:cNvGrpSpPr/>
            <p:nvPr/>
          </p:nvGrpSpPr>
          <p:grpSpPr>
            <a:xfrm>
              <a:off x="800757" y="4209543"/>
              <a:ext cx="1624012" cy="476000"/>
              <a:chOff x="2404353" y="4130969"/>
              <a:chExt cx="1624012" cy="476000"/>
            </a:xfrm>
          </p:grpSpPr>
          <p:sp>
            <p:nvSpPr>
              <p:cNvPr id="184" name="正方形/長方形 183">
                <a:extLst>
                  <a:ext uri="{FF2B5EF4-FFF2-40B4-BE49-F238E27FC236}">
                    <a16:creationId xmlns:a16="http://schemas.microsoft.com/office/drawing/2014/main" id="{5932828C-81C2-48A0-8299-1CA9E000AEB4}"/>
                  </a:ext>
                </a:extLst>
              </p:cNvPr>
              <p:cNvSpPr/>
              <p:nvPr/>
            </p:nvSpPr>
            <p:spPr>
              <a:xfrm>
                <a:off x="2404353" y="4130969"/>
                <a:ext cx="1624012" cy="476000"/>
              </a:xfrm>
              <a:prstGeom prst="rect">
                <a:avLst/>
              </a:prstGeom>
              <a:solidFill>
                <a:schemeClr val="bg1">
                  <a:lumMod val="95000"/>
                </a:schemeClr>
              </a:solidFill>
              <a:ln w="63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solidFill>
                    <a:schemeClr val="tx1"/>
                  </a:solidFill>
                </a:endParaRPr>
              </a:p>
            </p:txBody>
          </p:sp>
          <p:grpSp>
            <p:nvGrpSpPr>
              <p:cNvPr id="185" name="グループ化 184">
                <a:extLst>
                  <a:ext uri="{FF2B5EF4-FFF2-40B4-BE49-F238E27FC236}">
                    <a16:creationId xmlns:a16="http://schemas.microsoft.com/office/drawing/2014/main" id="{FFAA000B-03E7-4A26-92ED-55EF0C33A65A}"/>
                  </a:ext>
                </a:extLst>
              </p:cNvPr>
              <p:cNvGrpSpPr/>
              <p:nvPr/>
            </p:nvGrpSpPr>
            <p:grpSpPr>
              <a:xfrm>
                <a:off x="2516563" y="4148835"/>
                <a:ext cx="1511802" cy="230832"/>
                <a:chOff x="2862305" y="1626633"/>
                <a:chExt cx="1511802" cy="230832"/>
              </a:xfrm>
            </p:grpSpPr>
            <p:sp>
              <p:nvSpPr>
                <p:cNvPr id="189" name="楕円 188">
                  <a:extLst>
                    <a:ext uri="{FF2B5EF4-FFF2-40B4-BE49-F238E27FC236}">
                      <a16:creationId xmlns:a16="http://schemas.microsoft.com/office/drawing/2014/main" id="{ABCF2E81-7603-43C8-A800-34EE78C4B994}"/>
                    </a:ext>
                  </a:extLst>
                </p:cNvPr>
                <p:cNvSpPr/>
                <p:nvPr/>
              </p:nvSpPr>
              <p:spPr>
                <a:xfrm>
                  <a:off x="2862305" y="1675705"/>
                  <a:ext cx="145370" cy="145370"/>
                </a:xfrm>
                <a:prstGeom prst="ellipse">
                  <a:avLst/>
                </a:prstGeom>
                <a:solidFill>
                  <a:schemeClr val="accent2">
                    <a:lumMod val="60000"/>
                    <a:lumOff val="40000"/>
                  </a:schemeClr>
                </a:solidFill>
                <a:ln>
                  <a:solidFill>
                    <a:schemeClr val="accent2"/>
                  </a:solid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sz="1400" dirty="0">
                    <a:solidFill>
                      <a:schemeClr val="tx1"/>
                    </a:solidFill>
                    <a:latin typeface="HGｺﾞｼｯｸM" panose="020B0609000000000000" pitchFamily="49" charset="-128"/>
                    <a:ea typeface="HGｺﾞｼｯｸM" panose="020B0609000000000000" pitchFamily="49" charset="-128"/>
                  </a:endParaRPr>
                </a:p>
              </p:txBody>
            </p:sp>
            <p:sp>
              <p:nvSpPr>
                <p:cNvPr id="190" name="テキスト ボックス 189">
                  <a:extLst>
                    <a:ext uri="{FF2B5EF4-FFF2-40B4-BE49-F238E27FC236}">
                      <a16:creationId xmlns:a16="http://schemas.microsoft.com/office/drawing/2014/main" id="{E0E97B10-1642-46DC-8688-80CB22DAD3E3}"/>
                    </a:ext>
                  </a:extLst>
                </p:cNvPr>
                <p:cNvSpPr txBox="1"/>
                <p:nvPr/>
              </p:nvSpPr>
              <p:spPr>
                <a:xfrm>
                  <a:off x="2966546" y="1626633"/>
                  <a:ext cx="1407561" cy="230832"/>
                </a:xfrm>
                <a:prstGeom prst="rect">
                  <a:avLst/>
                </a:prstGeom>
                <a:noFill/>
              </p:spPr>
              <p:txBody>
                <a:bodyPr wrap="square" rtlCol="0">
                  <a:spAutoFit/>
                </a:bodyPr>
                <a:lstStyle/>
                <a:p>
                  <a:r>
                    <a:rPr kumimoji="1" lang="ja-JP" altLang="en-US" sz="900" b="1" dirty="0">
                      <a:latin typeface="HGｺﾞｼｯｸM" panose="020B0609000000000000" pitchFamily="49" charset="-128"/>
                      <a:ea typeface="HGｺﾞｼｯｸM" panose="020B0609000000000000" pitchFamily="49" charset="-128"/>
                    </a:rPr>
                    <a:t>既設  焼却施設</a:t>
                  </a:r>
                </a:p>
              </p:txBody>
            </p:sp>
          </p:grpSp>
          <p:grpSp>
            <p:nvGrpSpPr>
              <p:cNvPr id="186" name="グループ化 185">
                <a:extLst>
                  <a:ext uri="{FF2B5EF4-FFF2-40B4-BE49-F238E27FC236}">
                    <a16:creationId xmlns:a16="http://schemas.microsoft.com/office/drawing/2014/main" id="{1668ECE1-24C5-4451-9A71-7E05B0E053E2}"/>
                  </a:ext>
                </a:extLst>
              </p:cNvPr>
              <p:cNvGrpSpPr/>
              <p:nvPr/>
            </p:nvGrpSpPr>
            <p:grpSpPr>
              <a:xfrm>
                <a:off x="2517370" y="4345641"/>
                <a:ext cx="1506230" cy="230832"/>
                <a:chOff x="2863336" y="1823439"/>
                <a:chExt cx="1418434" cy="230832"/>
              </a:xfrm>
            </p:grpSpPr>
            <p:sp>
              <p:nvSpPr>
                <p:cNvPr id="187" name="楕円 186">
                  <a:extLst>
                    <a:ext uri="{FF2B5EF4-FFF2-40B4-BE49-F238E27FC236}">
                      <a16:creationId xmlns:a16="http://schemas.microsoft.com/office/drawing/2014/main" id="{AA00EAC7-38B4-40A8-9BAB-8C2F84BD1647}"/>
                    </a:ext>
                  </a:extLst>
                </p:cNvPr>
                <p:cNvSpPr/>
                <p:nvPr/>
              </p:nvSpPr>
              <p:spPr>
                <a:xfrm>
                  <a:off x="2863336" y="1874965"/>
                  <a:ext cx="136135" cy="136135"/>
                </a:xfrm>
                <a:prstGeom prst="ellipse">
                  <a:avLst/>
                </a:prstGeom>
                <a:solidFill>
                  <a:schemeClr val="tx2">
                    <a:lumMod val="20000"/>
                    <a:lumOff val="80000"/>
                  </a:schemeClr>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1400" dirty="0">
                    <a:solidFill>
                      <a:schemeClr val="tx1"/>
                    </a:solidFill>
                    <a:latin typeface="HGｺﾞｼｯｸM" panose="020B0609000000000000" pitchFamily="49" charset="-128"/>
                    <a:ea typeface="HGｺﾞｼｯｸM" panose="020B0609000000000000" pitchFamily="49" charset="-128"/>
                  </a:endParaRPr>
                </a:p>
              </p:txBody>
            </p:sp>
            <p:sp>
              <p:nvSpPr>
                <p:cNvPr id="188" name="テキスト ボックス 187">
                  <a:extLst>
                    <a:ext uri="{FF2B5EF4-FFF2-40B4-BE49-F238E27FC236}">
                      <a16:creationId xmlns:a16="http://schemas.microsoft.com/office/drawing/2014/main" id="{09090C61-7F0C-4CAF-BEDD-0F3EE259FF75}"/>
                    </a:ext>
                  </a:extLst>
                </p:cNvPr>
                <p:cNvSpPr txBox="1"/>
                <p:nvPr/>
              </p:nvSpPr>
              <p:spPr>
                <a:xfrm>
                  <a:off x="2962232" y="1823439"/>
                  <a:ext cx="1319538" cy="230832"/>
                </a:xfrm>
                <a:prstGeom prst="rect">
                  <a:avLst/>
                </a:prstGeom>
                <a:noFill/>
              </p:spPr>
              <p:txBody>
                <a:bodyPr wrap="square" rtlCol="0">
                  <a:spAutoFit/>
                </a:bodyPr>
                <a:lstStyle/>
                <a:p>
                  <a:r>
                    <a:rPr kumimoji="1" lang="ja-JP" altLang="en-US" sz="900" b="1" dirty="0">
                      <a:latin typeface="HGｺﾞｼｯｸM" panose="020B0609000000000000" pitchFamily="49" charset="-128"/>
                      <a:ea typeface="HGｺﾞｼｯｸM" panose="020B0609000000000000" pitchFamily="49" charset="-128"/>
                    </a:rPr>
                    <a:t>既設　し尿処理施設</a:t>
                  </a:r>
                </a:p>
              </p:txBody>
            </p:sp>
          </p:grpSp>
        </p:grpSp>
        <p:grpSp>
          <p:nvGrpSpPr>
            <p:cNvPr id="157" name="グループ化 156">
              <a:extLst>
                <a:ext uri="{FF2B5EF4-FFF2-40B4-BE49-F238E27FC236}">
                  <a16:creationId xmlns:a16="http://schemas.microsoft.com/office/drawing/2014/main" id="{9F0C67D7-6110-419D-B7FF-3C59BD82BD91}"/>
                </a:ext>
              </a:extLst>
            </p:cNvPr>
            <p:cNvGrpSpPr/>
            <p:nvPr/>
          </p:nvGrpSpPr>
          <p:grpSpPr>
            <a:xfrm>
              <a:off x="794476" y="4989534"/>
              <a:ext cx="3618769" cy="1355459"/>
              <a:chOff x="803764" y="4875982"/>
              <a:chExt cx="3894620" cy="1548613"/>
            </a:xfrm>
          </p:grpSpPr>
          <p:cxnSp>
            <p:nvCxnSpPr>
              <p:cNvPr id="162" name="直線矢印コネクタ 161">
                <a:extLst>
                  <a:ext uri="{FF2B5EF4-FFF2-40B4-BE49-F238E27FC236}">
                    <a16:creationId xmlns:a16="http://schemas.microsoft.com/office/drawing/2014/main" id="{D2348D24-401A-40BA-B1E3-F825749FCB5C}"/>
                  </a:ext>
                </a:extLst>
              </p:cNvPr>
              <p:cNvCxnSpPr>
                <a:cxnSpLocks/>
              </p:cNvCxnSpPr>
              <p:nvPr/>
            </p:nvCxnSpPr>
            <p:spPr>
              <a:xfrm>
                <a:off x="1684427" y="5836084"/>
                <a:ext cx="638590"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63" name="直線矢印コネクタ 162">
                <a:extLst>
                  <a:ext uri="{FF2B5EF4-FFF2-40B4-BE49-F238E27FC236}">
                    <a16:creationId xmlns:a16="http://schemas.microsoft.com/office/drawing/2014/main" id="{B6B54C68-F4A8-469F-8E91-1099E37D7AFF}"/>
                  </a:ext>
                </a:extLst>
              </p:cNvPr>
              <p:cNvCxnSpPr>
                <a:cxnSpLocks/>
              </p:cNvCxnSpPr>
              <p:nvPr/>
            </p:nvCxnSpPr>
            <p:spPr>
              <a:xfrm>
                <a:off x="1684427" y="5117864"/>
                <a:ext cx="641687"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64" name="直線矢印コネクタ 163">
                <a:extLst>
                  <a:ext uri="{FF2B5EF4-FFF2-40B4-BE49-F238E27FC236}">
                    <a16:creationId xmlns:a16="http://schemas.microsoft.com/office/drawing/2014/main" id="{4CA35BB2-C12B-4065-90E4-6F6ADB3C5FD9}"/>
                  </a:ext>
                </a:extLst>
              </p:cNvPr>
              <p:cNvCxnSpPr>
                <a:cxnSpLocks/>
              </p:cNvCxnSpPr>
              <p:nvPr/>
            </p:nvCxnSpPr>
            <p:spPr>
              <a:xfrm>
                <a:off x="1727019" y="5374878"/>
                <a:ext cx="607904" cy="33496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65" name="直線矢印コネクタ 164">
                <a:extLst>
                  <a:ext uri="{FF2B5EF4-FFF2-40B4-BE49-F238E27FC236}">
                    <a16:creationId xmlns:a16="http://schemas.microsoft.com/office/drawing/2014/main" id="{F34A689E-A46A-4ECC-8920-21AE27439A74}"/>
                  </a:ext>
                </a:extLst>
              </p:cNvPr>
              <p:cNvCxnSpPr/>
              <p:nvPr/>
            </p:nvCxnSpPr>
            <p:spPr>
              <a:xfrm>
                <a:off x="3239785" y="5117864"/>
                <a:ext cx="540000"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66" name="直線矢印コネクタ 165">
                <a:extLst>
                  <a:ext uri="{FF2B5EF4-FFF2-40B4-BE49-F238E27FC236}">
                    <a16:creationId xmlns:a16="http://schemas.microsoft.com/office/drawing/2014/main" id="{031FC952-AA3A-42E0-9E24-AFBD361E1111}"/>
                  </a:ext>
                </a:extLst>
              </p:cNvPr>
              <p:cNvCxnSpPr>
                <a:cxnSpLocks/>
                <a:stCxn id="178" idx="3"/>
              </p:cNvCxnSpPr>
              <p:nvPr/>
            </p:nvCxnSpPr>
            <p:spPr>
              <a:xfrm flipV="1">
                <a:off x="1712925" y="5958708"/>
                <a:ext cx="636400" cy="34769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67" name="テキスト ボックス 166">
                <a:extLst>
                  <a:ext uri="{FF2B5EF4-FFF2-40B4-BE49-F238E27FC236}">
                    <a16:creationId xmlns:a16="http://schemas.microsoft.com/office/drawing/2014/main" id="{2ECFB27F-01DB-4005-9B97-E93A19B37511}"/>
                  </a:ext>
                </a:extLst>
              </p:cNvPr>
              <p:cNvSpPr txBox="1"/>
              <p:nvPr/>
            </p:nvSpPr>
            <p:spPr>
              <a:xfrm>
                <a:off x="2900463" y="5334854"/>
                <a:ext cx="354031" cy="158235"/>
              </a:xfrm>
              <a:prstGeom prst="rect">
                <a:avLst/>
              </a:prstGeom>
              <a:noFill/>
            </p:spPr>
            <p:txBody>
              <a:bodyPr wrap="square" lIns="0" tIns="0" rIns="0" bIns="0" rtlCol="0">
                <a:spAutoFit/>
              </a:bodyPr>
              <a:lstStyle/>
              <a:p>
                <a:r>
                  <a:rPr kumimoji="1" lang="ja-JP" altLang="en-US" sz="900" dirty="0" err="1">
                    <a:latin typeface="HGPｺﾞｼｯｸE" panose="020B0900000000000000" pitchFamily="50" charset="-128"/>
                    <a:ea typeface="HGPｺﾞｼｯｸE" panose="020B0900000000000000" pitchFamily="50" charset="-128"/>
                  </a:rPr>
                  <a:t>し渣</a:t>
                </a:r>
                <a:endParaRPr kumimoji="1" lang="ja-JP" altLang="en-US" sz="900" dirty="0">
                  <a:latin typeface="HGPｺﾞｼｯｸE" panose="020B0900000000000000" pitchFamily="50" charset="-128"/>
                  <a:ea typeface="HGPｺﾞｼｯｸE" panose="020B0900000000000000" pitchFamily="50" charset="-128"/>
                </a:endParaRPr>
              </a:p>
            </p:txBody>
          </p:sp>
          <p:sp>
            <p:nvSpPr>
              <p:cNvPr id="168" name="テキスト ボックス 167">
                <a:extLst>
                  <a:ext uri="{FF2B5EF4-FFF2-40B4-BE49-F238E27FC236}">
                    <a16:creationId xmlns:a16="http://schemas.microsoft.com/office/drawing/2014/main" id="{10EEA658-B3A3-41B1-8095-0F3885AFCF2C}"/>
                  </a:ext>
                </a:extLst>
              </p:cNvPr>
              <p:cNvSpPr txBox="1"/>
              <p:nvPr/>
            </p:nvSpPr>
            <p:spPr>
              <a:xfrm>
                <a:off x="803764" y="4932601"/>
                <a:ext cx="149056" cy="582939"/>
              </a:xfrm>
              <a:prstGeom prst="rect">
                <a:avLst/>
              </a:prstGeom>
              <a:noFill/>
            </p:spPr>
            <p:txBody>
              <a:bodyPr vert="eaVert" wrap="square" lIns="0" tIns="0" rIns="0" bIns="0" rtlCol="0">
                <a:spAutoFit/>
              </a:bodyPr>
              <a:lstStyle/>
              <a:p>
                <a:pPr algn="ctr"/>
                <a:r>
                  <a:rPr kumimoji="1" lang="ja-JP" altLang="en-US" sz="900" dirty="0">
                    <a:latin typeface="HGPｺﾞｼｯｸE" panose="020B0900000000000000" pitchFamily="50" charset="-128"/>
                    <a:ea typeface="HGPｺﾞｼｯｸE" panose="020B0900000000000000" pitchFamily="50" charset="-128"/>
                  </a:rPr>
                  <a:t>分別</a:t>
                </a:r>
              </a:p>
            </p:txBody>
          </p:sp>
          <p:cxnSp>
            <p:nvCxnSpPr>
              <p:cNvPr id="169" name="直線矢印コネクタ 168">
                <a:extLst>
                  <a:ext uri="{FF2B5EF4-FFF2-40B4-BE49-F238E27FC236}">
                    <a16:creationId xmlns:a16="http://schemas.microsoft.com/office/drawing/2014/main" id="{2FCA28E9-6DA7-4B9D-AF02-7BFB22C2401C}"/>
                  </a:ext>
                </a:extLst>
              </p:cNvPr>
              <p:cNvCxnSpPr>
                <a:cxnSpLocks/>
              </p:cNvCxnSpPr>
              <p:nvPr/>
            </p:nvCxnSpPr>
            <p:spPr>
              <a:xfrm flipV="1">
                <a:off x="2775257" y="5324708"/>
                <a:ext cx="444" cy="229494"/>
              </a:xfrm>
              <a:prstGeom prst="straightConnector1">
                <a:avLst/>
              </a:prstGeom>
              <a:ln>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170" name="直線矢印コネクタ 169">
                <a:extLst>
                  <a:ext uri="{FF2B5EF4-FFF2-40B4-BE49-F238E27FC236}">
                    <a16:creationId xmlns:a16="http://schemas.microsoft.com/office/drawing/2014/main" id="{F89585A6-C8E0-4AAA-B17F-8E30C8BD1149}"/>
                  </a:ext>
                </a:extLst>
              </p:cNvPr>
              <p:cNvCxnSpPr>
                <a:cxnSpLocks/>
              </p:cNvCxnSpPr>
              <p:nvPr/>
            </p:nvCxnSpPr>
            <p:spPr>
              <a:xfrm>
                <a:off x="3227892" y="5760801"/>
                <a:ext cx="557077"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71" name="直線矢印コネクタ 170">
                <a:extLst>
                  <a:ext uri="{FF2B5EF4-FFF2-40B4-BE49-F238E27FC236}">
                    <a16:creationId xmlns:a16="http://schemas.microsoft.com/office/drawing/2014/main" id="{22D3B306-252E-450B-BA1A-2D05C12EE829}"/>
                  </a:ext>
                </a:extLst>
              </p:cNvPr>
              <p:cNvCxnSpPr>
                <a:cxnSpLocks/>
              </p:cNvCxnSpPr>
              <p:nvPr/>
            </p:nvCxnSpPr>
            <p:spPr>
              <a:xfrm>
                <a:off x="3237417" y="5761755"/>
                <a:ext cx="547688" cy="51244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72" name="正方形/長方形 171">
                <a:extLst>
                  <a:ext uri="{FF2B5EF4-FFF2-40B4-BE49-F238E27FC236}">
                    <a16:creationId xmlns:a16="http://schemas.microsoft.com/office/drawing/2014/main" id="{8E3B6F6F-D70F-48DC-969A-37605CB6BF1E}"/>
                  </a:ext>
                </a:extLst>
              </p:cNvPr>
              <p:cNvSpPr/>
              <p:nvPr/>
            </p:nvSpPr>
            <p:spPr>
              <a:xfrm>
                <a:off x="1014917" y="5722317"/>
                <a:ext cx="698421" cy="236391"/>
              </a:xfrm>
              <a:prstGeom prst="rect">
                <a:avLst/>
              </a:prstGeom>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r>
                  <a:rPr lang="ja-JP" altLang="en-US" sz="1000" dirty="0">
                    <a:latin typeface="HGSｺﾞｼｯｸE" panose="020B0900000000000000" pitchFamily="50" charset="-128"/>
                    <a:ea typeface="HGSｺﾞｼｯｸE" panose="020B0900000000000000" pitchFamily="50" charset="-128"/>
                  </a:rPr>
                  <a:t>し尿</a:t>
                </a:r>
                <a:endParaRPr kumimoji="1" lang="en-US" altLang="ja-JP" sz="1000" dirty="0">
                  <a:latin typeface="HGSｺﾞｼｯｸE" panose="020B0900000000000000" pitchFamily="50" charset="-128"/>
                  <a:ea typeface="HGSｺﾞｼｯｸE" panose="020B0900000000000000" pitchFamily="50" charset="-128"/>
                </a:endParaRPr>
              </a:p>
            </p:txBody>
          </p:sp>
          <p:sp>
            <p:nvSpPr>
              <p:cNvPr id="173" name="正方形/長方形 172">
                <a:extLst>
                  <a:ext uri="{FF2B5EF4-FFF2-40B4-BE49-F238E27FC236}">
                    <a16:creationId xmlns:a16="http://schemas.microsoft.com/office/drawing/2014/main" id="{58943510-BD48-4E7E-B7D9-E31DCD6DB7A6}"/>
                  </a:ext>
                </a:extLst>
              </p:cNvPr>
              <p:cNvSpPr/>
              <p:nvPr/>
            </p:nvSpPr>
            <p:spPr>
              <a:xfrm>
                <a:off x="2346460" y="4894491"/>
                <a:ext cx="898286" cy="396078"/>
              </a:xfrm>
              <a:prstGeom prst="rect">
                <a:avLst/>
              </a:prstGeom>
              <a:solidFill>
                <a:schemeClr val="accent2">
                  <a:lumMod val="60000"/>
                  <a:lumOff val="40000"/>
                </a:schemeClr>
              </a:solidFill>
            </p:spPr>
            <p:style>
              <a:lnRef idx="1">
                <a:schemeClr val="accent6"/>
              </a:lnRef>
              <a:fillRef idx="2">
                <a:schemeClr val="accent6"/>
              </a:fillRef>
              <a:effectRef idx="1">
                <a:schemeClr val="accent6"/>
              </a:effectRef>
              <a:fontRef idx="minor">
                <a:schemeClr val="dk1"/>
              </a:fontRef>
            </p:style>
            <p:txBody>
              <a:bodyPr lIns="0" tIns="0" rIns="0" bIns="0" rtlCol="0" anchor="ctr"/>
              <a:lstStyle/>
              <a:p>
                <a:pPr algn="ctr"/>
                <a:r>
                  <a:rPr kumimoji="1" lang="ja-JP" altLang="en-US" sz="1000" dirty="0">
                    <a:solidFill>
                      <a:schemeClr val="bg1"/>
                    </a:solidFill>
                    <a:latin typeface="HGSｺﾞｼｯｸE" panose="020B0900000000000000" pitchFamily="50" charset="-128"/>
                    <a:ea typeface="HGSｺﾞｼｯｸE" panose="020B0900000000000000" pitchFamily="50" charset="-128"/>
                  </a:rPr>
                  <a:t>焼却施設</a:t>
                </a:r>
                <a:endParaRPr kumimoji="1" lang="en-US" altLang="ja-JP" sz="1000" dirty="0">
                  <a:solidFill>
                    <a:schemeClr val="bg1"/>
                  </a:solidFill>
                  <a:latin typeface="HGSｺﾞｼｯｸE" panose="020B0900000000000000" pitchFamily="50" charset="-128"/>
                  <a:ea typeface="HGSｺﾞｼｯｸE" panose="020B0900000000000000" pitchFamily="50" charset="-128"/>
                </a:endParaRPr>
              </a:p>
            </p:txBody>
          </p:sp>
          <p:sp>
            <p:nvSpPr>
              <p:cNvPr id="174" name="正方形/長方形 173">
                <a:extLst>
                  <a:ext uri="{FF2B5EF4-FFF2-40B4-BE49-F238E27FC236}">
                    <a16:creationId xmlns:a16="http://schemas.microsoft.com/office/drawing/2014/main" id="{B8CB97EA-0CA4-4198-B905-C23A70965098}"/>
                  </a:ext>
                </a:extLst>
              </p:cNvPr>
              <p:cNvSpPr/>
              <p:nvPr/>
            </p:nvSpPr>
            <p:spPr>
              <a:xfrm>
                <a:off x="2349325" y="5575251"/>
                <a:ext cx="892557" cy="430229"/>
              </a:xfrm>
              <a:prstGeom prst="rect">
                <a:avLst/>
              </a:prstGeom>
              <a:solidFill>
                <a:schemeClr val="accent3">
                  <a:lumMod val="75000"/>
                </a:schemeClr>
              </a:solidFill>
              <a:ln>
                <a:solidFill>
                  <a:schemeClr val="tx1">
                    <a:lumMod val="75000"/>
                    <a:lumOff val="25000"/>
                  </a:schemeClr>
                </a:solidFill>
              </a:ln>
            </p:spPr>
            <p:style>
              <a:lnRef idx="0">
                <a:scrgbClr r="0" g="0" b="0"/>
              </a:lnRef>
              <a:fillRef idx="0">
                <a:scrgbClr r="0" g="0" b="0"/>
              </a:fillRef>
              <a:effectRef idx="0">
                <a:scrgbClr r="0" g="0" b="0"/>
              </a:effectRef>
              <a:fontRef idx="minor">
                <a:schemeClr val="lt1"/>
              </a:fontRef>
            </p:style>
            <p:txBody>
              <a:bodyPr lIns="0" tIns="0" rIns="0" bIns="0" rtlCol="0" anchor="ctr"/>
              <a:lstStyle/>
              <a:p>
                <a:pPr algn="ctr"/>
                <a:r>
                  <a:rPr lang="ja-JP" altLang="en-US" sz="1000" dirty="0">
                    <a:latin typeface="HGSｺﾞｼｯｸE" panose="020B0900000000000000" pitchFamily="50" charset="-128"/>
                    <a:ea typeface="HGSｺﾞｼｯｸE" panose="020B0900000000000000" pitchFamily="50" charset="-128"/>
                  </a:rPr>
                  <a:t>生ごみ等</a:t>
                </a:r>
                <a:endParaRPr lang="en-US" altLang="ja-JP" sz="1000" dirty="0">
                  <a:latin typeface="HGSｺﾞｼｯｸE" panose="020B0900000000000000" pitchFamily="50" charset="-128"/>
                  <a:ea typeface="HGSｺﾞｼｯｸE" panose="020B0900000000000000" pitchFamily="50" charset="-128"/>
                </a:endParaRPr>
              </a:p>
              <a:p>
                <a:pPr algn="ctr"/>
                <a:r>
                  <a:rPr lang="ja-JP" altLang="en-US" sz="1000" dirty="0">
                    <a:latin typeface="HGSｺﾞｼｯｸE" panose="020B0900000000000000" pitchFamily="50" charset="-128"/>
                    <a:ea typeface="HGSｺﾞｼｯｸE" panose="020B0900000000000000" pitchFamily="50" charset="-128"/>
                  </a:rPr>
                  <a:t>資源化施設</a:t>
                </a:r>
                <a:endParaRPr kumimoji="1" lang="en-US" altLang="ja-JP" sz="1000" dirty="0">
                  <a:latin typeface="HGSｺﾞｼｯｸE" panose="020B0900000000000000" pitchFamily="50" charset="-128"/>
                  <a:ea typeface="HGSｺﾞｼｯｸE" panose="020B0900000000000000" pitchFamily="50" charset="-128"/>
                </a:endParaRPr>
              </a:p>
            </p:txBody>
          </p:sp>
          <p:sp>
            <p:nvSpPr>
              <p:cNvPr id="175" name="正方形/長方形 174">
                <a:extLst>
                  <a:ext uri="{FF2B5EF4-FFF2-40B4-BE49-F238E27FC236}">
                    <a16:creationId xmlns:a16="http://schemas.microsoft.com/office/drawing/2014/main" id="{EFBACAA0-8DF9-41A4-9CB3-038B0D9B6E69}"/>
                  </a:ext>
                </a:extLst>
              </p:cNvPr>
              <p:cNvSpPr/>
              <p:nvPr/>
            </p:nvSpPr>
            <p:spPr>
              <a:xfrm>
                <a:off x="3803178" y="4890314"/>
                <a:ext cx="895206" cy="427312"/>
              </a:xfrm>
              <a:prstGeom prst="rect">
                <a:avLst/>
              </a:prstGeom>
              <a:solidFill>
                <a:schemeClr val="tx1">
                  <a:lumMod val="65000"/>
                  <a:lumOff val="3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000" dirty="0">
                    <a:latin typeface="HGSｺﾞｼｯｸE" panose="020B0900000000000000" pitchFamily="50" charset="-128"/>
                    <a:ea typeface="HGSｺﾞｼｯｸE" panose="020B0900000000000000" pitchFamily="50" charset="-128"/>
                  </a:rPr>
                  <a:t>埋立</a:t>
                </a:r>
                <a:endParaRPr kumimoji="1" lang="en-US" altLang="ja-JP" sz="1000" dirty="0">
                  <a:latin typeface="HGSｺﾞｼｯｸE" panose="020B0900000000000000" pitchFamily="50" charset="-128"/>
                  <a:ea typeface="HGSｺﾞｼｯｸE" panose="020B0900000000000000" pitchFamily="50" charset="-128"/>
                </a:endParaRPr>
              </a:p>
              <a:p>
                <a:pPr algn="ctr"/>
                <a:r>
                  <a:rPr kumimoji="1" lang="en-US" altLang="ja-JP" sz="1000" dirty="0">
                    <a:latin typeface="HGSｺﾞｼｯｸE" panose="020B0900000000000000" pitchFamily="50" charset="-128"/>
                    <a:ea typeface="HGSｺﾞｼｯｸE" panose="020B0900000000000000" pitchFamily="50" charset="-128"/>
                  </a:rPr>
                  <a:t>(</a:t>
                </a:r>
                <a:r>
                  <a:rPr kumimoji="1" lang="ja-JP" altLang="en-US" sz="1000" dirty="0">
                    <a:latin typeface="HGSｺﾞｼｯｸE" panose="020B0900000000000000" pitchFamily="50" charset="-128"/>
                    <a:ea typeface="HGSｺﾞｼｯｸE" panose="020B0900000000000000" pitchFamily="50" charset="-128"/>
                  </a:rPr>
                  <a:t>削減</a:t>
                </a:r>
                <a:r>
                  <a:rPr kumimoji="1" lang="en-US" altLang="ja-JP" sz="1000" dirty="0">
                    <a:latin typeface="HGSｺﾞｼｯｸE" panose="020B0900000000000000" pitchFamily="50" charset="-128"/>
                    <a:ea typeface="HGSｺﾞｼｯｸE" panose="020B0900000000000000" pitchFamily="50" charset="-128"/>
                  </a:rPr>
                  <a:t>)</a:t>
                </a:r>
              </a:p>
            </p:txBody>
          </p:sp>
          <p:sp>
            <p:nvSpPr>
              <p:cNvPr id="176" name="正方形/長方形 175">
                <a:extLst>
                  <a:ext uri="{FF2B5EF4-FFF2-40B4-BE49-F238E27FC236}">
                    <a16:creationId xmlns:a16="http://schemas.microsoft.com/office/drawing/2014/main" id="{384F6503-60E1-4DFB-87FE-CB8DAA0C9CC8}"/>
                  </a:ext>
                </a:extLst>
              </p:cNvPr>
              <p:cNvSpPr/>
              <p:nvPr/>
            </p:nvSpPr>
            <p:spPr>
              <a:xfrm>
                <a:off x="3803178" y="6188201"/>
                <a:ext cx="892558" cy="236393"/>
              </a:xfrm>
              <a:prstGeom prst="rect">
                <a:avLst/>
              </a:prstGeom>
              <a:solidFill>
                <a:schemeClr val="tx1">
                  <a:lumMod val="50000"/>
                  <a:lumOff val="50000"/>
                </a:schemeClr>
              </a:solidFill>
              <a:ln>
                <a:solidFill>
                  <a:schemeClr val="tx1">
                    <a:lumMod val="75000"/>
                    <a:lumOff val="25000"/>
                  </a:schemeClr>
                </a:solidFill>
              </a:ln>
            </p:spPr>
            <p:style>
              <a:lnRef idx="1">
                <a:schemeClr val="dk1"/>
              </a:lnRef>
              <a:fillRef idx="2">
                <a:schemeClr val="dk1"/>
              </a:fillRef>
              <a:effectRef idx="1">
                <a:schemeClr val="dk1"/>
              </a:effectRef>
              <a:fontRef idx="minor">
                <a:schemeClr val="dk1"/>
              </a:fontRef>
            </p:style>
            <p:txBody>
              <a:bodyPr lIns="0" tIns="0" rIns="0" bIns="0" rtlCol="0" anchor="ctr"/>
              <a:lstStyle/>
              <a:p>
                <a:pPr algn="ctr"/>
                <a:r>
                  <a:rPr lang="ja-JP" altLang="en-US" sz="1000" dirty="0">
                    <a:solidFill>
                      <a:schemeClr val="bg1"/>
                    </a:solidFill>
                    <a:latin typeface="HGSｺﾞｼｯｸE" panose="020B0900000000000000" pitchFamily="50" charset="-128"/>
                    <a:ea typeface="HGSｺﾞｼｯｸE" panose="020B0900000000000000" pitchFamily="50" charset="-128"/>
                  </a:rPr>
                  <a:t>排水</a:t>
                </a:r>
                <a:endParaRPr lang="en-US" altLang="ja-JP" sz="1000" dirty="0">
                  <a:solidFill>
                    <a:schemeClr val="bg1"/>
                  </a:solidFill>
                  <a:latin typeface="HGSｺﾞｼｯｸE" panose="020B0900000000000000" pitchFamily="50" charset="-128"/>
                  <a:ea typeface="HGSｺﾞｼｯｸE" panose="020B0900000000000000" pitchFamily="50" charset="-128"/>
                </a:endParaRPr>
              </a:p>
            </p:txBody>
          </p:sp>
          <p:sp>
            <p:nvSpPr>
              <p:cNvPr id="177" name="正方形/長方形 176">
                <a:extLst>
                  <a:ext uri="{FF2B5EF4-FFF2-40B4-BE49-F238E27FC236}">
                    <a16:creationId xmlns:a16="http://schemas.microsoft.com/office/drawing/2014/main" id="{EDEDEAF1-4A22-42EA-BAEF-90BE0CE985D4}"/>
                  </a:ext>
                </a:extLst>
              </p:cNvPr>
              <p:cNvSpPr/>
              <p:nvPr/>
            </p:nvSpPr>
            <p:spPr>
              <a:xfrm>
                <a:off x="3803178" y="5524353"/>
                <a:ext cx="895206" cy="434355"/>
              </a:xfrm>
              <a:prstGeom prst="rect">
                <a:avLst/>
              </a:prstGeom>
              <a:ln w="12700"/>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000" dirty="0">
                    <a:latin typeface="HGSｺﾞｼｯｸE" panose="020B0900000000000000" pitchFamily="50" charset="-128"/>
                    <a:ea typeface="HGSｺﾞｼｯｸE" panose="020B0900000000000000" pitchFamily="50" charset="-128"/>
                  </a:rPr>
                  <a:t>液肥化</a:t>
                </a:r>
                <a:endParaRPr lang="en-US" altLang="ja-JP" sz="1000" dirty="0">
                  <a:latin typeface="HGSｺﾞｼｯｸE" panose="020B0900000000000000" pitchFamily="50" charset="-128"/>
                  <a:ea typeface="HGSｺﾞｼｯｸE" panose="020B0900000000000000" pitchFamily="50" charset="-128"/>
                </a:endParaRPr>
              </a:p>
              <a:p>
                <a:pPr algn="ctr"/>
                <a:r>
                  <a:rPr kumimoji="1" lang="en-US" altLang="ja-JP" sz="1000" dirty="0">
                    <a:latin typeface="HGSｺﾞｼｯｸE" panose="020B0900000000000000" pitchFamily="50" charset="-128"/>
                    <a:ea typeface="HGSｺﾞｼｯｸE" panose="020B0900000000000000" pitchFamily="50" charset="-128"/>
                  </a:rPr>
                  <a:t>(</a:t>
                </a:r>
                <a:r>
                  <a:rPr kumimoji="1" lang="ja-JP" altLang="en-US" sz="1000" dirty="0">
                    <a:latin typeface="HGSｺﾞｼｯｸE" panose="020B0900000000000000" pitchFamily="50" charset="-128"/>
                    <a:ea typeface="HGSｺﾞｼｯｸE" panose="020B0900000000000000" pitchFamily="50" charset="-128"/>
                  </a:rPr>
                  <a:t>農地還元</a:t>
                </a:r>
                <a:r>
                  <a:rPr kumimoji="1" lang="en-US" altLang="ja-JP" sz="1000" dirty="0">
                    <a:latin typeface="HGSｺﾞｼｯｸE" panose="020B0900000000000000" pitchFamily="50" charset="-128"/>
                    <a:ea typeface="HGSｺﾞｼｯｸE" panose="020B0900000000000000" pitchFamily="50" charset="-128"/>
                  </a:rPr>
                  <a:t>)</a:t>
                </a:r>
                <a:endParaRPr kumimoji="1" lang="ja-JP" altLang="en-US" sz="1000" dirty="0">
                  <a:latin typeface="HGSｺﾞｼｯｸE" panose="020B0900000000000000" pitchFamily="50" charset="-128"/>
                  <a:ea typeface="HGSｺﾞｼｯｸE" panose="020B0900000000000000" pitchFamily="50" charset="-128"/>
                </a:endParaRPr>
              </a:p>
            </p:txBody>
          </p:sp>
          <p:sp>
            <p:nvSpPr>
              <p:cNvPr id="178" name="正方形/長方形 177">
                <a:extLst>
                  <a:ext uri="{FF2B5EF4-FFF2-40B4-BE49-F238E27FC236}">
                    <a16:creationId xmlns:a16="http://schemas.microsoft.com/office/drawing/2014/main" id="{44C9B84D-2C91-4E30-B75A-26C6E9BA7282}"/>
                  </a:ext>
                </a:extLst>
              </p:cNvPr>
              <p:cNvSpPr/>
              <p:nvPr/>
            </p:nvSpPr>
            <p:spPr>
              <a:xfrm>
                <a:off x="1014504" y="6188203"/>
                <a:ext cx="698420" cy="236392"/>
              </a:xfrm>
              <a:prstGeom prst="rect">
                <a:avLst/>
              </a:prstGeom>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r>
                  <a:rPr lang="ja-JP" altLang="en-US" sz="1000" dirty="0">
                    <a:latin typeface="HGSｺﾞｼｯｸE" panose="020B0900000000000000" pitchFamily="50" charset="-128"/>
                    <a:ea typeface="HGSｺﾞｼｯｸE" panose="020B0900000000000000" pitchFamily="50" charset="-128"/>
                  </a:rPr>
                  <a:t>浄化槽汚泥</a:t>
                </a:r>
                <a:endParaRPr kumimoji="1" lang="en-US" altLang="ja-JP" sz="1000" dirty="0">
                  <a:latin typeface="HGSｺﾞｼｯｸE" panose="020B0900000000000000" pitchFamily="50" charset="-128"/>
                  <a:ea typeface="HGSｺﾞｼｯｸE" panose="020B0900000000000000" pitchFamily="50" charset="-128"/>
                </a:endParaRPr>
              </a:p>
            </p:txBody>
          </p:sp>
          <p:grpSp>
            <p:nvGrpSpPr>
              <p:cNvPr id="179" name="グループ化 178">
                <a:extLst>
                  <a:ext uri="{FF2B5EF4-FFF2-40B4-BE49-F238E27FC236}">
                    <a16:creationId xmlns:a16="http://schemas.microsoft.com/office/drawing/2014/main" id="{BA828DE6-996E-4A3A-902A-1A9D1F4DD8C9}"/>
                  </a:ext>
                </a:extLst>
              </p:cNvPr>
              <p:cNvGrpSpPr/>
              <p:nvPr/>
            </p:nvGrpSpPr>
            <p:grpSpPr>
              <a:xfrm>
                <a:off x="1014505" y="4875982"/>
                <a:ext cx="698834" cy="666689"/>
                <a:chOff x="1433547" y="5141983"/>
                <a:chExt cx="528839" cy="666689"/>
              </a:xfrm>
            </p:grpSpPr>
            <p:sp>
              <p:nvSpPr>
                <p:cNvPr id="182" name="正方形/長方形 181">
                  <a:extLst>
                    <a:ext uri="{FF2B5EF4-FFF2-40B4-BE49-F238E27FC236}">
                      <a16:creationId xmlns:a16="http://schemas.microsoft.com/office/drawing/2014/main" id="{C029EE65-761D-4CC6-A41A-BD019A3C1AA7}"/>
                    </a:ext>
                  </a:extLst>
                </p:cNvPr>
                <p:cNvSpPr/>
                <p:nvPr/>
              </p:nvSpPr>
              <p:spPr>
                <a:xfrm>
                  <a:off x="1433962" y="5141983"/>
                  <a:ext cx="528424" cy="343388"/>
                </a:xfrm>
                <a:prstGeom prst="rect">
                  <a:avLst/>
                </a:prstGeom>
              </p:spPr>
              <p:style>
                <a:lnRef idx="1">
                  <a:schemeClr val="accent2"/>
                </a:lnRef>
                <a:fillRef idx="2">
                  <a:schemeClr val="accent2"/>
                </a:fillRef>
                <a:effectRef idx="1">
                  <a:schemeClr val="accent2"/>
                </a:effectRef>
                <a:fontRef idx="minor">
                  <a:schemeClr val="dk1"/>
                </a:fontRef>
              </p:style>
              <p:txBody>
                <a:bodyPr lIns="0" tIns="0" rIns="0" bIns="0" rtlCol="0" anchor="ctr"/>
                <a:lstStyle/>
                <a:p>
                  <a:pPr algn="ctr"/>
                  <a:r>
                    <a:rPr kumimoji="1" lang="ja-JP" altLang="en-US" sz="1000" dirty="0">
                      <a:latin typeface="HGSｺﾞｼｯｸE" panose="020B0900000000000000" pitchFamily="50" charset="-128"/>
                      <a:ea typeface="HGSｺﾞｼｯｸE" panose="020B0900000000000000" pitchFamily="50" charset="-128"/>
                    </a:rPr>
                    <a:t>可燃ごみ</a:t>
                  </a:r>
                  <a:endParaRPr kumimoji="1" lang="en-US" altLang="ja-JP" sz="1000" dirty="0">
                    <a:latin typeface="HGSｺﾞｼｯｸE" panose="020B0900000000000000" pitchFamily="50" charset="-128"/>
                    <a:ea typeface="HGSｺﾞｼｯｸE" panose="020B0900000000000000" pitchFamily="50" charset="-128"/>
                  </a:endParaRPr>
                </a:p>
              </p:txBody>
            </p:sp>
            <p:sp>
              <p:nvSpPr>
                <p:cNvPr id="183" name="正方形/長方形 182">
                  <a:extLst>
                    <a:ext uri="{FF2B5EF4-FFF2-40B4-BE49-F238E27FC236}">
                      <a16:creationId xmlns:a16="http://schemas.microsoft.com/office/drawing/2014/main" id="{C3346ABF-35A9-4E39-B978-BA85420A7ADB}"/>
                    </a:ext>
                  </a:extLst>
                </p:cNvPr>
                <p:cNvSpPr/>
                <p:nvPr/>
              </p:nvSpPr>
              <p:spPr>
                <a:xfrm>
                  <a:off x="1433547" y="5485371"/>
                  <a:ext cx="528424" cy="323301"/>
                </a:xfrm>
                <a:prstGeom prst="rect">
                  <a:avLst/>
                </a:prstGeom>
              </p:spPr>
              <p:style>
                <a:lnRef idx="1">
                  <a:schemeClr val="accent2"/>
                </a:lnRef>
                <a:fillRef idx="2">
                  <a:schemeClr val="accent2"/>
                </a:fillRef>
                <a:effectRef idx="1">
                  <a:schemeClr val="accent2"/>
                </a:effectRef>
                <a:fontRef idx="minor">
                  <a:schemeClr val="dk1"/>
                </a:fontRef>
              </p:style>
              <p:txBody>
                <a:bodyPr lIns="0" tIns="0" rIns="0" bIns="0" rtlCol="0" anchor="ctr"/>
                <a:lstStyle/>
                <a:p>
                  <a:pPr algn="ctr"/>
                  <a:r>
                    <a:rPr kumimoji="1" lang="ja-JP" altLang="en-US" sz="1000" dirty="0">
                      <a:latin typeface="HGSｺﾞｼｯｸE" panose="020B0900000000000000" pitchFamily="50" charset="-128"/>
                      <a:ea typeface="HGSｺﾞｼｯｸE" panose="020B0900000000000000" pitchFamily="50" charset="-128"/>
                    </a:rPr>
                    <a:t>生ごみ</a:t>
                  </a:r>
                  <a:endParaRPr kumimoji="1" lang="en-US" altLang="ja-JP" sz="1000" dirty="0">
                    <a:latin typeface="HGSｺﾞｼｯｸE" panose="020B0900000000000000" pitchFamily="50" charset="-128"/>
                    <a:ea typeface="HGSｺﾞｼｯｸE" panose="020B0900000000000000" pitchFamily="50" charset="-128"/>
                  </a:endParaRPr>
                </a:p>
              </p:txBody>
            </p:sp>
          </p:grpSp>
          <p:sp>
            <p:nvSpPr>
              <p:cNvPr id="180" name="正方形/長方形 179">
                <a:extLst>
                  <a:ext uri="{FF2B5EF4-FFF2-40B4-BE49-F238E27FC236}">
                    <a16:creationId xmlns:a16="http://schemas.microsoft.com/office/drawing/2014/main" id="{297E64B9-77F2-4E00-A646-F44D19CDD651}"/>
                  </a:ext>
                </a:extLst>
              </p:cNvPr>
              <p:cNvSpPr/>
              <p:nvPr/>
            </p:nvSpPr>
            <p:spPr>
              <a:xfrm>
                <a:off x="1886315" y="4883984"/>
                <a:ext cx="300616" cy="1540599"/>
              </a:xfrm>
              <a:prstGeom prst="rect">
                <a:avLst/>
              </a:prstGeom>
              <a:solidFill>
                <a:schemeClr val="tx2">
                  <a:lumMod val="20000"/>
                  <a:lumOff val="80000"/>
                </a:schemeClr>
              </a:solidFill>
              <a:ln w="6350">
                <a:noFill/>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kumimoji="1" lang="ja-JP" altLang="en-US" sz="1000" dirty="0">
                    <a:solidFill>
                      <a:schemeClr val="tx1">
                        <a:lumMod val="75000"/>
                        <a:lumOff val="25000"/>
                      </a:schemeClr>
                    </a:solidFill>
                    <a:latin typeface="HGPｺﾞｼｯｸE" panose="020B0900000000000000" pitchFamily="50" charset="-128"/>
                    <a:ea typeface="HGPｺﾞｼｯｸE" panose="020B0900000000000000" pitchFamily="50" charset="-128"/>
                  </a:rPr>
                  <a:t>収</a:t>
                </a:r>
                <a:endParaRPr kumimoji="1" lang="en-US" altLang="ja-JP" sz="1000" dirty="0">
                  <a:solidFill>
                    <a:schemeClr val="tx1">
                      <a:lumMod val="75000"/>
                      <a:lumOff val="25000"/>
                    </a:schemeClr>
                  </a:solidFill>
                  <a:latin typeface="HGPｺﾞｼｯｸE" panose="020B0900000000000000" pitchFamily="50" charset="-128"/>
                  <a:ea typeface="HGPｺﾞｼｯｸE" panose="020B0900000000000000" pitchFamily="50" charset="-128"/>
                </a:endParaRPr>
              </a:p>
              <a:p>
                <a:pPr algn="ctr"/>
                <a:r>
                  <a:rPr kumimoji="1" lang="ja-JP" altLang="en-US" sz="1000" dirty="0">
                    <a:solidFill>
                      <a:schemeClr val="tx1">
                        <a:lumMod val="75000"/>
                        <a:lumOff val="25000"/>
                      </a:schemeClr>
                    </a:solidFill>
                    <a:latin typeface="HGPｺﾞｼｯｸE" panose="020B0900000000000000" pitchFamily="50" charset="-128"/>
                    <a:ea typeface="HGPｺﾞｼｯｸE" panose="020B0900000000000000" pitchFamily="50" charset="-128"/>
                  </a:rPr>
                  <a:t>集</a:t>
                </a:r>
                <a:endParaRPr kumimoji="1" lang="en-US" altLang="ja-JP" sz="1000" dirty="0">
                  <a:solidFill>
                    <a:schemeClr val="tx1">
                      <a:lumMod val="75000"/>
                      <a:lumOff val="25000"/>
                    </a:schemeClr>
                  </a:solidFill>
                  <a:latin typeface="HGPｺﾞｼｯｸE" panose="020B0900000000000000" pitchFamily="50" charset="-128"/>
                  <a:ea typeface="HGPｺﾞｼｯｸE" panose="020B0900000000000000" pitchFamily="50" charset="-128"/>
                </a:endParaRPr>
              </a:p>
              <a:p>
                <a:pPr algn="ctr"/>
                <a:r>
                  <a:rPr kumimoji="1" lang="ja-JP" altLang="en-US" sz="1000" dirty="0">
                    <a:solidFill>
                      <a:schemeClr val="tx1">
                        <a:lumMod val="75000"/>
                        <a:lumOff val="25000"/>
                      </a:schemeClr>
                    </a:solidFill>
                    <a:latin typeface="HGPｺﾞｼｯｸE" panose="020B0900000000000000" pitchFamily="50" charset="-128"/>
                    <a:ea typeface="HGPｺﾞｼｯｸE" panose="020B0900000000000000" pitchFamily="50" charset="-128"/>
                  </a:rPr>
                  <a:t>運</a:t>
                </a:r>
                <a:endParaRPr kumimoji="1" lang="en-US" altLang="ja-JP" sz="1000" dirty="0">
                  <a:solidFill>
                    <a:schemeClr val="tx1">
                      <a:lumMod val="75000"/>
                      <a:lumOff val="25000"/>
                    </a:schemeClr>
                  </a:solidFill>
                  <a:latin typeface="HGPｺﾞｼｯｸE" panose="020B0900000000000000" pitchFamily="50" charset="-128"/>
                  <a:ea typeface="HGPｺﾞｼｯｸE" panose="020B0900000000000000" pitchFamily="50" charset="-128"/>
                </a:endParaRPr>
              </a:p>
              <a:p>
                <a:pPr algn="ctr"/>
                <a:r>
                  <a:rPr kumimoji="1" lang="ja-JP" altLang="en-US" sz="1000" dirty="0">
                    <a:solidFill>
                      <a:schemeClr val="tx1">
                        <a:lumMod val="75000"/>
                        <a:lumOff val="25000"/>
                      </a:schemeClr>
                    </a:solidFill>
                    <a:latin typeface="HGPｺﾞｼｯｸE" panose="020B0900000000000000" pitchFamily="50" charset="-128"/>
                    <a:ea typeface="HGPｺﾞｼｯｸE" panose="020B0900000000000000" pitchFamily="50" charset="-128"/>
                  </a:rPr>
                  <a:t>搬</a:t>
                </a:r>
              </a:p>
            </p:txBody>
          </p:sp>
          <p:sp>
            <p:nvSpPr>
              <p:cNvPr id="181" name="正方形/長方形 180">
                <a:extLst>
                  <a:ext uri="{FF2B5EF4-FFF2-40B4-BE49-F238E27FC236}">
                    <a16:creationId xmlns:a16="http://schemas.microsoft.com/office/drawing/2014/main" id="{65D6F318-BF05-4A1E-96E9-DD61A5C73EB0}"/>
                  </a:ext>
                </a:extLst>
              </p:cNvPr>
              <p:cNvSpPr/>
              <p:nvPr/>
            </p:nvSpPr>
            <p:spPr>
              <a:xfrm>
                <a:off x="3366346" y="4883991"/>
                <a:ext cx="300616" cy="956522"/>
              </a:xfrm>
              <a:prstGeom prst="rect">
                <a:avLst/>
              </a:prstGeom>
              <a:solidFill>
                <a:schemeClr val="tx2">
                  <a:lumMod val="20000"/>
                  <a:lumOff val="80000"/>
                </a:schemeClr>
              </a:solidFill>
              <a:ln w="6350">
                <a:noFill/>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kumimoji="1" lang="ja-JP" altLang="en-US" sz="1000" dirty="0">
                    <a:solidFill>
                      <a:schemeClr val="tx1">
                        <a:lumMod val="75000"/>
                        <a:lumOff val="25000"/>
                      </a:schemeClr>
                    </a:solidFill>
                    <a:latin typeface="HGPｺﾞｼｯｸE" panose="020B0900000000000000" pitchFamily="50" charset="-128"/>
                    <a:ea typeface="HGPｺﾞｼｯｸE" panose="020B0900000000000000" pitchFamily="50" charset="-128"/>
                  </a:rPr>
                  <a:t>運</a:t>
                </a:r>
                <a:endParaRPr kumimoji="1" lang="en-US" altLang="ja-JP" sz="1000" dirty="0">
                  <a:solidFill>
                    <a:schemeClr val="tx1">
                      <a:lumMod val="75000"/>
                      <a:lumOff val="25000"/>
                    </a:schemeClr>
                  </a:solidFill>
                  <a:latin typeface="HGPｺﾞｼｯｸE" panose="020B0900000000000000" pitchFamily="50" charset="-128"/>
                  <a:ea typeface="HGPｺﾞｼｯｸE" panose="020B0900000000000000" pitchFamily="50" charset="-128"/>
                </a:endParaRPr>
              </a:p>
              <a:p>
                <a:pPr algn="ctr"/>
                <a:r>
                  <a:rPr kumimoji="1" lang="ja-JP" altLang="en-US" sz="1000" dirty="0">
                    <a:solidFill>
                      <a:schemeClr val="tx1">
                        <a:lumMod val="75000"/>
                        <a:lumOff val="25000"/>
                      </a:schemeClr>
                    </a:solidFill>
                    <a:latin typeface="HGPｺﾞｼｯｸE" panose="020B0900000000000000" pitchFamily="50" charset="-128"/>
                    <a:ea typeface="HGPｺﾞｼｯｸE" panose="020B0900000000000000" pitchFamily="50" charset="-128"/>
                  </a:rPr>
                  <a:t>搬</a:t>
                </a:r>
              </a:p>
            </p:txBody>
          </p:sp>
        </p:grpSp>
        <p:sp>
          <p:nvSpPr>
            <p:cNvPr id="158" name="テキスト ボックス 157">
              <a:extLst>
                <a:ext uri="{FF2B5EF4-FFF2-40B4-BE49-F238E27FC236}">
                  <a16:creationId xmlns:a16="http://schemas.microsoft.com/office/drawing/2014/main" id="{48FD3DC1-0E43-458E-B41E-E070AD84DAD5}"/>
                </a:ext>
              </a:extLst>
            </p:cNvPr>
            <p:cNvSpPr txBox="1"/>
            <p:nvPr/>
          </p:nvSpPr>
          <p:spPr>
            <a:xfrm>
              <a:off x="2613109" y="1712272"/>
              <a:ext cx="2123909" cy="1868066"/>
            </a:xfrm>
            <a:prstGeom prst="rect">
              <a:avLst/>
            </a:prstGeom>
            <a:noFill/>
          </p:spPr>
          <p:txBody>
            <a:bodyPr wrap="square" lIns="36000" tIns="36000" rIns="36000" bIns="36000" rtlCol="0">
              <a:spAutoFit/>
            </a:bodyPr>
            <a:lstStyle/>
            <a:p>
              <a:pPr>
                <a:lnSpc>
                  <a:spcPts val="1400"/>
                </a:lnSpc>
              </a:pPr>
              <a:r>
                <a:rPr kumimoji="1" lang="en-US" altLang="ja-JP" sz="1050" dirty="0">
                  <a:latin typeface="+mn-ea"/>
                </a:rPr>
                <a:t>【</a:t>
              </a:r>
              <a:r>
                <a:rPr kumimoji="1" lang="ja-JP" altLang="en-US" sz="1050" dirty="0">
                  <a:latin typeface="+mn-ea"/>
                </a:rPr>
                <a:t>可燃ごみの大幅削減</a:t>
              </a:r>
              <a:r>
                <a:rPr kumimoji="1" lang="en-US" altLang="ja-JP" sz="1050" dirty="0">
                  <a:latin typeface="+mn-ea"/>
                </a:rPr>
                <a:t>】</a:t>
              </a:r>
            </a:p>
            <a:p>
              <a:pPr marL="171450" indent="-171450">
                <a:lnSpc>
                  <a:spcPts val="1400"/>
                </a:lnSpc>
                <a:buFont typeface="Arial" panose="020B0604020202020204" pitchFamily="34" charset="0"/>
                <a:buChar char="•"/>
              </a:pPr>
              <a:r>
                <a:rPr kumimoji="1" lang="ja-JP" altLang="en-US" sz="1050" dirty="0">
                  <a:latin typeface="+mn-ea"/>
                </a:rPr>
                <a:t>可燃ごみから生ごみ、その他ごみの分別を徹底</a:t>
              </a:r>
              <a:endParaRPr kumimoji="1" lang="en-US" altLang="ja-JP" sz="1050" dirty="0">
                <a:latin typeface="+mn-ea"/>
              </a:endParaRPr>
            </a:p>
            <a:p>
              <a:pPr>
                <a:lnSpc>
                  <a:spcPts val="1400"/>
                </a:lnSpc>
              </a:pPr>
              <a:r>
                <a:rPr kumimoji="1" lang="en-US" altLang="ja-JP" sz="1050" dirty="0">
                  <a:latin typeface="+mn-ea"/>
                </a:rPr>
                <a:t>【</a:t>
              </a:r>
              <a:r>
                <a:rPr kumimoji="1" lang="ja-JP" altLang="en-US" sz="1050" dirty="0">
                  <a:latin typeface="+mn-ea"/>
                </a:rPr>
                <a:t>生ごみ等資源化施設建設</a:t>
              </a:r>
              <a:r>
                <a:rPr kumimoji="1" lang="en-US" altLang="ja-JP" sz="1050" dirty="0">
                  <a:latin typeface="+mn-ea"/>
                </a:rPr>
                <a:t>】</a:t>
              </a:r>
            </a:p>
            <a:p>
              <a:pPr marL="171450" indent="-171450">
                <a:lnSpc>
                  <a:spcPts val="1400"/>
                </a:lnSpc>
                <a:buFont typeface="Arial" panose="020B0604020202020204" pitchFamily="34" charset="0"/>
                <a:buChar char="•"/>
              </a:pPr>
              <a:r>
                <a:rPr kumimoji="1" lang="ja-JP" altLang="en-US" sz="1050" dirty="0">
                  <a:latin typeface="+mn-ea"/>
                </a:rPr>
                <a:t>生ごみ・し尿等をメタン発酵後、肥料として農地還元・循環利用</a:t>
              </a:r>
              <a:endParaRPr kumimoji="1" lang="en-US" altLang="ja-JP" sz="1050" dirty="0">
                <a:latin typeface="+mn-ea"/>
              </a:endParaRPr>
            </a:p>
            <a:p>
              <a:pPr>
                <a:lnSpc>
                  <a:spcPts val="1400"/>
                </a:lnSpc>
              </a:pPr>
              <a:r>
                <a:rPr kumimoji="1" lang="en-US" altLang="ja-JP" sz="1050" dirty="0">
                  <a:latin typeface="+mn-ea"/>
                </a:rPr>
                <a:t>【</a:t>
              </a:r>
              <a:r>
                <a:rPr kumimoji="1" lang="ja-JP" altLang="en-US" sz="1050" dirty="0">
                  <a:latin typeface="+mn-ea"/>
                </a:rPr>
                <a:t>焼却施設の集約</a:t>
              </a:r>
              <a:r>
                <a:rPr kumimoji="1" lang="en-US" altLang="ja-JP" sz="1050" dirty="0">
                  <a:latin typeface="+mn-ea"/>
                </a:rPr>
                <a:t>】</a:t>
              </a:r>
            </a:p>
            <a:p>
              <a:pPr marL="171450" indent="-171450">
                <a:lnSpc>
                  <a:spcPts val="1400"/>
                </a:lnSpc>
                <a:buFont typeface="Arial" panose="020B0604020202020204" pitchFamily="34" charset="0"/>
                <a:buChar char="•"/>
              </a:pPr>
              <a:r>
                <a:rPr kumimoji="1" lang="ja-JP" altLang="en-US" sz="1050" dirty="0">
                  <a:latin typeface="+mn-ea"/>
                </a:rPr>
                <a:t>３ヶ所の焼却施設を１ヶ所に集約し、２施設を廃止</a:t>
              </a:r>
              <a:endParaRPr kumimoji="1" lang="en-US" altLang="ja-JP" sz="1050" dirty="0">
                <a:latin typeface="+mn-ea"/>
              </a:endParaRPr>
            </a:p>
            <a:p>
              <a:pPr marL="171450" indent="-171450">
                <a:lnSpc>
                  <a:spcPts val="1400"/>
                </a:lnSpc>
                <a:buFont typeface="Arial" panose="020B0604020202020204" pitchFamily="34" charset="0"/>
                <a:buChar char="•"/>
              </a:pPr>
              <a:r>
                <a:rPr kumimoji="1" lang="ja-JP" altLang="en-US" sz="1050" dirty="0">
                  <a:latin typeface="+mn-ea"/>
                </a:rPr>
                <a:t>し尿処理施設を廃止</a:t>
              </a:r>
            </a:p>
          </p:txBody>
        </p:sp>
        <p:sp>
          <p:nvSpPr>
            <p:cNvPr id="159" name="矢印: 下 158">
              <a:extLst>
                <a:ext uri="{FF2B5EF4-FFF2-40B4-BE49-F238E27FC236}">
                  <a16:creationId xmlns:a16="http://schemas.microsoft.com/office/drawing/2014/main" id="{FF393807-74A1-4F0D-BDF9-0EA160B65F98}"/>
                </a:ext>
              </a:extLst>
            </p:cNvPr>
            <p:cNvSpPr/>
            <p:nvPr/>
          </p:nvSpPr>
          <p:spPr>
            <a:xfrm>
              <a:off x="3307940" y="3740441"/>
              <a:ext cx="621546" cy="173608"/>
            </a:xfrm>
            <a:prstGeom prst="downArrow">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solidFill>
                  <a:schemeClr val="tx1"/>
                </a:solidFill>
              </a:endParaRPr>
            </a:p>
          </p:txBody>
        </p:sp>
        <p:sp>
          <p:nvSpPr>
            <p:cNvPr id="160" name="正方形/長方形 159">
              <a:extLst>
                <a:ext uri="{FF2B5EF4-FFF2-40B4-BE49-F238E27FC236}">
                  <a16:creationId xmlns:a16="http://schemas.microsoft.com/office/drawing/2014/main" id="{7BBBE710-578C-4BEE-9E65-8DB3AB344754}"/>
                </a:ext>
              </a:extLst>
            </p:cNvPr>
            <p:cNvSpPr/>
            <p:nvPr/>
          </p:nvSpPr>
          <p:spPr>
            <a:xfrm>
              <a:off x="2674931" y="4034262"/>
              <a:ext cx="1909465" cy="687399"/>
            </a:xfrm>
            <a:prstGeom prst="rect">
              <a:avLst/>
            </a:prstGeom>
            <a:noFill/>
            <a:ln w="9525" cap="flat" cmpd="sng" algn="ctr">
              <a:solidFill>
                <a:sysClr val="windowText" lastClr="000000"/>
              </a:solidFill>
              <a:prstDash val="dash"/>
            </a:ln>
            <a:effectLst/>
          </p:spPr>
          <p:txBody>
            <a:bodyPr rtlCol="0" anchor="ctr"/>
            <a:lstStyle/>
            <a:p>
              <a:pPr algn="ctr" defTabSz="914400">
                <a:defRPr/>
              </a:pPr>
              <a:r>
                <a:rPr kumimoji="1" lang="ja-JP" altLang="en-US" sz="1200" kern="0" dirty="0">
                  <a:solidFill>
                    <a:prstClr val="black"/>
                  </a:solidFill>
                  <a:latin typeface="メイリオ"/>
                  <a:ea typeface="メイリオ"/>
                </a:rPr>
                <a:t>ごみの削減</a:t>
              </a:r>
              <a:endParaRPr kumimoji="1" lang="en-US" altLang="ja-JP" sz="1200" kern="0" dirty="0">
                <a:solidFill>
                  <a:prstClr val="black"/>
                </a:solidFill>
                <a:latin typeface="メイリオ"/>
                <a:ea typeface="メイリオ"/>
              </a:endParaRPr>
            </a:p>
            <a:p>
              <a:pPr algn="ctr" defTabSz="914400">
                <a:defRPr/>
              </a:pPr>
              <a:r>
                <a:rPr kumimoji="1" lang="en-US" altLang="ja-JP" sz="1200" kern="0" dirty="0">
                  <a:solidFill>
                    <a:prstClr val="black"/>
                  </a:solidFill>
                  <a:latin typeface="メイリオ"/>
                  <a:ea typeface="メイリオ"/>
                </a:rPr>
                <a:t>CO2</a:t>
              </a:r>
              <a:r>
                <a:rPr kumimoji="1" lang="ja-JP" altLang="en-US" sz="1200" kern="0" dirty="0">
                  <a:solidFill>
                    <a:prstClr val="black"/>
                  </a:solidFill>
                  <a:latin typeface="メイリオ"/>
                  <a:ea typeface="メイリオ"/>
                </a:rPr>
                <a:t>排出削減</a:t>
              </a:r>
              <a:endParaRPr kumimoji="1" lang="en-US" altLang="ja-JP" sz="1200" kern="0" dirty="0">
                <a:solidFill>
                  <a:prstClr val="black"/>
                </a:solidFill>
                <a:latin typeface="メイリオ"/>
                <a:ea typeface="メイリオ"/>
              </a:endParaRPr>
            </a:p>
            <a:p>
              <a:pPr algn="ctr" defTabSz="914400">
                <a:defRPr/>
              </a:pPr>
              <a:r>
                <a:rPr kumimoji="1" lang="ja-JP" altLang="en-US" sz="1200" kern="0" dirty="0">
                  <a:solidFill>
                    <a:prstClr val="black"/>
                  </a:solidFill>
                  <a:latin typeface="メイリオ"/>
                  <a:ea typeface="メイリオ"/>
                </a:rPr>
                <a:t>行政コスト削減</a:t>
              </a:r>
            </a:p>
          </p:txBody>
        </p:sp>
        <p:sp>
          <p:nvSpPr>
            <p:cNvPr id="161" name="テキスト ボックス 160">
              <a:extLst>
                <a:ext uri="{FF2B5EF4-FFF2-40B4-BE49-F238E27FC236}">
                  <a16:creationId xmlns:a16="http://schemas.microsoft.com/office/drawing/2014/main" id="{73BCF859-1429-4F35-86C8-82DE7A638F0D}"/>
                </a:ext>
              </a:extLst>
            </p:cNvPr>
            <p:cNvSpPr txBox="1"/>
            <p:nvPr/>
          </p:nvSpPr>
          <p:spPr>
            <a:xfrm>
              <a:off x="1228118" y="1603271"/>
              <a:ext cx="617830" cy="262009"/>
            </a:xfrm>
            <a:prstGeom prst="rect">
              <a:avLst/>
            </a:prstGeom>
            <a:solidFill>
              <a:schemeClr val="bg1"/>
            </a:solidFill>
            <a:ln>
              <a:solidFill>
                <a:schemeClr val="tx1"/>
              </a:solidFill>
            </a:ln>
          </p:spPr>
          <p:txBody>
            <a:bodyPr wrap="none" lIns="0" tIns="0" rIns="0" bIns="0" rtlCol="0" anchor="ctr">
              <a:noAutofit/>
            </a:bodyPr>
            <a:lstStyle/>
            <a:p>
              <a:pPr algn="ctr"/>
              <a:r>
                <a:rPr kumimoji="1" lang="ja-JP" altLang="en-US" sz="1200" b="1" dirty="0">
                  <a:latin typeface="+mn-ea"/>
                  <a:ea typeface="+mn-ea"/>
                </a:rPr>
                <a:t>真庭市</a:t>
              </a:r>
            </a:p>
          </p:txBody>
        </p:sp>
      </p:grpSp>
    </p:spTree>
    <p:extLst>
      <p:ext uri="{BB962C8B-B14F-4D97-AF65-F5344CB8AC3E}">
        <p14:creationId xmlns:p14="http://schemas.microsoft.com/office/powerpoint/2010/main" val="40243798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オブジェクト 2" hidden="1"/>
          <p:cNvGraphicFramePr>
            <a:graphicFrameLocks noChangeAspect="1"/>
          </p:cNvGraphicFramePr>
          <p:nvPr>
            <p:custDataLst>
              <p:tags r:id="rId2"/>
            </p:custDataLst>
          </p:nvPr>
        </p:nvGraphicFramePr>
        <p:xfrm>
          <a:off x="382589" y="1589"/>
          <a:ext cx="1587" cy="1587"/>
        </p:xfrm>
        <a:graphic>
          <a:graphicData uri="http://schemas.openxmlformats.org/presentationml/2006/ole">
            <mc:AlternateContent xmlns:mc="http://schemas.openxmlformats.org/markup-compatibility/2006">
              <mc:Choice xmlns:v="urn:schemas-microsoft-com:vml" Requires="v">
                <p:oleObj spid="_x0000_s59684" name="think-cell スライド" r:id="rId5" imgW="528" imgH="528" progId="TCLayout.ActiveDocument.1">
                  <p:embed/>
                </p:oleObj>
              </mc:Choice>
              <mc:Fallback>
                <p:oleObj name="think-cell スライド" r:id="rId5" imgW="528" imgH="528" progId="TCLayout.ActiveDocument.1">
                  <p:embed/>
                  <p:pic>
                    <p:nvPicPr>
                      <p:cNvPr id="3" name="オブジェクト 2" hidden="1"/>
                      <p:cNvPicPr/>
                      <p:nvPr/>
                    </p:nvPicPr>
                    <p:blipFill>
                      <a:blip r:embed="rId6"/>
                      <a:stretch>
                        <a:fillRect/>
                      </a:stretch>
                    </p:blipFill>
                    <p:spPr>
                      <a:xfrm>
                        <a:off x="382589" y="1589"/>
                        <a:ext cx="1587" cy="1587"/>
                      </a:xfrm>
                      <a:prstGeom prst="rect">
                        <a:avLst/>
                      </a:prstGeom>
                    </p:spPr>
                  </p:pic>
                </p:oleObj>
              </mc:Fallback>
            </mc:AlternateContent>
          </a:graphicData>
        </a:graphic>
      </p:graphicFrame>
      <p:sp>
        <p:nvSpPr>
          <p:cNvPr id="4" name="Rectangle 2"/>
          <p:cNvSpPr txBox="1">
            <a:spLocks noChangeArrowheads="1"/>
          </p:cNvSpPr>
          <p:nvPr/>
        </p:nvSpPr>
        <p:spPr bwMode="auto">
          <a:xfrm>
            <a:off x="381000" y="-1"/>
            <a:ext cx="9144001" cy="580726"/>
          </a:xfrm>
          <a:prstGeom prst="rect">
            <a:avLst/>
          </a:prstGeom>
          <a:solidFill>
            <a:srgbClr val="00B0F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normAutofit/>
          </a:bodyPr>
          <a:lstStyle>
            <a:lvl1pPr algn="l" rtl="0" eaLnBrk="0" fontAlgn="base" hangingPunct="0">
              <a:spcBef>
                <a:spcPct val="0"/>
              </a:spcBef>
              <a:spcAft>
                <a:spcPct val="0"/>
              </a:spcAft>
              <a:defRPr kumimoji="1" sz="2800">
                <a:solidFill>
                  <a:srgbClr val="1E1E5A"/>
                </a:solidFill>
                <a:latin typeface="メイリオ" panose="020B0604030504040204" pitchFamily="50" charset="-128"/>
                <a:ea typeface="メイリオ" panose="020B0604030504040204" pitchFamily="50" charset="-128"/>
                <a:cs typeface="メイリオ" pitchFamily="50" charset="-128"/>
              </a:defRPr>
            </a:lvl1pPr>
            <a:lvl2pPr algn="l" rtl="0" eaLnBrk="0" fontAlgn="base" hangingPunct="0">
              <a:spcBef>
                <a:spcPct val="0"/>
              </a:spcBef>
              <a:spcAft>
                <a:spcPct val="0"/>
              </a:spcAft>
              <a:defRPr kumimoji="1" sz="2800">
                <a:solidFill>
                  <a:srgbClr val="1E1E5A"/>
                </a:solidFill>
                <a:latin typeface="メイリオ" pitchFamily="50" charset="-128"/>
                <a:ea typeface="メイリオ" pitchFamily="50" charset="-128"/>
                <a:cs typeface="メイリオ" pitchFamily="50" charset="-128"/>
              </a:defRPr>
            </a:lvl2pPr>
            <a:lvl3pPr algn="l" rtl="0" eaLnBrk="0" fontAlgn="base" hangingPunct="0">
              <a:spcBef>
                <a:spcPct val="0"/>
              </a:spcBef>
              <a:spcAft>
                <a:spcPct val="0"/>
              </a:spcAft>
              <a:defRPr kumimoji="1" sz="2800">
                <a:solidFill>
                  <a:srgbClr val="1E1E5A"/>
                </a:solidFill>
                <a:latin typeface="メイリオ" pitchFamily="50" charset="-128"/>
                <a:ea typeface="メイリオ" pitchFamily="50" charset="-128"/>
                <a:cs typeface="メイリオ" pitchFamily="50" charset="-128"/>
              </a:defRPr>
            </a:lvl3pPr>
            <a:lvl4pPr algn="l" rtl="0" eaLnBrk="0" fontAlgn="base" hangingPunct="0">
              <a:spcBef>
                <a:spcPct val="0"/>
              </a:spcBef>
              <a:spcAft>
                <a:spcPct val="0"/>
              </a:spcAft>
              <a:defRPr kumimoji="1" sz="2800">
                <a:solidFill>
                  <a:srgbClr val="1E1E5A"/>
                </a:solidFill>
                <a:latin typeface="メイリオ" pitchFamily="50" charset="-128"/>
                <a:ea typeface="メイリオ" pitchFamily="50" charset="-128"/>
                <a:cs typeface="メイリオ" pitchFamily="50" charset="-128"/>
              </a:defRPr>
            </a:lvl4pPr>
            <a:lvl5pPr algn="l" rtl="0" eaLnBrk="0" fontAlgn="base" hangingPunct="0">
              <a:spcBef>
                <a:spcPct val="0"/>
              </a:spcBef>
              <a:spcAft>
                <a:spcPct val="0"/>
              </a:spcAft>
              <a:defRPr kumimoji="1" sz="2800">
                <a:solidFill>
                  <a:srgbClr val="1E1E5A"/>
                </a:solidFill>
                <a:latin typeface="メイリオ" pitchFamily="50" charset="-128"/>
                <a:ea typeface="メイリオ" pitchFamily="50" charset="-128"/>
                <a:cs typeface="メイリオ" pitchFamily="50" charset="-128"/>
              </a:defRPr>
            </a:lvl5pPr>
            <a:lvl6pPr marL="457200" algn="l" rtl="0" fontAlgn="base">
              <a:spcBef>
                <a:spcPct val="0"/>
              </a:spcBef>
              <a:spcAft>
                <a:spcPct val="0"/>
              </a:spcAft>
              <a:defRPr kumimoji="1" sz="2800">
                <a:solidFill>
                  <a:srgbClr val="1E1E5A"/>
                </a:solidFill>
                <a:latin typeface="Times New Roman" pitchFamily="18" charset="0"/>
                <a:ea typeface="ＭＳ Ｐゴシック" pitchFamily="50" charset="-128"/>
              </a:defRPr>
            </a:lvl6pPr>
            <a:lvl7pPr marL="914400" algn="l" rtl="0" fontAlgn="base">
              <a:spcBef>
                <a:spcPct val="0"/>
              </a:spcBef>
              <a:spcAft>
                <a:spcPct val="0"/>
              </a:spcAft>
              <a:defRPr kumimoji="1" sz="2800">
                <a:solidFill>
                  <a:srgbClr val="1E1E5A"/>
                </a:solidFill>
                <a:latin typeface="Times New Roman" pitchFamily="18" charset="0"/>
                <a:ea typeface="ＭＳ Ｐゴシック" pitchFamily="50" charset="-128"/>
              </a:defRPr>
            </a:lvl7pPr>
            <a:lvl8pPr marL="1371600" algn="l" rtl="0" fontAlgn="base">
              <a:spcBef>
                <a:spcPct val="0"/>
              </a:spcBef>
              <a:spcAft>
                <a:spcPct val="0"/>
              </a:spcAft>
              <a:defRPr kumimoji="1" sz="2800">
                <a:solidFill>
                  <a:srgbClr val="1E1E5A"/>
                </a:solidFill>
                <a:latin typeface="Times New Roman" pitchFamily="18" charset="0"/>
                <a:ea typeface="ＭＳ Ｐゴシック" pitchFamily="50" charset="-128"/>
              </a:defRPr>
            </a:lvl8pPr>
            <a:lvl9pPr marL="1828800" algn="l" rtl="0" fontAlgn="base">
              <a:spcBef>
                <a:spcPct val="0"/>
              </a:spcBef>
              <a:spcAft>
                <a:spcPct val="0"/>
              </a:spcAft>
              <a:defRPr kumimoji="1" sz="2800">
                <a:solidFill>
                  <a:srgbClr val="1E1E5A"/>
                </a:solidFill>
                <a:latin typeface="Times New Roman" pitchFamily="18" charset="0"/>
                <a:ea typeface="ＭＳ Ｐゴシック" pitchFamily="50" charset="-128"/>
              </a:defRPr>
            </a:lvl9pPr>
          </a:lstStyle>
          <a:p>
            <a:pPr lvl="0"/>
            <a:endParaRPr lang="ja-JP" altLang="en-US" sz="1300" b="1" dirty="0">
              <a:solidFill>
                <a:srgbClr val="FFFFFF"/>
              </a:solidFill>
            </a:endParaRPr>
          </a:p>
        </p:txBody>
      </p:sp>
      <p:sp>
        <p:nvSpPr>
          <p:cNvPr id="41" name="正方形/長方形 40"/>
          <p:cNvSpPr/>
          <p:nvPr/>
        </p:nvSpPr>
        <p:spPr>
          <a:xfrm>
            <a:off x="558103" y="646059"/>
            <a:ext cx="1460425" cy="346245"/>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b="1" dirty="0"/>
              <a:t>別紙</a:t>
            </a:r>
          </a:p>
        </p:txBody>
      </p:sp>
      <p:sp>
        <p:nvSpPr>
          <p:cNvPr id="46" name="正方形/長方形 45"/>
          <p:cNvSpPr/>
          <p:nvPr/>
        </p:nvSpPr>
        <p:spPr>
          <a:xfrm>
            <a:off x="2375614" y="646059"/>
            <a:ext cx="1460425" cy="346245"/>
          </a:xfrm>
          <a:prstGeom prst="rect">
            <a:avLst/>
          </a:prstGeom>
          <a:solidFill>
            <a:srgbClr val="046A38"/>
          </a:solidFill>
          <a:ln>
            <a:solidFill>
              <a:srgbClr val="046A38"/>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en-US" altLang="ja-JP" sz="2400" b="1" dirty="0">
                <a:latin typeface="Calibri" panose="020F0502020204030204" pitchFamily="34" charset="0"/>
                <a:cs typeface="Calibri" panose="020F0502020204030204" pitchFamily="34" charset="0"/>
              </a:rPr>
              <a:t>Illustrative</a:t>
            </a:r>
            <a:endParaRPr kumimoji="1" lang="ja-JP" altLang="en-US" sz="2400" b="1" dirty="0">
              <a:latin typeface="Calibri" panose="020F0502020204030204" pitchFamily="34" charset="0"/>
              <a:cs typeface="Calibri" panose="020F0502020204030204" pitchFamily="34" charset="0"/>
            </a:endParaRPr>
          </a:p>
        </p:txBody>
      </p:sp>
      <p:sp>
        <p:nvSpPr>
          <p:cNvPr id="30" name="コンテンツ プレースホルダー 11"/>
          <p:cNvSpPr txBox="1">
            <a:spLocks/>
          </p:cNvSpPr>
          <p:nvPr/>
        </p:nvSpPr>
        <p:spPr>
          <a:xfrm>
            <a:off x="564541" y="1145529"/>
            <a:ext cx="8778092" cy="250663"/>
          </a:xfrm>
          <a:prstGeom prst="rect">
            <a:avLst/>
          </a:prstGeom>
          <a:solidFill>
            <a:schemeClr val="bg1">
              <a:lumMod val="85000"/>
            </a:schemeClr>
          </a:solidFill>
          <a:ln>
            <a:solidFill>
              <a:schemeClr val="bg1">
                <a:lumMod val="85000"/>
              </a:schemeClr>
            </a:solidFill>
          </a:ln>
        </p:spPr>
        <p:txBody>
          <a:bodyPr vert="horz" lIns="72000" tIns="0" rIns="0" bIns="0" rtlCol="0" anchor="ctr" anchorCtr="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lnSpc>
                <a:spcPct val="150000"/>
              </a:lnSpc>
              <a:buClr>
                <a:srgbClr val="31B6FD"/>
              </a:buClr>
            </a:pPr>
            <a:r>
              <a:rPr lang="en-US" altLang="ja-JP" sz="1200" b="1" dirty="0">
                <a:latin typeface="メイリオ" panose="020B0604030504040204" pitchFamily="50" charset="-128"/>
                <a:ea typeface="メイリオ" panose="020B0604030504040204" pitchFamily="50" charset="-128"/>
              </a:rPr>
              <a:t>6. </a:t>
            </a:r>
            <a:r>
              <a:rPr lang="ja-JP" altLang="en-US" sz="1200" b="1" dirty="0">
                <a:latin typeface="メイリオ" panose="020B0604030504040204" pitchFamily="50" charset="-128"/>
                <a:ea typeface="メイリオ" panose="020B0604030504040204" pitchFamily="50" charset="-128"/>
              </a:rPr>
              <a:t>マテリアルフロー</a:t>
            </a:r>
            <a:endParaRPr lang="en-US" altLang="ja-JP" sz="1200" b="1" dirty="0">
              <a:latin typeface="メイリオ" panose="020B0604030504040204" pitchFamily="50" charset="-128"/>
              <a:ea typeface="メイリオ" panose="020B0604030504040204" pitchFamily="50" charset="-128"/>
            </a:endParaRPr>
          </a:p>
        </p:txBody>
      </p:sp>
      <p:sp>
        <p:nvSpPr>
          <p:cNvPr id="43" name="正方形/長方形 42"/>
          <p:cNvSpPr/>
          <p:nvPr/>
        </p:nvSpPr>
        <p:spPr>
          <a:xfrm>
            <a:off x="572940" y="1411474"/>
            <a:ext cx="8769693" cy="5176588"/>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914400">
              <a:buClr>
                <a:srgbClr val="5ECCF3"/>
              </a:buClr>
            </a:pP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4" name="正方形/長方形 43"/>
          <p:cNvSpPr/>
          <p:nvPr/>
        </p:nvSpPr>
        <p:spPr>
          <a:xfrm>
            <a:off x="5565516" y="6562607"/>
            <a:ext cx="3702358" cy="2953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r">
              <a:defRPr/>
            </a:pPr>
            <a:r>
              <a:rPr kumimoji="1" lang="ja-JP" altLang="en-US" sz="900" dirty="0">
                <a:solidFill>
                  <a:prstClr val="black"/>
                </a:solidFill>
                <a:latin typeface="メイリオ" panose="020B0604030504040204" pitchFamily="50" charset="-128"/>
                <a:ea typeface="メイリオ" panose="020B0604030504040204" pitchFamily="50" charset="-128"/>
              </a:rPr>
              <a:t>環境省　地域の多様な課題に応える脱炭素型地域づくりモデル形成事業</a:t>
            </a:r>
          </a:p>
        </p:txBody>
      </p:sp>
      <p:sp>
        <p:nvSpPr>
          <p:cNvPr id="55" name="正方形/長方形 54">
            <a:extLst>
              <a:ext uri="{FF2B5EF4-FFF2-40B4-BE49-F238E27FC236}">
                <a16:creationId xmlns:a16="http://schemas.microsoft.com/office/drawing/2014/main" id="{3AE0C004-59B1-47C3-BABE-F1C44381E655}"/>
              </a:ext>
            </a:extLst>
          </p:cNvPr>
          <p:cNvSpPr/>
          <p:nvPr/>
        </p:nvSpPr>
        <p:spPr>
          <a:xfrm>
            <a:off x="1288315" y="-1"/>
            <a:ext cx="2386749" cy="579600"/>
          </a:xfrm>
          <a:prstGeom prst="rect">
            <a:avLst/>
          </a:prstGeom>
          <a:noFill/>
          <a:ln>
            <a:noFill/>
          </a:ln>
        </p:spPr>
        <p:style>
          <a:lnRef idx="2">
            <a:schemeClr val="accent1"/>
          </a:lnRef>
          <a:fillRef idx="1">
            <a:schemeClr val="lt1"/>
          </a:fillRef>
          <a:effectRef idx="0">
            <a:schemeClr val="accent1"/>
          </a:effectRef>
          <a:fontRef idx="minor">
            <a:schemeClr val="dk1"/>
          </a:fontRef>
        </p:style>
        <p:txBody>
          <a:bodyPr lIns="0" tIns="72000" rIns="0" bIns="0" rtlCol="0" anchor="ctr" anchorCtr="0"/>
          <a:lstStyle/>
          <a:p>
            <a:pPr algn="ctr" defTabSz="914400">
              <a:defRPr/>
            </a:pPr>
            <a:r>
              <a:rPr kumimoji="1" lang="ja-JP" altLang="en-US" sz="2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岡山県／真庭市</a:t>
            </a:r>
          </a:p>
        </p:txBody>
      </p:sp>
      <p:pic>
        <p:nvPicPr>
          <p:cNvPr id="77" name="図 76">
            <a:extLst>
              <a:ext uri="{FF2B5EF4-FFF2-40B4-BE49-F238E27FC236}">
                <a16:creationId xmlns:a16="http://schemas.microsoft.com/office/drawing/2014/main" id="{823F1FC1-C2BB-4121-B523-E440F84D3286}"/>
              </a:ext>
            </a:extLst>
          </p:cNvPr>
          <p:cNvPicPr>
            <a:picLocks noChangeAspect="1"/>
          </p:cNvPicPr>
          <p:nvPr/>
        </p:nvPicPr>
        <p:blipFill>
          <a:blip r:embed="rId7"/>
          <a:stretch>
            <a:fillRect/>
          </a:stretch>
        </p:blipFill>
        <p:spPr>
          <a:xfrm>
            <a:off x="967629" y="60479"/>
            <a:ext cx="488148" cy="448872"/>
          </a:xfrm>
          <a:prstGeom prst="rect">
            <a:avLst/>
          </a:prstGeom>
        </p:spPr>
      </p:pic>
      <p:sp>
        <p:nvSpPr>
          <p:cNvPr id="56" name="正方形/長方形 55">
            <a:extLst>
              <a:ext uri="{FF2B5EF4-FFF2-40B4-BE49-F238E27FC236}">
                <a16:creationId xmlns:a16="http://schemas.microsoft.com/office/drawing/2014/main" id="{BC5805B7-912A-44E8-A41D-097D0DE03A58}"/>
              </a:ext>
            </a:extLst>
          </p:cNvPr>
          <p:cNvSpPr/>
          <p:nvPr/>
        </p:nvSpPr>
        <p:spPr>
          <a:xfrm>
            <a:off x="3828288" y="-1"/>
            <a:ext cx="5696712" cy="57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ja-JP" altLang="en-US" sz="1200" b="1" dirty="0">
                <a:solidFill>
                  <a:schemeClr val="bg1"/>
                </a:solidFill>
                <a:latin typeface="メイリオ" panose="020B0604030504040204" pitchFamily="50" charset="-128"/>
                <a:ea typeface="メイリオ" panose="020B0604030504040204" pitchFamily="50" charset="-128"/>
              </a:rPr>
              <a:t>脱炭素イノベーションによる地域循環共生圏構築事業</a:t>
            </a:r>
          </a:p>
          <a:p>
            <a:pPr algn="ctr"/>
            <a:r>
              <a:rPr lang="ja-JP" altLang="en-US" sz="1200" b="1" dirty="0">
                <a:solidFill>
                  <a:schemeClr val="bg1"/>
                </a:solidFill>
                <a:latin typeface="メイリオ" panose="020B0604030504040204" pitchFamily="50" charset="-128"/>
                <a:ea typeface="メイリオ" panose="020B0604030504040204" pitchFamily="50" charset="-128"/>
              </a:rPr>
              <a:t>生ごみ・し尿等の資源化から始まる</a:t>
            </a:r>
            <a:endParaRPr lang="en-US" altLang="ja-JP" sz="1200" b="1" dirty="0">
              <a:solidFill>
                <a:schemeClr val="bg1"/>
              </a:solidFill>
              <a:latin typeface="メイリオ" panose="020B0604030504040204" pitchFamily="50" charset="-128"/>
              <a:ea typeface="メイリオ" panose="020B0604030504040204" pitchFamily="50" charset="-128"/>
            </a:endParaRPr>
          </a:p>
          <a:p>
            <a:pPr algn="ctr"/>
            <a:r>
              <a:rPr lang="ja-JP" altLang="en-US" sz="1200" b="1" dirty="0">
                <a:solidFill>
                  <a:schemeClr val="bg1"/>
                </a:solidFill>
                <a:latin typeface="メイリオ" panose="020B0604030504040204" pitchFamily="50" charset="-128"/>
                <a:ea typeface="メイリオ" panose="020B0604030504040204" pitchFamily="50" charset="-128"/>
              </a:rPr>
              <a:t>発展型の持続可能な循環地域づくり　事業</a:t>
            </a:r>
            <a:endParaRPr lang="ja-JP" altLang="en-US" sz="1200" dirty="0">
              <a:solidFill>
                <a:schemeClr val="bg1"/>
              </a:solidFill>
              <a:latin typeface="メイリオ" panose="020B0604030504040204" pitchFamily="50" charset="-128"/>
              <a:ea typeface="メイリオ" panose="020B0604030504040204" pitchFamily="50" charset="-128"/>
            </a:endParaRPr>
          </a:p>
        </p:txBody>
      </p:sp>
      <p:cxnSp>
        <p:nvCxnSpPr>
          <p:cNvPr id="80" name="直線矢印コネクタ 79">
            <a:extLst>
              <a:ext uri="{FF2B5EF4-FFF2-40B4-BE49-F238E27FC236}">
                <a16:creationId xmlns:a16="http://schemas.microsoft.com/office/drawing/2014/main" id="{60168E0E-C177-446D-B595-4F735671AD02}"/>
              </a:ext>
            </a:extLst>
          </p:cNvPr>
          <p:cNvCxnSpPr>
            <a:cxnSpLocks/>
          </p:cNvCxnSpPr>
          <p:nvPr/>
        </p:nvCxnSpPr>
        <p:spPr>
          <a:xfrm>
            <a:off x="2428246" y="2847027"/>
            <a:ext cx="2293861"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84" name="テキスト ボックス 83">
            <a:extLst>
              <a:ext uri="{FF2B5EF4-FFF2-40B4-BE49-F238E27FC236}">
                <a16:creationId xmlns:a16="http://schemas.microsoft.com/office/drawing/2014/main" id="{8C55A8C8-C85D-4E8C-BBAE-7CC77C0D70F1}"/>
              </a:ext>
            </a:extLst>
          </p:cNvPr>
          <p:cNvSpPr txBox="1"/>
          <p:nvPr/>
        </p:nvSpPr>
        <p:spPr>
          <a:xfrm>
            <a:off x="6365880" y="2145764"/>
            <a:ext cx="1565199" cy="220867"/>
          </a:xfrm>
          <a:prstGeom prst="rect">
            <a:avLst/>
          </a:prstGeom>
          <a:solidFill>
            <a:srgbClr val="FFFF00"/>
          </a:solidFill>
        </p:spPr>
        <p:txBody>
          <a:bodyPr wrap="square" lIns="0" tIns="0" rIns="0" bIns="0" rtlCol="0" anchor="ctr" anchorCtr="0">
            <a:noAutofit/>
          </a:bodyPr>
          <a:lstStyle/>
          <a:p>
            <a:pPr algn="ctr" defTabSz="844083" fontAlgn="base" hangingPunct="0">
              <a:spcBef>
                <a:spcPct val="0"/>
              </a:spcBef>
              <a:spcAft>
                <a:spcPct val="0"/>
              </a:spcAft>
            </a:pPr>
            <a:r>
              <a:rPr kumimoji="1" lang="ja-JP" altLang="en-US" sz="1050" dirty="0">
                <a:solidFill>
                  <a:prstClr val="black"/>
                </a:solidFill>
                <a:latin typeface="Arial" charset="0"/>
                <a:ea typeface="メイリオ"/>
                <a:cs typeface="Arial" charset="0"/>
              </a:rPr>
              <a:t>最終処分段階</a:t>
            </a:r>
            <a:endParaRPr kumimoji="1" lang="en-US" altLang="ja-JP" sz="1050" dirty="0">
              <a:solidFill>
                <a:prstClr val="black"/>
              </a:solidFill>
              <a:latin typeface="Arial" charset="0"/>
              <a:ea typeface="メイリオ"/>
              <a:cs typeface="Arial" charset="0"/>
            </a:endParaRPr>
          </a:p>
        </p:txBody>
      </p:sp>
      <p:sp>
        <p:nvSpPr>
          <p:cNvPr id="116" name="角丸四角形 68">
            <a:extLst>
              <a:ext uri="{FF2B5EF4-FFF2-40B4-BE49-F238E27FC236}">
                <a16:creationId xmlns:a16="http://schemas.microsoft.com/office/drawing/2014/main" id="{C08790B1-C7AB-4E88-99D6-6D31EF0ED8F1}"/>
              </a:ext>
            </a:extLst>
          </p:cNvPr>
          <p:cNvSpPr/>
          <p:nvPr/>
        </p:nvSpPr>
        <p:spPr>
          <a:xfrm>
            <a:off x="4856133" y="2871780"/>
            <a:ext cx="1012676" cy="198645"/>
          </a:xfrm>
          <a:prstGeom prst="roundRect">
            <a:avLst/>
          </a:prstGeom>
          <a:solidFill>
            <a:srgbClr val="D9D9D9"/>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defTabSz="844083" fontAlgn="base">
              <a:spcBef>
                <a:spcPct val="0"/>
              </a:spcBef>
              <a:spcAft>
                <a:spcPct val="0"/>
              </a:spcAft>
            </a:pPr>
            <a:r>
              <a:rPr kumimoji="1" lang="en-US" altLang="ja-JP" sz="1000" dirty="0">
                <a:solidFill>
                  <a:prstClr val="black"/>
                </a:solidFill>
                <a:latin typeface="Arial"/>
                <a:ea typeface="メイリオ"/>
              </a:rPr>
              <a:t>1,400 t</a:t>
            </a:r>
            <a:endParaRPr kumimoji="1" lang="ja-JP" altLang="en-US" sz="1000" dirty="0">
              <a:solidFill>
                <a:prstClr val="black"/>
              </a:solidFill>
              <a:latin typeface="Arial"/>
              <a:ea typeface="メイリオ"/>
            </a:endParaRPr>
          </a:p>
        </p:txBody>
      </p:sp>
      <p:cxnSp>
        <p:nvCxnSpPr>
          <p:cNvPr id="117" name="直線矢印コネクタ 116">
            <a:extLst>
              <a:ext uri="{FF2B5EF4-FFF2-40B4-BE49-F238E27FC236}">
                <a16:creationId xmlns:a16="http://schemas.microsoft.com/office/drawing/2014/main" id="{6E840337-A046-4B41-BE94-EEE9F3D815C8}"/>
              </a:ext>
            </a:extLst>
          </p:cNvPr>
          <p:cNvCxnSpPr>
            <a:cxnSpLocks/>
          </p:cNvCxnSpPr>
          <p:nvPr/>
        </p:nvCxnSpPr>
        <p:spPr>
          <a:xfrm>
            <a:off x="5996122" y="2854476"/>
            <a:ext cx="475727"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18" name="正方形/長方形 117">
            <a:extLst>
              <a:ext uri="{FF2B5EF4-FFF2-40B4-BE49-F238E27FC236}">
                <a16:creationId xmlns:a16="http://schemas.microsoft.com/office/drawing/2014/main" id="{7B65B133-B521-4737-A1FD-996DA760A405}"/>
              </a:ext>
            </a:extLst>
          </p:cNvPr>
          <p:cNvSpPr/>
          <p:nvPr/>
        </p:nvSpPr>
        <p:spPr>
          <a:xfrm>
            <a:off x="6489406" y="2678515"/>
            <a:ext cx="1320017" cy="518948"/>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defTabSz="844083" fontAlgn="base">
              <a:spcBef>
                <a:spcPct val="0"/>
              </a:spcBef>
              <a:spcAft>
                <a:spcPct val="0"/>
              </a:spcAft>
            </a:pPr>
            <a:r>
              <a:rPr kumimoji="1" lang="ja-JP" altLang="en-US" sz="1000" dirty="0">
                <a:solidFill>
                  <a:prstClr val="black"/>
                </a:solidFill>
                <a:latin typeface="Arial"/>
                <a:ea typeface="メイリオ"/>
              </a:rPr>
              <a:t>埋立・その他</a:t>
            </a:r>
          </a:p>
        </p:txBody>
      </p:sp>
      <p:sp>
        <p:nvSpPr>
          <p:cNvPr id="119" name="角丸四角形 69">
            <a:extLst>
              <a:ext uri="{FF2B5EF4-FFF2-40B4-BE49-F238E27FC236}">
                <a16:creationId xmlns:a16="http://schemas.microsoft.com/office/drawing/2014/main" id="{7AB4F940-BDB9-4EB5-B30D-6BC4819E15B3}"/>
              </a:ext>
            </a:extLst>
          </p:cNvPr>
          <p:cNvSpPr/>
          <p:nvPr/>
        </p:nvSpPr>
        <p:spPr>
          <a:xfrm>
            <a:off x="6625296" y="2914340"/>
            <a:ext cx="1012676" cy="198645"/>
          </a:xfrm>
          <a:prstGeom prst="roundRect">
            <a:avLst/>
          </a:prstGeom>
          <a:solidFill>
            <a:srgbClr val="D9D9D9"/>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defTabSz="844083" fontAlgn="base">
              <a:spcBef>
                <a:spcPct val="0"/>
              </a:spcBef>
              <a:spcAft>
                <a:spcPct val="0"/>
              </a:spcAft>
            </a:pPr>
            <a:r>
              <a:rPr kumimoji="1" lang="en-US" altLang="ja-JP" sz="1000" dirty="0">
                <a:solidFill>
                  <a:prstClr val="black"/>
                </a:solidFill>
                <a:latin typeface="Arial"/>
                <a:ea typeface="メイリオ"/>
              </a:rPr>
              <a:t>1,400 t</a:t>
            </a:r>
            <a:endParaRPr kumimoji="1" lang="ja-JP" altLang="en-US" sz="1000" dirty="0">
              <a:solidFill>
                <a:prstClr val="black"/>
              </a:solidFill>
              <a:latin typeface="Arial"/>
              <a:ea typeface="メイリオ"/>
            </a:endParaRPr>
          </a:p>
        </p:txBody>
      </p:sp>
      <p:sp>
        <p:nvSpPr>
          <p:cNvPr id="120" name="テキスト ボックス 119">
            <a:extLst>
              <a:ext uri="{FF2B5EF4-FFF2-40B4-BE49-F238E27FC236}">
                <a16:creationId xmlns:a16="http://schemas.microsoft.com/office/drawing/2014/main" id="{95433145-FAC6-4E8A-83D5-CC5E140F7D34}"/>
              </a:ext>
            </a:extLst>
          </p:cNvPr>
          <p:cNvSpPr txBox="1"/>
          <p:nvPr/>
        </p:nvSpPr>
        <p:spPr>
          <a:xfrm>
            <a:off x="966772" y="2144838"/>
            <a:ext cx="5216808" cy="221794"/>
          </a:xfrm>
          <a:prstGeom prst="rect">
            <a:avLst/>
          </a:prstGeom>
          <a:solidFill>
            <a:srgbClr val="FFFF00"/>
          </a:solidFill>
        </p:spPr>
        <p:txBody>
          <a:bodyPr wrap="square" rtlCol="0" anchor="ctr" anchorCtr="0">
            <a:noAutofit/>
          </a:bodyPr>
          <a:lstStyle/>
          <a:p>
            <a:pPr algn="ctr" defTabSz="844083" fontAlgn="base" hangingPunct="0">
              <a:spcBef>
                <a:spcPct val="0"/>
              </a:spcBef>
              <a:spcAft>
                <a:spcPct val="0"/>
              </a:spcAft>
            </a:pPr>
            <a:r>
              <a:rPr kumimoji="1" lang="ja-JP" altLang="en-US" sz="1050" dirty="0">
                <a:solidFill>
                  <a:prstClr val="black"/>
                </a:solidFill>
                <a:latin typeface="Arial" charset="0"/>
                <a:ea typeface="メイリオ"/>
                <a:cs typeface="Arial" charset="0"/>
              </a:rPr>
              <a:t>中間処分段階</a:t>
            </a:r>
          </a:p>
        </p:txBody>
      </p:sp>
      <p:grpSp>
        <p:nvGrpSpPr>
          <p:cNvPr id="78" name="グループ化 77">
            <a:extLst>
              <a:ext uri="{FF2B5EF4-FFF2-40B4-BE49-F238E27FC236}">
                <a16:creationId xmlns:a16="http://schemas.microsoft.com/office/drawing/2014/main" id="{E1448422-61E9-4B0C-A751-6C278E2291C6}"/>
              </a:ext>
            </a:extLst>
          </p:cNvPr>
          <p:cNvGrpSpPr/>
          <p:nvPr/>
        </p:nvGrpSpPr>
        <p:grpSpPr>
          <a:xfrm>
            <a:off x="4014256" y="642903"/>
            <a:ext cx="5506594" cy="875322"/>
            <a:chOff x="4014256" y="642903"/>
            <a:chExt cx="5506594" cy="875322"/>
          </a:xfrm>
        </p:grpSpPr>
        <p:sp>
          <p:nvSpPr>
            <p:cNvPr id="122" name="正方形/長方形 121">
              <a:extLst>
                <a:ext uri="{FF2B5EF4-FFF2-40B4-BE49-F238E27FC236}">
                  <a16:creationId xmlns:a16="http://schemas.microsoft.com/office/drawing/2014/main" id="{5D273C6A-7264-4ACC-A7FA-7F2112CCCC45}"/>
                </a:ext>
              </a:extLst>
            </p:cNvPr>
            <p:cNvSpPr/>
            <p:nvPr/>
          </p:nvSpPr>
          <p:spPr>
            <a:xfrm>
              <a:off x="4899833" y="642903"/>
              <a:ext cx="4621017" cy="873969"/>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844083" fontAlgn="base">
                <a:spcBef>
                  <a:spcPct val="0"/>
                </a:spcBef>
                <a:spcAft>
                  <a:spcPct val="0"/>
                </a:spcAft>
              </a:pPr>
              <a:r>
                <a:rPr kumimoji="1" lang="ja-JP" altLang="en-US" sz="1050" dirty="0">
                  <a:solidFill>
                    <a:prstClr val="black"/>
                  </a:solidFill>
                </a:rPr>
                <a:t>資源生産性：事業による売上高／①　（必須）</a:t>
              </a:r>
            </a:p>
            <a:p>
              <a:pPr defTabSz="844083" fontAlgn="base">
                <a:spcBef>
                  <a:spcPct val="0"/>
                </a:spcBef>
                <a:spcAft>
                  <a:spcPct val="0"/>
                </a:spcAft>
              </a:pPr>
              <a:endParaRPr kumimoji="1" lang="en-US" altLang="ja-JP" sz="1050" dirty="0">
                <a:solidFill>
                  <a:prstClr val="black"/>
                </a:solidFill>
                <a:latin typeface="Arial"/>
                <a:ea typeface="メイリオ"/>
              </a:endParaRPr>
            </a:p>
            <a:p>
              <a:pPr defTabSz="844083" fontAlgn="base">
                <a:spcBef>
                  <a:spcPct val="0"/>
                </a:spcBef>
                <a:spcAft>
                  <a:spcPct val="0"/>
                </a:spcAft>
              </a:pPr>
              <a:r>
                <a:rPr kumimoji="1" lang="en-US" altLang="ja-JP" sz="1050" dirty="0">
                  <a:solidFill>
                    <a:prstClr val="black"/>
                  </a:solidFill>
                  <a:latin typeface="Arial"/>
                  <a:ea typeface="メイリオ"/>
                </a:rPr>
                <a:t>※</a:t>
              </a:r>
              <a:r>
                <a:rPr kumimoji="1" lang="ja-JP" altLang="en-US" sz="1050" dirty="0">
                  <a:solidFill>
                    <a:prstClr val="black"/>
                  </a:solidFill>
                  <a:latin typeface="Arial"/>
                  <a:ea typeface="メイリオ"/>
                </a:rPr>
                <a:t>売上高が上がらない事業のため、コスト削減額／廃棄物処理量としている。</a:t>
              </a:r>
              <a:endParaRPr kumimoji="1" lang="en-US" altLang="ja-JP" sz="1050" dirty="0">
                <a:solidFill>
                  <a:prstClr val="black"/>
                </a:solidFill>
                <a:latin typeface="Arial"/>
                <a:ea typeface="メイリオ"/>
              </a:endParaRPr>
            </a:p>
            <a:p>
              <a:pPr defTabSz="844083" fontAlgn="base">
                <a:spcBef>
                  <a:spcPct val="0"/>
                </a:spcBef>
                <a:spcAft>
                  <a:spcPct val="0"/>
                </a:spcAft>
              </a:pPr>
              <a:r>
                <a:rPr kumimoji="1" lang="ja-JP" altLang="en-US" sz="1050" dirty="0">
                  <a:solidFill>
                    <a:prstClr val="black"/>
                  </a:solidFill>
                  <a:latin typeface="Arial"/>
                  <a:ea typeface="メイリオ"/>
                </a:rPr>
                <a:t>　</a:t>
              </a:r>
              <a:r>
                <a:rPr kumimoji="1" lang="en-US" altLang="ja-JP" sz="1050" dirty="0">
                  <a:solidFill>
                    <a:prstClr val="black"/>
                  </a:solidFill>
                  <a:latin typeface="Arial"/>
                  <a:ea typeface="メイリオ"/>
                </a:rPr>
                <a:t>0</a:t>
              </a:r>
              <a:r>
                <a:rPr kumimoji="1" lang="ja-JP" altLang="en-US" sz="1050" dirty="0">
                  <a:solidFill>
                    <a:prstClr val="black"/>
                  </a:solidFill>
                  <a:latin typeface="Arial"/>
                  <a:ea typeface="メイリオ"/>
                </a:rPr>
                <a:t>円／</a:t>
              </a:r>
              <a:r>
                <a:rPr kumimoji="1" lang="en-US" altLang="ja-JP" sz="1050" dirty="0">
                  <a:solidFill>
                    <a:prstClr val="black"/>
                  </a:solidFill>
                  <a:latin typeface="Arial"/>
                  <a:ea typeface="メイリオ"/>
                </a:rPr>
                <a:t>40,000t</a:t>
              </a:r>
              <a:r>
                <a:rPr kumimoji="1" lang="ja-JP" altLang="en-US" sz="1050" dirty="0">
                  <a:solidFill>
                    <a:prstClr val="black"/>
                  </a:solidFill>
                  <a:latin typeface="Arial"/>
                  <a:ea typeface="メイリオ"/>
                </a:rPr>
                <a:t>＝</a:t>
              </a:r>
              <a:r>
                <a:rPr kumimoji="1" lang="en-US" altLang="ja-JP" sz="1050" dirty="0">
                  <a:solidFill>
                    <a:prstClr val="black"/>
                  </a:solidFill>
                  <a:latin typeface="Arial"/>
                  <a:ea typeface="メイリオ"/>
                </a:rPr>
                <a:t>0</a:t>
              </a:r>
            </a:p>
          </p:txBody>
        </p:sp>
        <p:sp>
          <p:nvSpPr>
            <p:cNvPr id="123" name="正方形/長方形 122">
              <a:extLst>
                <a:ext uri="{FF2B5EF4-FFF2-40B4-BE49-F238E27FC236}">
                  <a16:creationId xmlns:a16="http://schemas.microsoft.com/office/drawing/2014/main" id="{C3CDF3A3-51ED-4361-81FB-D6A3F35A924F}"/>
                </a:ext>
              </a:extLst>
            </p:cNvPr>
            <p:cNvSpPr/>
            <p:nvPr/>
          </p:nvSpPr>
          <p:spPr>
            <a:xfrm>
              <a:off x="4014256" y="642903"/>
              <a:ext cx="881579" cy="875322"/>
            </a:xfrm>
            <a:prstGeom prst="rect">
              <a:avLst/>
            </a:prstGeom>
            <a:solidFill>
              <a:srgbClr val="D9D9D9"/>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83" fontAlgn="base">
                <a:spcBef>
                  <a:spcPct val="0"/>
                </a:spcBef>
                <a:spcAft>
                  <a:spcPct val="0"/>
                </a:spcAft>
              </a:pPr>
              <a:r>
                <a:rPr kumimoji="1" lang="ja-JP" altLang="en-US" sz="1100" dirty="0">
                  <a:solidFill>
                    <a:prstClr val="black"/>
                  </a:solidFill>
                  <a:latin typeface="Arial"/>
                  <a:ea typeface="メイリオ"/>
                </a:rPr>
                <a:t>算出指標</a:t>
              </a:r>
            </a:p>
          </p:txBody>
        </p:sp>
      </p:grpSp>
      <p:sp>
        <p:nvSpPr>
          <p:cNvPr id="127" name="正方形/長方形 126">
            <a:extLst>
              <a:ext uri="{FF2B5EF4-FFF2-40B4-BE49-F238E27FC236}">
                <a16:creationId xmlns:a16="http://schemas.microsoft.com/office/drawing/2014/main" id="{80F519DA-76A4-4F01-8058-D5F9CBD231D5}"/>
              </a:ext>
            </a:extLst>
          </p:cNvPr>
          <p:cNvSpPr/>
          <p:nvPr/>
        </p:nvSpPr>
        <p:spPr>
          <a:xfrm>
            <a:off x="849164" y="5470826"/>
            <a:ext cx="7532835" cy="521517"/>
          </a:xfrm>
          <a:prstGeom prst="rect">
            <a:avLst/>
          </a:prstGeom>
          <a:noFill/>
          <a:ln w="9525">
            <a:solidFill>
              <a:srgbClr val="0075BF"/>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defTabSz="844083" fontAlgn="base">
              <a:spcBef>
                <a:spcPct val="0"/>
              </a:spcBef>
              <a:spcAft>
                <a:spcPct val="0"/>
              </a:spcAft>
            </a:pPr>
            <a:r>
              <a:rPr kumimoji="1" lang="ja-JP" altLang="en-US" sz="1000" dirty="0">
                <a:solidFill>
                  <a:prstClr val="black"/>
                </a:solidFill>
                <a:latin typeface="Arial"/>
                <a:ea typeface="メイリオ"/>
              </a:rPr>
              <a:t>エネルギー投入</a:t>
            </a:r>
          </a:p>
        </p:txBody>
      </p:sp>
      <p:sp>
        <p:nvSpPr>
          <p:cNvPr id="136" name="正方形/長方形 135">
            <a:extLst>
              <a:ext uri="{FF2B5EF4-FFF2-40B4-BE49-F238E27FC236}">
                <a16:creationId xmlns:a16="http://schemas.microsoft.com/office/drawing/2014/main" id="{0DDD384A-B26C-4015-806F-02D96CFF3BD8}"/>
              </a:ext>
            </a:extLst>
          </p:cNvPr>
          <p:cNvSpPr/>
          <p:nvPr/>
        </p:nvSpPr>
        <p:spPr>
          <a:xfrm>
            <a:off x="2125591" y="5505679"/>
            <a:ext cx="1230923" cy="222953"/>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defTabSz="844083" fontAlgn="base">
              <a:spcBef>
                <a:spcPct val="0"/>
              </a:spcBef>
              <a:spcAft>
                <a:spcPct val="0"/>
              </a:spcAft>
            </a:pPr>
            <a:r>
              <a:rPr kumimoji="1" lang="ja-JP" altLang="en-US" sz="1000" dirty="0">
                <a:solidFill>
                  <a:prstClr val="black"/>
                </a:solidFill>
                <a:latin typeface="Arial"/>
                <a:ea typeface="メイリオ"/>
              </a:rPr>
              <a:t>電気</a:t>
            </a:r>
          </a:p>
        </p:txBody>
      </p:sp>
      <p:grpSp>
        <p:nvGrpSpPr>
          <p:cNvPr id="37" name="グループ化 36">
            <a:extLst>
              <a:ext uri="{FF2B5EF4-FFF2-40B4-BE49-F238E27FC236}">
                <a16:creationId xmlns:a16="http://schemas.microsoft.com/office/drawing/2014/main" id="{D08A0AEF-4B3C-440E-ADF7-D7C54D32F82E}"/>
              </a:ext>
            </a:extLst>
          </p:cNvPr>
          <p:cNvGrpSpPr/>
          <p:nvPr/>
        </p:nvGrpSpPr>
        <p:grpSpPr>
          <a:xfrm>
            <a:off x="3210899" y="3424222"/>
            <a:ext cx="1230923" cy="451329"/>
            <a:chOff x="4074831" y="4227126"/>
            <a:chExt cx="1230923" cy="451329"/>
          </a:xfrm>
        </p:grpSpPr>
        <p:sp>
          <p:nvSpPr>
            <p:cNvPr id="138" name="正方形/長方形 137">
              <a:extLst>
                <a:ext uri="{FF2B5EF4-FFF2-40B4-BE49-F238E27FC236}">
                  <a16:creationId xmlns:a16="http://schemas.microsoft.com/office/drawing/2014/main" id="{9EF894D7-A9B2-41EB-AE5C-B085B202627A}"/>
                </a:ext>
              </a:extLst>
            </p:cNvPr>
            <p:cNvSpPr/>
            <p:nvPr/>
          </p:nvSpPr>
          <p:spPr>
            <a:xfrm>
              <a:off x="4074831" y="4227126"/>
              <a:ext cx="1230923" cy="451329"/>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defTabSz="844083" fontAlgn="base">
                <a:spcBef>
                  <a:spcPct val="0"/>
                </a:spcBef>
                <a:spcAft>
                  <a:spcPct val="0"/>
                </a:spcAft>
              </a:pPr>
              <a:r>
                <a:rPr kumimoji="1" lang="ja-JP" altLang="en-US" sz="1000" dirty="0">
                  <a:solidFill>
                    <a:prstClr val="black"/>
                  </a:solidFill>
                  <a:latin typeface="Arial"/>
                  <a:ea typeface="メイリオ"/>
                </a:rPr>
                <a:t>し渣</a:t>
              </a:r>
            </a:p>
          </p:txBody>
        </p:sp>
        <p:sp>
          <p:nvSpPr>
            <p:cNvPr id="139" name="角丸四角形 75">
              <a:extLst>
                <a:ext uri="{FF2B5EF4-FFF2-40B4-BE49-F238E27FC236}">
                  <a16:creationId xmlns:a16="http://schemas.microsoft.com/office/drawing/2014/main" id="{7BAC71D6-3EFB-498C-B414-C0E478D4EC87}"/>
                </a:ext>
              </a:extLst>
            </p:cNvPr>
            <p:cNvSpPr/>
            <p:nvPr/>
          </p:nvSpPr>
          <p:spPr>
            <a:xfrm>
              <a:off x="4188895" y="4421707"/>
              <a:ext cx="1012676" cy="198645"/>
            </a:xfrm>
            <a:prstGeom prst="roundRect">
              <a:avLst/>
            </a:prstGeom>
            <a:solidFill>
              <a:srgbClr val="D9D9D9"/>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defTabSz="844083" fontAlgn="base">
                <a:spcBef>
                  <a:spcPct val="0"/>
                </a:spcBef>
                <a:spcAft>
                  <a:spcPct val="0"/>
                </a:spcAft>
              </a:pPr>
              <a:r>
                <a:rPr kumimoji="1" lang="en-US" altLang="ja-JP" sz="1000" dirty="0">
                  <a:solidFill>
                    <a:prstClr val="black"/>
                  </a:solidFill>
                  <a:latin typeface="Arial"/>
                  <a:ea typeface="メイリオ"/>
                </a:rPr>
                <a:t>20 t</a:t>
              </a:r>
              <a:endParaRPr kumimoji="1" lang="ja-JP" altLang="en-US" sz="1000" dirty="0">
                <a:solidFill>
                  <a:prstClr val="black"/>
                </a:solidFill>
                <a:latin typeface="Arial"/>
                <a:ea typeface="メイリオ"/>
              </a:endParaRPr>
            </a:p>
          </p:txBody>
        </p:sp>
      </p:grpSp>
      <p:grpSp>
        <p:nvGrpSpPr>
          <p:cNvPr id="83" name="グループ化 82">
            <a:extLst>
              <a:ext uri="{FF2B5EF4-FFF2-40B4-BE49-F238E27FC236}">
                <a16:creationId xmlns:a16="http://schemas.microsoft.com/office/drawing/2014/main" id="{E800B296-0F12-4629-BDC3-76C4F1652F3E}"/>
              </a:ext>
            </a:extLst>
          </p:cNvPr>
          <p:cNvGrpSpPr/>
          <p:nvPr/>
        </p:nvGrpSpPr>
        <p:grpSpPr>
          <a:xfrm>
            <a:off x="6470356" y="3324676"/>
            <a:ext cx="1320016" cy="455516"/>
            <a:chOff x="6470356" y="3857427"/>
            <a:chExt cx="1320016" cy="455516"/>
          </a:xfrm>
        </p:grpSpPr>
        <p:sp>
          <p:nvSpPr>
            <p:cNvPr id="113" name="正方形/長方形 112">
              <a:extLst>
                <a:ext uri="{FF2B5EF4-FFF2-40B4-BE49-F238E27FC236}">
                  <a16:creationId xmlns:a16="http://schemas.microsoft.com/office/drawing/2014/main" id="{ED491961-9F74-40DB-839B-F812A475B027}"/>
                </a:ext>
              </a:extLst>
            </p:cNvPr>
            <p:cNvSpPr/>
            <p:nvPr/>
          </p:nvSpPr>
          <p:spPr>
            <a:xfrm>
              <a:off x="6470356" y="3857427"/>
              <a:ext cx="1320016" cy="455516"/>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defTabSz="844083" fontAlgn="base">
                <a:spcBef>
                  <a:spcPct val="0"/>
                </a:spcBef>
                <a:spcAft>
                  <a:spcPct val="0"/>
                </a:spcAft>
              </a:pPr>
              <a:r>
                <a:rPr kumimoji="1" lang="ja-JP" altLang="en-US" sz="1000" dirty="0">
                  <a:solidFill>
                    <a:prstClr val="black"/>
                  </a:solidFill>
                  <a:latin typeface="Arial"/>
                  <a:ea typeface="メイリオ"/>
                </a:rPr>
                <a:t>排水</a:t>
              </a:r>
            </a:p>
          </p:txBody>
        </p:sp>
        <p:sp>
          <p:nvSpPr>
            <p:cNvPr id="114" name="角丸四角形 67">
              <a:extLst>
                <a:ext uri="{FF2B5EF4-FFF2-40B4-BE49-F238E27FC236}">
                  <a16:creationId xmlns:a16="http://schemas.microsoft.com/office/drawing/2014/main" id="{AB1D03AC-D52A-42DE-AA6B-142DD123FDEB}"/>
                </a:ext>
              </a:extLst>
            </p:cNvPr>
            <p:cNvSpPr/>
            <p:nvPr/>
          </p:nvSpPr>
          <p:spPr>
            <a:xfrm>
              <a:off x="6606246" y="4057712"/>
              <a:ext cx="1012676" cy="198645"/>
            </a:xfrm>
            <a:prstGeom prst="roundRect">
              <a:avLst/>
            </a:prstGeom>
            <a:solidFill>
              <a:srgbClr val="D9D9D9"/>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defTabSz="844083" fontAlgn="base">
                <a:spcBef>
                  <a:spcPct val="0"/>
                </a:spcBef>
                <a:spcAft>
                  <a:spcPct val="0"/>
                </a:spcAft>
              </a:pPr>
              <a:r>
                <a:rPr kumimoji="1" lang="en-US" altLang="ja-JP" sz="1000" dirty="0">
                  <a:solidFill>
                    <a:prstClr val="black"/>
                  </a:solidFill>
                  <a:latin typeface="Arial"/>
                  <a:ea typeface="メイリオ"/>
                </a:rPr>
                <a:t>28,980 t</a:t>
              </a:r>
              <a:endParaRPr kumimoji="1" lang="ja-JP" altLang="en-US" sz="1000" dirty="0">
                <a:solidFill>
                  <a:prstClr val="black"/>
                </a:solidFill>
                <a:latin typeface="Arial"/>
                <a:ea typeface="メイリオ"/>
              </a:endParaRPr>
            </a:p>
          </p:txBody>
        </p:sp>
      </p:grpSp>
      <p:grpSp>
        <p:nvGrpSpPr>
          <p:cNvPr id="39" name="グループ化 38">
            <a:extLst>
              <a:ext uri="{FF2B5EF4-FFF2-40B4-BE49-F238E27FC236}">
                <a16:creationId xmlns:a16="http://schemas.microsoft.com/office/drawing/2014/main" id="{D1EAAEED-54A0-4F3F-9F4D-67F11ED8E637}"/>
              </a:ext>
            </a:extLst>
          </p:cNvPr>
          <p:cNvGrpSpPr/>
          <p:nvPr/>
        </p:nvGrpSpPr>
        <p:grpSpPr>
          <a:xfrm>
            <a:off x="3213001" y="3942153"/>
            <a:ext cx="1230923" cy="451327"/>
            <a:chOff x="4074831" y="5455195"/>
            <a:chExt cx="1230923" cy="451327"/>
          </a:xfrm>
        </p:grpSpPr>
        <p:sp>
          <p:nvSpPr>
            <p:cNvPr id="147" name="正方形/長方形 146">
              <a:extLst>
                <a:ext uri="{FF2B5EF4-FFF2-40B4-BE49-F238E27FC236}">
                  <a16:creationId xmlns:a16="http://schemas.microsoft.com/office/drawing/2014/main" id="{6B41FDA0-A0BB-4E4B-876C-D958DDDFCB82}"/>
                </a:ext>
              </a:extLst>
            </p:cNvPr>
            <p:cNvSpPr/>
            <p:nvPr/>
          </p:nvSpPr>
          <p:spPr>
            <a:xfrm>
              <a:off x="4074831" y="5455195"/>
              <a:ext cx="1230923" cy="451327"/>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defTabSz="844083" fontAlgn="base">
                <a:spcBef>
                  <a:spcPct val="0"/>
                </a:spcBef>
                <a:spcAft>
                  <a:spcPct val="0"/>
                </a:spcAft>
              </a:pPr>
              <a:r>
                <a:rPr kumimoji="1" lang="ja-JP" altLang="en-US" sz="1000" dirty="0">
                  <a:solidFill>
                    <a:prstClr val="black"/>
                  </a:solidFill>
                  <a:latin typeface="Arial"/>
                  <a:ea typeface="メイリオ"/>
                </a:rPr>
                <a:t>処理水</a:t>
              </a:r>
            </a:p>
          </p:txBody>
        </p:sp>
        <p:sp>
          <p:nvSpPr>
            <p:cNvPr id="148" name="角丸四角形 75">
              <a:extLst>
                <a:ext uri="{FF2B5EF4-FFF2-40B4-BE49-F238E27FC236}">
                  <a16:creationId xmlns:a16="http://schemas.microsoft.com/office/drawing/2014/main" id="{1EA3B34A-0205-4493-A726-61F3C2AB0974}"/>
                </a:ext>
              </a:extLst>
            </p:cNvPr>
            <p:cNvSpPr/>
            <p:nvPr/>
          </p:nvSpPr>
          <p:spPr>
            <a:xfrm>
              <a:off x="4188895" y="5656129"/>
              <a:ext cx="1012676" cy="198645"/>
            </a:xfrm>
            <a:prstGeom prst="roundRect">
              <a:avLst/>
            </a:prstGeom>
            <a:solidFill>
              <a:srgbClr val="D9D9D9"/>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defTabSz="844083" fontAlgn="base">
                <a:spcBef>
                  <a:spcPct val="0"/>
                </a:spcBef>
                <a:spcAft>
                  <a:spcPct val="0"/>
                </a:spcAft>
              </a:pPr>
              <a:r>
                <a:rPr kumimoji="1" lang="en-US" altLang="ja-JP" sz="1000" dirty="0">
                  <a:solidFill>
                    <a:prstClr val="black"/>
                  </a:solidFill>
                  <a:latin typeface="Arial"/>
                  <a:ea typeface="メイリオ"/>
                </a:rPr>
                <a:t>28,980 t</a:t>
              </a:r>
              <a:endParaRPr kumimoji="1" lang="ja-JP" altLang="en-US" sz="1000" dirty="0">
                <a:solidFill>
                  <a:prstClr val="black"/>
                </a:solidFill>
                <a:latin typeface="Arial"/>
                <a:ea typeface="メイリオ"/>
              </a:endParaRPr>
            </a:p>
          </p:txBody>
        </p:sp>
      </p:grpSp>
      <p:sp>
        <p:nvSpPr>
          <p:cNvPr id="150" name="正方形/長方形 149">
            <a:extLst>
              <a:ext uri="{FF2B5EF4-FFF2-40B4-BE49-F238E27FC236}">
                <a16:creationId xmlns:a16="http://schemas.microsoft.com/office/drawing/2014/main" id="{B5452887-9C5F-437D-989D-F203FFC0C8AF}"/>
              </a:ext>
            </a:extLst>
          </p:cNvPr>
          <p:cNvSpPr/>
          <p:nvPr/>
        </p:nvSpPr>
        <p:spPr>
          <a:xfrm>
            <a:off x="2927678" y="3180857"/>
            <a:ext cx="1670403" cy="1805201"/>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defTabSz="844083" fontAlgn="base">
              <a:spcBef>
                <a:spcPct val="0"/>
              </a:spcBef>
              <a:spcAft>
                <a:spcPct val="0"/>
              </a:spcAft>
            </a:pPr>
            <a:r>
              <a:rPr kumimoji="1" lang="ja-JP" altLang="en-US" sz="1000" dirty="0">
                <a:solidFill>
                  <a:prstClr val="black"/>
                </a:solidFill>
              </a:rPr>
              <a:t>処理施設</a:t>
            </a:r>
          </a:p>
        </p:txBody>
      </p:sp>
      <p:sp>
        <p:nvSpPr>
          <p:cNvPr id="167" name="正方形/長方形 166">
            <a:extLst>
              <a:ext uri="{FF2B5EF4-FFF2-40B4-BE49-F238E27FC236}">
                <a16:creationId xmlns:a16="http://schemas.microsoft.com/office/drawing/2014/main" id="{F9A46BBC-1FC3-41CE-A369-8E9E72CC6BB7}"/>
              </a:ext>
            </a:extLst>
          </p:cNvPr>
          <p:cNvSpPr/>
          <p:nvPr/>
        </p:nvSpPr>
        <p:spPr>
          <a:xfrm>
            <a:off x="841669" y="1990256"/>
            <a:ext cx="7218950" cy="3114250"/>
          </a:xfrm>
          <a:prstGeom prst="rect">
            <a:avLst/>
          </a:prstGeom>
          <a:noFill/>
          <a:ln w="9525">
            <a:solidFill>
              <a:srgbClr val="0075BF"/>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defTabSz="844083" fontAlgn="base">
              <a:spcBef>
                <a:spcPct val="0"/>
              </a:spcBef>
              <a:spcAft>
                <a:spcPct val="0"/>
              </a:spcAft>
            </a:pPr>
            <a:endParaRPr kumimoji="1" lang="ja-JP" altLang="en-US" sz="1015" dirty="0">
              <a:solidFill>
                <a:prstClr val="black"/>
              </a:solidFill>
              <a:latin typeface="Arial"/>
              <a:ea typeface="メイリオ"/>
            </a:endParaRPr>
          </a:p>
        </p:txBody>
      </p:sp>
      <p:grpSp>
        <p:nvGrpSpPr>
          <p:cNvPr id="81" name="グループ化 80">
            <a:extLst>
              <a:ext uri="{FF2B5EF4-FFF2-40B4-BE49-F238E27FC236}">
                <a16:creationId xmlns:a16="http://schemas.microsoft.com/office/drawing/2014/main" id="{15FC8ACD-A07C-4289-8CC1-2C9EDE2565F5}"/>
              </a:ext>
            </a:extLst>
          </p:cNvPr>
          <p:cNvGrpSpPr/>
          <p:nvPr/>
        </p:nvGrpSpPr>
        <p:grpSpPr>
          <a:xfrm>
            <a:off x="3217737" y="4461387"/>
            <a:ext cx="4589276" cy="460824"/>
            <a:chOff x="3217737" y="3918512"/>
            <a:chExt cx="4589276" cy="460824"/>
          </a:xfrm>
        </p:grpSpPr>
        <p:sp>
          <p:nvSpPr>
            <p:cNvPr id="131" name="正方形/長方形 130">
              <a:extLst>
                <a:ext uri="{FF2B5EF4-FFF2-40B4-BE49-F238E27FC236}">
                  <a16:creationId xmlns:a16="http://schemas.microsoft.com/office/drawing/2014/main" id="{8A3596F3-113E-4F36-B33E-D40F7BE3821F}"/>
                </a:ext>
              </a:extLst>
            </p:cNvPr>
            <p:cNvSpPr/>
            <p:nvPr/>
          </p:nvSpPr>
          <p:spPr>
            <a:xfrm>
              <a:off x="6481006" y="3923820"/>
              <a:ext cx="1326007" cy="455516"/>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defTabSz="844083" fontAlgn="base">
                <a:spcBef>
                  <a:spcPct val="0"/>
                </a:spcBef>
                <a:spcAft>
                  <a:spcPct val="0"/>
                </a:spcAft>
              </a:pPr>
              <a:r>
                <a:rPr kumimoji="1" lang="ja-JP" altLang="en-US" sz="1000" dirty="0">
                  <a:solidFill>
                    <a:prstClr val="black"/>
                  </a:solidFill>
                  <a:latin typeface="Arial"/>
                  <a:ea typeface="メイリオ"/>
                </a:rPr>
                <a:t>堆肥化</a:t>
              </a:r>
            </a:p>
          </p:txBody>
        </p:sp>
        <p:sp>
          <p:nvSpPr>
            <p:cNvPr id="132" name="角丸四角形 68">
              <a:extLst>
                <a:ext uri="{FF2B5EF4-FFF2-40B4-BE49-F238E27FC236}">
                  <a16:creationId xmlns:a16="http://schemas.microsoft.com/office/drawing/2014/main" id="{81BA75E6-E745-4C97-9EDC-1E8EE2EC2CB2}"/>
                </a:ext>
              </a:extLst>
            </p:cNvPr>
            <p:cNvSpPr/>
            <p:nvPr/>
          </p:nvSpPr>
          <p:spPr>
            <a:xfrm>
              <a:off x="6625296" y="4125076"/>
              <a:ext cx="1012676" cy="198645"/>
            </a:xfrm>
            <a:prstGeom prst="roundRect">
              <a:avLst/>
            </a:prstGeom>
            <a:solidFill>
              <a:srgbClr val="D9D9D9"/>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defTabSz="844083" fontAlgn="base">
                <a:spcBef>
                  <a:spcPct val="0"/>
                </a:spcBef>
                <a:spcAft>
                  <a:spcPct val="0"/>
                </a:spcAft>
              </a:pPr>
              <a:r>
                <a:rPr kumimoji="1" lang="en-US" altLang="ja-JP" sz="1000" dirty="0">
                  <a:solidFill>
                    <a:prstClr val="black"/>
                  </a:solidFill>
                  <a:latin typeface="Arial"/>
                  <a:ea typeface="メイリオ"/>
                </a:rPr>
                <a:t>1,000 t</a:t>
              </a:r>
              <a:endParaRPr kumimoji="1" lang="ja-JP" altLang="en-US" sz="1000" dirty="0">
                <a:solidFill>
                  <a:prstClr val="black"/>
                </a:solidFill>
                <a:latin typeface="Arial"/>
                <a:ea typeface="メイリオ"/>
              </a:endParaRPr>
            </a:p>
          </p:txBody>
        </p:sp>
        <p:grpSp>
          <p:nvGrpSpPr>
            <p:cNvPr id="38" name="グループ化 37">
              <a:extLst>
                <a:ext uri="{FF2B5EF4-FFF2-40B4-BE49-F238E27FC236}">
                  <a16:creationId xmlns:a16="http://schemas.microsoft.com/office/drawing/2014/main" id="{276C58A7-642C-402A-8D75-3AF18A6844D3}"/>
                </a:ext>
              </a:extLst>
            </p:cNvPr>
            <p:cNvGrpSpPr/>
            <p:nvPr/>
          </p:nvGrpSpPr>
          <p:grpSpPr>
            <a:xfrm>
              <a:off x="3217737" y="3918512"/>
              <a:ext cx="1230923" cy="451329"/>
              <a:chOff x="4074831" y="4816654"/>
              <a:chExt cx="1230923" cy="451329"/>
            </a:xfrm>
          </p:grpSpPr>
          <p:sp>
            <p:nvSpPr>
              <p:cNvPr id="144" name="正方形/長方形 143">
                <a:extLst>
                  <a:ext uri="{FF2B5EF4-FFF2-40B4-BE49-F238E27FC236}">
                    <a16:creationId xmlns:a16="http://schemas.microsoft.com/office/drawing/2014/main" id="{516A446D-D124-4BCE-9E4C-C4AE6DF58247}"/>
                  </a:ext>
                </a:extLst>
              </p:cNvPr>
              <p:cNvSpPr/>
              <p:nvPr/>
            </p:nvSpPr>
            <p:spPr>
              <a:xfrm>
                <a:off x="4074831" y="4816654"/>
                <a:ext cx="1230923" cy="451329"/>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defTabSz="844083" fontAlgn="base">
                  <a:spcBef>
                    <a:spcPct val="0"/>
                  </a:spcBef>
                  <a:spcAft>
                    <a:spcPct val="0"/>
                  </a:spcAft>
                </a:pPr>
                <a:r>
                  <a:rPr kumimoji="1" lang="ja-JP" altLang="en-US" sz="1000" dirty="0">
                    <a:solidFill>
                      <a:prstClr val="black"/>
                    </a:solidFill>
                    <a:latin typeface="Arial"/>
                    <a:ea typeface="メイリオ"/>
                  </a:rPr>
                  <a:t>汚泥</a:t>
                </a:r>
              </a:p>
            </p:txBody>
          </p:sp>
          <p:sp>
            <p:nvSpPr>
              <p:cNvPr id="145" name="角丸四角形 75">
                <a:extLst>
                  <a:ext uri="{FF2B5EF4-FFF2-40B4-BE49-F238E27FC236}">
                    <a16:creationId xmlns:a16="http://schemas.microsoft.com/office/drawing/2014/main" id="{B2668CD0-3526-497E-8E9F-63E0A7B2450E}"/>
                  </a:ext>
                </a:extLst>
              </p:cNvPr>
              <p:cNvSpPr/>
              <p:nvPr/>
            </p:nvSpPr>
            <p:spPr>
              <a:xfrm>
                <a:off x="4198458" y="5008930"/>
                <a:ext cx="1012676" cy="198645"/>
              </a:xfrm>
              <a:prstGeom prst="roundRect">
                <a:avLst/>
              </a:prstGeom>
              <a:solidFill>
                <a:srgbClr val="D9D9D9"/>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defTabSz="844083" fontAlgn="base">
                  <a:spcBef>
                    <a:spcPct val="0"/>
                  </a:spcBef>
                  <a:spcAft>
                    <a:spcPct val="0"/>
                  </a:spcAft>
                </a:pPr>
                <a:r>
                  <a:rPr kumimoji="1" lang="en-US" altLang="ja-JP" sz="1000" dirty="0">
                    <a:solidFill>
                      <a:prstClr val="black"/>
                    </a:solidFill>
                    <a:latin typeface="Arial"/>
                    <a:ea typeface="メイリオ"/>
                  </a:rPr>
                  <a:t>1,000 t</a:t>
                </a:r>
                <a:endParaRPr kumimoji="1" lang="ja-JP" altLang="en-US" sz="1000" dirty="0">
                  <a:solidFill>
                    <a:prstClr val="black"/>
                  </a:solidFill>
                  <a:latin typeface="Arial"/>
                  <a:ea typeface="メイリオ"/>
                </a:endParaRPr>
              </a:p>
            </p:txBody>
          </p:sp>
        </p:grpSp>
        <p:cxnSp>
          <p:nvCxnSpPr>
            <p:cNvPr id="181" name="直線矢印コネクタ 180">
              <a:extLst>
                <a:ext uri="{FF2B5EF4-FFF2-40B4-BE49-F238E27FC236}">
                  <a16:creationId xmlns:a16="http://schemas.microsoft.com/office/drawing/2014/main" id="{9755E542-8428-4734-8D4C-C7D63E76EDFE}"/>
                </a:ext>
              </a:extLst>
            </p:cNvPr>
            <p:cNvCxnSpPr>
              <a:cxnSpLocks/>
            </p:cNvCxnSpPr>
            <p:nvPr/>
          </p:nvCxnSpPr>
          <p:spPr>
            <a:xfrm>
              <a:off x="4455010" y="4157039"/>
              <a:ext cx="2010489"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grpSp>
      <p:sp>
        <p:nvSpPr>
          <p:cNvPr id="186" name="正方形/長方形 185">
            <a:extLst>
              <a:ext uri="{FF2B5EF4-FFF2-40B4-BE49-F238E27FC236}">
                <a16:creationId xmlns:a16="http://schemas.microsoft.com/office/drawing/2014/main" id="{7C1AEB52-C23A-429D-B623-33B797D2D056}"/>
              </a:ext>
            </a:extLst>
          </p:cNvPr>
          <p:cNvSpPr/>
          <p:nvPr/>
        </p:nvSpPr>
        <p:spPr>
          <a:xfrm>
            <a:off x="4726254" y="2649302"/>
            <a:ext cx="1270728" cy="518948"/>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defTabSz="844083" fontAlgn="base">
              <a:spcBef>
                <a:spcPct val="0"/>
              </a:spcBef>
              <a:spcAft>
                <a:spcPct val="0"/>
              </a:spcAft>
            </a:pPr>
            <a:r>
              <a:rPr kumimoji="1" lang="ja-JP" altLang="en-US" sz="1000" dirty="0">
                <a:solidFill>
                  <a:prstClr val="black"/>
                </a:solidFill>
                <a:latin typeface="Arial"/>
                <a:ea typeface="メイリオ"/>
              </a:rPr>
              <a:t>焼却残渣</a:t>
            </a:r>
          </a:p>
        </p:txBody>
      </p:sp>
      <p:sp>
        <p:nvSpPr>
          <p:cNvPr id="187" name="正方形/長方形 186">
            <a:extLst>
              <a:ext uri="{FF2B5EF4-FFF2-40B4-BE49-F238E27FC236}">
                <a16:creationId xmlns:a16="http://schemas.microsoft.com/office/drawing/2014/main" id="{B9001681-24D3-4C73-964F-4C1FCC6C7B66}"/>
              </a:ext>
            </a:extLst>
          </p:cNvPr>
          <p:cNvSpPr/>
          <p:nvPr/>
        </p:nvSpPr>
        <p:spPr>
          <a:xfrm>
            <a:off x="3408960" y="5503355"/>
            <a:ext cx="1230923" cy="222953"/>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defTabSz="844083" fontAlgn="base">
              <a:spcBef>
                <a:spcPct val="0"/>
              </a:spcBef>
              <a:spcAft>
                <a:spcPct val="0"/>
              </a:spcAft>
            </a:pPr>
            <a:r>
              <a:rPr kumimoji="1" lang="ja-JP" altLang="en-US" sz="1000" dirty="0">
                <a:solidFill>
                  <a:prstClr val="black"/>
                </a:solidFill>
                <a:latin typeface="Arial"/>
                <a:ea typeface="メイリオ"/>
              </a:rPr>
              <a:t>ガソリン</a:t>
            </a:r>
          </a:p>
        </p:txBody>
      </p:sp>
      <p:sp>
        <p:nvSpPr>
          <p:cNvPr id="111" name="正方形/長方形 110">
            <a:extLst>
              <a:ext uri="{FF2B5EF4-FFF2-40B4-BE49-F238E27FC236}">
                <a16:creationId xmlns:a16="http://schemas.microsoft.com/office/drawing/2014/main" id="{7726F7A0-5ACF-4551-A926-C64F9E6274EB}"/>
              </a:ext>
            </a:extLst>
          </p:cNvPr>
          <p:cNvSpPr/>
          <p:nvPr/>
        </p:nvSpPr>
        <p:spPr>
          <a:xfrm>
            <a:off x="4639883" y="5516063"/>
            <a:ext cx="1230923" cy="222953"/>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defTabSz="844083" fontAlgn="base">
              <a:spcBef>
                <a:spcPct val="0"/>
              </a:spcBef>
              <a:spcAft>
                <a:spcPct val="0"/>
              </a:spcAft>
            </a:pPr>
            <a:r>
              <a:rPr kumimoji="1" lang="ja-JP" altLang="en-US" sz="1000" dirty="0">
                <a:solidFill>
                  <a:prstClr val="black"/>
                </a:solidFill>
                <a:latin typeface="Arial"/>
                <a:ea typeface="メイリオ"/>
              </a:rPr>
              <a:t>灯油</a:t>
            </a:r>
          </a:p>
        </p:txBody>
      </p:sp>
      <p:sp>
        <p:nvSpPr>
          <p:cNvPr id="115" name="正方形/長方形 114">
            <a:extLst>
              <a:ext uri="{FF2B5EF4-FFF2-40B4-BE49-F238E27FC236}">
                <a16:creationId xmlns:a16="http://schemas.microsoft.com/office/drawing/2014/main" id="{6923D232-B00F-41B9-85DB-52D47CBEF934}"/>
              </a:ext>
            </a:extLst>
          </p:cNvPr>
          <p:cNvSpPr/>
          <p:nvPr/>
        </p:nvSpPr>
        <p:spPr>
          <a:xfrm>
            <a:off x="5793100" y="5516063"/>
            <a:ext cx="1230923" cy="222953"/>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defTabSz="844083" fontAlgn="base">
              <a:spcBef>
                <a:spcPct val="0"/>
              </a:spcBef>
              <a:spcAft>
                <a:spcPct val="0"/>
              </a:spcAft>
            </a:pPr>
            <a:r>
              <a:rPr kumimoji="1" lang="en-US" altLang="ja-JP" sz="1000" dirty="0">
                <a:solidFill>
                  <a:prstClr val="black"/>
                </a:solidFill>
                <a:latin typeface="Arial"/>
                <a:ea typeface="メイリオ"/>
              </a:rPr>
              <a:t>A</a:t>
            </a:r>
            <a:r>
              <a:rPr kumimoji="1" lang="ja-JP" altLang="en-US" sz="1000" dirty="0">
                <a:solidFill>
                  <a:prstClr val="black"/>
                </a:solidFill>
                <a:latin typeface="Arial"/>
                <a:ea typeface="メイリオ"/>
              </a:rPr>
              <a:t>重油</a:t>
            </a:r>
          </a:p>
        </p:txBody>
      </p:sp>
      <p:sp>
        <p:nvSpPr>
          <p:cNvPr id="22" name="矢印: 右 21">
            <a:extLst>
              <a:ext uri="{FF2B5EF4-FFF2-40B4-BE49-F238E27FC236}">
                <a16:creationId xmlns:a16="http://schemas.microsoft.com/office/drawing/2014/main" id="{1099CD4B-2A67-4165-A9FE-73527FEA0832}"/>
              </a:ext>
            </a:extLst>
          </p:cNvPr>
          <p:cNvSpPr/>
          <p:nvPr/>
        </p:nvSpPr>
        <p:spPr>
          <a:xfrm rot="16200000">
            <a:off x="3958823" y="5171116"/>
            <a:ext cx="347761" cy="249274"/>
          </a:xfrm>
          <a:prstGeom prst="rightArrow">
            <a:avLst/>
          </a:prstGeom>
          <a:solidFill>
            <a:schemeClr val="tx2"/>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solidFill>
                <a:schemeClr val="tx1"/>
              </a:solidFill>
            </a:endParaRPr>
          </a:p>
        </p:txBody>
      </p:sp>
      <p:sp>
        <p:nvSpPr>
          <p:cNvPr id="124" name="正方形/長方形 123">
            <a:extLst>
              <a:ext uri="{FF2B5EF4-FFF2-40B4-BE49-F238E27FC236}">
                <a16:creationId xmlns:a16="http://schemas.microsoft.com/office/drawing/2014/main" id="{41533F48-C21E-40B0-8898-AC6CEA9276C3}"/>
              </a:ext>
            </a:extLst>
          </p:cNvPr>
          <p:cNvSpPr/>
          <p:nvPr/>
        </p:nvSpPr>
        <p:spPr>
          <a:xfrm>
            <a:off x="841771" y="1493843"/>
            <a:ext cx="1228012" cy="293988"/>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83" fontAlgn="base">
              <a:spcBef>
                <a:spcPct val="0"/>
              </a:spcBef>
              <a:spcAft>
                <a:spcPct val="0"/>
              </a:spcAft>
            </a:pPr>
            <a:r>
              <a:rPr kumimoji="1" lang="ja-JP" altLang="en-US" sz="1292" dirty="0">
                <a:solidFill>
                  <a:prstClr val="black"/>
                </a:solidFill>
                <a:latin typeface="Arial"/>
                <a:ea typeface="メイリオ"/>
              </a:rPr>
              <a:t>事業実施前</a:t>
            </a:r>
            <a:endParaRPr kumimoji="1" lang="en-US" altLang="ja-JP" sz="1292" dirty="0">
              <a:solidFill>
                <a:prstClr val="black"/>
              </a:solidFill>
              <a:latin typeface="Arial"/>
              <a:ea typeface="メイリオ"/>
            </a:endParaRPr>
          </a:p>
        </p:txBody>
      </p:sp>
      <p:sp>
        <p:nvSpPr>
          <p:cNvPr id="133" name="正方形/長方形 132">
            <a:extLst>
              <a:ext uri="{FF2B5EF4-FFF2-40B4-BE49-F238E27FC236}">
                <a16:creationId xmlns:a16="http://schemas.microsoft.com/office/drawing/2014/main" id="{72295DEB-59DF-4E00-B9B5-40AD7FC0A97D}"/>
              </a:ext>
            </a:extLst>
          </p:cNvPr>
          <p:cNvSpPr/>
          <p:nvPr/>
        </p:nvSpPr>
        <p:spPr>
          <a:xfrm>
            <a:off x="1018330" y="2429241"/>
            <a:ext cx="1592802" cy="2561313"/>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defTabSz="844083" fontAlgn="base">
              <a:spcBef>
                <a:spcPct val="0"/>
              </a:spcBef>
              <a:spcAft>
                <a:spcPct val="0"/>
              </a:spcAft>
            </a:pPr>
            <a:r>
              <a:rPr kumimoji="1" lang="ja-JP" altLang="en-US" sz="1000" dirty="0">
                <a:solidFill>
                  <a:prstClr val="black"/>
                </a:solidFill>
                <a:latin typeface="Arial"/>
                <a:ea typeface="メイリオ"/>
              </a:rPr>
              <a:t>一般廃棄物</a:t>
            </a:r>
          </a:p>
        </p:txBody>
      </p:sp>
      <p:sp>
        <p:nvSpPr>
          <p:cNvPr id="140" name="正方形/長方形 139">
            <a:extLst>
              <a:ext uri="{FF2B5EF4-FFF2-40B4-BE49-F238E27FC236}">
                <a16:creationId xmlns:a16="http://schemas.microsoft.com/office/drawing/2014/main" id="{3EB4A476-65F6-4355-B6CA-26C63D765D55}"/>
              </a:ext>
            </a:extLst>
          </p:cNvPr>
          <p:cNvSpPr/>
          <p:nvPr/>
        </p:nvSpPr>
        <p:spPr>
          <a:xfrm>
            <a:off x="1209270" y="3831361"/>
            <a:ext cx="1230923" cy="1022166"/>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defTabSz="844083" fontAlgn="base">
              <a:spcBef>
                <a:spcPct val="0"/>
              </a:spcBef>
              <a:spcAft>
                <a:spcPct val="0"/>
              </a:spcAft>
            </a:pPr>
            <a:endParaRPr kumimoji="1" lang="en-US" altLang="ja-JP" sz="1000" dirty="0">
              <a:solidFill>
                <a:prstClr val="black"/>
              </a:solidFill>
              <a:latin typeface="Arial"/>
              <a:ea typeface="メイリオ"/>
            </a:endParaRPr>
          </a:p>
        </p:txBody>
      </p:sp>
      <p:sp>
        <p:nvSpPr>
          <p:cNvPr id="141" name="角丸四角形 75">
            <a:extLst>
              <a:ext uri="{FF2B5EF4-FFF2-40B4-BE49-F238E27FC236}">
                <a16:creationId xmlns:a16="http://schemas.microsoft.com/office/drawing/2014/main" id="{2E27F45D-02A1-4E28-AB22-489E67C0F73F}"/>
              </a:ext>
            </a:extLst>
          </p:cNvPr>
          <p:cNvSpPr/>
          <p:nvPr/>
        </p:nvSpPr>
        <p:spPr>
          <a:xfrm>
            <a:off x="1323334" y="4077554"/>
            <a:ext cx="1012676" cy="198645"/>
          </a:xfrm>
          <a:prstGeom prst="roundRect">
            <a:avLst/>
          </a:prstGeom>
          <a:solidFill>
            <a:srgbClr val="D9D9D9"/>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defTabSz="844083" fontAlgn="base">
              <a:spcBef>
                <a:spcPct val="0"/>
              </a:spcBef>
              <a:spcAft>
                <a:spcPct val="0"/>
              </a:spcAft>
            </a:pPr>
            <a:r>
              <a:rPr kumimoji="1" lang="en-US" altLang="ja-JP" sz="1000" dirty="0">
                <a:solidFill>
                  <a:prstClr val="black"/>
                </a:solidFill>
                <a:latin typeface="Arial"/>
                <a:ea typeface="メイリオ"/>
              </a:rPr>
              <a:t>6,000</a:t>
            </a:r>
            <a:r>
              <a:rPr kumimoji="1" lang="ja-JP" altLang="en-US" sz="1000" dirty="0">
                <a:solidFill>
                  <a:prstClr val="black"/>
                </a:solidFill>
                <a:latin typeface="Arial"/>
                <a:ea typeface="メイリオ"/>
              </a:rPr>
              <a:t> </a:t>
            </a:r>
            <a:r>
              <a:rPr kumimoji="1" lang="en-US" altLang="ja-JP" sz="1000" dirty="0" err="1">
                <a:solidFill>
                  <a:prstClr val="black"/>
                </a:solidFill>
                <a:latin typeface="Arial"/>
                <a:ea typeface="メイリオ"/>
              </a:rPr>
              <a:t>kL</a:t>
            </a:r>
            <a:endParaRPr kumimoji="1" lang="ja-JP" altLang="en-US" sz="1000" dirty="0">
              <a:solidFill>
                <a:prstClr val="black"/>
              </a:solidFill>
              <a:latin typeface="Arial"/>
              <a:ea typeface="メイリオ"/>
            </a:endParaRPr>
          </a:p>
        </p:txBody>
      </p:sp>
      <p:sp>
        <p:nvSpPr>
          <p:cNvPr id="152" name="角丸四角形 75">
            <a:extLst>
              <a:ext uri="{FF2B5EF4-FFF2-40B4-BE49-F238E27FC236}">
                <a16:creationId xmlns:a16="http://schemas.microsoft.com/office/drawing/2014/main" id="{7AD6B7F8-12CC-4279-B1BE-EFC09FC13200}"/>
              </a:ext>
            </a:extLst>
          </p:cNvPr>
          <p:cNvSpPr/>
          <p:nvPr/>
        </p:nvSpPr>
        <p:spPr>
          <a:xfrm>
            <a:off x="1323391" y="4552529"/>
            <a:ext cx="1013183" cy="198645"/>
          </a:xfrm>
          <a:prstGeom prst="roundRect">
            <a:avLst/>
          </a:prstGeom>
          <a:solidFill>
            <a:srgbClr val="D9D9D9"/>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defTabSz="844083" fontAlgn="base">
              <a:spcBef>
                <a:spcPct val="0"/>
              </a:spcBef>
              <a:spcAft>
                <a:spcPct val="0"/>
              </a:spcAft>
            </a:pPr>
            <a:r>
              <a:rPr kumimoji="1" lang="en-US" altLang="ja-JP" sz="1000" dirty="0">
                <a:solidFill>
                  <a:prstClr val="black"/>
                </a:solidFill>
                <a:latin typeface="Arial"/>
                <a:ea typeface="メイリオ"/>
              </a:rPr>
              <a:t>24,000 </a:t>
            </a:r>
            <a:r>
              <a:rPr kumimoji="1" lang="en-US" altLang="ja-JP" sz="1000" dirty="0" err="1">
                <a:solidFill>
                  <a:prstClr val="black"/>
                </a:solidFill>
                <a:latin typeface="Arial"/>
                <a:ea typeface="メイリオ"/>
              </a:rPr>
              <a:t>kL</a:t>
            </a:r>
            <a:endParaRPr kumimoji="1" lang="ja-JP" altLang="en-US" sz="1000" dirty="0">
              <a:solidFill>
                <a:prstClr val="black"/>
              </a:solidFill>
              <a:latin typeface="Arial"/>
              <a:ea typeface="メイリオ"/>
            </a:endParaRPr>
          </a:p>
        </p:txBody>
      </p:sp>
      <p:grpSp>
        <p:nvGrpSpPr>
          <p:cNvPr id="102" name="グループ化 101">
            <a:extLst>
              <a:ext uri="{FF2B5EF4-FFF2-40B4-BE49-F238E27FC236}">
                <a16:creationId xmlns:a16="http://schemas.microsoft.com/office/drawing/2014/main" id="{3E0C947B-033A-4EDD-88AF-6DADCC4869A8}"/>
              </a:ext>
            </a:extLst>
          </p:cNvPr>
          <p:cNvGrpSpPr/>
          <p:nvPr/>
        </p:nvGrpSpPr>
        <p:grpSpPr>
          <a:xfrm>
            <a:off x="4443924" y="3547381"/>
            <a:ext cx="2008875" cy="653339"/>
            <a:chOff x="4443924" y="3412994"/>
            <a:chExt cx="2008875" cy="653339"/>
          </a:xfrm>
        </p:grpSpPr>
        <p:cxnSp>
          <p:nvCxnSpPr>
            <p:cNvPr id="134" name="直線矢印コネクタ 133">
              <a:extLst>
                <a:ext uri="{FF2B5EF4-FFF2-40B4-BE49-F238E27FC236}">
                  <a16:creationId xmlns:a16="http://schemas.microsoft.com/office/drawing/2014/main" id="{18D9D920-228C-4D1E-BA89-B26061E784FA}"/>
                </a:ext>
              </a:extLst>
            </p:cNvPr>
            <p:cNvCxnSpPr>
              <a:cxnSpLocks/>
            </p:cNvCxnSpPr>
            <p:nvPr/>
          </p:nvCxnSpPr>
          <p:spPr>
            <a:xfrm>
              <a:off x="5460254" y="3412994"/>
              <a:ext cx="992545"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96" name="直線コネクタ 95">
              <a:extLst>
                <a:ext uri="{FF2B5EF4-FFF2-40B4-BE49-F238E27FC236}">
                  <a16:creationId xmlns:a16="http://schemas.microsoft.com/office/drawing/2014/main" id="{21E54B39-49A1-40F4-8C79-9E37AD89763D}"/>
                </a:ext>
              </a:extLst>
            </p:cNvPr>
            <p:cNvCxnSpPr>
              <a:cxnSpLocks/>
            </p:cNvCxnSpPr>
            <p:nvPr/>
          </p:nvCxnSpPr>
          <p:spPr>
            <a:xfrm>
              <a:off x="5462635" y="3412994"/>
              <a:ext cx="0" cy="653339"/>
            </a:xfrm>
            <a:prstGeom prst="line">
              <a:avLst/>
            </a:prstGeom>
          </p:spPr>
          <p:style>
            <a:lnRef idx="1">
              <a:schemeClr val="dk1"/>
            </a:lnRef>
            <a:fillRef idx="0">
              <a:schemeClr val="dk1"/>
            </a:fillRef>
            <a:effectRef idx="0">
              <a:schemeClr val="dk1"/>
            </a:effectRef>
            <a:fontRef idx="minor">
              <a:schemeClr val="tx1"/>
            </a:fontRef>
          </p:style>
        </p:cxnSp>
        <p:cxnSp>
          <p:nvCxnSpPr>
            <p:cNvPr id="99" name="直線コネクタ 98">
              <a:extLst>
                <a:ext uri="{FF2B5EF4-FFF2-40B4-BE49-F238E27FC236}">
                  <a16:creationId xmlns:a16="http://schemas.microsoft.com/office/drawing/2014/main" id="{C1799AF1-6F31-4B5A-87CF-0C64D1DDA682}"/>
                </a:ext>
              </a:extLst>
            </p:cNvPr>
            <p:cNvCxnSpPr>
              <a:cxnSpLocks/>
            </p:cNvCxnSpPr>
            <p:nvPr/>
          </p:nvCxnSpPr>
          <p:spPr>
            <a:xfrm>
              <a:off x="4443924" y="4064709"/>
              <a:ext cx="1016330" cy="0"/>
            </a:xfrm>
            <a:prstGeom prst="line">
              <a:avLst/>
            </a:prstGeom>
          </p:spPr>
          <p:style>
            <a:lnRef idx="1">
              <a:schemeClr val="dk1"/>
            </a:lnRef>
            <a:fillRef idx="0">
              <a:schemeClr val="dk1"/>
            </a:fillRef>
            <a:effectRef idx="0">
              <a:schemeClr val="dk1"/>
            </a:effectRef>
            <a:fontRef idx="minor">
              <a:schemeClr val="tx1"/>
            </a:fontRef>
          </p:style>
        </p:cxnSp>
      </p:grpSp>
      <p:sp>
        <p:nvSpPr>
          <p:cNvPr id="161" name="テキスト ボックス 160">
            <a:extLst>
              <a:ext uri="{FF2B5EF4-FFF2-40B4-BE49-F238E27FC236}">
                <a16:creationId xmlns:a16="http://schemas.microsoft.com/office/drawing/2014/main" id="{B4C56AC0-B7F2-4DEA-AC5F-33B8728F9753}"/>
              </a:ext>
            </a:extLst>
          </p:cNvPr>
          <p:cNvSpPr txBox="1"/>
          <p:nvPr/>
        </p:nvSpPr>
        <p:spPr>
          <a:xfrm>
            <a:off x="6378535" y="4117182"/>
            <a:ext cx="1565199" cy="220867"/>
          </a:xfrm>
          <a:prstGeom prst="rect">
            <a:avLst/>
          </a:prstGeom>
          <a:solidFill>
            <a:srgbClr val="FFFF00"/>
          </a:solidFill>
        </p:spPr>
        <p:txBody>
          <a:bodyPr wrap="square" lIns="0" tIns="0" rIns="0" bIns="0" rtlCol="0" anchor="ctr" anchorCtr="0">
            <a:noAutofit/>
          </a:bodyPr>
          <a:lstStyle/>
          <a:p>
            <a:pPr algn="ctr" defTabSz="844083" fontAlgn="base" hangingPunct="0">
              <a:spcBef>
                <a:spcPct val="0"/>
              </a:spcBef>
              <a:spcAft>
                <a:spcPct val="0"/>
              </a:spcAft>
            </a:pPr>
            <a:r>
              <a:rPr kumimoji="1" lang="ja-JP" altLang="en-US" sz="1050" dirty="0">
                <a:solidFill>
                  <a:prstClr val="black"/>
                </a:solidFill>
                <a:latin typeface="Arial" charset="0"/>
                <a:ea typeface="メイリオ"/>
                <a:cs typeface="Arial" charset="0"/>
              </a:rPr>
              <a:t>資源化</a:t>
            </a:r>
            <a:endParaRPr kumimoji="1" lang="en-US" altLang="ja-JP" sz="1050" dirty="0">
              <a:solidFill>
                <a:prstClr val="black"/>
              </a:solidFill>
              <a:latin typeface="Arial" charset="0"/>
              <a:ea typeface="メイリオ"/>
              <a:cs typeface="Arial" charset="0"/>
            </a:endParaRPr>
          </a:p>
        </p:txBody>
      </p:sp>
      <p:cxnSp>
        <p:nvCxnSpPr>
          <p:cNvPr id="135" name="直線矢印コネクタ 134">
            <a:extLst>
              <a:ext uri="{FF2B5EF4-FFF2-40B4-BE49-F238E27FC236}">
                <a16:creationId xmlns:a16="http://schemas.microsoft.com/office/drawing/2014/main" id="{E0841447-EA1F-4FDE-93AE-8D18ECC831D8}"/>
              </a:ext>
            </a:extLst>
          </p:cNvPr>
          <p:cNvCxnSpPr>
            <a:cxnSpLocks/>
          </p:cNvCxnSpPr>
          <p:nvPr/>
        </p:nvCxnSpPr>
        <p:spPr>
          <a:xfrm>
            <a:off x="2446020" y="4369799"/>
            <a:ext cx="480060"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69" name="角丸四角形 69">
            <a:extLst>
              <a:ext uri="{FF2B5EF4-FFF2-40B4-BE49-F238E27FC236}">
                <a16:creationId xmlns:a16="http://schemas.microsoft.com/office/drawing/2014/main" id="{211C9D52-C612-4A90-9DE5-A9091E844F03}"/>
              </a:ext>
            </a:extLst>
          </p:cNvPr>
          <p:cNvSpPr/>
          <p:nvPr/>
        </p:nvSpPr>
        <p:spPr>
          <a:xfrm>
            <a:off x="2178037" y="5700148"/>
            <a:ext cx="1107453" cy="198645"/>
          </a:xfrm>
          <a:prstGeom prst="roundRect">
            <a:avLst/>
          </a:prstGeom>
          <a:solidFill>
            <a:srgbClr val="D9D9D9"/>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defTabSz="844083" fontAlgn="base">
              <a:spcBef>
                <a:spcPct val="0"/>
              </a:spcBef>
              <a:spcAft>
                <a:spcPct val="0"/>
              </a:spcAft>
            </a:pPr>
            <a:r>
              <a:rPr kumimoji="1" lang="en-US" altLang="ja-JP" sz="1000" dirty="0">
                <a:solidFill>
                  <a:prstClr val="black"/>
                </a:solidFill>
                <a:latin typeface="Arial"/>
                <a:ea typeface="メイリオ"/>
              </a:rPr>
              <a:t>3,696,000</a:t>
            </a:r>
            <a:r>
              <a:rPr kumimoji="1" lang="ja-JP" altLang="en-US" sz="1000" dirty="0">
                <a:solidFill>
                  <a:prstClr val="black"/>
                </a:solidFill>
                <a:latin typeface="Arial"/>
                <a:ea typeface="メイリオ"/>
              </a:rPr>
              <a:t> </a:t>
            </a:r>
            <a:r>
              <a:rPr kumimoji="1" lang="en-US" altLang="ja-JP" sz="1000" dirty="0">
                <a:solidFill>
                  <a:prstClr val="black"/>
                </a:solidFill>
                <a:latin typeface="Arial"/>
                <a:ea typeface="メイリオ"/>
              </a:rPr>
              <a:t>kWh</a:t>
            </a:r>
            <a:endParaRPr kumimoji="1" lang="ja-JP" altLang="en-US" sz="1000" dirty="0">
              <a:solidFill>
                <a:prstClr val="black"/>
              </a:solidFill>
              <a:latin typeface="Arial"/>
              <a:ea typeface="メイリオ"/>
            </a:endParaRPr>
          </a:p>
        </p:txBody>
      </p:sp>
      <p:sp>
        <p:nvSpPr>
          <p:cNvPr id="170" name="角丸四角形 69">
            <a:extLst>
              <a:ext uri="{FF2B5EF4-FFF2-40B4-BE49-F238E27FC236}">
                <a16:creationId xmlns:a16="http://schemas.microsoft.com/office/drawing/2014/main" id="{A002D4BC-C6D0-4569-A36A-D0266E2E6DD8}"/>
              </a:ext>
            </a:extLst>
          </p:cNvPr>
          <p:cNvSpPr/>
          <p:nvPr/>
        </p:nvSpPr>
        <p:spPr>
          <a:xfrm>
            <a:off x="3518083" y="5697824"/>
            <a:ext cx="1012676" cy="198645"/>
          </a:xfrm>
          <a:prstGeom prst="roundRect">
            <a:avLst/>
          </a:prstGeom>
          <a:solidFill>
            <a:srgbClr val="D9D9D9"/>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defTabSz="844083" fontAlgn="base">
              <a:spcBef>
                <a:spcPct val="0"/>
              </a:spcBef>
              <a:spcAft>
                <a:spcPct val="0"/>
              </a:spcAft>
            </a:pPr>
            <a:r>
              <a:rPr kumimoji="1" lang="en-US" altLang="ja-JP" sz="1000" dirty="0">
                <a:solidFill>
                  <a:prstClr val="black"/>
                </a:solidFill>
                <a:latin typeface="Arial"/>
                <a:ea typeface="メイリオ"/>
              </a:rPr>
              <a:t>26 </a:t>
            </a:r>
            <a:r>
              <a:rPr kumimoji="1" lang="en-US" altLang="ja-JP" sz="1000" dirty="0" err="1">
                <a:solidFill>
                  <a:prstClr val="black"/>
                </a:solidFill>
                <a:latin typeface="Arial"/>
                <a:ea typeface="メイリオ"/>
              </a:rPr>
              <a:t>kL</a:t>
            </a:r>
            <a:endParaRPr kumimoji="1" lang="ja-JP" altLang="en-US" sz="1000" dirty="0">
              <a:solidFill>
                <a:prstClr val="black"/>
              </a:solidFill>
              <a:latin typeface="Arial"/>
              <a:ea typeface="メイリオ"/>
            </a:endParaRPr>
          </a:p>
        </p:txBody>
      </p:sp>
      <p:sp>
        <p:nvSpPr>
          <p:cNvPr id="171" name="角丸四角形 69">
            <a:extLst>
              <a:ext uri="{FF2B5EF4-FFF2-40B4-BE49-F238E27FC236}">
                <a16:creationId xmlns:a16="http://schemas.microsoft.com/office/drawing/2014/main" id="{31CA4B63-1160-4232-A3E5-D3B42B3328CB}"/>
              </a:ext>
            </a:extLst>
          </p:cNvPr>
          <p:cNvSpPr/>
          <p:nvPr/>
        </p:nvSpPr>
        <p:spPr>
          <a:xfrm>
            <a:off x="4749006" y="5710532"/>
            <a:ext cx="1012676" cy="198645"/>
          </a:xfrm>
          <a:prstGeom prst="roundRect">
            <a:avLst/>
          </a:prstGeom>
          <a:solidFill>
            <a:srgbClr val="D9D9D9"/>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defTabSz="844083" fontAlgn="base">
              <a:spcBef>
                <a:spcPct val="0"/>
              </a:spcBef>
              <a:spcAft>
                <a:spcPct val="0"/>
              </a:spcAft>
            </a:pPr>
            <a:r>
              <a:rPr kumimoji="1" lang="en-US" altLang="ja-JP" sz="1000" dirty="0">
                <a:solidFill>
                  <a:prstClr val="black"/>
                </a:solidFill>
                <a:latin typeface="Arial"/>
                <a:ea typeface="メイリオ"/>
              </a:rPr>
              <a:t>15 </a:t>
            </a:r>
            <a:r>
              <a:rPr kumimoji="1" lang="en-US" altLang="ja-JP" sz="1000" dirty="0" err="1">
                <a:solidFill>
                  <a:prstClr val="black"/>
                </a:solidFill>
                <a:latin typeface="Arial"/>
                <a:ea typeface="メイリオ"/>
              </a:rPr>
              <a:t>kL</a:t>
            </a:r>
            <a:endParaRPr kumimoji="1" lang="ja-JP" altLang="en-US" sz="1000" dirty="0">
              <a:solidFill>
                <a:prstClr val="black"/>
              </a:solidFill>
              <a:latin typeface="Arial"/>
              <a:ea typeface="メイリオ"/>
            </a:endParaRPr>
          </a:p>
        </p:txBody>
      </p:sp>
      <p:sp>
        <p:nvSpPr>
          <p:cNvPr id="172" name="角丸四角形 69">
            <a:extLst>
              <a:ext uri="{FF2B5EF4-FFF2-40B4-BE49-F238E27FC236}">
                <a16:creationId xmlns:a16="http://schemas.microsoft.com/office/drawing/2014/main" id="{47CB09CE-8B62-4A07-9D93-DA4AA5C1E9B7}"/>
              </a:ext>
            </a:extLst>
          </p:cNvPr>
          <p:cNvSpPr/>
          <p:nvPr/>
        </p:nvSpPr>
        <p:spPr>
          <a:xfrm>
            <a:off x="5902223" y="5710532"/>
            <a:ext cx="1012676" cy="198645"/>
          </a:xfrm>
          <a:prstGeom prst="roundRect">
            <a:avLst/>
          </a:prstGeom>
          <a:solidFill>
            <a:srgbClr val="D9D9D9"/>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defTabSz="844083" fontAlgn="base">
              <a:spcBef>
                <a:spcPct val="0"/>
              </a:spcBef>
              <a:spcAft>
                <a:spcPct val="0"/>
              </a:spcAft>
            </a:pPr>
            <a:r>
              <a:rPr kumimoji="1" lang="en-US" altLang="ja-JP" sz="1000" dirty="0">
                <a:solidFill>
                  <a:prstClr val="black"/>
                </a:solidFill>
                <a:latin typeface="Arial"/>
                <a:ea typeface="メイリオ"/>
              </a:rPr>
              <a:t>31 </a:t>
            </a:r>
            <a:r>
              <a:rPr kumimoji="1" lang="en-US" altLang="ja-JP" sz="1000" dirty="0" err="1">
                <a:solidFill>
                  <a:prstClr val="black"/>
                </a:solidFill>
                <a:latin typeface="Arial"/>
                <a:ea typeface="メイリオ"/>
              </a:rPr>
              <a:t>kL</a:t>
            </a:r>
            <a:endParaRPr kumimoji="1" lang="ja-JP" altLang="en-US" sz="1000" dirty="0">
              <a:solidFill>
                <a:prstClr val="black"/>
              </a:solidFill>
              <a:latin typeface="Arial"/>
              <a:ea typeface="メイリオ"/>
            </a:endParaRPr>
          </a:p>
        </p:txBody>
      </p:sp>
      <p:sp>
        <p:nvSpPr>
          <p:cNvPr id="157" name="テキスト ボックス 156">
            <a:extLst>
              <a:ext uri="{FF2B5EF4-FFF2-40B4-BE49-F238E27FC236}">
                <a16:creationId xmlns:a16="http://schemas.microsoft.com/office/drawing/2014/main" id="{A2B4A6C2-B840-4127-9A50-1E1C35BD1BA0}"/>
              </a:ext>
            </a:extLst>
          </p:cNvPr>
          <p:cNvSpPr txBox="1"/>
          <p:nvPr/>
        </p:nvSpPr>
        <p:spPr>
          <a:xfrm>
            <a:off x="841669" y="5996863"/>
            <a:ext cx="2262158" cy="230832"/>
          </a:xfrm>
          <a:prstGeom prst="rect">
            <a:avLst/>
          </a:prstGeom>
          <a:noFill/>
        </p:spPr>
        <p:txBody>
          <a:bodyPr wrap="none" rtlCol="0">
            <a:spAutoFit/>
          </a:bodyPr>
          <a:lstStyle/>
          <a:p>
            <a:r>
              <a:rPr kumimoji="1" lang="en-US" altLang="ja-JP" sz="900" dirty="0">
                <a:latin typeface="+mn-ea"/>
              </a:rPr>
              <a:t>※</a:t>
            </a:r>
            <a:r>
              <a:rPr kumimoji="1" lang="ja-JP" altLang="en-US" sz="900" dirty="0">
                <a:latin typeface="+mn-ea"/>
              </a:rPr>
              <a:t>エネルギー投入量は申請時の値を使用</a:t>
            </a:r>
            <a:endParaRPr kumimoji="1" lang="en-US" altLang="ja-JP" sz="900" dirty="0">
              <a:latin typeface="+mn-ea"/>
              <a:ea typeface="+mn-ea"/>
            </a:endParaRPr>
          </a:p>
        </p:txBody>
      </p:sp>
      <p:sp>
        <p:nvSpPr>
          <p:cNvPr id="174" name="テキスト ボックス 173">
            <a:extLst>
              <a:ext uri="{FF2B5EF4-FFF2-40B4-BE49-F238E27FC236}">
                <a16:creationId xmlns:a16="http://schemas.microsoft.com/office/drawing/2014/main" id="{71F3862A-46EC-4813-8410-CDDCF49370EA}"/>
              </a:ext>
            </a:extLst>
          </p:cNvPr>
          <p:cNvSpPr txBox="1"/>
          <p:nvPr/>
        </p:nvSpPr>
        <p:spPr>
          <a:xfrm>
            <a:off x="7147499" y="5530743"/>
            <a:ext cx="1112805" cy="430887"/>
          </a:xfrm>
          <a:prstGeom prst="rect">
            <a:avLst/>
          </a:prstGeom>
          <a:solidFill>
            <a:schemeClr val="accent3">
              <a:lumMod val="20000"/>
              <a:lumOff val="80000"/>
            </a:schemeClr>
          </a:solidFill>
        </p:spPr>
        <p:txBody>
          <a:bodyPr wrap="none" rtlCol="0" anchor="ctr" anchorCtr="0">
            <a:spAutoFit/>
          </a:bodyPr>
          <a:lstStyle/>
          <a:p>
            <a:r>
              <a:rPr kumimoji="1" lang="ja-JP" altLang="en-US" sz="1100" dirty="0">
                <a:latin typeface="+mn-ea"/>
              </a:rPr>
              <a:t>処理費用</a:t>
            </a:r>
            <a:endParaRPr kumimoji="1" lang="en-US" altLang="ja-JP" sz="1100" dirty="0">
              <a:latin typeface="+mn-ea"/>
            </a:endParaRPr>
          </a:p>
          <a:p>
            <a:r>
              <a:rPr kumimoji="1" lang="en-US" altLang="ja-JP" sz="1100" dirty="0">
                <a:latin typeface="+mn-ea"/>
              </a:rPr>
              <a:t>200</a:t>
            </a:r>
            <a:r>
              <a:rPr kumimoji="1" lang="ja-JP" altLang="en-US" sz="1100" dirty="0">
                <a:latin typeface="+mn-ea"/>
              </a:rPr>
              <a:t>億円</a:t>
            </a:r>
            <a:r>
              <a:rPr kumimoji="1" lang="en-US" altLang="ja-JP" sz="1100" dirty="0">
                <a:latin typeface="+mn-ea"/>
              </a:rPr>
              <a:t>/20</a:t>
            </a:r>
            <a:r>
              <a:rPr kumimoji="1" lang="ja-JP" altLang="en-US" sz="1100" dirty="0">
                <a:latin typeface="+mn-ea"/>
              </a:rPr>
              <a:t>年</a:t>
            </a:r>
            <a:endParaRPr kumimoji="1" lang="en-US" altLang="ja-JP" sz="1100" dirty="0">
              <a:latin typeface="+mn-ea"/>
              <a:ea typeface="+mn-ea"/>
            </a:endParaRPr>
          </a:p>
        </p:txBody>
      </p:sp>
      <p:sp>
        <p:nvSpPr>
          <p:cNvPr id="175" name="テキスト ボックス 174">
            <a:extLst>
              <a:ext uri="{FF2B5EF4-FFF2-40B4-BE49-F238E27FC236}">
                <a16:creationId xmlns:a16="http://schemas.microsoft.com/office/drawing/2014/main" id="{91D8FB02-BD0C-4F09-A953-31EE15DD67B7}"/>
              </a:ext>
            </a:extLst>
          </p:cNvPr>
          <p:cNvSpPr txBox="1"/>
          <p:nvPr/>
        </p:nvSpPr>
        <p:spPr>
          <a:xfrm>
            <a:off x="828483" y="5107152"/>
            <a:ext cx="646331" cy="230832"/>
          </a:xfrm>
          <a:prstGeom prst="rect">
            <a:avLst/>
          </a:prstGeom>
          <a:noFill/>
        </p:spPr>
        <p:txBody>
          <a:bodyPr wrap="none" rtlCol="0">
            <a:spAutoFit/>
          </a:bodyPr>
          <a:lstStyle/>
          <a:p>
            <a:r>
              <a:rPr kumimoji="1" lang="en-US" altLang="ja-JP" sz="900" dirty="0">
                <a:latin typeface="+mn-ea"/>
              </a:rPr>
              <a:t>※</a:t>
            </a:r>
            <a:r>
              <a:rPr kumimoji="1" lang="ja-JP" altLang="en-US" sz="900" dirty="0">
                <a:latin typeface="+mn-ea"/>
              </a:rPr>
              <a:t>想定値</a:t>
            </a:r>
            <a:endParaRPr kumimoji="1" lang="en-US" altLang="ja-JP" sz="900" dirty="0">
              <a:latin typeface="+mn-ea"/>
              <a:ea typeface="+mn-ea"/>
            </a:endParaRPr>
          </a:p>
        </p:txBody>
      </p:sp>
      <p:sp>
        <p:nvSpPr>
          <p:cNvPr id="176" name="正方形/長方形 175">
            <a:extLst>
              <a:ext uri="{FF2B5EF4-FFF2-40B4-BE49-F238E27FC236}">
                <a16:creationId xmlns:a16="http://schemas.microsoft.com/office/drawing/2014/main" id="{D5D36677-FC74-499F-B66D-8B38FFDD894E}"/>
              </a:ext>
            </a:extLst>
          </p:cNvPr>
          <p:cNvSpPr/>
          <p:nvPr/>
        </p:nvSpPr>
        <p:spPr>
          <a:xfrm>
            <a:off x="1204331" y="2682973"/>
            <a:ext cx="1230923" cy="1054838"/>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defTabSz="844083" fontAlgn="base">
              <a:spcBef>
                <a:spcPct val="0"/>
              </a:spcBef>
              <a:spcAft>
                <a:spcPct val="0"/>
              </a:spcAft>
            </a:pPr>
            <a:endParaRPr kumimoji="1" lang="ja-JP" altLang="en-US" sz="1000" dirty="0">
              <a:solidFill>
                <a:prstClr val="black"/>
              </a:solidFill>
              <a:latin typeface="Arial"/>
              <a:ea typeface="メイリオ"/>
            </a:endParaRPr>
          </a:p>
        </p:txBody>
      </p:sp>
      <p:sp>
        <p:nvSpPr>
          <p:cNvPr id="177" name="角丸四角形 75">
            <a:extLst>
              <a:ext uri="{FF2B5EF4-FFF2-40B4-BE49-F238E27FC236}">
                <a16:creationId xmlns:a16="http://schemas.microsoft.com/office/drawing/2014/main" id="{03A5FA4E-030C-4C1D-A5A4-6B96093B73C4}"/>
              </a:ext>
            </a:extLst>
          </p:cNvPr>
          <p:cNvSpPr/>
          <p:nvPr/>
        </p:nvSpPr>
        <p:spPr>
          <a:xfrm>
            <a:off x="1318395" y="2959434"/>
            <a:ext cx="1012676" cy="198645"/>
          </a:xfrm>
          <a:prstGeom prst="roundRect">
            <a:avLst/>
          </a:prstGeom>
          <a:solidFill>
            <a:srgbClr val="D9D9D9"/>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defTabSz="844083" fontAlgn="base">
              <a:spcBef>
                <a:spcPct val="0"/>
              </a:spcBef>
              <a:spcAft>
                <a:spcPct val="0"/>
              </a:spcAft>
            </a:pPr>
            <a:r>
              <a:rPr kumimoji="1" lang="en-US" altLang="ja-JP" sz="1000" dirty="0">
                <a:solidFill>
                  <a:prstClr val="black"/>
                </a:solidFill>
                <a:latin typeface="Arial"/>
                <a:ea typeface="メイリオ"/>
              </a:rPr>
              <a:t> 7,000 t</a:t>
            </a:r>
            <a:endParaRPr kumimoji="1" lang="ja-JP" altLang="en-US" sz="1000" dirty="0">
              <a:solidFill>
                <a:prstClr val="black"/>
              </a:solidFill>
              <a:latin typeface="Arial"/>
              <a:ea typeface="メイリオ"/>
            </a:endParaRPr>
          </a:p>
        </p:txBody>
      </p:sp>
      <p:sp>
        <p:nvSpPr>
          <p:cNvPr id="179" name="角丸四角形 75">
            <a:extLst>
              <a:ext uri="{FF2B5EF4-FFF2-40B4-BE49-F238E27FC236}">
                <a16:creationId xmlns:a16="http://schemas.microsoft.com/office/drawing/2014/main" id="{887282B2-006B-43FA-8953-9EEC51221A22}"/>
              </a:ext>
            </a:extLst>
          </p:cNvPr>
          <p:cNvSpPr/>
          <p:nvPr/>
        </p:nvSpPr>
        <p:spPr>
          <a:xfrm>
            <a:off x="1318394" y="3452072"/>
            <a:ext cx="1012676" cy="198645"/>
          </a:xfrm>
          <a:prstGeom prst="roundRect">
            <a:avLst/>
          </a:prstGeom>
          <a:solidFill>
            <a:srgbClr val="D9D9D9"/>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defTabSz="844083" fontAlgn="base">
              <a:spcBef>
                <a:spcPct val="0"/>
              </a:spcBef>
              <a:spcAft>
                <a:spcPct val="0"/>
              </a:spcAft>
            </a:pPr>
            <a:r>
              <a:rPr kumimoji="1" lang="en-US" altLang="ja-JP" sz="1000" dirty="0">
                <a:solidFill>
                  <a:prstClr val="black"/>
                </a:solidFill>
                <a:latin typeface="Arial"/>
                <a:ea typeface="メイリオ"/>
              </a:rPr>
              <a:t>3,000 t</a:t>
            </a:r>
            <a:endParaRPr kumimoji="1" lang="ja-JP" altLang="en-US" sz="1000" dirty="0">
              <a:solidFill>
                <a:prstClr val="black"/>
              </a:solidFill>
              <a:latin typeface="Arial"/>
              <a:ea typeface="メイリオ"/>
            </a:endParaRPr>
          </a:p>
        </p:txBody>
      </p:sp>
      <p:sp>
        <p:nvSpPr>
          <p:cNvPr id="182" name="正方形/長方形 181">
            <a:extLst>
              <a:ext uri="{FF2B5EF4-FFF2-40B4-BE49-F238E27FC236}">
                <a16:creationId xmlns:a16="http://schemas.microsoft.com/office/drawing/2014/main" id="{CD5124F8-5383-44E5-BE2F-0ABECBDA67BA}"/>
              </a:ext>
            </a:extLst>
          </p:cNvPr>
          <p:cNvSpPr/>
          <p:nvPr/>
        </p:nvSpPr>
        <p:spPr>
          <a:xfrm>
            <a:off x="1229087" y="3225339"/>
            <a:ext cx="1230923" cy="222953"/>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defTabSz="844083" fontAlgn="base">
              <a:spcBef>
                <a:spcPct val="0"/>
              </a:spcBef>
              <a:spcAft>
                <a:spcPct val="0"/>
              </a:spcAft>
            </a:pPr>
            <a:r>
              <a:rPr kumimoji="1" lang="ja-JP" altLang="en-US" sz="1000" dirty="0">
                <a:solidFill>
                  <a:prstClr val="black"/>
                </a:solidFill>
                <a:latin typeface="Arial"/>
                <a:ea typeface="メイリオ"/>
              </a:rPr>
              <a:t>生ごみ</a:t>
            </a:r>
          </a:p>
        </p:txBody>
      </p:sp>
      <p:sp>
        <p:nvSpPr>
          <p:cNvPr id="183" name="正方形/長方形 182">
            <a:extLst>
              <a:ext uri="{FF2B5EF4-FFF2-40B4-BE49-F238E27FC236}">
                <a16:creationId xmlns:a16="http://schemas.microsoft.com/office/drawing/2014/main" id="{EC79A290-F793-4E6C-B997-CFA5C856C2C6}"/>
              </a:ext>
            </a:extLst>
          </p:cNvPr>
          <p:cNvSpPr/>
          <p:nvPr/>
        </p:nvSpPr>
        <p:spPr>
          <a:xfrm>
            <a:off x="1230964" y="4334273"/>
            <a:ext cx="1230923" cy="222953"/>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defTabSz="844083" fontAlgn="base">
              <a:spcBef>
                <a:spcPct val="0"/>
              </a:spcBef>
              <a:spcAft>
                <a:spcPct val="0"/>
              </a:spcAft>
            </a:pPr>
            <a:r>
              <a:rPr kumimoji="1" lang="ja-JP" altLang="en-US" sz="1000" dirty="0">
                <a:solidFill>
                  <a:prstClr val="black"/>
                </a:solidFill>
              </a:rPr>
              <a:t>浄化槽汚泥</a:t>
            </a:r>
          </a:p>
        </p:txBody>
      </p:sp>
      <p:sp>
        <p:nvSpPr>
          <p:cNvPr id="189" name="正方形/長方形 188">
            <a:extLst>
              <a:ext uri="{FF2B5EF4-FFF2-40B4-BE49-F238E27FC236}">
                <a16:creationId xmlns:a16="http://schemas.microsoft.com/office/drawing/2014/main" id="{49CBA505-EDE4-4603-A618-07FA63A84DFB}"/>
              </a:ext>
            </a:extLst>
          </p:cNvPr>
          <p:cNvSpPr/>
          <p:nvPr/>
        </p:nvSpPr>
        <p:spPr>
          <a:xfrm>
            <a:off x="3668833" y="2680612"/>
            <a:ext cx="1230923" cy="222953"/>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defTabSz="844083" fontAlgn="base">
              <a:spcBef>
                <a:spcPct val="0"/>
              </a:spcBef>
              <a:spcAft>
                <a:spcPct val="0"/>
              </a:spcAft>
            </a:pPr>
            <a:r>
              <a:rPr kumimoji="1" lang="ja-JP" altLang="en-US" sz="800" dirty="0">
                <a:solidFill>
                  <a:prstClr val="black"/>
                </a:solidFill>
              </a:rPr>
              <a:t>焼却</a:t>
            </a:r>
          </a:p>
        </p:txBody>
      </p:sp>
      <p:sp>
        <p:nvSpPr>
          <p:cNvPr id="190" name="正方形/長方形 189">
            <a:extLst>
              <a:ext uri="{FF2B5EF4-FFF2-40B4-BE49-F238E27FC236}">
                <a16:creationId xmlns:a16="http://schemas.microsoft.com/office/drawing/2014/main" id="{CC23935F-C71E-475C-8110-6927732DC806}"/>
              </a:ext>
            </a:extLst>
          </p:cNvPr>
          <p:cNvSpPr/>
          <p:nvPr/>
        </p:nvSpPr>
        <p:spPr>
          <a:xfrm>
            <a:off x="1209269" y="2740293"/>
            <a:ext cx="1230923" cy="222953"/>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defTabSz="844083" fontAlgn="base">
              <a:spcBef>
                <a:spcPct val="0"/>
              </a:spcBef>
              <a:spcAft>
                <a:spcPct val="0"/>
              </a:spcAft>
            </a:pPr>
            <a:r>
              <a:rPr kumimoji="1" lang="ja-JP" altLang="en-US" sz="1000" dirty="0">
                <a:solidFill>
                  <a:prstClr val="black"/>
                </a:solidFill>
                <a:latin typeface="Arial"/>
                <a:ea typeface="メイリオ"/>
              </a:rPr>
              <a:t>可燃ごみ</a:t>
            </a:r>
          </a:p>
        </p:txBody>
      </p:sp>
      <p:sp>
        <p:nvSpPr>
          <p:cNvPr id="191" name="正方形/長方形 190">
            <a:extLst>
              <a:ext uri="{FF2B5EF4-FFF2-40B4-BE49-F238E27FC236}">
                <a16:creationId xmlns:a16="http://schemas.microsoft.com/office/drawing/2014/main" id="{98F3BBEC-1850-4930-8CB9-2B8614E56F6C}"/>
              </a:ext>
            </a:extLst>
          </p:cNvPr>
          <p:cNvSpPr/>
          <p:nvPr/>
        </p:nvSpPr>
        <p:spPr>
          <a:xfrm>
            <a:off x="1219167" y="3854709"/>
            <a:ext cx="1230923" cy="222953"/>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defTabSz="844083" fontAlgn="base">
              <a:spcBef>
                <a:spcPct val="0"/>
              </a:spcBef>
              <a:spcAft>
                <a:spcPct val="0"/>
              </a:spcAft>
            </a:pPr>
            <a:r>
              <a:rPr kumimoji="1" lang="ja-JP" altLang="en-US" sz="1000" dirty="0">
                <a:solidFill>
                  <a:prstClr val="black"/>
                </a:solidFill>
              </a:rPr>
              <a:t>し尿</a:t>
            </a:r>
          </a:p>
        </p:txBody>
      </p:sp>
      <p:cxnSp>
        <p:nvCxnSpPr>
          <p:cNvPr id="199" name="直線矢印コネクタ 198">
            <a:extLst>
              <a:ext uri="{FF2B5EF4-FFF2-40B4-BE49-F238E27FC236}">
                <a16:creationId xmlns:a16="http://schemas.microsoft.com/office/drawing/2014/main" id="{5E68B55F-440A-44DB-B152-F5E6FB848C1A}"/>
              </a:ext>
            </a:extLst>
          </p:cNvPr>
          <p:cNvCxnSpPr/>
          <p:nvPr/>
        </p:nvCxnSpPr>
        <p:spPr>
          <a:xfrm flipV="1">
            <a:off x="4036749" y="2854476"/>
            <a:ext cx="0" cy="56974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01" name="テキスト ボックス 200">
            <a:extLst>
              <a:ext uri="{FF2B5EF4-FFF2-40B4-BE49-F238E27FC236}">
                <a16:creationId xmlns:a16="http://schemas.microsoft.com/office/drawing/2014/main" id="{F76C312C-F265-4AC0-9DE6-E14C6ADFE7DD}"/>
              </a:ext>
            </a:extLst>
          </p:cNvPr>
          <p:cNvSpPr txBox="1"/>
          <p:nvPr/>
        </p:nvSpPr>
        <p:spPr>
          <a:xfrm>
            <a:off x="10010775" y="2649302"/>
            <a:ext cx="2223686" cy="276999"/>
          </a:xfrm>
          <a:prstGeom prst="rect">
            <a:avLst/>
          </a:prstGeom>
          <a:noFill/>
        </p:spPr>
        <p:txBody>
          <a:bodyPr wrap="none" rtlCol="0">
            <a:spAutoFit/>
          </a:bodyPr>
          <a:lstStyle/>
          <a:p>
            <a:r>
              <a:rPr kumimoji="1" lang="ja-JP" altLang="en-US" sz="1200" dirty="0">
                <a:latin typeface="+mn-ea"/>
              </a:rPr>
              <a:t>←処理量の約</a:t>
            </a:r>
            <a:r>
              <a:rPr kumimoji="1" lang="en-US" altLang="ja-JP" sz="1200" dirty="0">
                <a:latin typeface="+mn-ea"/>
              </a:rPr>
              <a:t>14</a:t>
            </a:r>
            <a:r>
              <a:rPr kumimoji="1" lang="ja-JP" altLang="en-US" sz="1200" dirty="0">
                <a:latin typeface="+mn-ea"/>
              </a:rPr>
              <a:t>％が焼却残渣</a:t>
            </a:r>
            <a:endParaRPr kumimoji="1" lang="ja-JP" altLang="en-US" sz="1200" dirty="0">
              <a:latin typeface="+mn-ea"/>
              <a:ea typeface="+mn-ea"/>
            </a:endParaRPr>
          </a:p>
        </p:txBody>
      </p:sp>
    </p:spTree>
    <p:extLst>
      <p:ext uri="{BB962C8B-B14F-4D97-AF65-F5344CB8AC3E}">
        <p14:creationId xmlns:p14="http://schemas.microsoft.com/office/powerpoint/2010/main" val="18155239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 name="正方形/長方形 181">
            <a:extLst>
              <a:ext uri="{FF2B5EF4-FFF2-40B4-BE49-F238E27FC236}">
                <a16:creationId xmlns:a16="http://schemas.microsoft.com/office/drawing/2014/main" id="{6DAAB783-9B46-43EE-A2CA-CAA47AC996B6}"/>
              </a:ext>
            </a:extLst>
          </p:cNvPr>
          <p:cNvSpPr/>
          <p:nvPr/>
        </p:nvSpPr>
        <p:spPr>
          <a:xfrm>
            <a:off x="572940" y="1411474"/>
            <a:ext cx="8769693" cy="5176588"/>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914400">
              <a:buClr>
                <a:srgbClr val="5ECCF3"/>
              </a:buClr>
            </a:pP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3" name="オブジェクト 2" hidden="1"/>
          <p:cNvGraphicFramePr>
            <a:graphicFrameLocks noChangeAspect="1"/>
          </p:cNvGraphicFramePr>
          <p:nvPr>
            <p:custDataLst>
              <p:tags r:id="rId2"/>
            </p:custDataLst>
          </p:nvPr>
        </p:nvGraphicFramePr>
        <p:xfrm>
          <a:off x="382589" y="1589"/>
          <a:ext cx="1587" cy="1587"/>
        </p:xfrm>
        <a:graphic>
          <a:graphicData uri="http://schemas.openxmlformats.org/presentationml/2006/ole">
            <mc:AlternateContent xmlns:mc="http://schemas.openxmlformats.org/markup-compatibility/2006">
              <mc:Choice xmlns:v="urn:schemas-microsoft-com:vml" Requires="v">
                <p:oleObj spid="_x0000_s60702" name="think-cell スライド" r:id="rId5" imgW="528" imgH="528" progId="TCLayout.ActiveDocument.1">
                  <p:embed/>
                </p:oleObj>
              </mc:Choice>
              <mc:Fallback>
                <p:oleObj name="think-cell スライド" r:id="rId5" imgW="528" imgH="528" progId="TCLayout.ActiveDocument.1">
                  <p:embed/>
                  <p:pic>
                    <p:nvPicPr>
                      <p:cNvPr id="3" name="オブジェクト 2" hidden="1"/>
                      <p:cNvPicPr/>
                      <p:nvPr/>
                    </p:nvPicPr>
                    <p:blipFill>
                      <a:blip r:embed="rId6"/>
                      <a:stretch>
                        <a:fillRect/>
                      </a:stretch>
                    </p:blipFill>
                    <p:spPr>
                      <a:xfrm>
                        <a:off x="382589" y="1589"/>
                        <a:ext cx="1587" cy="1587"/>
                      </a:xfrm>
                      <a:prstGeom prst="rect">
                        <a:avLst/>
                      </a:prstGeom>
                    </p:spPr>
                  </p:pic>
                </p:oleObj>
              </mc:Fallback>
            </mc:AlternateContent>
          </a:graphicData>
        </a:graphic>
      </p:graphicFrame>
      <p:sp>
        <p:nvSpPr>
          <p:cNvPr id="4" name="Rectangle 2"/>
          <p:cNvSpPr txBox="1">
            <a:spLocks noChangeArrowheads="1"/>
          </p:cNvSpPr>
          <p:nvPr/>
        </p:nvSpPr>
        <p:spPr bwMode="auto">
          <a:xfrm>
            <a:off x="381000" y="-1"/>
            <a:ext cx="9144001" cy="580726"/>
          </a:xfrm>
          <a:prstGeom prst="rect">
            <a:avLst/>
          </a:prstGeom>
          <a:solidFill>
            <a:srgbClr val="00B0F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normAutofit/>
          </a:bodyPr>
          <a:lstStyle>
            <a:lvl1pPr algn="l" rtl="0" eaLnBrk="0" fontAlgn="base" hangingPunct="0">
              <a:spcBef>
                <a:spcPct val="0"/>
              </a:spcBef>
              <a:spcAft>
                <a:spcPct val="0"/>
              </a:spcAft>
              <a:defRPr kumimoji="1" sz="2800">
                <a:solidFill>
                  <a:srgbClr val="1E1E5A"/>
                </a:solidFill>
                <a:latin typeface="メイリオ" panose="020B0604030504040204" pitchFamily="50" charset="-128"/>
                <a:ea typeface="メイリオ" panose="020B0604030504040204" pitchFamily="50" charset="-128"/>
                <a:cs typeface="メイリオ" pitchFamily="50" charset="-128"/>
              </a:defRPr>
            </a:lvl1pPr>
            <a:lvl2pPr algn="l" rtl="0" eaLnBrk="0" fontAlgn="base" hangingPunct="0">
              <a:spcBef>
                <a:spcPct val="0"/>
              </a:spcBef>
              <a:spcAft>
                <a:spcPct val="0"/>
              </a:spcAft>
              <a:defRPr kumimoji="1" sz="2800">
                <a:solidFill>
                  <a:srgbClr val="1E1E5A"/>
                </a:solidFill>
                <a:latin typeface="メイリオ" pitchFamily="50" charset="-128"/>
                <a:ea typeface="メイリオ" pitchFamily="50" charset="-128"/>
                <a:cs typeface="メイリオ" pitchFamily="50" charset="-128"/>
              </a:defRPr>
            </a:lvl2pPr>
            <a:lvl3pPr algn="l" rtl="0" eaLnBrk="0" fontAlgn="base" hangingPunct="0">
              <a:spcBef>
                <a:spcPct val="0"/>
              </a:spcBef>
              <a:spcAft>
                <a:spcPct val="0"/>
              </a:spcAft>
              <a:defRPr kumimoji="1" sz="2800">
                <a:solidFill>
                  <a:srgbClr val="1E1E5A"/>
                </a:solidFill>
                <a:latin typeface="メイリオ" pitchFamily="50" charset="-128"/>
                <a:ea typeface="メイリオ" pitchFamily="50" charset="-128"/>
                <a:cs typeface="メイリオ" pitchFamily="50" charset="-128"/>
              </a:defRPr>
            </a:lvl3pPr>
            <a:lvl4pPr algn="l" rtl="0" eaLnBrk="0" fontAlgn="base" hangingPunct="0">
              <a:spcBef>
                <a:spcPct val="0"/>
              </a:spcBef>
              <a:spcAft>
                <a:spcPct val="0"/>
              </a:spcAft>
              <a:defRPr kumimoji="1" sz="2800">
                <a:solidFill>
                  <a:srgbClr val="1E1E5A"/>
                </a:solidFill>
                <a:latin typeface="メイリオ" pitchFamily="50" charset="-128"/>
                <a:ea typeface="メイリオ" pitchFamily="50" charset="-128"/>
                <a:cs typeface="メイリオ" pitchFamily="50" charset="-128"/>
              </a:defRPr>
            </a:lvl4pPr>
            <a:lvl5pPr algn="l" rtl="0" eaLnBrk="0" fontAlgn="base" hangingPunct="0">
              <a:spcBef>
                <a:spcPct val="0"/>
              </a:spcBef>
              <a:spcAft>
                <a:spcPct val="0"/>
              </a:spcAft>
              <a:defRPr kumimoji="1" sz="2800">
                <a:solidFill>
                  <a:srgbClr val="1E1E5A"/>
                </a:solidFill>
                <a:latin typeface="メイリオ" pitchFamily="50" charset="-128"/>
                <a:ea typeface="メイリオ" pitchFamily="50" charset="-128"/>
                <a:cs typeface="メイリオ" pitchFamily="50" charset="-128"/>
              </a:defRPr>
            </a:lvl5pPr>
            <a:lvl6pPr marL="457200" algn="l" rtl="0" fontAlgn="base">
              <a:spcBef>
                <a:spcPct val="0"/>
              </a:spcBef>
              <a:spcAft>
                <a:spcPct val="0"/>
              </a:spcAft>
              <a:defRPr kumimoji="1" sz="2800">
                <a:solidFill>
                  <a:srgbClr val="1E1E5A"/>
                </a:solidFill>
                <a:latin typeface="Times New Roman" pitchFamily="18" charset="0"/>
                <a:ea typeface="ＭＳ Ｐゴシック" pitchFamily="50" charset="-128"/>
              </a:defRPr>
            </a:lvl6pPr>
            <a:lvl7pPr marL="914400" algn="l" rtl="0" fontAlgn="base">
              <a:spcBef>
                <a:spcPct val="0"/>
              </a:spcBef>
              <a:spcAft>
                <a:spcPct val="0"/>
              </a:spcAft>
              <a:defRPr kumimoji="1" sz="2800">
                <a:solidFill>
                  <a:srgbClr val="1E1E5A"/>
                </a:solidFill>
                <a:latin typeface="Times New Roman" pitchFamily="18" charset="0"/>
                <a:ea typeface="ＭＳ Ｐゴシック" pitchFamily="50" charset="-128"/>
              </a:defRPr>
            </a:lvl7pPr>
            <a:lvl8pPr marL="1371600" algn="l" rtl="0" fontAlgn="base">
              <a:spcBef>
                <a:spcPct val="0"/>
              </a:spcBef>
              <a:spcAft>
                <a:spcPct val="0"/>
              </a:spcAft>
              <a:defRPr kumimoji="1" sz="2800">
                <a:solidFill>
                  <a:srgbClr val="1E1E5A"/>
                </a:solidFill>
                <a:latin typeface="Times New Roman" pitchFamily="18" charset="0"/>
                <a:ea typeface="ＭＳ Ｐゴシック" pitchFamily="50" charset="-128"/>
              </a:defRPr>
            </a:lvl8pPr>
            <a:lvl9pPr marL="1828800" algn="l" rtl="0" fontAlgn="base">
              <a:spcBef>
                <a:spcPct val="0"/>
              </a:spcBef>
              <a:spcAft>
                <a:spcPct val="0"/>
              </a:spcAft>
              <a:defRPr kumimoji="1" sz="2800">
                <a:solidFill>
                  <a:srgbClr val="1E1E5A"/>
                </a:solidFill>
                <a:latin typeface="Times New Roman" pitchFamily="18" charset="0"/>
                <a:ea typeface="ＭＳ Ｐゴシック" pitchFamily="50" charset="-128"/>
              </a:defRPr>
            </a:lvl9pPr>
          </a:lstStyle>
          <a:p>
            <a:pPr lvl="0"/>
            <a:endParaRPr lang="ja-JP" altLang="en-US" sz="1300" b="1" dirty="0">
              <a:solidFill>
                <a:srgbClr val="FFFFFF"/>
              </a:solidFill>
            </a:endParaRPr>
          </a:p>
        </p:txBody>
      </p:sp>
      <p:sp>
        <p:nvSpPr>
          <p:cNvPr id="41" name="正方形/長方形 40"/>
          <p:cNvSpPr/>
          <p:nvPr/>
        </p:nvSpPr>
        <p:spPr>
          <a:xfrm>
            <a:off x="558103" y="646059"/>
            <a:ext cx="1460425" cy="346245"/>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b="1" dirty="0"/>
              <a:t>別紙</a:t>
            </a:r>
          </a:p>
        </p:txBody>
      </p:sp>
      <p:sp>
        <p:nvSpPr>
          <p:cNvPr id="46" name="正方形/長方形 45"/>
          <p:cNvSpPr/>
          <p:nvPr/>
        </p:nvSpPr>
        <p:spPr>
          <a:xfrm>
            <a:off x="2375614" y="646059"/>
            <a:ext cx="1460425" cy="346245"/>
          </a:xfrm>
          <a:prstGeom prst="rect">
            <a:avLst/>
          </a:prstGeom>
          <a:solidFill>
            <a:srgbClr val="046A38"/>
          </a:solidFill>
          <a:ln>
            <a:solidFill>
              <a:srgbClr val="046A38"/>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en-US" altLang="ja-JP" sz="2400" b="1" dirty="0">
                <a:latin typeface="Calibri" panose="020F0502020204030204" pitchFamily="34" charset="0"/>
                <a:cs typeface="Calibri" panose="020F0502020204030204" pitchFamily="34" charset="0"/>
              </a:rPr>
              <a:t>Illustrative</a:t>
            </a:r>
            <a:endParaRPr kumimoji="1" lang="ja-JP" altLang="en-US" sz="2400" b="1" dirty="0">
              <a:latin typeface="Calibri" panose="020F0502020204030204" pitchFamily="34" charset="0"/>
              <a:cs typeface="Calibri" panose="020F0502020204030204" pitchFamily="34" charset="0"/>
            </a:endParaRPr>
          </a:p>
        </p:txBody>
      </p:sp>
      <p:sp>
        <p:nvSpPr>
          <p:cNvPr id="30" name="コンテンツ プレースホルダー 11"/>
          <p:cNvSpPr txBox="1">
            <a:spLocks/>
          </p:cNvSpPr>
          <p:nvPr/>
        </p:nvSpPr>
        <p:spPr>
          <a:xfrm>
            <a:off x="564541" y="1145529"/>
            <a:ext cx="8778092" cy="250663"/>
          </a:xfrm>
          <a:prstGeom prst="rect">
            <a:avLst/>
          </a:prstGeom>
          <a:solidFill>
            <a:schemeClr val="bg1">
              <a:lumMod val="85000"/>
            </a:schemeClr>
          </a:solidFill>
          <a:ln>
            <a:solidFill>
              <a:schemeClr val="bg1">
                <a:lumMod val="85000"/>
              </a:schemeClr>
            </a:solidFill>
          </a:ln>
        </p:spPr>
        <p:txBody>
          <a:bodyPr vert="horz" lIns="72000" tIns="0" rIns="0" bIns="0" rtlCol="0" anchor="ctr" anchorCtr="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lnSpc>
                <a:spcPct val="150000"/>
              </a:lnSpc>
              <a:buClr>
                <a:srgbClr val="31B6FD"/>
              </a:buClr>
            </a:pPr>
            <a:r>
              <a:rPr lang="en-US" altLang="ja-JP" sz="1200" b="1" dirty="0">
                <a:latin typeface="メイリオ" panose="020B0604030504040204" pitchFamily="50" charset="-128"/>
                <a:ea typeface="メイリオ" panose="020B0604030504040204" pitchFamily="50" charset="-128"/>
              </a:rPr>
              <a:t>6. </a:t>
            </a:r>
            <a:r>
              <a:rPr lang="ja-JP" altLang="en-US" sz="1200" b="1" dirty="0">
                <a:latin typeface="メイリオ" panose="020B0604030504040204" pitchFamily="50" charset="-128"/>
                <a:ea typeface="メイリオ" panose="020B0604030504040204" pitchFamily="50" charset="-128"/>
              </a:rPr>
              <a:t>マテリアルフロー</a:t>
            </a:r>
            <a:endParaRPr lang="en-US" altLang="ja-JP" sz="1200" b="1" dirty="0">
              <a:latin typeface="メイリオ" panose="020B0604030504040204" pitchFamily="50" charset="-128"/>
              <a:ea typeface="メイリオ" panose="020B0604030504040204" pitchFamily="50" charset="-128"/>
            </a:endParaRPr>
          </a:p>
        </p:txBody>
      </p:sp>
      <p:grpSp>
        <p:nvGrpSpPr>
          <p:cNvPr id="8" name="グループ化 7">
            <a:extLst>
              <a:ext uri="{FF2B5EF4-FFF2-40B4-BE49-F238E27FC236}">
                <a16:creationId xmlns:a16="http://schemas.microsoft.com/office/drawing/2014/main" id="{6C620928-2F5F-4FED-80C5-516028CFCFF6}"/>
              </a:ext>
            </a:extLst>
          </p:cNvPr>
          <p:cNvGrpSpPr/>
          <p:nvPr/>
        </p:nvGrpSpPr>
        <p:grpSpPr>
          <a:xfrm>
            <a:off x="4015486" y="644025"/>
            <a:ext cx="5506595" cy="875322"/>
            <a:chOff x="4015486" y="644025"/>
            <a:chExt cx="5506595" cy="875322"/>
          </a:xfrm>
        </p:grpSpPr>
        <p:sp>
          <p:nvSpPr>
            <p:cNvPr id="43" name="正方形/長方形 42"/>
            <p:cNvSpPr/>
            <p:nvPr/>
          </p:nvSpPr>
          <p:spPr>
            <a:xfrm>
              <a:off x="4897065" y="644702"/>
              <a:ext cx="4625016" cy="873969"/>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844083" fontAlgn="base">
                <a:spcBef>
                  <a:spcPct val="0"/>
                </a:spcBef>
                <a:spcAft>
                  <a:spcPct val="0"/>
                </a:spcAft>
              </a:pPr>
              <a:r>
                <a:rPr kumimoji="1" lang="ja-JP" altLang="en-US" sz="1050" dirty="0">
                  <a:solidFill>
                    <a:prstClr val="black"/>
                  </a:solidFill>
                </a:rPr>
                <a:t>資源生産性：事業による売上高／①（必須）</a:t>
              </a:r>
              <a:endParaRPr kumimoji="1" lang="en-US" altLang="ja-JP" sz="1050" dirty="0">
                <a:solidFill>
                  <a:prstClr val="black"/>
                </a:solidFill>
                <a:latin typeface="Arial"/>
                <a:ea typeface="メイリオ"/>
              </a:endParaRPr>
            </a:p>
            <a:p>
              <a:pPr defTabSz="844083" fontAlgn="base">
                <a:spcBef>
                  <a:spcPct val="0"/>
                </a:spcBef>
                <a:spcAft>
                  <a:spcPct val="0"/>
                </a:spcAft>
              </a:pPr>
              <a:endParaRPr kumimoji="1" lang="en-US" altLang="ja-JP" sz="1050" dirty="0">
                <a:solidFill>
                  <a:prstClr val="black"/>
                </a:solidFill>
              </a:endParaRPr>
            </a:p>
            <a:p>
              <a:pPr defTabSz="844083" fontAlgn="base">
                <a:spcBef>
                  <a:spcPct val="0"/>
                </a:spcBef>
                <a:spcAft>
                  <a:spcPct val="0"/>
                </a:spcAft>
              </a:pPr>
              <a:r>
                <a:rPr kumimoji="1" lang="en-US" altLang="ja-JP" sz="1050" dirty="0">
                  <a:solidFill>
                    <a:prstClr val="black"/>
                  </a:solidFill>
                </a:rPr>
                <a:t>※</a:t>
              </a:r>
              <a:r>
                <a:rPr kumimoji="1" lang="ja-JP" altLang="en-US" sz="1050" dirty="0">
                  <a:solidFill>
                    <a:prstClr val="black"/>
                  </a:solidFill>
                </a:rPr>
                <a:t>売上高が上がらない事業のため、コスト削減額／廃棄物処理量としている。</a:t>
              </a:r>
              <a:endParaRPr kumimoji="1" lang="en-US" altLang="ja-JP" sz="1050" dirty="0">
                <a:solidFill>
                  <a:prstClr val="black"/>
                </a:solidFill>
              </a:endParaRPr>
            </a:p>
            <a:p>
              <a:pPr defTabSz="844083" fontAlgn="base">
                <a:spcBef>
                  <a:spcPct val="0"/>
                </a:spcBef>
                <a:spcAft>
                  <a:spcPct val="0"/>
                </a:spcAft>
              </a:pPr>
              <a:r>
                <a:rPr kumimoji="1" lang="ja-JP" altLang="en-US" sz="1050" dirty="0">
                  <a:solidFill>
                    <a:prstClr val="black"/>
                  </a:solidFill>
                </a:rPr>
                <a:t>　</a:t>
              </a:r>
              <a:r>
                <a:rPr kumimoji="1" lang="en-US" altLang="ja-JP" sz="1050" dirty="0">
                  <a:solidFill>
                    <a:prstClr val="black"/>
                  </a:solidFill>
                </a:rPr>
                <a:t>3.5</a:t>
              </a:r>
              <a:r>
                <a:rPr kumimoji="1" lang="ja-JP" altLang="en-US" sz="1050" dirty="0">
                  <a:solidFill>
                    <a:prstClr val="black"/>
                  </a:solidFill>
                </a:rPr>
                <a:t>億円／</a:t>
              </a:r>
              <a:r>
                <a:rPr kumimoji="1" lang="en-US" altLang="ja-JP" sz="1050" dirty="0">
                  <a:solidFill>
                    <a:prstClr val="black"/>
                  </a:solidFill>
                </a:rPr>
                <a:t>40,000t</a:t>
              </a:r>
              <a:r>
                <a:rPr kumimoji="1" lang="ja-JP" altLang="en-US" sz="1050" dirty="0">
                  <a:solidFill>
                    <a:prstClr val="black"/>
                  </a:solidFill>
                </a:rPr>
                <a:t>＝</a:t>
              </a:r>
              <a:r>
                <a:rPr kumimoji="1" lang="en-US" altLang="ja-JP" sz="1050" dirty="0">
                  <a:solidFill>
                    <a:prstClr val="black"/>
                  </a:solidFill>
                </a:rPr>
                <a:t>8,750</a:t>
              </a:r>
              <a:r>
                <a:rPr kumimoji="1" lang="ja-JP" altLang="en-US" sz="1050" dirty="0">
                  <a:solidFill>
                    <a:prstClr val="black"/>
                  </a:solidFill>
                </a:rPr>
                <a:t>円／</a:t>
              </a:r>
              <a:r>
                <a:rPr kumimoji="1" lang="en-US" altLang="ja-JP" sz="1050" dirty="0">
                  <a:solidFill>
                    <a:prstClr val="black"/>
                  </a:solidFill>
                </a:rPr>
                <a:t>t</a:t>
              </a:r>
            </a:p>
          </p:txBody>
        </p:sp>
        <p:sp>
          <p:nvSpPr>
            <p:cNvPr id="82" name="正方形/長方形 81"/>
            <p:cNvSpPr/>
            <p:nvPr/>
          </p:nvSpPr>
          <p:spPr>
            <a:xfrm>
              <a:off x="4015486" y="644025"/>
              <a:ext cx="881579" cy="875322"/>
            </a:xfrm>
            <a:prstGeom prst="rect">
              <a:avLst/>
            </a:prstGeom>
            <a:solidFill>
              <a:srgbClr val="D9D9D9"/>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83" fontAlgn="base">
                <a:spcBef>
                  <a:spcPct val="0"/>
                </a:spcBef>
                <a:spcAft>
                  <a:spcPct val="0"/>
                </a:spcAft>
              </a:pPr>
              <a:r>
                <a:rPr kumimoji="1" lang="ja-JP" altLang="en-US" sz="1100" dirty="0">
                  <a:solidFill>
                    <a:prstClr val="black"/>
                  </a:solidFill>
                  <a:latin typeface="Arial"/>
                  <a:ea typeface="メイリオ"/>
                </a:rPr>
                <a:t>算出指標</a:t>
              </a:r>
            </a:p>
          </p:txBody>
        </p:sp>
      </p:grpSp>
      <p:sp>
        <p:nvSpPr>
          <p:cNvPr id="100" name="正方形/長方形 99"/>
          <p:cNvSpPr/>
          <p:nvPr/>
        </p:nvSpPr>
        <p:spPr>
          <a:xfrm>
            <a:off x="841771" y="1493843"/>
            <a:ext cx="1228012" cy="293988"/>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83" fontAlgn="base">
              <a:spcBef>
                <a:spcPct val="0"/>
              </a:spcBef>
              <a:spcAft>
                <a:spcPct val="0"/>
              </a:spcAft>
            </a:pPr>
            <a:r>
              <a:rPr kumimoji="1" lang="ja-JP" altLang="en-US" sz="1292" dirty="0">
                <a:solidFill>
                  <a:prstClr val="black"/>
                </a:solidFill>
                <a:latin typeface="Arial"/>
                <a:ea typeface="メイリオ"/>
              </a:rPr>
              <a:t>事業実施後</a:t>
            </a:r>
            <a:endParaRPr kumimoji="1" lang="en-US" altLang="ja-JP" sz="1292" dirty="0">
              <a:solidFill>
                <a:prstClr val="black"/>
              </a:solidFill>
              <a:latin typeface="Arial"/>
              <a:ea typeface="メイリオ"/>
            </a:endParaRPr>
          </a:p>
        </p:txBody>
      </p:sp>
      <p:sp>
        <p:nvSpPr>
          <p:cNvPr id="70" name="正方形/長方形 69"/>
          <p:cNvSpPr/>
          <p:nvPr/>
        </p:nvSpPr>
        <p:spPr>
          <a:xfrm>
            <a:off x="5565516" y="6562607"/>
            <a:ext cx="3702358" cy="2953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r">
              <a:defRPr/>
            </a:pPr>
            <a:r>
              <a:rPr kumimoji="1" lang="ja-JP" altLang="en-US" sz="900" dirty="0">
                <a:solidFill>
                  <a:prstClr val="black"/>
                </a:solidFill>
                <a:latin typeface="メイリオ" panose="020B0604030504040204" pitchFamily="50" charset="-128"/>
                <a:ea typeface="メイリオ" panose="020B0604030504040204" pitchFamily="50" charset="-128"/>
              </a:rPr>
              <a:t>環境省　地域の多様な課題に応える脱炭素型地域づくりモデル形成事業</a:t>
            </a:r>
          </a:p>
        </p:txBody>
      </p:sp>
      <p:sp>
        <p:nvSpPr>
          <p:cNvPr id="71" name="正方形/長方形 70">
            <a:extLst>
              <a:ext uri="{FF2B5EF4-FFF2-40B4-BE49-F238E27FC236}">
                <a16:creationId xmlns:a16="http://schemas.microsoft.com/office/drawing/2014/main" id="{4456DED2-C0A2-4AAB-91AB-E645CD825BC3}"/>
              </a:ext>
            </a:extLst>
          </p:cNvPr>
          <p:cNvSpPr/>
          <p:nvPr/>
        </p:nvSpPr>
        <p:spPr>
          <a:xfrm>
            <a:off x="1288315" y="-1"/>
            <a:ext cx="2386749" cy="579600"/>
          </a:xfrm>
          <a:prstGeom prst="rect">
            <a:avLst/>
          </a:prstGeom>
          <a:noFill/>
          <a:ln>
            <a:noFill/>
          </a:ln>
        </p:spPr>
        <p:style>
          <a:lnRef idx="2">
            <a:schemeClr val="accent1"/>
          </a:lnRef>
          <a:fillRef idx="1">
            <a:schemeClr val="lt1"/>
          </a:fillRef>
          <a:effectRef idx="0">
            <a:schemeClr val="accent1"/>
          </a:effectRef>
          <a:fontRef idx="minor">
            <a:schemeClr val="dk1"/>
          </a:fontRef>
        </p:style>
        <p:txBody>
          <a:bodyPr lIns="0" tIns="72000" rIns="0" bIns="0" rtlCol="0" anchor="ctr" anchorCtr="0"/>
          <a:lstStyle/>
          <a:p>
            <a:pPr algn="ctr" defTabSz="914400">
              <a:defRPr/>
            </a:pPr>
            <a:r>
              <a:rPr kumimoji="1" lang="ja-JP" altLang="en-US" sz="2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岡山県／真庭市</a:t>
            </a:r>
          </a:p>
        </p:txBody>
      </p:sp>
      <p:pic>
        <p:nvPicPr>
          <p:cNvPr id="73" name="図 72">
            <a:extLst>
              <a:ext uri="{FF2B5EF4-FFF2-40B4-BE49-F238E27FC236}">
                <a16:creationId xmlns:a16="http://schemas.microsoft.com/office/drawing/2014/main" id="{31484D8F-074B-45FA-8314-E20EC8E023B7}"/>
              </a:ext>
            </a:extLst>
          </p:cNvPr>
          <p:cNvPicPr>
            <a:picLocks noChangeAspect="1"/>
          </p:cNvPicPr>
          <p:nvPr/>
        </p:nvPicPr>
        <p:blipFill>
          <a:blip r:embed="rId7"/>
          <a:stretch>
            <a:fillRect/>
          </a:stretch>
        </p:blipFill>
        <p:spPr>
          <a:xfrm>
            <a:off x="967629" y="60479"/>
            <a:ext cx="488148" cy="448872"/>
          </a:xfrm>
          <a:prstGeom prst="rect">
            <a:avLst/>
          </a:prstGeom>
        </p:spPr>
      </p:pic>
      <p:sp>
        <p:nvSpPr>
          <p:cNvPr id="72" name="正方形/長方形 71">
            <a:extLst>
              <a:ext uri="{FF2B5EF4-FFF2-40B4-BE49-F238E27FC236}">
                <a16:creationId xmlns:a16="http://schemas.microsoft.com/office/drawing/2014/main" id="{92763E75-0FA2-4A58-B7A9-DB632839CFEF}"/>
              </a:ext>
            </a:extLst>
          </p:cNvPr>
          <p:cNvSpPr/>
          <p:nvPr/>
        </p:nvSpPr>
        <p:spPr>
          <a:xfrm>
            <a:off x="3828288" y="-1"/>
            <a:ext cx="5696712" cy="57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ja-JP" altLang="en-US" sz="1200" b="1" dirty="0">
                <a:solidFill>
                  <a:schemeClr val="bg1"/>
                </a:solidFill>
                <a:latin typeface="メイリオ" panose="020B0604030504040204" pitchFamily="50" charset="-128"/>
                <a:ea typeface="メイリオ" panose="020B0604030504040204" pitchFamily="50" charset="-128"/>
              </a:rPr>
              <a:t>脱炭素イノベーションによる地域循環共生圏構築事業</a:t>
            </a:r>
          </a:p>
          <a:p>
            <a:pPr algn="ctr"/>
            <a:r>
              <a:rPr lang="ja-JP" altLang="en-US" sz="1200" b="1" dirty="0">
                <a:solidFill>
                  <a:schemeClr val="bg1"/>
                </a:solidFill>
                <a:latin typeface="メイリオ" panose="020B0604030504040204" pitchFamily="50" charset="-128"/>
                <a:ea typeface="メイリオ" panose="020B0604030504040204" pitchFamily="50" charset="-128"/>
              </a:rPr>
              <a:t>生ごみ・し尿等の資源化から始まる</a:t>
            </a:r>
            <a:endParaRPr lang="en-US" altLang="ja-JP" sz="1200" b="1" dirty="0">
              <a:solidFill>
                <a:schemeClr val="bg1"/>
              </a:solidFill>
              <a:latin typeface="メイリオ" panose="020B0604030504040204" pitchFamily="50" charset="-128"/>
              <a:ea typeface="メイリオ" panose="020B0604030504040204" pitchFamily="50" charset="-128"/>
            </a:endParaRPr>
          </a:p>
          <a:p>
            <a:pPr algn="ctr"/>
            <a:r>
              <a:rPr lang="ja-JP" altLang="en-US" sz="1200" b="1" dirty="0">
                <a:solidFill>
                  <a:schemeClr val="bg1"/>
                </a:solidFill>
                <a:latin typeface="メイリオ" panose="020B0604030504040204" pitchFamily="50" charset="-128"/>
                <a:ea typeface="メイリオ" panose="020B0604030504040204" pitchFamily="50" charset="-128"/>
              </a:rPr>
              <a:t>発展型の持続可能な循環地域づくり　事業</a:t>
            </a:r>
            <a:endParaRPr lang="ja-JP" altLang="en-US" sz="1200" dirty="0">
              <a:solidFill>
                <a:schemeClr val="bg1"/>
              </a:solidFill>
              <a:latin typeface="メイリオ" panose="020B0604030504040204" pitchFamily="50" charset="-128"/>
              <a:ea typeface="メイリオ" panose="020B0604030504040204" pitchFamily="50" charset="-128"/>
            </a:endParaRPr>
          </a:p>
        </p:txBody>
      </p:sp>
      <p:cxnSp>
        <p:nvCxnSpPr>
          <p:cNvPr id="183" name="直線矢印コネクタ 182">
            <a:extLst>
              <a:ext uri="{FF2B5EF4-FFF2-40B4-BE49-F238E27FC236}">
                <a16:creationId xmlns:a16="http://schemas.microsoft.com/office/drawing/2014/main" id="{8531F7FC-D4C0-4CC1-97AF-48B5978E25ED}"/>
              </a:ext>
            </a:extLst>
          </p:cNvPr>
          <p:cNvCxnSpPr>
            <a:cxnSpLocks/>
          </p:cNvCxnSpPr>
          <p:nvPr/>
        </p:nvCxnSpPr>
        <p:spPr>
          <a:xfrm>
            <a:off x="2428246" y="2863562"/>
            <a:ext cx="2293861"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84" name="テキスト ボックス 183">
            <a:extLst>
              <a:ext uri="{FF2B5EF4-FFF2-40B4-BE49-F238E27FC236}">
                <a16:creationId xmlns:a16="http://schemas.microsoft.com/office/drawing/2014/main" id="{AB906A58-C26F-48E0-BF86-FE89C4E8BB4C}"/>
              </a:ext>
            </a:extLst>
          </p:cNvPr>
          <p:cNvSpPr txBox="1"/>
          <p:nvPr/>
        </p:nvSpPr>
        <p:spPr>
          <a:xfrm>
            <a:off x="6365880" y="2159262"/>
            <a:ext cx="1565199" cy="220867"/>
          </a:xfrm>
          <a:prstGeom prst="rect">
            <a:avLst/>
          </a:prstGeom>
          <a:solidFill>
            <a:srgbClr val="FFFF00"/>
          </a:solidFill>
        </p:spPr>
        <p:txBody>
          <a:bodyPr wrap="square" lIns="0" tIns="0" rIns="0" bIns="0" rtlCol="0" anchor="ctr" anchorCtr="0">
            <a:noAutofit/>
          </a:bodyPr>
          <a:lstStyle/>
          <a:p>
            <a:pPr algn="ctr" defTabSz="844083" fontAlgn="base" hangingPunct="0">
              <a:spcBef>
                <a:spcPct val="0"/>
              </a:spcBef>
              <a:spcAft>
                <a:spcPct val="0"/>
              </a:spcAft>
            </a:pPr>
            <a:r>
              <a:rPr kumimoji="1" lang="ja-JP" altLang="en-US" sz="1050" dirty="0">
                <a:solidFill>
                  <a:prstClr val="black"/>
                </a:solidFill>
                <a:latin typeface="Arial" charset="0"/>
                <a:ea typeface="メイリオ"/>
                <a:cs typeface="Arial" charset="0"/>
              </a:rPr>
              <a:t>最終処分段階</a:t>
            </a:r>
            <a:endParaRPr kumimoji="1" lang="en-US" altLang="ja-JP" sz="1050" dirty="0">
              <a:solidFill>
                <a:prstClr val="black"/>
              </a:solidFill>
              <a:latin typeface="Arial" charset="0"/>
              <a:ea typeface="メイリオ"/>
              <a:cs typeface="Arial" charset="0"/>
            </a:endParaRPr>
          </a:p>
        </p:txBody>
      </p:sp>
      <p:cxnSp>
        <p:nvCxnSpPr>
          <p:cNvPr id="195" name="直線矢印コネクタ 194">
            <a:extLst>
              <a:ext uri="{FF2B5EF4-FFF2-40B4-BE49-F238E27FC236}">
                <a16:creationId xmlns:a16="http://schemas.microsoft.com/office/drawing/2014/main" id="{B59270B7-82DA-447B-9D72-18CE85B9317D}"/>
              </a:ext>
            </a:extLst>
          </p:cNvPr>
          <p:cNvCxnSpPr>
            <a:cxnSpLocks/>
          </p:cNvCxnSpPr>
          <p:nvPr/>
        </p:nvCxnSpPr>
        <p:spPr>
          <a:xfrm>
            <a:off x="5996122" y="2858162"/>
            <a:ext cx="475727"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grpSp>
        <p:nvGrpSpPr>
          <p:cNvPr id="55" name="グループ化 54">
            <a:extLst>
              <a:ext uri="{FF2B5EF4-FFF2-40B4-BE49-F238E27FC236}">
                <a16:creationId xmlns:a16="http://schemas.microsoft.com/office/drawing/2014/main" id="{6997398D-021B-443C-94B0-E85CD41EB54C}"/>
              </a:ext>
            </a:extLst>
          </p:cNvPr>
          <p:cNvGrpSpPr/>
          <p:nvPr/>
        </p:nvGrpSpPr>
        <p:grpSpPr>
          <a:xfrm>
            <a:off x="6479880" y="2537602"/>
            <a:ext cx="1320017" cy="465429"/>
            <a:chOff x="6489406" y="2702821"/>
            <a:chExt cx="1320017" cy="465429"/>
          </a:xfrm>
        </p:grpSpPr>
        <p:sp>
          <p:nvSpPr>
            <p:cNvPr id="196" name="正方形/長方形 195">
              <a:extLst>
                <a:ext uri="{FF2B5EF4-FFF2-40B4-BE49-F238E27FC236}">
                  <a16:creationId xmlns:a16="http://schemas.microsoft.com/office/drawing/2014/main" id="{62DF941D-7979-4E23-B0F6-F604E03B63D9}"/>
                </a:ext>
              </a:extLst>
            </p:cNvPr>
            <p:cNvSpPr/>
            <p:nvPr/>
          </p:nvSpPr>
          <p:spPr>
            <a:xfrm>
              <a:off x="6489406" y="2702821"/>
              <a:ext cx="1320017" cy="465429"/>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defTabSz="844083" fontAlgn="base">
                <a:spcBef>
                  <a:spcPct val="0"/>
                </a:spcBef>
                <a:spcAft>
                  <a:spcPct val="0"/>
                </a:spcAft>
              </a:pPr>
              <a:r>
                <a:rPr kumimoji="1" lang="ja-JP" altLang="en-US" sz="1000" dirty="0">
                  <a:solidFill>
                    <a:prstClr val="black"/>
                  </a:solidFill>
                  <a:latin typeface="Arial"/>
                  <a:ea typeface="メイリオ"/>
                </a:rPr>
                <a:t>埋立・その他</a:t>
              </a:r>
            </a:p>
          </p:txBody>
        </p:sp>
        <p:sp>
          <p:nvSpPr>
            <p:cNvPr id="197" name="角丸四角形 69">
              <a:extLst>
                <a:ext uri="{FF2B5EF4-FFF2-40B4-BE49-F238E27FC236}">
                  <a16:creationId xmlns:a16="http://schemas.microsoft.com/office/drawing/2014/main" id="{9027154B-4A8C-49E0-89D1-DAC427F98A3E}"/>
                </a:ext>
              </a:extLst>
            </p:cNvPr>
            <p:cNvSpPr/>
            <p:nvPr/>
          </p:nvSpPr>
          <p:spPr>
            <a:xfrm>
              <a:off x="6625296" y="2914340"/>
              <a:ext cx="1012676" cy="198645"/>
            </a:xfrm>
            <a:prstGeom prst="roundRect">
              <a:avLst/>
            </a:prstGeom>
            <a:solidFill>
              <a:srgbClr val="D9D9D9"/>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defTabSz="844083" fontAlgn="base">
                <a:spcBef>
                  <a:spcPct val="0"/>
                </a:spcBef>
                <a:spcAft>
                  <a:spcPct val="0"/>
                </a:spcAft>
              </a:pPr>
              <a:r>
                <a:rPr kumimoji="1" lang="en-US" altLang="ja-JP" sz="1000" dirty="0">
                  <a:solidFill>
                    <a:prstClr val="black"/>
                  </a:solidFill>
                  <a:latin typeface="Arial"/>
                  <a:ea typeface="メイリオ"/>
                </a:rPr>
                <a:t>1,000 t</a:t>
              </a:r>
              <a:endParaRPr kumimoji="1" lang="ja-JP" altLang="en-US" sz="1000" dirty="0">
                <a:solidFill>
                  <a:prstClr val="black"/>
                </a:solidFill>
                <a:latin typeface="Arial"/>
                <a:ea typeface="メイリオ"/>
              </a:endParaRPr>
            </a:p>
          </p:txBody>
        </p:sp>
      </p:grpSp>
      <p:sp>
        <p:nvSpPr>
          <p:cNvPr id="198" name="テキスト ボックス 197">
            <a:extLst>
              <a:ext uri="{FF2B5EF4-FFF2-40B4-BE49-F238E27FC236}">
                <a16:creationId xmlns:a16="http://schemas.microsoft.com/office/drawing/2014/main" id="{3B657F01-EDD3-42D4-83C8-7042265BC5E6}"/>
              </a:ext>
            </a:extLst>
          </p:cNvPr>
          <p:cNvSpPr txBox="1"/>
          <p:nvPr/>
        </p:nvSpPr>
        <p:spPr>
          <a:xfrm>
            <a:off x="966772" y="2158336"/>
            <a:ext cx="5216808" cy="221794"/>
          </a:xfrm>
          <a:prstGeom prst="rect">
            <a:avLst/>
          </a:prstGeom>
          <a:solidFill>
            <a:srgbClr val="FFFF00"/>
          </a:solidFill>
        </p:spPr>
        <p:txBody>
          <a:bodyPr wrap="square" rtlCol="0" anchor="ctr" anchorCtr="0">
            <a:noAutofit/>
          </a:bodyPr>
          <a:lstStyle/>
          <a:p>
            <a:pPr algn="ctr" defTabSz="844083" fontAlgn="base" hangingPunct="0">
              <a:spcBef>
                <a:spcPct val="0"/>
              </a:spcBef>
              <a:spcAft>
                <a:spcPct val="0"/>
              </a:spcAft>
            </a:pPr>
            <a:r>
              <a:rPr kumimoji="1" lang="ja-JP" altLang="en-US" sz="1050" dirty="0">
                <a:solidFill>
                  <a:prstClr val="black"/>
                </a:solidFill>
                <a:latin typeface="Arial" charset="0"/>
                <a:ea typeface="メイリオ"/>
                <a:cs typeface="Arial" charset="0"/>
              </a:rPr>
              <a:t>中間処分段階</a:t>
            </a:r>
          </a:p>
        </p:txBody>
      </p:sp>
      <p:sp>
        <p:nvSpPr>
          <p:cNvPr id="199" name="正方形/長方形 198">
            <a:extLst>
              <a:ext uri="{FF2B5EF4-FFF2-40B4-BE49-F238E27FC236}">
                <a16:creationId xmlns:a16="http://schemas.microsoft.com/office/drawing/2014/main" id="{A31EF397-742B-45CD-86A5-143CBE375D76}"/>
              </a:ext>
            </a:extLst>
          </p:cNvPr>
          <p:cNvSpPr/>
          <p:nvPr/>
        </p:nvSpPr>
        <p:spPr>
          <a:xfrm>
            <a:off x="849165" y="5747869"/>
            <a:ext cx="7524534" cy="521517"/>
          </a:xfrm>
          <a:prstGeom prst="rect">
            <a:avLst/>
          </a:prstGeom>
          <a:noFill/>
          <a:ln w="9525">
            <a:solidFill>
              <a:srgbClr val="0075BF"/>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defTabSz="844083" fontAlgn="base">
              <a:spcBef>
                <a:spcPct val="0"/>
              </a:spcBef>
              <a:spcAft>
                <a:spcPct val="0"/>
              </a:spcAft>
            </a:pPr>
            <a:r>
              <a:rPr kumimoji="1" lang="ja-JP" altLang="en-US" sz="1000" dirty="0">
                <a:solidFill>
                  <a:prstClr val="black"/>
                </a:solidFill>
                <a:latin typeface="Arial"/>
                <a:ea typeface="メイリオ"/>
              </a:rPr>
              <a:t>エネルギー投入</a:t>
            </a:r>
          </a:p>
        </p:txBody>
      </p:sp>
      <p:sp>
        <p:nvSpPr>
          <p:cNvPr id="204" name="正方形/長方形 203">
            <a:extLst>
              <a:ext uri="{FF2B5EF4-FFF2-40B4-BE49-F238E27FC236}">
                <a16:creationId xmlns:a16="http://schemas.microsoft.com/office/drawing/2014/main" id="{C5D3CF12-6E02-4FC9-9617-E545954B3010}"/>
              </a:ext>
            </a:extLst>
          </p:cNvPr>
          <p:cNvSpPr/>
          <p:nvPr/>
        </p:nvSpPr>
        <p:spPr>
          <a:xfrm>
            <a:off x="2124345" y="5782722"/>
            <a:ext cx="1230923" cy="222953"/>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defTabSz="844083" fontAlgn="base">
              <a:spcBef>
                <a:spcPct val="0"/>
              </a:spcBef>
              <a:spcAft>
                <a:spcPct val="0"/>
              </a:spcAft>
            </a:pPr>
            <a:r>
              <a:rPr kumimoji="1" lang="ja-JP" altLang="en-US" sz="1000" dirty="0">
                <a:solidFill>
                  <a:prstClr val="black"/>
                </a:solidFill>
                <a:latin typeface="Arial"/>
                <a:ea typeface="メイリオ"/>
              </a:rPr>
              <a:t>電気</a:t>
            </a:r>
          </a:p>
        </p:txBody>
      </p:sp>
      <p:sp>
        <p:nvSpPr>
          <p:cNvPr id="214" name="正方形/長方形 213">
            <a:extLst>
              <a:ext uri="{FF2B5EF4-FFF2-40B4-BE49-F238E27FC236}">
                <a16:creationId xmlns:a16="http://schemas.microsoft.com/office/drawing/2014/main" id="{EA3A4B35-7884-4CA7-B98D-284B1C31EA3A}"/>
              </a:ext>
            </a:extLst>
          </p:cNvPr>
          <p:cNvSpPr/>
          <p:nvPr/>
        </p:nvSpPr>
        <p:spPr>
          <a:xfrm>
            <a:off x="3050734" y="3405866"/>
            <a:ext cx="1545479" cy="1584686"/>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defTabSz="844083" fontAlgn="base">
              <a:spcBef>
                <a:spcPct val="0"/>
              </a:spcBef>
              <a:spcAft>
                <a:spcPct val="0"/>
              </a:spcAft>
            </a:pPr>
            <a:r>
              <a:rPr kumimoji="1" lang="ja-JP" altLang="en-US" sz="1000" dirty="0">
                <a:solidFill>
                  <a:prstClr val="black"/>
                </a:solidFill>
                <a:latin typeface="Arial"/>
                <a:ea typeface="メイリオ"/>
              </a:rPr>
              <a:t>メタン発酵に</a:t>
            </a:r>
            <a:endParaRPr kumimoji="1" lang="en-US" altLang="ja-JP" sz="1000" dirty="0">
              <a:solidFill>
                <a:prstClr val="black"/>
              </a:solidFill>
              <a:latin typeface="Arial"/>
              <a:ea typeface="メイリオ"/>
            </a:endParaRPr>
          </a:p>
          <a:p>
            <a:pPr defTabSz="844083" fontAlgn="base">
              <a:spcBef>
                <a:spcPct val="0"/>
              </a:spcBef>
              <a:spcAft>
                <a:spcPct val="0"/>
              </a:spcAft>
            </a:pPr>
            <a:r>
              <a:rPr kumimoji="1" lang="ja-JP" altLang="en-US" sz="1000" dirty="0">
                <a:solidFill>
                  <a:prstClr val="black"/>
                </a:solidFill>
                <a:latin typeface="Arial"/>
                <a:ea typeface="メイリオ"/>
              </a:rPr>
              <a:t>よる資源化</a:t>
            </a:r>
          </a:p>
        </p:txBody>
      </p:sp>
      <p:sp>
        <p:nvSpPr>
          <p:cNvPr id="215" name="正方形/長方形 214">
            <a:extLst>
              <a:ext uri="{FF2B5EF4-FFF2-40B4-BE49-F238E27FC236}">
                <a16:creationId xmlns:a16="http://schemas.microsoft.com/office/drawing/2014/main" id="{D0973CD6-8E7C-450B-9F6D-03880ACB2B09}"/>
              </a:ext>
            </a:extLst>
          </p:cNvPr>
          <p:cNvSpPr/>
          <p:nvPr/>
        </p:nvSpPr>
        <p:spPr>
          <a:xfrm>
            <a:off x="841669" y="1990255"/>
            <a:ext cx="7218950" cy="3401359"/>
          </a:xfrm>
          <a:prstGeom prst="rect">
            <a:avLst/>
          </a:prstGeom>
          <a:noFill/>
          <a:ln w="9525">
            <a:solidFill>
              <a:srgbClr val="0075BF"/>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defTabSz="844083" fontAlgn="base">
              <a:spcBef>
                <a:spcPct val="0"/>
              </a:spcBef>
              <a:spcAft>
                <a:spcPct val="0"/>
              </a:spcAft>
            </a:pPr>
            <a:endParaRPr kumimoji="1" lang="ja-JP" altLang="en-US" sz="1015" dirty="0">
              <a:solidFill>
                <a:prstClr val="black"/>
              </a:solidFill>
              <a:latin typeface="Arial"/>
              <a:ea typeface="メイリオ"/>
            </a:endParaRPr>
          </a:p>
        </p:txBody>
      </p:sp>
      <p:sp>
        <p:nvSpPr>
          <p:cNvPr id="217" name="角丸四角形 69">
            <a:extLst>
              <a:ext uri="{FF2B5EF4-FFF2-40B4-BE49-F238E27FC236}">
                <a16:creationId xmlns:a16="http://schemas.microsoft.com/office/drawing/2014/main" id="{32AB98AD-EEE3-4761-91A5-85B5758AEA9B}"/>
              </a:ext>
            </a:extLst>
          </p:cNvPr>
          <p:cNvSpPr/>
          <p:nvPr/>
        </p:nvSpPr>
        <p:spPr>
          <a:xfrm>
            <a:off x="2178037" y="5977191"/>
            <a:ext cx="1107453" cy="198645"/>
          </a:xfrm>
          <a:prstGeom prst="roundRect">
            <a:avLst/>
          </a:prstGeom>
          <a:solidFill>
            <a:srgbClr val="D9D9D9"/>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defTabSz="844083" fontAlgn="base">
              <a:spcBef>
                <a:spcPct val="0"/>
              </a:spcBef>
              <a:spcAft>
                <a:spcPct val="0"/>
              </a:spcAft>
            </a:pPr>
            <a:r>
              <a:rPr kumimoji="1" lang="en-US" altLang="ja-JP" sz="1000" dirty="0">
                <a:solidFill>
                  <a:prstClr val="black"/>
                </a:solidFill>
                <a:latin typeface="Arial"/>
                <a:ea typeface="メイリオ"/>
              </a:rPr>
              <a:t>1,297,000</a:t>
            </a:r>
            <a:r>
              <a:rPr kumimoji="1" lang="ja-JP" altLang="en-US" sz="1000" dirty="0">
                <a:solidFill>
                  <a:prstClr val="black"/>
                </a:solidFill>
                <a:latin typeface="Arial"/>
                <a:ea typeface="メイリオ"/>
              </a:rPr>
              <a:t> </a:t>
            </a:r>
            <a:r>
              <a:rPr kumimoji="1" lang="en-US" altLang="ja-JP" sz="1000" dirty="0">
                <a:solidFill>
                  <a:prstClr val="black"/>
                </a:solidFill>
                <a:latin typeface="Arial"/>
                <a:ea typeface="メイリオ"/>
              </a:rPr>
              <a:t>kWh</a:t>
            </a:r>
            <a:endParaRPr kumimoji="1" lang="ja-JP" altLang="en-US" sz="1000" dirty="0">
              <a:solidFill>
                <a:prstClr val="black"/>
              </a:solidFill>
              <a:latin typeface="Arial"/>
              <a:ea typeface="メイリオ"/>
            </a:endParaRPr>
          </a:p>
        </p:txBody>
      </p:sp>
      <p:grpSp>
        <p:nvGrpSpPr>
          <p:cNvPr id="56" name="グループ化 55">
            <a:extLst>
              <a:ext uri="{FF2B5EF4-FFF2-40B4-BE49-F238E27FC236}">
                <a16:creationId xmlns:a16="http://schemas.microsoft.com/office/drawing/2014/main" id="{BBCE668C-243D-4822-BC8B-BB4A6B089642}"/>
              </a:ext>
            </a:extLst>
          </p:cNvPr>
          <p:cNvGrpSpPr/>
          <p:nvPr/>
        </p:nvGrpSpPr>
        <p:grpSpPr>
          <a:xfrm>
            <a:off x="4726254" y="2531263"/>
            <a:ext cx="1270728" cy="491563"/>
            <a:chOff x="4726254" y="2649302"/>
            <a:chExt cx="1270728" cy="491563"/>
          </a:xfrm>
        </p:grpSpPr>
        <p:sp>
          <p:nvSpPr>
            <p:cNvPr id="194" name="角丸四角形 68">
              <a:extLst>
                <a:ext uri="{FF2B5EF4-FFF2-40B4-BE49-F238E27FC236}">
                  <a16:creationId xmlns:a16="http://schemas.microsoft.com/office/drawing/2014/main" id="{AACA4264-0DE3-41DF-9BA2-D14D1BEED861}"/>
                </a:ext>
              </a:extLst>
            </p:cNvPr>
            <p:cNvSpPr/>
            <p:nvPr/>
          </p:nvSpPr>
          <p:spPr>
            <a:xfrm>
              <a:off x="4856133" y="2871780"/>
              <a:ext cx="1012676" cy="198645"/>
            </a:xfrm>
            <a:prstGeom prst="roundRect">
              <a:avLst/>
            </a:prstGeom>
            <a:solidFill>
              <a:srgbClr val="D9D9D9"/>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defTabSz="844083" fontAlgn="base">
                <a:spcBef>
                  <a:spcPct val="0"/>
                </a:spcBef>
                <a:spcAft>
                  <a:spcPct val="0"/>
                </a:spcAft>
              </a:pPr>
              <a:r>
                <a:rPr kumimoji="1" lang="en-US" altLang="ja-JP" sz="1000" dirty="0">
                  <a:solidFill>
                    <a:prstClr val="black"/>
                  </a:solidFill>
                  <a:latin typeface="Arial"/>
                  <a:ea typeface="メイリオ"/>
                </a:rPr>
                <a:t>1,000 t</a:t>
              </a:r>
              <a:endParaRPr kumimoji="1" lang="ja-JP" altLang="en-US" sz="1000" dirty="0">
                <a:solidFill>
                  <a:prstClr val="black"/>
                </a:solidFill>
                <a:latin typeface="Arial"/>
                <a:ea typeface="メイリオ"/>
              </a:endParaRPr>
            </a:p>
          </p:txBody>
        </p:sp>
        <p:sp>
          <p:nvSpPr>
            <p:cNvPr id="218" name="正方形/長方形 217">
              <a:extLst>
                <a:ext uri="{FF2B5EF4-FFF2-40B4-BE49-F238E27FC236}">
                  <a16:creationId xmlns:a16="http://schemas.microsoft.com/office/drawing/2014/main" id="{697E557E-24E2-4E1F-BA8F-183F637F5813}"/>
                </a:ext>
              </a:extLst>
            </p:cNvPr>
            <p:cNvSpPr/>
            <p:nvPr/>
          </p:nvSpPr>
          <p:spPr>
            <a:xfrm>
              <a:off x="4726254" y="2649302"/>
              <a:ext cx="1270728" cy="491563"/>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defTabSz="844083" fontAlgn="base">
                <a:spcBef>
                  <a:spcPct val="0"/>
                </a:spcBef>
                <a:spcAft>
                  <a:spcPct val="0"/>
                </a:spcAft>
              </a:pPr>
              <a:r>
                <a:rPr kumimoji="1" lang="ja-JP" altLang="en-US" sz="1000" dirty="0">
                  <a:solidFill>
                    <a:prstClr val="black"/>
                  </a:solidFill>
                  <a:latin typeface="Arial"/>
                  <a:ea typeface="メイリオ"/>
                </a:rPr>
                <a:t>焼却残渣</a:t>
              </a:r>
            </a:p>
          </p:txBody>
        </p:sp>
      </p:grpSp>
      <p:sp>
        <p:nvSpPr>
          <p:cNvPr id="219" name="正方形/長方形 218">
            <a:extLst>
              <a:ext uri="{FF2B5EF4-FFF2-40B4-BE49-F238E27FC236}">
                <a16:creationId xmlns:a16="http://schemas.microsoft.com/office/drawing/2014/main" id="{3DC96D29-CDC7-4862-A533-97C316D7B1B9}"/>
              </a:ext>
            </a:extLst>
          </p:cNvPr>
          <p:cNvSpPr/>
          <p:nvPr/>
        </p:nvSpPr>
        <p:spPr>
          <a:xfrm>
            <a:off x="3408960" y="5780398"/>
            <a:ext cx="1230923" cy="222953"/>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defTabSz="844083" fontAlgn="base">
              <a:spcBef>
                <a:spcPct val="0"/>
              </a:spcBef>
              <a:spcAft>
                <a:spcPct val="0"/>
              </a:spcAft>
            </a:pPr>
            <a:r>
              <a:rPr kumimoji="1" lang="ja-JP" altLang="en-US" sz="1000" dirty="0">
                <a:solidFill>
                  <a:prstClr val="black"/>
                </a:solidFill>
                <a:latin typeface="Arial"/>
                <a:ea typeface="メイリオ"/>
              </a:rPr>
              <a:t>ガソリン</a:t>
            </a:r>
          </a:p>
        </p:txBody>
      </p:sp>
      <p:sp>
        <p:nvSpPr>
          <p:cNvPr id="220" name="角丸四角形 69">
            <a:extLst>
              <a:ext uri="{FF2B5EF4-FFF2-40B4-BE49-F238E27FC236}">
                <a16:creationId xmlns:a16="http://schemas.microsoft.com/office/drawing/2014/main" id="{A09DE8D9-367C-4E4A-8CFD-362083C5E721}"/>
              </a:ext>
            </a:extLst>
          </p:cNvPr>
          <p:cNvSpPr/>
          <p:nvPr/>
        </p:nvSpPr>
        <p:spPr>
          <a:xfrm>
            <a:off x="3518083" y="5974867"/>
            <a:ext cx="1012676" cy="198645"/>
          </a:xfrm>
          <a:prstGeom prst="roundRect">
            <a:avLst/>
          </a:prstGeom>
          <a:solidFill>
            <a:srgbClr val="D9D9D9"/>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defTabSz="844083" fontAlgn="base">
              <a:spcBef>
                <a:spcPct val="0"/>
              </a:spcBef>
              <a:spcAft>
                <a:spcPct val="0"/>
              </a:spcAft>
            </a:pPr>
            <a:r>
              <a:rPr kumimoji="1" lang="en-US" altLang="ja-JP" sz="1000" dirty="0">
                <a:solidFill>
                  <a:prstClr val="black"/>
                </a:solidFill>
                <a:latin typeface="Arial"/>
                <a:ea typeface="メイリオ"/>
              </a:rPr>
              <a:t>79 </a:t>
            </a:r>
            <a:r>
              <a:rPr kumimoji="1" lang="en-US" altLang="ja-JP" sz="1000" dirty="0" err="1">
                <a:solidFill>
                  <a:prstClr val="black"/>
                </a:solidFill>
                <a:latin typeface="Arial"/>
                <a:ea typeface="メイリオ"/>
              </a:rPr>
              <a:t>kL</a:t>
            </a:r>
            <a:endParaRPr kumimoji="1" lang="ja-JP" altLang="en-US" sz="1000" dirty="0">
              <a:solidFill>
                <a:prstClr val="black"/>
              </a:solidFill>
              <a:latin typeface="Arial"/>
              <a:ea typeface="メイリオ"/>
            </a:endParaRPr>
          </a:p>
        </p:txBody>
      </p:sp>
      <p:sp>
        <p:nvSpPr>
          <p:cNvPr id="228" name="正方形/長方形 227">
            <a:extLst>
              <a:ext uri="{FF2B5EF4-FFF2-40B4-BE49-F238E27FC236}">
                <a16:creationId xmlns:a16="http://schemas.microsoft.com/office/drawing/2014/main" id="{303B2222-9CB5-4F16-81F8-A08648F27B21}"/>
              </a:ext>
            </a:extLst>
          </p:cNvPr>
          <p:cNvSpPr/>
          <p:nvPr/>
        </p:nvSpPr>
        <p:spPr>
          <a:xfrm>
            <a:off x="4639883" y="5793106"/>
            <a:ext cx="1230923" cy="222953"/>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defTabSz="844083" fontAlgn="base">
              <a:spcBef>
                <a:spcPct val="0"/>
              </a:spcBef>
              <a:spcAft>
                <a:spcPct val="0"/>
              </a:spcAft>
            </a:pPr>
            <a:r>
              <a:rPr kumimoji="1" lang="ja-JP" altLang="en-US" sz="1000" dirty="0">
                <a:solidFill>
                  <a:prstClr val="black"/>
                </a:solidFill>
                <a:latin typeface="Arial"/>
                <a:ea typeface="メイリオ"/>
              </a:rPr>
              <a:t>灯油</a:t>
            </a:r>
          </a:p>
        </p:txBody>
      </p:sp>
      <p:sp>
        <p:nvSpPr>
          <p:cNvPr id="229" name="角丸四角形 69">
            <a:extLst>
              <a:ext uri="{FF2B5EF4-FFF2-40B4-BE49-F238E27FC236}">
                <a16:creationId xmlns:a16="http://schemas.microsoft.com/office/drawing/2014/main" id="{36C5452F-EF56-4CC0-B2A5-477DCF6C7199}"/>
              </a:ext>
            </a:extLst>
          </p:cNvPr>
          <p:cNvSpPr/>
          <p:nvPr/>
        </p:nvSpPr>
        <p:spPr>
          <a:xfrm>
            <a:off x="4749006" y="5987575"/>
            <a:ext cx="1012676" cy="198645"/>
          </a:xfrm>
          <a:prstGeom prst="roundRect">
            <a:avLst/>
          </a:prstGeom>
          <a:solidFill>
            <a:srgbClr val="D9D9D9"/>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defTabSz="844083" fontAlgn="base">
              <a:spcBef>
                <a:spcPct val="0"/>
              </a:spcBef>
              <a:spcAft>
                <a:spcPct val="0"/>
              </a:spcAft>
            </a:pPr>
            <a:r>
              <a:rPr kumimoji="1" lang="en-US" altLang="ja-JP" sz="1000" dirty="0">
                <a:solidFill>
                  <a:prstClr val="black"/>
                </a:solidFill>
                <a:latin typeface="Arial"/>
                <a:ea typeface="メイリオ"/>
              </a:rPr>
              <a:t>20 </a:t>
            </a:r>
            <a:r>
              <a:rPr kumimoji="1" lang="en-US" altLang="ja-JP" sz="1000" dirty="0" err="1">
                <a:solidFill>
                  <a:prstClr val="black"/>
                </a:solidFill>
                <a:latin typeface="Arial"/>
                <a:ea typeface="メイリオ"/>
              </a:rPr>
              <a:t>kL</a:t>
            </a:r>
            <a:endParaRPr kumimoji="1" lang="ja-JP" altLang="en-US" sz="1000" dirty="0">
              <a:solidFill>
                <a:prstClr val="black"/>
              </a:solidFill>
              <a:latin typeface="Arial"/>
              <a:ea typeface="メイリオ"/>
            </a:endParaRPr>
          </a:p>
        </p:txBody>
      </p:sp>
      <p:sp>
        <p:nvSpPr>
          <p:cNvPr id="230" name="正方形/長方形 229">
            <a:extLst>
              <a:ext uri="{FF2B5EF4-FFF2-40B4-BE49-F238E27FC236}">
                <a16:creationId xmlns:a16="http://schemas.microsoft.com/office/drawing/2014/main" id="{7525FC1C-37B8-46C6-B448-151325499552}"/>
              </a:ext>
            </a:extLst>
          </p:cNvPr>
          <p:cNvSpPr/>
          <p:nvPr/>
        </p:nvSpPr>
        <p:spPr>
          <a:xfrm>
            <a:off x="5793100" y="5793106"/>
            <a:ext cx="1230923" cy="222953"/>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defTabSz="844083" fontAlgn="base">
              <a:spcBef>
                <a:spcPct val="0"/>
              </a:spcBef>
              <a:spcAft>
                <a:spcPct val="0"/>
              </a:spcAft>
            </a:pPr>
            <a:r>
              <a:rPr kumimoji="1" lang="en-US" altLang="ja-JP" sz="1000" dirty="0">
                <a:solidFill>
                  <a:prstClr val="black"/>
                </a:solidFill>
                <a:latin typeface="Arial"/>
                <a:ea typeface="メイリオ"/>
              </a:rPr>
              <a:t>A</a:t>
            </a:r>
            <a:r>
              <a:rPr kumimoji="1" lang="ja-JP" altLang="en-US" sz="1000" dirty="0">
                <a:solidFill>
                  <a:prstClr val="black"/>
                </a:solidFill>
                <a:latin typeface="Arial"/>
                <a:ea typeface="メイリオ"/>
              </a:rPr>
              <a:t>重油</a:t>
            </a:r>
          </a:p>
        </p:txBody>
      </p:sp>
      <p:sp>
        <p:nvSpPr>
          <p:cNvPr id="231" name="角丸四角形 69">
            <a:extLst>
              <a:ext uri="{FF2B5EF4-FFF2-40B4-BE49-F238E27FC236}">
                <a16:creationId xmlns:a16="http://schemas.microsoft.com/office/drawing/2014/main" id="{51DCC961-98EC-4F64-8A3D-8BFF6603C262}"/>
              </a:ext>
            </a:extLst>
          </p:cNvPr>
          <p:cNvSpPr/>
          <p:nvPr/>
        </p:nvSpPr>
        <p:spPr>
          <a:xfrm>
            <a:off x="5902223" y="5987575"/>
            <a:ext cx="1012676" cy="198645"/>
          </a:xfrm>
          <a:prstGeom prst="roundRect">
            <a:avLst/>
          </a:prstGeom>
          <a:solidFill>
            <a:srgbClr val="D9D9D9"/>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defTabSz="844083" fontAlgn="base">
              <a:spcBef>
                <a:spcPct val="0"/>
              </a:spcBef>
              <a:spcAft>
                <a:spcPct val="0"/>
              </a:spcAft>
            </a:pPr>
            <a:r>
              <a:rPr kumimoji="1" lang="en-US" altLang="ja-JP" sz="1000" dirty="0">
                <a:solidFill>
                  <a:prstClr val="black"/>
                </a:solidFill>
                <a:latin typeface="Arial"/>
                <a:ea typeface="メイリオ"/>
              </a:rPr>
              <a:t>0 </a:t>
            </a:r>
            <a:r>
              <a:rPr kumimoji="1" lang="en-US" altLang="ja-JP" sz="1000" dirty="0" err="1">
                <a:solidFill>
                  <a:prstClr val="black"/>
                </a:solidFill>
                <a:latin typeface="Arial"/>
                <a:ea typeface="メイリオ"/>
              </a:rPr>
              <a:t>kL</a:t>
            </a:r>
            <a:endParaRPr kumimoji="1" lang="ja-JP" altLang="en-US" sz="1000" dirty="0">
              <a:solidFill>
                <a:prstClr val="black"/>
              </a:solidFill>
              <a:latin typeface="Arial"/>
              <a:ea typeface="メイリオ"/>
            </a:endParaRPr>
          </a:p>
        </p:txBody>
      </p:sp>
      <p:sp>
        <p:nvSpPr>
          <p:cNvPr id="232" name="矢印: 右 231">
            <a:extLst>
              <a:ext uri="{FF2B5EF4-FFF2-40B4-BE49-F238E27FC236}">
                <a16:creationId xmlns:a16="http://schemas.microsoft.com/office/drawing/2014/main" id="{D097F9C5-F95B-449E-B82A-2F678470B39E}"/>
              </a:ext>
            </a:extLst>
          </p:cNvPr>
          <p:cNvSpPr/>
          <p:nvPr/>
        </p:nvSpPr>
        <p:spPr>
          <a:xfrm rot="16200000">
            <a:off x="3958823" y="5448159"/>
            <a:ext cx="347761" cy="249274"/>
          </a:xfrm>
          <a:prstGeom prst="rightArrow">
            <a:avLst/>
          </a:prstGeom>
          <a:solidFill>
            <a:schemeClr val="tx2"/>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dirty="0">
              <a:solidFill>
                <a:schemeClr val="tx1"/>
              </a:solidFill>
            </a:endParaRPr>
          </a:p>
        </p:txBody>
      </p:sp>
      <p:sp>
        <p:nvSpPr>
          <p:cNvPr id="234" name="正方形/長方形 233">
            <a:extLst>
              <a:ext uri="{FF2B5EF4-FFF2-40B4-BE49-F238E27FC236}">
                <a16:creationId xmlns:a16="http://schemas.microsoft.com/office/drawing/2014/main" id="{9791DBB6-03F3-49A1-9C4F-C633EBBFC83C}"/>
              </a:ext>
            </a:extLst>
          </p:cNvPr>
          <p:cNvSpPr/>
          <p:nvPr/>
        </p:nvSpPr>
        <p:spPr>
          <a:xfrm>
            <a:off x="1018330" y="2429241"/>
            <a:ext cx="1598586" cy="2561313"/>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defTabSz="844083" fontAlgn="base">
              <a:spcBef>
                <a:spcPct val="0"/>
              </a:spcBef>
              <a:spcAft>
                <a:spcPct val="0"/>
              </a:spcAft>
            </a:pPr>
            <a:r>
              <a:rPr kumimoji="1" lang="ja-JP" altLang="en-US" sz="1000" dirty="0">
                <a:solidFill>
                  <a:prstClr val="black"/>
                </a:solidFill>
                <a:latin typeface="Arial"/>
                <a:ea typeface="メイリオ"/>
              </a:rPr>
              <a:t>一般廃棄物</a:t>
            </a:r>
          </a:p>
        </p:txBody>
      </p:sp>
      <p:sp>
        <p:nvSpPr>
          <p:cNvPr id="235" name="正方形/長方形 234">
            <a:extLst>
              <a:ext uri="{FF2B5EF4-FFF2-40B4-BE49-F238E27FC236}">
                <a16:creationId xmlns:a16="http://schemas.microsoft.com/office/drawing/2014/main" id="{17CC6D98-0C7B-4E60-BD69-B1C1E75AF49A}"/>
              </a:ext>
            </a:extLst>
          </p:cNvPr>
          <p:cNvSpPr/>
          <p:nvPr/>
        </p:nvSpPr>
        <p:spPr>
          <a:xfrm>
            <a:off x="1209270" y="3831361"/>
            <a:ext cx="1230923" cy="457892"/>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defTabSz="844083" fontAlgn="base">
              <a:spcBef>
                <a:spcPct val="0"/>
              </a:spcBef>
              <a:spcAft>
                <a:spcPct val="0"/>
              </a:spcAft>
            </a:pPr>
            <a:r>
              <a:rPr kumimoji="1" lang="ja-JP" altLang="en-US" sz="1000" dirty="0">
                <a:solidFill>
                  <a:prstClr val="black"/>
                </a:solidFill>
                <a:latin typeface="Arial"/>
                <a:ea typeface="メイリオ"/>
              </a:rPr>
              <a:t>し尿</a:t>
            </a:r>
          </a:p>
        </p:txBody>
      </p:sp>
      <p:sp>
        <p:nvSpPr>
          <p:cNvPr id="236" name="角丸四角形 75">
            <a:extLst>
              <a:ext uri="{FF2B5EF4-FFF2-40B4-BE49-F238E27FC236}">
                <a16:creationId xmlns:a16="http://schemas.microsoft.com/office/drawing/2014/main" id="{603B6BE9-7BE8-4276-A71E-B6C8A023FF4F}"/>
              </a:ext>
            </a:extLst>
          </p:cNvPr>
          <p:cNvSpPr/>
          <p:nvPr/>
        </p:nvSpPr>
        <p:spPr>
          <a:xfrm>
            <a:off x="1323334" y="4019868"/>
            <a:ext cx="1012676" cy="198645"/>
          </a:xfrm>
          <a:prstGeom prst="roundRect">
            <a:avLst/>
          </a:prstGeom>
          <a:solidFill>
            <a:srgbClr val="D9D9D9"/>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defTabSz="844083" fontAlgn="base">
              <a:spcBef>
                <a:spcPct val="0"/>
              </a:spcBef>
              <a:spcAft>
                <a:spcPct val="0"/>
              </a:spcAft>
            </a:pPr>
            <a:r>
              <a:rPr kumimoji="1" lang="en-US" altLang="ja-JP" sz="1000" dirty="0">
                <a:solidFill>
                  <a:prstClr val="black"/>
                </a:solidFill>
                <a:latin typeface="Arial"/>
                <a:ea typeface="メイリオ"/>
              </a:rPr>
              <a:t>6,000 </a:t>
            </a:r>
            <a:r>
              <a:rPr kumimoji="1" lang="en-US" altLang="ja-JP" sz="1000" dirty="0" err="1">
                <a:solidFill>
                  <a:prstClr val="black"/>
                </a:solidFill>
                <a:latin typeface="Arial"/>
                <a:ea typeface="メイリオ"/>
              </a:rPr>
              <a:t>kL</a:t>
            </a:r>
            <a:endParaRPr kumimoji="1" lang="ja-JP" altLang="en-US" sz="1000" dirty="0">
              <a:solidFill>
                <a:prstClr val="black"/>
              </a:solidFill>
              <a:latin typeface="Arial"/>
              <a:ea typeface="メイリオ"/>
            </a:endParaRPr>
          </a:p>
        </p:txBody>
      </p:sp>
      <p:sp>
        <p:nvSpPr>
          <p:cNvPr id="237" name="正方形/長方形 236">
            <a:extLst>
              <a:ext uri="{FF2B5EF4-FFF2-40B4-BE49-F238E27FC236}">
                <a16:creationId xmlns:a16="http://schemas.microsoft.com/office/drawing/2014/main" id="{EA65EFD0-B44E-4014-A356-09551503A9A9}"/>
              </a:ext>
            </a:extLst>
          </p:cNvPr>
          <p:cNvSpPr/>
          <p:nvPr/>
        </p:nvSpPr>
        <p:spPr>
          <a:xfrm>
            <a:off x="1204331" y="2682973"/>
            <a:ext cx="1230923" cy="457892"/>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defTabSz="844083" fontAlgn="base">
              <a:spcBef>
                <a:spcPct val="0"/>
              </a:spcBef>
              <a:spcAft>
                <a:spcPct val="0"/>
              </a:spcAft>
            </a:pPr>
            <a:r>
              <a:rPr kumimoji="1" lang="ja-JP" altLang="en-US" sz="1000" dirty="0">
                <a:solidFill>
                  <a:prstClr val="black"/>
                </a:solidFill>
                <a:latin typeface="Arial"/>
                <a:ea typeface="メイリオ"/>
              </a:rPr>
              <a:t>可燃ごみ</a:t>
            </a:r>
          </a:p>
        </p:txBody>
      </p:sp>
      <p:sp>
        <p:nvSpPr>
          <p:cNvPr id="238" name="角丸四角形 75">
            <a:extLst>
              <a:ext uri="{FF2B5EF4-FFF2-40B4-BE49-F238E27FC236}">
                <a16:creationId xmlns:a16="http://schemas.microsoft.com/office/drawing/2014/main" id="{BDBFDCBB-56A8-4817-9462-680853C907ED}"/>
              </a:ext>
            </a:extLst>
          </p:cNvPr>
          <p:cNvSpPr/>
          <p:nvPr/>
        </p:nvSpPr>
        <p:spPr>
          <a:xfrm>
            <a:off x="1318394" y="2879811"/>
            <a:ext cx="1012676" cy="198645"/>
          </a:xfrm>
          <a:prstGeom prst="roundRect">
            <a:avLst/>
          </a:prstGeom>
          <a:solidFill>
            <a:srgbClr val="D9D9D9"/>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defTabSz="844083" fontAlgn="base">
              <a:spcBef>
                <a:spcPct val="0"/>
              </a:spcBef>
              <a:spcAft>
                <a:spcPct val="0"/>
              </a:spcAft>
            </a:pPr>
            <a:r>
              <a:rPr kumimoji="1" lang="en-US" altLang="ja-JP" sz="1000" dirty="0">
                <a:solidFill>
                  <a:prstClr val="black"/>
                </a:solidFill>
                <a:latin typeface="Arial"/>
                <a:ea typeface="メイリオ"/>
              </a:rPr>
              <a:t> 7,000 t</a:t>
            </a:r>
            <a:endParaRPr kumimoji="1" lang="ja-JP" altLang="en-US" sz="1000" dirty="0">
              <a:solidFill>
                <a:prstClr val="black"/>
              </a:solidFill>
              <a:latin typeface="Arial"/>
              <a:ea typeface="メイリオ"/>
            </a:endParaRPr>
          </a:p>
        </p:txBody>
      </p:sp>
      <p:sp>
        <p:nvSpPr>
          <p:cNvPr id="239" name="正方形/長方形 238">
            <a:extLst>
              <a:ext uri="{FF2B5EF4-FFF2-40B4-BE49-F238E27FC236}">
                <a16:creationId xmlns:a16="http://schemas.microsoft.com/office/drawing/2014/main" id="{84ACEBD8-1302-42E4-B7E3-C0712B6BC5BA}"/>
              </a:ext>
            </a:extLst>
          </p:cNvPr>
          <p:cNvSpPr/>
          <p:nvPr/>
        </p:nvSpPr>
        <p:spPr>
          <a:xfrm>
            <a:off x="1209270" y="4401315"/>
            <a:ext cx="1231539" cy="457892"/>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defTabSz="844083" fontAlgn="base">
              <a:spcBef>
                <a:spcPct val="0"/>
              </a:spcBef>
              <a:spcAft>
                <a:spcPct val="0"/>
              </a:spcAft>
            </a:pPr>
            <a:r>
              <a:rPr kumimoji="1" lang="ja-JP" altLang="en-US" sz="1000" dirty="0">
                <a:solidFill>
                  <a:prstClr val="black"/>
                </a:solidFill>
                <a:latin typeface="Arial"/>
                <a:ea typeface="メイリオ"/>
              </a:rPr>
              <a:t>浄化槽汚泥</a:t>
            </a:r>
          </a:p>
        </p:txBody>
      </p:sp>
      <p:sp>
        <p:nvSpPr>
          <p:cNvPr id="240" name="角丸四角形 75">
            <a:extLst>
              <a:ext uri="{FF2B5EF4-FFF2-40B4-BE49-F238E27FC236}">
                <a16:creationId xmlns:a16="http://schemas.microsoft.com/office/drawing/2014/main" id="{F4CE2860-00B9-43A5-991B-69894ACF2B09}"/>
              </a:ext>
            </a:extLst>
          </p:cNvPr>
          <p:cNvSpPr/>
          <p:nvPr/>
        </p:nvSpPr>
        <p:spPr>
          <a:xfrm>
            <a:off x="1323391" y="4589822"/>
            <a:ext cx="1013183" cy="198645"/>
          </a:xfrm>
          <a:prstGeom prst="roundRect">
            <a:avLst/>
          </a:prstGeom>
          <a:solidFill>
            <a:srgbClr val="D9D9D9"/>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defTabSz="844083" fontAlgn="base">
              <a:spcBef>
                <a:spcPct val="0"/>
              </a:spcBef>
              <a:spcAft>
                <a:spcPct val="0"/>
              </a:spcAft>
            </a:pPr>
            <a:r>
              <a:rPr kumimoji="1" lang="en-US" altLang="ja-JP" sz="1000" dirty="0">
                <a:solidFill>
                  <a:prstClr val="black"/>
                </a:solidFill>
                <a:latin typeface="Arial"/>
                <a:ea typeface="メイリオ"/>
              </a:rPr>
              <a:t>24,000 </a:t>
            </a:r>
            <a:r>
              <a:rPr kumimoji="1" lang="en-US" altLang="ja-JP" sz="1000" dirty="0" err="1">
                <a:solidFill>
                  <a:prstClr val="black"/>
                </a:solidFill>
                <a:latin typeface="Arial"/>
                <a:ea typeface="メイリオ"/>
              </a:rPr>
              <a:t>kL</a:t>
            </a:r>
            <a:endParaRPr kumimoji="1" lang="ja-JP" altLang="en-US" sz="1000" dirty="0">
              <a:solidFill>
                <a:prstClr val="black"/>
              </a:solidFill>
              <a:latin typeface="Arial"/>
              <a:ea typeface="メイリオ"/>
            </a:endParaRPr>
          </a:p>
        </p:txBody>
      </p:sp>
      <p:sp>
        <p:nvSpPr>
          <p:cNvPr id="241" name="正方形/長方形 240">
            <a:extLst>
              <a:ext uri="{FF2B5EF4-FFF2-40B4-BE49-F238E27FC236}">
                <a16:creationId xmlns:a16="http://schemas.microsoft.com/office/drawing/2014/main" id="{5123C17B-59B1-4663-92AA-6A06B802D2F5}"/>
              </a:ext>
            </a:extLst>
          </p:cNvPr>
          <p:cNvSpPr/>
          <p:nvPr/>
        </p:nvSpPr>
        <p:spPr>
          <a:xfrm>
            <a:off x="1204330" y="3252326"/>
            <a:ext cx="1230923" cy="457892"/>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defTabSz="844083" fontAlgn="base">
              <a:spcBef>
                <a:spcPct val="0"/>
              </a:spcBef>
              <a:spcAft>
                <a:spcPct val="0"/>
              </a:spcAft>
            </a:pPr>
            <a:r>
              <a:rPr kumimoji="1" lang="ja-JP" altLang="en-US" sz="1000" dirty="0">
                <a:solidFill>
                  <a:prstClr val="black"/>
                </a:solidFill>
                <a:latin typeface="Arial"/>
                <a:ea typeface="メイリオ"/>
              </a:rPr>
              <a:t>生ごみ</a:t>
            </a:r>
          </a:p>
        </p:txBody>
      </p:sp>
      <p:sp>
        <p:nvSpPr>
          <p:cNvPr id="242" name="角丸四角形 75">
            <a:extLst>
              <a:ext uri="{FF2B5EF4-FFF2-40B4-BE49-F238E27FC236}">
                <a16:creationId xmlns:a16="http://schemas.microsoft.com/office/drawing/2014/main" id="{8661970B-DE44-4CE3-8589-EF5D2201759E}"/>
              </a:ext>
            </a:extLst>
          </p:cNvPr>
          <p:cNvSpPr/>
          <p:nvPr/>
        </p:nvSpPr>
        <p:spPr>
          <a:xfrm>
            <a:off x="1318394" y="3447183"/>
            <a:ext cx="1012676" cy="198645"/>
          </a:xfrm>
          <a:prstGeom prst="roundRect">
            <a:avLst/>
          </a:prstGeom>
          <a:solidFill>
            <a:srgbClr val="D9D9D9"/>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defTabSz="844083" fontAlgn="base">
              <a:spcBef>
                <a:spcPct val="0"/>
              </a:spcBef>
              <a:spcAft>
                <a:spcPct val="0"/>
              </a:spcAft>
            </a:pPr>
            <a:r>
              <a:rPr kumimoji="1" lang="en-US" altLang="ja-JP" sz="1000" dirty="0">
                <a:solidFill>
                  <a:prstClr val="black"/>
                </a:solidFill>
                <a:latin typeface="Arial"/>
                <a:ea typeface="メイリオ"/>
              </a:rPr>
              <a:t>3,000 t</a:t>
            </a:r>
            <a:endParaRPr kumimoji="1" lang="ja-JP" altLang="en-US" sz="1000" dirty="0">
              <a:solidFill>
                <a:prstClr val="black"/>
              </a:solidFill>
              <a:latin typeface="Arial"/>
              <a:ea typeface="メイリオ"/>
            </a:endParaRPr>
          </a:p>
        </p:txBody>
      </p:sp>
      <p:cxnSp>
        <p:nvCxnSpPr>
          <p:cNvPr id="244" name="直線コネクタ 243">
            <a:extLst>
              <a:ext uri="{FF2B5EF4-FFF2-40B4-BE49-F238E27FC236}">
                <a16:creationId xmlns:a16="http://schemas.microsoft.com/office/drawing/2014/main" id="{B5E059D7-D57F-42B0-9ABA-CD779288E618}"/>
              </a:ext>
            </a:extLst>
          </p:cNvPr>
          <p:cNvCxnSpPr>
            <a:cxnSpLocks/>
          </p:cNvCxnSpPr>
          <p:nvPr/>
        </p:nvCxnSpPr>
        <p:spPr>
          <a:xfrm>
            <a:off x="2435253" y="3509187"/>
            <a:ext cx="334141" cy="0"/>
          </a:xfrm>
          <a:prstGeom prst="line">
            <a:avLst/>
          </a:prstGeom>
        </p:spPr>
        <p:style>
          <a:lnRef idx="1">
            <a:schemeClr val="dk1"/>
          </a:lnRef>
          <a:fillRef idx="0">
            <a:schemeClr val="dk1"/>
          </a:fillRef>
          <a:effectRef idx="0">
            <a:schemeClr val="dk1"/>
          </a:effectRef>
          <a:fontRef idx="minor">
            <a:schemeClr val="tx1"/>
          </a:fontRef>
        </p:style>
      </p:cxnSp>
      <p:grpSp>
        <p:nvGrpSpPr>
          <p:cNvPr id="205" name="グループ化 204">
            <a:extLst>
              <a:ext uri="{FF2B5EF4-FFF2-40B4-BE49-F238E27FC236}">
                <a16:creationId xmlns:a16="http://schemas.microsoft.com/office/drawing/2014/main" id="{4B9454B6-0D48-42DB-9EC1-26113BA49884}"/>
              </a:ext>
            </a:extLst>
          </p:cNvPr>
          <p:cNvGrpSpPr/>
          <p:nvPr/>
        </p:nvGrpSpPr>
        <p:grpSpPr>
          <a:xfrm>
            <a:off x="3209348" y="4411052"/>
            <a:ext cx="1230923" cy="451329"/>
            <a:chOff x="4074831" y="4227126"/>
            <a:chExt cx="1230923" cy="451329"/>
          </a:xfrm>
        </p:grpSpPr>
        <p:sp>
          <p:nvSpPr>
            <p:cNvPr id="206" name="正方形/長方形 205">
              <a:extLst>
                <a:ext uri="{FF2B5EF4-FFF2-40B4-BE49-F238E27FC236}">
                  <a16:creationId xmlns:a16="http://schemas.microsoft.com/office/drawing/2014/main" id="{784F9BC9-BDFA-41AC-A646-7BFFDB13ED35}"/>
                </a:ext>
              </a:extLst>
            </p:cNvPr>
            <p:cNvSpPr/>
            <p:nvPr/>
          </p:nvSpPr>
          <p:spPr>
            <a:xfrm>
              <a:off x="4074831" y="4227126"/>
              <a:ext cx="1230923" cy="451329"/>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defTabSz="844083" fontAlgn="base">
                <a:spcBef>
                  <a:spcPct val="0"/>
                </a:spcBef>
                <a:spcAft>
                  <a:spcPct val="0"/>
                </a:spcAft>
              </a:pPr>
              <a:r>
                <a:rPr kumimoji="1" lang="ja-JP" altLang="en-US" sz="1000" dirty="0">
                  <a:solidFill>
                    <a:prstClr val="black"/>
                  </a:solidFill>
                  <a:latin typeface="Arial"/>
                  <a:ea typeface="メイリオ"/>
                </a:rPr>
                <a:t>バイオガス</a:t>
              </a:r>
            </a:p>
          </p:txBody>
        </p:sp>
        <p:sp>
          <p:nvSpPr>
            <p:cNvPr id="207" name="角丸四角形 75">
              <a:extLst>
                <a:ext uri="{FF2B5EF4-FFF2-40B4-BE49-F238E27FC236}">
                  <a16:creationId xmlns:a16="http://schemas.microsoft.com/office/drawing/2014/main" id="{1D1325D1-8CC7-4D51-8AC0-0B3858F5ECBF}"/>
                </a:ext>
              </a:extLst>
            </p:cNvPr>
            <p:cNvSpPr/>
            <p:nvPr/>
          </p:nvSpPr>
          <p:spPr>
            <a:xfrm>
              <a:off x="4188895" y="4421707"/>
              <a:ext cx="1012676" cy="198645"/>
            </a:xfrm>
            <a:prstGeom prst="roundRect">
              <a:avLst/>
            </a:prstGeom>
            <a:solidFill>
              <a:srgbClr val="D9D9D9"/>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defTabSz="844083" fontAlgn="base">
                <a:spcBef>
                  <a:spcPct val="0"/>
                </a:spcBef>
                <a:spcAft>
                  <a:spcPct val="0"/>
                </a:spcAft>
              </a:pPr>
              <a:r>
                <a:rPr kumimoji="1" lang="en-US" altLang="ja-JP" sz="1000" dirty="0">
                  <a:solidFill>
                    <a:prstClr val="black"/>
                  </a:solidFill>
                  <a:latin typeface="Arial"/>
                  <a:ea typeface="メイリオ"/>
                </a:rPr>
                <a:t>440,000 Nm3</a:t>
              </a:r>
              <a:endParaRPr kumimoji="1" lang="ja-JP" altLang="en-US" sz="1000" dirty="0">
                <a:solidFill>
                  <a:prstClr val="black"/>
                </a:solidFill>
                <a:latin typeface="Arial"/>
                <a:ea typeface="メイリオ"/>
              </a:endParaRPr>
            </a:p>
          </p:txBody>
        </p:sp>
      </p:grpSp>
      <p:grpSp>
        <p:nvGrpSpPr>
          <p:cNvPr id="250" name="グループ化 249">
            <a:extLst>
              <a:ext uri="{FF2B5EF4-FFF2-40B4-BE49-F238E27FC236}">
                <a16:creationId xmlns:a16="http://schemas.microsoft.com/office/drawing/2014/main" id="{018ADF2B-F480-42B5-8279-B6801EA88E55}"/>
              </a:ext>
            </a:extLst>
          </p:cNvPr>
          <p:cNvGrpSpPr/>
          <p:nvPr/>
        </p:nvGrpSpPr>
        <p:grpSpPr>
          <a:xfrm>
            <a:off x="6479455" y="4852851"/>
            <a:ext cx="1326007" cy="455516"/>
            <a:chOff x="6481006" y="3391304"/>
            <a:chExt cx="1326007" cy="455516"/>
          </a:xfrm>
        </p:grpSpPr>
        <p:sp>
          <p:nvSpPr>
            <p:cNvPr id="246" name="正方形/長方形 245">
              <a:extLst>
                <a:ext uri="{FF2B5EF4-FFF2-40B4-BE49-F238E27FC236}">
                  <a16:creationId xmlns:a16="http://schemas.microsoft.com/office/drawing/2014/main" id="{688542D9-86B5-4E55-8A6F-32CE637B0365}"/>
                </a:ext>
              </a:extLst>
            </p:cNvPr>
            <p:cNvSpPr/>
            <p:nvPr/>
          </p:nvSpPr>
          <p:spPr>
            <a:xfrm>
              <a:off x="6481006" y="3391304"/>
              <a:ext cx="1326007" cy="455516"/>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defTabSz="844083" fontAlgn="base">
                <a:spcBef>
                  <a:spcPct val="0"/>
                </a:spcBef>
                <a:spcAft>
                  <a:spcPct val="0"/>
                </a:spcAft>
              </a:pPr>
              <a:r>
                <a:rPr kumimoji="1" lang="ja-JP" altLang="en-US" sz="1000" dirty="0">
                  <a:solidFill>
                    <a:prstClr val="black"/>
                  </a:solidFill>
                  <a:latin typeface="Arial"/>
                  <a:ea typeface="メイリオ"/>
                </a:rPr>
                <a:t>発電</a:t>
              </a:r>
            </a:p>
          </p:txBody>
        </p:sp>
        <p:sp>
          <p:nvSpPr>
            <p:cNvPr id="247" name="角丸四角形 68">
              <a:extLst>
                <a:ext uri="{FF2B5EF4-FFF2-40B4-BE49-F238E27FC236}">
                  <a16:creationId xmlns:a16="http://schemas.microsoft.com/office/drawing/2014/main" id="{2616B994-DB6E-41D6-9BA0-3A5CF32690A8}"/>
                </a:ext>
              </a:extLst>
            </p:cNvPr>
            <p:cNvSpPr/>
            <p:nvPr/>
          </p:nvSpPr>
          <p:spPr>
            <a:xfrm>
              <a:off x="6625296" y="3592560"/>
              <a:ext cx="1012676" cy="198645"/>
            </a:xfrm>
            <a:prstGeom prst="roundRect">
              <a:avLst/>
            </a:prstGeom>
            <a:solidFill>
              <a:srgbClr val="D9D9D9"/>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defTabSz="844083" fontAlgn="base">
                <a:spcBef>
                  <a:spcPct val="0"/>
                </a:spcBef>
                <a:spcAft>
                  <a:spcPct val="0"/>
                </a:spcAft>
              </a:pPr>
              <a:r>
                <a:rPr kumimoji="1" lang="en-US" altLang="ja-JP" sz="1000" dirty="0">
                  <a:solidFill>
                    <a:prstClr val="black"/>
                  </a:solidFill>
                  <a:latin typeface="Arial"/>
                  <a:ea typeface="メイリオ"/>
                </a:rPr>
                <a:t>853,000 kWh</a:t>
              </a:r>
              <a:endParaRPr kumimoji="1" lang="ja-JP" altLang="en-US" sz="1000" dirty="0">
                <a:solidFill>
                  <a:prstClr val="black"/>
                </a:solidFill>
                <a:latin typeface="Arial"/>
                <a:ea typeface="メイリオ"/>
              </a:endParaRPr>
            </a:p>
          </p:txBody>
        </p:sp>
      </p:grpSp>
      <p:cxnSp>
        <p:nvCxnSpPr>
          <p:cNvPr id="248" name="直線矢印コネクタ 247">
            <a:extLst>
              <a:ext uri="{FF2B5EF4-FFF2-40B4-BE49-F238E27FC236}">
                <a16:creationId xmlns:a16="http://schemas.microsoft.com/office/drawing/2014/main" id="{54EA69BF-B4E0-4388-8553-7BB47FA3CA89}"/>
              </a:ext>
            </a:extLst>
          </p:cNvPr>
          <p:cNvCxnSpPr>
            <a:cxnSpLocks/>
          </p:cNvCxnSpPr>
          <p:nvPr/>
        </p:nvCxnSpPr>
        <p:spPr>
          <a:xfrm>
            <a:off x="5356225" y="4589822"/>
            <a:ext cx="1114073"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grpSp>
        <p:nvGrpSpPr>
          <p:cNvPr id="254" name="グループ化 253">
            <a:extLst>
              <a:ext uri="{FF2B5EF4-FFF2-40B4-BE49-F238E27FC236}">
                <a16:creationId xmlns:a16="http://schemas.microsoft.com/office/drawing/2014/main" id="{B3E44A9B-884B-4876-9CD8-1D6BD4A918AA}"/>
              </a:ext>
            </a:extLst>
          </p:cNvPr>
          <p:cNvGrpSpPr/>
          <p:nvPr/>
        </p:nvGrpSpPr>
        <p:grpSpPr>
          <a:xfrm>
            <a:off x="6483056" y="3044900"/>
            <a:ext cx="1320016" cy="455516"/>
            <a:chOff x="6483056" y="4454135"/>
            <a:chExt cx="1320016" cy="455516"/>
          </a:xfrm>
        </p:grpSpPr>
        <p:sp>
          <p:nvSpPr>
            <p:cNvPr id="192" name="正方形/長方形 191">
              <a:extLst>
                <a:ext uri="{FF2B5EF4-FFF2-40B4-BE49-F238E27FC236}">
                  <a16:creationId xmlns:a16="http://schemas.microsoft.com/office/drawing/2014/main" id="{17BACCB8-60E6-45C4-A9FB-253A488AD61A}"/>
                </a:ext>
              </a:extLst>
            </p:cNvPr>
            <p:cNvSpPr/>
            <p:nvPr/>
          </p:nvSpPr>
          <p:spPr>
            <a:xfrm>
              <a:off x="6483056" y="4454135"/>
              <a:ext cx="1320016" cy="455516"/>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defTabSz="844083" fontAlgn="base">
                <a:spcBef>
                  <a:spcPct val="0"/>
                </a:spcBef>
                <a:spcAft>
                  <a:spcPct val="0"/>
                </a:spcAft>
              </a:pPr>
              <a:r>
                <a:rPr kumimoji="1" lang="ja-JP" altLang="en-US" sz="1000" dirty="0">
                  <a:solidFill>
                    <a:prstClr val="black"/>
                  </a:solidFill>
                  <a:latin typeface="Arial"/>
                  <a:ea typeface="メイリオ"/>
                </a:rPr>
                <a:t>排水</a:t>
              </a:r>
            </a:p>
          </p:txBody>
        </p:sp>
        <p:sp>
          <p:nvSpPr>
            <p:cNvPr id="193" name="角丸四角形 67">
              <a:extLst>
                <a:ext uri="{FF2B5EF4-FFF2-40B4-BE49-F238E27FC236}">
                  <a16:creationId xmlns:a16="http://schemas.microsoft.com/office/drawing/2014/main" id="{17BAC8D4-0F04-40EA-9492-C253FFEFB853}"/>
                </a:ext>
              </a:extLst>
            </p:cNvPr>
            <p:cNvSpPr/>
            <p:nvPr/>
          </p:nvSpPr>
          <p:spPr>
            <a:xfrm>
              <a:off x="6618946" y="4654420"/>
              <a:ext cx="1012676" cy="198645"/>
            </a:xfrm>
            <a:prstGeom prst="roundRect">
              <a:avLst/>
            </a:prstGeom>
            <a:solidFill>
              <a:srgbClr val="D9D9D9"/>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defTabSz="844083" fontAlgn="base">
                <a:spcBef>
                  <a:spcPct val="0"/>
                </a:spcBef>
                <a:spcAft>
                  <a:spcPct val="0"/>
                </a:spcAft>
              </a:pPr>
              <a:r>
                <a:rPr kumimoji="1" lang="en-US" altLang="ja-JP" sz="1000" dirty="0">
                  <a:solidFill>
                    <a:prstClr val="black"/>
                  </a:solidFill>
                  <a:latin typeface="Arial"/>
                  <a:ea typeface="メイリオ"/>
                </a:rPr>
                <a:t>24,700 t</a:t>
              </a:r>
              <a:endParaRPr kumimoji="1" lang="ja-JP" altLang="en-US" sz="1000" dirty="0">
                <a:solidFill>
                  <a:prstClr val="black"/>
                </a:solidFill>
                <a:latin typeface="Arial"/>
                <a:ea typeface="メイリオ"/>
              </a:endParaRPr>
            </a:p>
          </p:txBody>
        </p:sp>
      </p:grpSp>
      <p:grpSp>
        <p:nvGrpSpPr>
          <p:cNvPr id="208" name="グループ化 207">
            <a:extLst>
              <a:ext uri="{FF2B5EF4-FFF2-40B4-BE49-F238E27FC236}">
                <a16:creationId xmlns:a16="http://schemas.microsoft.com/office/drawing/2014/main" id="{C132BA99-83B1-4C7D-83F5-DD2E10D2ADEC}"/>
              </a:ext>
            </a:extLst>
          </p:cNvPr>
          <p:cNvGrpSpPr/>
          <p:nvPr/>
        </p:nvGrpSpPr>
        <p:grpSpPr>
          <a:xfrm>
            <a:off x="3217737" y="3795049"/>
            <a:ext cx="1230923" cy="451329"/>
            <a:chOff x="4074831" y="5075319"/>
            <a:chExt cx="1230923" cy="451329"/>
          </a:xfrm>
        </p:grpSpPr>
        <p:sp>
          <p:nvSpPr>
            <p:cNvPr id="209" name="正方形/長方形 208">
              <a:extLst>
                <a:ext uri="{FF2B5EF4-FFF2-40B4-BE49-F238E27FC236}">
                  <a16:creationId xmlns:a16="http://schemas.microsoft.com/office/drawing/2014/main" id="{683D3459-367C-4268-8AEC-DAEC8CFAAB72}"/>
                </a:ext>
              </a:extLst>
            </p:cNvPr>
            <p:cNvSpPr/>
            <p:nvPr/>
          </p:nvSpPr>
          <p:spPr>
            <a:xfrm>
              <a:off x="4074831" y="5075319"/>
              <a:ext cx="1230923" cy="451329"/>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defTabSz="844083" fontAlgn="base">
                <a:spcBef>
                  <a:spcPct val="0"/>
                </a:spcBef>
                <a:spcAft>
                  <a:spcPct val="0"/>
                </a:spcAft>
              </a:pPr>
              <a:r>
                <a:rPr kumimoji="1" lang="ja-JP" altLang="en-US" sz="1000" dirty="0">
                  <a:solidFill>
                    <a:prstClr val="black"/>
                  </a:solidFill>
                  <a:latin typeface="Arial"/>
                  <a:ea typeface="メイリオ"/>
                </a:rPr>
                <a:t>残渣</a:t>
              </a:r>
            </a:p>
          </p:txBody>
        </p:sp>
        <p:sp>
          <p:nvSpPr>
            <p:cNvPr id="210" name="角丸四角形 75">
              <a:extLst>
                <a:ext uri="{FF2B5EF4-FFF2-40B4-BE49-F238E27FC236}">
                  <a16:creationId xmlns:a16="http://schemas.microsoft.com/office/drawing/2014/main" id="{8516F4CF-B63F-451A-BBFC-E2C4B75738AF}"/>
                </a:ext>
              </a:extLst>
            </p:cNvPr>
            <p:cNvSpPr/>
            <p:nvPr/>
          </p:nvSpPr>
          <p:spPr>
            <a:xfrm>
              <a:off x="4198458" y="5267595"/>
              <a:ext cx="1012676" cy="198645"/>
            </a:xfrm>
            <a:prstGeom prst="roundRect">
              <a:avLst/>
            </a:prstGeom>
            <a:solidFill>
              <a:srgbClr val="D9D9D9"/>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defTabSz="844083" fontAlgn="base">
                <a:spcBef>
                  <a:spcPct val="0"/>
                </a:spcBef>
                <a:spcAft>
                  <a:spcPct val="0"/>
                </a:spcAft>
              </a:pPr>
              <a:r>
                <a:rPr kumimoji="1" lang="en-US" altLang="ja-JP" sz="1000" dirty="0">
                  <a:solidFill>
                    <a:prstClr val="black"/>
                  </a:solidFill>
                  <a:latin typeface="Arial"/>
                  <a:ea typeface="メイリオ"/>
                </a:rPr>
                <a:t>33,000 t</a:t>
              </a:r>
              <a:endParaRPr kumimoji="1" lang="ja-JP" altLang="en-US" sz="1000" dirty="0">
                <a:solidFill>
                  <a:prstClr val="black"/>
                </a:solidFill>
                <a:latin typeface="Arial"/>
                <a:ea typeface="メイリオ"/>
              </a:endParaRPr>
            </a:p>
          </p:txBody>
        </p:sp>
      </p:grpSp>
      <p:cxnSp>
        <p:nvCxnSpPr>
          <p:cNvPr id="202" name="直線矢印コネクタ 201">
            <a:extLst>
              <a:ext uri="{FF2B5EF4-FFF2-40B4-BE49-F238E27FC236}">
                <a16:creationId xmlns:a16="http://schemas.microsoft.com/office/drawing/2014/main" id="{E018FD8E-F475-4CF4-B475-9AC57C0C7CB1}"/>
              </a:ext>
            </a:extLst>
          </p:cNvPr>
          <p:cNvCxnSpPr>
            <a:cxnSpLocks/>
          </p:cNvCxnSpPr>
          <p:nvPr/>
        </p:nvCxnSpPr>
        <p:spPr>
          <a:xfrm>
            <a:off x="5356225" y="3274580"/>
            <a:ext cx="1109274"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16" name="直線矢印コネクタ 215">
            <a:extLst>
              <a:ext uri="{FF2B5EF4-FFF2-40B4-BE49-F238E27FC236}">
                <a16:creationId xmlns:a16="http://schemas.microsoft.com/office/drawing/2014/main" id="{1AE94907-62EC-4858-ADB2-F8BE6E7A6AB0}"/>
              </a:ext>
            </a:extLst>
          </p:cNvPr>
          <p:cNvCxnSpPr>
            <a:cxnSpLocks/>
          </p:cNvCxnSpPr>
          <p:nvPr/>
        </p:nvCxnSpPr>
        <p:spPr>
          <a:xfrm>
            <a:off x="4448175" y="4108777"/>
            <a:ext cx="2012561"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0" name="直線コネクタ 19">
            <a:extLst>
              <a:ext uri="{FF2B5EF4-FFF2-40B4-BE49-F238E27FC236}">
                <a16:creationId xmlns:a16="http://schemas.microsoft.com/office/drawing/2014/main" id="{2F47DED6-3DA6-4C2C-82C3-475CD5DF873F}"/>
              </a:ext>
            </a:extLst>
          </p:cNvPr>
          <p:cNvCxnSpPr>
            <a:cxnSpLocks/>
          </p:cNvCxnSpPr>
          <p:nvPr/>
        </p:nvCxnSpPr>
        <p:spPr>
          <a:xfrm>
            <a:off x="5356225" y="3272658"/>
            <a:ext cx="0" cy="1332975"/>
          </a:xfrm>
          <a:prstGeom prst="line">
            <a:avLst/>
          </a:prstGeom>
        </p:spPr>
        <p:style>
          <a:lnRef idx="1">
            <a:schemeClr val="dk1"/>
          </a:lnRef>
          <a:fillRef idx="0">
            <a:schemeClr val="dk1"/>
          </a:fillRef>
          <a:effectRef idx="0">
            <a:schemeClr val="dk1"/>
          </a:effectRef>
          <a:fontRef idx="minor">
            <a:schemeClr val="tx1"/>
          </a:fontRef>
        </p:style>
      </p:cxnSp>
      <p:grpSp>
        <p:nvGrpSpPr>
          <p:cNvPr id="253" name="グループ化 252">
            <a:extLst>
              <a:ext uri="{FF2B5EF4-FFF2-40B4-BE49-F238E27FC236}">
                <a16:creationId xmlns:a16="http://schemas.microsoft.com/office/drawing/2014/main" id="{DDB1A081-43B7-41D2-9C75-8DB7FCD772A3}"/>
              </a:ext>
            </a:extLst>
          </p:cNvPr>
          <p:cNvGrpSpPr/>
          <p:nvPr/>
        </p:nvGrpSpPr>
        <p:grpSpPr>
          <a:xfrm>
            <a:off x="6481006" y="3850701"/>
            <a:ext cx="1326007" cy="455516"/>
            <a:chOff x="6481006" y="3923820"/>
            <a:chExt cx="1326007" cy="455516"/>
          </a:xfrm>
        </p:grpSpPr>
        <p:sp>
          <p:nvSpPr>
            <p:cNvPr id="200" name="正方形/長方形 199">
              <a:extLst>
                <a:ext uri="{FF2B5EF4-FFF2-40B4-BE49-F238E27FC236}">
                  <a16:creationId xmlns:a16="http://schemas.microsoft.com/office/drawing/2014/main" id="{B80059C2-63B5-4CB7-B429-95937946D903}"/>
                </a:ext>
              </a:extLst>
            </p:cNvPr>
            <p:cNvSpPr/>
            <p:nvPr/>
          </p:nvSpPr>
          <p:spPr>
            <a:xfrm>
              <a:off x="6481006" y="3923820"/>
              <a:ext cx="1326007" cy="455516"/>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defTabSz="844083" fontAlgn="base">
                <a:spcBef>
                  <a:spcPct val="0"/>
                </a:spcBef>
                <a:spcAft>
                  <a:spcPct val="0"/>
                </a:spcAft>
              </a:pPr>
              <a:r>
                <a:rPr kumimoji="1" lang="ja-JP" altLang="en-US" sz="1000" dirty="0">
                  <a:solidFill>
                    <a:prstClr val="black"/>
                  </a:solidFill>
                  <a:latin typeface="Arial"/>
                  <a:ea typeface="メイリオ"/>
                </a:rPr>
                <a:t>液肥</a:t>
              </a:r>
            </a:p>
          </p:txBody>
        </p:sp>
        <p:sp>
          <p:nvSpPr>
            <p:cNvPr id="201" name="角丸四角形 68">
              <a:extLst>
                <a:ext uri="{FF2B5EF4-FFF2-40B4-BE49-F238E27FC236}">
                  <a16:creationId xmlns:a16="http://schemas.microsoft.com/office/drawing/2014/main" id="{042A722A-187B-436A-9FA2-20AD6A77BE86}"/>
                </a:ext>
              </a:extLst>
            </p:cNvPr>
            <p:cNvSpPr/>
            <p:nvPr/>
          </p:nvSpPr>
          <p:spPr>
            <a:xfrm>
              <a:off x="6625296" y="4125076"/>
              <a:ext cx="1012676" cy="198645"/>
            </a:xfrm>
            <a:prstGeom prst="roundRect">
              <a:avLst/>
            </a:prstGeom>
            <a:solidFill>
              <a:srgbClr val="D9D9D9"/>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defTabSz="844083" fontAlgn="base">
                <a:spcBef>
                  <a:spcPct val="0"/>
                </a:spcBef>
                <a:spcAft>
                  <a:spcPct val="0"/>
                </a:spcAft>
              </a:pPr>
              <a:r>
                <a:rPr kumimoji="1" lang="en-US" altLang="ja-JP" sz="1000" dirty="0">
                  <a:solidFill>
                    <a:prstClr val="black"/>
                  </a:solidFill>
                  <a:latin typeface="Arial"/>
                  <a:ea typeface="メイリオ"/>
                </a:rPr>
                <a:t>8,000 t</a:t>
              </a:r>
              <a:endParaRPr kumimoji="1" lang="ja-JP" altLang="en-US" sz="1000" dirty="0">
                <a:solidFill>
                  <a:prstClr val="black"/>
                </a:solidFill>
                <a:latin typeface="Arial"/>
                <a:ea typeface="メイリオ"/>
              </a:endParaRPr>
            </a:p>
          </p:txBody>
        </p:sp>
      </p:grpSp>
      <p:grpSp>
        <p:nvGrpSpPr>
          <p:cNvPr id="58" name="グループ化 57">
            <a:extLst>
              <a:ext uri="{FF2B5EF4-FFF2-40B4-BE49-F238E27FC236}">
                <a16:creationId xmlns:a16="http://schemas.microsoft.com/office/drawing/2014/main" id="{4991D005-8323-40F8-99F1-4B6E8AA687D7}"/>
              </a:ext>
            </a:extLst>
          </p:cNvPr>
          <p:cNvGrpSpPr/>
          <p:nvPr/>
        </p:nvGrpSpPr>
        <p:grpSpPr>
          <a:xfrm>
            <a:off x="7803072" y="4143069"/>
            <a:ext cx="1089954" cy="234228"/>
            <a:chOff x="7803072" y="3952384"/>
            <a:chExt cx="1089954" cy="234228"/>
          </a:xfrm>
        </p:grpSpPr>
        <p:cxnSp>
          <p:nvCxnSpPr>
            <p:cNvPr id="249" name="直線矢印コネクタ 248">
              <a:extLst>
                <a:ext uri="{FF2B5EF4-FFF2-40B4-BE49-F238E27FC236}">
                  <a16:creationId xmlns:a16="http://schemas.microsoft.com/office/drawing/2014/main" id="{2606D528-8B3A-4733-8CC6-10C24BCFD4DC}"/>
                </a:ext>
              </a:extLst>
            </p:cNvPr>
            <p:cNvCxnSpPr>
              <a:cxnSpLocks/>
            </p:cNvCxnSpPr>
            <p:nvPr/>
          </p:nvCxnSpPr>
          <p:spPr>
            <a:xfrm>
              <a:off x="7803072" y="4052838"/>
              <a:ext cx="432878"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51" name="正方形/長方形 250">
              <a:extLst>
                <a:ext uri="{FF2B5EF4-FFF2-40B4-BE49-F238E27FC236}">
                  <a16:creationId xmlns:a16="http://schemas.microsoft.com/office/drawing/2014/main" id="{054FA648-F617-4D06-8ED4-A612F8121FDA}"/>
                </a:ext>
              </a:extLst>
            </p:cNvPr>
            <p:cNvSpPr/>
            <p:nvPr/>
          </p:nvSpPr>
          <p:spPr>
            <a:xfrm>
              <a:off x="8130345" y="3952384"/>
              <a:ext cx="762681" cy="234228"/>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defTabSz="844083" fontAlgn="base">
                <a:spcBef>
                  <a:spcPct val="0"/>
                </a:spcBef>
                <a:spcAft>
                  <a:spcPct val="0"/>
                </a:spcAft>
              </a:pPr>
              <a:r>
                <a:rPr kumimoji="1" lang="ja-JP" altLang="en-US" sz="1000" dirty="0">
                  <a:solidFill>
                    <a:prstClr val="black"/>
                  </a:solidFill>
                  <a:latin typeface="Arial"/>
                  <a:ea typeface="メイリオ"/>
                </a:rPr>
                <a:t>系外利用</a:t>
              </a:r>
            </a:p>
          </p:txBody>
        </p:sp>
      </p:grpSp>
      <p:sp>
        <p:nvSpPr>
          <p:cNvPr id="256" name="テキスト ボックス 255">
            <a:extLst>
              <a:ext uri="{FF2B5EF4-FFF2-40B4-BE49-F238E27FC236}">
                <a16:creationId xmlns:a16="http://schemas.microsoft.com/office/drawing/2014/main" id="{D0EE18DB-0039-4040-8FC3-929BF9E675E4}"/>
              </a:ext>
            </a:extLst>
          </p:cNvPr>
          <p:cNvSpPr txBox="1"/>
          <p:nvPr/>
        </p:nvSpPr>
        <p:spPr>
          <a:xfrm>
            <a:off x="6365879" y="3574855"/>
            <a:ext cx="1565199" cy="220867"/>
          </a:xfrm>
          <a:prstGeom prst="rect">
            <a:avLst/>
          </a:prstGeom>
          <a:solidFill>
            <a:srgbClr val="FFFF00"/>
          </a:solidFill>
        </p:spPr>
        <p:txBody>
          <a:bodyPr wrap="square" lIns="0" tIns="0" rIns="0" bIns="0" rtlCol="0" anchor="ctr" anchorCtr="0">
            <a:noAutofit/>
          </a:bodyPr>
          <a:lstStyle/>
          <a:p>
            <a:pPr algn="ctr" defTabSz="844083" fontAlgn="base" hangingPunct="0">
              <a:spcBef>
                <a:spcPct val="0"/>
              </a:spcBef>
              <a:spcAft>
                <a:spcPct val="0"/>
              </a:spcAft>
            </a:pPr>
            <a:r>
              <a:rPr kumimoji="1" lang="ja-JP" altLang="en-US" sz="1050" dirty="0">
                <a:solidFill>
                  <a:prstClr val="black"/>
                </a:solidFill>
                <a:latin typeface="Arial" charset="0"/>
                <a:ea typeface="メイリオ"/>
                <a:cs typeface="Arial" charset="0"/>
              </a:rPr>
              <a:t>資源化</a:t>
            </a:r>
            <a:endParaRPr kumimoji="1" lang="en-US" altLang="ja-JP" sz="1050" dirty="0">
              <a:solidFill>
                <a:prstClr val="black"/>
              </a:solidFill>
              <a:latin typeface="Arial" charset="0"/>
              <a:ea typeface="メイリオ"/>
              <a:cs typeface="Arial" charset="0"/>
            </a:endParaRPr>
          </a:p>
        </p:txBody>
      </p:sp>
      <p:cxnSp>
        <p:nvCxnSpPr>
          <p:cNvPr id="263" name="直線矢印コネクタ 262">
            <a:extLst>
              <a:ext uri="{FF2B5EF4-FFF2-40B4-BE49-F238E27FC236}">
                <a16:creationId xmlns:a16="http://schemas.microsoft.com/office/drawing/2014/main" id="{F6C58DC5-9D42-4D75-9723-A43E9337E48F}"/>
              </a:ext>
            </a:extLst>
          </p:cNvPr>
          <p:cNvCxnSpPr>
            <a:cxnSpLocks/>
          </p:cNvCxnSpPr>
          <p:nvPr/>
        </p:nvCxnSpPr>
        <p:spPr>
          <a:xfrm>
            <a:off x="2445544" y="4060307"/>
            <a:ext cx="593919"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65" name="直線コネクタ 264">
            <a:extLst>
              <a:ext uri="{FF2B5EF4-FFF2-40B4-BE49-F238E27FC236}">
                <a16:creationId xmlns:a16="http://schemas.microsoft.com/office/drawing/2014/main" id="{3898D08C-E7DC-4804-A85E-1ADC26196920}"/>
              </a:ext>
            </a:extLst>
          </p:cNvPr>
          <p:cNvCxnSpPr>
            <a:cxnSpLocks/>
          </p:cNvCxnSpPr>
          <p:nvPr/>
        </p:nvCxnSpPr>
        <p:spPr>
          <a:xfrm>
            <a:off x="2443321" y="4664790"/>
            <a:ext cx="327791" cy="0"/>
          </a:xfrm>
          <a:prstGeom prst="line">
            <a:avLst/>
          </a:prstGeom>
        </p:spPr>
        <p:style>
          <a:lnRef idx="1">
            <a:schemeClr val="dk1"/>
          </a:lnRef>
          <a:fillRef idx="0">
            <a:schemeClr val="dk1"/>
          </a:fillRef>
          <a:effectRef idx="0">
            <a:schemeClr val="dk1"/>
          </a:effectRef>
          <a:fontRef idx="minor">
            <a:schemeClr val="tx1"/>
          </a:fontRef>
        </p:style>
      </p:cxnSp>
      <p:cxnSp>
        <p:nvCxnSpPr>
          <p:cNvPr id="266" name="直線コネクタ 265">
            <a:extLst>
              <a:ext uri="{FF2B5EF4-FFF2-40B4-BE49-F238E27FC236}">
                <a16:creationId xmlns:a16="http://schemas.microsoft.com/office/drawing/2014/main" id="{06E860F5-993A-4294-98B7-67525302E44E}"/>
              </a:ext>
            </a:extLst>
          </p:cNvPr>
          <p:cNvCxnSpPr>
            <a:cxnSpLocks/>
          </p:cNvCxnSpPr>
          <p:nvPr/>
        </p:nvCxnSpPr>
        <p:spPr>
          <a:xfrm flipV="1">
            <a:off x="2770188" y="3509187"/>
            <a:ext cx="0" cy="1155604"/>
          </a:xfrm>
          <a:prstGeom prst="line">
            <a:avLst/>
          </a:prstGeom>
        </p:spPr>
        <p:style>
          <a:lnRef idx="1">
            <a:schemeClr val="dk1"/>
          </a:lnRef>
          <a:fillRef idx="0">
            <a:schemeClr val="dk1"/>
          </a:fillRef>
          <a:effectRef idx="0">
            <a:schemeClr val="dk1"/>
          </a:effectRef>
          <a:fontRef idx="minor">
            <a:schemeClr val="tx1"/>
          </a:fontRef>
        </p:style>
      </p:cxnSp>
      <p:sp>
        <p:nvSpPr>
          <p:cNvPr id="273" name="テキスト ボックス 272">
            <a:extLst>
              <a:ext uri="{FF2B5EF4-FFF2-40B4-BE49-F238E27FC236}">
                <a16:creationId xmlns:a16="http://schemas.microsoft.com/office/drawing/2014/main" id="{3AA3F100-41B2-4428-9044-34929E202C4E}"/>
              </a:ext>
            </a:extLst>
          </p:cNvPr>
          <p:cNvSpPr txBox="1"/>
          <p:nvPr/>
        </p:nvSpPr>
        <p:spPr>
          <a:xfrm>
            <a:off x="7147499" y="5807786"/>
            <a:ext cx="1112805" cy="430887"/>
          </a:xfrm>
          <a:prstGeom prst="rect">
            <a:avLst/>
          </a:prstGeom>
          <a:solidFill>
            <a:schemeClr val="accent3">
              <a:lumMod val="20000"/>
              <a:lumOff val="80000"/>
            </a:schemeClr>
          </a:solidFill>
        </p:spPr>
        <p:txBody>
          <a:bodyPr wrap="none" rtlCol="0" anchor="ctr" anchorCtr="0">
            <a:spAutoFit/>
          </a:bodyPr>
          <a:lstStyle/>
          <a:p>
            <a:r>
              <a:rPr kumimoji="1" lang="ja-JP" altLang="en-US" sz="1100" dirty="0">
                <a:latin typeface="+mn-ea"/>
              </a:rPr>
              <a:t>処理費用</a:t>
            </a:r>
            <a:endParaRPr kumimoji="1" lang="en-US" altLang="ja-JP" sz="1100" dirty="0">
              <a:latin typeface="+mn-ea"/>
            </a:endParaRPr>
          </a:p>
          <a:p>
            <a:r>
              <a:rPr kumimoji="1" lang="en-US" altLang="ja-JP" sz="1100" dirty="0">
                <a:latin typeface="+mn-ea"/>
              </a:rPr>
              <a:t>130</a:t>
            </a:r>
            <a:r>
              <a:rPr kumimoji="1" lang="ja-JP" altLang="en-US" sz="1100" dirty="0">
                <a:latin typeface="+mn-ea"/>
              </a:rPr>
              <a:t>億円</a:t>
            </a:r>
            <a:r>
              <a:rPr kumimoji="1" lang="en-US" altLang="ja-JP" sz="1100" dirty="0">
                <a:latin typeface="+mn-ea"/>
              </a:rPr>
              <a:t>/20</a:t>
            </a:r>
            <a:r>
              <a:rPr kumimoji="1" lang="ja-JP" altLang="en-US" sz="1100" dirty="0">
                <a:latin typeface="+mn-ea"/>
              </a:rPr>
              <a:t>年</a:t>
            </a:r>
            <a:endParaRPr kumimoji="1" lang="en-US" altLang="ja-JP" sz="1100" dirty="0">
              <a:latin typeface="+mn-ea"/>
              <a:ea typeface="+mn-ea"/>
            </a:endParaRPr>
          </a:p>
        </p:txBody>
      </p:sp>
      <p:sp>
        <p:nvSpPr>
          <p:cNvPr id="274" name="テキスト ボックス 273">
            <a:extLst>
              <a:ext uri="{FF2B5EF4-FFF2-40B4-BE49-F238E27FC236}">
                <a16:creationId xmlns:a16="http://schemas.microsoft.com/office/drawing/2014/main" id="{A1FBC89F-6111-47C5-94DF-FE346FCEA6C8}"/>
              </a:ext>
            </a:extLst>
          </p:cNvPr>
          <p:cNvSpPr txBox="1"/>
          <p:nvPr/>
        </p:nvSpPr>
        <p:spPr>
          <a:xfrm>
            <a:off x="841669" y="6273906"/>
            <a:ext cx="2262158" cy="230832"/>
          </a:xfrm>
          <a:prstGeom prst="rect">
            <a:avLst/>
          </a:prstGeom>
          <a:noFill/>
        </p:spPr>
        <p:txBody>
          <a:bodyPr wrap="none" rtlCol="0">
            <a:spAutoFit/>
          </a:bodyPr>
          <a:lstStyle/>
          <a:p>
            <a:r>
              <a:rPr kumimoji="1" lang="en-US" altLang="ja-JP" sz="900" dirty="0">
                <a:latin typeface="+mn-ea"/>
              </a:rPr>
              <a:t>※</a:t>
            </a:r>
            <a:r>
              <a:rPr kumimoji="1" lang="ja-JP" altLang="en-US" sz="900" dirty="0">
                <a:latin typeface="+mn-ea"/>
              </a:rPr>
              <a:t>エネルギー投入量は申請時の値を使用</a:t>
            </a:r>
            <a:endParaRPr kumimoji="1" lang="en-US" altLang="ja-JP" sz="900" dirty="0">
              <a:latin typeface="+mn-ea"/>
              <a:ea typeface="+mn-ea"/>
            </a:endParaRPr>
          </a:p>
        </p:txBody>
      </p:sp>
      <p:sp>
        <p:nvSpPr>
          <p:cNvPr id="277" name="テキスト ボックス 276">
            <a:extLst>
              <a:ext uri="{FF2B5EF4-FFF2-40B4-BE49-F238E27FC236}">
                <a16:creationId xmlns:a16="http://schemas.microsoft.com/office/drawing/2014/main" id="{C8189322-C3EC-4E81-8B33-BC2557F0B65C}"/>
              </a:ext>
            </a:extLst>
          </p:cNvPr>
          <p:cNvSpPr txBox="1"/>
          <p:nvPr/>
        </p:nvSpPr>
        <p:spPr>
          <a:xfrm>
            <a:off x="828483" y="5384195"/>
            <a:ext cx="646331" cy="230832"/>
          </a:xfrm>
          <a:prstGeom prst="rect">
            <a:avLst/>
          </a:prstGeom>
          <a:noFill/>
        </p:spPr>
        <p:txBody>
          <a:bodyPr wrap="none" rtlCol="0">
            <a:spAutoFit/>
          </a:bodyPr>
          <a:lstStyle/>
          <a:p>
            <a:r>
              <a:rPr kumimoji="1" lang="en-US" altLang="ja-JP" sz="900" dirty="0">
                <a:latin typeface="+mn-ea"/>
              </a:rPr>
              <a:t>※</a:t>
            </a:r>
            <a:r>
              <a:rPr kumimoji="1" lang="ja-JP" altLang="en-US" sz="900" dirty="0">
                <a:latin typeface="+mn-ea"/>
              </a:rPr>
              <a:t>想定値</a:t>
            </a:r>
            <a:endParaRPr kumimoji="1" lang="en-US" altLang="ja-JP" sz="900" dirty="0">
              <a:latin typeface="+mn-ea"/>
              <a:ea typeface="+mn-ea"/>
            </a:endParaRPr>
          </a:p>
        </p:txBody>
      </p:sp>
      <p:grpSp>
        <p:nvGrpSpPr>
          <p:cNvPr id="279" name="グループ化 278">
            <a:extLst>
              <a:ext uri="{FF2B5EF4-FFF2-40B4-BE49-F238E27FC236}">
                <a16:creationId xmlns:a16="http://schemas.microsoft.com/office/drawing/2014/main" id="{C3C8E111-18AC-4CC3-9FF6-DFF2C029A61F}"/>
              </a:ext>
            </a:extLst>
          </p:cNvPr>
          <p:cNvGrpSpPr/>
          <p:nvPr/>
        </p:nvGrpSpPr>
        <p:grpSpPr>
          <a:xfrm>
            <a:off x="6484218" y="4346263"/>
            <a:ext cx="1326007" cy="455516"/>
            <a:chOff x="6481006" y="3923820"/>
            <a:chExt cx="1326007" cy="455516"/>
          </a:xfrm>
        </p:grpSpPr>
        <p:sp>
          <p:nvSpPr>
            <p:cNvPr id="280" name="正方形/長方形 279">
              <a:extLst>
                <a:ext uri="{FF2B5EF4-FFF2-40B4-BE49-F238E27FC236}">
                  <a16:creationId xmlns:a16="http://schemas.microsoft.com/office/drawing/2014/main" id="{9C46B108-29CC-48E7-BF6C-85C50ED3103B}"/>
                </a:ext>
              </a:extLst>
            </p:cNvPr>
            <p:cNvSpPr/>
            <p:nvPr/>
          </p:nvSpPr>
          <p:spPr>
            <a:xfrm>
              <a:off x="6481006" y="3923820"/>
              <a:ext cx="1326007" cy="455516"/>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defTabSz="844083" fontAlgn="base">
                <a:spcBef>
                  <a:spcPct val="0"/>
                </a:spcBef>
                <a:spcAft>
                  <a:spcPct val="0"/>
                </a:spcAft>
              </a:pPr>
              <a:r>
                <a:rPr kumimoji="1" lang="ja-JP" altLang="en-US" sz="1000" dirty="0">
                  <a:solidFill>
                    <a:prstClr val="black"/>
                  </a:solidFill>
                  <a:latin typeface="Arial"/>
                  <a:ea typeface="メイリオ"/>
                </a:rPr>
                <a:t>堆肥化</a:t>
              </a:r>
            </a:p>
          </p:txBody>
        </p:sp>
        <p:sp>
          <p:nvSpPr>
            <p:cNvPr id="281" name="角丸四角形 68">
              <a:extLst>
                <a:ext uri="{FF2B5EF4-FFF2-40B4-BE49-F238E27FC236}">
                  <a16:creationId xmlns:a16="http://schemas.microsoft.com/office/drawing/2014/main" id="{E39F7321-93EB-467A-8E7C-DC4915EA5CED}"/>
                </a:ext>
              </a:extLst>
            </p:cNvPr>
            <p:cNvSpPr/>
            <p:nvPr/>
          </p:nvSpPr>
          <p:spPr>
            <a:xfrm>
              <a:off x="6625296" y="4125076"/>
              <a:ext cx="1012676" cy="198645"/>
            </a:xfrm>
            <a:prstGeom prst="roundRect">
              <a:avLst/>
            </a:prstGeom>
            <a:solidFill>
              <a:srgbClr val="D9D9D9"/>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defTabSz="844083" fontAlgn="base">
                <a:spcBef>
                  <a:spcPct val="0"/>
                </a:spcBef>
                <a:spcAft>
                  <a:spcPct val="0"/>
                </a:spcAft>
              </a:pPr>
              <a:r>
                <a:rPr kumimoji="1" lang="en-US" altLang="ja-JP" sz="1000" dirty="0">
                  <a:solidFill>
                    <a:prstClr val="black"/>
                  </a:solidFill>
                  <a:latin typeface="Arial"/>
                  <a:ea typeface="メイリオ"/>
                </a:rPr>
                <a:t>300 t</a:t>
              </a:r>
              <a:endParaRPr kumimoji="1" lang="ja-JP" altLang="en-US" sz="1000" dirty="0">
                <a:solidFill>
                  <a:prstClr val="black"/>
                </a:solidFill>
                <a:latin typeface="Arial"/>
                <a:ea typeface="メイリオ"/>
              </a:endParaRPr>
            </a:p>
          </p:txBody>
        </p:sp>
      </p:grpSp>
      <p:grpSp>
        <p:nvGrpSpPr>
          <p:cNvPr id="283" name="グループ化 282">
            <a:extLst>
              <a:ext uri="{FF2B5EF4-FFF2-40B4-BE49-F238E27FC236}">
                <a16:creationId xmlns:a16="http://schemas.microsoft.com/office/drawing/2014/main" id="{F554F756-D7D6-48C4-9FF0-293DDB977142}"/>
              </a:ext>
            </a:extLst>
          </p:cNvPr>
          <p:cNvGrpSpPr/>
          <p:nvPr/>
        </p:nvGrpSpPr>
        <p:grpSpPr>
          <a:xfrm>
            <a:off x="7812613" y="4477501"/>
            <a:ext cx="1089954" cy="234228"/>
            <a:chOff x="7803072" y="3952384"/>
            <a:chExt cx="1089954" cy="234228"/>
          </a:xfrm>
        </p:grpSpPr>
        <p:cxnSp>
          <p:nvCxnSpPr>
            <p:cNvPr id="284" name="直線矢印コネクタ 283">
              <a:extLst>
                <a:ext uri="{FF2B5EF4-FFF2-40B4-BE49-F238E27FC236}">
                  <a16:creationId xmlns:a16="http://schemas.microsoft.com/office/drawing/2014/main" id="{4B6FA869-3C60-4C3E-8D66-127EC4524834}"/>
                </a:ext>
              </a:extLst>
            </p:cNvPr>
            <p:cNvCxnSpPr>
              <a:cxnSpLocks/>
            </p:cNvCxnSpPr>
            <p:nvPr/>
          </p:nvCxnSpPr>
          <p:spPr>
            <a:xfrm>
              <a:off x="7803072" y="4052838"/>
              <a:ext cx="432878"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85" name="正方形/長方形 284">
              <a:extLst>
                <a:ext uri="{FF2B5EF4-FFF2-40B4-BE49-F238E27FC236}">
                  <a16:creationId xmlns:a16="http://schemas.microsoft.com/office/drawing/2014/main" id="{855BBF27-F182-4345-994B-73E75DE6EF44}"/>
                </a:ext>
              </a:extLst>
            </p:cNvPr>
            <p:cNvSpPr/>
            <p:nvPr/>
          </p:nvSpPr>
          <p:spPr>
            <a:xfrm>
              <a:off x="8130345" y="3952384"/>
              <a:ext cx="762681" cy="234228"/>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defTabSz="844083" fontAlgn="base">
                <a:spcBef>
                  <a:spcPct val="0"/>
                </a:spcBef>
                <a:spcAft>
                  <a:spcPct val="0"/>
                </a:spcAft>
              </a:pPr>
              <a:r>
                <a:rPr kumimoji="1" lang="ja-JP" altLang="en-US" sz="1000" dirty="0">
                  <a:solidFill>
                    <a:prstClr val="black"/>
                  </a:solidFill>
                  <a:latin typeface="Arial"/>
                  <a:ea typeface="メイリオ"/>
                </a:rPr>
                <a:t>系外利用</a:t>
              </a:r>
            </a:p>
          </p:txBody>
        </p:sp>
      </p:grpSp>
      <p:cxnSp>
        <p:nvCxnSpPr>
          <p:cNvPr id="289" name="直線矢印コネクタ 288">
            <a:extLst>
              <a:ext uri="{FF2B5EF4-FFF2-40B4-BE49-F238E27FC236}">
                <a16:creationId xmlns:a16="http://schemas.microsoft.com/office/drawing/2014/main" id="{5E85136A-4445-4088-8290-44AA8420A1B2}"/>
              </a:ext>
            </a:extLst>
          </p:cNvPr>
          <p:cNvCxnSpPr>
            <a:cxnSpLocks/>
          </p:cNvCxnSpPr>
          <p:nvPr/>
        </p:nvCxnSpPr>
        <p:spPr>
          <a:xfrm>
            <a:off x="4843403" y="5080609"/>
            <a:ext cx="1625433"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91" name="直線コネクタ 290">
            <a:extLst>
              <a:ext uri="{FF2B5EF4-FFF2-40B4-BE49-F238E27FC236}">
                <a16:creationId xmlns:a16="http://schemas.microsoft.com/office/drawing/2014/main" id="{B82DAAEB-3649-46AD-B467-50E0DD5FFD94}"/>
              </a:ext>
            </a:extLst>
          </p:cNvPr>
          <p:cNvCxnSpPr>
            <a:cxnSpLocks/>
          </p:cNvCxnSpPr>
          <p:nvPr/>
        </p:nvCxnSpPr>
        <p:spPr>
          <a:xfrm>
            <a:off x="4846607" y="4664790"/>
            <a:ext cx="0" cy="415819"/>
          </a:xfrm>
          <a:prstGeom prst="line">
            <a:avLst/>
          </a:prstGeom>
        </p:spPr>
        <p:style>
          <a:lnRef idx="1">
            <a:schemeClr val="dk1"/>
          </a:lnRef>
          <a:fillRef idx="0">
            <a:schemeClr val="dk1"/>
          </a:fillRef>
          <a:effectRef idx="0">
            <a:schemeClr val="dk1"/>
          </a:effectRef>
          <a:fontRef idx="minor">
            <a:schemeClr val="tx1"/>
          </a:fontRef>
        </p:style>
      </p:cxnSp>
      <p:cxnSp>
        <p:nvCxnSpPr>
          <p:cNvPr id="294" name="直線コネクタ 293">
            <a:extLst>
              <a:ext uri="{FF2B5EF4-FFF2-40B4-BE49-F238E27FC236}">
                <a16:creationId xmlns:a16="http://schemas.microsoft.com/office/drawing/2014/main" id="{C3FAFE61-3B77-40AC-A572-4F4EAC1AEC05}"/>
              </a:ext>
            </a:extLst>
          </p:cNvPr>
          <p:cNvCxnSpPr/>
          <p:nvPr/>
        </p:nvCxnSpPr>
        <p:spPr>
          <a:xfrm flipH="1">
            <a:off x="4443413" y="4666247"/>
            <a:ext cx="399990" cy="0"/>
          </a:xfrm>
          <a:prstGeom prst="line">
            <a:avLst/>
          </a:prstGeom>
        </p:spPr>
        <p:style>
          <a:lnRef idx="1">
            <a:schemeClr val="dk1"/>
          </a:lnRef>
          <a:fillRef idx="0">
            <a:schemeClr val="dk1"/>
          </a:fillRef>
          <a:effectRef idx="0">
            <a:schemeClr val="dk1"/>
          </a:effectRef>
          <a:fontRef idx="minor">
            <a:schemeClr val="tx1"/>
          </a:fontRef>
        </p:style>
      </p:cxnSp>
      <p:sp>
        <p:nvSpPr>
          <p:cNvPr id="297" name="正方形/長方形 296">
            <a:extLst>
              <a:ext uri="{FF2B5EF4-FFF2-40B4-BE49-F238E27FC236}">
                <a16:creationId xmlns:a16="http://schemas.microsoft.com/office/drawing/2014/main" id="{695B7DC5-CF4D-4E16-BE14-0D39BFE1E221}"/>
              </a:ext>
            </a:extLst>
          </p:cNvPr>
          <p:cNvSpPr/>
          <p:nvPr/>
        </p:nvSpPr>
        <p:spPr>
          <a:xfrm>
            <a:off x="3675064" y="2683014"/>
            <a:ext cx="1230923" cy="222953"/>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defTabSz="844083" fontAlgn="base">
              <a:spcBef>
                <a:spcPct val="0"/>
              </a:spcBef>
              <a:spcAft>
                <a:spcPct val="0"/>
              </a:spcAft>
            </a:pPr>
            <a:r>
              <a:rPr kumimoji="1" lang="ja-JP" altLang="en-US" sz="800" dirty="0">
                <a:solidFill>
                  <a:prstClr val="black"/>
                </a:solidFill>
              </a:rPr>
              <a:t>焼却</a:t>
            </a:r>
          </a:p>
        </p:txBody>
      </p:sp>
      <p:sp>
        <p:nvSpPr>
          <p:cNvPr id="298" name="テキスト ボックス 297">
            <a:extLst>
              <a:ext uri="{FF2B5EF4-FFF2-40B4-BE49-F238E27FC236}">
                <a16:creationId xmlns:a16="http://schemas.microsoft.com/office/drawing/2014/main" id="{DF0B2522-185D-4E78-B3BB-933F7A85970C}"/>
              </a:ext>
            </a:extLst>
          </p:cNvPr>
          <p:cNvSpPr txBox="1"/>
          <p:nvPr/>
        </p:nvSpPr>
        <p:spPr>
          <a:xfrm>
            <a:off x="10010775" y="2649302"/>
            <a:ext cx="2223686" cy="276999"/>
          </a:xfrm>
          <a:prstGeom prst="rect">
            <a:avLst/>
          </a:prstGeom>
          <a:noFill/>
        </p:spPr>
        <p:txBody>
          <a:bodyPr wrap="none" rtlCol="0">
            <a:spAutoFit/>
          </a:bodyPr>
          <a:lstStyle/>
          <a:p>
            <a:r>
              <a:rPr kumimoji="1" lang="ja-JP" altLang="en-US" sz="1200" dirty="0">
                <a:latin typeface="+mn-ea"/>
              </a:rPr>
              <a:t>←処理量の約</a:t>
            </a:r>
            <a:r>
              <a:rPr kumimoji="1" lang="en-US" altLang="ja-JP" sz="1200" dirty="0">
                <a:latin typeface="+mn-ea"/>
              </a:rPr>
              <a:t>15</a:t>
            </a:r>
            <a:r>
              <a:rPr kumimoji="1" lang="ja-JP" altLang="en-US" sz="1200" dirty="0">
                <a:latin typeface="+mn-ea"/>
              </a:rPr>
              <a:t>％が焼却残渣</a:t>
            </a:r>
            <a:endParaRPr kumimoji="1" lang="ja-JP" altLang="en-US" sz="1200" dirty="0">
              <a:latin typeface="+mn-ea"/>
              <a:ea typeface="+mn-ea"/>
            </a:endParaRPr>
          </a:p>
        </p:txBody>
      </p:sp>
      <p:cxnSp>
        <p:nvCxnSpPr>
          <p:cNvPr id="300" name="直線矢印コネクタ 299">
            <a:extLst>
              <a:ext uri="{FF2B5EF4-FFF2-40B4-BE49-F238E27FC236}">
                <a16:creationId xmlns:a16="http://schemas.microsoft.com/office/drawing/2014/main" id="{AD57047E-4D29-4DA3-A461-DED738DEE380}"/>
              </a:ext>
            </a:extLst>
          </p:cNvPr>
          <p:cNvCxnSpPr>
            <a:stCxn id="246" idx="2"/>
          </p:cNvCxnSpPr>
          <p:nvPr/>
        </p:nvCxnSpPr>
        <p:spPr>
          <a:xfrm>
            <a:off x="7142459" y="5308367"/>
            <a:ext cx="5040" cy="43831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705494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オブジェクト 2" hidden="1"/>
          <p:cNvGraphicFramePr>
            <a:graphicFrameLocks noChangeAspect="1"/>
          </p:cNvGraphicFramePr>
          <p:nvPr>
            <p:custDataLst>
              <p:tags r:id="rId2"/>
            </p:custDataLst>
          </p:nvPr>
        </p:nvGraphicFramePr>
        <p:xfrm>
          <a:off x="382589" y="1589"/>
          <a:ext cx="1587" cy="1587"/>
        </p:xfrm>
        <a:graphic>
          <a:graphicData uri="http://schemas.openxmlformats.org/presentationml/2006/ole">
            <mc:AlternateContent xmlns:mc="http://schemas.openxmlformats.org/markup-compatibility/2006">
              <mc:Choice xmlns:v="urn:schemas-microsoft-com:vml" Requires="v">
                <p:oleObj spid="_x0000_s61726" name="think-cell スライド" r:id="rId5" imgW="528" imgH="528" progId="TCLayout.ActiveDocument.1">
                  <p:embed/>
                </p:oleObj>
              </mc:Choice>
              <mc:Fallback>
                <p:oleObj name="think-cell スライド" r:id="rId5" imgW="528" imgH="528" progId="TCLayout.ActiveDocument.1">
                  <p:embed/>
                  <p:pic>
                    <p:nvPicPr>
                      <p:cNvPr id="3" name="オブジェクト 2" hidden="1"/>
                      <p:cNvPicPr/>
                      <p:nvPr/>
                    </p:nvPicPr>
                    <p:blipFill>
                      <a:blip r:embed="rId6"/>
                      <a:stretch>
                        <a:fillRect/>
                      </a:stretch>
                    </p:blipFill>
                    <p:spPr>
                      <a:xfrm>
                        <a:off x="382589" y="1589"/>
                        <a:ext cx="1587" cy="1587"/>
                      </a:xfrm>
                      <a:prstGeom prst="rect">
                        <a:avLst/>
                      </a:prstGeom>
                    </p:spPr>
                  </p:pic>
                </p:oleObj>
              </mc:Fallback>
            </mc:AlternateContent>
          </a:graphicData>
        </a:graphic>
      </p:graphicFrame>
      <p:sp>
        <p:nvSpPr>
          <p:cNvPr id="37" name="コンテンツ プレースホルダー 11"/>
          <p:cNvSpPr txBox="1">
            <a:spLocks/>
          </p:cNvSpPr>
          <p:nvPr/>
        </p:nvSpPr>
        <p:spPr>
          <a:xfrm>
            <a:off x="564541" y="1145529"/>
            <a:ext cx="8778092" cy="250663"/>
          </a:xfrm>
          <a:prstGeom prst="rect">
            <a:avLst/>
          </a:prstGeom>
          <a:solidFill>
            <a:schemeClr val="bg1">
              <a:lumMod val="85000"/>
            </a:schemeClr>
          </a:solidFill>
          <a:ln>
            <a:solidFill>
              <a:schemeClr val="bg1">
                <a:lumMod val="85000"/>
              </a:schemeClr>
            </a:solidFill>
          </a:ln>
        </p:spPr>
        <p:txBody>
          <a:bodyPr vert="horz" lIns="72000" tIns="0" rIns="0" bIns="0" rtlCol="0" anchor="ctr" anchorCtr="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lnSpc>
                <a:spcPct val="150000"/>
              </a:lnSpc>
              <a:buClr>
                <a:srgbClr val="31B6FD"/>
              </a:buClr>
            </a:pPr>
            <a:r>
              <a:rPr lang="ja-JP" altLang="en-US" sz="1200" b="1" dirty="0">
                <a:latin typeface="メイリオ" panose="020B0604030504040204" pitchFamily="50" charset="-128"/>
                <a:ea typeface="メイリオ" panose="020B0604030504040204" pitchFamily="50" charset="-128"/>
              </a:rPr>
              <a:t>①自治体の基礎情報</a:t>
            </a:r>
            <a:endParaRPr lang="en-US" altLang="ja-JP" sz="1200" b="1" dirty="0">
              <a:latin typeface="メイリオ" panose="020B0604030504040204" pitchFamily="50" charset="-128"/>
              <a:ea typeface="メイリオ" panose="020B0604030504040204" pitchFamily="50" charset="-128"/>
            </a:endParaRPr>
          </a:p>
        </p:txBody>
      </p:sp>
      <p:sp>
        <p:nvSpPr>
          <p:cNvPr id="4" name="Rectangle 2"/>
          <p:cNvSpPr txBox="1">
            <a:spLocks noChangeArrowheads="1"/>
          </p:cNvSpPr>
          <p:nvPr/>
        </p:nvSpPr>
        <p:spPr bwMode="auto">
          <a:xfrm>
            <a:off x="381000" y="-1"/>
            <a:ext cx="9144001" cy="580726"/>
          </a:xfrm>
          <a:prstGeom prst="rect">
            <a:avLst/>
          </a:prstGeom>
          <a:solidFill>
            <a:srgbClr val="00B0F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normAutofit/>
          </a:bodyPr>
          <a:lstStyle>
            <a:lvl1pPr algn="l" rtl="0" eaLnBrk="0" fontAlgn="base" hangingPunct="0">
              <a:spcBef>
                <a:spcPct val="0"/>
              </a:spcBef>
              <a:spcAft>
                <a:spcPct val="0"/>
              </a:spcAft>
              <a:defRPr kumimoji="1" sz="2800">
                <a:solidFill>
                  <a:srgbClr val="1E1E5A"/>
                </a:solidFill>
                <a:latin typeface="メイリオ" panose="020B0604030504040204" pitchFamily="50" charset="-128"/>
                <a:ea typeface="メイリオ" panose="020B0604030504040204" pitchFamily="50" charset="-128"/>
                <a:cs typeface="メイリオ" pitchFamily="50" charset="-128"/>
              </a:defRPr>
            </a:lvl1pPr>
            <a:lvl2pPr algn="l" rtl="0" eaLnBrk="0" fontAlgn="base" hangingPunct="0">
              <a:spcBef>
                <a:spcPct val="0"/>
              </a:spcBef>
              <a:spcAft>
                <a:spcPct val="0"/>
              </a:spcAft>
              <a:defRPr kumimoji="1" sz="2800">
                <a:solidFill>
                  <a:srgbClr val="1E1E5A"/>
                </a:solidFill>
                <a:latin typeface="メイリオ" pitchFamily="50" charset="-128"/>
                <a:ea typeface="メイリオ" pitchFamily="50" charset="-128"/>
                <a:cs typeface="メイリオ" pitchFamily="50" charset="-128"/>
              </a:defRPr>
            </a:lvl2pPr>
            <a:lvl3pPr algn="l" rtl="0" eaLnBrk="0" fontAlgn="base" hangingPunct="0">
              <a:spcBef>
                <a:spcPct val="0"/>
              </a:spcBef>
              <a:spcAft>
                <a:spcPct val="0"/>
              </a:spcAft>
              <a:defRPr kumimoji="1" sz="2800">
                <a:solidFill>
                  <a:srgbClr val="1E1E5A"/>
                </a:solidFill>
                <a:latin typeface="メイリオ" pitchFamily="50" charset="-128"/>
                <a:ea typeface="メイリオ" pitchFamily="50" charset="-128"/>
                <a:cs typeface="メイリオ" pitchFamily="50" charset="-128"/>
              </a:defRPr>
            </a:lvl3pPr>
            <a:lvl4pPr algn="l" rtl="0" eaLnBrk="0" fontAlgn="base" hangingPunct="0">
              <a:spcBef>
                <a:spcPct val="0"/>
              </a:spcBef>
              <a:spcAft>
                <a:spcPct val="0"/>
              </a:spcAft>
              <a:defRPr kumimoji="1" sz="2800">
                <a:solidFill>
                  <a:srgbClr val="1E1E5A"/>
                </a:solidFill>
                <a:latin typeface="メイリオ" pitchFamily="50" charset="-128"/>
                <a:ea typeface="メイリオ" pitchFamily="50" charset="-128"/>
                <a:cs typeface="メイリオ" pitchFamily="50" charset="-128"/>
              </a:defRPr>
            </a:lvl4pPr>
            <a:lvl5pPr algn="l" rtl="0" eaLnBrk="0" fontAlgn="base" hangingPunct="0">
              <a:spcBef>
                <a:spcPct val="0"/>
              </a:spcBef>
              <a:spcAft>
                <a:spcPct val="0"/>
              </a:spcAft>
              <a:defRPr kumimoji="1" sz="2800">
                <a:solidFill>
                  <a:srgbClr val="1E1E5A"/>
                </a:solidFill>
                <a:latin typeface="メイリオ" pitchFamily="50" charset="-128"/>
                <a:ea typeface="メイリオ" pitchFamily="50" charset="-128"/>
                <a:cs typeface="メイリオ" pitchFamily="50" charset="-128"/>
              </a:defRPr>
            </a:lvl5pPr>
            <a:lvl6pPr marL="457200" algn="l" rtl="0" fontAlgn="base">
              <a:spcBef>
                <a:spcPct val="0"/>
              </a:spcBef>
              <a:spcAft>
                <a:spcPct val="0"/>
              </a:spcAft>
              <a:defRPr kumimoji="1" sz="2800">
                <a:solidFill>
                  <a:srgbClr val="1E1E5A"/>
                </a:solidFill>
                <a:latin typeface="Times New Roman" pitchFamily="18" charset="0"/>
                <a:ea typeface="ＭＳ Ｐゴシック" pitchFamily="50" charset="-128"/>
              </a:defRPr>
            </a:lvl6pPr>
            <a:lvl7pPr marL="914400" algn="l" rtl="0" fontAlgn="base">
              <a:spcBef>
                <a:spcPct val="0"/>
              </a:spcBef>
              <a:spcAft>
                <a:spcPct val="0"/>
              </a:spcAft>
              <a:defRPr kumimoji="1" sz="2800">
                <a:solidFill>
                  <a:srgbClr val="1E1E5A"/>
                </a:solidFill>
                <a:latin typeface="Times New Roman" pitchFamily="18" charset="0"/>
                <a:ea typeface="ＭＳ Ｐゴシック" pitchFamily="50" charset="-128"/>
              </a:defRPr>
            </a:lvl7pPr>
            <a:lvl8pPr marL="1371600" algn="l" rtl="0" fontAlgn="base">
              <a:spcBef>
                <a:spcPct val="0"/>
              </a:spcBef>
              <a:spcAft>
                <a:spcPct val="0"/>
              </a:spcAft>
              <a:defRPr kumimoji="1" sz="2800">
                <a:solidFill>
                  <a:srgbClr val="1E1E5A"/>
                </a:solidFill>
                <a:latin typeface="Times New Roman" pitchFamily="18" charset="0"/>
                <a:ea typeface="ＭＳ Ｐゴシック" pitchFamily="50" charset="-128"/>
              </a:defRPr>
            </a:lvl8pPr>
            <a:lvl9pPr marL="1828800" algn="l" rtl="0" fontAlgn="base">
              <a:spcBef>
                <a:spcPct val="0"/>
              </a:spcBef>
              <a:spcAft>
                <a:spcPct val="0"/>
              </a:spcAft>
              <a:defRPr kumimoji="1" sz="2800">
                <a:solidFill>
                  <a:srgbClr val="1E1E5A"/>
                </a:solidFill>
                <a:latin typeface="Times New Roman" pitchFamily="18" charset="0"/>
                <a:ea typeface="ＭＳ Ｐゴシック" pitchFamily="50" charset="-128"/>
              </a:defRPr>
            </a:lvl9pPr>
          </a:lstStyle>
          <a:p>
            <a:pPr lvl="0"/>
            <a:endParaRPr lang="ja-JP" altLang="en-US" sz="1300" b="1" dirty="0">
              <a:solidFill>
                <a:srgbClr val="FFFFFF"/>
              </a:solidFill>
            </a:endParaRPr>
          </a:p>
        </p:txBody>
      </p:sp>
      <p:sp>
        <p:nvSpPr>
          <p:cNvPr id="29" name="正方形/長方形 28"/>
          <p:cNvSpPr/>
          <p:nvPr/>
        </p:nvSpPr>
        <p:spPr>
          <a:xfrm>
            <a:off x="572941" y="1153338"/>
            <a:ext cx="8769693" cy="2576745"/>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914400">
              <a:buClr>
                <a:srgbClr val="5ECCF3"/>
              </a:buClr>
            </a:pP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1" name="正方形/長方形 40"/>
          <p:cNvSpPr/>
          <p:nvPr/>
        </p:nvSpPr>
        <p:spPr>
          <a:xfrm>
            <a:off x="558103" y="646059"/>
            <a:ext cx="1460425" cy="346245"/>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b="1" dirty="0"/>
              <a:t>別紙</a:t>
            </a:r>
          </a:p>
        </p:txBody>
      </p:sp>
      <p:sp>
        <p:nvSpPr>
          <p:cNvPr id="46" name="正方形/長方形 45"/>
          <p:cNvSpPr/>
          <p:nvPr/>
        </p:nvSpPr>
        <p:spPr>
          <a:xfrm>
            <a:off x="2375614" y="646059"/>
            <a:ext cx="1460425" cy="346245"/>
          </a:xfrm>
          <a:prstGeom prst="rect">
            <a:avLst/>
          </a:prstGeom>
          <a:solidFill>
            <a:srgbClr val="046A38"/>
          </a:solidFill>
          <a:ln>
            <a:solidFill>
              <a:srgbClr val="046A38"/>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en-US" altLang="ja-JP" sz="2400" b="1" dirty="0">
                <a:latin typeface="Calibri" panose="020F0502020204030204" pitchFamily="34" charset="0"/>
                <a:cs typeface="Calibri" panose="020F0502020204030204" pitchFamily="34" charset="0"/>
              </a:rPr>
              <a:t>Illustrative</a:t>
            </a:r>
            <a:endParaRPr kumimoji="1" lang="ja-JP" altLang="en-US" sz="2400" b="1" dirty="0">
              <a:latin typeface="Calibri" panose="020F0502020204030204" pitchFamily="34" charset="0"/>
              <a:cs typeface="Calibri" panose="020F0502020204030204" pitchFamily="34" charset="0"/>
            </a:endParaRPr>
          </a:p>
        </p:txBody>
      </p:sp>
      <p:sp>
        <p:nvSpPr>
          <p:cNvPr id="55" name="コンテンツ プレースホルダー 11"/>
          <p:cNvSpPr txBox="1">
            <a:spLocks/>
          </p:cNvSpPr>
          <p:nvPr/>
        </p:nvSpPr>
        <p:spPr>
          <a:xfrm>
            <a:off x="564541" y="3830823"/>
            <a:ext cx="8778092" cy="250663"/>
          </a:xfrm>
          <a:prstGeom prst="rect">
            <a:avLst/>
          </a:prstGeom>
          <a:solidFill>
            <a:schemeClr val="bg1">
              <a:lumMod val="85000"/>
            </a:schemeClr>
          </a:solidFill>
          <a:ln>
            <a:solidFill>
              <a:schemeClr val="bg1">
                <a:lumMod val="85000"/>
              </a:schemeClr>
            </a:solidFill>
          </a:ln>
        </p:spPr>
        <p:txBody>
          <a:bodyPr vert="horz" lIns="72000" tIns="0" rIns="0" bIns="0" rtlCol="0" anchor="ctr" anchorCtr="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lnSpc>
                <a:spcPct val="150000"/>
              </a:lnSpc>
              <a:buClr>
                <a:srgbClr val="31B6FD"/>
              </a:buClr>
            </a:pPr>
            <a:r>
              <a:rPr lang="ja-JP" altLang="en-US" sz="1200" b="1" dirty="0">
                <a:latin typeface="メイリオ" panose="020B0604030504040204" pitchFamily="50" charset="-128"/>
                <a:ea typeface="メイリオ" panose="020B0604030504040204" pitchFamily="50" charset="-128"/>
              </a:rPr>
              <a:t>②各主体の参画理由</a:t>
            </a:r>
            <a:endParaRPr lang="en-US" altLang="ja-JP" sz="1200" b="1" dirty="0">
              <a:latin typeface="メイリオ" panose="020B0604030504040204" pitchFamily="50" charset="-128"/>
              <a:ea typeface="メイリオ" panose="020B0604030504040204" pitchFamily="50" charset="-128"/>
            </a:endParaRPr>
          </a:p>
        </p:txBody>
      </p:sp>
      <p:sp>
        <p:nvSpPr>
          <p:cNvPr id="56" name="正方形/長方形 55"/>
          <p:cNvSpPr/>
          <p:nvPr/>
        </p:nvSpPr>
        <p:spPr>
          <a:xfrm>
            <a:off x="572941" y="3832860"/>
            <a:ext cx="8769693" cy="1653539"/>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914400">
              <a:spcBef>
                <a:spcPts val="300"/>
              </a:spcBef>
              <a:buClr>
                <a:srgbClr val="5ECCF3"/>
              </a:buClr>
              <a:tabLst>
                <a:tab pos="1071563" algn="l"/>
              </a:tabLst>
            </a:pP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コンテンツ プレースホルダー 11"/>
          <p:cNvSpPr txBox="1">
            <a:spLocks/>
          </p:cNvSpPr>
          <p:nvPr/>
        </p:nvSpPr>
        <p:spPr>
          <a:xfrm>
            <a:off x="564541" y="5587139"/>
            <a:ext cx="8778092" cy="250663"/>
          </a:xfrm>
          <a:prstGeom prst="rect">
            <a:avLst/>
          </a:prstGeom>
          <a:solidFill>
            <a:schemeClr val="bg1">
              <a:lumMod val="85000"/>
            </a:schemeClr>
          </a:solidFill>
          <a:ln>
            <a:solidFill>
              <a:schemeClr val="bg1">
                <a:lumMod val="85000"/>
              </a:schemeClr>
            </a:solidFill>
          </a:ln>
        </p:spPr>
        <p:txBody>
          <a:bodyPr vert="horz" lIns="72000" tIns="0" rIns="0" bIns="0" rtlCol="0" anchor="ctr" anchorCtr="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lnSpc>
                <a:spcPct val="150000"/>
              </a:lnSpc>
              <a:buClr>
                <a:srgbClr val="31B6FD"/>
              </a:buClr>
            </a:pPr>
            <a:r>
              <a:rPr lang="ja-JP" altLang="en-US" sz="1200" b="1" dirty="0">
                <a:latin typeface="メイリオ" panose="020B0604030504040204" pitchFamily="50" charset="-128"/>
                <a:ea typeface="メイリオ" panose="020B0604030504040204" pitchFamily="50" charset="-128"/>
              </a:rPr>
              <a:t>③過年度事業との関連性</a:t>
            </a:r>
            <a:endParaRPr lang="en-US" altLang="ja-JP" sz="1000" b="1" dirty="0">
              <a:latin typeface="メイリオ" panose="020B0604030504040204" pitchFamily="50" charset="-128"/>
              <a:ea typeface="メイリオ" panose="020B0604030504040204" pitchFamily="50" charset="-128"/>
            </a:endParaRPr>
          </a:p>
        </p:txBody>
      </p:sp>
      <p:sp>
        <p:nvSpPr>
          <p:cNvPr id="27" name="正方形/長方形 26"/>
          <p:cNvSpPr/>
          <p:nvPr/>
        </p:nvSpPr>
        <p:spPr>
          <a:xfrm>
            <a:off x="572941" y="5587139"/>
            <a:ext cx="8769693" cy="981828"/>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914400">
              <a:buClr>
                <a:srgbClr val="5ECCF3"/>
              </a:buClr>
            </a:pP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角丸四角形 37"/>
          <p:cNvSpPr/>
          <p:nvPr/>
        </p:nvSpPr>
        <p:spPr>
          <a:xfrm>
            <a:off x="7360138" y="814260"/>
            <a:ext cx="927310" cy="211008"/>
          </a:xfrm>
          <a:prstGeom prst="roundRect">
            <a:avLst/>
          </a:prstGeom>
          <a:solidFill>
            <a:srgbClr val="92D050"/>
          </a:solidFill>
          <a:ln w="12700" algn="ctr">
            <a:solidFill>
              <a:srgbClr val="92D050"/>
            </a:solidFill>
            <a:miter lim="800000"/>
            <a:headEnd/>
            <a:tailEnd/>
          </a:ln>
        </p:spPr>
        <p:txBody>
          <a:bodyPr wrap="square" lIns="0" tIns="0" rIns="0" bIns="0" rtlCol="0" anchor="ctr"/>
          <a:lstStyle/>
          <a:p>
            <a:pPr algn="ctr" fontAlgn="base">
              <a:spcBef>
                <a:spcPct val="0"/>
              </a:spcBef>
              <a:spcAft>
                <a:spcPct val="0"/>
              </a:spcAft>
              <a:buFont typeface="Wingdings 2" pitchFamily="18" charset="2"/>
              <a:buNone/>
            </a:pPr>
            <a:r>
              <a:rPr kumimoji="1" lang="ja-JP" altLang="en-US" sz="1400" b="1" dirty="0">
                <a:solidFill>
                  <a:schemeClr val="bg1"/>
                </a:solidFill>
                <a:cs typeface="Arial" charset="0"/>
              </a:rPr>
              <a:t>脱炭素化</a:t>
            </a:r>
          </a:p>
        </p:txBody>
      </p:sp>
      <p:sp>
        <p:nvSpPr>
          <p:cNvPr id="39" name="角丸四角形 38"/>
          <p:cNvSpPr/>
          <p:nvPr/>
        </p:nvSpPr>
        <p:spPr>
          <a:xfrm>
            <a:off x="6296168" y="814260"/>
            <a:ext cx="927310" cy="211008"/>
          </a:xfrm>
          <a:prstGeom prst="roundRect">
            <a:avLst/>
          </a:prstGeom>
          <a:solidFill>
            <a:srgbClr val="002060"/>
          </a:solidFill>
          <a:ln w="12700" algn="ctr">
            <a:solidFill>
              <a:srgbClr val="002060"/>
            </a:solidFill>
            <a:miter lim="800000"/>
            <a:headEnd/>
            <a:tailEnd/>
          </a:ln>
        </p:spPr>
        <p:txBody>
          <a:bodyPr wrap="square" lIns="0" tIns="0" rIns="0" bIns="0" rtlCol="0" anchor="ctr"/>
          <a:lstStyle/>
          <a:p>
            <a:pPr algn="ctr" fontAlgn="base">
              <a:spcBef>
                <a:spcPct val="0"/>
              </a:spcBef>
              <a:spcAft>
                <a:spcPct val="0"/>
              </a:spcAft>
              <a:buFont typeface="Wingdings 2" pitchFamily="18" charset="2"/>
              <a:buNone/>
            </a:pPr>
            <a:r>
              <a:rPr kumimoji="1" lang="ja-JP" altLang="en-US" sz="1400" b="1" dirty="0">
                <a:solidFill>
                  <a:schemeClr val="bg1"/>
                </a:solidFill>
                <a:cs typeface="Arial" charset="0"/>
              </a:rPr>
              <a:t>収集運搬</a:t>
            </a:r>
          </a:p>
        </p:txBody>
      </p:sp>
      <p:sp>
        <p:nvSpPr>
          <p:cNvPr id="40" name="角丸四角形 39"/>
          <p:cNvSpPr/>
          <p:nvPr/>
        </p:nvSpPr>
        <p:spPr>
          <a:xfrm>
            <a:off x="5239525" y="814260"/>
            <a:ext cx="927310" cy="211008"/>
          </a:xfrm>
          <a:prstGeom prst="roundRect">
            <a:avLst/>
          </a:prstGeom>
          <a:solidFill>
            <a:srgbClr val="002060"/>
          </a:solidFill>
          <a:ln w="12700" algn="ctr">
            <a:solidFill>
              <a:srgbClr val="002060"/>
            </a:solidFill>
            <a:miter lim="800000"/>
            <a:headEnd/>
            <a:tailEnd/>
          </a:ln>
        </p:spPr>
        <p:txBody>
          <a:bodyPr wrap="square" lIns="0" tIns="0" rIns="0" bIns="0" rtlCol="0" anchor="ctr"/>
          <a:lstStyle/>
          <a:p>
            <a:pPr algn="ctr" fontAlgn="base">
              <a:spcBef>
                <a:spcPct val="0"/>
              </a:spcBef>
              <a:spcAft>
                <a:spcPct val="0"/>
              </a:spcAft>
              <a:buFont typeface="Wingdings 2" pitchFamily="18" charset="2"/>
              <a:buNone/>
            </a:pPr>
            <a:r>
              <a:rPr kumimoji="1" lang="ja-JP" altLang="en-US" sz="1400" b="1" dirty="0">
                <a:solidFill>
                  <a:schemeClr val="bg1"/>
                </a:solidFill>
                <a:cs typeface="Arial" charset="0"/>
              </a:rPr>
              <a:t>メタン発酵</a:t>
            </a:r>
          </a:p>
        </p:txBody>
      </p:sp>
      <p:sp>
        <p:nvSpPr>
          <p:cNvPr id="42" name="角丸四角形 41"/>
          <p:cNvSpPr/>
          <p:nvPr/>
        </p:nvSpPr>
        <p:spPr>
          <a:xfrm>
            <a:off x="8415323" y="814260"/>
            <a:ext cx="927310" cy="211008"/>
          </a:xfrm>
          <a:prstGeom prst="roundRect">
            <a:avLst/>
          </a:prstGeom>
          <a:solidFill>
            <a:srgbClr val="92D050"/>
          </a:solidFill>
          <a:ln w="12700" algn="ctr">
            <a:solidFill>
              <a:srgbClr val="92D050"/>
            </a:solidFill>
            <a:miter lim="800000"/>
            <a:headEnd/>
            <a:tailEnd/>
          </a:ln>
        </p:spPr>
        <p:txBody>
          <a:bodyPr wrap="square" lIns="0" tIns="0" rIns="0" bIns="0" rtlCol="0" anchor="ctr"/>
          <a:lstStyle/>
          <a:p>
            <a:pPr algn="ctr" fontAlgn="base">
              <a:spcBef>
                <a:spcPct val="0"/>
              </a:spcBef>
              <a:spcAft>
                <a:spcPct val="0"/>
              </a:spcAft>
              <a:buFont typeface="Wingdings 2" pitchFamily="18" charset="2"/>
              <a:buNone/>
            </a:pPr>
            <a:r>
              <a:rPr kumimoji="1" lang="ja-JP" altLang="en-US" sz="1400" b="1" dirty="0">
                <a:solidFill>
                  <a:schemeClr val="bg1"/>
                </a:solidFill>
              </a:rPr>
              <a:t>地域活性化</a:t>
            </a:r>
          </a:p>
        </p:txBody>
      </p:sp>
      <p:sp>
        <p:nvSpPr>
          <p:cNvPr id="43" name="正方形/長方形 42"/>
          <p:cNvSpPr/>
          <p:nvPr/>
        </p:nvSpPr>
        <p:spPr>
          <a:xfrm>
            <a:off x="5143234" y="602125"/>
            <a:ext cx="614735" cy="21213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en-US" altLang="ja-JP" sz="1200" b="1" dirty="0">
                <a:solidFill>
                  <a:schemeClr val="tx1"/>
                </a:solidFill>
              </a:rPr>
              <a:t>【</a:t>
            </a:r>
            <a:r>
              <a:rPr kumimoji="1" lang="ja-JP" altLang="en-US" sz="1200" b="1" dirty="0">
                <a:solidFill>
                  <a:schemeClr val="tx1"/>
                </a:solidFill>
              </a:rPr>
              <a:t>手法</a:t>
            </a:r>
            <a:r>
              <a:rPr kumimoji="1" lang="en-US" altLang="ja-JP" sz="1200" b="1" dirty="0">
                <a:solidFill>
                  <a:schemeClr val="tx1"/>
                </a:solidFill>
              </a:rPr>
              <a:t>】</a:t>
            </a:r>
            <a:endParaRPr kumimoji="1" lang="ja-JP" altLang="en-US" sz="1200" b="1" dirty="0">
              <a:solidFill>
                <a:schemeClr val="tx1"/>
              </a:solidFill>
            </a:endParaRPr>
          </a:p>
        </p:txBody>
      </p:sp>
      <p:sp>
        <p:nvSpPr>
          <p:cNvPr id="44" name="正方形/長方形 43"/>
          <p:cNvSpPr/>
          <p:nvPr/>
        </p:nvSpPr>
        <p:spPr>
          <a:xfrm>
            <a:off x="7255231" y="602125"/>
            <a:ext cx="614735" cy="21213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en-US" altLang="ja-JP" sz="1200" b="1" dirty="0">
                <a:solidFill>
                  <a:schemeClr val="tx1"/>
                </a:solidFill>
              </a:rPr>
              <a:t>【</a:t>
            </a:r>
            <a:r>
              <a:rPr kumimoji="1" lang="ja-JP" altLang="en-US" sz="1200" b="1" dirty="0">
                <a:solidFill>
                  <a:schemeClr val="tx1"/>
                </a:solidFill>
              </a:rPr>
              <a:t>目的</a:t>
            </a:r>
            <a:r>
              <a:rPr kumimoji="1" lang="en-US" altLang="ja-JP" sz="1200" b="1" dirty="0">
                <a:solidFill>
                  <a:schemeClr val="tx1"/>
                </a:solidFill>
              </a:rPr>
              <a:t>】</a:t>
            </a:r>
            <a:endParaRPr kumimoji="1" lang="ja-JP" altLang="en-US" sz="1200" b="1" dirty="0">
              <a:solidFill>
                <a:schemeClr val="tx1"/>
              </a:solidFill>
            </a:endParaRPr>
          </a:p>
        </p:txBody>
      </p:sp>
      <p:sp>
        <p:nvSpPr>
          <p:cNvPr id="47" name="正方形/長方形 46"/>
          <p:cNvSpPr/>
          <p:nvPr/>
        </p:nvSpPr>
        <p:spPr>
          <a:xfrm>
            <a:off x="5565516" y="6562607"/>
            <a:ext cx="3702358" cy="2953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r">
              <a:defRPr/>
            </a:pPr>
            <a:r>
              <a:rPr kumimoji="1" lang="ja-JP" altLang="en-US" sz="900" dirty="0">
                <a:solidFill>
                  <a:prstClr val="black"/>
                </a:solidFill>
                <a:latin typeface="メイリオ" panose="020B0604030504040204" pitchFamily="50" charset="-128"/>
                <a:ea typeface="メイリオ" panose="020B0604030504040204" pitchFamily="50" charset="-128"/>
              </a:rPr>
              <a:t>環境省　地域の多様な課題に応える脱炭素型地域づくりモデル形成事業</a:t>
            </a:r>
          </a:p>
        </p:txBody>
      </p:sp>
      <p:sp>
        <p:nvSpPr>
          <p:cNvPr id="31" name="正方形/長方形 30">
            <a:extLst>
              <a:ext uri="{FF2B5EF4-FFF2-40B4-BE49-F238E27FC236}">
                <a16:creationId xmlns:a16="http://schemas.microsoft.com/office/drawing/2014/main" id="{CB19EE5E-35EF-4DEA-8EBD-1D2BC239CFE5}"/>
              </a:ext>
            </a:extLst>
          </p:cNvPr>
          <p:cNvSpPr/>
          <p:nvPr/>
        </p:nvSpPr>
        <p:spPr>
          <a:xfrm>
            <a:off x="1288315" y="-1"/>
            <a:ext cx="2386749" cy="579600"/>
          </a:xfrm>
          <a:prstGeom prst="rect">
            <a:avLst/>
          </a:prstGeom>
          <a:noFill/>
          <a:ln>
            <a:noFill/>
          </a:ln>
        </p:spPr>
        <p:style>
          <a:lnRef idx="2">
            <a:schemeClr val="accent1"/>
          </a:lnRef>
          <a:fillRef idx="1">
            <a:schemeClr val="lt1"/>
          </a:fillRef>
          <a:effectRef idx="0">
            <a:schemeClr val="accent1"/>
          </a:effectRef>
          <a:fontRef idx="minor">
            <a:schemeClr val="dk1"/>
          </a:fontRef>
        </p:style>
        <p:txBody>
          <a:bodyPr lIns="0" tIns="72000" rIns="0" bIns="0" rtlCol="0" anchor="ctr" anchorCtr="0"/>
          <a:lstStyle/>
          <a:p>
            <a:pPr algn="ctr" defTabSz="914400">
              <a:defRPr/>
            </a:pPr>
            <a:r>
              <a:rPr kumimoji="1" lang="ja-JP" altLang="en-US" sz="2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岡山県／真庭市</a:t>
            </a:r>
          </a:p>
        </p:txBody>
      </p:sp>
      <p:pic>
        <p:nvPicPr>
          <p:cNvPr id="49" name="図 48">
            <a:extLst>
              <a:ext uri="{FF2B5EF4-FFF2-40B4-BE49-F238E27FC236}">
                <a16:creationId xmlns:a16="http://schemas.microsoft.com/office/drawing/2014/main" id="{DDB2ECD0-59C4-4C4D-A5D2-6774239C906A}"/>
              </a:ext>
            </a:extLst>
          </p:cNvPr>
          <p:cNvPicPr>
            <a:picLocks noChangeAspect="1"/>
          </p:cNvPicPr>
          <p:nvPr/>
        </p:nvPicPr>
        <p:blipFill>
          <a:blip r:embed="rId7"/>
          <a:stretch>
            <a:fillRect/>
          </a:stretch>
        </p:blipFill>
        <p:spPr>
          <a:xfrm>
            <a:off x="967629" y="60479"/>
            <a:ext cx="488148" cy="448872"/>
          </a:xfrm>
          <a:prstGeom prst="rect">
            <a:avLst/>
          </a:prstGeom>
        </p:spPr>
      </p:pic>
      <p:sp>
        <p:nvSpPr>
          <p:cNvPr id="34" name="正方形/長方形 33">
            <a:extLst>
              <a:ext uri="{FF2B5EF4-FFF2-40B4-BE49-F238E27FC236}">
                <a16:creationId xmlns:a16="http://schemas.microsoft.com/office/drawing/2014/main" id="{A296370F-CB11-4AE2-B863-D72D3BCE817E}"/>
              </a:ext>
            </a:extLst>
          </p:cNvPr>
          <p:cNvSpPr/>
          <p:nvPr/>
        </p:nvSpPr>
        <p:spPr>
          <a:xfrm>
            <a:off x="3828288" y="-1"/>
            <a:ext cx="5696712" cy="57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ja-JP" altLang="en-US" sz="1200" b="1" dirty="0">
                <a:solidFill>
                  <a:schemeClr val="bg1"/>
                </a:solidFill>
                <a:latin typeface="メイリオ" panose="020B0604030504040204" pitchFamily="50" charset="-128"/>
                <a:ea typeface="メイリオ" panose="020B0604030504040204" pitchFamily="50" charset="-128"/>
              </a:rPr>
              <a:t>脱炭素イノベーションによる地域循環共生圏構築事業</a:t>
            </a:r>
          </a:p>
          <a:p>
            <a:pPr algn="ctr"/>
            <a:r>
              <a:rPr lang="ja-JP" altLang="en-US" sz="1200" b="1" dirty="0">
                <a:solidFill>
                  <a:schemeClr val="bg1"/>
                </a:solidFill>
                <a:latin typeface="メイリオ" panose="020B0604030504040204" pitchFamily="50" charset="-128"/>
                <a:ea typeface="メイリオ" panose="020B0604030504040204" pitchFamily="50" charset="-128"/>
              </a:rPr>
              <a:t>生ごみ・し尿等の資源化から始まる</a:t>
            </a:r>
            <a:endParaRPr lang="en-US" altLang="ja-JP" sz="1200" b="1" dirty="0">
              <a:solidFill>
                <a:schemeClr val="bg1"/>
              </a:solidFill>
              <a:latin typeface="メイリオ" panose="020B0604030504040204" pitchFamily="50" charset="-128"/>
              <a:ea typeface="メイリオ" panose="020B0604030504040204" pitchFamily="50" charset="-128"/>
            </a:endParaRPr>
          </a:p>
          <a:p>
            <a:pPr algn="ctr"/>
            <a:r>
              <a:rPr lang="ja-JP" altLang="en-US" sz="1200" b="1" dirty="0">
                <a:solidFill>
                  <a:schemeClr val="bg1"/>
                </a:solidFill>
                <a:latin typeface="メイリオ" panose="020B0604030504040204" pitchFamily="50" charset="-128"/>
                <a:ea typeface="メイリオ" panose="020B0604030504040204" pitchFamily="50" charset="-128"/>
              </a:rPr>
              <a:t>発展型の持続可能な循環地域づくり　事業</a:t>
            </a:r>
            <a:endParaRPr lang="ja-JP" altLang="en-US" sz="1200" dirty="0">
              <a:solidFill>
                <a:schemeClr val="bg1"/>
              </a:solidFill>
              <a:latin typeface="メイリオ" panose="020B0604030504040204" pitchFamily="50" charset="-128"/>
              <a:ea typeface="メイリオ" panose="020B0604030504040204" pitchFamily="50" charset="-128"/>
            </a:endParaRPr>
          </a:p>
        </p:txBody>
      </p:sp>
      <p:sp>
        <p:nvSpPr>
          <p:cNvPr id="23" name="正方形/長方形 22">
            <a:extLst>
              <a:ext uri="{FF2B5EF4-FFF2-40B4-BE49-F238E27FC236}">
                <a16:creationId xmlns:a16="http://schemas.microsoft.com/office/drawing/2014/main" id="{FBE88EB8-B9B0-4AC9-A50B-21F8F845FBC2}"/>
              </a:ext>
            </a:extLst>
          </p:cNvPr>
          <p:cNvSpPr/>
          <p:nvPr/>
        </p:nvSpPr>
        <p:spPr>
          <a:xfrm>
            <a:off x="581341" y="1411949"/>
            <a:ext cx="8686534" cy="23417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defTabSz="914400">
              <a:buClr>
                <a:srgbClr val="5ECCF3"/>
              </a:buClr>
            </a:pP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規模</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lvl="1" defTabSz="914400">
              <a:buClr>
                <a:srgbClr val="5ECCF3"/>
              </a:buClr>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人口：</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44,973</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人（令和</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日時点）、世帯数：</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17,719</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世帯（令和</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日時点）</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1" defTabSz="914400">
              <a:buClr>
                <a:srgbClr val="5ECCF3"/>
              </a:buClr>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歳入・歳出：</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295.88</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億円（令和元年度一般会計予算）、面積：約</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828</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㎢（令和</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日時点）</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defTabSz="914400">
              <a:buClr>
                <a:srgbClr val="5ECCF3"/>
              </a:buClr>
            </a:pP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立地</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lvl="1" defTabSz="914400">
              <a:buClr>
                <a:srgbClr val="5ECCF3"/>
              </a:buClr>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岡山県北部で中国山地のほぼ中央に位置しており、北は鳥取県に接し、東西に約</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30km</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、南北に約</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50km</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の広がりを見せている。</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1" defTabSz="914400">
              <a:buClr>
                <a:srgbClr val="5ECCF3"/>
              </a:buClr>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総面積は岡山県の約</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11.6</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％を占め、県下最大の自治体である。</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defTabSz="914400">
              <a:buClr>
                <a:srgbClr val="5ECCF3"/>
              </a:buClr>
            </a:pP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産業構造</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lvl="1" defTabSz="914400">
              <a:buClr>
                <a:srgbClr val="5ECCF3"/>
              </a:buClr>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市内総生産の経済活動別構成比</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市内総生産（名目）</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1,586</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億円（平成</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1" defTabSz="914400">
              <a:buClr>
                <a:srgbClr val="5ECCF3"/>
              </a:buClr>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製造業</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28.61</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％、保健衛生・社会事業</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11.01</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％、不動産業</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9.06</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％、建設業</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7.83</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％、卸売・小売業</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6.29</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％、運輸・郵便業</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5.76</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％、教育</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5.22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％、公務</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5.21</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％、その他のサービス</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5.09</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％、農林　水産業</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4.76</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％、電気･ガス･水道・廃棄物処理業</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2.92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％、宿泊・飲食サービス業</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2.85</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％、専門・科学技術、業務支援サービス業</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2.28</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％、金融・保険業</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2.03</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％、鉱 業</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0.41</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％、情報</a:t>
            </a:r>
          </a:p>
          <a:p>
            <a:pPr lvl="1" defTabSz="914400">
              <a:buClr>
                <a:srgbClr val="5ECCF3"/>
              </a:buClr>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通信業</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0.28</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正方形/長方形 23">
            <a:extLst>
              <a:ext uri="{FF2B5EF4-FFF2-40B4-BE49-F238E27FC236}">
                <a16:creationId xmlns:a16="http://schemas.microsoft.com/office/drawing/2014/main" id="{29C585EF-5342-4F2D-9BFE-477508ABDF15}"/>
              </a:ext>
            </a:extLst>
          </p:cNvPr>
          <p:cNvSpPr/>
          <p:nvPr/>
        </p:nvSpPr>
        <p:spPr>
          <a:xfrm>
            <a:off x="583270" y="4105591"/>
            <a:ext cx="8602675" cy="13808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defTabSz="914400">
              <a:spcBef>
                <a:spcPts val="300"/>
              </a:spcBef>
              <a:buClr>
                <a:srgbClr val="5ECCF3"/>
              </a:buClr>
              <a:tabLst>
                <a:tab pos="1071563" algn="l"/>
              </a:tabLst>
            </a:pP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真庭市</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バイオマス循環システムを通し、地域での資源循環、農業振興、廃棄物処理費の削減、観光産業との連携の実現を目指す</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defTabSz="914400">
              <a:spcBef>
                <a:spcPts val="300"/>
              </a:spcBef>
              <a:buClr>
                <a:srgbClr val="5ECCF3"/>
              </a:buClr>
              <a:tabLst>
                <a:tab pos="1079500" algn="l"/>
              </a:tabLst>
            </a:pP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株式会社</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Fermento】	</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有機資源循環分野の知見から経済性評価・全体調整等を行うため</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defTabSz="1079500">
              <a:spcBef>
                <a:spcPts val="300"/>
              </a:spcBef>
              <a:buClr>
                <a:srgbClr val="5ECCF3"/>
              </a:buClr>
            </a:pP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国立大学法人岡山大学</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低炭素・廃棄物循環研究の知見から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LCA</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評価、専門的助言を行うため</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defTabSz="1079500">
              <a:spcBef>
                <a:spcPts val="300"/>
              </a:spcBef>
              <a:buClr>
                <a:srgbClr val="5ECCF3"/>
              </a:buClr>
            </a:pP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国立大学法人京都大学</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地域環境科学の知見から収集運搬効率化シミュレーションを行うため</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defTabSz="1079500">
              <a:spcBef>
                <a:spcPts val="300"/>
              </a:spcBef>
              <a:buClr>
                <a:srgbClr val="5ECCF3"/>
              </a:buClr>
            </a:pP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国立大学法人九州大学</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農業資源経済学の知見からアンケート分析（</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SEM</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等）、住民行動等分析・調査を行うため</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defTabSz="1079500">
              <a:spcBef>
                <a:spcPts val="300"/>
              </a:spcBef>
              <a:buClr>
                <a:srgbClr val="5ECCF3"/>
              </a:buClr>
            </a:pP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ＮＰＯ法人木野環境</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廃棄物の分別・減量調査のノウハウから詳細組成調査を行うため</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正方形/長方形 24">
            <a:extLst>
              <a:ext uri="{FF2B5EF4-FFF2-40B4-BE49-F238E27FC236}">
                <a16:creationId xmlns:a16="http://schemas.microsoft.com/office/drawing/2014/main" id="{1483CD87-2DE3-48F0-B9F8-5E9C4271D216}"/>
              </a:ext>
            </a:extLst>
          </p:cNvPr>
          <p:cNvSpPr/>
          <p:nvPr/>
        </p:nvSpPr>
        <p:spPr>
          <a:xfrm>
            <a:off x="581341" y="5859394"/>
            <a:ext cx="8769693" cy="6399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defTabSz="914400">
              <a:buClr>
                <a:srgbClr val="5ECCF3"/>
              </a:buClr>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真庭市では、環境省「平成</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地域循環圏・エコタウン低炭素化促進事業」を活用し、市民・事業者向けのアンケート実施、自治体への先行事例調査、可燃ごみ組成調査に向けた事前調査、収集運搬効率化調査等を行った。本年度の検討では、前年度の調査結果を踏まえ、可燃ごみ</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％減の実現可能性調査、収集運搬効率化の方法検討、意見交換会、経済性評価等を行うこととした。</a:t>
            </a:r>
          </a:p>
        </p:txBody>
      </p:sp>
    </p:spTree>
    <p:extLst>
      <p:ext uri="{BB962C8B-B14F-4D97-AF65-F5344CB8AC3E}">
        <p14:creationId xmlns:p14="http://schemas.microsoft.com/office/powerpoint/2010/main" val="38911299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オブジェクト 2" hidden="1"/>
          <p:cNvGraphicFramePr>
            <a:graphicFrameLocks noChangeAspect="1"/>
          </p:cNvGraphicFramePr>
          <p:nvPr>
            <p:custDataLst>
              <p:tags r:id="rId2"/>
            </p:custDataLst>
          </p:nvPr>
        </p:nvGraphicFramePr>
        <p:xfrm>
          <a:off x="382589" y="1589"/>
          <a:ext cx="1587" cy="1587"/>
        </p:xfrm>
        <a:graphic>
          <a:graphicData uri="http://schemas.openxmlformats.org/presentationml/2006/ole">
            <mc:AlternateContent xmlns:mc="http://schemas.openxmlformats.org/markup-compatibility/2006">
              <mc:Choice xmlns:v="urn:schemas-microsoft-com:vml" Requires="v">
                <p:oleObj spid="_x0000_s64780" name="think-cell スライド" r:id="rId5" imgW="528" imgH="528" progId="TCLayout.ActiveDocument.1">
                  <p:embed/>
                </p:oleObj>
              </mc:Choice>
              <mc:Fallback>
                <p:oleObj name="think-cell スライド" r:id="rId5" imgW="528" imgH="528" progId="TCLayout.ActiveDocument.1">
                  <p:embed/>
                  <p:pic>
                    <p:nvPicPr>
                      <p:cNvPr id="3" name="オブジェクト 2" hidden="1"/>
                      <p:cNvPicPr/>
                      <p:nvPr/>
                    </p:nvPicPr>
                    <p:blipFill>
                      <a:blip r:embed="rId6"/>
                      <a:stretch>
                        <a:fillRect/>
                      </a:stretch>
                    </p:blipFill>
                    <p:spPr>
                      <a:xfrm>
                        <a:off x="382589" y="1589"/>
                        <a:ext cx="1587" cy="1587"/>
                      </a:xfrm>
                      <a:prstGeom prst="rect">
                        <a:avLst/>
                      </a:prstGeom>
                    </p:spPr>
                  </p:pic>
                </p:oleObj>
              </mc:Fallback>
            </mc:AlternateContent>
          </a:graphicData>
        </a:graphic>
      </p:graphicFrame>
      <p:sp>
        <p:nvSpPr>
          <p:cNvPr id="4" name="Rectangle 2"/>
          <p:cNvSpPr txBox="1">
            <a:spLocks noChangeArrowheads="1"/>
          </p:cNvSpPr>
          <p:nvPr/>
        </p:nvSpPr>
        <p:spPr bwMode="auto">
          <a:xfrm>
            <a:off x="381000" y="-1"/>
            <a:ext cx="9144001" cy="580726"/>
          </a:xfrm>
          <a:prstGeom prst="rect">
            <a:avLst/>
          </a:prstGeom>
          <a:solidFill>
            <a:srgbClr val="00B0F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normAutofit/>
          </a:bodyPr>
          <a:lstStyle>
            <a:lvl1pPr algn="l" rtl="0" eaLnBrk="0" fontAlgn="base" hangingPunct="0">
              <a:spcBef>
                <a:spcPct val="0"/>
              </a:spcBef>
              <a:spcAft>
                <a:spcPct val="0"/>
              </a:spcAft>
              <a:defRPr kumimoji="1" sz="2800">
                <a:solidFill>
                  <a:srgbClr val="1E1E5A"/>
                </a:solidFill>
                <a:latin typeface="メイリオ" panose="020B0604030504040204" pitchFamily="50" charset="-128"/>
                <a:ea typeface="メイリオ" panose="020B0604030504040204" pitchFamily="50" charset="-128"/>
                <a:cs typeface="メイリオ" pitchFamily="50" charset="-128"/>
              </a:defRPr>
            </a:lvl1pPr>
            <a:lvl2pPr algn="l" rtl="0" eaLnBrk="0" fontAlgn="base" hangingPunct="0">
              <a:spcBef>
                <a:spcPct val="0"/>
              </a:spcBef>
              <a:spcAft>
                <a:spcPct val="0"/>
              </a:spcAft>
              <a:defRPr kumimoji="1" sz="2800">
                <a:solidFill>
                  <a:srgbClr val="1E1E5A"/>
                </a:solidFill>
                <a:latin typeface="メイリオ" pitchFamily="50" charset="-128"/>
                <a:ea typeface="メイリオ" pitchFamily="50" charset="-128"/>
                <a:cs typeface="メイリオ" pitchFamily="50" charset="-128"/>
              </a:defRPr>
            </a:lvl2pPr>
            <a:lvl3pPr algn="l" rtl="0" eaLnBrk="0" fontAlgn="base" hangingPunct="0">
              <a:spcBef>
                <a:spcPct val="0"/>
              </a:spcBef>
              <a:spcAft>
                <a:spcPct val="0"/>
              </a:spcAft>
              <a:defRPr kumimoji="1" sz="2800">
                <a:solidFill>
                  <a:srgbClr val="1E1E5A"/>
                </a:solidFill>
                <a:latin typeface="メイリオ" pitchFamily="50" charset="-128"/>
                <a:ea typeface="メイリオ" pitchFamily="50" charset="-128"/>
                <a:cs typeface="メイリオ" pitchFamily="50" charset="-128"/>
              </a:defRPr>
            </a:lvl3pPr>
            <a:lvl4pPr algn="l" rtl="0" eaLnBrk="0" fontAlgn="base" hangingPunct="0">
              <a:spcBef>
                <a:spcPct val="0"/>
              </a:spcBef>
              <a:spcAft>
                <a:spcPct val="0"/>
              </a:spcAft>
              <a:defRPr kumimoji="1" sz="2800">
                <a:solidFill>
                  <a:srgbClr val="1E1E5A"/>
                </a:solidFill>
                <a:latin typeface="メイリオ" pitchFamily="50" charset="-128"/>
                <a:ea typeface="メイリオ" pitchFamily="50" charset="-128"/>
                <a:cs typeface="メイリオ" pitchFamily="50" charset="-128"/>
              </a:defRPr>
            </a:lvl4pPr>
            <a:lvl5pPr algn="l" rtl="0" eaLnBrk="0" fontAlgn="base" hangingPunct="0">
              <a:spcBef>
                <a:spcPct val="0"/>
              </a:spcBef>
              <a:spcAft>
                <a:spcPct val="0"/>
              </a:spcAft>
              <a:defRPr kumimoji="1" sz="2800">
                <a:solidFill>
                  <a:srgbClr val="1E1E5A"/>
                </a:solidFill>
                <a:latin typeface="メイリオ" pitchFamily="50" charset="-128"/>
                <a:ea typeface="メイリオ" pitchFamily="50" charset="-128"/>
                <a:cs typeface="メイリオ" pitchFamily="50" charset="-128"/>
              </a:defRPr>
            </a:lvl5pPr>
            <a:lvl6pPr marL="457200" algn="l" rtl="0" fontAlgn="base">
              <a:spcBef>
                <a:spcPct val="0"/>
              </a:spcBef>
              <a:spcAft>
                <a:spcPct val="0"/>
              </a:spcAft>
              <a:defRPr kumimoji="1" sz="2800">
                <a:solidFill>
                  <a:srgbClr val="1E1E5A"/>
                </a:solidFill>
                <a:latin typeface="Times New Roman" pitchFamily="18" charset="0"/>
                <a:ea typeface="ＭＳ Ｐゴシック" pitchFamily="50" charset="-128"/>
              </a:defRPr>
            </a:lvl6pPr>
            <a:lvl7pPr marL="914400" algn="l" rtl="0" fontAlgn="base">
              <a:spcBef>
                <a:spcPct val="0"/>
              </a:spcBef>
              <a:spcAft>
                <a:spcPct val="0"/>
              </a:spcAft>
              <a:defRPr kumimoji="1" sz="2800">
                <a:solidFill>
                  <a:srgbClr val="1E1E5A"/>
                </a:solidFill>
                <a:latin typeface="Times New Roman" pitchFamily="18" charset="0"/>
                <a:ea typeface="ＭＳ Ｐゴシック" pitchFamily="50" charset="-128"/>
              </a:defRPr>
            </a:lvl7pPr>
            <a:lvl8pPr marL="1371600" algn="l" rtl="0" fontAlgn="base">
              <a:spcBef>
                <a:spcPct val="0"/>
              </a:spcBef>
              <a:spcAft>
                <a:spcPct val="0"/>
              </a:spcAft>
              <a:defRPr kumimoji="1" sz="2800">
                <a:solidFill>
                  <a:srgbClr val="1E1E5A"/>
                </a:solidFill>
                <a:latin typeface="Times New Roman" pitchFamily="18" charset="0"/>
                <a:ea typeface="ＭＳ Ｐゴシック" pitchFamily="50" charset="-128"/>
              </a:defRPr>
            </a:lvl8pPr>
            <a:lvl9pPr marL="1828800" algn="l" rtl="0" fontAlgn="base">
              <a:spcBef>
                <a:spcPct val="0"/>
              </a:spcBef>
              <a:spcAft>
                <a:spcPct val="0"/>
              </a:spcAft>
              <a:defRPr kumimoji="1" sz="2800">
                <a:solidFill>
                  <a:srgbClr val="1E1E5A"/>
                </a:solidFill>
                <a:latin typeface="Times New Roman" pitchFamily="18" charset="0"/>
                <a:ea typeface="ＭＳ Ｐゴシック" pitchFamily="50" charset="-128"/>
              </a:defRPr>
            </a:lvl9pPr>
          </a:lstStyle>
          <a:p>
            <a:pPr>
              <a:defRPr/>
            </a:pPr>
            <a:endParaRPr lang="ja-JP" altLang="en-US" sz="1300" b="1" dirty="0">
              <a:solidFill>
                <a:srgbClr val="FFFFFF"/>
              </a:solidFill>
            </a:endParaRPr>
          </a:p>
        </p:txBody>
      </p:sp>
      <p:sp>
        <p:nvSpPr>
          <p:cNvPr id="9" name="正方形/長方形 8"/>
          <p:cNvSpPr/>
          <p:nvPr/>
        </p:nvSpPr>
        <p:spPr>
          <a:xfrm>
            <a:off x="5565516" y="6562607"/>
            <a:ext cx="3702358" cy="2953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r">
              <a:defRPr/>
            </a:pPr>
            <a:r>
              <a:rPr kumimoji="1" lang="ja-JP" altLang="en-US" sz="900" dirty="0">
                <a:solidFill>
                  <a:prstClr val="black"/>
                </a:solidFill>
                <a:latin typeface="メイリオ" panose="020B0604030504040204" pitchFamily="50" charset="-128"/>
                <a:ea typeface="メイリオ" panose="020B0604030504040204" pitchFamily="50" charset="-128"/>
              </a:rPr>
              <a:t>環境省　地域の多様な課題に応える脱炭素型地域づくりモデル形成事業</a:t>
            </a:r>
          </a:p>
        </p:txBody>
      </p:sp>
      <p:sp>
        <p:nvSpPr>
          <p:cNvPr id="10" name="正方形/長方形 9">
            <a:extLst>
              <a:ext uri="{FF2B5EF4-FFF2-40B4-BE49-F238E27FC236}">
                <a16:creationId xmlns:a16="http://schemas.microsoft.com/office/drawing/2014/main" id="{53537C8D-763E-483A-9F47-6142BD354101}"/>
              </a:ext>
            </a:extLst>
          </p:cNvPr>
          <p:cNvSpPr/>
          <p:nvPr/>
        </p:nvSpPr>
        <p:spPr>
          <a:xfrm>
            <a:off x="1288315" y="-1"/>
            <a:ext cx="2386749" cy="579600"/>
          </a:xfrm>
          <a:prstGeom prst="rect">
            <a:avLst/>
          </a:prstGeom>
          <a:noFill/>
          <a:ln>
            <a:noFill/>
          </a:ln>
        </p:spPr>
        <p:style>
          <a:lnRef idx="2">
            <a:schemeClr val="accent1"/>
          </a:lnRef>
          <a:fillRef idx="1">
            <a:schemeClr val="lt1"/>
          </a:fillRef>
          <a:effectRef idx="0">
            <a:schemeClr val="accent1"/>
          </a:effectRef>
          <a:fontRef idx="minor">
            <a:schemeClr val="dk1"/>
          </a:fontRef>
        </p:style>
        <p:txBody>
          <a:bodyPr lIns="0" tIns="72000" rIns="0" bIns="0" rtlCol="0" anchor="ctr" anchorCtr="0"/>
          <a:lstStyle/>
          <a:p>
            <a:pPr algn="ctr" defTabSz="914400">
              <a:defRPr/>
            </a:pPr>
            <a:r>
              <a:rPr kumimoji="1" lang="ja-JP" altLang="en-US" sz="2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岡山県／真庭市</a:t>
            </a:r>
          </a:p>
        </p:txBody>
      </p:sp>
      <p:pic>
        <p:nvPicPr>
          <p:cNvPr id="12" name="図 11">
            <a:extLst>
              <a:ext uri="{FF2B5EF4-FFF2-40B4-BE49-F238E27FC236}">
                <a16:creationId xmlns:a16="http://schemas.microsoft.com/office/drawing/2014/main" id="{CDA1185E-C512-4385-875C-694517ED80C5}"/>
              </a:ext>
            </a:extLst>
          </p:cNvPr>
          <p:cNvPicPr>
            <a:picLocks noChangeAspect="1"/>
          </p:cNvPicPr>
          <p:nvPr/>
        </p:nvPicPr>
        <p:blipFill>
          <a:blip r:embed="rId7"/>
          <a:stretch>
            <a:fillRect/>
          </a:stretch>
        </p:blipFill>
        <p:spPr>
          <a:xfrm>
            <a:off x="967629" y="60479"/>
            <a:ext cx="488148" cy="448872"/>
          </a:xfrm>
          <a:prstGeom prst="rect">
            <a:avLst/>
          </a:prstGeom>
        </p:spPr>
      </p:pic>
      <p:sp>
        <p:nvSpPr>
          <p:cNvPr id="11" name="正方形/長方形 10">
            <a:extLst>
              <a:ext uri="{FF2B5EF4-FFF2-40B4-BE49-F238E27FC236}">
                <a16:creationId xmlns:a16="http://schemas.microsoft.com/office/drawing/2014/main" id="{2CC3A17C-F1B7-4048-83ED-7047728BCB0C}"/>
              </a:ext>
            </a:extLst>
          </p:cNvPr>
          <p:cNvSpPr/>
          <p:nvPr/>
        </p:nvSpPr>
        <p:spPr>
          <a:xfrm>
            <a:off x="3828288" y="-1"/>
            <a:ext cx="5696712" cy="57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r>
              <a:rPr lang="ja-JP" altLang="en-US" sz="1200" b="1" dirty="0">
                <a:solidFill>
                  <a:schemeClr val="bg1"/>
                </a:solidFill>
                <a:latin typeface="メイリオ" panose="020B0604030504040204" pitchFamily="50" charset="-128"/>
                <a:ea typeface="メイリオ" panose="020B0604030504040204" pitchFamily="50" charset="-128"/>
              </a:rPr>
              <a:t>脱炭素イノベーションによる地域循環共生圏構築事業</a:t>
            </a:r>
          </a:p>
          <a:p>
            <a:pPr algn="ctr"/>
            <a:r>
              <a:rPr lang="ja-JP" altLang="en-US" sz="1200" b="1" dirty="0">
                <a:solidFill>
                  <a:schemeClr val="bg1"/>
                </a:solidFill>
                <a:latin typeface="メイリオ" panose="020B0604030504040204" pitchFamily="50" charset="-128"/>
                <a:ea typeface="メイリオ" panose="020B0604030504040204" pitchFamily="50" charset="-128"/>
              </a:rPr>
              <a:t>生ごみ・し尿等の資源化から始まる</a:t>
            </a:r>
            <a:endParaRPr lang="en-US" altLang="ja-JP" sz="1200" b="1" dirty="0">
              <a:solidFill>
                <a:schemeClr val="bg1"/>
              </a:solidFill>
              <a:latin typeface="メイリオ" panose="020B0604030504040204" pitchFamily="50" charset="-128"/>
              <a:ea typeface="メイリオ" panose="020B0604030504040204" pitchFamily="50" charset="-128"/>
            </a:endParaRPr>
          </a:p>
          <a:p>
            <a:pPr algn="ctr"/>
            <a:r>
              <a:rPr lang="ja-JP" altLang="en-US" sz="1200" b="1" dirty="0">
                <a:solidFill>
                  <a:schemeClr val="bg1"/>
                </a:solidFill>
                <a:latin typeface="メイリオ" panose="020B0604030504040204" pitchFamily="50" charset="-128"/>
                <a:ea typeface="メイリオ" panose="020B0604030504040204" pitchFamily="50" charset="-128"/>
              </a:rPr>
              <a:t>発展型の持続可能な循環地域づくり　事業</a:t>
            </a:r>
            <a:endParaRPr lang="ja-JP" altLang="en-US" sz="1200" dirty="0">
              <a:solidFill>
                <a:schemeClr val="bg1"/>
              </a:solidFill>
              <a:latin typeface="メイリオ" panose="020B0604030504040204" pitchFamily="50" charset="-128"/>
              <a:ea typeface="メイリオ" panose="020B0604030504040204" pitchFamily="50" charset="-128"/>
            </a:endParaRPr>
          </a:p>
        </p:txBody>
      </p:sp>
      <p:graphicFrame>
        <p:nvGraphicFramePr>
          <p:cNvPr id="19" name="表 12">
            <a:extLst>
              <a:ext uri="{FF2B5EF4-FFF2-40B4-BE49-F238E27FC236}">
                <a16:creationId xmlns:a16="http://schemas.microsoft.com/office/drawing/2014/main" id="{A31027D6-C53F-44A1-84F7-295A6A354644}"/>
              </a:ext>
            </a:extLst>
          </p:cNvPr>
          <p:cNvGraphicFramePr>
            <a:graphicFrameLocks noGrp="1"/>
          </p:cNvGraphicFramePr>
          <p:nvPr>
            <p:extLst>
              <p:ext uri="{D42A27DB-BD31-4B8C-83A1-F6EECF244321}">
                <p14:modId xmlns:p14="http://schemas.microsoft.com/office/powerpoint/2010/main" val="746643559"/>
              </p:ext>
            </p:extLst>
          </p:nvPr>
        </p:nvGraphicFramePr>
        <p:xfrm>
          <a:off x="520010" y="756462"/>
          <a:ext cx="8865980" cy="5548544"/>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031986">
                  <a:extLst>
                    <a:ext uri="{9D8B030D-6E8A-4147-A177-3AD203B41FA5}">
                      <a16:colId xmlns:a16="http://schemas.microsoft.com/office/drawing/2014/main" val="3265526353"/>
                    </a:ext>
                  </a:extLst>
                </a:gridCol>
                <a:gridCol w="2420401">
                  <a:extLst>
                    <a:ext uri="{9D8B030D-6E8A-4147-A177-3AD203B41FA5}">
                      <a16:colId xmlns:a16="http://schemas.microsoft.com/office/drawing/2014/main" val="3371818790"/>
                    </a:ext>
                  </a:extLst>
                </a:gridCol>
                <a:gridCol w="2454529">
                  <a:extLst>
                    <a:ext uri="{9D8B030D-6E8A-4147-A177-3AD203B41FA5}">
                      <a16:colId xmlns:a16="http://schemas.microsoft.com/office/drawing/2014/main" val="1728256747"/>
                    </a:ext>
                  </a:extLst>
                </a:gridCol>
                <a:gridCol w="2959064">
                  <a:extLst>
                    <a:ext uri="{9D8B030D-6E8A-4147-A177-3AD203B41FA5}">
                      <a16:colId xmlns:a16="http://schemas.microsoft.com/office/drawing/2014/main" val="2519243731"/>
                    </a:ext>
                  </a:extLst>
                </a:gridCol>
              </a:tblGrid>
              <a:tr h="333951">
                <a:tc gridSpan="4">
                  <a:txBody>
                    <a:bodyPr/>
                    <a:lstStyle/>
                    <a:p>
                      <a:pPr algn="l"/>
                      <a:r>
                        <a:rPr kumimoji="1" lang="ja-JP" altLang="en-US" sz="1200" b="1" kern="1200">
                          <a:solidFill>
                            <a:schemeClr val="tx1"/>
                          </a:solidFill>
                          <a:latin typeface="メイリオ" panose="020B0604030504040204" pitchFamily="50" charset="-128"/>
                          <a:ea typeface="メイリオ" panose="020B0604030504040204" pitchFamily="50" charset="-128"/>
                          <a:cs typeface="+mn-cs"/>
                        </a:rPr>
                        <a:t>顕在化</a:t>
                      </a:r>
                      <a:r>
                        <a:rPr kumimoji="1" lang="ja-JP" altLang="en-US" sz="1200" b="1" kern="1200" dirty="0">
                          <a:solidFill>
                            <a:schemeClr val="tx1"/>
                          </a:solidFill>
                          <a:latin typeface="メイリオ" panose="020B0604030504040204" pitchFamily="50" charset="-128"/>
                          <a:ea typeface="メイリオ" panose="020B0604030504040204" pitchFamily="50" charset="-128"/>
                          <a:cs typeface="+mn-cs"/>
                        </a:rPr>
                        <a:t>した課題と課題解決のアプローチ（今後の対応）について</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hMerge="1">
                  <a:txBody>
                    <a:bodyPr/>
                    <a:lstStyle/>
                    <a:p>
                      <a:pPr algn="ctr"/>
                      <a:endParaRPr kumimoji="1" lang="ja-JP" altLang="en-US" sz="1200" dirty="0">
                        <a:solidFill>
                          <a:schemeClr val="bg1"/>
                        </a:solidFill>
                        <a:effectLst>
                          <a:outerShdw blurRad="38100" dist="38100" dir="2700000" algn="tl">
                            <a:srgbClr val="000000">
                              <a:alpha val="43137"/>
                            </a:srgbClr>
                          </a:outerShdw>
                        </a:effectLst>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tx2">
                        <a:lumMod val="75000"/>
                      </a:schemeClr>
                    </a:solidFill>
                  </a:tcPr>
                </a:tc>
                <a:tc hMerge="1">
                  <a:txBody>
                    <a:bodyPr/>
                    <a:lstStyle/>
                    <a:p>
                      <a:pPr algn="ctr"/>
                      <a:endParaRPr kumimoji="1" lang="ja-JP" altLang="en-US" sz="1200" dirty="0">
                        <a:solidFill>
                          <a:schemeClr val="bg1"/>
                        </a:solidFill>
                        <a:effectLst>
                          <a:outerShdw blurRad="38100" dist="38100" dir="2700000" algn="tl">
                            <a:srgbClr val="000000">
                              <a:alpha val="43137"/>
                            </a:srgbClr>
                          </a:outerShdw>
                        </a:effectLst>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tx2">
                        <a:lumMod val="75000"/>
                      </a:schemeClr>
                    </a:solidFill>
                  </a:tcPr>
                </a:tc>
                <a:tc hMerge="1">
                  <a:txBody>
                    <a:bodyPr/>
                    <a:lstStyle/>
                    <a:p>
                      <a:pPr algn="ctr"/>
                      <a:endParaRPr kumimoji="1" lang="ja-JP" altLang="en-US" sz="1200" dirty="0">
                        <a:solidFill>
                          <a:schemeClr val="bg1"/>
                        </a:solidFill>
                        <a:effectLst>
                          <a:outerShdw blurRad="38100" dist="38100" dir="2700000" algn="tl">
                            <a:srgbClr val="000000">
                              <a:alpha val="43137"/>
                            </a:srgbClr>
                          </a:outerShdw>
                        </a:effectLst>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tx2">
                        <a:lumMod val="75000"/>
                      </a:schemeClr>
                    </a:solidFill>
                  </a:tcPr>
                </a:tc>
                <a:extLst>
                  <a:ext uri="{0D108BD9-81ED-4DB2-BD59-A6C34878D82A}">
                    <a16:rowId xmlns:a16="http://schemas.microsoft.com/office/drawing/2014/main" val="1700127705"/>
                  </a:ext>
                </a:extLst>
              </a:tr>
              <a:tr h="500926">
                <a:tc>
                  <a:txBody>
                    <a:bodyPr/>
                    <a:lstStyle/>
                    <a:p>
                      <a:pPr algn="ctr"/>
                      <a:r>
                        <a:rPr lang="ja-JP" altLang="en-US" sz="1050" b="1" dirty="0">
                          <a:solidFill>
                            <a:schemeClr val="bg1"/>
                          </a:solidFill>
                          <a:effectLst>
                            <a:outerShdw blurRad="38100" dist="38100" dir="2700000" algn="tl">
                              <a:srgbClr val="000000">
                                <a:alpha val="43137"/>
                              </a:srgbClr>
                            </a:outerShdw>
                          </a:effectLst>
                        </a:rPr>
                        <a:t>業務内容</a:t>
                      </a:r>
                      <a:endParaRPr kumimoji="1" lang="ja-JP" altLang="en-US" sz="1050" b="1" dirty="0">
                        <a:solidFill>
                          <a:schemeClr val="bg1"/>
                        </a:solidFill>
                        <a:effectLst>
                          <a:outerShdw blurRad="38100" dist="38100" dir="2700000" algn="tl">
                            <a:srgbClr val="000000">
                              <a:alpha val="43137"/>
                            </a:srgbClr>
                          </a:outerShdw>
                        </a:effectLst>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tx2">
                        <a:lumMod val="75000"/>
                      </a:schemeClr>
                    </a:solidFill>
                  </a:tcPr>
                </a:tc>
                <a:tc>
                  <a:txBody>
                    <a:bodyPr/>
                    <a:lstStyle/>
                    <a:p>
                      <a:pPr algn="ctr"/>
                      <a:r>
                        <a:rPr lang="ja-JP" altLang="en-US" sz="1050" b="1" dirty="0">
                          <a:solidFill>
                            <a:schemeClr val="bg1"/>
                          </a:solidFill>
                          <a:effectLst>
                            <a:outerShdw blurRad="38100" dist="38100" dir="2700000" algn="tl">
                              <a:srgbClr val="000000">
                                <a:alpha val="43137"/>
                              </a:srgbClr>
                            </a:outerShdw>
                          </a:effectLst>
                        </a:rPr>
                        <a:t>成果目標</a:t>
                      </a:r>
                      <a:endParaRPr kumimoji="1" lang="ja-JP" altLang="en-US" sz="1050" b="1" dirty="0">
                        <a:solidFill>
                          <a:schemeClr val="bg1"/>
                        </a:solidFill>
                        <a:effectLst>
                          <a:outerShdw blurRad="38100" dist="38100" dir="2700000" algn="tl">
                            <a:srgbClr val="000000">
                              <a:alpha val="43137"/>
                            </a:srgbClr>
                          </a:outerShdw>
                        </a:effectLst>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tx2">
                        <a:lumMod val="75000"/>
                      </a:schemeClr>
                    </a:solidFill>
                  </a:tcPr>
                </a:tc>
                <a:tc>
                  <a:txBody>
                    <a:bodyPr/>
                    <a:lstStyle/>
                    <a:p>
                      <a:pPr algn="ctr"/>
                      <a:r>
                        <a:rPr lang="ja-JP" altLang="en-US" sz="1050" b="1" dirty="0">
                          <a:solidFill>
                            <a:schemeClr val="bg1"/>
                          </a:solidFill>
                          <a:effectLst>
                            <a:outerShdw blurRad="38100" dist="38100" dir="2700000" algn="tl">
                              <a:srgbClr val="000000">
                                <a:alpha val="43137"/>
                              </a:srgbClr>
                            </a:outerShdw>
                          </a:effectLst>
                        </a:rPr>
                        <a:t>事業実施にあたり顕在化した課題</a:t>
                      </a:r>
                      <a:endParaRPr kumimoji="1" lang="ja-JP" altLang="en-US" sz="1050" b="1" dirty="0">
                        <a:solidFill>
                          <a:schemeClr val="bg1"/>
                        </a:solidFill>
                        <a:effectLst>
                          <a:outerShdw blurRad="38100" dist="38100" dir="2700000" algn="tl">
                            <a:srgbClr val="000000">
                              <a:alpha val="43137"/>
                            </a:srgbClr>
                          </a:outerShdw>
                        </a:effectLst>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tx2">
                        <a:lumMod val="75000"/>
                      </a:schemeClr>
                    </a:solidFill>
                  </a:tcPr>
                </a:tc>
                <a:tc>
                  <a:txBody>
                    <a:bodyPr/>
                    <a:lstStyle/>
                    <a:p>
                      <a:pPr algn="ctr"/>
                      <a:r>
                        <a:rPr lang="ja-JP" altLang="en-US" sz="1050" b="1" dirty="0">
                          <a:solidFill>
                            <a:schemeClr val="bg1"/>
                          </a:solidFill>
                          <a:effectLst>
                            <a:outerShdw blurRad="38100" dist="38100" dir="2700000" algn="tl">
                              <a:srgbClr val="000000">
                                <a:alpha val="43137"/>
                              </a:srgbClr>
                            </a:outerShdw>
                          </a:effectLst>
                        </a:rPr>
                        <a:t>課題解決のアプローチと</a:t>
                      </a:r>
                      <a:endParaRPr lang="en-US" altLang="ja-JP" sz="1050" b="1" dirty="0">
                        <a:solidFill>
                          <a:schemeClr val="bg1"/>
                        </a:solidFill>
                        <a:effectLst>
                          <a:outerShdw blurRad="38100" dist="38100" dir="2700000" algn="tl">
                            <a:srgbClr val="000000">
                              <a:alpha val="43137"/>
                            </a:srgbClr>
                          </a:outerShdw>
                        </a:effectLst>
                      </a:endParaRPr>
                    </a:p>
                    <a:p>
                      <a:pPr algn="ctr"/>
                      <a:r>
                        <a:rPr kumimoji="1" lang="ja-JP" altLang="en-US" sz="1050" b="1" dirty="0">
                          <a:solidFill>
                            <a:schemeClr val="bg1"/>
                          </a:solidFill>
                          <a:effectLst>
                            <a:outerShdw blurRad="38100" dist="38100" dir="2700000" algn="tl">
                              <a:srgbClr val="000000">
                                <a:alpha val="43137"/>
                              </a:srgbClr>
                            </a:outerShdw>
                          </a:effectLst>
                        </a:rPr>
                        <a:t>今後の展開（</a:t>
                      </a:r>
                      <a:r>
                        <a:rPr kumimoji="1" lang="ja-JP" altLang="en-US" sz="1050" b="1" u="sng" dirty="0">
                          <a:solidFill>
                            <a:srgbClr val="FF0066"/>
                          </a:solidFill>
                          <a:effectLst>
                            <a:outerShdw blurRad="38100" dist="38100" dir="2700000" algn="tl">
                              <a:srgbClr val="000000">
                                <a:alpha val="43137"/>
                              </a:srgbClr>
                            </a:outerShdw>
                          </a:effectLst>
                        </a:rPr>
                        <a:t>スケジュール</a:t>
                      </a:r>
                      <a:r>
                        <a:rPr kumimoji="1" lang="ja-JP" altLang="en-US" sz="1050" b="1" dirty="0">
                          <a:solidFill>
                            <a:schemeClr val="bg1"/>
                          </a:solidFill>
                          <a:effectLst>
                            <a:outerShdw blurRad="38100" dist="38100" dir="2700000" algn="tl">
                              <a:srgbClr val="000000">
                                <a:alpha val="43137"/>
                              </a:srgbClr>
                            </a:outerShdw>
                          </a:effectLst>
                        </a:rPr>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tx2">
                        <a:lumMod val="75000"/>
                      </a:schemeClr>
                    </a:solidFill>
                  </a:tcPr>
                </a:tc>
                <a:extLst>
                  <a:ext uri="{0D108BD9-81ED-4DB2-BD59-A6C34878D82A}">
                    <a16:rowId xmlns:a16="http://schemas.microsoft.com/office/drawing/2014/main" val="351828688"/>
                  </a:ext>
                </a:extLst>
              </a:tr>
              <a:tr h="2448971">
                <a:tc>
                  <a:txBody>
                    <a:bodyPr/>
                    <a:lstStyle/>
                    <a:p>
                      <a:r>
                        <a:rPr kumimoji="1" lang="ja-JP" altLang="en-US" sz="1050" dirty="0"/>
                        <a:t>１．市民向けアンケート及び事業者向けアンケートの実施</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r>
                        <a:rPr kumimoji="1" lang="ja-JP" altLang="en-US" sz="1050" dirty="0">
                          <a:solidFill>
                            <a:schemeClr val="tx1"/>
                          </a:solidFill>
                        </a:rPr>
                        <a:t>・真庭市のごみの詳細組成の確認</a:t>
                      </a:r>
                    </a:p>
                    <a:p>
                      <a:r>
                        <a:rPr kumimoji="1" lang="ja-JP" altLang="en-US" sz="1050" dirty="0">
                          <a:solidFill>
                            <a:schemeClr val="tx1"/>
                          </a:solidFill>
                        </a:rPr>
                        <a:t>・生ごみ分別実証地区での協力率の把握</a:t>
                      </a:r>
                    </a:p>
                    <a:p>
                      <a:r>
                        <a:rPr kumimoji="1" lang="ja-JP" altLang="en-US" sz="1050" dirty="0">
                          <a:solidFill>
                            <a:schemeClr val="tx1"/>
                          </a:solidFill>
                        </a:rPr>
                        <a:t>・現状把握を踏まえ今後の分別実施に向けての具体的な数値目標の設定</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rPr>
                        <a:t>①資源化可能物としてすでに分別回収をしているごみが可燃ごみに多く含まれていることが明らかになった（可燃ごみの</a:t>
                      </a:r>
                      <a:r>
                        <a:rPr kumimoji="1" lang="en-US" altLang="ja-JP" sz="1050" dirty="0">
                          <a:solidFill>
                            <a:schemeClr val="tx1"/>
                          </a:solidFill>
                        </a:rPr>
                        <a:t>21</a:t>
                      </a:r>
                      <a:r>
                        <a:rPr kumimoji="1" lang="ja-JP" altLang="en-US" sz="1050" dirty="0">
                          <a:solidFill>
                            <a:schemeClr val="tx1"/>
                          </a:solidFill>
                        </a:rPr>
                        <a:t>～</a:t>
                      </a:r>
                      <a:r>
                        <a:rPr kumimoji="1" lang="en-US" altLang="ja-JP" sz="1050" dirty="0">
                          <a:solidFill>
                            <a:schemeClr val="tx1"/>
                          </a:solidFill>
                        </a:rPr>
                        <a:t>27</a:t>
                      </a:r>
                      <a:r>
                        <a:rPr kumimoji="1" lang="ja-JP" altLang="en-US" sz="1050" dirty="0">
                          <a:solidFill>
                            <a:schemeClr val="tx1"/>
                          </a:solidFill>
                        </a:rPr>
                        <a:t>％がプラや紙、ビン・缶・</a:t>
                      </a:r>
                      <a:r>
                        <a:rPr kumimoji="1" lang="en-US" altLang="ja-JP" sz="1050" dirty="0">
                          <a:solidFill>
                            <a:schemeClr val="tx1"/>
                          </a:solidFill>
                        </a:rPr>
                        <a:t>PET</a:t>
                      </a:r>
                      <a:r>
                        <a:rPr kumimoji="1" lang="ja-JP" altLang="en-US" sz="1050" dirty="0">
                          <a:solidFill>
                            <a:schemeClr val="tx1"/>
                          </a:solidFill>
                        </a:rPr>
                        <a:t>等、従来から分別回収しているものであった）。</a:t>
                      </a:r>
                      <a:endParaRPr kumimoji="1" lang="en-US" altLang="ja-JP" sz="1050" dirty="0">
                        <a:solidFill>
                          <a:schemeClr val="tx1"/>
                        </a:solidFill>
                      </a:endParaRPr>
                    </a:p>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050" dirty="0"/>
                        <a:t>②生ごみ分別実証を行っている地区でも、未分別の生ごみが可燃ごみに含まれている割合が高かった</a:t>
                      </a:r>
                      <a:r>
                        <a:rPr kumimoji="1" lang="en-US" altLang="ja-JP" sz="1050" dirty="0"/>
                        <a:t>(</a:t>
                      </a:r>
                      <a:r>
                        <a:rPr kumimoji="1" lang="ja-JP" altLang="en-US" sz="1050" dirty="0"/>
                        <a:t>約</a:t>
                      </a:r>
                      <a:r>
                        <a:rPr kumimoji="1" lang="en-US" altLang="ja-JP" sz="1050" dirty="0"/>
                        <a:t>3</a:t>
                      </a:r>
                      <a:r>
                        <a:rPr kumimoji="1" lang="ja-JP" altLang="en-US" sz="1050" dirty="0"/>
                        <a:t>割）。集合住宅等で管理会社がごみ収集を外部委託しており、生ごみ分別に協力できていない世帯も多くある。</a:t>
                      </a:r>
                      <a:endParaRPr kumimoji="1" lang="en-US" altLang="ja-JP" sz="105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050" dirty="0"/>
                        <a:t>①　資源化施設の建設までに、ごみ分別の体系変更、ルール順守のしくみ作り、袋の料金改定等の誘導策の検討が必要である。袋価格については単純な値上げではなく、分別を適切にすることで家庭のごみ処理経費を削減できるよう検討を実施する必要がある。同時にごみ出し弱者（高齢者等）への対応も検討する。</a:t>
                      </a:r>
                      <a:endParaRPr kumimoji="1" lang="en-US" altLang="ja-JP" sz="1050" dirty="0"/>
                    </a:p>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050" dirty="0"/>
                        <a:t>②　生ごみの分別指導や啓発を、効果的に行うための普及活動が必要である。また、集合住宅等の独自収集を実施している会社にも生ごみバケツの設置や周知に協力してもらう等のアプローチを検討していく。</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571226629"/>
                  </a:ext>
                </a:extLst>
              </a:tr>
              <a:tr h="2264696">
                <a:tc>
                  <a:txBody>
                    <a:bodyPr/>
                    <a:lstStyle/>
                    <a:p>
                      <a:r>
                        <a:rPr kumimoji="1" lang="en-US" altLang="ja-JP" sz="1050" dirty="0"/>
                        <a:t>2</a:t>
                      </a:r>
                      <a:r>
                        <a:rPr kumimoji="1" lang="ja-JP" altLang="en-US" sz="1050" dirty="0"/>
                        <a:t>．可燃ごみ詳細組成調査</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050" dirty="0">
                          <a:solidFill>
                            <a:schemeClr val="tx1"/>
                          </a:solidFill>
                        </a:rPr>
                        <a:t>・市民向けアンケート：</a:t>
                      </a:r>
                      <a:r>
                        <a:rPr kumimoji="1" lang="en-US" altLang="ja-JP" sz="1050" dirty="0">
                          <a:solidFill>
                            <a:schemeClr val="tx1"/>
                          </a:solidFill>
                        </a:rPr>
                        <a:t>SEM</a:t>
                      </a:r>
                      <a:r>
                        <a:rPr kumimoji="1" lang="ja-JP" altLang="en-US" sz="1050" dirty="0">
                          <a:solidFill>
                            <a:schemeClr val="tx1"/>
                          </a:solidFill>
                        </a:rPr>
                        <a:t>分析</a:t>
                      </a:r>
                    </a:p>
                    <a:p>
                      <a:r>
                        <a:rPr kumimoji="1" lang="ja-JP" altLang="en-US" sz="1050" dirty="0">
                          <a:solidFill>
                            <a:schemeClr val="tx1"/>
                          </a:solidFill>
                        </a:rPr>
                        <a:t>・事業者向けアンケート：今後の収集施策に対しての基礎調査（実態把握）</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rPr>
                        <a:t>①事業系アンケートについては有効回答が少なく、事業者のごみ分別に対する意識向上が必要である。</a:t>
                      </a:r>
                      <a:endParaRPr kumimoji="1" lang="en-US" altLang="ja-JP" sz="1050" dirty="0">
                        <a:solidFill>
                          <a:schemeClr val="tx1"/>
                        </a:solidFill>
                      </a:endParaRPr>
                    </a:p>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rPr>
                        <a:t>②事業者別にごみの内容や量が異なり、収集等を委託している形態も様々であるため、分別に協力しやすい共通の方法がなく、分別のインセンティブがない。</a:t>
                      </a:r>
                      <a:endParaRPr kumimoji="1" lang="en-US" altLang="ja-JP" sz="105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050" dirty="0"/>
                        <a:t>①②　事業系ごみの受入単価が近隣市町村と比較しても安価であるため、分別のインセンティブが働きにくい状況にある。受入価格の改定等も含め、施策を検討し、生ごみだけでなく分別・資源化可能なごみを焼却処理場に持ち込まないような誘導策を検討する。</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93627162"/>
                  </a:ext>
                </a:extLst>
              </a:tr>
            </a:tbl>
          </a:graphicData>
        </a:graphic>
      </p:graphicFrame>
    </p:spTree>
    <p:extLst>
      <p:ext uri="{BB962C8B-B14F-4D97-AF65-F5344CB8AC3E}">
        <p14:creationId xmlns:p14="http://schemas.microsoft.com/office/powerpoint/2010/main" val="256826031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4zyQ91rJTweUe8tONZR2BA"/>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4zyQ91rJTweUe8tONZR2BA"/>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テーマ1">
  <a:themeElements>
    <a:clrScheme name="ユーザー定義 1">
      <a:dk1>
        <a:sysClr val="windowText" lastClr="000000"/>
      </a:dk1>
      <a:lt1>
        <a:sysClr val="window" lastClr="FFFFFF"/>
      </a:lt1>
      <a:dk2>
        <a:srgbClr val="0077C0"/>
      </a:dk2>
      <a:lt2>
        <a:srgbClr val="EEECE1"/>
      </a:lt2>
      <a:accent1>
        <a:srgbClr val="0077C0"/>
      </a:accent1>
      <a:accent2>
        <a:srgbClr val="CC0E00"/>
      </a:accent2>
      <a:accent3>
        <a:srgbClr val="36CC00"/>
      </a:accent3>
      <a:accent4>
        <a:srgbClr val="CC00AA"/>
      </a:accent4>
      <a:accent5>
        <a:srgbClr val="00CCBE"/>
      </a:accent5>
      <a:accent6>
        <a:srgbClr val="CC6D00"/>
      </a:accent6>
      <a:hlink>
        <a:srgbClr val="0000FF"/>
      </a:hlink>
      <a:folHlink>
        <a:srgbClr val="800080"/>
      </a:folHlink>
    </a:clrScheme>
    <a:fontScheme name="ユーザー定義 1">
      <a:majorFont>
        <a:latin typeface="Arial"/>
        <a:ea typeface="HGSｺﾞｼｯｸE"/>
        <a:cs typeface=""/>
      </a:majorFont>
      <a:minorFont>
        <a:latin typeface="Arial"/>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9525">
          <a:solidFill>
            <a:schemeClr val="tx1"/>
          </a:solidFill>
        </a:ln>
      </a:spPr>
      <a:bodyPr rtlCol="0" anchor="ctr"/>
      <a:lstStyle>
        <a:defPPr algn="ctr">
          <a:defRPr kumimoji="1" sz="1400"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bodyPr/>
      <a:lstStyle/>
      <a:style>
        <a:lnRef idx="1">
          <a:schemeClr val="dk1"/>
        </a:lnRef>
        <a:fillRef idx="0">
          <a:schemeClr val="dk1"/>
        </a:fillRef>
        <a:effectRef idx="0">
          <a:schemeClr val="dk1"/>
        </a:effectRef>
        <a:fontRef idx="minor">
          <a:schemeClr val="tx1"/>
        </a:fontRef>
      </a:style>
    </a:lnDef>
    <a:txDef>
      <a:spPr>
        <a:noFill/>
      </a:spPr>
      <a:bodyPr wrap="square" rtlCol="0">
        <a:spAutoFit/>
      </a:bodyPr>
      <a:lstStyle>
        <a:defPPr>
          <a:defRPr kumimoji="1" sz="1200" dirty="0" smtClean="0">
            <a:latin typeface="+mn-ea"/>
            <a:ea typeface="+mn-ea"/>
          </a:defRPr>
        </a:defPPr>
      </a:lstStyle>
    </a:txDef>
  </a:objectDefaults>
  <a:extraClrSchemeLst>
    <a:extraClrScheme>
      <a:clrScheme name="デザインの設定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デザインの設定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テーマ1">
  <a:themeElements>
    <a:clrScheme name="ユーザー定義 1">
      <a:dk1>
        <a:sysClr val="windowText" lastClr="000000"/>
      </a:dk1>
      <a:lt1>
        <a:sysClr val="window" lastClr="FFFFFF"/>
      </a:lt1>
      <a:dk2>
        <a:srgbClr val="0077C0"/>
      </a:dk2>
      <a:lt2>
        <a:srgbClr val="EEECE1"/>
      </a:lt2>
      <a:accent1>
        <a:srgbClr val="0077C0"/>
      </a:accent1>
      <a:accent2>
        <a:srgbClr val="CC0E00"/>
      </a:accent2>
      <a:accent3>
        <a:srgbClr val="36CC00"/>
      </a:accent3>
      <a:accent4>
        <a:srgbClr val="CC00AA"/>
      </a:accent4>
      <a:accent5>
        <a:srgbClr val="00CCBE"/>
      </a:accent5>
      <a:accent6>
        <a:srgbClr val="CC6D00"/>
      </a:accent6>
      <a:hlink>
        <a:srgbClr val="0000FF"/>
      </a:hlink>
      <a:folHlink>
        <a:srgbClr val="800080"/>
      </a:folHlink>
    </a:clrScheme>
    <a:fontScheme name="ユーザー定義 1">
      <a:majorFont>
        <a:latin typeface="Arial"/>
        <a:ea typeface="HGSｺﾞｼｯｸE"/>
        <a:cs typeface=""/>
      </a:majorFont>
      <a:minorFont>
        <a:latin typeface="Arial"/>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9525">
          <a:solidFill>
            <a:schemeClr val="tx1"/>
          </a:solidFill>
        </a:ln>
      </a:spPr>
      <a:bodyPr rtlCol="0" anchor="ctr"/>
      <a:lstStyle>
        <a:defPPr algn="ctr">
          <a:defRPr kumimoji="1" sz="1400"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bodyPr/>
      <a:lstStyle/>
      <a:style>
        <a:lnRef idx="1">
          <a:schemeClr val="dk1"/>
        </a:lnRef>
        <a:fillRef idx="0">
          <a:schemeClr val="dk1"/>
        </a:fillRef>
        <a:effectRef idx="0">
          <a:schemeClr val="dk1"/>
        </a:effectRef>
        <a:fontRef idx="minor">
          <a:schemeClr val="tx1"/>
        </a:fontRef>
      </a:style>
    </a:lnDef>
    <a:txDef>
      <a:spPr>
        <a:noFill/>
      </a:spPr>
      <a:bodyPr wrap="square" rtlCol="0">
        <a:spAutoFit/>
      </a:bodyPr>
      <a:lstStyle>
        <a:defPPr>
          <a:defRPr kumimoji="1" sz="1200" dirty="0" smtClean="0">
            <a:latin typeface="+mn-ea"/>
            <a:ea typeface="+mn-ea"/>
          </a:defRPr>
        </a:defPPr>
      </a:lstStyle>
    </a:txDef>
  </a:objectDefaults>
  <a:extraClrSchemeLst>
    <a:extraClrScheme>
      <a:clrScheme name="デザインの設定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デザインの設定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テーマ1">
  <a:themeElements>
    <a:clrScheme name="ユーザー定義 1">
      <a:dk1>
        <a:sysClr val="windowText" lastClr="000000"/>
      </a:dk1>
      <a:lt1>
        <a:sysClr val="window" lastClr="FFFFFF"/>
      </a:lt1>
      <a:dk2>
        <a:srgbClr val="0077C0"/>
      </a:dk2>
      <a:lt2>
        <a:srgbClr val="EEECE1"/>
      </a:lt2>
      <a:accent1>
        <a:srgbClr val="0077C0"/>
      </a:accent1>
      <a:accent2>
        <a:srgbClr val="CC0E00"/>
      </a:accent2>
      <a:accent3>
        <a:srgbClr val="36CC00"/>
      </a:accent3>
      <a:accent4>
        <a:srgbClr val="CC00AA"/>
      </a:accent4>
      <a:accent5>
        <a:srgbClr val="00CCBE"/>
      </a:accent5>
      <a:accent6>
        <a:srgbClr val="CC6D00"/>
      </a:accent6>
      <a:hlink>
        <a:srgbClr val="0000FF"/>
      </a:hlink>
      <a:folHlink>
        <a:srgbClr val="800080"/>
      </a:folHlink>
    </a:clrScheme>
    <a:fontScheme name="ユーザー定義 1">
      <a:majorFont>
        <a:latin typeface="Arial"/>
        <a:ea typeface="HGSｺﾞｼｯｸE"/>
        <a:cs typeface=""/>
      </a:majorFont>
      <a:minorFont>
        <a:latin typeface="Arial"/>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9525">
          <a:solidFill>
            <a:schemeClr val="tx1"/>
          </a:solidFill>
        </a:ln>
      </a:spPr>
      <a:bodyPr rtlCol="0" anchor="ctr"/>
      <a:lstStyle>
        <a:defPPr algn="ctr">
          <a:defRPr kumimoji="1" sz="1400"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bodyPr/>
      <a:lstStyle/>
      <a:style>
        <a:lnRef idx="1">
          <a:schemeClr val="dk1"/>
        </a:lnRef>
        <a:fillRef idx="0">
          <a:schemeClr val="dk1"/>
        </a:fillRef>
        <a:effectRef idx="0">
          <a:schemeClr val="dk1"/>
        </a:effectRef>
        <a:fontRef idx="minor">
          <a:schemeClr val="tx1"/>
        </a:fontRef>
      </a:style>
    </a:lnDef>
    <a:txDef>
      <a:spPr>
        <a:noFill/>
      </a:spPr>
      <a:bodyPr wrap="square" rtlCol="0">
        <a:spAutoFit/>
      </a:bodyPr>
      <a:lstStyle>
        <a:defPPr>
          <a:defRPr kumimoji="1" sz="1200" dirty="0" smtClean="0">
            <a:latin typeface="+mn-ea"/>
            <a:ea typeface="+mn-ea"/>
          </a:defRPr>
        </a:defPPr>
      </a:lstStyle>
    </a:txDef>
  </a:objectDefaults>
  <a:extraClrSchemeLst>
    <a:extraClrScheme>
      <a:clrScheme name="デザインの設定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デザインの設定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5988</TotalTime>
  <Words>2242</Words>
  <Application>Microsoft Office PowerPoint</Application>
  <PresentationFormat>A4 210 x 297 mm</PresentationFormat>
  <Paragraphs>299</Paragraphs>
  <Slides>6</Slides>
  <Notes>6</Notes>
  <HiddenSlides>0</HiddenSlides>
  <MMClips>0</MMClips>
  <ScaleCrop>false</ScaleCrop>
  <HeadingPairs>
    <vt:vector size="8" baseType="variant">
      <vt:variant>
        <vt:lpstr>使用されているフォント</vt:lpstr>
      </vt:variant>
      <vt:variant>
        <vt:i4>12</vt:i4>
      </vt:variant>
      <vt:variant>
        <vt:lpstr>テーマ</vt:lpstr>
      </vt:variant>
      <vt:variant>
        <vt:i4>3</vt:i4>
      </vt:variant>
      <vt:variant>
        <vt:lpstr>埋め込まれた OLE サーバー</vt:lpstr>
      </vt:variant>
      <vt:variant>
        <vt:i4>1</vt:i4>
      </vt:variant>
      <vt:variant>
        <vt:lpstr>スライド タイトル</vt:lpstr>
      </vt:variant>
      <vt:variant>
        <vt:i4>6</vt:i4>
      </vt:variant>
    </vt:vector>
  </HeadingPairs>
  <TitlesOfParts>
    <vt:vector size="22" baseType="lpstr">
      <vt:lpstr>HGPｺﾞｼｯｸE</vt:lpstr>
      <vt:lpstr>HGPｺﾞｼｯｸM</vt:lpstr>
      <vt:lpstr>HGSｺﾞｼｯｸE</vt:lpstr>
      <vt:lpstr>HGｺﾞｼｯｸM</vt:lpstr>
      <vt:lpstr>Meiryo UI</vt:lpstr>
      <vt:lpstr>メイリオ</vt:lpstr>
      <vt:lpstr>游ゴシック</vt:lpstr>
      <vt:lpstr>Arial</vt:lpstr>
      <vt:lpstr>Calibri</vt:lpstr>
      <vt:lpstr>Times New Roman</vt:lpstr>
      <vt:lpstr>Wingdings</vt:lpstr>
      <vt:lpstr>Wingdings 2</vt:lpstr>
      <vt:lpstr>テーマ1</vt:lpstr>
      <vt:lpstr>1_テーマ1</vt:lpstr>
      <vt:lpstr>2_テーマ1</vt:lpstr>
      <vt:lpstr>think-cell スライド</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MOE</dc:creator>
  <cp:lastModifiedBy>堀田 園江</cp:lastModifiedBy>
  <cp:revision>508</cp:revision>
  <cp:lastPrinted>2019-12-25T07:41:07Z</cp:lastPrinted>
  <dcterms:created xsi:type="dcterms:W3CDTF">2018-05-24T08:33:10Z</dcterms:created>
  <dcterms:modified xsi:type="dcterms:W3CDTF">2020-02-19T03:07:20Z</dcterms:modified>
</cp:coreProperties>
</file>