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sldIdLst>
    <p:sldId id="262" r:id="rId5"/>
  </p:sldIdLst>
  <p:sldSz cx="9906000" cy="6858000" type="A4"/>
  <p:notesSz cx="6735763" cy="9866313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A7D01"/>
    <a:srgbClr val="C5E0B4"/>
    <a:srgbClr val="F68B2D"/>
    <a:srgbClr val="E4FEA4"/>
    <a:srgbClr val="79A701"/>
    <a:srgbClr val="F4FF89"/>
    <a:srgbClr val="C7DA00"/>
    <a:srgbClr val="DFF1D9"/>
    <a:srgbClr val="B7FE06"/>
    <a:srgbClr val="EAFFB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72" d="100"/>
          <a:sy n="72" d="100"/>
        </p:scale>
        <p:origin x="36" y="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presProps" Target="presProps.xml"/><Relationship Id="rId5" Type="http://schemas.openxmlformats.org/officeDocument/2006/relationships/slide" Target="slides/slide1.xml"/><Relationship Id="rId4" Type="http://schemas.openxmlformats.org/officeDocument/2006/relationships/slideMaster" Target="slideMasters/slideMaster1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499377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5066439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860749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4878290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020514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034060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791349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73013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795757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048029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495667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25C6EA3-95B8-45EE-A5EE-1176DB615A5A}" type="datetimeFigureOut">
              <a:rPr kumimoji="1" lang="ja-JP" altLang="en-US" smtClean="0"/>
              <a:t>2025/10/24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DF19F2-CDD6-49F3-8895-DF56D70C347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885709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正方形/長方形 38">
            <a:extLst>
              <a:ext uri="{FF2B5EF4-FFF2-40B4-BE49-F238E27FC236}">
                <a16:creationId xmlns:a16="http://schemas.microsoft.com/office/drawing/2014/main" id="{61CEEED8-A5E8-4E7B-8BA0-A1870BB1375B}"/>
              </a:ext>
            </a:extLst>
          </p:cNvPr>
          <p:cNvSpPr/>
          <p:nvPr/>
        </p:nvSpPr>
        <p:spPr>
          <a:xfrm>
            <a:off x="93729" y="78160"/>
            <a:ext cx="6869287" cy="578745"/>
          </a:xfrm>
          <a:prstGeom prst="rect">
            <a:avLst/>
          </a:prstGeom>
          <a:solidFill>
            <a:srgbClr val="79A7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sz="18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 </a:t>
            </a:r>
            <a:r>
              <a:rPr kumimoji="1" lang="ja-JP" altLang="en-US" b="1" dirty="0">
                <a:solidFill>
                  <a:schemeClr val="bg1"/>
                </a:solidFill>
              </a:rPr>
              <a:t>　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9E38C302-325C-4DAF-83BE-F441B572F958}"/>
              </a:ext>
            </a:extLst>
          </p:cNvPr>
          <p:cNvSpPr txBox="1"/>
          <p:nvPr/>
        </p:nvSpPr>
        <p:spPr>
          <a:xfrm>
            <a:off x="208985" y="154100"/>
            <a:ext cx="1600118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20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企業・団体名</a:t>
            </a:r>
          </a:p>
        </p:txBody>
      </p:sp>
      <p:sp>
        <p:nvSpPr>
          <p:cNvPr id="120" name="正方形/長方形 119">
            <a:extLst>
              <a:ext uri="{FF2B5EF4-FFF2-40B4-BE49-F238E27FC236}">
                <a16:creationId xmlns:a16="http://schemas.microsoft.com/office/drawing/2014/main" id="{8DA46654-E10D-439B-B631-DBF13D4A35EF}"/>
              </a:ext>
            </a:extLst>
          </p:cNvPr>
          <p:cNvSpPr/>
          <p:nvPr/>
        </p:nvSpPr>
        <p:spPr>
          <a:xfrm>
            <a:off x="101445" y="2762250"/>
            <a:ext cx="3786974" cy="4016729"/>
          </a:xfrm>
          <a:prstGeom prst="rect">
            <a:avLst/>
          </a:prstGeom>
          <a:solidFill>
            <a:srgbClr val="E4F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kumimoji="1" lang="ja-JP" altLang="en-US" sz="1200" b="1" dirty="0">
                <a:solidFill>
                  <a:schemeClr val="tx1"/>
                </a:solidFill>
              </a:rPr>
              <a:t>＜関心のある課題、取組＞</a:t>
            </a: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＜企業等の強み等＞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＜目標、実現したいこと＞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r>
              <a:rPr kumimoji="1" lang="ja-JP" altLang="en-US" sz="1200" dirty="0">
                <a:solidFill>
                  <a:schemeClr val="tx1"/>
                </a:solidFill>
              </a:rPr>
              <a:t>・</a:t>
            </a:r>
            <a:endParaRPr kumimoji="1" lang="en-US" altLang="ja-JP" sz="1200" dirty="0">
              <a:solidFill>
                <a:schemeClr val="tx1"/>
              </a:solidFill>
            </a:endParaRPr>
          </a:p>
          <a:p>
            <a:endParaRPr kumimoji="1" lang="ja-JP" altLang="en-US" sz="1200" dirty="0">
              <a:solidFill>
                <a:schemeClr val="tx1"/>
              </a:solidFill>
            </a:endParaRPr>
          </a:p>
        </p:txBody>
      </p:sp>
      <p:sp>
        <p:nvSpPr>
          <p:cNvPr id="123" name="矢印: 五方向 122">
            <a:extLst>
              <a:ext uri="{FF2B5EF4-FFF2-40B4-BE49-F238E27FC236}">
                <a16:creationId xmlns:a16="http://schemas.microsoft.com/office/drawing/2014/main" id="{F6DA432D-F477-4858-8F7A-B79D7F2D6EC8}"/>
              </a:ext>
            </a:extLst>
          </p:cNvPr>
          <p:cNvSpPr/>
          <p:nvPr/>
        </p:nvSpPr>
        <p:spPr>
          <a:xfrm>
            <a:off x="101445" y="2404874"/>
            <a:ext cx="3786973" cy="298942"/>
          </a:xfrm>
          <a:prstGeom prst="homePlate">
            <a:avLst/>
          </a:prstGeom>
          <a:solidFill>
            <a:srgbClr val="79A7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パートナー参加に関する基本的な姿勢、考え等</a:t>
            </a:r>
          </a:p>
        </p:txBody>
      </p:sp>
      <p:sp>
        <p:nvSpPr>
          <p:cNvPr id="124" name="矢印: 五方向 123">
            <a:extLst>
              <a:ext uri="{FF2B5EF4-FFF2-40B4-BE49-F238E27FC236}">
                <a16:creationId xmlns:a16="http://schemas.microsoft.com/office/drawing/2014/main" id="{0A550A72-B0F6-49EE-8A2A-BF9533F7B229}"/>
              </a:ext>
            </a:extLst>
          </p:cNvPr>
          <p:cNvSpPr/>
          <p:nvPr/>
        </p:nvSpPr>
        <p:spPr>
          <a:xfrm>
            <a:off x="4003829" y="2393036"/>
            <a:ext cx="5681876" cy="310780"/>
          </a:xfrm>
          <a:prstGeom prst="homePlate">
            <a:avLst/>
          </a:prstGeom>
          <a:solidFill>
            <a:srgbClr val="79A70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具体的な取組内容</a:t>
            </a:r>
          </a:p>
        </p:txBody>
      </p:sp>
      <p:sp>
        <p:nvSpPr>
          <p:cNvPr id="146" name="テキスト ボックス 145">
            <a:extLst>
              <a:ext uri="{FF2B5EF4-FFF2-40B4-BE49-F238E27FC236}">
                <a16:creationId xmlns:a16="http://schemas.microsoft.com/office/drawing/2014/main" id="{F3D71A63-BD0D-40DD-962C-CC9DF133D4A7}"/>
              </a:ext>
            </a:extLst>
          </p:cNvPr>
          <p:cNvSpPr txBox="1"/>
          <p:nvPr/>
        </p:nvSpPr>
        <p:spPr>
          <a:xfrm>
            <a:off x="10421965" y="8719665"/>
            <a:ext cx="6042179" cy="17774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【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プロジェクト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2. </a:t>
            </a:r>
            <a:r>
              <a:rPr kumimoji="1" lang="ja-JP" altLang="en-US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　　　　　　　　　　　　　　　　　　　　　　　　　　　　</a:t>
            </a:r>
            <a:r>
              <a:rPr kumimoji="1" lang="en-US" altLang="ja-JP" sz="1050" b="1" dirty="0">
                <a:latin typeface="Meiryo UI" panose="020B0604030504040204" pitchFamily="50" charset="-128"/>
                <a:ea typeface="Meiryo UI" panose="020B0604030504040204" pitchFamily="50" charset="-128"/>
              </a:rPr>
              <a:t>】</a:t>
            </a: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①種別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②協業先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③プロジェクト内容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r>
              <a:rPr kumimoji="1" lang="ja-JP" altLang="en-US" sz="1050" dirty="0">
                <a:latin typeface="Meiryo UI" panose="020B0604030504040204" pitchFamily="50" charset="-128"/>
                <a:ea typeface="Meiryo UI" panose="020B0604030504040204" pitchFamily="50" charset="-128"/>
              </a:rPr>
              <a:t>④課題、きっかけ／結果、効果</a:t>
            </a:r>
            <a:endParaRPr kumimoji="1" lang="en-US" altLang="ja-JP" sz="105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48" name="正方形/長方形 147">
            <a:extLst>
              <a:ext uri="{FF2B5EF4-FFF2-40B4-BE49-F238E27FC236}">
                <a16:creationId xmlns:a16="http://schemas.microsoft.com/office/drawing/2014/main" id="{C7779D6D-AFC7-4049-B0CB-0785BB7CDD91}"/>
              </a:ext>
            </a:extLst>
          </p:cNvPr>
          <p:cNvSpPr/>
          <p:nvPr/>
        </p:nvSpPr>
        <p:spPr>
          <a:xfrm>
            <a:off x="101446" y="760732"/>
            <a:ext cx="6869287" cy="1406437"/>
          </a:xfrm>
          <a:prstGeom prst="rect">
            <a:avLst/>
          </a:prstGeom>
          <a:noFill/>
          <a:ln w="19050">
            <a:solidFill>
              <a:srgbClr val="F68B2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49" name="正方形/長方形 148">
            <a:extLst>
              <a:ext uri="{FF2B5EF4-FFF2-40B4-BE49-F238E27FC236}">
                <a16:creationId xmlns:a16="http://schemas.microsoft.com/office/drawing/2014/main" id="{04DED64B-CED2-40F0-A5EB-451C23D31644}"/>
              </a:ext>
            </a:extLst>
          </p:cNvPr>
          <p:cNvSpPr/>
          <p:nvPr/>
        </p:nvSpPr>
        <p:spPr>
          <a:xfrm>
            <a:off x="112289" y="765090"/>
            <a:ext cx="6858444" cy="271780"/>
          </a:xfrm>
          <a:prstGeom prst="rect">
            <a:avLst/>
          </a:prstGeom>
          <a:solidFill>
            <a:srgbClr val="F68B2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 dirty="0"/>
          </a:p>
        </p:txBody>
      </p:sp>
      <p:sp>
        <p:nvSpPr>
          <p:cNvPr id="150" name="テキスト ボックス 149">
            <a:extLst>
              <a:ext uri="{FF2B5EF4-FFF2-40B4-BE49-F238E27FC236}">
                <a16:creationId xmlns:a16="http://schemas.microsoft.com/office/drawing/2014/main" id="{E7563AFE-A581-43A3-BDED-9D0EE341F29B}"/>
              </a:ext>
            </a:extLst>
          </p:cNvPr>
          <p:cNvSpPr txBox="1"/>
          <p:nvPr/>
        </p:nvSpPr>
        <p:spPr>
          <a:xfrm>
            <a:off x="217036" y="742357"/>
            <a:ext cx="538320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ja-JP" altLang="en-US" sz="120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オフィシャルパートナーとしての企業紹介</a:t>
            </a:r>
            <a:r>
              <a:rPr kumimoji="1" lang="ja-JP" altLang="en-US" sz="1050" b="1" dirty="0">
                <a:solidFill>
                  <a:schemeClr val="bg1"/>
                </a:solidFill>
                <a:latin typeface="Meiryo UI" panose="020B0604030504040204" pitchFamily="50" charset="-128"/>
                <a:ea typeface="Meiryo UI" panose="020B0604030504040204" pitchFamily="50" charset="-128"/>
              </a:rPr>
              <a:t>（参加目的等メッセージ、商材、連絡先など）</a:t>
            </a:r>
            <a:endParaRPr kumimoji="1" lang="en-US" altLang="ja-JP" sz="1050" b="1" dirty="0">
              <a:solidFill>
                <a:schemeClr val="bg1"/>
              </a:solidFill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153" name="テキスト ボックス 152">
            <a:extLst>
              <a:ext uri="{FF2B5EF4-FFF2-40B4-BE49-F238E27FC236}">
                <a16:creationId xmlns:a16="http://schemas.microsoft.com/office/drawing/2014/main" id="{149AA300-BBD3-425D-B536-A1948563FF20}"/>
              </a:ext>
            </a:extLst>
          </p:cNvPr>
          <p:cNvSpPr txBox="1"/>
          <p:nvPr/>
        </p:nvSpPr>
        <p:spPr>
          <a:xfrm>
            <a:off x="127337" y="1198136"/>
            <a:ext cx="184731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kumimoji="1" lang="en-US" altLang="ja-JP" sz="1200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  <a:p>
            <a:endParaRPr kumimoji="1" lang="en-US" altLang="ja-JP" sz="1200" b="1" dirty="0">
              <a:latin typeface="Meiryo UI" panose="020B0604030504040204" pitchFamily="50" charset="-128"/>
              <a:ea typeface="Meiryo UI" panose="020B0604030504040204" pitchFamily="50" charset="-128"/>
            </a:endParaRPr>
          </a:p>
        </p:txBody>
      </p:sp>
      <p:sp>
        <p:nvSpPr>
          <p:cNvPr id="3" name="正方形/長方形 2" descr="写真">
            <a:extLst>
              <a:ext uri="{FF2B5EF4-FFF2-40B4-BE49-F238E27FC236}">
                <a16:creationId xmlns:a16="http://schemas.microsoft.com/office/drawing/2014/main" id="{AF76D34D-E4E0-2C72-C07A-889EBEC48B64}"/>
              </a:ext>
            </a:extLst>
          </p:cNvPr>
          <p:cNvSpPr/>
          <p:nvPr/>
        </p:nvSpPr>
        <p:spPr>
          <a:xfrm>
            <a:off x="7085989" y="108044"/>
            <a:ext cx="2623007" cy="2059125"/>
          </a:xfrm>
          <a:prstGeom prst="rect">
            <a:avLst/>
          </a:prstGeom>
          <a:noFill/>
          <a:ln w="19050">
            <a:solidFill>
              <a:srgbClr val="F68B2D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ロゴ・イメージ写真等</a:t>
            </a:r>
            <a:endParaRPr kumimoji="1" lang="en-US" altLang="ja-JP" dirty="0">
              <a:solidFill>
                <a:schemeClr val="tx1"/>
              </a:solidFill>
            </a:endParaRPr>
          </a:p>
          <a:p>
            <a:pPr algn="ctr"/>
            <a:r>
              <a:rPr kumimoji="1" lang="ja-JP" altLang="en-US" dirty="0">
                <a:solidFill>
                  <a:schemeClr val="tx1"/>
                </a:solidFill>
              </a:rPr>
              <a:t>（任意）</a:t>
            </a:r>
            <a:endParaRPr kumimoji="1" lang="en-US" altLang="ja-JP" dirty="0">
              <a:solidFill>
                <a:schemeClr val="tx1"/>
              </a:solidFill>
            </a:endParaRP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8666013B-17FA-B822-777D-2CEA068A65DD}"/>
              </a:ext>
            </a:extLst>
          </p:cNvPr>
          <p:cNvSpPr txBox="1"/>
          <p:nvPr/>
        </p:nvSpPr>
        <p:spPr>
          <a:xfrm>
            <a:off x="150914" y="1046906"/>
            <a:ext cx="6691044" cy="10618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br>
              <a:rPr lang="ja-JP" altLang="en-US" sz="1050" dirty="0"/>
            </a:br>
            <a:endParaRPr lang="en-US" altLang="ja-JP" sz="1050" dirty="0"/>
          </a:p>
          <a:p>
            <a:endParaRPr lang="en-US" altLang="ja-JP" sz="1050" dirty="0"/>
          </a:p>
          <a:p>
            <a:endParaRPr lang="en-US" altLang="ja-JP" sz="1050" dirty="0"/>
          </a:p>
          <a:p>
            <a:r>
              <a:rPr lang="ja-JP" altLang="en-US" sz="1050" dirty="0"/>
              <a:t>担当者（問合せ先）：　　連絡先：</a:t>
            </a:r>
            <a:endParaRPr lang="en-US" altLang="ja-JP" sz="1050" dirty="0"/>
          </a:p>
          <a:p>
            <a:endParaRPr lang="ja-JP" altLang="en-US" sz="1050" dirty="0"/>
          </a:p>
        </p:txBody>
      </p:sp>
      <p:sp>
        <p:nvSpPr>
          <p:cNvPr id="9" name="正方形/長方形 8">
            <a:extLst>
              <a:ext uri="{FF2B5EF4-FFF2-40B4-BE49-F238E27FC236}">
                <a16:creationId xmlns:a16="http://schemas.microsoft.com/office/drawing/2014/main" id="{D3A2D82C-FAD8-1029-5E8F-10A89CF5F415}"/>
              </a:ext>
            </a:extLst>
          </p:cNvPr>
          <p:cNvSpPr/>
          <p:nvPr/>
        </p:nvSpPr>
        <p:spPr>
          <a:xfrm>
            <a:off x="4003829" y="2762250"/>
            <a:ext cx="5681876" cy="4016729"/>
          </a:xfrm>
          <a:prstGeom prst="rect">
            <a:avLst/>
          </a:prstGeom>
          <a:solidFill>
            <a:srgbClr val="E4FEA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r>
              <a:rPr lang="ja-JP" altLang="en-US" sz="1200" b="1" dirty="0">
                <a:solidFill>
                  <a:schemeClr val="tx1"/>
                </a:solidFill>
              </a:rPr>
              <a:t>＜本年度の取組＞</a:t>
            </a:r>
            <a:endParaRPr lang="en-US" altLang="ja-JP" sz="1200" b="1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endParaRPr lang="en-US" altLang="ja-JP" sz="1200" dirty="0">
              <a:solidFill>
                <a:schemeClr val="tx1"/>
              </a:solidFill>
            </a:endParaRPr>
          </a:p>
          <a:p>
            <a:r>
              <a:rPr lang="ja-JP" altLang="en-US" sz="1200" dirty="0">
                <a:solidFill>
                  <a:schemeClr val="tx1"/>
                </a:solidFill>
              </a:rPr>
              <a:t>・</a:t>
            </a:r>
            <a:endParaRPr lang="en-US" altLang="ja-JP" sz="1200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＜次年度取組予定、構想＞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・</a:t>
            </a:r>
            <a:endParaRPr kumimoji="1" lang="en-US" altLang="ja-JP" sz="1200" b="1" dirty="0">
              <a:solidFill>
                <a:schemeClr val="tx1"/>
              </a:solidFill>
            </a:endParaRPr>
          </a:p>
          <a:p>
            <a:r>
              <a:rPr kumimoji="1" lang="ja-JP" altLang="en-US" sz="1200" b="1" dirty="0">
                <a:solidFill>
                  <a:schemeClr val="tx1"/>
                </a:solidFill>
              </a:rPr>
              <a:t>・</a:t>
            </a:r>
            <a:endParaRPr kumimoji="1" lang="en-US" altLang="ja-JP" sz="12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4178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solidFill>
          <a:srgbClr val="79A701"/>
        </a:solidFill>
        <a:ln>
          <a:noFill/>
        </a:ln>
      </a:spPr>
      <a:bodyPr rtlCol="0" anchor="ctr"/>
      <a:lstStyle>
        <a:defPPr algn="ctr">
          <a:defRPr kumimoji="1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874A1E0F5613F543AB0CBF66E8720C4E" ma:contentTypeVersion="14" ma:contentTypeDescription="新しいドキュメントを作成します。" ma:contentTypeScope="" ma:versionID="20660fc1836ed0d9b116c498e386faaa">
  <xsd:schema xmlns:xsd="http://www.w3.org/2001/XMLSchema" xmlns:xs="http://www.w3.org/2001/XMLSchema" xmlns:p="http://schemas.microsoft.com/office/2006/metadata/properties" xmlns:ns2="d2744595-1061-470f-bfd8-b379dc1945ab" xmlns:ns3="a310568e-dee9-4420-8dc0-6d8403035fdf" targetNamespace="http://schemas.microsoft.com/office/2006/metadata/properties" ma:root="true" ma:fieldsID="b772c0ce8f8d80cfa93140ff9031fd51" ns2:_="" ns3:_="">
    <xsd:import namespace="d2744595-1061-470f-bfd8-b379dc1945ab"/>
    <xsd:import namespace="a310568e-dee9-4420-8dc0-6d8403035fdf"/>
    <xsd:element name="properties">
      <xsd:complexType>
        <xsd:sequence>
          <xsd:element name="documentManagement">
            <xsd:complexType>
              <xsd:all>
                <xsd:element ref="ns2:lcf76f155ced4ddcb4097134ff3c332f" minOccurs="0"/>
                <xsd:element ref="ns3:TaxCatchAll" minOccurs="0"/>
                <xsd:element ref="ns2:MediaServiceMetadata" minOccurs="0"/>
                <xsd:element ref="ns2:MediaServiceFastMetadata" minOccurs="0"/>
                <xsd:element ref="ns2:MediaServiceSearchProperties" minOccurs="0"/>
                <xsd:element ref="ns2:MediaServiceDateTaken" minOccurs="0"/>
                <xsd:element ref="ns2:MediaServiceObjectDetectorVersion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2744595-1061-470f-bfd8-b379dc1945ab" elementFormDefault="qualified">
    <xsd:import namespace="http://schemas.microsoft.com/office/2006/documentManagement/types"/>
    <xsd:import namespace="http://schemas.microsoft.com/office/infopath/2007/PartnerControls"/>
    <xsd:element name="lcf76f155ced4ddcb4097134ff3c332f" ma:index="9" nillable="true" ma:taxonomy="true" ma:internalName="lcf76f155ced4ddcb4097134ff3c332f" ma:taxonomyFieldName="MediaServiceImageTags" ma:displayName="画像タグ" ma:readOnly="false" ma:fieldId="{5cf76f15-5ced-4ddc-b409-7134ff3c332f}" ma:taxonomyMulti="true" ma:sspId="1e1c6816-2a4f-4461-93c7-8dd281d6228d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Metadata" ma:index="11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3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bjectDetectorVersions" ma:index="15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GenerationTime" ma:index="16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7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9" nillable="true" ma:displayName="MediaLengthInSeconds" ma:hidden="true" ma:internalName="MediaLengthInSeconds" ma:readOnly="true">
      <xsd:simpleType>
        <xsd:restriction base="dms:Unknown"/>
      </xsd:simpleType>
    </xsd:element>
    <xsd:element name="MediaServiceLocation" ma:index="20" nillable="true" ma:displayName="Location" ma:description="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10568e-dee9-4420-8dc0-6d8403035fdf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hidden="true" ma:list="{6967f31c-6058-4409-a8c4-6a2633dd2476}" ma:internalName="TaxCatchAll" ma:showField="CatchAllData" ma:web="a310568e-dee9-4420-8dc0-6d8403035fdf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2744595-1061-470f-bfd8-b379dc1945ab">
      <Terms xmlns="http://schemas.microsoft.com/office/infopath/2007/PartnerControls"/>
    </lcf76f155ced4ddcb4097134ff3c332f>
    <TaxCatchAll xmlns="a310568e-dee9-4420-8dc0-6d8403035fdf" xsi:nil="true"/>
  </documentManagement>
</p:properties>
</file>

<file path=customXml/itemProps1.xml><?xml version="1.0" encoding="utf-8"?>
<ds:datastoreItem xmlns:ds="http://schemas.openxmlformats.org/officeDocument/2006/customXml" ds:itemID="{64C68775-5ABA-40A2-834F-209AC7C75007}"/>
</file>

<file path=customXml/itemProps2.xml><?xml version="1.0" encoding="utf-8"?>
<ds:datastoreItem xmlns:ds="http://schemas.openxmlformats.org/officeDocument/2006/customXml" ds:itemID="{76756FA6-4D1B-4A62-AC5D-49A488048553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7EE0440-66DE-478B-97CB-55F33BF25761}">
  <ds:schemaRefs>
    <ds:schemaRef ds:uri="http://schemas.microsoft.com/office/2006/metadata/properties"/>
    <ds:schemaRef ds:uri="http://schemas.microsoft.com/office/infopath/2007/PartnerControls"/>
    <ds:schemaRef ds:uri="d2744595-1061-470f-bfd8-b379dc1945ab"/>
    <ds:schemaRef ds:uri="a310568e-dee9-4420-8dc0-6d8403035fdf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531</TotalTime>
  <Words>123</Words>
  <Application>Microsoft Office PowerPoint</Application>
  <PresentationFormat>A4 210 x 297 mm</PresentationFormat>
  <Paragraphs>58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6" baseType="lpstr">
      <vt:lpstr>Meiryo UI</vt:lpstr>
      <vt:lpstr>Arial</vt:lpstr>
      <vt:lpstr>Calibri</vt:lpstr>
      <vt:lpstr>Calibri Light</vt:lpstr>
      <vt:lpstr>Office テーマ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石井　愛子</dc:creator>
  <cp:lastModifiedBy>鈴木 一(SUZUKI Hajime)</cp:lastModifiedBy>
  <cp:revision>51</cp:revision>
  <cp:lastPrinted>2025-06-19T05:24:16Z</cp:lastPrinted>
  <dcterms:created xsi:type="dcterms:W3CDTF">2025-06-17T07:22:06Z</dcterms:created>
  <dcterms:modified xsi:type="dcterms:W3CDTF">2025-10-24T06:28:05Z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0x010100874A1E0F5613F543AB0CBF66E8720C4E</vt:lpwstr>
  </property>
  <property fmtid="{D5CDD505-2E9C-101B-9397-08002B2CF9AE}" pid="3" name="MediaServiceImageTags">
    <vt:lpwstr/>
  </property>
</Properties>
</file>