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4"/>
  </p:notesMasterIdLst>
  <p:handoutMasterIdLst>
    <p:handoutMasterId r:id="rId15"/>
  </p:handoutMasterIdLst>
  <p:sldIdLst>
    <p:sldId id="256" r:id="rId5"/>
    <p:sldId id="266" r:id="rId6"/>
    <p:sldId id="259" r:id="rId7"/>
    <p:sldId id="260" r:id="rId8"/>
    <p:sldId id="262" r:id="rId9"/>
    <p:sldId id="264" r:id="rId10"/>
    <p:sldId id="263" r:id="rId11"/>
    <p:sldId id="267" r:id="rId12"/>
    <p:sldId id="268" r:id="rId1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横山 皓己（HIROKI YOKOYAMA）" initials="皓横" lastIdx="6" clrIdx="0">
    <p:extLst>
      <p:ext uri="{19B8F6BF-5375-455C-9EA6-DF929625EA0E}">
        <p15:presenceInfo xmlns:p15="http://schemas.microsoft.com/office/powerpoint/2012/main" userId="S::YOKOYA37@moe.go.jp::efe8c2a2-2b55-45eb-b6d4-885342b52436" providerId="AD"/>
      </p:ext>
    </p:extLst>
  </p:cmAuthor>
  <p:cmAuthor id="2" name="河合 潤（JUN KAWAI）" initials="潤河" lastIdx="6" clrIdx="1">
    <p:extLst>
      <p:ext uri="{19B8F6BF-5375-455C-9EA6-DF929625EA0E}">
        <p15:presenceInfo xmlns:p15="http://schemas.microsoft.com/office/powerpoint/2012/main" userId="S::KAWAI23@moe.go.jp::0326a8ab-7a77-4022-b155-57427cccb12c" providerId="AD"/>
      </p:ext>
    </p:extLst>
  </p:cmAuthor>
  <p:cmAuthor id="3" name="佐々木 真二郎（SHINJIRO SASAKI）" initials="真佐" lastIdx="1" clrIdx="2">
    <p:extLst>
      <p:ext uri="{19B8F6BF-5375-455C-9EA6-DF929625EA0E}">
        <p15:presenceInfo xmlns:p15="http://schemas.microsoft.com/office/powerpoint/2012/main" userId="S::SASAKI17@moe.go.jp::47c24de1-6782-4109-a446-811dc18ed02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4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39A59C-5D7C-4AE1-954F-87BAC5F3350A}" v="1" dt="2025-08-12T07:31:26.79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52" autoAdjust="0"/>
    <p:restoredTop sz="95735"/>
  </p:normalViewPr>
  <p:slideViewPr>
    <p:cSldViewPr snapToGrid="0" snapToObjects="1">
      <p:cViewPr varScale="1">
        <p:scale>
          <a:sx n="111" d="100"/>
          <a:sy n="111" d="100"/>
        </p:scale>
        <p:origin x="1122" y="108"/>
      </p:cViewPr>
      <p:guideLst>
        <p:guide orient="horz" pos="2160"/>
        <p:guide pos="312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千田 匠(CHIDA Takumi)" userId="699b6d1c-40df-4890-b9bb-6ea60fb6ee9b" providerId="ADAL" clId="{8039A59C-5D7C-4AE1-954F-87BAC5F3350A}"/>
    <pc:docChg chg="modMainMaster">
      <pc:chgData name="千田 匠(CHIDA Takumi)" userId="699b6d1c-40df-4890-b9bb-6ea60fb6ee9b" providerId="ADAL" clId="{8039A59C-5D7C-4AE1-954F-87BAC5F3350A}" dt="2025-08-12T07:31:26.796" v="0"/>
      <pc:docMkLst>
        <pc:docMk/>
      </pc:docMkLst>
      <pc:sldMasterChg chg="addSp modSp">
        <pc:chgData name="千田 匠(CHIDA Takumi)" userId="699b6d1c-40df-4890-b9bb-6ea60fb6ee9b" providerId="ADAL" clId="{8039A59C-5D7C-4AE1-954F-87BAC5F3350A}" dt="2025-08-12T07:31:26.796" v="0"/>
        <pc:sldMasterMkLst>
          <pc:docMk/>
          <pc:sldMasterMk cId="1936364583" sldId="2147483660"/>
        </pc:sldMasterMkLst>
        <pc:picChg chg="add mod">
          <ac:chgData name="千田 匠(CHIDA Takumi)" userId="699b6d1c-40df-4890-b9bb-6ea60fb6ee9b" providerId="ADAL" clId="{8039A59C-5D7C-4AE1-954F-87BAC5F3350A}" dt="2025-08-12T07:31:26.796" v="0"/>
          <ac:picMkLst>
            <pc:docMk/>
            <pc:sldMasterMk cId="1936364583" sldId="2147483660"/>
            <ac:picMk id="3" creationId="{0FBABAF9-2AFE-0508-6644-CFD3BDE4B6B4}"/>
          </ac:picMkLst>
        </pc:picChg>
      </pc:sldMasterChg>
    </pc:docChg>
  </pc:docChgLst>
  <pc:docChgLst>
    <pc:chgData name="鈴木 竜也(SUZUKI Tatsuya)" userId="5489e197-803c-4404-8801-86be97663c41" providerId="ADAL" clId="{299EF7E9-581D-4F5C-91BE-0FB922073539}"/>
    <pc:docChg chg="undo custSel modSld">
      <pc:chgData name="鈴木 竜也(SUZUKI Tatsuya)" userId="5489e197-803c-4404-8801-86be97663c41" providerId="ADAL" clId="{299EF7E9-581D-4F5C-91BE-0FB922073539}" dt="2025-08-07T11:08:55.096" v="2089" actId="20577"/>
      <pc:docMkLst>
        <pc:docMk/>
      </pc:docMkLst>
      <pc:sldChg chg="addSp delSp modSp mod">
        <pc:chgData name="鈴木 竜也(SUZUKI Tatsuya)" userId="5489e197-803c-4404-8801-86be97663c41" providerId="ADAL" clId="{299EF7E9-581D-4F5C-91BE-0FB922073539}" dt="2025-08-01T04:52:21.838" v="747" actId="255"/>
        <pc:sldMkLst>
          <pc:docMk/>
          <pc:sldMk cId="1861254214" sldId="256"/>
        </pc:sldMkLst>
        <pc:spChg chg="add mod">
          <ac:chgData name="鈴木 竜也(SUZUKI Tatsuya)" userId="5489e197-803c-4404-8801-86be97663c41" providerId="ADAL" clId="{299EF7E9-581D-4F5C-91BE-0FB922073539}" dt="2025-08-01T04:52:21.838" v="747" actId="255"/>
          <ac:spMkLst>
            <pc:docMk/>
            <pc:sldMk cId="1861254214" sldId="256"/>
            <ac:spMk id="3" creationId="{6B39E36D-F85E-F38C-6F1B-EC2080D27E51}"/>
          </ac:spMkLst>
        </pc:spChg>
        <pc:spChg chg="add mod">
          <ac:chgData name="鈴木 竜也(SUZUKI Tatsuya)" userId="5489e197-803c-4404-8801-86be97663c41" providerId="ADAL" clId="{299EF7E9-581D-4F5C-91BE-0FB922073539}" dt="2025-08-01T04:52:14.614" v="746" actId="255"/>
          <ac:spMkLst>
            <pc:docMk/>
            <pc:sldMk cId="1861254214" sldId="256"/>
            <ac:spMk id="6" creationId="{2BD8244B-BF5B-999B-46FD-02A44028BAEA}"/>
          </ac:spMkLst>
        </pc:spChg>
        <pc:spChg chg="add mod">
          <ac:chgData name="鈴木 竜也(SUZUKI Tatsuya)" userId="5489e197-803c-4404-8801-86be97663c41" providerId="ADAL" clId="{299EF7E9-581D-4F5C-91BE-0FB922073539}" dt="2025-08-01T04:33:57.241" v="426" actId="20577"/>
          <ac:spMkLst>
            <pc:docMk/>
            <pc:sldMk cId="1861254214" sldId="256"/>
            <ac:spMk id="10" creationId="{FE9C4BD5-5C84-EA8A-C1CC-6CC932E44E72}"/>
          </ac:spMkLst>
        </pc:spChg>
        <pc:spChg chg="mod">
          <ac:chgData name="鈴木 竜也(SUZUKI Tatsuya)" userId="5489e197-803c-4404-8801-86be97663c41" providerId="ADAL" clId="{299EF7E9-581D-4F5C-91BE-0FB922073539}" dt="2025-08-01T04:35:37.610" v="575" actId="207"/>
          <ac:spMkLst>
            <pc:docMk/>
            <pc:sldMk cId="1861254214" sldId="256"/>
            <ac:spMk id="13" creationId="{E233D059-2281-CF42-99FF-8DC780E3D4B6}"/>
          </ac:spMkLst>
        </pc:spChg>
        <pc:spChg chg="mod">
          <ac:chgData name="鈴木 竜也(SUZUKI Tatsuya)" userId="5489e197-803c-4404-8801-86be97663c41" providerId="ADAL" clId="{299EF7E9-581D-4F5C-91BE-0FB922073539}" dt="2025-08-01T04:27:43.925" v="21" actId="20577"/>
          <ac:spMkLst>
            <pc:docMk/>
            <pc:sldMk cId="1861254214" sldId="256"/>
            <ac:spMk id="34" creationId="{298D4FD0-B78B-B641-B7F8-295D31BFD6BC}"/>
          </ac:spMkLst>
        </pc:spChg>
        <pc:spChg chg="mod">
          <ac:chgData name="鈴木 竜也(SUZUKI Tatsuya)" userId="5489e197-803c-4404-8801-86be97663c41" providerId="ADAL" clId="{299EF7E9-581D-4F5C-91BE-0FB922073539}" dt="2025-08-01T04:28:51.906" v="46" actId="20577"/>
          <ac:spMkLst>
            <pc:docMk/>
            <pc:sldMk cId="1861254214" sldId="256"/>
            <ac:spMk id="35" creationId="{27D842D0-77F5-2445-9D60-4BA2153EC2CD}"/>
          </ac:spMkLst>
        </pc:spChg>
        <pc:spChg chg="mod">
          <ac:chgData name="鈴木 竜也(SUZUKI Tatsuya)" userId="5489e197-803c-4404-8801-86be97663c41" providerId="ADAL" clId="{299EF7E9-581D-4F5C-91BE-0FB922073539}" dt="2025-08-01T04:29:15.733" v="65" actId="20577"/>
          <ac:spMkLst>
            <pc:docMk/>
            <pc:sldMk cId="1861254214" sldId="256"/>
            <ac:spMk id="36" creationId="{74ADA043-A641-6543-9D37-B2002A0A2FBB}"/>
          </ac:spMkLst>
        </pc:spChg>
        <pc:spChg chg="mod">
          <ac:chgData name="鈴木 竜也(SUZUKI Tatsuya)" userId="5489e197-803c-4404-8801-86be97663c41" providerId="ADAL" clId="{299EF7E9-581D-4F5C-91BE-0FB922073539}" dt="2025-08-01T04:29:32.996" v="84" actId="20577"/>
          <ac:spMkLst>
            <pc:docMk/>
            <pc:sldMk cId="1861254214" sldId="256"/>
            <ac:spMk id="38" creationId="{99C61342-73D5-DE4A-8280-007E26023A1E}"/>
          </ac:spMkLst>
        </pc:spChg>
        <pc:spChg chg="mod">
          <ac:chgData name="鈴木 竜也(SUZUKI Tatsuya)" userId="5489e197-803c-4404-8801-86be97663c41" providerId="ADAL" clId="{299EF7E9-581D-4F5C-91BE-0FB922073539}" dt="2025-08-01T04:30:22.106" v="167" actId="207"/>
          <ac:spMkLst>
            <pc:docMk/>
            <pc:sldMk cId="1861254214" sldId="256"/>
            <ac:spMk id="43" creationId="{8F2513F8-CC95-C54F-9FAE-7FA3CC07317A}"/>
          </ac:spMkLst>
        </pc:spChg>
        <pc:spChg chg="mod">
          <ac:chgData name="鈴木 竜也(SUZUKI Tatsuya)" userId="5489e197-803c-4404-8801-86be97663c41" providerId="ADAL" clId="{299EF7E9-581D-4F5C-91BE-0FB922073539}" dt="2025-08-01T04:35:06.175" v="514" actId="207"/>
          <ac:spMkLst>
            <pc:docMk/>
            <pc:sldMk cId="1861254214" sldId="256"/>
            <ac:spMk id="47" creationId="{E45D38B5-D366-0E47-B634-B2D5828BA592}"/>
          </ac:spMkLst>
        </pc:spChg>
        <pc:grpChg chg="mod">
          <ac:chgData name="鈴木 竜也(SUZUKI Tatsuya)" userId="5489e197-803c-4404-8801-86be97663c41" providerId="ADAL" clId="{299EF7E9-581D-4F5C-91BE-0FB922073539}" dt="2025-08-01T04:31:32.481" v="181" actId="1035"/>
          <ac:grpSpMkLst>
            <pc:docMk/>
            <pc:sldMk cId="1861254214" sldId="256"/>
            <ac:grpSpMk id="2" creationId="{C93315B5-FB6F-88E4-49BC-37C31F30F812}"/>
          </ac:grpSpMkLst>
        </pc:grpChg>
      </pc:sldChg>
      <pc:sldChg chg="addSp modSp mod">
        <pc:chgData name="鈴木 竜也(SUZUKI Tatsuya)" userId="5489e197-803c-4404-8801-86be97663c41" providerId="ADAL" clId="{299EF7E9-581D-4F5C-91BE-0FB922073539}" dt="2025-08-01T04:59:07.756" v="946" actId="120"/>
        <pc:sldMkLst>
          <pc:docMk/>
          <pc:sldMk cId="862116596" sldId="259"/>
        </pc:sldMkLst>
        <pc:spChg chg="add mod">
          <ac:chgData name="鈴木 竜也(SUZUKI Tatsuya)" userId="5489e197-803c-4404-8801-86be97663c41" providerId="ADAL" clId="{299EF7E9-581D-4F5C-91BE-0FB922073539}" dt="2025-08-01T04:59:07.756" v="946" actId="120"/>
          <ac:spMkLst>
            <pc:docMk/>
            <pc:sldMk cId="862116596" sldId="259"/>
            <ac:spMk id="2" creationId="{1C3AFEDB-6CCA-6800-408F-933AF0C996B7}"/>
          </ac:spMkLst>
        </pc:spChg>
      </pc:sldChg>
      <pc:sldChg chg="addSp modSp mod">
        <pc:chgData name="鈴木 竜也(SUZUKI Tatsuya)" userId="5489e197-803c-4404-8801-86be97663c41" providerId="ADAL" clId="{299EF7E9-581D-4F5C-91BE-0FB922073539}" dt="2025-08-01T04:58:32.334" v="931" actId="120"/>
        <pc:sldMkLst>
          <pc:docMk/>
          <pc:sldMk cId="497597988" sldId="260"/>
        </pc:sldMkLst>
        <pc:spChg chg="add mod">
          <ac:chgData name="鈴木 竜也(SUZUKI Tatsuya)" userId="5489e197-803c-4404-8801-86be97663c41" providerId="ADAL" clId="{299EF7E9-581D-4F5C-91BE-0FB922073539}" dt="2025-08-01T04:58:32.334" v="931" actId="120"/>
          <ac:spMkLst>
            <pc:docMk/>
            <pc:sldMk cId="497597988" sldId="260"/>
            <ac:spMk id="2" creationId="{AC65020F-E15B-42C4-2925-65D3A3AF6997}"/>
          </ac:spMkLst>
        </pc:spChg>
      </pc:sldChg>
      <pc:sldChg chg="addSp modSp mod">
        <pc:chgData name="鈴木 竜也(SUZUKI Tatsuya)" userId="5489e197-803c-4404-8801-86be97663c41" providerId="ADAL" clId="{299EF7E9-581D-4F5C-91BE-0FB922073539}" dt="2025-08-01T05:01:17.935" v="1144" actId="20577"/>
        <pc:sldMkLst>
          <pc:docMk/>
          <pc:sldMk cId="3265007316" sldId="262"/>
        </pc:sldMkLst>
        <pc:spChg chg="add mod">
          <ac:chgData name="鈴木 竜也(SUZUKI Tatsuya)" userId="5489e197-803c-4404-8801-86be97663c41" providerId="ADAL" clId="{299EF7E9-581D-4F5C-91BE-0FB922073539}" dt="2025-08-01T05:01:17.935" v="1144" actId="20577"/>
          <ac:spMkLst>
            <pc:docMk/>
            <pc:sldMk cId="3265007316" sldId="262"/>
            <ac:spMk id="2" creationId="{23BAB298-9502-65E8-E7A1-C6BBD31966E7}"/>
          </ac:spMkLst>
        </pc:spChg>
      </pc:sldChg>
      <pc:sldChg chg="addSp modSp mod">
        <pc:chgData name="鈴木 竜也(SUZUKI Tatsuya)" userId="5489e197-803c-4404-8801-86be97663c41" providerId="ADAL" clId="{299EF7E9-581D-4F5C-91BE-0FB922073539}" dt="2025-08-01T05:06:28.344" v="1514" actId="6549"/>
        <pc:sldMkLst>
          <pc:docMk/>
          <pc:sldMk cId="908227781" sldId="263"/>
        </pc:sldMkLst>
        <pc:spChg chg="add mod">
          <ac:chgData name="鈴木 竜也(SUZUKI Tatsuya)" userId="5489e197-803c-4404-8801-86be97663c41" providerId="ADAL" clId="{299EF7E9-581D-4F5C-91BE-0FB922073539}" dt="2025-08-01T05:06:28.344" v="1514" actId="6549"/>
          <ac:spMkLst>
            <pc:docMk/>
            <pc:sldMk cId="908227781" sldId="263"/>
            <ac:spMk id="2" creationId="{75B6376B-240D-53C1-1191-2F8E2970A55D}"/>
          </ac:spMkLst>
        </pc:spChg>
      </pc:sldChg>
      <pc:sldChg chg="addSp modSp mod">
        <pc:chgData name="鈴木 竜也(SUZUKI Tatsuya)" userId="5489e197-803c-4404-8801-86be97663c41" providerId="ADAL" clId="{299EF7E9-581D-4F5C-91BE-0FB922073539}" dt="2025-08-01T05:03:35.543" v="1312" actId="20577"/>
        <pc:sldMkLst>
          <pc:docMk/>
          <pc:sldMk cId="6570931" sldId="264"/>
        </pc:sldMkLst>
        <pc:spChg chg="add mod">
          <ac:chgData name="鈴木 竜也(SUZUKI Tatsuya)" userId="5489e197-803c-4404-8801-86be97663c41" providerId="ADAL" clId="{299EF7E9-581D-4F5C-91BE-0FB922073539}" dt="2025-08-01T05:03:35.543" v="1312" actId="20577"/>
          <ac:spMkLst>
            <pc:docMk/>
            <pc:sldMk cId="6570931" sldId="264"/>
            <ac:spMk id="2" creationId="{925F8BE7-3A42-3423-AC84-965CA6FE75E7}"/>
          </ac:spMkLst>
        </pc:spChg>
      </pc:sldChg>
      <pc:sldChg chg="addSp delSp modSp mod">
        <pc:chgData name="鈴木 竜也(SUZUKI Tatsuya)" userId="5489e197-803c-4404-8801-86be97663c41" providerId="ADAL" clId="{299EF7E9-581D-4F5C-91BE-0FB922073539}" dt="2025-08-07T11:08:55.096" v="2089" actId="20577"/>
        <pc:sldMkLst>
          <pc:docMk/>
          <pc:sldMk cId="873612860" sldId="267"/>
        </pc:sldMkLst>
        <pc:spChg chg="add mod">
          <ac:chgData name="鈴木 竜也(SUZUKI Tatsuya)" userId="5489e197-803c-4404-8801-86be97663c41" providerId="ADAL" clId="{299EF7E9-581D-4F5C-91BE-0FB922073539}" dt="2025-08-07T11:08:49.153" v="2083" actId="14100"/>
          <ac:spMkLst>
            <pc:docMk/>
            <pc:sldMk cId="873612860" sldId="267"/>
            <ac:spMk id="2" creationId="{767FF9C2-3AC7-4A18-98B8-48AD1D856A0F}"/>
          </ac:spMkLst>
        </pc:spChg>
        <pc:spChg chg="add mod">
          <ac:chgData name="鈴木 竜也(SUZUKI Tatsuya)" userId="5489e197-803c-4404-8801-86be97663c41" providerId="ADAL" clId="{299EF7E9-581D-4F5C-91BE-0FB922073539}" dt="2025-08-07T11:08:55.096" v="2089" actId="20577"/>
          <ac:spMkLst>
            <pc:docMk/>
            <pc:sldMk cId="873612860" sldId="267"/>
            <ac:spMk id="11" creationId="{AFF9F826-A915-6A47-6AC3-7E51B396AE9F}"/>
          </ac:spMkLst>
        </pc:spChg>
        <pc:cxnChg chg="add mod ord">
          <ac:chgData name="鈴木 竜也(SUZUKI Tatsuya)" userId="5489e197-803c-4404-8801-86be97663c41" providerId="ADAL" clId="{299EF7E9-581D-4F5C-91BE-0FB922073539}" dt="2025-08-07T11:06:41.585" v="1948" actId="166"/>
          <ac:cxnSpMkLst>
            <pc:docMk/>
            <pc:sldMk cId="873612860" sldId="267"/>
            <ac:cxnSpMk id="6" creationId="{BA047C67-33B7-A5B0-8784-92E442714493}"/>
          </ac:cxnSpMkLst>
        </pc:cxnChg>
        <pc:cxnChg chg="add mod">
          <ac:chgData name="鈴木 竜也(SUZUKI Tatsuya)" userId="5489e197-803c-4404-8801-86be97663c41" providerId="ADAL" clId="{299EF7E9-581D-4F5C-91BE-0FB922073539}" dt="2025-08-07T11:08:27.433" v="2070" actId="14100"/>
          <ac:cxnSpMkLst>
            <pc:docMk/>
            <pc:sldMk cId="873612860" sldId="267"/>
            <ac:cxnSpMk id="13" creationId="{0A0EF64A-20C7-61A3-2CC8-9BF10101049A}"/>
          </ac:cxnSpMkLst>
        </pc:cxnChg>
      </pc:sldChg>
      <pc:sldChg chg="addSp modSp mod">
        <pc:chgData name="鈴木 竜也(SUZUKI Tatsuya)" userId="5489e197-803c-4404-8801-86be97663c41" providerId="ADAL" clId="{299EF7E9-581D-4F5C-91BE-0FB922073539}" dt="2025-08-07T11:04:28.414" v="1918" actId="14100"/>
        <pc:sldMkLst>
          <pc:docMk/>
          <pc:sldMk cId="118798670" sldId="268"/>
        </pc:sldMkLst>
        <pc:spChg chg="add mod">
          <ac:chgData name="鈴木 竜也(SUZUKI Tatsuya)" userId="5489e197-803c-4404-8801-86be97663c41" providerId="ADAL" clId="{299EF7E9-581D-4F5C-91BE-0FB922073539}" dt="2025-08-07T11:04:28.414" v="1918" actId="14100"/>
          <ac:spMkLst>
            <pc:docMk/>
            <pc:sldMk cId="118798670" sldId="268"/>
            <ac:spMk id="2" creationId="{CD23F055-27A5-FDE6-A38F-B737E1F13E01}"/>
          </ac:spMkLst>
        </pc:spChg>
        <pc:spChg chg="mod">
          <ac:chgData name="鈴木 竜也(SUZUKI Tatsuya)" userId="5489e197-803c-4404-8801-86be97663c41" providerId="ADAL" clId="{299EF7E9-581D-4F5C-91BE-0FB922073539}" dt="2025-08-07T11:00:40.701" v="1704" actId="20577"/>
          <ac:spMkLst>
            <pc:docMk/>
            <pc:sldMk cId="118798670" sldId="268"/>
            <ac:spMk id="45" creationId="{7E2ECCB4-3B62-6347-8914-7D7FB53C295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713B1EE-2578-0E99-FFA8-734B4BE54FE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2F414449-3AD5-6282-848E-F53F3B42B2E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970C95-435B-4107-8BF7-30468FB5CB4D}" type="datetimeFigureOut">
              <a:rPr kumimoji="1" lang="ja-JP" altLang="en-US" smtClean="0"/>
              <a:t>2025/8/12</a:t>
            </a:fld>
            <a:endParaRPr kumimoji="1" lang="ja-JP" altLang="en-US"/>
          </a:p>
        </p:txBody>
      </p:sp>
      <p:sp>
        <p:nvSpPr>
          <p:cNvPr id="4" name="フッター プレースホルダー 3">
            <a:extLst>
              <a:ext uri="{FF2B5EF4-FFF2-40B4-BE49-F238E27FC236}">
                <a16:creationId xmlns:a16="http://schemas.microsoft.com/office/drawing/2014/main" id="{DE396BA0-58BA-F563-DAC7-404A222DAD3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C7298755-E155-2B5A-D617-58DB357ED5F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8BAEEBC-5C54-4959-A107-1A37E84F1EDE}" type="slidenum">
              <a:rPr kumimoji="1" lang="ja-JP" altLang="en-US" smtClean="0"/>
              <a:t>‹#›</a:t>
            </a:fld>
            <a:endParaRPr kumimoji="1" lang="ja-JP" altLang="en-US"/>
          </a:p>
        </p:txBody>
      </p:sp>
    </p:spTree>
    <p:extLst>
      <p:ext uri="{BB962C8B-B14F-4D97-AF65-F5344CB8AC3E}">
        <p14:creationId xmlns:p14="http://schemas.microsoft.com/office/powerpoint/2010/main" val="41407545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0C23BE-7377-A34D-9138-EAF9D49A0E1B}" type="datetimeFigureOut">
              <a:rPr kumimoji="1" lang="ja-JP" altLang="en-US" smtClean="0"/>
              <a:t>2025/8/12</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5C6817-AF3F-404B-A5CF-1DF12FD8D706}" type="slidenum">
              <a:rPr kumimoji="1" lang="ja-JP" altLang="en-US" smtClean="0"/>
              <a:t>‹#›</a:t>
            </a:fld>
            <a:endParaRPr kumimoji="1" lang="ja-JP" altLang="en-US"/>
          </a:p>
        </p:txBody>
      </p:sp>
    </p:spTree>
    <p:extLst>
      <p:ext uri="{BB962C8B-B14F-4D97-AF65-F5344CB8AC3E}">
        <p14:creationId xmlns:p14="http://schemas.microsoft.com/office/powerpoint/2010/main" val="7717898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BA5C6817-AF3F-404B-A5CF-1DF12FD8D706}" type="slidenum">
              <a:rPr kumimoji="1" lang="ja-JP" altLang="en-US" smtClean="0"/>
              <a:t>2</a:t>
            </a:fld>
            <a:endParaRPr kumimoji="1" lang="ja-JP" altLang="en-US"/>
          </a:p>
        </p:txBody>
      </p:sp>
    </p:spTree>
    <p:extLst>
      <p:ext uri="{BB962C8B-B14F-4D97-AF65-F5344CB8AC3E}">
        <p14:creationId xmlns:p14="http://schemas.microsoft.com/office/powerpoint/2010/main" val="1787591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07CA2AD-0C5F-D44E-84B9-AF4D063E5BC3}"/>
              </a:ext>
            </a:extLst>
          </p:cNvPr>
          <p:cNvSpPr txBox="1">
            <a:spLocks/>
          </p:cNvSpPr>
          <p:nvPr userDrawn="1"/>
        </p:nvSpPr>
        <p:spPr>
          <a:xfrm>
            <a:off x="814576" y="145106"/>
            <a:ext cx="4140777" cy="248971"/>
          </a:xfrm>
          <a:prstGeom prst="rect">
            <a:avLst/>
          </a:prstGeom>
        </p:spPr>
        <p:txBody>
          <a:bodyPr lIns="72000" tIns="72000"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sz="1400" dirty="0">
                <a:solidFill>
                  <a:schemeClr val="tx1"/>
                </a:solidFill>
                <a:latin typeface="+mn-ea"/>
                <a:ea typeface="+mn-ea"/>
              </a:rPr>
              <a:t>エグゼクティブサマリー（要約）</a:t>
            </a:r>
            <a:endParaRPr lang="en-US" dirty="0">
              <a:solidFill>
                <a:schemeClr val="tx1"/>
              </a:solidFill>
              <a:latin typeface="+mn-ea"/>
              <a:ea typeface="+mn-ea"/>
            </a:endParaRPr>
          </a:p>
        </p:txBody>
      </p:sp>
    </p:spTree>
    <p:extLst>
      <p:ext uri="{BB962C8B-B14F-4D97-AF65-F5344CB8AC3E}">
        <p14:creationId xmlns:p14="http://schemas.microsoft.com/office/powerpoint/2010/main" val="567895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基礎情報">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B02EFC8-3603-7143-B025-44A10F079488}"/>
              </a:ext>
            </a:extLst>
          </p:cNvPr>
          <p:cNvSpPr txBox="1">
            <a:spLocks/>
          </p:cNvSpPr>
          <p:nvPr userDrawn="1"/>
        </p:nvSpPr>
        <p:spPr>
          <a:xfrm>
            <a:off x="814576" y="145106"/>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spc="600">
                <a:solidFill>
                  <a:schemeClr val="tx1"/>
                </a:solidFill>
                <a:latin typeface="+mn-ea"/>
                <a:ea typeface="+mn-ea"/>
              </a:rPr>
              <a:t>基礎情報</a:t>
            </a:r>
            <a:endParaRPr lang="en-US" dirty="0">
              <a:solidFill>
                <a:schemeClr val="tx1"/>
              </a:solidFill>
              <a:latin typeface="+mn-ea"/>
              <a:ea typeface="+mn-ea"/>
            </a:endParaRPr>
          </a:p>
        </p:txBody>
      </p:sp>
    </p:spTree>
    <p:extLst>
      <p:ext uri="{BB962C8B-B14F-4D97-AF65-F5344CB8AC3E}">
        <p14:creationId xmlns:p14="http://schemas.microsoft.com/office/powerpoint/2010/main" val="2023940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プロフィール">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CFA5F0A-49B0-D24E-A70B-90EB45B3D8C9}"/>
              </a:ext>
            </a:extLst>
          </p:cNvPr>
          <p:cNvSpPr txBox="1">
            <a:spLocks/>
          </p:cNvSpPr>
          <p:nvPr userDrawn="1"/>
        </p:nvSpPr>
        <p:spPr>
          <a:xfrm>
            <a:off x="814576" y="145106"/>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プロフィール</a:t>
            </a:r>
            <a:endParaRPr lang="en-US" dirty="0">
              <a:solidFill>
                <a:schemeClr val="tx1"/>
              </a:solidFill>
              <a:latin typeface="+mn-ea"/>
              <a:ea typeface="+mn-ea"/>
            </a:endParaRPr>
          </a:p>
        </p:txBody>
      </p:sp>
    </p:spTree>
    <p:extLst>
      <p:ext uri="{BB962C8B-B14F-4D97-AF65-F5344CB8AC3E}">
        <p14:creationId xmlns:p14="http://schemas.microsoft.com/office/powerpoint/2010/main" val="927122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取組紹介">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2223" y="153199"/>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取組紹介</a:t>
            </a:r>
            <a:endParaRPr lang="en-US" dirty="0">
              <a:solidFill>
                <a:schemeClr val="tx1"/>
              </a:solidFill>
              <a:latin typeface="+mn-ea"/>
              <a:ea typeface="+mn-ea"/>
            </a:endParaRPr>
          </a:p>
        </p:txBody>
      </p:sp>
    </p:spTree>
    <p:extLst>
      <p:ext uri="{BB962C8B-B14F-4D97-AF65-F5344CB8AC3E}">
        <p14:creationId xmlns:p14="http://schemas.microsoft.com/office/powerpoint/2010/main" val="3675144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取組実績">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4576" y="145106"/>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取組実績</a:t>
            </a:r>
            <a:endParaRPr lang="en-US" dirty="0">
              <a:solidFill>
                <a:schemeClr val="tx1"/>
              </a:solidFill>
              <a:latin typeface="+mn-ea"/>
              <a:ea typeface="+mn-ea"/>
            </a:endParaRPr>
          </a:p>
        </p:txBody>
      </p:sp>
    </p:spTree>
    <p:extLst>
      <p:ext uri="{BB962C8B-B14F-4D97-AF65-F5344CB8AC3E}">
        <p14:creationId xmlns:p14="http://schemas.microsoft.com/office/powerpoint/2010/main" val="208458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取組評価">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4576" y="145885"/>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取組評価</a:t>
            </a:r>
            <a:endParaRPr lang="en-US" dirty="0">
              <a:solidFill>
                <a:schemeClr val="tx1"/>
              </a:solidFill>
              <a:latin typeface="+mn-ea"/>
              <a:ea typeface="+mn-ea"/>
            </a:endParaRPr>
          </a:p>
        </p:txBody>
      </p:sp>
    </p:spTree>
    <p:extLst>
      <p:ext uri="{BB962C8B-B14F-4D97-AF65-F5344CB8AC3E}">
        <p14:creationId xmlns:p14="http://schemas.microsoft.com/office/powerpoint/2010/main" val="1430409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今後の展望">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4576" y="145885"/>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今後の展望</a:t>
            </a:r>
            <a:endParaRPr lang="en-US" dirty="0">
              <a:solidFill>
                <a:schemeClr val="tx1"/>
              </a:solidFill>
              <a:latin typeface="+mn-ea"/>
              <a:ea typeface="+mn-ea"/>
            </a:endParaRPr>
          </a:p>
        </p:txBody>
      </p:sp>
    </p:spTree>
    <p:extLst>
      <p:ext uri="{BB962C8B-B14F-4D97-AF65-F5344CB8AC3E}">
        <p14:creationId xmlns:p14="http://schemas.microsoft.com/office/powerpoint/2010/main" val="1200233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誓約事項および確認事項">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4576" y="145885"/>
            <a:ext cx="750294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endParaRPr lang="en-US" dirty="0">
              <a:solidFill>
                <a:schemeClr val="tx1"/>
              </a:solidFill>
              <a:latin typeface="+mn-ea"/>
              <a:ea typeface="+mn-ea"/>
            </a:endParaRPr>
          </a:p>
        </p:txBody>
      </p:sp>
      <p:sp>
        <p:nvSpPr>
          <p:cNvPr id="3" name="Title 1">
            <a:extLst>
              <a:ext uri="{FF2B5EF4-FFF2-40B4-BE49-F238E27FC236}">
                <a16:creationId xmlns:a16="http://schemas.microsoft.com/office/drawing/2014/main" id="{669335CA-4248-C52D-B31B-4B64E717A118}"/>
              </a:ext>
            </a:extLst>
          </p:cNvPr>
          <p:cNvSpPr txBox="1">
            <a:spLocks/>
          </p:cNvSpPr>
          <p:nvPr userDrawn="1"/>
        </p:nvSpPr>
        <p:spPr>
          <a:xfrm>
            <a:off x="814576" y="145885"/>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誓約事項および確認事項</a:t>
            </a:r>
            <a:endParaRPr lang="en-US" dirty="0">
              <a:solidFill>
                <a:schemeClr val="tx1"/>
              </a:solidFill>
              <a:latin typeface="+mn-ea"/>
              <a:ea typeface="+mn-ea"/>
            </a:endParaRPr>
          </a:p>
        </p:txBody>
      </p:sp>
    </p:spTree>
    <p:extLst>
      <p:ext uri="{BB962C8B-B14F-4D97-AF65-F5344CB8AC3E}">
        <p14:creationId xmlns:p14="http://schemas.microsoft.com/office/powerpoint/2010/main" val="2012156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アンケート・補足">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4576" y="145885"/>
            <a:ext cx="750294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endParaRPr lang="en-US" dirty="0">
              <a:solidFill>
                <a:schemeClr val="tx1"/>
              </a:solidFill>
              <a:latin typeface="+mn-ea"/>
              <a:ea typeface="+mn-ea"/>
            </a:endParaRPr>
          </a:p>
        </p:txBody>
      </p:sp>
    </p:spTree>
    <p:extLst>
      <p:ext uri="{BB962C8B-B14F-4D97-AF65-F5344CB8AC3E}">
        <p14:creationId xmlns:p14="http://schemas.microsoft.com/office/powerpoint/2010/main" val="2228090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D6A84349-BAAE-D041-A2A1-B398E0295828}"/>
              </a:ext>
            </a:extLst>
          </p:cNvPr>
          <p:cNvSpPr/>
          <p:nvPr userDrawn="1"/>
        </p:nvSpPr>
        <p:spPr>
          <a:xfrm>
            <a:off x="0" y="408627"/>
            <a:ext cx="9906000" cy="84407"/>
          </a:xfrm>
          <a:prstGeom prst="rect">
            <a:avLst/>
          </a:prstGeom>
          <a:solidFill>
            <a:srgbClr val="0064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50" b="1" spc="600" dirty="0">
              <a:solidFill>
                <a:schemeClr val="bg1"/>
              </a:solidFill>
            </a:endParaRPr>
          </a:p>
        </p:txBody>
      </p:sp>
      <p:sp>
        <p:nvSpPr>
          <p:cNvPr id="10" name="スライド番号プレースホルダー 4">
            <a:extLst>
              <a:ext uri="{FF2B5EF4-FFF2-40B4-BE49-F238E27FC236}">
                <a16:creationId xmlns:a16="http://schemas.microsoft.com/office/drawing/2014/main" id="{7539101F-7FCD-D145-9450-2D10D84275EF}"/>
              </a:ext>
            </a:extLst>
          </p:cNvPr>
          <p:cNvSpPr txBox="1">
            <a:spLocks/>
          </p:cNvSpPr>
          <p:nvPr userDrawn="1"/>
        </p:nvSpPr>
        <p:spPr>
          <a:xfrm>
            <a:off x="9262539" y="6492875"/>
            <a:ext cx="572347"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3BDFE4E-C919-8F4B-9A94-A02D2C319B5C}" type="slidenum">
              <a:rPr kumimoji="1" lang="ja-JP" altLang="en-US" smtClean="0"/>
              <a:pPr/>
              <a:t>‹#›</a:t>
            </a:fld>
            <a:endParaRPr kumimoji="1" lang="ja-JP" altLang="en-US"/>
          </a:p>
        </p:txBody>
      </p:sp>
      <p:sp>
        <p:nvSpPr>
          <p:cNvPr id="4" name="Title 1">
            <a:extLst>
              <a:ext uri="{FF2B5EF4-FFF2-40B4-BE49-F238E27FC236}">
                <a16:creationId xmlns:a16="http://schemas.microsoft.com/office/drawing/2014/main" id="{D2321433-B09D-DF40-86CA-A2E24FC2B4A3}"/>
              </a:ext>
            </a:extLst>
          </p:cNvPr>
          <p:cNvSpPr txBox="1">
            <a:spLocks/>
          </p:cNvSpPr>
          <p:nvPr userDrawn="1"/>
        </p:nvSpPr>
        <p:spPr>
          <a:xfrm>
            <a:off x="7819053" y="139633"/>
            <a:ext cx="2015833" cy="248971"/>
          </a:xfrm>
          <a:prstGeom prst="rect">
            <a:avLst/>
          </a:prstGeom>
        </p:spPr>
        <p:txBody>
          <a:bodyPr tIns="72000" bIns="72000"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pPr algn="r"/>
            <a:r>
              <a:rPr lang="ja-JP" altLang="en-US" sz="900" b="1" spc="0" dirty="0">
                <a:solidFill>
                  <a:schemeClr val="tx1"/>
                </a:solidFill>
                <a:latin typeface="+mn-ea"/>
                <a:ea typeface="+mn-ea"/>
              </a:rPr>
              <a:t>第</a:t>
            </a:r>
            <a:r>
              <a:rPr lang="en-US" altLang="ja-JP" sz="900" b="1" spc="0" dirty="0">
                <a:solidFill>
                  <a:schemeClr val="tx1"/>
                </a:solidFill>
                <a:latin typeface="+mn-ea"/>
                <a:ea typeface="+mn-ea"/>
              </a:rPr>
              <a:t>21</a:t>
            </a:r>
            <a:r>
              <a:rPr lang="ja-JP" altLang="en-US" sz="900" b="1" spc="0" dirty="0">
                <a:solidFill>
                  <a:schemeClr val="tx1"/>
                </a:solidFill>
                <a:latin typeface="+mn-ea"/>
                <a:ea typeface="+mn-ea"/>
              </a:rPr>
              <a:t>回エコツーリズム大賞</a:t>
            </a:r>
            <a:endParaRPr lang="en-US" sz="900" b="1" spc="0" dirty="0">
              <a:solidFill>
                <a:schemeClr val="tx1"/>
              </a:solidFill>
              <a:latin typeface="+mn-ea"/>
              <a:ea typeface="+mn-ea"/>
            </a:endParaRPr>
          </a:p>
        </p:txBody>
      </p:sp>
      <p:pic>
        <p:nvPicPr>
          <p:cNvPr id="2" name="Picture 11" descr="ç°å¢ç">
            <a:extLst>
              <a:ext uri="{FF2B5EF4-FFF2-40B4-BE49-F238E27FC236}">
                <a16:creationId xmlns:a16="http://schemas.microsoft.com/office/drawing/2014/main" id="{5482A47E-4CEF-5678-3815-43228C2BB523}"/>
              </a:ext>
            </a:extLst>
          </p:cNvPr>
          <p:cNvPicPr>
            <a:picLocks noChangeAspect="1" noChangeArrowheads="1"/>
          </p:cNvPicPr>
          <p:nvPr userDrawn="1"/>
        </p:nvPicPr>
        <p:blipFill>
          <a:blip r:embed="rId11" cstate="email">
            <a:extLst>
              <a:ext uri="{28A0092B-C50C-407E-A947-70E740481C1C}">
                <a14:useLocalDpi xmlns:a14="http://schemas.microsoft.com/office/drawing/2010/main"/>
              </a:ext>
            </a:extLst>
          </a:blip>
          <a:srcRect/>
          <a:stretch>
            <a:fillRect/>
          </a:stretch>
        </p:blipFill>
        <p:spPr bwMode="auto">
          <a:xfrm>
            <a:off x="29498" y="0"/>
            <a:ext cx="376110" cy="408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0FBABAF9-2AFE-0508-6644-CFD3BDE4B6B4}"/>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465993" y="39182"/>
            <a:ext cx="284855" cy="3494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6364583"/>
      </p:ext>
    </p:extLst>
  </p:cSld>
  <p:clrMap bg1="lt1" tx1="dk1" bg2="lt2" tx2="dk2" accent1="accent1" accent2="accent2" accent3="accent3" accent4="accent4" accent5="accent5" accent6="accent6" hlink="hlink" folHlink="folHlink"/>
  <p:sldLayoutIdLst>
    <p:sldLayoutId id="2147483661" r:id="rId1"/>
    <p:sldLayoutId id="2147483668" r:id="rId2"/>
    <p:sldLayoutId id="2147483667" r:id="rId3"/>
    <p:sldLayoutId id="2147483669" r:id="rId4"/>
    <p:sldLayoutId id="2147483670" r:id="rId5"/>
    <p:sldLayoutId id="2147483671" r:id="rId6"/>
    <p:sldLayoutId id="2147483672" r:id="rId7"/>
    <p:sldLayoutId id="2147483673" r:id="rId8"/>
    <p:sldLayoutId id="2147483674" r:id="rId9"/>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2B2D0F7-07B5-BB41-B0A6-BC7DFA991043}"/>
              </a:ext>
            </a:extLst>
          </p:cNvPr>
          <p:cNvSpPr/>
          <p:nvPr/>
        </p:nvSpPr>
        <p:spPr>
          <a:xfrm>
            <a:off x="322134" y="2109805"/>
            <a:ext cx="3041793" cy="2219501"/>
          </a:xfrm>
          <a:prstGeom prst="rect">
            <a:avLst/>
          </a:prstGeom>
          <a:solidFill>
            <a:schemeClr val="bg1"/>
          </a:solidFill>
          <a:ln>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244"/>
              </a:spcBef>
              <a:spcAft>
                <a:spcPts val="244"/>
              </a:spcAft>
            </a:pPr>
            <a:r>
              <a:rPr lang="ja-JP" altLang="en-US" sz="1050" dirty="0">
                <a:solidFill>
                  <a:schemeClr val="tx1"/>
                </a:solidFill>
                <a:latin typeface="+mn-ea"/>
              </a:rPr>
              <a:t>キービジュアル</a:t>
            </a:r>
            <a:endParaRPr lang="en-US" altLang="ja-JP" sz="1050" dirty="0">
              <a:solidFill>
                <a:schemeClr val="tx1"/>
              </a:solidFill>
              <a:latin typeface="+mn-ea"/>
            </a:endParaRPr>
          </a:p>
          <a:p>
            <a:pPr algn="ctr">
              <a:spcBef>
                <a:spcPts val="244"/>
              </a:spcBef>
              <a:spcAft>
                <a:spcPts val="244"/>
              </a:spcAft>
            </a:pPr>
            <a:r>
              <a:rPr lang="ja-JP" altLang="en-US" sz="900" dirty="0">
                <a:solidFill>
                  <a:schemeClr val="tx1"/>
                </a:solidFill>
                <a:latin typeface="+mn-ea"/>
              </a:rPr>
              <a:t>（取組を象徴するイメージ画像）</a:t>
            </a:r>
          </a:p>
        </p:txBody>
      </p:sp>
      <p:sp>
        <p:nvSpPr>
          <p:cNvPr id="13" name="正方形/長方形 12">
            <a:extLst>
              <a:ext uri="{FF2B5EF4-FFF2-40B4-BE49-F238E27FC236}">
                <a16:creationId xmlns:a16="http://schemas.microsoft.com/office/drawing/2014/main" id="{E233D059-2281-CF42-99FF-8DC780E3D4B6}"/>
              </a:ext>
            </a:extLst>
          </p:cNvPr>
          <p:cNvSpPr/>
          <p:nvPr/>
        </p:nvSpPr>
        <p:spPr>
          <a:xfrm>
            <a:off x="3543650" y="2368938"/>
            <a:ext cx="6053504" cy="81545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tlCol="0" anchor="t"/>
          <a:lstStyle/>
          <a:p>
            <a:pPr>
              <a:lnSpc>
                <a:spcPts val="1300"/>
              </a:lnSpc>
            </a:pPr>
            <a:r>
              <a:rPr lang="ja-JP" altLang="en-US" sz="900" dirty="0">
                <a:solidFill>
                  <a:srgbClr val="FF0000"/>
                </a:solidFill>
              </a:rPr>
              <a:t>取組の概要についてお聞かせください（</a:t>
            </a:r>
            <a:r>
              <a:rPr lang="en-US" altLang="ja-JP" sz="900" dirty="0">
                <a:solidFill>
                  <a:srgbClr val="FF0000"/>
                </a:solidFill>
              </a:rPr>
              <a:t>200</a:t>
            </a:r>
            <a:r>
              <a:rPr lang="ja-JP" altLang="en-US" sz="900" dirty="0">
                <a:solidFill>
                  <a:srgbClr val="FF0000"/>
                </a:solidFill>
              </a:rPr>
              <a:t>字程度）</a:t>
            </a:r>
          </a:p>
        </p:txBody>
      </p:sp>
      <p:grpSp>
        <p:nvGrpSpPr>
          <p:cNvPr id="2" name="グループ化 1">
            <a:extLst>
              <a:ext uri="{FF2B5EF4-FFF2-40B4-BE49-F238E27FC236}">
                <a16:creationId xmlns:a16="http://schemas.microsoft.com/office/drawing/2014/main" id="{C93315B5-FB6F-88E4-49BC-37C31F30F812}"/>
              </a:ext>
            </a:extLst>
          </p:cNvPr>
          <p:cNvGrpSpPr/>
          <p:nvPr/>
        </p:nvGrpSpPr>
        <p:grpSpPr>
          <a:xfrm>
            <a:off x="315589" y="4438902"/>
            <a:ext cx="9281564" cy="2096819"/>
            <a:chOff x="315589" y="4479507"/>
            <a:chExt cx="9281564" cy="2216818"/>
          </a:xfrm>
        </p:grpSpPr>
        <p:sp>
          <p:nvSpPr>
            <p:cNvPr id="25" name="正方形/長方形 24">
              <a:extLst>
                <a:ext uri="{FF2B5EF4-FFF2-40B4-BE49-F238E27FC236}">
                  <a16:creationId xmlns:a16="http://schemas.microsoft.com/office/drawing/2014/main" id="{2FF40C63-4FD5-6949-A48C-18EAEB0E8010}"/>
                </a:ext>
              </a:extLst>
            </p:cNvPr>
            <p:cNvSpPr/>
            <p:nvPr/>
          </p:nvSpPr>
          <p:spPr>
            <a:xfrm>
              <a:off x="315589" y="6345797"/>
              <a:ext cx="909361" cy="350528"/>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950">
                  <a:solidFill>
                    <a:schemeClr val="tx1"/>
                  </a:solidFill>
                  <a:latin typeface="+mn-ea"/>
                </a:rPr>
                <a:t>展望の要旨</a:t>
              </a:r>
              <a:endParaRPr lang="ja-JP" altLang="en-US" sz="813">
                <a:solidFill>
                  <a:schemeClr val="bg2">
                    <a:lumMod val="75000"/>
                  </a:schemeClr>
                </a:solidFill>
              </a:endParaRPr>
            </a:p>
          </p:txBody>
        </p:sp>
        <p:sp>
          <p:nvSpPr>
            <p:cNvPr id="29" name="正方形/長方形 28">
              <a:extLst>
                <a:ext uri="{FF2B5EF4-FFF2-40B4-BE49-F238E27FC236}">
                  <a16:creationId xmlns:a16="http://schemas.microsoft.com/office/drawing/2014/main" id="{64CF0174-EE58-3349-9E68-119B1620A1BA}"/>
                </a:ext>
              </a:extLst>
            </p:cNvPr>
            <p:cNvSpPr/>
            <p:nvPr/>
          </p:nvSpPr>
          <p:spPr>
            <a:xfrm>
              <a:off x="686780" y="4479508"/>
              <a:ext cx="1357680" cy="4401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813" dirty="0">
                  <a:solidFill>
                    <a:schemeClr val="tx1"/>
                  </a:solidFill>
                </a:rPr>
                <a:t>ガイダンスの手法</a:t>
              </a:r>
            </a:p>
          </p:txBody>
        </p:sp>
        <p:sp>
          <p:nvSpPr>
            <p:cNvPr id="30" name="正方形/長方形 29">
              <a:extLst>
                <a:ext uri="{FF2B5EF4-FFF2-40B4-BE49-F238E27FC236}">
                  <a16:creationId xmlns:a16="http://schemas.microsoft.com/office/drawing/2014/main" id="{D7F928B4-A569-A147-AE81-1C45C16E2A3E}"/>
                </a:ext>
              </a:extLst>
            </p:cNvPr>
            <p:cNvSpPr/>
            <p:nvPr/>
          </p:nvSpPr>
          <p:spPr>
            <a:xfrm>
              <a:off x="686781" y="4922299"/>
              <a:ext cx="1357679" cy="440099"/>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813" dirty="0">
                  <a:solidFill>
                    <a:schemeClr val="tx1"/>
                  </a:solidFill>
                </a:rPr>
                <a:t>環境保全の取組</a:t>
              </a:r>
            </a:p>
          </p:txBody>
        </p:sp>
        <p:sp>
          <p:nvSpPr>
            <p:cNvPr id="31" name="正方形/長方形 30">
              <a:extLst>
                <a:ext uri="{FF2B5EF4-FFF2-40B4-BE49-F238E27FC236}">
                  <a16:creationId xmlns:a16="http://schemas.microsoft.com/office/drawing/2014/main" id="{2BA1A2C9-40AC-1542-AD9B-C2B7E2A854C7}"/>
                </a:ext>
              </a:extLst>
            </p:cNvPr>
            <p:cNvSpPr/>
            <p:nvPr/>
          </p:nvSpPr>
          <p:spPr>
            <a:xfrm>
              <a:off x="686781" y="5363284"/>
              <a:ext cx="1357679" cy="440099"/>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813" dirty="0">
                  <a:solidFill>
                    <a:schemeClr val="tx1"/>
                  </a:solidFill>
                </a:rPr>
                <a:t>地域活性化の取組</a:t>
              </a:r>
            </a:p>
          </p:txBody>
        </p:sp>
        <p:sp>
          <p:nvSpPr>
            <p:cNvPr id="32" name="正方形/長方形 31">
              <a:extLst>
                <a:ext uri="{FF2B5EF4-FFF2-40B4-BE49-F238E27FC236}">
                  <a16:creationId xmlns:a16="http://schemas.microsoft.com/office/drawing/2014/main" id="{1AAD4845-05B0-2D43-A772-BD34AF02C690}"/>
                </a:ext>
              </a:extLst>
            </p:cNvPr>
            <p:cNvSpPr/>
            <p:nvPr/>
          </p:nvSpPr>
          <p:spPr>
            <a:xfrm>
              <a:off x="686781" y="5804274"/>
              <a:ext cx="1357679" cy="4401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813" dirty="0">
                  <a:solidFill>
                    <a:schemeClr val="tx1"/>
                  </a:solidFill>
                </a:rPr>
                <a:t>その他の取組</a:t>
              </a:r>
            </a:p>
          </p:txBody>
        </p:sp>
        <p:sp>
          <p:nvSpPr>
            <p:cNvPr id="28" name="正方形/長方形 27">
              <a:extLst>
                <a:ext uri="{FF2B5EF4-FFF2-40B4-BE49-F238E27FC236}">
                  <a16:creationId xmlns:a16="http://schemas.microsoft.com/office/drawing/2014/main" id="{4566F92B-64D3-E346-8627-0DDF4E61F91C}"/>
                </a:ext>
              </a:extLst>
            </p:cNvPr>
            <p:cNvSpPr/>
            <p:nvPr/>
          </p:nvSpPr>
          <p:spPr>
            <a:xfrm>
              <a:off x="315589" y="4479507"/>
              <a:ext cx="371192" cy="1762177"/>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50" spc="300">
                  <a:solidFill>
                    <a:schemeClr val="tx1"/>
                  </a:solidFill>
                </a:rPr>
                <a:t>取組評価の要旨</a:t>
              </a:r>
            </a:p>
          </p:txBody>
        </p:sp>
        <p:sp>
          <p:nvSpPr>
            <p:cNvPr id="34" name="正方形/長方形 33">
              <a:extLst>
                <a:ext uri="{FF2B5EF4-FFF2-40B4-BE49-F238E27FC236}">
                  <a16:creationId xmlns:a16="http://schemas.microsoft.com/office/drawing/2014/main" id="{298D4FD0-B78B-B641-B7F8-295D31BFD6BC}"/>
                </a:ext>
              </a:extLst>
            </p:cNvPr>
            <p:cNvSpPr/>
            <p:nvPr/>
          </p:nvSpPr>
          <p:spPr>
            <a:xfrm>
              <a:off x="2044460" y="4479508"/>
              <a:ext cx="7552692" cy="44190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900" dirty="0">
                  <a:solidFill>
                    <a:srgbClr val="FF0000"/>
                  </a:solidFill>
                </a:rPr>
                <a:t>（</a:t>
              </a:r>
              <a:r>
                <a:rPr lang="en-US" altLang="ja-JP" sz="900" dirty="0">
                  <a:solidFill>
                    <a:srgbClr val="FF0000"/>
                  </a:solidFill>
                </a:rPr>
                <a:t>50</a:t>
              </a:r>
              <a:r>
                <a:rPr lang="ja-JP" altLang="en-US" sz="900" dirty="0">
                  <a:solidFill>
                    <a:srgbClr val="FF0000"/>
                  </a:solidFill>
                </a:rPr>
                <a:t>字程度）</a:t>
              </a:r>
            </a:p>
          </p:txBody>
        </p:sp>
        <p:sp>
          <p:nvSpPr>
            <p:cNvPr id="35" name="正方形/長方形 34">
              <a:extLst>
                <a:ext uri="{FF2B5EF4-FFF2-40B4-BE49-F238E27FC236}">
                  <a16:creationId xmlns:a16="http://schemas.microsoft.com/office/drawing/2014/main" id="{27D842D0-77F5-2445-9D60-4BA2153EC2CD}"/>
                </a:ext>
              </a:extLst>
            </p:cNvPr>
            <p:cNvSpPr/>
            <p:nvPr/>
          </p:nvSpPr>
          <p:spPr>
            <a:xfrm>
              <a:off x="2044460" y="4922299"/>
              <a:ext cx="7552692" cy="44009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900" dirty="0">
                  <a:solidFill>
                    <a:srgbClr val="FF0000"/>
                  </a:solidFill>
                </a:rPr>
                <a:t>（</a:t>
              </a:r>
              <a:r>
                <a:rPr lang="en-US" altLang="ja-JP" sz="900" dirty="0">
                  <a:solidFill>
                    <a:srgbClr val="FF0000"/>
                  </a:solidFill>
                </a:rPr>
                <a:t>50</a:t>
              </a:r>
              <a:r>
                <a:rPr lang="ja-JP" altLang="en-US" sz="900" dirty="0">
                  <a:solidFill>
                    <a:srgbClr val="FF0000"/>
                  </a:solidFill>
                </a:rPr>
                <a:t>字程度）</a:t>
              </a:r>
            </a:p>
          </p:txBody>
        </p:sp>
        <p:sp>
          <p:nvSpPr>
            <p:cNvPr id="36" name="正方形/長方形 35">
              <a:extLst>
                <a:ext uri="{FF2B5EF4-FFF2-40B4-BE49-F238E27FC236}">
                  <a16:creationId xmlns:a16="http://schemas.microsoft.com/office/drawing/2014/main" id="{74ADA043-A641-6543-9D37-B2002A0A2FBB}"/>
                </a:ext>
              </a:extLst>
            </p:cNvPr>
            <p:cNvSpPr/>
            <p:nvPr/>
          </p:nvSpPr>
          <p:spPr>
            <a:xfrm>
              <a:off x="2044461" y="5363285"/>
              <a:ext cx="7552692" cy="44009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900" dirty="0">
                  <a:solidFill>
                    <a:srgbClr val="FF0000"/>
                  </a:solidFill>
                </a:rPr>
                <a:t>（</a:t>
              </a:r>
              <a:r>
                <a:rPr lang="en-US" altLang="ja-JP" sz="900" dirty="0">
                  <a:solidFill>
                    <a:srgbClr val="FF0000"/>
                  </a:solidFill>
                </a:rPr>
                <a:t>50</a:t>
              </a:r>
              <a:r>
                <a:rPr lang="ja-JP" altLang="en-US" sz="900" dirty="0">
                  <a:solidFill>
                    <a:srgbClr val="FF0000"/>
                  </a:solidFill>
                </a:rPr>
                <a:t>字程度）</a:t>
              </a:r>
            </a:p>
          </p:txBody>
        </p:sp>
        <p:sp>
          <p:nvSpPr>
            <p:cNvPr id="38" name="正方形/長方形 37">
              <a:extLst>
                <a:ext uri="{FF2B5EF4-FFF2-40B4-BE49-F238E27FC236}">
                  <a16:creationId xmlns:a16="http://schemas.microsoft.com/office/drawing/2014/main" id="{99C61342-73D5-DE4A-8280-007E26023A1E}"/>
                </a:ext>
              </a:extLst>
            </p:cNvPr>
            <p:cNvSpPr/>
            <p:nvPr/>
          </p:nvSpPr>
          <p:spPr>
            <a:xfrm>
              <a:off x="2044461" y="5803385"/>
              <a:ext cx="7552691" cy="440981"/>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900" dirty="0">
                  <a:solidFill>
                    <a:srgbClr val="FF0000"/>
                  </a:solidFill>
                </a:rPr>
                <a:t>（</a:t>
              </a:r>
              <a:r>
                <a:rPr lang="en-US" altLang="ja-JP" sz="900" dirty="0">
                  <a:solidFill>
                    <a:srgbClr val="FF0000"/>
                  </a:solidFill>
                </a:rPr>
                <a:t>50</a:t>
              </a:r>
              <a:r>
                <a:rPr lang="ja-JP" altLang="en-US" sz="900" dirty="0">
                  <a:solidFill>
                    <a:srgbClr val="FF0000"/>
                  </a:solidFill>
                </a:rPr>
                <a:t>字程度）</a:t>
              </a:r>
            </a:p>
          </p:txBody>
        </p:sp>
        <p:sp>
          <p:nvSpPr>
            <p:cNvPr id="43" name="正方形/長方形 42">
              <a:extLst>
                <a:ext uri="{FF2B5EF4-FFF2-40B4-BE49-F238E27FC236}">
                  <a16:creationId xmlns:a16="http://schemas.microsoft.com/office/drawing/2014/main" id="{8F2513F8-CC95-C54F-9FAE-7FA3CC07317A}"/>
                </a:ext>
              </a:extLst>
            </p:cNvPr>
            <p:cNvSpPr/>
            <p:nvPr/>
          </p:nvSpPr>
          <p:spPr>
            <a:xfrm>
              <a:off x="1224951" y="6345797"/>
              <a:ext cx="8372200" cy="35052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r>
                <a:rPr lang="ja-JP" altLang="en-US" sz="900" dirty="0">
                  <a:solidFill>
                    <a:srgbClr val="FF0000"/>
                  </a:solidFill>
                </a:rPr>
                <a:t>今後の展望についてお聞かせください（</a:t>
              </a:r>
              <a:r>
                <a:rPr lang="en-US" altLang="ja-JP" sz="900" dirty="0">
                  <a:solidFill>
                    <a:srgbClr val="FF0000"/>
                  </a:solidFill>
                </a:rPr>
                <a:t>50</a:t>
              </a:r>
              <a:r>
                <a:rPr lang="ja-JP" altLang="en-US" sz="900" dirty="0">
                  <a:solidFill>
                    <a:srgbClr val="FF0000"/>
                  </a:solidFill>
                </a:rPr>
                <a:t>字程度）</a:t>
              </a:r>
            </a:p>
          </p:txBody>
        </p:sp>
      </p:grpSp>
      <p:sp>
        <p:nvSpPr>
          <p:cNvPr id="44" name="正方形/長方形 43">
            <a:extLst>
              <a:ext uri="{FF2B5EF4-FFF2-40B4-BE49-F238E27FC236}">
                <a16:creationId xmlns:a16="http://schemas.microsoft.com/office/drawing/2014/main" id="{46157B24-CE8A-C44A-9DDD-7FC8365EBC37}"/>
              </a:ext>
            </a:extLst>
          </p:cNvPr>
          <p:cNvSpPr/>
          <p:nvPr/>
        </p:nvSpPr>
        <p:spPr>
          <a:xfrm>
            <a:off x="3543650" y="2104353"/>
            <a:ext cx="6053504" cy="264584"/>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t"/>
          <a:lstStyle/>
          <a:p>
            <a:r>
              <a:rPr lang="ja-JP" altLang="en-US" sz="950">
                <a:solidFill>
                  <a:schemeClr val="tx1"/>
                </a:solidFill>
                <a:latin typeface="+mn-ea"/>
              </a:rPr>
              <a:t>取組の要旨</a:t>
            </a:r>
            <a:endParaRPr lang="ja-JP" altLang="en-US" sz="813">
              <a:solidFill>
                <a:schemeClr val="bg2">
                  <a:lumMod val="75000"/>
                </a:schemeClr>
              </a:solidFill>
            </a:endParaRPr>
          </a:p>
        </p:txBody>
      </p:sp>
      <p:sp>
        <p:nvSpPr>
          <p:cNvPr id="47" name="正方形/長方形 46">
            <a:extLst>
              <a:ext uri="{FF2B5EF4-FFF2-40B4-BE49-F238E27FC236}">
                <a16:creationId xmlns:a16="http://schemas.microsoft.com/office/drawing/2014/main" id="{E45D38B5-D366-0E47-B634-B2D5828BA592}"/>
              </a:ext>
            </a:extLst>
          </p:cNvPr>
          <p:cNvSpPr/>
          <p:nvPr/>
        </p:nvSpPr>
        <p:spPr>
          <a:xfrm>
            <a:off x="3543650" y="3459575"/>
            <a:ext cx="6053504" cy="86973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tlCol="0" anchor="t"/>
          <a:lstStyle/>
          <a:p>
            <a:pPr>
              <a:lnSpc>
                <a:spcPts val="1300"/>
              </a:lnSpc>
            </a:pPr>
            <a:r>
              <a:rPr lang="ja-JP" altLang="en-US" sz="900" dirty="0">
                <a:solidFill>
                  <a:srgbClr val="FF0000"/>
                </a:solidFill>
              </a:rPr>
              <a:t>取組で成し遂げたことは何ですか？（</a:t>
            </a:r>
            <a:r>
              <a:rPr lang="en-US" altLang="ja-JP" sz="900" dirty="0">
                <a:solidFill>
                  <a:srgbClr val="FF0000"/>
                </a:solidFill>
              </a:rPr>
              <a:t>200</a:t>
            </a:r>
            <a:r>
              <a:rPr lang="ja-JP" altLang="en-US" sz="900" dirty="0">
                <a:solidFill>
                  <a:srgbClr val="FF0000"/>
                </a:solidFill>
              </a:rPr>
              <a:t>字程度）</a:t>
            </a:r>
          </a:p>
        </p:txBody>
      </p:sp>
      <p:sp>
        <p:nvSpPr>
          <p:cNvPr id="48" name="正方形/長方形 47">
            <a:extLst>
              <a:ext uri="{FF2B5EF4-FFF2-40B4-BE49-F238E27FC236}">
                <a16:creationId xmlns:a16="http://schemas.microsoft.com/office/drawing/2014/main" id="{1387F725-5E21-EE4C-9480-AE4CCE4511F4}"/>
              </a:ext>
            </a:extLst>
          </p:cNvPr>
          <p:cNvSpPr/>
          <p:nvPr/>
        </p:nvSpPr>
        <p:spPr>
          <a:xfrm>
            <a:off x="3543650" y="3184393"/>
            <a:ext cx="6053504" cy="275181"/>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t"/>
          <a:lstStyle/>
          <a:p>
            <a:r>
              <a:rPr lang="ja-JP" altLang="en-US" sz="950" dirty="0">
                <a:solidFill>
                  <a:schemeClr val="tx1"/>
                </a:solidFill>
                <a:latin typeface="+mn-ea"/>
              </a:rPr>
              <a:t>実績の要旨</a:t>
            </a:r>
            <a:endParaRPr lang="ja-JP" altLang="en-US" sz="813" dirty="0">
              <a:solidFill>
                <a:schemeClr val="bg2">
                  <a:lumMod val="75000"/>
                </a:schemeClr>
              </a:solidFill>
            </a:endParaRPr>
          </a:p>
        </p:txBody>
      </p:sp>
      <p:sp>
        <p:nvSpPr>
          <p:cNvPr id="5" name="正方形/長方形 4">
            <a:extLst>
              <a:ext uri="{FF2B5EF4-FFF2-40B4-BE49-F238E27FC236}">
                <a16:creationId xmlns:a16="http://schemas.microsoft.com/office/drawing/2014/main" id="{86D05C9A-13A2-0496-1DD0-8B4AE80A3C2A}"/>
              </a:ext>
            </a:extLst>
          </p:cNvPr>
          <p:cNvSpPr/>
          <p:nvPr/>
        </p:nvSpPr>
        <p:spPr>
          <a:xfrm>
            <a:off x="1792225" y="590400"/>
            <a:ext cx="3397029"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schemeClr val="tx1"/>
              </a:solidFill>
              <a:latin typeface="+mn-ea"/>
            </a:endParaRPr>
          </a:p>
        </p:txBody>
      </p:sp>
      <p:sp>
        <p:nvSpPr>
          <p:cNvPr id="9" name="正方形/長方形 8">
            <a:extLst>
              <a:ext uri="{FF2B5EF4-FFF2-40B4-BE49-F238E27FC236}">
                <a16:creationId xmlns:a16="http://schemas.microsoft.com/office/drawing/2014/main" id="{C8CB0D35-88F4-928F-EF27-B4E0EFF9ADEE}"/>
              </a:ext>
            </a:extLst>
          </p:cNvPr>
          <p:cNvSpPr/>
          <p:nvPr/>
        </p:nvSpPr>
        <p:spPr>
          <a:xfrm>
            <a:off x="322133" y="590400"/>
            <a:ext cx="1485281"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1100" dirty="0">
                <a:solidFill>
                  <a:schemeClr val="tx1"/>
                </a:solidFill>
                <a:latin typeface="+mn-ea"/>
              </a:rPr>
              <a:t>応募取組主体名称</a:t>
            </a:r>
          </a:p>
        </p:txBody>
      </p:sp>
      <p:sp>
        <p:nvSpPr>
          <p:cNvPr id="14" name="正方形/長方形 13">
            <a:extLst>
              <a:ext uri="{FF2B5EF4-FFF2-40B4-BE49-F238E27FC236}">
                <a16:creationId xmlns:a16="http://schemas.microsoft.com/office/drawing/2014/main" id="{25E571B1-ADFE-36E2-AD79-3609DF054FC4}"/>
              </a:ext>
            </a:extLst>
          </p:cNvPr>
          <p:cNvSpPr/>
          <p:nvPr/>
        </p:nvSpPr>
        <p:spPr>
          <a:xfrm>
            <a:off x="1808932" y="1431806"/>
            <a:ext cx="7788222" cy="42579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61200" rtlCol="0" anchor="ctr" anchorCtr="0"/>
          <a:lstStyle/>
          <a:p>
            <a:r>
              <a:rPr lang="ja-JP" altLang="en-US" sz="1000" dirty="0">
                <a:solidFill>
                  <a:schemeClr val="tx1"/>
                </a:solidFill>
                <a:latin typeface="+mn-ea"/>
              </a:rPr>
              <a:t>個人事業者　／　企業　／　教育機関　／　自治体　／　協議会　 ／　地域団体　／　その他（　　　　　　　　　　　　）</a:t>
            </a:r>
            <a:endParaRPr lang="en-US" altLang="ja-JP" sz="1000" dirty="0">
              <a:solidFill>
                <a:schemeClr val="tx1"/>
              </a:solidFill>
              <a:latin typeface="+mn-ea"/>
            </a:endParaRPr>
          </a:p>
        </p:txBody>
      </p:sp>
      <p:sp>
        <p:nvSpPr>
          <p:cNvPr id="15" name="正方形/長方形 14">
            <a:extLst>
              <a:ext uri="{FF2B5EF4-FFF2-40B4-BE49-F238E27FC236}">
                <a16:creationId xmlns:a16="http://schemas.microsoft.com/office/drawing/2014/main" id="{ABDF27D0-00F4-79E9-1471-E4524735D867}"/>
              </a:ext>
            </a:extLst>
          </p:cNvPr>
          <p:cNvSpPr/>
          <p:nvPr/>
        </p:nvSpPr>
        <p:spPr>
          <a:xfrm>
            <a:off x="322132" y="1431807"/>
            <a:ext cx="1486799" cy="425793"/>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rtlCol="0" anchor="ctr" anchorCtr="1"/>
          <a:lstStyle/>
          <a:p>
            <a:pPr algn="ctr"/>
            <a:r>
              <a:rPr lang="ja-JP" altLang="en-US" sz="1100" dirty="0">
                <a:solidFill>
                  <a:schemeClr val="tx1"/>
                </a:solidFill>
                <a:latin typeface="+mn-ea"/>
              </a:rPr>
              <a:t>取組主体の種別</a:t>
            </a:r>
            <a:endParaRPr lang="ja-JP" altLang="en-US" sz="1100" dirty="0">
              <a:solidFill>
                <a:schemeClr val="bg2">
                  <a:lumMod val="75000"/>
                </a:schemeClr>
              </a:solidFill>
            </a:endParaRPr>
          </a:p>
        </p:txBody>
      </p:sp>
      <p:sp>
        <p:nvSpPr>
          <p:cNvPr id="17" name="正方形/長方形 16">
            <a:extLst>
              <a:ext uri="{FF2B5EF4-FFF2-40B4-BE49-F238E27FC236}">
                <a16:creationId xmlns:a16="http://schemas.microsoft.com/office/drawing/2014/main" id="{E564DAA5-2457-EFDE-B4C1-C52E9D581B2A}"/>
              </a:ext>
            </a:extLst>
          </p:cNvPr>
          <p:cNvSpPr/>
          <p:nvPr/>
        </p:nvSpPr>
        <p:spPr>
          <a:xfrm>
            <a:off x="7505965" y="590400"/>
            <a:ext cx="813862"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950" dirty="0">
                <a:solidFill>
                  <a:schemeClr val="tx1"/>
                </a:solidFill>
                <a:latin typeface="+mn-ea"/>
              </a:rPr>
              <a:t>団体設立後の経過年数</a:t>
            </a:r>
          </a:p>
        </p:txBody>
      </p:sp>
      <p:sp>
        <p:nvSpPr>
          <p:cNvPr id="18" name="正方形/長方形 17">
            <a:extLst>
              <a:ext uri="{FF2B5EF4-FFF2-40B4-BE49-F238E27FC236}">
                <a16:creationId xmlns:a16="http://schemas.microsoft.com/office/drawing/2014/main" id="{A85EE887-01CC-BBEA-8C51-BC6B12B32C9C}"/>
              </a:ext>
            </a:extLst>
          </p:cNvPr>
          <p:cNvSpPr/>
          <p:nvPr/>
        </p:nvSpPr>
        <p:spPr>
          <a:xfrm>
            <a:off x="5179990" y="590107"/>
            <a:ext cx="813863"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950" dirty="0">
                <a:solidFill>
                  <a:schemeClr val="tx1"/>
                </a:solidFill>
                <a:latin typeface="+mn-ea"/>
              </a:rPr>
              <a:t>活動地域</a:t>
            </a:r>
          </a:p>
        </p:txBody>
      </p:sp>
      <p:sp>
        <p:nvSpPr>
          <p:cNvPr id="22" name="正方形/長方形 21">
            <a:extLst>
              <a:ext uri="{FF2B5EF4-FFF2-40B4-BE49-F238E27FC236}">
                <a16:creationId xmlns:a16="http://schemas.microsoft.com/office/drawing/2014/main" id="{5F86D955-6B4E-4311-AF33-ED4780E9D5E2}"/>
              </a:ext>
            </a:extLst>
          </p:cNvPr>
          <p:cNvSpPr/>
          <p:nvPr/>
        </p:nvSpPr>
        <p:spPr>
          <a:xfrm>
            <a:off x="322132" y="1008000"/>
            <a:ext cx="1486800"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1100" dirty="0">
                <a:solidFill>
                  <a:schemeClr val="tx1"/>
                </a:solidFill>
                <a:latin typeface="+mn-ea"/>
              </a:rPr>
              <a:t>取組内容</a:t>
            </a:r>
            <a:endParaRPr lang="en-US" altLang="ja-JP" sz="1100" dirty="0">
              <a:solidFill>
                <a:schemeClr val="tx1"/>
              </a:solidFill>
              <a:latin typeface="+mn-ea"/>
            </a:endParaRPr>
          </a:p>
          <a:p>
            <a:pPr algn="ctr"/>
            <a:r>
              <a:rPr lang="ja-JP" altLang="en-US" sz="1100" dirty="0">
                <a:solidFill>
                  <a:schemeClr val="tx1"/>
                </a:solidFill>
                <a:latin typeface="+mn-ea"/>
              </a:rPr>
              <a:t>キーメッセージ</a:t>
            </a:r>
          </a:p>
        </p:txBody>
      </p:sp>
      <p:sp>
        <p:nvSpPr>
          <p:cNvPr id="23" name="正方形/長方形 22">
            <a:extLst>
              <a:ext uri="{FF2B5EF4-FFF2-40B4-BE49-F238E27FC236}">
                <a16:creationId xmlns:a16="http://schemas.microsoft.com/office/drawing/2014/main" id="{2874256D-E78A-7E91-F748-636ECC53E524}"/>
              </a:ext>
            </a:extLst>
          </p:cNvPr>
          <p:cNvSpPr/>
          <p:nvPr/>
        </p:nvSpPr>
        <p:spPr>
          <a:xfrm>
            <a:off x="5993853" y="590560"/>
            <a:ext cx="1512112" cy="43183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a:solidFill>
                <a:schemeClr val="tx1"/>
              </a:solidFill>
              <a:latin typeface="+mn-ea"/>
            </a:endParaRPr>
          </a:p>
        </p:txBody>
      </p:sp>
      <p:sp>
        <p:nvSpPr>
          <p:cNvPr id="27" name="正方形/長方形 26">
            <a:extLst>
              <a:ext uri="{FF2B5EF4-FFF2-40B4-BE49-F238E27FC236}">
                <a16:creationId xmlns:a16="http://schemas.microsoft.com/office/drawing/2014/main" id="{65EFA3BD-3FE7-46EF-D661-E578DD2D82E7}"/>
              </a:ext>
            </a:extLst>
          </p:cNvPr>
          <p:cNvSpPr/>
          <p:nvPr/>
        </p:nvSpPr>
        <p:spPr>
          <a:xfrm>
            <a:off x="1808931" y="1008000"/>
            <a:ext cx="5697033"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a:solidFill>
                <a:schemeClr val="tx1"/>
              </a:solidFill>
              <a:latin typeface="+mn-ea"/>
            </a:endParaRPr>
          </a:p>
        </p:txBody>
      </p:sp>
      <p:sp>
        <p:nvSpPr>
          <p:cNvPr id="45" name="正方形/長方形 44">
            <a:extLst>
              <a:ext uri="{FF2B5EF4-FFF2-40B4-BE49-F238E27FC236}">
                <a16:creationId xmlns:a16="http://schemas.microsoft.com/office/drawing/2014/main" id="{05BA2A80-3138-2F40-A631-A5A4BAD9D22C}"/>
              </a:ext>
            </a:extLst>
          </p:cNvPr>
          <p:cNvSpPr/>
          <p:nvPr/>
        </p:nvSpPr>
        <p:spPr>
          <a:xfrm>
            <a:off x="7505965" y="1008000"/>
            <a:ext cx="813862"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950" dirty="0">
                <a:solidFill>
                  <a:schemeClr val="tx1"/>
                </a:solidFill>
                <a:latin typeface="+mn-ea"/>
              </a:rPr>
              <a:t>応募取組の活動年数</a:t>
            </a:r>
          </a:p>
        </p:txBody>
      </p:sp>
      <p:sp>
        <p:nvSpPr>
          <p:cNvPr id="52" name="正方形/長方形 51">
            <a:extLst>
              <a:ext uri="{FF2B5EF4-FFF2-40B4-BE49-F238E27FC236}">
                <a16:creationId xmlns:a16="http://schemas.microsoft.com/office/drawing/2014/main" id="{9A4D4412-6F10-EF76-90DB-468F565200FD}"/>
              </a:ext>
            </a:extLst>
          </p:cNvPr>
          <p:cNvSpPr/>
          <p:nvPr/>
        </p:nvSpPr>
        <p:spPr>
          <a:xfrm>
            <a:off x="8310596" y="590400"/>
            <a:ext cx="1286557"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schemeClr val="tx1"/>
              </a:solidFill>
              <a:latin typeface="+mn-ea"/>
            </a:endParaRPr>
          </a:p>
        </p:txBody>
      </p:sp>
      <p:sp>
        <p:nvSpPr>
          <p:cNvPr id="53" name="正方形/長方形 52">
            <a:extLst>
              <a:ext uri="{FF2B5EF4-FFF2-40B4-BE49-F238E27FC236}">
                <a16:creationId xmlns:a16="http://schemas.microsoft.com/office/drawing/2014/main" id="{7987A822-EBEC-D751-A8D7-09D329205D09}"/>
              </a:ext>
            </a:extLst>
          </p:cNvPr>
          <p:cNvSpPr/>
          <p:nvPr/>
        </p:nvSpPr>
        <p:spPr>
          <a:xfrm>
            <a:off x="8310564" y="1008000"/>
            <a:ext cx="1286590"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a:solidFill>
                <a:schemeClr val="tx1"/>
              </a:solidFill>
              <a:latin typeface="+mn-ea"/>
            </a:endParaRPr>
          </a:p>
        </p:txBody>
      </p:sp>
      <p:sp>
        <p:nvSpPr>
          <p:cNvPr id="10" name="正方形/長方形 9">
            <a:extLst>
              <a:ext uri="{FF2B5EF4-FFF2-40B4-BE49-F238E27FC236}">
                <a16:creationId xmlns:a16="http://schemas.microsoft.com/office/drawing/2014/main" id="{FE9C4BD5-5C84-EA8A-C1CC-6CC932E44E72}"/>
              </a:ext>
            </a:extLst>
          </p:cNvPr>
          <p:cNvSpPr/>
          <p:nvPr/>
        </p:nvSpPr>
        <p:spPr>
          <a:xfrm>
            <a:off x="345483" y="6601287"/>
            <a:ext cx="7552692" cy="256713"/>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en-US" altLang="ja-JP" sz="900" dirty="0">
                <a:solidFill>
                  <a:srgbClr val="FF0000"/>
                </a:solidFill>
              </a:rPr>
              <a:t>※ </a:t>
            </a:r>
            <a:r>
              <a:rPr lang="ja-JP" altLang="en-US" sz="900" dirty="0">
                <a:solidFill>
                  <a:srgbClr val="FF0000"/>
                </a:solidFill>
              </a:rPr>
              <a:t>受賞された取組は、このサマリーページを</a:t>
            </a:r>
            <a:r>
              <a:rPr lang="en-US" altLang="ja-JP" sz="900" dirty="0">
                <a:solidFill>
                  <a:srgbClr val="FF0000"/>
                </a:solidFill>
              </a:rPr>
              <a:t>PDF</a:t>
            </a:r>
            <a:r>
              <a:rPr lang="ja-JP" altLang="en-US" sz="900" dirty="0">
                <a:solidFill>
                  <a:srgbClr val="FF0000"/>
                </a:solidFill>
              </a:rPr>
              <a:t>化してそのままエコツーリズムのススメウェブサイトに掲載させていただきます。</a:t>
            </a:r>
          </a:p>
        </p:txBody>
      </p:sp>
      <p:sp>
        <p:nvSpPr>
          <p:cNvPr id="3" name="テキスト ボックス 2">
            <a:extLst>
              <a:ext uri="{FF2B5EF4-FFF2-40B4-BE49-F238E27FC236}">
                <a16:creationId xmlns:a16="http://schemas.microsoft.com/office/drawing/2014/main" id="{6B39E36D-F85E-F38C-6F1B-EC2080D27E51}"/>
              </a:ext>
            </a:extLst>
          </p:cNvPr>
          <p:cNvSpPr txBox="1"/>
          <p:nvPr/>
        </p:nvSpPr>
        <p:spPr>
          <a:xfrm>
            <a:off x="2162176" y="780698"/>
            <a:ext cx="2563836" cy="400110"/>
          </a:xfrm>
          <a:prstGeom prst="rect">
            <a:avLst/>
          </a:prstGeom>
          <a:solidFill>
            <a:schemeClr val="bg1"/>
          </a:solidFill>
          <a:ln w="12700">
            <a:solidFill>
              <a:srgbClr val="FF0000"/>
            </a:solidFill>
          </a:ln>
        </p:spPr>
        <p:txBody>
          <a:bodyPr wrap="square" rtlCol="0">
            <a:spAutoFit/>
          </a:bodyPr>
          <a:lstStyle/>
          <a:p>
            <a:r>
              <a:rPr kumimoji="1" lang="ja-JP" altLang="en-US" sz="1000" dirty="0">
                <a:solidFill>
                  <a:srgbClr val="FF0000"/>
                </a:solidFill>
              </a:rPr>
              <a:t>取組の価値が一目でわかるように言葉を吟味してください。</a:t>
            </a:r>
          </a:p>
        </p:txBody>
      </p:sp>
      <p:sp>
        <p:nvSpPr>
          <p:cNvPr id="6" name="吹き出し: 四角形 5">
            <a:extLst>
              <a:ext uri="{FF2B5EF4-FFF2-40B4-BE49-F238E27FC236}">
                <a16:creationId xmlns:a16="http://schemas.microsoft.com/office/drawing/2014/main" id="{2BD8244B-BF5B-999B-46FD-02A44028BAEA}"/>
              </a:ext>
            </a:extLst>
          </p:cNvPr>
          <p:cNvSpPr/>
          <p:nvPr/>
        </p:nvSpPr>
        <p:spPr>
          <a:xfrm>
            <a:off x="971550" y="1952625"/>
            <a:ext cx="2392377" cy="544248"/>
          </a:xfrm>
          <a:prstGeom prst="wedgeRectCallout">
            <a:avLst>
              <a:gd name="adj1" fmla="val 37058"/>
              <a:gd name="adj2" fmla="val -88010"/>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000" dirty="0">
                <a:solidFill>
                  <a:srgbClr val="FF0000"/>
                </a:solidFill>
              </a:rPr>
              <a:t>該当項目を□で囲んでください。複数選択が可能です。</a:t>
            </a:r>
          </a:p>
        </p:txBody>
      </p:sp>
    </p:spTree>
    <p:extLst>
      <p:ext uri="{BB962C8B-B14F-4D97-AF65-F5344CB8AC3E}">
        <p14:creationId xmlns:p14="http://schemas.microsoft.com/office/powerpoint/2010/main" val="1861254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テキスト ボックス 68">
            <a:extLst>
              <a:ext uri="{FF2B5EF4-FFF2-40B4-BE49-F238E27FC236}">
                <a16:creationId xmlns:a16="http://schemas.microsoft.com/office/drawing/2014/main" id="{0F31AE68-979D-8A49-B35D-B61CB53F098A}"/>
              </a:ext>
            </a:extLst>
          </p:cNvPr>
          <p:cNvSpPr txBox="1"/>
          <p:nvPr/>
        </p:nvSpPr>
        <p:spPr>
          <a:xfrm>
            <a:off x="169200" y="624996"/>
            <a:ext cx="998991" cy="246221"/>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ja-JP" altLang="en-US" sz="1000" b="1">
                <a:latin typeface="+mn-ea"/>
                <a:cs typeface="Arial" panose="020B0604020202020204" pitchFamily="34" charset="0"/>
              </a:rPr>
              <a:t>応募者情報</a:t>
            </a:r>
          </a:p>
        </p:txBody>
      </p:sp>
      <p:sp>
        <p:nvSpPr>
          <p:cNvPr id="36" name="正方形/長方形 35">
            <a:extLst>
              <a:ext uri="{FF2B5EF4-FFF2-40B4-BE49-F238E27FC236}">
                <a16:creationId xmlns:a16="http://schemas.microsoft.com/office/drawing/2014/main" id="{035C7DC6-D9A9-694B-A7ED-158CA2B960FF}"/>
              </a:ext>
            </a:extLst>
          </p:cNvPr>
          <p:cNvSpPr/>
          <p:nvPr/>
        </p:nvSpPr>
        <p:spPr>
          <a:xfrm>
            <a:off x="791763" y="1119094"/>
            <a:ext cx="4035959" cy="216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latin typeface="+mn-ea"/>
              </a:rPr>
              <a:t>（フリガナ）　</a:t>
            </a:r>
          </a:p>
        </p:txBody>
      </p:sp>
      <p:sp>
        <p:nvSpPr>
          <p:cNvPr id="37" name="正方形/長方形 36">
            <a:extLst>
              <a:ext uri="{FF2B5EF4-FFF2-40B4-BE49-F238E27FC236}">
                <a16:creationId xmlns:a16="http://schemas.microsoft.com/office/drawing/2014/main" id="{798E6D66-5F34-4B4F-9FDF-C53FB04FD32A}"/>
              </a:ext>
            </a:extLst>
          </p:cNvPr>
          <p:cNvSpPr/>
          <p:nvPr/>
        </p:nvSpPr>
        <p:spPr>
          <a:xfrm>
            <a:off x="791763" y="1332131"/>
            <a:ext cx="4035959" cy="684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400">
              <a:solidFill>
                <a:schemeClr val="tx1"/>
              </a:solidFill>
              <a:latin typeface="+mn-ea"/>
            </a:endParaRPr>
          </a:p>
        </p:txBody>
      </p:sp>
      <p:sp>
        <p:nvSpPr>
          <p:cNvPr id="76" name="正方形/長方形 75">
            <a:extLst>
              <a:ext uri="{FF2B5EF4-FFF2-40B4-BE49-F238E27FC236}">
                <a16:creationId xmlns:a16="http://schemas.microsoft.com/office/drawing/2014/main" id="{844264DC-2949-BF4C-8F98-AD42E23A10E4}"/>
              </a:ext>
            </a:extLst>
          </p:cNvPr>
          <p:cNvSpPr/>
          <p:nvPr/>
        </p:nvSpPr>
        <p:spPr>
          <a:xfrm>
            <a:off x="266571" y="1118798"/>
            <a:ext cx="525192" cy="89668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bIns="72000" rtlCol="0" anchor="ctr"/>
          <a:lstStyle/>
          <a:p>
            <a:pPr algn="ctr"/>
            <a:r>
              <a:rPr lang="ja-JP" altLang="en-US" sz="800">
                <a:solidFill>
                  <a:schemeClr val="tx1"/>
                </a:solidFill>
              </a:rPr>
              <a:t>名称</a:t>
            </a:r>
            <a:endParaRPr lang="ja-JP" altLang="en-US" sz="800" dirty="0">
              <a:solidFill>
                <a:schemeClr val="tx1"/>
              </a:solidFill>
            </a:endParaRPr>
          </a:p>
        </p:txBody>
      </p:sp>
      <p:sp>
        <p:nvSpPr>
          <p:cNvPr id="101" name="正方形/長方形 100">
            <a:extLst>
              <a:ext uri="{FF2B5EF4-FFF2-40B4-BE49-F238E27FC236}">
                <a16:creationId xmlns:a16="http://schemas.microsoft.com/office/drawing/2014/main" id="{DADF3ED7-7BC5-6747-8254-442FE19EF344}"/>
              </a:ext>
            </a:extLst>
          </p:cNvPr>
          <p:cNvSpPr/>
          <p:nvPr/>
        </p:nvSpPr>
        <p:spPr>
          <a:xfrm>
            <a:off x="791763" y="2231329"/>
            <a:ext cx="4035959" cy="216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rPr>
              <a:t>（フリガナ）　</a:t>
            </a:r>
          </a:p>
        </p:txBody>
      </p:sp>
      <p:sp>
        <p:nvSpPr>
          <p:cNvPr id="102" name="正方形/長方形 101">
            <a:extLst>
              <a:ext uri="{FF2B5EF4-FFF2-40B4-BE49-F238E27FC236}">
                <a16:creationId xmlns:a16="http://schemas.microsoft.com/office/drawing/2014/main" id="{92D5E91E-DB2C-5747-AD32-A33A79EDAEE4}"/>
              </a:ext>
            </a:extLst>
          </p:cNvPr>
          <p:cNvSpPr/>
          <p:nvPr/>
        </p:nvSpPr>
        <p:spPr>
          <a:xfrm>
            <a:off x="791763" y="2444119"/>
            <a:ext cx="4035959" cy="52560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400">
              <a:solidFill>
                <a:schemeClr val="tx1"/>
              </a:solidFill>
              <a:latin typeface="+mn-ea"/>
            </a:endParaRPr>
          </a:p>
        </p:txBody>
      </p:sp>
      <p:sp>
        <p:nvSpPr>
          <p:cNvPr id="103" name="正方形/長方形 102">
            <a:extLst>
              <a:ext uri="{FF2B5EF4-FFF2-40B4-BE49-F238E27FC236}">
                <a16:creationId xmlns:a16="http://schemas.microsoft.com/office/drawing/2014/main" id="{6722414B-19E7-7242-85AB-4EF6BFDF995A}"/>
              </a:ext>
            </a:extLst>
          </p:cNvPr>
          <p:cNvSpPr/>
          <p:nvPr/>
        </p:nvSpPr>
        <p:spPr>
          <a:xfrm>
            <a:off x="266571" y="2230623"/>
            <a:ext cx="525192" cy="94286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bIns="72000" rtlCol="0" anchor="ctr"/>
          <a:lstStyle/>
          <a:p>
            <a:pPr algn="ctr"/>
            <a:r>
              <a:rPr lang="ja-JP" altLang="en-US" sz="800">
                <a:solidFill>
                  <a:schemeClr val="tx1"/>
                </a:solidFill>
              </a:rPr>
              <a:t>氏名</a:t>
            </a:r>
            <a:endParaRPr lang="ja-JP" altLang="en-US" sz="800" dirty="0">
              <a:solidFill>
                <a:schemeClr val="tx1"/>
              </a:solidFill>
            </a:endParaRPr>
          </a:p>
        </p:txBody>
      </p:sp>
      <p:sp>
        <p:nvSpPr>
          <p:cNvPr id="105" name="正方形/長方形 104">
            <a:extLst>
              <a:ext uri="{FF2B5EF4-FFF2-40B4-BE49-F238E27FC236}">
                <a16:creationId xmlns:a16="http://schemas.microsoft.com/office/drawing/2014/main" id="{11798919-C127-EE4C-867E-305263B24853}"/>
              </a:ext>
            </a:extLst>
          </p:cNvPr>
          <p:cNvSpPr/>
          <p:nvPr/>
        </p:nvSpPr>
        <p:spPr>
          <a:xfrm>
            <a:off x="791763" y="2960927"/>
            <a:ext cx="4035959" cy="216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latin typeface="+mn-ea"/>
              </a:rPr>
              <a:t>（肩書）　</a:t>
            </a:r>
          </a:p>
        </p:txBody>
      </p:sp>
      <p:sp>
        <p:nvSpPr>
          <p:cNvPr id="109" name="正方形/長方形 108">
            <a:extLst>
              <a:ext uri="{FF2B5EF4-FFF2-40B4-BE49-F238E27FC236}">
                <a16:creationId xmlns:a16="http://schemas.microsoft.com/office/drawing/2014/main" id="{40CB5FA8-B162-2749-9053-DDDA33A2F3F8}"/>
              </a:ext>
            </a:extLst>
          </p:cNvPr>
          <p:cNvSpPr/>
          <p:nvPr/>
        </p:nvSpPr>
        <p:spPr>
          <a:xfrm>
            <a:off x="266570" y="3174163"/>
            <a:ext cx="4561151"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a:solidFill>
                  <a:schemeClr val="tx1"/>
                </a:solidFill>
              </a:rPr>
              <a:t>住所（主たる事務所等）</a:t>
            </a:r>
          </a:p>
        </p:txBody>
      </p:sp>
      <p:sp>
        <p:nvSpPr>
          <p:cNvPr id="110" name="正方形/長方形 109">
            <a:extLst>
              <a:ext uri="{FF2B5EF4-FFF2-40B4-BE49-F238E27FC236}">
                <a16:creationId xmlns:a16="http://schemas.microsoft.com/office/drawing/2014/main" id="{3E430BE6-3B2D-5F44-B914-31EAD260A76B}"/>
              </a:ext>
            </a:extLst>
          </p:cNvPr>
          <p:cNvSpPr/>
          <p:nvPr/>
        </p:nvSpPr>
        <p:spPr>
          <a:xfrm>
            <a:off x="266570" y="3389332"/>
            <a:ext cx="4561151" cy="66260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100">
              <a:solidFill>
                <a:schemeClr val="tx1"/>
              </a:solidFill>
              <a:latin typeface="+mn-ea"/>
            </a:endParaRPr>
          </a:p>
        </p:txBody>
      </p:sp>
      <p:sp>
        <p:nvSpPr>
          <p:cNvPr id="111" name="正方形/長方形 110">
            <a:extLst>
              <a:ext uri="{FF2B5EF4-FFF2-40B4-BE49-F238E27FC236}">
                <a16:creationId xmlns:a16="http://schemas.microsoft.com/office/drawing/2014/main" id="{9187C139-7024-9042-BE1C-579EF56A45DD}"/>
              </a:ext>
            </a:extLst>
          </p:cNvPr>
          <p:cNvSpPr/>
          <p:nvPr/>
        </p:nvSpPr>
        <p:spPr>
          <a:xfrm>
            <a:off x="266570" y="2015300"/>
            <a:ext cx="4561151"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a:solidFill>
                  <a:schemeClr val="tx1"/>
                </a:solidFill>
              </a:rPr>
              <a:t>代表者</a:t>
            </a:r>
          </a:p>
        </p:txBody>
      </p:sp>
      <p:sp>
        <p:nvSpPr>
          <p:cNvPr id="112" name="正方形/長方形 111">
            <a:extLst>
              <a:ext uri="{FF2B5EF4-FFF2-40B4-BE49-F238E27FC236}">
                <a16:creationId xmlns:a16="http://schemas.microsoft.com/office/drawing/2014/main" id="{925DDCC8-4674-2D4D-9A96-6EE4C71F830F}"/>
              </a:ext>
            </a:extLst>
          </p:cNvPr>
          <p:cNvSpPr/>
          <p:nvPr/>
        </p:nvSpPr>
        <p:spPr>
          <a:xfrm>
            <a:off x="266570" y="904316"/>
            <a:ext cx="4561151"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dirty="0">
                <a:solidFill>
                  <a:schemeClr val="tx1"/>
                </a:solidFill>
              </a:rPr>
              <a:t>応募主体名称１（法人名称・団体名称・個人名称など）</a:t>
            </a:r>
          </a:p>
        </p:txBody>
      </p:sp>
      <p:sp>
        <p:nvSpPr>
          <p:cNvPr id="98" name="テキスト ボックス 97">
            <a:extLst>
              <a:ext uri="{FF2B5EF4-FFF2-40B4-BE49-F238E27FC236}">
                <a16:creationId xmlns:a16="http://schemas.microsoft.com/office/drawing/2014/main" id="{5790D784-A185-A64F-9B16-BF2BB1B49AD0}"/>
              </a:ext>
            </a:extLst>
          </p:cNvPr>
          <p:cNvSpPr txBox="1"/>
          <p:nvPr/>
        </p:nvSpPr>
        <p:spPr>
          <a:xfrm>
            <a:off x="169200" y="4256693"/>
            <a:ext cx="742511" cy="246221"/>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ja-JP" altLang="en-US" sz="1000" b="1">
                <a:latin typeface="+mn-ea"/>
                <a:cs typeface="Arial" panose="020B0604020202020204" pitchFamily="34" charset="0"/>
              </a:rPr>
              <a:t>連絡先</a:t>
            </a:r>
          </a:p>
        </p:txBody>
      </p:sp>
      <p:sp>
        <p:nvSpPr>
          <p:cNvPr id="46" name="正方形/長方形 45">
            <a:extLst>
              <a:ext uri="{FF2B5EF4-FFF2-40B4-BE49-F238E27FC236}">
                <a16:creationId xmlns:a16="http://schemas.microsoft.com/office/drawing/2014/main" id="{40C51797-123B-8C48-BCBF-7FFDA2C18712}"/>
              </a:ext>
            </a:extLst>
          </p:cNvPr>
          <p:cNvSpPr/>
          <p:nvPr/>
        </p:nvSpPr>
        <p:spPr>
          <a:xfrm>
            <a:off x="266571" y="5854770"/>
            <a:ext cx="1050384" cy="335885"/>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r>
              <a:rPr lang="ja-JP" altLang="en-US" sz="900">
                <a:solidFill>
                  <a:schemeClr val="tx1"/>
                </a:solidFill>
                <a:latin typeface="+mn-ea"/>
              </a:rPr>
              <a:t>メールアドレス</a:t>
            </a:r>
            <a:endParaRPr lang="ja-JP" altLang="en-US" sz="900">
              <a:solidFill>
                <a:schemeClr val="bg2">
                  <a:lumMod val="75000"/>
                </a:schemeClr>
              </a:solidFill>
              <a:latin typeface="+mn-ea"/>
            </a:endParaRPr>
          </a:p>
        </p:txBody>
      </p:sp>
      <p:sp>
        <p:nvSpPr>
          <p:cNvPr id="47" name="正方形/長方形 46">
            <a:extLst>
              <a:ext uri="{FF2B5EF4-FFF2-40B4-BE49-F238E27FC236}">
                <a16:creationId xmlns:a16="http://schemas.microsoft.com/office/drawing/2014/main" id="{41150D1D-7551-F848-8F26-B011199C4F3C}"/>
              </a:ext>
            </a:extLst>
          </p:cNvPr>
          <p:cNvSpPr/>
          <p:nvPr/>
        </p:nvSpPr>
        <p:spPr>
          <a:xfrm>
            <a:off x="1316955" y="5854770"/>
            <a:ext cx="3510765" cy="33588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100">
              <a:solidFill>
                <a:schemeClr val="tx1"/>
              </a:solidFill>
              <a:latin typeface="+mn-ea"/>
            </a:endParaRPr>
          </a:p>
        </p:txBody>
      </p:sp>
      <p:sp>
        <p:nvSpPr>
          <p:cNvPr id="113" name="正方形/長方形 112">
            <a:extLst>
              <a:ext uri="{FF2B5EF4-FFF2-40B4-BE49-F238E27FC236}">
                <a16:creationId xmlns:a16="http://schemas.microsoft.com/office/drawing/2014/main" id="{5E1448F4-22D3-384E-AC18-ADE31CCC4F34}"/>
              </a:ext>
            </a:extLst>
          </p:cNvPr>
          <p:cNvSpPr/>
          <p:nvPr/>
        </p:nvSpPr>
        <p:spPr>
          <a:xfrm>
            <a:off x="791763" y="4778505"/>
            <a:ext cx="4035959" cy="24110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rPr>
              <a:t>（フリガナ）　</a:t>
            </a:r>
          </a:p>
        </p:txBody>
      </p:sp>
      <p:sp>
        <p:nvSpPr>
          <p:cNvPr id="114" name="正方形/長方形 113">
            <a:extLst>
              <a:ext uri="{FF2B5EF4-FFF2-40B4-BE49-F238E27FC236}">
                <a16:creationId xmlns:a16="http://schemas.microsoft.com/office/drawing/2014/main" id="{70518AD3-D178-FD4C-8FBB-263F2288E197}"/>
              </a:ext>
            </a:extLst>
          </p:cNvPr>
          <p:cNvSpPr/>
          <p:nvPr/>
        </p:nvSpPr>
        <p:spPr>
          <a:xfrm>
            <a:off x="791763" y="5014772"/>
            <a:ext cx="4035959" cy="59906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400">
              <a:solidFill>
                <a:schemeClr val="tx1"/>
              </a:solidFill>
              <a:latin typeface="+mn-ea"/>
            </a:endParaRPr>
          </a:p>
        </p:txBody>
      </p:sp>
      <p:sp>
        <p:nvSpPr>
          <p:cNvPr id="115" name="正方形/長方形 114">
            <a:extLst>
              <a:ext uri="{FF2B5EF4-FFF2-40B4-BE49-F238E27FC236}">
                <a16:creationId xmlns:a16="http://schemas.microsoft.com/office/drawing/2014/main" id="{7BF4AC97-B566-1944-AB88-8A9E3EA9FE9E}"/>
              </a:ext>
            </a:extLst>
          </p:cNvPr>
          <p:cNvSpPr/>
          <p:nvPr/>
        </p:nvSpPr>
        <p:spPr>
          <a:xfrm>
            <a:off x="266571" y="4778505"/>
            <a:ext cx="525192" cy="107650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bIns="72000" rtlCol="0" anchor="ctr"/>
          <a:lstStyle/>
          <a:p>
            <a:pPr algn="ctr"/>
            <a:r>
              <a:rPr lang="ja-JP" altLang="en-US" sz="800">
                <a:solidFill>
                  <a:schemeClr val="tx1"/>
                </a:solidFill>
              </a:rPr>
              <a:t>氏名</a:t>
            </a:r>
            <a:endParaRPr lang="ja-JP" altLang="en-US" sz="800" dirty="0">
              <a:solidFill>
                <a:schemeClr val="tx1"/>
              </a:solidFill>
            </a:endParaRPr>
          </a:p>
        </p:txBody>
      </p:sp>
      <p:sp>
        <p:nvSpPr>
          <p:cNvPr id="116" name="正方形/長方形 115">
            <a:extLst>
              <a:ext uri="{FF2B5EF4-FFF2-40B4-BE49-F238E27FC236}">
                <a16:creationId xmlns:a16="http://schemas.microsoft.com/office/drawing/2014/main" id="{643231E3-EB2B-4544-90CC-139C2AADAC16}"/>
              </a:ext>
            </a:extLst>
          </p:cNvPr>
          <p:cNvSpPr/>
          <p:nvPr/>
        </p:nvSpPr>
        <p:spPr>
          <a:xfrm>
            <a:off x="791763" y="5613906"/>
            <a:ext cx="4035959" cy="24110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latin typeface="+mn-ea"/>
              </a:rPr>
              <a:t>（肩書）　</a:t>
            </a:r>
          </a:p>
        </p:txBody>
      </p:sp>
      <p:sp>
        <p:nvSpPr>
          <p:cNvPr id="117" name="正方形/長方形 116">
            <a:extLst>
              <a:ext uri="{FF2B5EF4-FFF2-40B4-BE49-F238E27FC236}">
                <a16:creationId xmlns:a16="http://schemas.microsoft.com/office/drawing/2014/main" id="{EF568042-EFBF-1349-B309-E2BAE3955537}"/>
              </a:ext>
            </a:extLst>
          </p:cNvPr>
          <p:cNvSpPr/>
          <p:nvPr/>
        </p:nvSpPr>
        <p:spPr>
          <a:xfrm>
            <a:off x="266570" y="4537575"/>
            <a:ext cx="4561151" cy="241103"/>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a:solidFill>
                  <a:schemeClr val="tx1"/>
                </a:solidFill>
              </a:rPr>
              <a:t>担当者</a:t>
            </a:r>
          </a:p>
        </p:txBody>
      </p:sp>
      <p:sp>
        <p:nvSpPr>
          <p:cNvPr id="118" name="正方形/長方形 117">
            <a:extLst>
              <a:ext uri="{FF2B5EF4-FFF2-40B4-BE49-F238E27FC236}">
                <a16:creationId xmlns:a16="http://schemas.microsoft.com/office/drawing/2014/main" id="{4F72E08F-E11F-1348-BFDB-137EEC0C25F8}"/>
              </a:ext>
            </a:extLst>
          </p:cNvPr>
          <p:cNvSpPr/>
          <p:nvPr/>
        </p:nvSpPr>
        <p:spPr>
          <a:xfrm>
            <a:off x="266571" y="6190655"/>
            <a:ext cx="1050384" cy="335885"/>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r>
              <a:rPr lang="ja-JP" altLang="en-US" sz="900">
                <a:solidFill>
                  <a:schemeClr val="tx1"/>
                </a:solidFill>
                <a:latin typeface="+mn-ea"/>
              </a:rPr>
              <a:t>電話番号</a:t>
            </a:r>
          </a:p>
        </p:txBody>
      </p:sp>
      <p:sp>
        <p:nvSpPr>
          <p:cNvPr id="119" name="正方形/長方形 118">
            <a:extLst>
              <a:ext uri="{FF2B5EF4-FFF2-40B4-BE49-F238E27FC236}">
                <a16:creationId xmlns:a16="http://schemas.microsoft.com/office/drawing/2014/main" id="{E57C4533-7B7A-D244-AFFC-DDD83CF8EECF}"/>
              </a:ext>
            </a:extLst>
          </p:cNvPr>
          <p:cNvSpPr/>
          <p:nvPr/>
        </p:nvSpPr>
        <p:spPr>
          <a:xfrm>
            <a:off x="1316955" y="6190655"/>
            <a:ext cx="3510765" cy="33588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100">
              <a:solidFill>
                <a:schemeClr val="tx1"/>
              </a:solidFill>
              <a:latin typeface="+mn-ea"/>
            </a:endParaRPr>
          </a:p>
        </p:txBody>
      </p:sp>
      <p:sp>
        <p:nvSpPr>
          <p:cNvPr id="72" name="テキスト ボックス 71">
            <a:extLst>
              <a:ext uri="{FF2B5EF4-FFF2-40B4-BE49-F238E27FC236}">
                <a16:creationId xmlns:a16="http://schemas.microsoft.com/office/drawing/2014/main" id="{A7A6DAC3-C20E-F14B-8753-3684DC0F7E46}"/>
              </a:ext>
            </a:extLst>
          </p:cNvPr>
          <p:cNvSpPr txBox="1"/>
          <p:nvPr/>
        </p:nvSpPr>
        <p:spPr>
          <a:xfrm>
            <a:off x="5035668" y="4242235"/>
            <a:ext cx="698881" cy="279512"/>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en-US" altLang="ja-JP" sz="1000" b="1" dirty="0">
                <a:latin typeface="Yu Gothic" panose="020B0400000000000000" pitchFamily="34" charset="-128"/>
                <a:ea typeface="Yu Gothic" panose="020B0400000000000000" pitchFamily="34" charset="-128"/>
                <a:cs typeface="Arial" panose="020B0604020202020204" pitchFamily="34" charset="0"/>
              </a:rPr>
              <a:t>URL</a:t>
            </a:r>
            <a:endParaRPr lang="ja-JP" altLang="en-US" sz="1000">
              <a:latin typeface="Yu Gothic" panose="020B0400000000000000" pitchFamily="34" charset="-128"/>
              <a:ea typeface="Yu Gothic" panose="020B0400000000000000" pitchFamily="34" charset="-128"/>
              <a:cs typeface="Arial" panose="020B0604020202020204" pitchFamily="34" charset="0"/>
            </a:endParaRPr>
          </a:p>
        </p:txBody>
      </p:sp>
      <p:sp>
        <p:nvSpPr>
          <p:cNvPr id="123" name="正方形/長方形 122">
            <a:extLst>
              <a:ext uri="{FF2B5EF4-FFF2-40B4-BE49-F238E27FC236}">
                <a16:creationId xmlns:a16="http://schemas.microsoft.com/office/drawing/2014/main" id="{99994D11-C9EC-5547-B5CA-C791F3CE4E74}"/>
              </a:ext>
            </a:extLst>
          </p:cNvPr>
          <p:cNvSpPr/>
          <p:nvPr/>
        </p:nvSpPr>
        <p:spPr>
          <a:xfrm>
            <a:off x="5128092" y="4552183"/>
            <a:ext cx="4511338"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en-US" altLang="ja-JP" sz="900" dirty="0">
                <a:solidFill>
                  <a:schemeClr val="tx1"/>
                </a:solidFill>
                <a:latin typeface="+mn-ea"/>
              </a:rPr>
              <a:t>WEB</a:t>
            </a:r>
            <a:r>
              <a:rPr lang="ja-JP" altLang="en-US" sz="900" dirty="0">
                <a:solidFill>
                  <a:schemeClr val="tx1"/>
                </a:solidFill>
                <a:latin typeface="+mn-ea"/>
              </a:rPr>
              <a:t>サイト</a:t>
            </a:r>
            <a:endParaRPr lang="ja-JP" altLang="en-US" sz="900" dirty="0">
              <a:solidFill>
                <a:schemeClr val="bg2">
                  <a:lumMod val="75000"/>
                </a:schemeClr>
              </a:solidFill>
              <a:latin typeface="+mn-ea"/>
            </a:endParaRPr>
          </a:p>
        </p:txBody>
      </p:sp>
      <p:sp>
        <p:nvSpPr>
          <p:cNvPr id="124" name="正方形/長方形 123">
            <a:extLst>
              <a:ext uri="{FF2B5EF4-FFF2-40B4-BE49-F238E27FC236}">
                <a16:creationId xmlns:a16="http://schemas.microsoft.com/office/drawing/2014/main" id="{1E1B86F7-C96E-4E40-AAB3-0A491E067988}"/>
              </a:ext>
            </a:extLst>
          </p:cNvPr>
          <p:cNvSpPr/>
          <p:nvPr/>
        </p:nvSpPr>
        <p:spPr>
          <a:xfrm>
            <a:off x="5128091" y="4769905"/>
            <a:ext cx="4511338" cy="36285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900">
              <a:solidFill>
                <a:schemeClr val="tx1"/>
              </a:solidFill>
              <a:latin typeface="+mn-ea"/>
            </a:endParaRPr>
          </a:p>
        </p:txBody>
      </p:sp>
      <p:sp>
        <p:nvSpPr>
          <p:cNvPr id="125" name="正方形/長方形 124">
            <a:extLst>
              <a:ext uri="{FF2B5EF4-FFF2-40B4-BE49-F238E27FC236}">
                <a16:creationId xmlns:a16="http://schemas.microsoft.com/office/drawing/2014/main" id="{00C4BA1E-B244-7644-BFFD-CFFA26615F38}"/>
              </a:ext>
            </a:extLst>
          </p:cNvPr>
          <p:cNvSpPr/>
          <p:nvPr/>
        </p:nvSpPr>
        <p:spPr>
          <a:xfrm>
            <a:off x="5128092" y="5132761"/>
            <a:ext cx="4511338"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en-US" altLang="ja-JP" sz="900" dirty="0">
                <a:solidFill>
                  <a:schemeClr val="tx1"/>
                </a:solidFill>
                <a:latin typeface="+mn-ea"/>
              </a:rPr>
              <a:t>SNS</a:t>
            </a:r>
            <a:r>
              <a:rPr lang="ja-JP" altLang="en-US" sz="900">
                <a:solidFill>
                  <a:schemeClr val="tx1"/>
                </a:solidFill>
                <a:latin typeface="+mn-ea"/>
              </a:rPr>
              <a:t>（</a:t>
            </a:r>
            <a:r>
              <a:rPr lang="en-US" altLang="ja-JP" sz="900" dirty="0">
                <a:solidFill>
                  <a:schemeClr val="tx1"/>
                </a:solidFill>
                <a:latin typeface="+mn-ea"/>
              </a:rPr>
              <a:t>Facebook</a:t>
            </a:r>
            <a:r>
              <a:rPr lang="ja-JP" altLang="en-US" sz="900">
                <a:solidFill>
                  <a:schemeClr val="tx1"/>
                </a:solidFill>
                <a:latin typeface="+mn-ea"/>
              </a:rPr>
              <a:t>、</a:t>
            </a:r>
            <a:r>
              <a:rPr lang="en-US" altLang="ja-JP" sz="900" dirty="0">
                <a:solidFill>
                  <a:schemeClr val="tx1"/>
                </a:solidFill>
                <a:latin typeface="+mn-ea"/>
              </a:rPr>
              <a:t>Twitter</a:t>
            </a:r>
            <a:r>
              <a:rPr lang="ja-JP" altLang="en-US" sz="900">
                <a:solidFill>
                  <a:schemeClr val="tx1"/>
                </a:solidFill>
                <a:latin typeface="+mn-ea"/>
              </a:rPr>
              <a:t>、</a:t>
            </a:r>
            <a:r>
              <a:rPr lang="en-US" altLang="ja-JP" sz="900" dirty="0">
                <a:solidFill>
                  <a:schemeClr val="tx1"/>
                </a:solidFill>
                <a:latin typeface="+mn-ea"/>
              </a:rPr>
              <a:t>Instagram</a:t>
            </a:r>
            <a:r>
              <a:rPr lang="ja-JP" altLang="en-US" sz="900">
                <a:solidFill>
                  <a:schemeClr val="tx1"/>
                </a:solidFill>
                <a:latin typeface="+mn-ea"/>
              </a:rPr>
              <a:t>など）</a:t>
            </a:r>
            <a:endParaRPr lang="ja-JP" altLang="en-US" sz="900" dirty="0">
              <a:solidFill>
                <a:schemeClr val="tx1"/>
              </a:solidFill>
              <a:latin typeface="+mn-ea"/>
            </a:endParaRPr>
          </a:p>
        </p:txBody>
      </p:sp>
      <p:sp>
        <p:nvSpPr>
          <p:cNvPr id="126" name="正方形/長方形 125">
            <a:extLst>
              <a:ext uri="{FF2B5EF4-FFF2-40B4-BE49-F238E27FC236}">
                <a16:creationId xmlns:a16="http://schemas.microsoft.com/office/drawing/2014/main" id="{24C8F85F-BA55-0A49-966E-999C9CFFD777}"/>
              </a:ext>
            </a:extLst>
          </p:cNvPr>
          <p:cNvSpPr/>
          <p:nvPr/>
        </p:nvSpPr>
        <p:spPr>
          <a:xfrm>
            <a:off x="5128092" y="5347615"/>
            <a:ext cx="4511338" cy="36400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spcBef>
                <a:spcPts val="100"/>
              </a:spcBef>
              <a:spcAft>
                <a:spcPts val="100"/>
              </a:spcAft>
            </a:pPr>
            <a:endParaRPr lang="ja-JP" altLang="en-US" sz="900">
              <a:solidFill>
                <a:schemeClr val="tx1"/>
              </a:solidFill>
              <a:latin typeface="+mn-ea"/>
            </a:endParaRPr>
          </a:p>
        </p:txBody>
      </p:sp>
      <p:sp>
        <p:nvSpPr>
          <p:cNvPr id="127" name="テキスト ボックス 126">
            <a:extLst>
              <a:ext uri="{FF2B5EF4-FFF2-40B4-BE49-F238E27FC236}">
                <a16:creationId xmlns:a16="http://schemas.microsoft.com/office/drawing/2014/main" id="{BE051D8B-346E-7046-9313-D45650B36537}"/>
              </a:ext>
            </a:extLst>
          </p:cNvPr>
          <p:cNvSpPr txBox="1"/>
          <p:nvPr/>
        </p:nvSpPr>
        <p:spPr>
          <a:xfrm>
            <a:off x="5035668" y="5800916"/>
            <a:ext cx="2537874" cy="246221"/>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ja-JP" altLang="en-US" sz="1000" b="1" dirty="0">
                <a:latin typeface="+mn-ea"/>
                <a:cs typeface="Arial" panose="020B0604020202020204" pitchFamily="34" charset="0"/>
              </a:rPr>
              <a:t>過去の環境あるいは観光関連の受賞歴</a:t>
            </a:r>
            <a:endParaRPr lang="ja-JP" altLang="en-US" sz="800" dirty="0">
              <a:latin typeface="+mn-ea"/>
            </a:endParaRPr>
          </a:p>
        </p:txBody>
      </p:sp>
      <p:sp>
        <p:nvSpPr>
          <p:cNvPr id="129" name="正方形/長方形 128">
            <a:extLst>
              <a:ext uri="{FF2B5EF4-FFF2-40B4-BE49-F238E27FC236}">
                <a16:creationId xmlns:a16="http://schemas.microsoft.com/office/drawing/2014/main" id="{92641F5F-AA24-0947-ACCA-B50A90F39C6F}"/>
              </a:ext>
            </a:extLst>
          </p:cNvPr>
          <p:cNvSpPr/>
          <p:nvPr/>
        </p:nvSpPr>
        <p:spPr>
          <a:xfrm>
            <a:off x="5128092" y="6047137"/>
            <a:ext cx="4511338" cy="47940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900">
              <a:solidFill>
                <a:schemeClr val="tx1"/>
              </a:solidFill>
              <a:latin typeface="+mn-ea"/>
            </a:endParaRPr>
          </a:p>
        </p:txBody>
      </p:sp>
      <p:sp>
        <p:nvSpPr>
          <p:cNvPr id="2" name="正方形/長方形 1">
            <a:extLst>
              <a:ext uri="{FF2B5EF4-FFF2-40B4-BE49-F238E27FC236}">
                <a16:creationId xmlns:a16="http://schemas.microsoft.com/office/drawing/2014/main" id="{479CF787-A355-03E7-007C-B301AA337C63}"/>
              </a:ext>
            </a:extLst>
          </p:cNvPr>
          <p:cNvSpPr/>
          <p:nvPr/>
        </p:nvSpPr>
        <p:spPr>
          <a:xfrm>
            <a:off x="5352915" y="1119094"/>
            <a:ext cx="4035959" cy="216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latin typeface="+mn-ea"/>
              </a:rPr>
              <a:t>（フリガナ）　</a:t>
            </a:r>
          </a:p>
        </p:txBody>
      </p:sp>
      <p:sp>
        <p:nvSpPr>
          <p:cNvPr id="3" name="正方形/長方形 2">
            <a:extLst>
              <a:ext uri="{FF2B5EF4-FFF2-40B4-BE49-F238E27FC236}">
                <a16:creationId xmlns:a16="http://schemas.microsoft.com/office/drawing/2014/main" id="{31830400-E09F-C3A7-EB4A-05A317AFEDDC}"/>
              </a:ext>
            </a:extLst>
          </p:cNvPr>
          <p:cNvSpPr/>
          <p:nvPr/>
        </p:nvSpPr>
        <p:spPr>
          <a:xfrm>
            <a:off x="5352915" y="1332131"/>
            <a:ext cx="4035959" cy="68316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400">
              <a:solidFill>
                <a:schemeClr val="tx1"/>
              </a:solidFill>
              <a:latin typeface="+mn-ea"/>
            </a:endParaRPr>
          </a:p>
        </p:txBody>
      </p:sp>
      <p:sp>
        <p:nvSpPr>
          <p:cNvPr id="4" name="正方形/長方形 3">
            <a:extLst>
              <a:ext uri="{FF2B5EF4-FFF2-40B4-BE49-F238E27FC236}">
                <a16:creationId xmlns:a16="http://schemas.microsoft.com/office/drawing/2014/main" id="{CD0B4F56-338E-D16D-0564-216A1C517C3A}"/>
              </a:ext>
            </a:extLst>
          </p:cNvPr>
          <p:cNvSpPr/>
          <p:nvPr/>
        </p:nvSpPr>
        <p:spPr>
          <a:xfrm>
            <a:off x="4827723" y="1118798"/>
            <a:ext cx="525192" cy="89668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bIns="72000" rtlCol="0" anchor="ctr"/>
          <a:lstStyle/>
          <a:p>
            <a:pPr algn="ctr"/>
            <a:r>
              <a:rPr lang="ja-JP" altLang="en-US" sz="800">
                <a:solidFill>
                  <a:schemeClr val="tx1"/>
                </a:solidFill>
              </a:rPr>
              <a:t>名称</a:t>
            </a:r>
            <a:endParaRPr lang="ja-JP" altLang="en-US" sz="800" dirty="0">
              <a:solidFill>
                <a:schemeClr val="tx1"/>
              </a:solidFill>
            </a:endParaRPr>
          </a:p>
        </p:txBody>
      </p:sp>
      <p:sp>
        <p:nvSpPr>
          <p:cNvPr id="5" name="正方形/長方形 4">
            <a:extLst>
              <a:ext uri="{FF2B5EF4-FFF2-40B4-BE49-F238E27FC236}">
                <a16:creationId xmlns:a16="http://schemas.microsoft.com/office/drawing/2014/main" id="{AE731E5F-2BED-187A-4FDC-4E219FC609A6}"/>
              </a:ext>
            </a:extLst>
          </p:cNvPr>
          <p:cNvSpPr/>
          <p:nvPr/>
        </p:nvSpPr>
        <p:spPr>
          <a:xfrm>
            <a:off x="4827722" y="904316"/>
            <a:ext cx="4561151"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dirty="0">
                <a:solidFill>
                  <a:schemeClr val="tx1"/>
                </a:solidFill>
              </a:rPr>
              <a:t>応募主体名称２（法人名称・団体名称・個人名称など）　</a:t>
            </a:r>
            <a:r>
              <a:rPr lang="en-US" altLang="ja-JP" sz="900" dirty="0">
                <a:solidFill>
                  <a:schemeClr val="tx1"/>
                </a:solidFill>
              </a:rPr>
              <a:t>※</a:t>
            </a:r>
            <a:r>
              <a:rPr lang="ja-JP" altLang="en-US" sz="900" dirty="0">
                <a:solidFill>
                  <a:schemeClr val="tx1"/>
                </a:solidFill>
              </a:rPr>
              <a:t>連名での応募の場合</a:t>
            </a:r>
          </a:p>
        </p:txBody>
      </p:sp>
      <p:sp>
        <p:nvSpPr>
          <p:cNvPr id="6" name="正方形/長方形 5">
            <a:extLst>
              <a:ext uri="{FF2B5EF4-FFF2-40B4-BE49-F238E27FC236}">
                <a16:creationId xmlns:a16="http://schemas.microsoft.com/office/drawing/2014/main" id="{01C52F2E-14B7-8F97-4AB4-8395D9C83A9C}"/>
              </a:ext>
            </a:extLst>
          </p:cNvPr>
          <p:cNvSpPr/>
          <p:nvPr/>
        </p:nvSpPr>
        <p:spPr>
          <a:xfrm>
            <a:off x="5352916" y="2233022"/>
            <a:ext cx="4035959" cy="22256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latin typeface="+mn-ea"/>
              </a:rPr>
              <a:t>（フリガナ）　</a:t>
            </a:r>
          </a:p>
        </p:txBody>
      </p:sp>
      <p:sp>
        <p:nvSpPr>
          <p:cNvPr id="7" name="正方形/長方形 6">
            <a:extLst>
              <a:ext uri="{FF2B5EF4-FFF2-40B4-BE49-F238E27FC236}">
                <a16:creationId xmlns:a16="http://schemas.microsoft.com/office/drawing/2014/main" id="{F345DA7E-4DE8-EC58-E92A-B94CEA44628F}"/>
              </a:ext>
            </a:extLst>
          </p:cNvPr>
          <p:cNvSpPr/>
          <p:nvPr/>
        </p:nvSpPr>
        <p:spPr>
          <a:xfrm>
            <a:off x="5352916" y="2452626"/>
            <a:ext cx="4035959" cy="71981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400">
              <a:solidFill>
                <a:schemeClr val="tx1"/>
              </a:solidFill>
              <a:latin typeface="+mn-ea"/>
            </a:endParaRPr>
          </a:p>
        </p:txBody>
      </p:sp>
      <p:sp>
        <p:nvSpPr>
          <p:cNvPr id="8" name="正方形/長方形 7">
            <a:extLst>
              <a:ext uri="{FF2B5EF4-FFF2-40B4-BE49-F238E27FC236}">
                <a16:creationId xmlns:a16="http://schemas.microsoft.com/office/drawing/2014/main" id="{26F826AD-EEC6-62C1-273B-6507F8240822}"/>
              </a:ext>
            </a:extLst>
          </p:cNvPr>
          <p:cNvSpPr/>
          <p:nvPr/>
        </p:nvSpPr>
        <p:spPr>
          <a:xfrm>
            <a:off x="4827724" y="2233022"/>
            <a:ext cx="525192" cy="93941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bIns="72000" rtlCol="0" anchor="ctr"/>
          <a:lstStyle/>
          <a:p>
            <a:pPr algn="ctr"/>
            <a:r>
              <a:rPr lang="ja-JP" altLang="en-US" sz="800">
                <a:solidFill>
                  <a:schemeClr val="tx1"/>
                </a:solidFill>
              </a:rPr>
              <a:t>名称</a:t>
            </a:r>
            <a:endParaRPr lang="ja-JP" altLang="en-US" sz="800" dirty="0">
              <a:solidFill>
                <a:schemeClr val="tx1"/>
              </a:solidFill>
            </a:endParaRPr>
          </a:p>
        </p:txBody>
      </p:sp>
      <p:sp>
        <p:nvSpPr>
          <p:cNvPr id="9" name="正方形/長方形 8">
            <a:extLst>
              <a:ext uri="{FF2B5EF4-FFF2-40B4-BE49-F238E27FC236}">
                <a16:creationId xmlns:a16="http://schemas.microsoft.com/office/drawing/2014/main" id="{8918C980-7D84-FDD2-85DA-C206D79F43BD}"/>
              </a:ext>
            </a:extLst>
          </p:cNvPr>
          <p:cNvSpPr/>
          <p:nvPr/>
        </p:nvSpPr>
        <p:spPr>
          <a:xfrm>
            <a:off x="4827723" y="2016806"/>
            <a:ext cx="4561151" cy="216215"/>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dirty="0">
                <a:solidFill>
                  <a:schemeClr val="tx1"/>
                </a:solidFill>
              </a:rPr>
              <a:t>応募主体名称３（法人名称・団体名称・個人名称など）　</a:t>
            </a:r>
            <a:r>
              <a:rPr lang="en-US" altLang="ja-JP" sz="900" dirty="0">
                <a:solidFill>
                  <a:schemeClr val="tx1"/>
                </a:solidFill>
              </a:rPr>
              <a:t>※</a:t>
            </a:r>
            <a:r>
              <a:rPr lang="ja-JP" altLang="en-US" sz="900" dirty="0">
                <a:solidFill>
                  <a:schemeClr val="tx1"/>
                </a:solidFill>
              </a:rPr>
              <a:t>連名での応募の場合</a:t>
            </a:r>
          </a:p>
        </p:txBody>
      </p:sp>
      <p:sp>
        <p:nvSpPr>
          <p:cNvPr id="10" name="正方形/長方形 9">
            <a:extLst>
              <a:ext uri="{FF2B5EF4-FFF2-40B4-BE49-F238E27FC236}">
                <a16:creationId xmlns:a16="http://schemas.microsoft.com/office/drawing/2014/main" id="{7FD3DF30-5534-FB00-3316-B775AC998C27}"/>
              </a:ext>
            </a:extLst>
          </p:cNvPr>
          <p:cNvSpPr/>
          <p:nvPr/>
        </p:nvSpPr>
        <p:spPr>
          <a:xfrm>
            <a:off x="5469146" y="3171866"/>
            <a:ext cx="1230503"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dirty="0">
                <a:solidFill>
                  <a:schemeClr val="tx1"/>
                </a:solidFill>
              </a:rPr>
              <a:t>年間のツアー催行数</a:t>
            </a:r>
          </a:p>
        </p:txBody>
      </p:sp>
      <p:sp>
        <p:nvSpPr>
          <p:cNvPr id="11" name="正方形/長方形 10">
            <a:extLst>
              <a:ext uri="{FF2B5EF4-FFF2-40B4-BE49-F238E27FC236}">
                <a16:creationId xmlns:a16="http://schemas.microsoft.com/office/drawing/2014/main" id="{03603DD8-47CA-92DC-AE50-A76DB9D20DE1}"/>
              </a:ext>
            </a:extLst>
          </p:cNvPr>
          <p:cNvSpPr/>
          <p:nvPr/>
        </p:nvSpPr>
        <p:spPr>
          <a:xfrm>
            <a:off x="4827720" y="3387035"/>
            <a:ext cx="641421" cy="21177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ctr"/>
            <a:r>
              <a:rPr lang="en-US" altLang="ja-JP" sz="800" dirty="0">
                <a:solidFill>
                  <a:schemeClr val="tx1"/>
                </a:solidFill>
                <a:latin typeface="+mn-ea"/>
              </a:rPr>
              <a:t>2022</a:t>
            </a:r>
            <a:r>
              <a:rPr lang="ja-JP" altLang="en-US" sz="800" dirty="0">
                <a:solidFill>
                  <a:schemeClr val="tx1"/>
                </a:solidFill>
                <a:latin typeface="+mn-ea"/>
              </a:rPr>
              <a:t>年度</a:t>
            </a:r>
          </a:p>
        </p:txBody>
      </p:sp>
      <p:sp>
        <p:nvSpPr>
          <p:cNvPr id="12" name="正方形/長方形 11">
            <a:extLst>
              <a:ext uri="{FF2B5EF4-FFF2-40B4-BE49-F238E27FC236}">
                <a16:creationId xmlns:a16="http://schemas.microsoft.com/office/drawing/2014/main" id="{E27C668B-26B0-5AFF-FDC3-9C8363C7FAEF}"/>
              </a:ext>
            </a:extLst>
          </p:cNvPr>
          <p:cNvSpPr/>
          <p:nvPr/>
        </p:nvSpPr>
        <p:spPr>
          <a:xfrm>
            <a:off x="4827723" y="3600254"/>
            <a:ext cx="641417" cy="23893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ctr"/>
            <a:r>
              <a:rPr lang="en-US" altLang="ja-JP" sz="800" dirty="0">
                <a:solidFill>
                  <a:schemeClr val="tx1"/>
                </a:solidFill>
                <a:latin typeface="+mn-ea"/>
              </a:rPr>
              <a:t>2023</a:t>
            </a:r>
            <a:r>
              <a:rPr lang="ja-JP" altLang="en-US" sz="800" dirty="0">
                <a:solidFill>
                  <a:schemeClr val="tx1"/>
                </a:solidFill>
                <a:latin typeface="+mn-ea"/>
              </a:rPr>
              <a:t>年度</a:t>
            </a:r>
          </a:p>
        </p:txBody>
      </p:sp>
      <p:sp>
        <p:nvSpPr>
          <p:cNvPr id="13" name="正方形/長方形 12">
            <a:extLst>
              <a:ext uri="{FF2B5EF4-FFF2-40B4-BE49-F238E27FC236}">
                <a16:creationId xmlns:a16="http://schemas.microsoft.com/office/drawing/2014/main" id="{3F1AEFB4-77DB-63FA-CA2A-075BBDEAAFDB}"/>
              </a:ext>
            </a:extLst>
          </p:cNvPr>
          <p:cNvSpPr/>
          <p:nvPr/>
        </p:nvSpPr>
        <p:spPr>
          <a:xfrm>
            <a:off x="4830992" y="3839190"/>
            <a:ext cx="638148" cy="21177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ctr"/>
            <a:r>
              <a:rPr lang="en-US" altLang="ja-JP" sz="800" dirty="0">
                <a:solidFill>
                  <a:schemeClr val="tx1"/>
                </a:solidFill>
                <a:latin typeface="+mn-ea"/>
              </a:rPr>
              <a:t>2024</a:t>
            </a:r>
            <a:r>
              <a:rPr lang="ja-JP" altLang="en-US" sz="800" dirty="0">
                <a:solidFill>
                  <a:schemeClr val="tx1"/>
                </a:solidFill>
                <a:latin typeface="+mn-ea"/>
              </a:rPr>
              <a:t>年度</a:t>
            </a:r>
          </a:p>
        </p:txBody>
      </p:sp>
      <p:sp>
        <p:nvSpPr>
          <p:cNvPr id="14" name="正方形/長方形 13">
            <a:extLst>
              <a:ext uri="{FF2B5EF4-FFF2-40B4-BE49-F238E27FC236}">
                <a16:creationId xmlns:a16="http://schemas.microsoft.com/office/drawing/2014/main" id="{821D49EB-B24E-94F1-6091-5C3BCF143353}"/>
              </a:ext>
            </a:extLst>
          </p:cNvPr>
          <p:cNvSpPr/>
          <p:nvPr/>
        </p:nvSpPr>
        <p:spPr>
          <a:xfrm>
            <a:off x="6699653" y="3171282"/>
            <a:ext cx="1297035" cy="222317"/>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800" dirty="0">
                <a:solidFill>
                  <a:schemeClr val="tx1"/>
                </a:solidFill>
              </a:rPr>
              <a:t>年間のツアー参加人数</a:t>
            </a:r>
          </a:p>
        </p:txBody>
      </p:sp>
      <p:sp>
        <p:nvSpPr>
          <p:cNvPr id="15" name="正方形/長方形 14">
            <a:extLst>
              <a:ext uri="{FF2B5EF4-FFF2-40B4-BE49-F238E27FC236}">
                <a16:creationId xmlns:a16="http://schemas.microsoft.com/office/drawing/2014/main" id="{E501380E-F22B-37B0-D32E-7A86180B57AE}"/>
              </a:ext>
            </a:extLst>
          </p:cNvPr>
          <p:cNvSpPr/>
          <p:nvPr/>
        </p:nvSpPr>
        <p:spPr>
          <a:xfrm>
            <a:off x="7996688" y="3174163"/>
            <a:ext cx="1392188" cy="215169"/>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dirty="0">
                <a:solidFill>
                  <a:schemeClr val="tx1"/>
                </a:solidFill>
              </a:rPr>
              <a:t>年間の取扱高</a:t>
            </a:r>
          </a:p>
        </p:txBody>
      </p:sp>
      <p:sp>
        <p:nvSpPr>
          <p:cNvPr id="16" name="正方形/長方形 15">
            <a:extLst>
              <a:ext uri="{FF2B5EF4-FFF2-40B4-BE49-F238E27FC236}">
                <a16:creationId xmlns:a16="http://schemas.microsoft.com/office/drawing/2014/main" id="{04222B2F-3AE1-7035-FA7F-A61342F003E8}"/>
              </a:ext>
            </a:extLst>
          </p:cNvPr>
          <p:cNvSpPr/>
          <p:nvPr/>
        </p:nvSpPr>
        <p:spPr>
          <a:xfrm>
            <a:off x="4827720" y="3167660"/>
            <a:ext cx="641422" cy="221672"/>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endParaRPr lang="ja-JP" altLang="en-US" sz="900" dirty="0">
              <a:solidFill>
                <a:schemeClr val="tx1"/>
              </a:solidFill>
            </a:endParaRPr>
          </a:p>
        </p:txBody>
      </p:sp>
      <p:sp>
        <p:nvSpPr>
          <p:cNvPr id="17" name="正方形/長方形 16">
            <a:extLst>
              <a:ext uri="{FF2B5EF4-FFF2-40B4-BE49-F238E27FC236}">
                <a16:creationId xmlns:a16="http://schemas.microsoft.com/office/drawing/2014/main" id="{DF12D1A8-2221-B806-50EB-59A3E39F2449}"/>
              </a:ext>
            </a:extLst>
          </p:cNvPr>
          <p:cNvSpPr/>
          <p:nvPr/>
        </p:nvSpPr>
        <p:spPr>
          <a:xfrm>
            <a:off x="5469146" y="3393599"/>
            <a:ext cx="1230503" cy="20520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r"/>
            <a:r>
              <a:rPr lang="ja-JP" altLang="en-US" sz="800" dirty="0">
                <a:solidFill>
                  <a:schemeClr val="tx1"/>
                </a:solidFill>
                <a:latin typeface="+mn-ea"/>
              </a:rPr>
              <a:t>回　</a:t>
            </a:r>
          </a:p>
        </p:txBody>
      </p:sp>
      <p:sp>
        <p:nvSpPr>
          <p:cNvPr id="18" name="正方形/長方形 17">
            <a:extLst>
              <a:ext uri="{FF2B5EF4-FFF2-40B4-BE49-F238E27FC236}">
                <a16:creationId xmlns:a16="http://schemas.microsoft.com/office/drawing/2014/main" id="{8DECD317-6493-D962-6678-70900570DFE2}"/>
              </a:ext>
            </a:extLst>
          </p:cNvPr>
          <p:cNvSpPr/>
          <p:nvPr/>
        </p:nvSpPr>
        <p:spPr>
          <a:xfrm>
            <a:off x="5469140" y="3598531"/>
            <a:ext cx="1230503" cy="24065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r"/>
            <a:r>
              <a:rPr lang="ja-JP" altLang="en-US" sz="800" dirty="0">
                <a:solidFill>
                  <a:schemeClr val="tx1"/>
                </a:solidFill>
                <a:latin typeface="+mn-ea"/>
              </a:rPr>
              <a:t>回　</a:t>
            </a:r>
          </a:p>
        </p:txBody>
      </p:sp>
      <p:sp>
        <p:nvSpPr>
          <p:cNvPr id="19" name="正方形/長方形 18">
            <a:extLst>
              <a:ext uri="{FF2B5EF4-FFF2-40B4-BE49-F238E27FC236}">
                <a16:creationId xmlns:a16="http://schemas.microsoft.com/office/drawing/2014/main" id="{91C7CCB1-85F1-5D35-0B53-788BF5A9F1E8}"/>
              </a:ext>
            </a:extLst>
          </p:cNvPr>
          <p:cNvSpPr/>
          <p:nvPr/>
        </p:nvSpPr>
        <p:spPr>
          <a:xfrm>
            <a:off x="5469139" y="3835761"/>
            <a:ext cx="1230503" cy="21828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r"/>
            <a:r>
              <a:rPr lang="ja-JP" altLang="en-US" sz="800" dirty="0">
                <a:solidFill>
                  <a:schemeClr val="tx1"/>
                </a:solidFill>
                <a:latin typeface="+mn-ea"/>
              </a:rPr>
              <a:t>回　</a:t>
            </a:r>
          </a:p>
        </p:txBody>
      </p:sp>
      <p:sp>
        <p:nvSpPr>
          <p:cNvPr id="20" name="正方形/長方形 19">
            <a:extLst>
              <a:ext uri="{FF2B5EF4-FFF2-40B4-BE49-F238E27FC236}">
                <a16:creationId xmlns:a16="http://schemas.microsoft.com/office/drawing/2014/main" id="{A6758270-4F90-4501-AA68-7306C00CCB5F}"/>
              </a:ext>
            </a:extLst>
          </p:cNvPr>
          <p:cNvSpPr/>
          <p:nvPr/>
        </p:nvSpPr>
        <p:spPr>
          <a:xfrm>
            <a:off x="6699642" y="3388450"/>
            <a:ext cx="1297046" cy="21008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r"/>
            <a:r>
              <a:rPr lang="ja-JP" altLang="en-US" sz="800" dirty="0">
                <a:solidFill>
                  <a:schemeClr val="tx1"/>
                </a:solidFill>
                <a:latin typeface="+mn-ea"/>
              </a:rPr>
              <a:t>人　</a:t>
            </a:r>
          </a:p>
        </p:txBody>
      </p:sp>
      <p:sp>
        <p:nvSpPr>
          <p:cNvPr id="21" name="正方形/長方形 20">
            <a:extLst>
              <a:ext uri="{FF2B5EF4-FFF2-40B4-BE49-F238E27FC236}">
                <a16:creationId xmlns:a16="http://schemas.microsoft.com/office/drawing/2014/main" id="{A7A74C13-982B-E6EC-1E4A-E697D9D42A55}"/>
              </a:ext>
            </a:extLst>
          </p:cNvPr>
          <p:cNvSpPr/>
          <p:nvPr/>
        </p:nvSpPr>
        <p:spPr>
          <a:xfrm>
            <a:off x="6699653" y="3593382"/>
            <a:ext cx="1297046" cy="24580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r"/>
            <a:r>
              <a:rPr lang="ja-JP" altLang="en-US" sz="800" dirty="0">
                <a:solidFill>
                  <a:schemeClr val="tx1"/>
                </a:solidFill>
                <a:latin typeface="+mn-ea"/>
              </a:rPr>
              <a:t>人　</a:t>
            </a:r>
          </a:p>
        </p:txBody>
      </p:sp>
      <p:sp>
        <p:nvSpPr>
          <p:cNvPr id="22" name="正方形/長方形 21">
            <a:extLst>
              <a:ext uri="{FF2B5EF4-FFF2-40B4-BE49-F238E27FC236}">
                <a16:creationId xmlns:a16="http://schemas.microsoft.com/office/drawing/2014/main" id="{ED83BFD6-DE64-E0C7-5BBC-C84C12FCCF0A}"/>
              </a:ext>
            </a:extLst>
          </p:cNvPr>
          <p:cNvSpPr/>
          <p:nvPr/>
        </p:nvSpPr>
        <p:spPr>
          <a:xfrm>
            <a:off x="6699643" y="3839603"/>
            <a:ext cx="1297046" cy="216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r"/>
            <a:r>
              <a:rPr lang="ja-JP" altLang="en-US" sz="800" dirty="0">
                <a:solidFill>
                  <a:schemeClr val="tx1"/>
                </a:solidFill>
                <a:latin typeface="+mn-ea"/>
              </a:rPr>
              <a:t>人　</a:t>
            </a:r>
          </a:p>
        </p:txBody>
      </p:sp>
      <p:sp>
        <p:nvSpPr>
          <p:cNvPr id="23" name="正方形/長方形 22">
            <a:extLst>
              <a:ext uri="{FF2B5EF4-FFF2-40B4-BE49-F238E27FC236}">
                <a16:creationId xmlns:a16="http://schemas.microsoft.com/office/drawing/2014/main" id="{699E1E01-0D49-0145-EF2A-E75EE5927E21}"/>
              </a:ext>
            </a:extLst>
          </p:cNvPr>
          <p:cNvSpPr/>
          <p:nvPr/>
        </p:nvSpPr>
        <p:spPr>
          <a:xfrm>
            <a:off x="7996699" y="3389332"/>
            <a:ext cx="1392174" cy="20748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r"/>
            <a:r>
              <a:rPr lang="ja-JP" altLang="en-US" sz="800" dirty="0">
                <a:solidFill>
                  <a:schemeClr val="tx1"/>
                </a:solidFill>
                <a:latin typeface="+mn-ea"/>
              </a:rPr>
              <a:t>円　</a:t>
            </a:r>
          </a:p>
        </p:txBody>
      </p:sp>
      <p:sp>
        <p:nvSpPr>
          <p:cNvPr id="24" name="正方形/長方形 23">
            <a:extLst>
              <a:ext uri="{FF2B5EF4-FFF2-40B4-BE49-F238E27FC236}">
                <a16:creationId xmlns:a16="http://schemas.microsoft.com/office/drawing/2014/main" id="{7D892244-CA97-E95B-3749-A8BB3E934F8C}"/>
              </a:ext>
            </a:extLst>
          </p:cNvPr>
          <p:cNvSpPr/>
          <p:nvPr/>
        </p:nvSpPr>
        <p:spPr>
          <a:xfrm>
            <a:off x="7996688" y="3598531"/>
            <a:ext cx="1392174" cy="24450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r"/>
            <a:r>
              <a:rPr lang="ja-JP" altLang="en-US" sz="800" dirty="0">
                <a:solidFill>
                  <a:schemeClr val="tx1"/>
                </a:solidFill>
                <a:latin typeface="+mn-ea"/>
              </a:rPr>
              <a:t>円　</a:t>
            </a:r>
          </a:p>
        </p:txBody>
      </p:sp>
      <p:sp>
        <p:nvSpPr>
          <p:cNvPr id="25" name="正方形/長方形 24">
            <a:extLst>
              <a:ext uri="{FF2B5EF4-FFF2-40B4-BE49-F238E27FC236}">
                <a16:creationId xmlns:a16="http://schemas.microsoft.com/office/drawing/2014/main" id="{ED32C1F3-8636-CD5C-3C2A-3B93D41A9FC6}"/>
              </a:ext>
            </a:extLst>
          </p:cNvPr>
          <p:cNvSpPr/>
          <p:nvPr/>
        </p:nvSpPr>
        <p:spPr>
          <a:xfrm>
            <a:off x="7996688" y="3837420"/>
            <a:ext cx="1392174" cy="22046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r"/>
            <a:r>
              <a:rPr lang="ja-JP" altLang="en-US" sz="800" dirty="0">
                <a:solidFill>
                  <a:schemeClr val="tx1"/>
                </a:solidFill>
                <a:latin typeface="+mn-ea"/>
              </a:rPr>
              <a:t>円　</a:t>
            </a:r>
          </a:p>
        </p:txBody>
      </p:sp>
    </p:spTree>
    <p:extLst>
      <p:ext uri="{BB962C8B-B14F-4D97-AF65-F5344CB8AC3E}">
        <p14:creationId xmlns:p14="http://schemas.microsoft.com/office/powerpoint/2010/main" val="1767124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E5995AA-4AC3-4541-876C-A32381CDD141}"/>
              </a:ext>
            </a:extLst>
          </p:cNvPr>
          <p:cNvSpPr txBox="1"/>
          <p:nvPr/>
        </p:nvSpPr>
        <p:spPr>
          <a:xfrm>
            <a:off x="338204" y="676406"/>
            <a:ext cx="9219156" cy="461665"/>
          </a:xfrm>
          <a:prstGeom prst="rect">
            <a:avLst/>
          </a:prstGeom>
          <a:noFill/>
        </p:spPr>
        <p:txBody>
          <a:bodyPr wrap="square" rtlCol="0">
            <a:spAutoFit/>
          </a:bodyPr>
          <a:lstStyle/>
          <a:p>
            <a:r>
              <a:rPr kumimoji="1" lang="ja-JP" altLang="en-US" sz="1200" dirty="0">
                <a:solidFill>
                  <a:schemeClr val="bg2">
                    <a:lumMod val="75000"/>
                  </a:schemeClr>
                </a:solidFill>
              </a:rPr>
              <a:t>応募主体のプロフィールについて、</a:t>
            </a:r>
            <a:r>
              <a:rPr kumimoji="1" lang="ja-JP" altLang="en-US" sz="1200" u="sng" dirty="0">
                <a:solidFill>
                  <a:schemeClr val="bg2">
                    <a:lumMod val="75000"/>
                  </a:schemeClr>
                </a:solidFill>
              </a:rPr>
              <a:t>１枚で</a:t>
            </a:r>
            <a:r>
              <a:rPr kumimoji="1" lang="ja-JP" altLang="en-US" sz="1200" dirty="0">
                <a:solidFill>
                  <a:schemeClr val="bg2">
                    <a:lumMod val="75000"/>
                  </a:schemeClr>
                </a:solidFill>
              </a:rPr>
              <a:t>、自由に記述してください。 </a:t>
            </a:r>
            <a:endParaRPr kumimoji="1" lang="en-US" altLang="ja-JP" sz="1200" dirty="0">
              <a:solidFill>
                <a:schemeClr val="bg2">
                  <a:lumMod val="75000"/>
                </a:schemeClr>
              </a:solidFill>
            </a:endParaRPr>
          </a:p>
          <a:p>
            <a:r>
              <a:rPr kumimoji="1" lang="ja-JP" altLang="en-US" sz="1200" dirty="0">
                <a:solidFill>
                  <a:schemeClr val="bg2">
                    <a:lumMod val="75000"/>
                  </a:schemeClr>
                </a:solidFill>
              </a:rPr>
              <a:t>情報項目例：①概要情報、②沿革（取組を始めるに至った背景やきっかけ）、③受賞歴、④その他など</a:t>
            </a:r>
          </a:p>
        </p:txBody>
      </p:sp>
      <p:sp>
        <p:nvSpPr>
          <p:cNvPr id="2" name="テキスト ボックス 1">
            <a:extLst>
              <a:ext uri="{FF2B5EF4-FFF2-40B4-BE49-F238E27FC236}">
                <a16:creationId xmlns:a16="http://schemas.microsoft.com/office/drawing/2014/main" id="{1C3AFEDB-6CCA-6800-408F-933AF0C996B7}"/>
              </a:ext>
            </a:extLst>
          </p:cNvPr>
          <p:cNvSpPr txBox="1"/>
          <p:nvPr/>
        </p:nvSpPr>
        <p:spPr>
          <a:xfrm>
            <a:off x="2143125" y="2095500"/>
            <a:ext cx="5191125" cy="523220"/>
          </a:xfrm>
          <a:prstGeom prst="rect">
            <a:avLst/>
          </a:prstGeom>
          <a:noFill/>
          <a:ln w="12700">
            <a:solidFill>
              <a:srgbClr val="FF0000"/>
            </a:solidFill>
          </a:ln>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ポイント</a:t>
            </a:r>
            <a:r>
              <a:rPr kumimoji="1" lang="en-US" altLang="ja-JP" sz="1400" dirty="0">
                <a:solidFill>
                  <a:srgbClr val="FF0000"/>
                </a:solidFill>
              </a:rPr>
              <a:t>】</a:t>
            </a:r>
            <a:r>
              <a:rPr kumimoji="1" lang="ja-JP" altLang="en-US" sz="1400" dirty="0">
                <a:solidFill>
                  <a:srgbClr val="FF0000"/>
                </a:solidFill>
              </a:rPr>
              <a:t>可能な限り少ない文字数でコンパクトに表現してください。</a:t>
            </a:r>
          </a:p>
        </p:txBody>
      </p:sp>
    </p:spTree>
    <p:extLst>
      <p:ext uri="{BB962C8B-B14F-4D97-AF65-F5344CB8AC3E}">
        <p14:creationId xmlns:p14="http://schemas.microsoft.com/office/powerpoint/2010/main" val="862116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BEA4C5C1-4AC4-4846-88B1-9E3C1E678BFC}"/>
              </a:ext>
            </a:extLst>
          </p:cNvPr>
          <p:cNvSpPr txBox="1"/>
          <p:nvPr/>
        </p:nvSpPr>
        <p:spPr>
          <a:xfrm>
            <a:off x="338204" y="676406"/>
            <a:ext cx="9219156" cy="276999"/>
          </a:xfrm>
          <a:prstGeom prst="rect">
            <a:avLst/>
          </a:prstGeom>
          <a:noFill/>
        </p:spPr>
        <p:txBody>
          <a:bodyPr wrap="square" rtlCol="0">
            <a:spAutoFit/>
          </a:bodyPr>
          <a:lstStyle/>
          <a:p>
            <a:r>
              <a:rPr kumimoji="1" lang="ja-JP" altLang="en-US" sz="1200">
                <a:solidFill>
                  <a:schemeClr val="bg2">
                    <a:lumMod val="75000"/>
                  </a:schemeClr>
                </a:solidFill>
              </a:rPr>
              <a:t>取組内容について、</a:t>
            </a:r>
            <a:r>
              <a:rPr kumimoji="1" lang="ja-JP" altLang="en-US" sz="1200" u="sng">
                <a:solidFill>
                  <a:schemeClr val="bg2">
                    <a:lumMod val="75000"/>
                  </a:schemeClr>
                </a:solidFill>
              </a:rPr>
              <a:t>３枚以内で</a:t>
            </a:r>
            <a:r>
              <a:rPr kumimoji="1" lang="ja-JP" altLang="en-US" sz="1200">
                <a:solidFill>
                  <a:schemeClr val="bg2">
                    <a:lumMod val="75000"/>
                  </a:schemeClr>
                </a:solidFill>
              </a:rPr>
              <a:t>、自由に記述してください。現場の様子が伝わる写真等の活用を歓迎します。</a:t>
            </a:r>
          </a:p>
        </p:txBody>
      </p:sp>
      <p:sp>
        <p:nvSpPr>
          <p:cNvPr id="2" name="テキスト ボックス 1">
            <a:extLst>
              <a:ext uri="{FF2B5EF4-FFF2-40B4-BE49-F238E27FC236}">
                <a16:creationId xmlns:a16="http://schemas.microsoft.com/office/drawing/2014/main" id="{AC65020F-E15B-42C4-2925-65D3A3AF6997}"/>
              </a:ext>
            </a:extLst>
          </p:cNvPr>
          <p:cNvSpPr txBox="1"/>
          <p:nvPr/>
        </p:nvSpPr>
        <p:spPr>
          <a:xfrm>
            <a:off x="2143125" y="2095500"/>
            <a:ext cx="5448300" cy="523220"/>
          </a:xfrm>
          <a:prstGeom prst="rect">
            <a:avLst/>
          </a:prstGeom>
          <a:noFill/>
          <a:ln w="12700">
            <a:solidFill>
              <a:srgbClr val="FF0000"/>
            </a:solidFill>
          </a:ln>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ポイント</a:t>
            </a:r>
            <a:r>
              <a:rPr kumimoji="1" lang="en-US" altLang="ja-JP" sz="1400" dirty="0">
                <a:solidFill>
                  <a:srgbClr val="FF0000"/>
                </a:solidFill>
              </a:rPr>
              <a:t>】</a:t>
            </a:r>
            <a:r>
              <a:rPr kumimoji="1" lang="ja-JP" altLang="en-US" sz="1400" dirty="0">
                <a:solidFill>
                  <a:srgbClr val="FF0000"/>
                </a:solidFill>
              </a:rPr>
              <a:t>初めて読む人の立場になって、わかりやすく記述してください。</a:t>
            </a:r>
          </a:p>
        </p:txBody>
      </p:sp>
    </p:spTree>
    <p:extLst>
      <p:ext uri="{BB962C8B-B14F-4D97-AF65-F5344CB8AC3E}">
        <p14:creationId xmlns:p14="http://schemas.microsoft.com/office/powerpoint/2010/main" val="497597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EDCD47B5-1411-DC44-B988-D136DCC78169}"/>
              </a:ext>
            </a:extLst>
          </p:cNvPr>
          <p:cNvSpPr txBox="1"/>
          <p:nvPr/>
        </p:nvSpPr>
        <p:spPr>
          <a:xfrm>
            <a:off x="338204" y="676406"/>
            <a:ext cx="9219156" cy="276999"/>
          </a:xfrm>
          <a:prstGeom prst="rect">
            <a:avLst/>
          </a:prstGeom>
          <a:noFill/>
        </p:spPr>
        <p:txBody>
          <a:bodyPr wrap="square" rtlCol="0">
            <a:spAutoFit/>
          </a:bodyPr>
          <a:lstStyle/>
          <a:p>
            <a:r>
              <a:rPr kumimoji="1" lang="ja-JP" altLang="en-US" sz="1200">
                <a:solidFill>
                  <a:schemeClr val="bg2">
                    <a:lumMod val="75000"/>
                  </a:schemeClr>
                </a:solidFill>
              </a:rPr>
              <a:t>取組実績について、</a:t>
            </a:r>
            <a:r>
              <a:rPr kumimoji="1" lang="ja-JP" altLang="en-US" sz="1200" u="sng">
                <a:solidFill>
                  <a:schemeClr val="bg2">
                    <a:lumMod val="75000"/>
                  </a:schemeClr>
                </a:solidFill>
              </a:rPr>
              <a:t>３枚以内で</a:t>
            </a:r>
            <a:r>
              <a:rPr kumimoji="1" lang="ja-JP" altLang="en-US" sz="1200">
                <a:solidFill>
                  <a:schemeClr val="bg2">
                    <a:lumMod val="75000"/>
                  </a:schemeClr>
                </a:solidFill>
              </a:rPr>
              <a:t>、自由に記述してください。現場の様子が伝わる写真等の活用を歓迎します。</a:t>
            </a:r>
          </a:p>
        </p:txBody>
      </p:sp>
      <p:sp>
        <p:nvSpPr>
          <p:cNvPr id="2" name="テキスト ボックス 1">
            <a:extLst>
              <a:ext uri="{FF2B5EF4-FFF2-40B4-BE49-F238E27FC236}">
                <a16:creationId xmlns:a16="http://schemas.microsoft.com/office/drawing/2014/main" id="{23BAB298-9502-65E8-E7A1-C6BBD31966E7}"/>
              </a:ext>
            </a:extLst>
          </p:cNvPr>
          <p:cNvSpPr txBox="1"/>
          <p:nvPr/>
        </p:nvSpPr>
        <p:spPr>
          <a:xfrm>
            <a:off x="2143125" y="2095500"/>
            <a:ext cx="5448300" cy="738664"/>
          </a:xfrm>
          <a:prstGeom prst="rect">
            <a:avLst/>
          </a:prstGeom>
          <a:noFill/>
          <a:ln w="12700">
            <a:solidFill>
              <a:srgbClr val="FF0000"/>
            </a:solidFill>
          </a:ln>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ポイント</a:t>
            </a:r>
            <a:r>
              <a:rPr kumimoji="1" lang="en-US" altLang="ja-JP" sz="1400" dirty="0">
                <a:solidFill>
                  <a:srgbClr val="FF0000"/>
                </a:solidFill>
              </a:rPr>
              <a:t>】</a:t>
            </a:r>
            <a:r>
              <a:rPr kumimoji="1" lang="ja-JP" altLang="en-US" sz="1400" dirty="0">
                <a:solidFill>
                  <a:srgbClr val="FF0000"/>
                </a:solidFill>
              </a:rPr>
              <a:t>定量的な情報と定性的な情報をバランスよく記述できると、実績として説得力が増します。関連する画像の掲載も効果的です。</a:t>
            </a:r>
          </a:p>
        </p:txBody>
      </p:sp>
    </p:spTree>
    <p:extLst>
      <p:ext uri="{BB962C8B-B14F-4D97-AF65-F5344CB8AC3E}">
        <p14:creationId xmlns:p14="http://schemas.microsoft.com/office/powerpoint/2010/main" val="3265007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892C5D2A-4251-BD42-85F1-52496D06D335}"/>
              </a:ext>
            </a:extLst>
          </p:cNvPr>
          <p:cNvSpPr txBox="1"/>
          <p:nvPr/>
        </p:nvSpPr>
        <p:spPr>
          <a:xfrm>
            <a:off x="338204" y="676406"/>
            <a:ext cx="9219156" cy="461665"/>
          </a:xfrm>
          <a:prstGeom prst="rect">
            <a:avLst/>
          </a:prstGeom>
          <a:noFill/>
        </p:spPr>
        <p:txBody>
          <a:bodyPr wrap="square" rtlCol="0">
            <a:spAutoFit/>
          </a:bodyPr>
          <a:lstStyle/>
          <a:p>
            <a:r>
              <a:rPr kumimoji="1" lang="ja-JP" altLang="en-US" sz="1200" dirty="0">
                <a:solidFill>
                  <a:schemeClr val="bg2">
                    <a:lumMod val="75000"/>
                  </a:schemeClr>
                </a:solidFill>
              </a:rPr>
              <a:t>取組の評価について、「①ガイダンス（説明や解説）の手法、②環境保全の取組、③地域活性化の取組、④その他の取組」の観点から、</a:t>
            </a:r>
            <a:r>
              <a:rPr kumimoji="1" lang="ja-JP" altLang="en-US" sz="1200" u="sng" dirty="0">
                <a:solidFill>
                  <a:schemeClr val="bg2">
                    <a:lumMod val="75000"/>
                  </a:schemeClr>
                </a:solidFill>
              </a:rPr>
              <a:t>１枚で</a:t>
            </a:r>
            <a:r>
              <a:rPr kumimoji="1" lang="ja-JP" altLang="en-US" sz="1200" dirty="0">
                <a:solidFill>
                  <a:schemeClr val="bg2">
                    <a:lumMod val="75000"/>
                  </a:schemeClr>
                </a:solidFill>
              </a:rPr>
              <a:t>、自由に記述してください。</a:t>
            </a:r>
          </a:p>
        </p:txBody>
      </p:sp>
      <p:sp>
        <p:nvSpPr>
          <p:cNvPr id="2" name="テキスト ボックス 1">
            <a:extLst>
              <a:ext uri="{FF2B5EF4-FFF2-40B4-BE49-F238E27FC236}">
                <a16:creationId xmlns:a16="http://schemas.microsoft.com/office/drawing/2014/main" id="{925F8BE7-3A42-3423-AC84-965CA6FE75E7}"/>
              </a:ext>
            </a:extLst>
          </p:cNvPr>
          <p:cNvSpPr txBox="1"/>
          <p:nvPr/>
        </p:nvSpPr>
        <p:spPr>
          <a:xfrm>
            <a:off x="2143125" y="2095500"/>
            <a:ext cx="5448300" cy="523220"/>
          </a:xfrm>
          <a:prstGeom prst="rect">
            <a:avLst/>
          </a:prstGeom>
          <a:noFill/>
          <a:ln w="12700">
            <a:solidFill>
              <a:srgbClr val="FF0000"/>
            </a:solidFill>
          </a:ln>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ポイント</a:t>
            </a:r>
            <a:r>
              <a:rPr kumimoji="1" lang="en-US" altLang="ja-JP" sz="1400" dirty="0">
                <a:solidFill>
                  <a:srgbClr val="FF0000"/>
                </a:solidFill>
              </a:rPr>
              <a:t>】</a:t>
            </a:r>
            <a:r>
              <a:rPr kumimoji="1" lang="ja-JP" altLang="en-US" sz="1400" dirty="0">
                <a:solidFill>
                  <a:srgbClr val="FF0000"/>
                </a:solidFill>
              </a:rPr>
              <a:t>評価項目に対するコメントとともに、関連する画像を並べると伝わりやすくなります。</a:t>
            </a:r>
          </a:p>
        </p:txBody>
      </p:sp>
    </p:spTree>
    <p:extLst>
      <p:ext uri="{BB962C8B-B14F-4D97-AF65-F5344CB8AC3E}">
        <p14:creationId xmlns:p14="http://schemas.microsoft.com/office/powerpoint/2010/main" val="6570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A135FF67-8309-4343-9529-2FF25730477F}"/>
              </a:ext>
            </a:extLst>
          </p:cNvPr>
          <p:cNvSpPr txBox="1"/>
          <p:nvPr/>
        </p:nvSpPr>
        <p:spPr>
          <a:xfrm>
            <a:off x="338204" y="676406"/>
            <a:ext cx="9219156" cy="276999"/>
          </a:xfrm>
          <a:prstGeom prst="rect">
            <a:avLst/>
          </a:prstGeom>
          <a:noFill/>
        </p:spPr>
        <p:txBody>
          <a:bodyPr wrap="square" rtlCol="0">
            <a:spAutoFit/>
          </a:bodyPr>
          <a:lstStyle/>
          <a:p>
            <a:r>
              <a:rPr kumimoji="1" lang="ja-JP" altLang="en-US" sz="1200" dirty="0">
                <a:solidFill>
                  <a:schemeClr val="bg2">
                    <a:lumMod val="75000"/>
                  </a:schemeClr>
                </a:solidFill>
              </a:rPr>
              <a:t>今後の展望について、</a:t>
            </a:r>
            <a:r>
              <a:rPr kumimoji="1" lang="ja-JP" altLang="en-US" sz="1200" u="sng" dirty="0">
                <a:solidFill>
                  <a:schemeClr val="bg2">
                    <a:lumMod val="75000"/>
                  </a:schemeClr>
                </a:solidFill>
              </a:rPr>
              <a:t>１枚で</a:t>
            </a:r>
            <a:r>
              <a:rPr kumimoji="1" lang="ja-JP" altLang="en-US" sz="1200" dirty="0">
                <a:solidFill>
                  <a:schemeClr val="bg2">
                    <a:lumMod val="75000"/>
                  </a:schemeClr>
                </a:solidFill>
              </a:rPr>
              <a:t>、自由に記述してください。</a:t>
            </a:r>
          </a:p>
        </p:txBody>
      </p:sp>
      <p:sp>
        <p:nvSpPr>
          <p:cNvPr id="2" name="テキスト ボックス 1">
            <a:extLst>
              <a:ext uri="{FF2B5EF4-FFF2-40B4-BE49-F238E27FC236}">
                <a16:creationId xmlns:a16="http://schemas.microsoft.com/office/drawing/2014/main" id="{75B6376B-240D-53C1-1191-2F8E2970A55D}"/>
              </a:ext>
            </a:extLst>
          </p:cNvPr>
          <p:cNvSpPr txBox="1"/>
          <p:nvPr/>
        </p:nvSpPr>
        <p:spPr>
          <a:xfrm>
            <a:off x="2143125" y="2095500"/>
            <a:ext cx="5448300" cy="738664"/>
          </a:xfrm>
          <a:prstGeom prst="rect">
            <a:avLst/>
          </a:prstGeom>
          <a:noFill/>
          <a:ln w="12700">
            <a:solidFill>
              <a:srgbClr val="FF0000"/>
            </a:solidFill>
          </a:ln>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ポイント</a:t>
            </a:r>
            <a:r>
              <a:rPr kumimoji="1" lang="en-US" altLang="ja-JP" sz="1400" dirty="0">
                <a:solidFill>
                  <a:srgbClr val="FF0000"/>
                </a:solidFill>
              </a:rPr>
              <a:t>】</a:t>
            </a:r>
            <a:r>
              <a:rPr kumimoji="1" lang="ja-JP" altLang="en-US" sz="1400" dirty="0">
                <a:solidFill>
                  <a:srgbClr val="FF0000"/>
                </a:solidFill>
              </a:rPr>
              <a:t>中長期的に実現したいと考えていることをご紹介ください。時間軸とともに事業展開イメージを記載いただくと、展望が伝わりやすくなります。</a:t>
            </a:r>
          </a:p>
        </p:txBody>
      </p:sp>
    </p:spTree>
    <p:extLst>
      <p:ext uri="{BB962C8B-B14F-4D97-AF65-F5344CB8AC3E}">
        <p14:creationId xmlns:p14="http://schemas.microsoft.com/office/powerpoint/2010/main" val="908227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1502A3A9-AF37-4BF0-18BE-0D40759DAB84}"/>
              </a:ext>
            </a:extLst>
          </p:cNvPr>
          <p:cNvSpPr txBox="1"/>
          <p:nvPr/>
        </p:nvSpPr>
        <p:spPr>
          <a:xfrm>
            <a:off x="745724" y="816769"/>
            <a:ext cx="7377290" cy="619400"/>
          </a:xfrm>
          <a:prstGeom prst="rect">
            <a:avLst/>
          </a:prstGeom>
          <a:noFill/>
        </p:spPr>
        <p:txBody>
          <a:bodyPr wrap="square">
            <a:spAutoFit/>
          </a:bodyPr>
          <a:lstStyle/>
          <a:p>
            <a:pPr>
              <a:lnSpc>
                <a:spcPct val="150000"/>
              </a:lnSpc>
            </a:pPr>
            <a:r>
              <a:rPr lang="ja-JP" altLang="en-US" sz="1200" b="1" dirty="0"/>
              <a:t>エコツーリズム大賞の応募にあたり、以下に記載する「誓約事項」及び「確認事項」を一読の上、</a:t>
            </a:r>
            <a:endParaRPr lang="en-US" altLang="ja-JP" sz="1200" b="1" dirty="0"/>
          </a:p>
          <a:p>
            <a:pPr>
              <a:lnSpc>
                <a:spcPct val="150000"/>
              </a:lnSpc>
            </a:pPr>
            <a:r>
              <a:rPr lang="ja-JP" altLang="en-US" sz="1200" b="1" dirty="0"/>
              <a:t>承諾いただける場合は、「承諾する」の「□」 の上に「■」を重ねてください。</a:t>
            </a:r>
          </a:p>
        </p:txBody>
      </p:sp>
      <p:sp>
        <p:nvSpPr>
          <p:cNvPr id="14" name="テキスト ボックス 13">
            <a:extLst>
              <a:ext uri="{FF2B5EF4-FFF2-40B4-BE49-F238E27FC236}">
                <a16:creationId xmlns:a16="http://schemas.microsoft.com/office/drawing/2014/main" id="{74863C84-5049-7AA9-F3CE-C82DBC5ABEF8}"/>
              </a:ext>
            </a:extLst>
          </p:cNvPr>
          <p:cNvSpPr txBox="1"/>
          <p:nvPr/>
        </p:nvSpPr>
        <p:spPr>
          <a:xfrm>
            <a:off x="745724" y="1601976"/>
            <a:ext cx="7377290" cy="276967"/>
          </a:xfrm>
          <a:prstGeom prst="rect">
            <a:avLst/>
          </a:prstGeom>
          <a:noFill/>
        </p:spPr>
        <p:txBody>
          <a:bodyPr wrap="square">
            <a:spAutoFit/>
          </a:bodyPr>
          <a:lstStyle/>
          <a:p>
            <a:r>
              <a:rPr kumimoji="0" lang="en-US" altLang="ja-JP" sz="120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 </a:t>
            </a:r>
            <a:r>
              <a:rPr kumimoji="0" lang="ja-JP" altLang="en-US" sz="120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0" lang="ja-JP" altLang="ja-JP" sz="120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承諾する　</a:t>
            </a:r>
            <a:r>
              <a:rPr kumimoji="0" lang="ja-JP" altLang="en-US" sz="120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0" lang="en-US" altLang="ja-JP" sz="120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 name="テキスト ボックス 2">
            <a:extLst>
              <a:ext uri="{FF2B5EF4-FFF2-40B4-BE49-F238E27FC236}">
                <a16:creationId xmlns:a16="http://schemas.microsoft.com/office/drawing/2014/main" id="{51281E85-6F67-AB23-4842-D4D20BE0A438}"/>
              </a:ext>
            </a:extLst>
          </p:cNvPr>
          <p:cNvSpPr txBox="1"/>
          <p:nvPr/>
        </p:nvSpPr>
        <p:spPr>
          <a:xfrm>
            <a:off x="6569809" y="1146979"/>
            <a:ext cx="339568" cy="307777"/>
          </a:xfrm>
          <a:prstGeom prst="rect">
            <a:avLst/>
          </a:prstGeom>
          <a:noFill/>
        </p:spPr>
        <p:txBody>
          <a:bodyPr wrap="square" rtlCol="0">
            <a:spAutoFit/>
          </a:bodyPr>
          <a:lstStyle/>
          <a:p>
            <a:pPr algn="ctr"/>
            <a:r>
              <a:rPr kumimoji="1" lang="ja-JP" altLang="en-US" sz="1400" b="1" dirty="0"/>
              <a:t>■</a:t>
            </a:r>
          </a:p>
        </p:txBody>
      </p:sp>
      <p:sp>
        <p:nvSpPr>
          <p:cNvPr id="5" name="テキスト ボックス 4">
            <a:extLst>
              <a:ext uri="{FF2B5EF4-FFF2-40B4-BE49-F238E27FC236}">
                <a16:creationId xmlns:a16="http://schemas.microsoft.com/office/drawing/2014/main" id="{12632567-AC21-C821-B855-9AD09C9BBA98}"/>
              </a:ext>
            </a:extLst>
          </p:cNvPr>
          <p:cNvSpPr txBox="1"/>
          <p:nvPr/>
        </p:nvSpPr>
        <p:spPr>
          <a:xfrm>
            <a:off x="4213861" y="2029140"/>
            <a:ext cx="5388470" cy="4036685"/>
          </a:xfrm>
          <a:prstGeom prst="rect">
            <a:avLst/>
          </a:prstGeom>
          <a:noFill/>
          <a:ln>
            <a:noFill/>
          </a:ln>
        </p:spPr>
        <p:txBody>
          <a:bodyPr wrap="square" lIns="90000" tIns="180000" rtlCol="0">
            <a:noAutofit/>
          </a:bodyPr>
          <a:lstStyle/>
          <a:p>
            <a:pPr>
              <a:lnSpc>
                <a:spcPct val="150000"/>
              </a:lnSpc>
              <a:spcBef>
                <a:spcPts val="100"/>
              </a:spcBef>
              <a:spcAft>
                <a:spcPts val="100"/>
              </a:spcAft>
            </a:pPr>
            <a:r>
              <a:rPr lang="en-US" altLang="ja-JP" sz="1050" b="1" dirty="0">
                <a:latin typeface="+mj-ea"/>
                <a:ea typeface="+mj-ea"/>
              </a:rPr>
              <a:t>【</a:t>
            </a:r>
            <a:r>
              <a:rPr lang="ja-JP" altLang="en-US" sz="1050" b="1" dirty="0">
                <a:latin typeface="+mj-ea"/>
                <a:ea typeface="+mj-ea"/>
              </a:rPr>
              <a:t>確認事項</a:t>
            </a:r>
            <a:r>
              <a:rPr lang="en-US" altLang="ja-JP" sz="1050" b="1" dirty="0">
                <a:latin typeface="+mj-ea"/>
                <a:ea typeface="+mj-ea"/>
              </a:rPr>
              <a:t>】</a:t>
            </a:r>
          </a:p>
          <a:p>
            <a:pPr>
              <a:lnSpc>
                <a:spcPct val="150000"/>
              </a:lnSpc>
              <a:spcBef>
                <a:spcPts val="100"/>
              </a:spcBef>
              <a:spcAft>
                <a:spcPts val="100"/>
              </a:spcAft>
            </a:pPr>
            <a:endParaRPr lang="en-US" altLang="ja-JP" sz="900" b="1" dirty="0">
              <a:latin typeface="+mj-ea"/>
              <a:ea typeface="+mj-ea"/>
            </a:endParaRPr>
          </a:p>
          <a:p>
            <a:pPr>
              <a:lnSpc>
                <a:spcPct val="150000"/>
              </a:lnSpc>
              <a:spcBef>
                <a:spcPts val="100"/>
              </a:spcBef>
              <a:spcAft>
                <a:spcPts val="100"/>
              </a:spcAft>
            </a:pPr>
            <a:r>
              <a:rPr lang="ja-JP" altLang="en-US" sz="800" b="1" dirty="0">
                <a:latin typeface="+mj-ea"/>
                <a:ea typeface="+mj-ea"/>
              </a:rPr>
              <a:t>■ 受賞の取り消し措置について </a:t>
            </a:r>
          </a:p>
          <a:p>
            <a:pPr>
              <a:lnSpc>
                <a:spcPct val="150000"/>
              </a:lnSpc>
              <a:spcBef>
                <a:spcPts val="100"/>
              </a:spcBef>
              <a:spcAft>
                <a:spcPts val="100"/>
              </a:spcAft>
            </a:pPr>
            <a:r>
              <a:rPr lang="ja-JP" altLang="en-US" sz="800" dirty="0">
                <a:latin typeface="+mj-ea"/>
                <a:ea typeface="+mj-ea"/>
              </a:rPr>
              <a:t>受賞後に、当該案件がエコツーリズム大賞の受賞取組として適切でない事実が判明した場合、事務局は当該案件に対して「受賞の取消措置」を講じます。受賞取組として適切でない取組とは以下を指します。</a:t>
            </a:r>
          </a:p>
          <a:p>
            <a:pPr marL="177800" indent="-177800">
              <a:lnSpc>
                <a:spcPct val="150000"/>
              </a:lnSpc>
              <a:spcBef>
                <a:spcPts val="100"/>
              </a:spcBef>
              <a:spcAft>
                <a:spcPts val="100"/>
              </a:spcAft>
              <a:buFont typeface="+mj-ea"/>
              <a:buAutoNum type="circleNumDbPlain"/>
            </a:pPr>
            <a:r>
              <a:rPr lang="ja-JP" altLang="en-US" sz="800" dirty="0">
                <a:latin typeface="+mj-ea"/>
                <a:ea typeface="+mj-ea"/>
              </a:rPr>
              <a:t>虚偽の事実や不正が存在すると事務局が判断した場合</a:t>
            </a:r>
          </a:p>
          <a:p>
            <a:pPr marL="177800" indent="-177800">
              <a:lnSpc>
                <a:spcPct val="150000"/>
              </a:lnSpc>
              <a:spcBef>
                <a:spcPts val="100"/>
              </a:spcBef>
              <a:spcAft>
                <a:spcPts val="100"/>
              </a:spcAft>
              <a:buFont typeface="+mj-ea"/>
              <a:buAutoNum type="circleNumDbPlain"/>
            </a:pPr>
            <a:r>
              <a:rPr lang="ja-JP" altLang="en-US" sz="800" dirty="0">
                <a:latin typeface="+mj-ea"/>
                <a:ea typeface="+mj-ea"/>
              </a:rPr>
              <a:t>公序良俗に反する内容、政治目的、宗教勧誘、特定の商品の広告目的（例：お買い得、○○円（値段）、お得等）などの宣伝又は勧誘を意図する場合</a:t>
            </a:r>
          </a:p>
          <a:p>
            <a:pPr marL="177800" indent="-177800">
              <a:lnSpc>
                <a:spcPct val="150000"/>
              </a:lnSpc>
              <a:spcBef>
                <a:spcPts val="100"/>
              </a:spcBef>
              <a:spcAft>
                <a:spcPts val="100"/>
              </a:spcAft>
              <a:buFont typeface="+mj-ea"/>
              <a:buAutoNum type="circleNumDbPlain"/>
            </a:pPr>
            <a:r>
              <a:rPr lang="ja-JP" altLang="en-US" sz="800" dirty="0">
                <a:latin typeface="+mj-ea"/>
                <a:ea typeface="+mj-ea"/>
              </a:rPr>
              <a:t>その他、環境省として当該案件を表彰することが不適切であると判断する特段の事由がある場合</a:t>
            </a:r>
          </a:p>
          <a:p>
            <a:pPr>
              <a:lnSpc>
                <a:spcPct val="150000"/>
              </a:lnSpc>
              <a:spcBef>
                <a:spcPts val="100"/>
              </a:spcBef>
              <a:spcAft>
                <a:spcPts val="100"/>
              </a:spcAft>
            </a:pPr>
            <a:endParaRPr lang="ja-JP" altLang="en-US" sz="600" dirty="0">
              <a:latin typeface="+mj-ea"/>
              <a:ea typeface="+mj-ea"/>
            </a:endParaRPr>
          </a:p>
          <a:p>
            <a:pPr>
              <a:lnSpc>
                <a:spcPct val="150000"/>
              </a:lnSpc>
              <a:spcBef>
                <a:spcPts val="100"/>
              </a:spcBef>
              <a:spcAft>
                <a:spcPts val="100"/>
              </a:spcAft>
            </a:pPr>
            <a:r>
              <a:rPr lang="ja-JP" altLang="en-US" sz="800" dirty="0">
                <a:latin typeface="+mj-ea"/>
                <a:ea typeface="+mj-ea"/>
              </a:rPr>
              <a:t>■ </a:t>
            </a:r>
            <a:r>
              <a:rPr lang="ja-JP" altLang="en-US" sz="800" b="1" dirty="0">
                <a:latin typeface="+mj-ea"/>
                <a:ea typeface="+mj-ea"/>
              </a:rPr>
              <a:t>その他注意事項</a:t>
            </a:r>
          </a:p>
          <a:p>
            <a:pPr marL="171450" indent="-171450">
              <a:lnSpc>
                <a:spcPct val="150000"/>
              </a:lnSpc>
              <a:spcBef>
                <a:spcPts val="100"/>
              </a:spcBef>
              <a:spcAft>
                <a:spcPts val="100"/>
              </a:spcAft>
              <a:buFont typeface="Arial" panose="020B0604020202020204" pitchFamily="34" charset="0"/>
              <a:buChar char="•"/>
            </a:pPr>
            <a:r>
              <a:rPr lang="ja-JP" altLang="en-US" sz="800" dirty="0">
                <a:latin typeface="+mj-ea"/>
                <a:ea typeface="+mj-ea"/>
              </a:rPr>
              <a:t>応募シートに記載いただいた内容については、環境省が行う広報活動等に使用することがございますので、予めご了承ください。（個人情報については公表・使用はいたしません。）</a:t>
            </a:r>
            <a:endParaRPr lang="en-US" altLang="ja-JP" sz="800" dirty="0">
              <a:latin typeface="+mj-ea"/>
              <a:ea typeface="+mj-ea"/>
            </a:endParaRPr>
          </a:p>
          <a:p>
            <a:pPr marL="171450" indent="-171450">
              <a:lnSpc>
                <a:spcPct val="150000"/>
              </a:lnSpc>
              <a:spcBef>
                <a:spcPts val="100"/>
              </a:spcBef>
              <a:spcAft>
                <a:spcPts val="100"/>
              </a:spcAft>
              <a:buFont typeface="Arial" panose="020B0604020202020204" pitchFamily="34" charset="0"/>
              <a:buChar char="•"/>
            </a:pPr>
            <a:r>
              <a:rPr lang="ja-JP" altLang="en-US" sz="800" dirty="0">
                <a:latin typeface="+mj-ea"/>
                <a:ea typeface="+mj-ea"/>
              </a:rPr>
              <a:t>応募にあたり、応募シートへ記載した内容が開示請求を受けた場合は、行政機関の保有する情報の公開に関する法律（平成</a:t>
            </a:r>
            <a:r>
              <a:rPr lang="en-US" altLang="ja-JP" sz="800" dirty="0">
                <a:latin typeface="+mj-ea"/>
                <a:ea typeface="+mj-ea"/>
              </a:rPr>
              <a:t>11</a:t>
            </a:r>
            <a:r>
              <a:rPr lang="ja-JP" altLang="en-US" sz="800" dirty="0">
                <a:latin typeface="+mj-ea"/>
                <a:ea typeface="+mj-ea"/>
              </a:rPr>
              <a:t>年法律第</a:t>
            </a:r>
            <a:r>
              <a:rPr lang="en-US" altLang="ja-JP" sz="800" dirty="0">
                <a:latin typeface="+mj-ea"/>
                <a:ea typeface="+mj-ea"/>
              </a:rPr>
              <a:t>42</a:t>
            </a:r>
            <a:r>
              <a:rPr lang="ja-JP" altLang="en-US" sz="800" dirty="0">
                <a:latin typeface="+mj-ea"/>
                <a:ea typeface="+mj-ea"/>
              </a:rPr>
              <a:t>号）等関係諸法令に基づき、公開させていただくことがありますので、予めご了承ください。</a:t>
            </a:r>
          </a:p>
          <a:p>
            <a:pPr marL="171450" indent="-171450">
              <a:lnSpc>
                <a:spcPct val="150000"/>
              </a:lnSpc>
              <a:spcBef>
                <a:spcPts val="100"/>
              </a:spcBef>
              <a:spcAft>
                <a:spcPts val="100"/>
              </a:spcAft>
              <a:buFont typeface="Arial" panose="020B0604020202020204" pitchFamily="34" charset="0"/>
              <a:buChar char="•"/>
            </a:pPr>
            <a:r>
              <a:rPr lang="ja-JP" altLang="en-US" sz="800" dirty="0">
                <a:latin typeface="+mj-ea"/>
                <a:ea typeface="+mj-ea"/>
              </a:rPr>
              <a:t>提出いただいた応募シートについては返却しませんので、予めご了承ください。</a:t>
            </a:r>
          </a:p>
        </p:txBody>
      </p:sp>
      <p:sp>
        <p:nvSpPr>
          <p:cNvPr id="8" name="テキスト ボックス 7">
            <a:extLst>
              <a:ext uri="{FF2B5EF4-FFF2-40B4-BE49-F238E27FC236}">
                <a16:creationId xmlns:a16="http://schemas.microsoft.com/office/drawing/2014/main" id="{AEF45AA8-DC63-0DD5-B68A-0DD8B7AB5DA6}"/>
              </a:ext>
            </a:extLst>
          </p:cNvPr>
          <p:cNvSpPr txBox="1"/>
          <p:nvPr/>
        </p:nvSpPr>
        <p:spPr>
          <a:xfrm>
            <a:off x="303671" y="2029140"/>
            <a:ext cx="3826369" cy="4036685"/>
          </a:xfrm>
          <a:prstGeom prst="rect">
            <a:avLst/>
          </a:prstGeom>
          <a:noFill/>
          <a:ln>
            <a:noFill/>
          </a:ln>
        </p:spPr>
        <p:txBody>
          <a:bodyPr wrap="square" lIns="90000" tIns="180000" rtlCol="0">
            <a:noAutofit/>
          </a:bodyPr>
          <a:lstStyle/>
          <a:p>
            <a:pPr>
              <a:lnSpc>
                <a:spcPct val="150000"/>
              </a:lnSpc>
              <a:spcBef>
                <a:spcPts val="100"/>
              </a:spcBef>
              <a:spcAft>
                <a:spcPts val="100"/>
              </a:spcAft>
            </a:pPr>
            <a:r>
              <a:rPr lang="en-US" altLang="ja-JP" sz="1050" b="1" dirty="0">
                <a:latin typeface="+mj-ea"/>
                <a:ea typeface="+mj-ea"/>
              </a:rPr>
              <a:t>【</a:t>
            </a:r>
            <a:r>
              <a:rPr lang="ja-JP" altLang="en-US" sz="1050" b="1" dirty="0">
                <a:latin typeface="+mj-ea"/>
                <a:ea typeface="+mj-ea"/>
              </a:rPr>
              <a:t>誓約事項</a:t>
            </a:r>
            <a:r>
              <a:rPr lang="en-US" altLang="ja-JP" sz="1050" b="1" dirty="0">
                <a:latin typeface="+mj-ea"/>
                <a:ea typeface="+mj-ea"/>
              </a:rPr>
              <a:t>】</a:t>
            </a:r>
          </a:p>
          <a:p>
            <a:pPr>
              <a:lnSpc>
                <a:spcPct val="150000"/>
              </a:lnSpc>
              <a:spcBef>
                <a:spcPts val="100"/>
              </a:spcBef>
              <a:spcAft>
                <a:spcPts val="100"/>
              </a:spcAft>
            </a:pPr>
            <a:endParaRPr lang="en-US" altLang="ja-JP" sz="700" dirty="0">
              <a:latin typeface="+mj-ea"/>
              <a:ea typeface="+mj-ea"/>
            </a:endParaRPr>
          </a:p>
          <a:p>
            <a:pPr>
              <a:lnSpc>
                <a:spcPct val="150000"/>
              </a:lnSpc>
              <a:spcBef>
                <a:spcPts val="100"/>
              </a:spcBef>
              <a:spcAft>
                <a:spcPts val="100"/>
              </a:spcAft>
            </a:pPr>
            <a:r>
              <a:rPr lang="en-US" altLang="ja-JP" sz="800" b="1" dirty="0">
                <a:latin typeface="+mj-ea"/>
                <a:ea typeface="+mj-ea"/>
              </a:rPr>
              <a:t>■</a:t>
            </a:r>
            <a:r>
              <a:rPr lang="ja-JP" altLang="en-US" sz="800" b="1" dirty="0">
                <a:latin typeface="+mj-ea"/>
                <a:ea typeface="+mj-ea"/>
              </a:rPr>
              <a:t>応募フォームの記載内容について</a:t>
            </a:r>
          </a:p>
          <a:p>
            <a:pPr>
              <a:lnSpc>
                <a:spcPct val="150000"/>
              </a:lnSpc>
              <a:spcBef>
                <a:spcPts val="100"/>
              </a:spcBef>
              <a:spcAft>
                <a:spcPts val="100"/>
              </a:spcAft>
            </a:pPr>
            <a:r>
              <a:rPr lang="ja-JP" altLang="en-US" sz="800" dirty="0">
                <a:latin typeface="+mj-ea"/>
                <a:ea typeface="+mj-ea"/>
              </a:rPr>
              <a:t>当該取組の記載内容について、虚偽の事実や不正がないことを誓約します。</a:t>
            </a:r>
          </a:p>
          <a:p>
            <a:pPr>
              <a:lnSpc>
                <a:spcPct val="150000"/>
              </a:lnSpc>
              <a:spcBef>
                <a:spcPts val="100"/>
              </a:spcBef>
              <a:spcAft>
                <a:spcPts val="100"/>
              </a:spcAft>
            </a:pPr>
            <a:endParaRPr lang="ja-JP" altLang="en-US" sz="600" dirty="0">
              <a:latin typeface="+mj-ea"/>
              <a:ea typeface="+mj-ea"/>
            </a:endParaRPr>
          </a:p>
          <a:p>
            <a:pPr>
              <a:lnSpc>
                <a:spcPct val="150000"/>
              </a:lnSpc>
              <a:spcBef>
                <a:spcPts val="100"/>
              </a:spcBef>
              <a:spcAft>
                <a:spcPts val="100"/>
              </a:spcAft>
            </a:pPr>
            <a:r>
              <a:rPr lang="ja-JP" altLang="en-US" sz="800" b="1" dirty="0">
                <a:latin typeface="+mj-ea"/>
                <a:ea typeface="+mj-ea"/>
              </a:rPr>
              <a:t>■ 法令遵守の誓約 </a:t>
            </a:r>
          </a:p>
          <a:p>
            <a:pPr>
              <a:lnSpc>
                <a:spcPct val="150000"/>
              </a:lnSpc>
              <a:spcBef>
                <a:spcPts val="100"/>
              </a:spcBef>
              <a:spcAft>
                <a:spcPts val="100"/>
              </a:spcAft>
            </a:pPr>
            <a:r>
              <a:rPr lang="ja-JP" altLang="en-US" sz="800" dirty="0">
                <a:latin typeface="+mj-ea"/>
                <a:ea typeface="+mj-ea"/>
              </a:rPr>
              <a:t>エコツーリズム大賞に応募するにあたり、私たちは次に掲げる関係法令等を遵守していることを誓約します。</a:t>
            </a:r>
          </a:p>
          <a:p>
            <a:pPr marL="179388" indent="-179388">
              <a:lnSpc>
                <a:spcPct val="150000"/>
              </a:lnSpc>
              <a:spcBef>
                <a:spcPts val="100"/>
              </a:spcBef>
              <a:spcAft>
                <a:spcPts val="100"/>
              </a:spcAft>
              <a:buFont typeface="+mj-ea"/>
              <a:buAutoNum type="circleNumDbPlain"/>
            </a:pPr>
            <a:r>
              <a:rPr lang="ja-JP" altLang="en-US" sz="800" dirty="0">
                <a:latin typeface="+mj-ea"/>
                <a:ea typeface="+mj-ea"/>
              </a:rPr>
              <a:t>労働基準法（昭和</a:t>
            </a:r>
            <a:r>
              <a:rPr lang="en-US" altLang="ja-JP" sz="800" dirty="0">
                <a:latin typeface="+mj-ea"/>
                <a:ea typeface="+mj-ea"/>
              </a:rPr>
              <a:t>22</a:t>
            </a:r>
            <a:r>
              <a:rPr lang="ja-JP" altLang="en-US" sz="800" dirty="0">
                <a:latin typeface="+mj-ea"/>
                <a:ea typeface="+mj-ea"/>
              </a:rPr>
              <a:t>年法律第</a:t>
            </a:r>
            <a:r>
              <a:rPr lang="en-US" altLang="ja-JP" sz="800" dirty="0">
                <a:latin typeface="+mj-ea"/>
                <a:ea typeface="+mj-ea"/>
              </a:rPr>
              <a:t>49</a:t>
            </a:r>
            <a:r>
              <a:rPr lang="ja-JP" altLang="en-US" sz="800" dirty="0">
                <a:latin typeface="+mj-ea"/>
                <a:ea typeface="+mj-ea"/>
              </a:rPr>
              <a:t>号）、最低賃金法（昭和</a:t>
            </a:r>
            <a:r>
              <a:rPr lang="en-US" altLang="ja-JP" sz="800" dirty="0">
                <a:latin typeface="+mj-ea"/>
                <a:ea typeface="+mj-ea"/>
              </a:rPr>
              <a:t>34</a:t>
            </a:r>
            <a:r>
              <a:rPr lang="ja-JP" altLang="en-US" sz="800" dirty="0">
                <a:latin typeface="+mj-ea"/>
                <a:ea typeface="+mj-ea"/>
              </a:rPr>
              <a:t>年法律第</a:t>
            </a:r>
            <a:r>
              <a:rPr lang="en-US" altLang="ja-JP" sz="800" dirty="0">
                <a:latin typeface="+mj-ea"/>
                <a:ea typeface="+mj-ea"/>
              </a:rPr>
              <a:t>137</a:t>
            </a:r>
            <a:r>
              <a:rPr lang="ja-JP" altLang="en-US" sz="800" dirty="0">
                <a:latin typeface="+mj-ea"/>
                <a:ea typeface="+mj-ea"/>
              </a:rPr>
              <a:t>号）及び労働安全衛生法（昭和</a:t>
            </a:r>
            <a:r>
              <a:rPr lang="en-US" altLang="ja-JP" sz="800" dirty="0">
                <a:latin typeface="+mj-ea"/>
                <a:ea typeface="+mj-ea"/>
              </a:rPr>
              <a:t>47</a:t>
            </a:r>
            <a:r>
              <a:rPr lang="ja-JP" altLang="en-US" sz="800" dirty="0">
                <a:latin typeface="+mj-ea"/>
                <a:ea typeface="+mj-ea"/>
              </a:rPr>
              <a:t>年法律第</a:t>
            </a:r>
            <a:r>
              <a:rPr lang="en-US" altLang="ja-JP" sz="800" dirty="0">
                <a:latin typeface="+mj-ea"/>
                <a:ea typeface="+mj-ea"/>
              </a:rPr>
              <a:t>57</a:t>
            </a:r>
            <a:r>
              <a:rPr lang="ja-JP" altLang="en-US" sz="800" dirty="0">
                <a:latin typeface="+mj-ea"/>
                <a:ea typeface="+mj-ea"/>
              </a:rPr>
              <a:t>号）等労働関係諸法令</a:t>
            </a:r>
          </a:p>
          <a:p>
            <a:pPr marL="179388" indent="-179388">
              <a:lnSpc>
                <a:spcPct val="150000"/>
              </a:lnSpc>
              <a:spcBef>
                <a:spcPts val="100"/>
              </a:spcBef>
              <a:spcAft>
                <a:spcPts val="100"/>
              </a:spcAft>
              <a:buFont typeface="+mj-ea"/>
              <a:buAutoNum type="circleNumDbPlain"/>
            </a:pPr>
            <a:r>
              <a:rPr lang="ja-JP" altLang="en-US" sz="800" dirty="0">
                <a:latin typeface="+mj-ea"/>
                <a:ea typeface="+mj-ea"/>
              </a:rPr>
              <a:t>消費者安全法（平成</a:t>
            </a:r>
            <a:r>
              <a:rPr lang="en-US" altLang="ja-JP" sz="800" dirty="0">
                <a:latin typeface="+mj-ea"/>
                <a:ea typeface="+mj-ea"/>
              </a:rPr>
              <a:t>21</a:t>
            </a:r>
            <a:r>
              <a:rPr lang="ja-JP" altLang="en-US" sz="800" dirty="0">
                <a:latin typeface="+mj-ea"/>
                <a:ea typeface="+mj-ea"/>
              </a:rPr>
              <a:t>年法律第</a:t>
            </a:r>
            <a:r>
              <a:rPr lang="en-US" altLang="ja-JP" sz="800" dirty="0">
                <a:latin typeface="+mj-ea"/>
                <a:ea typeface="+mj-ea"/>
              </a:rPr>
              <a:t>50</a:t>
            </a:r>
            <a:r>
              <a:rPr lang="ja-JP" altLang="en-US" sz="800" dirty="0">
                <a:latin typeface="+mj-ea"/>
                <a:ea typeface="+mj-ea"/>
              </a:rPr>
              <a:t>号）、消費者契約法（平成</a:t>
            </a:r>
            <a:r>
              <a:rPr lang="en-US" altLang="ja-JP" sz="800" dirty="0">
                <a:latin typeface="+mj-ea"/>
                <a:ea typeface="+mj-ea"/>
              </a:rPr>
              <a:t>12</a:t>
            </a:r>
            <a:r>
              <a:rPr lang="ja-JP" altLang="en-US" sz="800" dirty="0">
                <a:latin typeface="+mj-ea"/>
                <a:ea typeface="+mj-ea"/>
              </a:rPr>
              <a:t>年法律第</a:t>
            </a:r>
            <a:r>
              <a:rPr lang="en-US" altLang="ja-JP" sz="800" dirty="0">
                <a:latin typeface="+mj-ea"/>
                <a:ea typeface="+mj-ea"/>
              </a:rPr>
              <a:t>61</a:t>
            </a:r>
            <a:r>
              <a:rPr lang="ja-JP" altLang="en-US" sz="800" dirty="0">
                <a:latin typeface="+mj-ea"/>
                <a:ea typeface="+mj-ea"/>
              </a:rPr>
              <a:t>号）、特定商取引法（昭和</a:t>
            </a:r>
            <a:r>
              <a:rPr lang="en-US" altLang="ja-JP" sz="800" dirty="0">
                <a:latin typeface="+mj-ea"/>
                <a:ea typeface="+mj-ea"/>
              </a:rPr>
              <a:t>51</a:t>
            </a:r>
            <a:r>
              <a:rPr lang="ja-JP" altLang="en-US" sz="800" dirty="0">
                <a:latin typeface="+mj-ea"/>
                <a:ea typeface="+mj-ea"/>
              </a:rPr>
              <a:t>年法律第</a:t>
            </a:r>
            <a:r>
              <a:rPr lang="en-US" altLang="ja-JP" sz="800" dirty="0">
                <a:latin typeface="+mj-ea"/>
                <a:ea typeface="+mj-ea"/>
              </a:rPr>
              <a:t>57</a:t>
            </a:r>
            <a:r>
              <a:rPr lang="ja-JP" altLang="en-US" sz="800" dirty="0">
                <a:latin typeface="+mj-ea"/>
                <a:ea typeface="+mj-ea"/>
              </a:rPr>
              <a:t>号）、預託等取引に関する法律（昭和</a:t>
            </a:r>
            <a:r>
              <a:rPr lang="en-US" altLang="ja-JP" sz="800" dirty="0">
                <a:latin typeface="+mj-ea"/>
                <a:ea typeface="+mj-ea"/>
              </a:rPr>
              <a:t>61</a:t>
            </a:r>
            <a:r>
              <a:rPr lang="ja-JP" altLang="en-US" sz="800" dirty="0">
                <a:latin typeface="+mj-ea"/>
                <a:ea typeface="+mj-ea"/>
              </a:rPr>
              <a:t>年法律第</a:t>
            </a:r>
            <a:r>
              <a:rPr lang="en-US" altLang="ja-JP" sz="800" dirty="0">
                <a:latin typeface="+mj-ea"/>
                <a:ea typeface="+mj-ea"/>
              </a:rPr>
              <a:t>62</a:t>
            </a:r>
            <a:r>
              <a:rPr lang="ja-JP" altLang="en-US" sz="800" dirty="0">
                <a:latin typeface="+mj-ea"/>
                <a:ea typeface="+mj-ea"/>
              </a:rPr>
              <a:t>号）等消費者関係諸法令</a:t>
            </a:r>
          </a:p>
          <a:p>
            <a:pPr marL="179388" indent="-179388">
              <a:lnSpc>
                <a:spcPct val="150000"/>
              </a:lnSpc>
              <a:spcBef>
                <a:spcPts val="100"/>
              </a:spcBef>
              <a:spcAft>
                <a:spcPts val="100"/>
              </a:spcAft>
              <a:buFont typeface="+mj-ea"/>
              <a:buAutoNum type="circleNumDbPlain"/>
            </a:pPr>
            <a:r>
              <a:rPr lang="ja-JP" altLang="en-US" sz="800" dirty="0">
                <a:latin typeface="+mj-ea"/>
                <a:ea typeface="+mj-ea"/>
              </a:rPr>
              <a:t>その他、取組にあたり必要とされる関係諸法令</a:t>
            </a:r>
          </a:p>
          <a:p>
            <a:pPr>
              <a:lnSpc>
                <a:spcPct val="150000"/>
              </a:lnSpc>
              <a:spcBef>
                <a:spcPts val="100"/>
              </a:spcBef>
              <a:spcAft>
                <a:spcPts val="100"/>
              </a:spcAft>
            </a:pPr>
            <a:endParaRPr lang="ja-JP" altLang="en-US" sz="600" dirty="0">
              <a:latin typeface="+mj-ea"/>
              <a:ea typeface="+mj-ea"/>
            </a:endParaRPr>
          </a:p>
          <a:p>
            <a:pPr>
              <a:lnSpc>
                <a:spcPct val="150000"/>
              </a:lnSpc>
              <a:spcBef>
                <a:spcPts val="100"/>
              </a:spcBef>
              <a:spcAft>
                <a:spcPts val="100"/>
              </a:spcAft>
            </a:pPr>
            <a:r>
              <a:rPr lang="ja-JP" altLang="en-US" sz="800" b="1" dirty="0">
                <a:latin typeface="+mj-ea"/>
                <a:ea typeface="+mj-ea"/>
              </a:rPr>
              <a:t>■暴力団及び反社会的組織排除に関する誓約	</a:t>
            </a:r>
          </a:p>
          <a:p>
            <a:pPr>
              <a:lnSpc>
                <a:spcPct val="150000"/>
              </a:lnSpc>
              <a:spcBef>
                <a:spcPts val="100"/>
              </a:spcBef>
              <a:spcAft>
                <a:spcPts val="100"/>
              </a:spcAft>
            </a:pPr>
            <a:r>
              <a:rPr lang="ja-JP" altLang="en-US" sz="800" dirty="0">
                <a:latin typeface="+mj-ea"/>
                <a:ea typeface="+mj-ea"/>
              </a:rPr>
              <a:t>エコツーリズム大賞に応募するにあたり、私たちは暴力団及び反社会的組織のいずれにも該当せず、それらと密接な関係を有するものではないこと、また、将来においてもこれらに該当することはないことを誓約します。</a:t>
            </a:r>
          </a:p>
          <a:p>
            <a:pPr>
              <a:lnSpc>
                <a:spcPct val="150000"/>
              </a:lnSpc>
              <a:spcBef>
                <a:spcPts val="100"/>
              </a:spcBef>
              <a:spcAft>
                <a:spcPts val="100"/>
              </a:spcAft>
            </a:pPr>
            <a:r>
              <a:rPr lang="ja-JP" altLang="en-US" sz="800" dirty="0">
                <a:latin typeface="+mj-ea"/>
                <a:ea typeface="+mj-ea"/>
              </a:rPr>
              <a:t>この誓約が虚偽であり、又はこの誓約に違反した場合は受賞を取り消すこととし、それによる不利益を被ることとなっても、異議は一切申し立てません。</a:t>
            </a:r>
          </a:p>
          <a:p>
            <a:pPr>
              <a:lnSpc>
                <a:spcPct val="150000"/>
              </a:lnSpc>
              <a:spcBef>
                <a:spcPts val="100"/>
              </a:spcBef>
              <a:spcAft>
                <a:spcPts val="100"/>
              </a:spcAft>
            </a:pPr>
            <a:endParaRPr lang="ja-JP" altLang="en-US" sz="700" dirty="0">
              <a:latin typeface="+mj-ea"/>
              <a:ea typeface="+mj-ea"/>
            </a:endParaRPr>
          </a:p>
        </p:txBody>
      </p:sp>
      <p:sp>
        <p:nvSpPr>
          <p:cNvPr id="2" name="吹き出し: 四角形 1">
            <a:extLst>
              <a:ext uri="{FF2B5EF4-FFF2-40B4-BE49-F238E27FC236}">
                <a16:creationId xmlns:a16="http://schemas.microsoft.com/office/drawing/2014/main" id="{767FF9C2-3AC7-4A18-98B8-48AD1D856A0F}"/>
              </a:ext>
            </a:extLst>
          </p:cNvPr>
          <p:cNvSpPr/>
          <p:nvPr/>
        </p:nvSpPr>
        <p:spPr>
          <a:xfrm>
            <a:off x="1085459" y="1885365"/>
            <a:ext cx="2655268" cy="318770"/>
          </a:xfrm>
          <a:prstGeom prst="wedgeRectCallout">
            <a:avLst>
              <a:gd name="adj1" fmla="val -26479"/>
              <a:gd name="adj2" fmla="val -45027"/>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000" dirty="0">
                <a:solidFill>
                  <a:srgbClr val="FF0000"/>
                </a:solidFill>
              </a:rPr>
              <a:t>② ご承諾のうえ、■を重ねてください。</a:t>
            </a:r>
          </a:p>
        </p:txBody>
      </p:sp>
      <p:sp>
        <p:nvSpPr>
          <p:cNvPr id="11" name="吹き出し: 四角形 10">
            <a:extLst>
              <a:ext uri="{FF2B5EF4-FFF2-40B4-BE49-F238E27FC236}">
                <a16:creationId xmlns:a16="http://schemas.microsoft.com/office/drawing/2014/main" id="{AFF9F826-A915-6A47-6AC3-7E51B396AE9F}"/>
              </a:ext>
            </a:extLst>
          </p:cNvPr>
          <p:cNvSpPr/>
          <p:nvPr/>
        </p:nvSpPr>
        <p:spPr>
          <a:xfrm>
            <a:off x="5490836" y="1413885"/>
            <a:ext cx="2585259" cy="318770"/>
          </a:xfrm>
          <a:prstGeom prst="wedgeRectCallout">
            <a:avLst>
              <a:gd name="adj1" fmla="val -18977"/>
              <a:gd name="adj2" fmla="val -42419"/>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000" dirty="0">
                <a:solidFill>
                  <a:srgbClr val="FF0000"/>
                </a:solidFill>
              </a:rPr>
              <a:t>① この■をドラッグ＆ドロップで、</a:t>
            </a:r>
          </a:p>
        </p:txBody>
      </p:sp>
      <p:cxnSp>
        <p:nvCxnSpPr>
          <p:cNvPr id="6" name="直線矢印コネクタ 5">
            <a:extLst>
              <a:ext uri="{FF2B5EF4-FFF2-40B4-BE49-F238E27FC236}">
                <a16:creationId xmlns:a16="http://schemas.microsoft.com/office/drawing/2014/main" id="{BA047C67-33B7-A5B0-8784-92E442714493}"/>
              </a:ext>
            </a:extLst>
          </p:cNvPr>
          <p:cNvCxnSpPr>
            <a:cxnSpLocks/>
          </p:cNvCxnSpPr>
          <p:nvPr/>
        </p:nvCxnSpPr>
        <p:spPr>
          <a:xfrm flipV="1">
            <a:off x="5932485" y="1294364"/>
            <a:ext cx="656472" cy="160392"/>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0A0EF64A-20C7-61A3-2CC8-9BF10101049A}"/>
              </a:ext>
            </a:extLst>
          </p:cNvPr>
          <p:cNvCxnSpPr>
            <a:cxnSpLocks/>
          </p:cNvCxnSpPr>
          <p:nvPr/>
        </p:nvCxnSpPr>
        <p:spPr>
          <a:xfrm flipH="1" flipV="1">
            <a:off x="1038540" y="1740459"/>
            <a:ext cx="158493" cy="144906"/>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3612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73EC8C22-6583-D249-937F-1E7080B10A0A}"/>
              </a:ext>
            </a:extLst>
          </p:cNvPr>
          <p:cNvGrpSpPr/>
          <p:nvPr/>
        </p:nvGrpSpPr>
        <p:grpSpPr>
          <a:xfrm>
            <a:off x="970439" y="1256723"/>
            <a:ext cx="7687069" cy="3316032"/>
            <a:chOff x="970439" y="1256723"/>
            <a:chExt cx="7687069" cy="2767305"/>
          </a:xfrm>
        </p:grpSpPr>
        <p:sp>
          <p:nvSpPr>
            <p:cNvPr id="44" name="テキスト ボックス 43">
              <a:extLst>
                <a:ext uri="{FF2B5EF4-FFF2-40B4-BE49-F238E27FC236}">
                  <a16:creationId xmlns:a16="http://schemas.microsoft.com/office/drawing/2014/main" id="{4B340122-AA58-5B48-B4CF-E89B5F3B55DC}"/>
                </a:ext>
              </a:extLst>
            </p:cNvPr>
            <p:cNvSpPr txBox="1"/>
            <p:nvPr/>
          </p:nvSpPr>
          <p:spPr>
            <a:xfrm>
              <a:off x="970439" y="1256723"/>
              <a:ext cx="6072496" cy="231162"/>
            </a:xfrm>
            <a:prstGeom prst="rect">
              <a:avLst/>
            </a:prstGeom>
            <a:noFill/>
          </p:spPr>
          <p:txBody>
            <a:bodyPr wrap="none" rtlCol="0">
              <a:spAutoFit/>
            </a:bodyPr>
            <a:lstStyle/>
            <a:p>
              <a:pPr>
                <a:spcBef>
                  <a:spcPts val="244"/>
                </a:spcBef>
                <a:spcAft>
                  <a:spcPts val="244"/>
                </a:spcAft>
              </a:pPr>
              <a:r>
                <a:rPr lang="ja-JP" altLang="en-US" sz="1000" b="1" dirty="0">
                  <a:latin typeface="Yu Gothic" panose="020B0400000000000000" pitchFamily="34" charset="-128"/>
                  <a:ea typeface="Yu Gothic" panose="020B0400000000000000" pitchFamily="34" charset="-128"/>
                  <a:cs typeface="Arial" panose="020B0604020202020204" pitchFamily="34" charset="0"/>
                </a:rPr>
                <a:t>■</a:t>
              </a:r>
              <a:r>
                <a:rPr lang="en-US" altLang="ja-JP" sz="1000" b="1" dirty="0">
                  <a:latin typeface="Yu Gothic" panose="020B0400000000000000" pitchFamily="34" charset="-128"/>
                  <a:ea typeface="Yu Gothic" panose="020B0400000000000000" pitchFamily="34" charset="-128"/>
                  <a:cs typeface="Arial" panose="020B0604020202020204" pitchFamily="34" charset="0"/>
                </a:rPr>
                <a:t> </a:t>
              </a:r>
              <a:r>
                <a:rPr lang="ja-JP" altLang="en-US" sz="1200" b="1" dirty="0">
                  <a:latin typeface="Yu Gothic" panose="020B0400000000000000" pitchFamily="34" charset="-128"/>
                  <a:ea typeface="Yu Gothic" panose="020B0400000000000000" pitchFamily="34" charset="-128"/>
                  <a:cs typeface="Arial" panose="020B0604020202020204" pitchFamily="34" charset="0"/>
                </a:rPr>
                <a:t>エコツーリズム大賞を最初に知ったきっかけを教えてください。</a:t>
              </a:r>
              <a:r>
                <a:rPr lang="ja-JP" altLang="en-US" sz="800" dirty="0">
                  <a:latin typeface="Yu Gothic" panose="020B0400000000000000" pitchFamily="34" charset="-128"/>
                  <a:ea typeface="Yu Gothic" panose="020B0400000000000000" pitchFamily="34" charset="-128"/>
                  <a:cs typeface="Arial" panose="020B0604020202020204" pitchFamily="34" charset="0"/>
                </a:rPr>
                <a:t>（以下より選択）</a:t>
              </a:r>
              <a:r>
                <a:rPr lang="en-US" altLang="ja-JP" sz="800" dirty="0">
                  <a:latin typeface="Yu Gothic" panose="020B0400000000000000" pitchFamily="34" charset="-128"/>
                  <a:ea typeface="Yu Gothic" panose="020B0400000000000000" pitchFamily="34" charset="-128"/>
                  <a:cs typeface="Arial" panose="020B0604020202020204" pitchFamily="34" charset="0"/>
                </a:rPr>
                <a:t> ※</a:t>
              </a:r>
              <a:r>
                <a:rPr lang="ja-JP" altLang="en-US" sz="800" dirty="0">
                  <a:latin typeface="Yu Gothic" panose="020B0400000000000000" pitchFamily="34" charset="-128"/>
                  <a:ea typeface="Yu Gothic" panose="020B0400000000000000" pitchFamily="34" charset="-128"/>
                  <a:cs typeface="Arial" panose="020B0604020202020204" pitchFamily="34" charset="0"/>
                </a:rPr>
                <a:t>複数可</a:t>
              </a:r>
            </a:p>
          </p:txBody>
        </p:sp>
        <p:sp>
          <p:nvSpPr>
            <p:cNvPr id="45" name="テキスト ボックス 44">
              <a:extLst>
                <a:ext uri="{FF2B5EF4-FFF2-40B4-BE49-F238E27FC236}">
                  <a16:creationId xmlns:a16="http://schemas.microsoft.com/office/drawing/2014/main" id="{7E2ECCB4-3B62-6347-8914-7D7FB53C2956}"/>
                </a:ext>
              </a:extLst>
            </p:cNvPr>
            <p:cNvSpPr txBox="1"/>
            <p:nvPr/>
          </p:nvSpPr>
          <p:spPr>
            <a:xfrm>
              <a:off x="1512470" y="1608322"/>
              <a:ext cx="1543471" cy="260432"/>
            </a:xfrm>
            <a:prstGeom prst="rect">
              <a:avLst/>
            </a:prstGeom>
            <a:noFill/>
          </p:spPr>
          <p:txBody>
            <a:bodyPr wrap="square" rtlCol="0">
              <a:spAutoFit/>
            </a:bodyPr>
            <a:lstStyle/>
            <a:p>
              <a:pPr>
                <a:lnSpc>
                  <a:spcPct val="150000"/>
                </a:lnSpc>
                <a:spcBef>
                  <a:spcPts val="244"/>
                </a:spcBef>
                <a:spcAft>
                  <a:spcPts val="244"/>
                </a:spcAft>
              </a:pPr>
              <a:r>
                <a:rPr lang="ja-JP" altLang="en-US" sz="1050" dirty="0">
                  <a:latin typeface="+mn-ea"/>
                  <a:cs typeface="Arial" panose="020B0604020202020204" pitchFamily="34" charset="0"/>
                </a:rPr>
                <a:t>□　 </a:t>
              </a:r>
              <a:r>
                <a:rPr lang="en-US" altLang="ja-JP" sz="1050" dirty="0">
                  <a:latin typeface="+mn-ea"/>
                  <a:cs typeface="Arial" panose="020B0604020202020204" pitchFamily="34" charset="0"/>
                </a:rPr>
                <a:t>SNS</a:t>
              </a:r>
            </a:p>
          </p:txBody>
        </p:sp>
        <p:sp>
          <p:nvSpPr>
            <p:cNvPr id="46" name="テキスト ボックス 45">
              <a:extLst>
                <a:ext uri="{FF2B5EF4-FFF2-40B4-BE49-F238E27FC236}">
                  <a16:creationId xmlns:a16="http://schemas.microsoft.com/office/drawing/2014/main" id="{D9877D56-30C6-604B-B50C-161BFA5BEA46}"/>
                </a:ext>
              </a:extLst>
            </p:cNvPr>
            <p:cNvSpPr txBox="1"/>
            <p:nvPr/>
          </p:nvSpPr>
          <p:spPr>
            <a:xfrm>
              <a:off x="3303153" y="1654021"/>
              <a:ext cx="5225261" cy="188996"/>
            </a:xfrm>
            <a:prstGeom prst="rect">
              <a:avLst/>
            </a:prstGeom>
            <a:noFill/>
          </p:spPr>
          <p:txBody>
            <a:bodyPr wrap="square" rtlCol="0">
              <a:spAutoFit/>
            </a:bodyPr>
            <a:lstStyle/>
            <a:p>
              <a:pPr>
                <a:lnSpc>
                  <a:spcPts val="1000"/>
                </a:lnSpc>
                <a:spcBef>
                  <a:spcPts val="244"/>
                </a:spcBef>
                <a:spcAft>
                  <a:spcPts val="244"/>
                </a:spcAft>
              </a:pPr>
              <a:r>
                <a:rPr lang="ja-JP" altLang="en-US" sz="1050" dirty="0">
                  <a:latin typeface="Yu Gothic" panose="020B0400000000000000" pitchFamily="34" charset="-128"/>
                  <a:ea typeface="Yu Gothic" panose="020B0400000000000000" pitchFamily="34" charset="-128"/>
                  <a:cs typeface="Arial" panose="020B0604020202020204" pitchFamily="34" charset="0"/>
                </a:rPr>
                <a:t>（　　　　　　　　　　　　）</a:t>
              </a:r>
              <a:endParaRPr lang="en-US" altLang="ja-JP" sz="1050" dirty="0">
                <a:latin typeface="Yu Gothic" panose="020B0400000000000000" pitchFamily="34" charset="-128"/>
                <a:ea typeface="Yu Gothic" panose="020B0400000000000000" pitchFamily="34" charset="-128"/>
                <a:cs typeface="Arial" panose="020B0604020202020204" pitchFamily="34" charset="0"/>
              </a:endParaRPr>
            </a:p>
          </p:txBody>
        </p:sp>
        <p:sp>
          <p:nvSpPr>
            <p:cNvPr id="50" name="テキスト ボックス 49">
              <a:extLst>
                <a:ext uri="{FF2B5EF4-FFF2-40B4-BE49-F238E27FC236}">
                  <a16:creationId xmlns:a16="http://schemas.microsoft.com/office/drawing/2014/main" id="{6C608653-10D2-C04E-81F5-F404606C585C}"/>
                </a:ext>
              </a:extLst>
            </p:cNvPr>
            <p:cNvSpPr txBox="1"/>
            <p:nvPr/>
          </p:nvSpPr>
          <p:spPr>
            <a:xfrm>
              <a:off x="1512470" y="2040493"/>
              <a:ext cx="1951317" cy="312073"/>
            </a:xfrm>
            <a:prstGeom prst="rect">
              <a:avLst/>
            </a:prstGeom>
            <a:noFill/>
          </p:spPr>
          <p:txBody>
            <a:bodyPr wrap="square" rtlCol="0">
              <a:spAutoFit/>
            </a:bodyPr>
            <a:lstStyle/>
            <a:p>
              <a:pPr>
                <a:lnSpc>
                  <a:spcPct val="150000"/>
                </a:lnSpc>
                <a:spcBef>
                  <a:spcPts val="244"/>
                </a:spcBef>
                <a:spcAft>
                  <a:spcPts val="244"/>
                </a:spcAft>
              </a:pPr>
              <a:r>
                <a:rPr lang="ja-JP" altLang="en-US" sz="1050" dirty="0">
                  <a:latin typeface="+mn-ea"/>
                  <a:cs typeface="Arial" panose="020B0604020202020204" pitchFamily="34" charset="0"/>
                </a:rPr>
                <a:t>□　 メールマガジン</a:t>
              </a:r>
              <a:endParaRPr lang="en-US" altLang="ja-JP" sz="1050" dirty="0">
                <a:latin typeface="+mn-ea"/>
                <a:cs typeface="Arial" panose="020B0604020202020204" pitchFamily="34" charset="0"/>
              </a:endParaRPr>
            </a:p>
          </p:txBody>
        </p:sp>
        <p:sp>
          <p:nvSpPr>
            <p:cNvPr id="51" name="テキスト ボックス 50">
              <a:extLst>
                <a:ext uri="{FF2B5EF4-FFF2-40B4-BE49-F238E27FC236}">
                  <a16:creationId xmlns:a16="http://schemas.microsoft.com/office/drawing/2014/main" id="{2878BE02-413A-D340-BD84-0E12933C496F}"/>
                </a:ext>
              </a:extLst>
            </p:cNvPr>
            <p:cNvSpPr txBox="1"/>
            <p:nvPr/>
          </p:nvSpPr>
          <p:spPr>
            <a:xfrm>
              <a:off x="3305052" y="2105141"/>
              <a:ext cx="5247216" cy="188996"/>
            </a:xfrm>
            <a:prstGeom prst="rect">
              <a:avLst/>
            </a:prstGeom>
            <a:noFill/>
          </p:spPr>
          <p:txBody>
            <a:bodyPr wrap="square" rtlCol="0">
              <a:spAutoFit/>
            </a:bodyPr>
            <a:lstStyle/>
            <a:p>
              <a:pPr>
                <a:lnSpc>
                  <a:spcPts val="1000"/>
                </a:lnSpc>
                <a:spcBef>
                  <a:spcPts val="244"/>
                </a:spcBef>
                <a:spcAft>
                  <a:spcPts val="244"/>
                </a:spcAft>
              </a:pPr>
              <a:r>
                <a:rPr lang="ja-JP" altLang="en-US" sz="1050" dirty="0">
                  <a:latin typeface="+mn-ea"/>
                  <a:cs typeface="Arial" panose="020B0604020202020204" pitchFamily="34" charset="0"/>
                </a:rPr>
                <a:t>（　　　　　　　　　　　　）</a:t>
              </a:r>
              <a:endParaRPr lang="en-US" altLang="ja-JP" sz="1050" dirty="0">
                <a:latin typeface="+mn-ea"/>
                <a:cs typeface="Arial" panose="020B0604020202020204" pitchFamily="34" charset="0"/>
              </a:endParaRPr>
            </a:p>
          </p:txBody>
        </p:sp>
        <p:sp>
          <p:nvSpPr>
            <p:cNvPr id="52" name="テキスト ボックス 51">
              <a:extLst>
                <a:ext uri="{FF2B5EF4-FFF2-40B4-BE49-F238E27FC236}">
                  <a16:creationId xmlns:a16="http://schemas.microsoft.com/office/drawing/2014/main" id="{636B5312-E815-4447-8707-BCEC551BC06D}"/>
                </a:ext>
              </a:extLst>
            </p:cNvPr>
            <p:cNvSpPr txBox="1"/>
            <p:nvPr/>
          </p:nvSpPr>
          <p:spPr>
            <a:xfrm>
              <a:off x="1512470" y="2537436"/>
              <a:ext cx="1543471" cy="312073"/>
            </a:xfrm>
            <a:prstGeom prst="rect">
              <a:avLst/>
            </a:prstGeom>
            <a:noFill/>
          </p:spPr>
          <p:txBody>
            <a:bodyPr wrap="square" rtlCol="0">
              <a:spAutoFit/>
            </a:bodyPr>
            <a:lstStyle/>
            <a:p>
              <a:pPr>
                <a:lnSpc>
                  <a:spcPct val="150000"/>
                </a:lnSpc>
                <a:spcBef>
                  <a:spcPts val="244"/>
                </a:spcBef>
                <a:spcAft>
                  <a:spcPts val="244"/>
                </a:spcAft>
              </a:pPr>
              <a:r>
                <a:rPr lang="ja-JP" altLang="en-US" sz="1050" dirty="0">
                  <a:latin typeface="+mn-ea"/>
                  <a:cs typeface="Arial" panose="020B0604020202020204" pitchFamily="34" charset="0"/>
                </a:rPr>
                <a:t>□　 </a:t>
              </a:r>
              <a:r>
                <a:rPr lang="en-US" altLang="ja-JP" sz="1050" dirty="0">
                  <a:latin typeface="+mn-ea"/>
                  <a:cs typeface="Arial" panose="020B0604020202020204" pitchFamily="34" charset="0"/>
                </a:rPr>
                <a:t>WEB</a:t>
              </a:r>
              <a:r>
                <a:rPr lang="ja-JP" altLang="en-US" sz="1050" dirty="0">
                  <a:latin typeface="+mn-ea"/>
                  <a:cs typeface="Arial" panose="020B0604020202020204" pitchFamily="34" charset="0"/>
                </a:rPr>
                <a:t>検索</a:t>
              </a:r>
              <a:endParaRPr lang="en-US" altLang="ja-JP" sz="1050" dirty="0">
                <a:latin typeface="+mn-ea"/>
                <a:cs typeface="Arial" panose="020B0604020202020204" pitchFamily="34" charset="0"/>
              </a:endParaRPr>
            </a:p>
          </p:txBody>
        </p:sp>
        <p:sp>
          <p:nvSpPr>
            <p:cNvPr id="53" name="テキスト ボックス 52">
              <a:extLst>
                <a:ext uri="{FF2B5EF4-FFF2-40B4-BE49-F238E27FC236}">
                  <a16:creationId xmlns:a16="http://schemas.microsoft.com/office/drawing/2014/main" id="{A5545662-7731-7A48-B5F7-1F7ADB355A6E}"/>
                </a:ext>
              </a:extLst>
            </p:cNvPr>
            <p:cNvSpPr txBox="1"/>
            <p:nvPr/>
          </p:nvSpPr>
          <p:spPr>
            <a:xfrm>
              <a:off x="3298901" y="2530800"/>
              <a:ext cx="5358607" cy="312073"/>
            </a:xfrm>
            <a:prstGeom prst="rect">
              <a:avLst/>
            </a:prstGeom>
            <a:noFill/>
          </p:spPr>
          <p:txBody>
            <a:bodyPr wrap="square" rtlCol="0">
              <a:spAutoFit/>
            </a:bodyPr>
            <a:lstStyle/>
            <a:p>
              <a:pPr>
                <a:lnSpc>
                  <a:spcPct val="150000"/>
                </a:lnSpc>
                <a:spcBef>
                  <a:spcPts val="244"/>
                </a:spcBef>
                <a:spcAft>
                  <a:spcPts val="244"/>
                </a:spcAft>
              </a:pPr>
              <a:r>
                <a:rPr lang="ja-JP" altLang="en-US" sz="1050" dirty="0">
                  <a:latin typeface="+mn-ea"/>
                  <a:cs typeface="Arial" panose="020B0604020202020204" pitchFamily="34" charset="0"/>
                </a:rPr>
                <a:t>（検索ワード　　　　　　　　　　　　　）</a:t>
              </a:r>
              <a:endParaRPr lang="en-US" altLang="ja-JP" sz="1050" dirty="0">
                <a:latin typeface="+mn-ea"/>
                <a:cs typeface="Arial" panose="020B0604020202020204" pitchFamily="34" charset="0"/>
              </a:endParaRPr>
            </a:p>
          </p:txBody>
        </p:sp>
        <p:sp>
          <p:nvSpPr>
            <p:cNvPr id="57" name="テキスト ボックス 56">
              <a:extLst>
                <a:ext uri="{FF2B5EF4-FFF2-40B4-BE49-F238E27FC236}">
                  <a16:creationId xmlns:a16="http://schemas.microsoft.com/office/drawing/2014/main" id="{B483E4B4-19E2-BD43-ABBB-E9E6B610BDC5}"/>
                </a:ext>
              </a:extLst>
            </p:cNvPr>
            <p:cNvSpPr txBox="1"/>
            <p:nvPr/>
          </p:nvSpPr>
          <p:spPr>
            <a:xfrm>
              <a:off x="1512470" y="3763596"/>
              <a:ext cx="1543471" cy="260432"/>
            </a:xfrm>
            <a:prstGeom prst="rect">
              <a:avLst/>
            </a:prstGeom>
            <a:noFill/>
          </p:spPr>
          <p:txBody>
            <a:bodyPr wrap="square" rtlCol="0">
              <a:spAutoFit/>
            </a:bodyPr>
            <a:lstStyle/>
            <a:p>
              <a:pPr>
                <a:lnSpc>
                  <a:spcPct val="150000"/>
                </a:lnSpc>
                <a:spcBef>
                  <a:spcPts val="244"/>
                </a:spcBef>
                <a:spcAft>
                  <a:spcPts val="244"/>
                </a:spcAft>
              </a:pPr>
              <a:r>
                <a:rPr lang="ja-JP" altLang="en-US" sz="1050" dirty="0">
                  <a:latin typeface="+mn-ea"/>
                  <a:cs typeface="Arial" panose="020B0604020202020204" pitchFamily="34" charset="0"/>
                </a:rPr>
                <a:t>□　 その他</a:t>
              </a:r>
              <a:endParaRPr lang="en-US" altLang="ja-JP" sz="1050" dirty="0">
                <a:latin typeface="+mn-ea"/>
                <a:cs typeface="Arial" panose="020B0604020202020204" pitchFamily="34" charset="0"/>
              </a:endParaRPr>
            </a:p>
          </p:txBody>
        </p:sp>
        <p:sp>
          <p:nvSpPr>
            <p:cNvPr id="58" name="テキスト ボックス 57">
              <a:extLst>
                <a:ext uri="{FF2B5EF4-FFF2-40B4-BE49-F238E27FC236}">
                  <a16:creationId xmlns:a16="http://schemas.microsoft.com/office/drawing/2014/main" id="{9CAE99B3-425B-A746-8B14-5E06B8AAA90F}"/>
                </a:ext>
              </a:extLst>
            </p:cNvPr>
            <p:cNvSpPr txBox="1"/>
            <p:nvPr/>
          </p:nvSpPr>
          <p:spPr>
            <a:xfrm>
              <a:off x="3283002" y="3756960"/>
              <a:ext cx="5358610" cy="260432"/>
            </a:xfrm>
            <a:prstGeom prst="rect">
              <a:avLst/>
            </a:prstGeom>
            <a:noFill/>
          </p:spPr>
          <p:txBody>
            <a:bodyPr wrap="square" rtlCol="0">
              <a:spAutoFit/>
            </a:bodyPr>
            <a:lstStyle/>
            <a:p>
              <a:pPr>
                <a:lnSpc>
                  <a:spcPct val="150000"/>
                </a:lnSpc>
                <a:spcBef>
                  <a:spcPts val="244"/>
                </a:spcBef>
                <a:spcAft>
                  <a:spcPts val="244"/>
                </a:spcAft>
              </a:pPr>
              <a:r>
                <a:rPr lang="ja-JP" altLang="en-US" sz="1050" dirty="0">
                  <a:latin typeface="+mn-ea"/>
                  <a:cs typeface="Arial" panose="020B0604020202020204" pitchFamily="34" charset="0"/>
                </a:rPr>
                <a:t>（　　　　　　　　　　　　　　　　）</a:t>
              </a:r>
              <a:endParaRPr lang="en-US" altLang="ja-JP" sz="1050" dirty="0">
                <a:latin typeface="+mn-ea"/>
                <a:cs typeface="Arial" panose="020B0604020202020204" pitchFamily="34" charset="0"/>
              </a:endParaRPr>
            </a:p>
          </p:txBody>
        </p:sp>
        <p:sp>
          <p:nvSpPr>
            <p:cNvPr id="61" name="テキスト ボックス 60">
              <a:extLst>
                <a:ext uri="{FF2B5EF4-FFF2-40B4-BE49-F238E27FC236}">
                  <a16:creationId xmlns:a16="http://schemas.microsoft.com/office/drawing/2014/main" id="{A5EBC63B-D81F-4546-9980-5269E392E34E}"/>
                </a:ext>
              </a:extLst>
            </p:cNvPr>
            <p:cNvSpPr txBox="1"/>
            <p:nvPr/>
          </p:nvSpPr>
          <p:spPr>
            <a:xfrm>
              <a:off x="1512469" y="3069537"/>
              <a:ext cx="1543471" cy="312073"/>
            </a:xfrm>
            <a:prstGeom prst="rect">
              <a:avLst/>
            </a:prstGeom>
            <a:noFill/>
          </p:spPr>
          <p:txBody>
            <a:bodyPr wrap="square" rtlCol="0">
              <a:spAutoFit/>
            </a:bodyPr>
            <a:lstStyle/>
            <a:p>
              <a:pPr>
                <a:lnSpc>
                  <a:spcPct val="150000"/>
                </a:lnSpc>
                <a:spcBef>
                  <a:spcPts val="244"/>
                </a:spcBef>
                <a:spcAft>
                  <a:spcPts val="244"/>
                </a:spcAft>
              </a:pPr>
              <a:r>
                <a:rPr lang="ja-JP" altLang="en-US" sz="1050" dirty="0">
                  <a:latin typeface="+mn-ea"/>
                  <a:cs typeface="Arial" panose="020B0604020202020204" pitchFamily="34" charset="0"/>
                </a:rPr>
                <a:t>□　 口コミ</a:t>
              </a:r>
              <a:endParaRPr lang="en-US" altLang="ja-JP" sz="1050" dirty="0">
                <a:latin typeface="+mn-ea"/>
                <a:cs typeface="Arial" panose="020B0604020202020204" pitchFamily="34" charset="0"/>
              </a:endParaRPr>
            </a:p>
          </p:txBody>
        </p:sp>
        <p:sp>
          <p:nvSpPr>
            <p:cNvPr id="62" name="テキスト ボックス 61">
              <a:extLst>
                <a:ext uri="{FF2B5EF4-FFF2-40B4-BE49-F238E27FC236}">
                  <a16:creationId xmlns:a16="http://schemas.microsoft.com/office/drawing/2014/main" id="{E6D8760C-805C-8A4A-AB5B-FE5C5D7EB0BF}"/>
                </a:ext>
              </a:extLst>
            </p:cNvPr>
            <p:cNvSpPr txBox="1"/>
            <p:nvPr/>
          </p:nvSpPr>
          <p:spPr>
            <a:xfrm>
              <a:off x="3352758" y="3088837"/>
              <a:ext cx="3931631" cy="488651"/>
            </a:xfrm>
            <a:prstGeom prst="rect">
              <a:avLst/>
            </a:prstGeom>
            <a:noFill/>
          </p:spPr>
          <p:txBody>
            <a:bodyPr wrap="square" rtlCol="0">
              <a:spAutoFit/>
            </a:bodyPr>
            <a:lstStyle/>
            <a:p>
              <a:pPr marL="228600" indent="-228600">
                <a:lnSpc>
                  <a:spcPts val="1000"/>
                </a:lnSpc>
                <a:spcBef>
                  <a:spcPts val="244"/>
                </a:spcBef>
                <a:spcAft>
                  <a:spcPts val="244"/>
                </a:spcAft>
                <a:buAutoNum type="alphaLcPeriod"/>
              </a:pPr>
              <a:r>
                <a:rPr lang="ja-JP" altLang="en-US" sz="1050" dirty="0">
                  <a:latin typeface="+mn-ea"/>
                  <a:cs typeface="Arial" panose="020B0604020202020204" pitchFamily="34" charset="0"/>
                </a:rPr>
                <a:t>関係者からの口コミ</a:t>
              </a:r>
              <a:endParaRPr lang="en-US" altLang="ja-JP" sz="1050" dirty="0">
                <a:latin typeface="+mn-ea"/>
                <a:cs typeface="Arial" panose="020B0604020202020204" pitchFamily="34" charset="0"/>
              </a:endParaRPr>
            </a:p>
            <a:p>
              <a:pPr marL="228600" indent="-228600">
                <a:lnSpc>
                  <a:spcPts val="1000"/>
                </a:lnSpc>
                <a:spcBef>
                  <a:spcPts val="244"/>
                </a:spcBef>
                <a:spcAft>
                  <a:spcPts val="244"/>
                </a:spcAft>
                <a:buFontTx/>
                <a:buAutoNum type="alphaLcPeriod"/>
              </a:pPr>
              <a:r>
                <a:rPr lang="ja-JP" altLang="en-US" sz="1050" dirty="0">
                  <a:latin typeface="+mn-ea"/>
                  <a:cs typeface="Arial" panose="020B0604020202020204" pitchFamily="34" charset="0"/>
                </a:rPr>
                <a:t>過去の受賞者からの口コミ</a:t>
              </a:r>
              <a:endParaRPr lang="en-US" altLang="ja-JP" sz="1050" dirty="0">
                <a:latin typeface="+mn-ea"/>
                <a:cs typeface="Arial" panose="020B0604020202020204" pitchFamily="34" charset="0"/>
              </a:endParaRPr>
            </a:p>
            <a:p>
              <a:pPr marL="228600" indent="-228600">
                <a:lnSpc>
                  <a:spcPts val="1000"/>
                </a:lnSpc>
                <a:spcBef>
                  <a:spcPts val="244"/>
                </a:spcBef>
                <a:spcAft>
                  <a:spcPts val="244"/>
                </a:spcAft>
                <a:buFontTx/>
                <a:buAutoNum type="alphaLcPeriod"/>
              </a:pPr>
              <a:r>
                <a:rPr lang="ja-JP" altLang="en-US" sz="1050" dirty="0">
                  <a:latin typeface="+mn-ea"/>
                  <a:cs typeface="Arial" panose="020B0604020202020204" pitchFamily="34" charset="0"/>
                </a:rPr>
                <a:t>知人等からの口コミ</a:t>
              </a:r>
              <a:endParaRPr lang="en-US" altLang="ja-JP" sz="1050" dirty="0">
                <a:latin typeface="+mn-ea"/>
                <a:cs typeface="Arial" panose="020B0604020202020204" pitchFamily="34" charset="0"/>
              </a:endParaRPr>
            </a:p>
          </p:txBody>
        </p:sp>
      </p:grpSp>
      <p:sp>
        <p:nvSpPr>
          <p:cNvPr id="3" name="Title 1">
            <a:extLst>
              <a:ext uri="{FF2B5EF4-FFF2-40B4-BE49-F238E27FC236}">
                <a16:creationId xmlns:a16="http://schemas.microsoft.com/office/drawing/2014/main" id="{6979E34A-FF86-A25E-0329-17374D87430A}"/>
              </a:ext>
            </a:extLst>
          </p:cNvPr>
          <p:cNvSpPr txBox="1">
            <a:spLocks/>
          </p:cNvSpPr>
          <p:nvPr/>
        </p:nvSpPr>
        <p:spPr>
          <a:xfrm>
            <a:off x="814576" y="145885"/>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en-US" dirty="0" err="1">
                <a:solidFill>
                  <a:schemeClr val="tx1"/>
                </a:solidFill>
                <a:latin typeface="+mn-ea"/>
                <a:ea typeface="+mn-ea"/>
              </a:rPr>
              <a:t>アンケート</a:t>
            </a:r>
            <a:endParaRPr lang="en-US" dirty="0">
              <a:solidFill>
                <a:schemeClr val="tx1"/>
              </a:solidFill>
              <a:latin typeface="+mn-ea"/>
              <a:ea typeface="+mn-ea"/>
            </a:endParaRPr>
          </a:p>
        </p:txBody>
      </p:sp>
      <p:sp>
        <p:nvSpPr>
          <p:cNvPr id="2" name="吹き出し: 四角形 1">
            <a:extLst>
              <a:ext uri="{FF2B5EF4-FFF2-40B4-BE49-F238E27FC236}">
                <a16:creationId xmlns:a16="http://schemas.microsoft.com/office/drawing/2014/main" id="{CD23F055-27A5-FDE6-A38F-B737E1F13E01}"/>
              </a:ext>
            </a:extLst>
          </p:cNvPr>
          <p:cNvSpPr/>
          <p:nvPr/>
        </p:nvSpPr>
        <p:spPr>
          <a:xfrm>
            <a:off x="35487" y="1481555"/>
            <a:ext cx="1353377" cy="1015510"/>
          </a:xfrm>
          <a:prstGeom prst="wedgeRectCallout">
            <a:avLst>
              <a:gd name="adj1" fmla="val 59147"/>
              <a:gd name="adj2" fmla="val -11875"/>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000" dirty="0">
                <a:solidFill>
                  <a:srgbClr val="FF0000"/>
                </a:solidFill>
              </a:rPr>
              <a:t>該当項目で塗りつぶしの■（しかく）を入力して、□から置き換えてください。</a:t>
            </a:r>
          </a:p>
        </p:txBody>
      </p:sp>
    </p:spTree>
    <p:extLst>
      <p:ext uri="{BB962C8B-B14F-4D97-AF65-F5344CB8AC3E}">
        <p14:creationId xmlns:p14="http://schemas.microsoft.com/office/powerpoint/2010/main" val="11879867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310568e-dee9-4420-8dc0-6d8403035fdf" xsi:nil="true"/>
    <lcf76f155ced4ddcb4097134ff3c332f xmlns="d2744595-1061-470f-bfd8-b379dc1945ab">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874A1E0F5613F543AB0CBF66E8720C4E" ma:contentTypeVersion="14" ma:contentTypeDescription="新しいドキュメントを作成します。" ma:contentTypeScope="" ma:versionID="1151af7812f56b111ad06687e66f7263">
  <xsd:schema xmlns:xsd="http://www.w3.org/2001/XMLSchema" xmlns:xs="http://www.w3.org/2001/XMLSchema" xmlns:p="http://schemas.microsoft.com/office/2006/metadata/properties" xmlns:ns2="d2744595-1061-470f-bfd8-b379dc1945ab" xmlns:ns3="a310568e-dee9-4420-8dc0-6d8403035fdf" targetNamespace="http://schemas.microsoft.com/office/2006/metadata/properties" ma:root="true" ma:fieldsID="39225012ae12d020097e8c86bd8124e8" ns2:_="" ns3:_="">
    <xsd:import namespace="d2744595-1061-470f-bfd8-b379dc1945ab"/>
    <xsd:import namespace="a310568e-dee9-4420-8dc0-6d8403035fdf"/>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ServiceOCR" minOccurs="0"/>
                <xsd:element ref="ns2:MediaLengthInSeconds"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744595-1061-470f-bfd8-b379dc1945ab"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description="" ma:indexed="true" ma:internalName="MediaServiceLocation" ma:readOnly="true">
      <xsd:simpleType>
        <xsd:restriction base="dms:Text"/>
      </xsd:simpleType>
    </xsd:element>
    <xsd:element name="MediaServiceBillingMetadata" ma:index="21"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310568e-dee9-4420-8dc0-6d8403035fdf"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6967f31c-6058-4409-a8c4-6a2633dd2476}" ma:internalName="TaxCatchAll" ma:showField="CatchAllData" ma:web="a310568e-dee9-4420-8dc0-6d8403035fd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DD11C76-C2ED-404B-84FF-6079ECDF9B1C}">
  <ds:schemaRefs>
    <ds:schemaRef ds:uri="http://purl.org/dc/elements/1.1/"/>
    <ds:schemaRef ds:uri="http://www.w3.org/XML/1998/namespace"/>
    <ds:schemaRef ds:uri="http://purl.org/dc/terms/"/>
    <ds:schemaRef ds:uri="http://schemas.microsoft.com/office/2006/metadata/properties"/>
    <ds:schemaRef ds:uri="e589d17d-7cfe-45d0-b176-e7956ac1682d"/>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ae817ab4-ee6c-4335-bc8c-a35e29264e12"/>
    <ds:schemaRef ds:uri="c760a50f-7fa2-4e2f-ba85-25ae32ec2614"/>
    <ds:schemaRef ds:uri="a310568e-dee9-4420-8dc0-6d8403035fdf"/>
    <ds:schemaRef ds:uri="d2744595-1061-470f-bfd8-b379dc1945ab"/>
  </ds:schemaRefs>
</ds:datastoreItem>
</file>

<file path=customXml/itemProps2.xml><?xml version="1.0" encoding="utf-8"?>
<ds:datastoreItem xmlns:ds="http://schemas.openxmlformats.org/officeDocument/2006/customXml" ds:itemID="{4C9252FA-4480-4B19-A8F4-9280A7618D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2744595-1061-470f-bfd8-b379dc1945ab"/>
    <ds:schemaRef ds:uri="a310568e-dee9-4420-8dc0-6d8403035f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EC13EAC-8C2C-4506-8663-54D9E8240A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5844</TotalTime>
  <Words>1279</Words>
  <Application>Microsoft Office PowerPoint</Application>
  <PresentationFormat>A4 210 x 297 mm</PresentationFormat>
  <Paragraphs>128</Paragraphs>
  <Slides>9</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Yu Gothic</vt:lpstr>
      <vt:lpstr>Yu Gothic</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Shugo Yanaka</dc:creator>
  <cp:lastModifiedBy>千田 匠(CHIDA Takumi)</cp:lastModifiedBy>
  <cp:revision>298</cp:revision>
  <cp:lastPrinted>2020-04-14T18:06:31Z</cp:lastPrinted>
  <dcterms:created xsi:type="dcterms:W3CDTF">2020-04-13T17:42:24Z</dcterms:created>
  <dcterms:modified xsi:type="dcterms:W3CDTF">2025-08-12T07:31:31Z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0x010100874A1E0F5613F543AB0CBF66E8720C4E</vt:lpwstr>
  </property>
  <property fmtid="{D5CDD505-2E9C-101B-9397-08002B2CF9AE}" pid="3" name="MediaServiceImageTags">
    <vt:lpwstr/>
  </property>
</Properties>
</file>