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392" r:id="rId2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C0000"/>
    <a:srgbClr val="CC66FF"/>
    <a:srgbClr val="0066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7" autoAdjust="0"/>
    <p:restoredTop sz="70270" autoAdjust="0"/>
  </p:normalViewPr>
  <p:slideViewPr>
    <p:cSldViewPr snapToGrid="0">
      <p:cViewPr varScale="1">
        <p:scale>
          <a:sx n="58" d="100"/>
          <a:sy n="58" d="100"/>
        </p:scale>
        <p:origin x="2117" y="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7086"/>
    </p:cViewPr>
  </p:sorterViewPr>
  <p:notesViewPr>
    <p:cSldViewPr snapToGrid="0">
      <p:cViewPr varScale="1">
        <p:scale>
          <a:sx n="62" d="100"/>
          <a:sy n="62" d="100"/>
        </p:scale>
        <p:origin x="3163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C35F49DE-B476-4987-842C-2F425BA3762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0193" cy="494813"/>
          </a:xfrm>
          <a:prstGeom prst="rect">
            <a:avLst/>
          </a:prstGeom>
        </p:spPr>
        <p:txBody>
          <a:bodyPr vert="horz" lIns="90622" tIns="45311" rIns="90622" bIns="45311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463EF3F-8261-490E-95EC-BD722DD6CE2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572" y="0"/>
            <a:ext cx="2918621" cy="494813"/>
          </a:xfrm>
          <a:prstGeom prst="rect">
            <a:avLst/>
          </a:prstGeom>
        </p:spPr>
        <p:txBody>
          <a:bodyPr vert="horz" lIns="90622" tIns="45311" rIns="90622" bIns="45311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DDC0E06-892D-4DF9-9561-62E393159346}" type="datetimeFigureOut">
              <a:rPr lang="ja-JP" altLang="en-US"/>
              <a:pPr>
                <a:defRPr/>
              </a:pPr>
              <a:t>2019/9/17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5FB0F57-DC0B-4DCF-84D5-ABF797ADB49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501"/>
            <a:ext cx="2920193" cy="494813"/>
          </a:xfrm>
          <a:prstGeom prst="rect">
            <a:avLst/>
          </a:prstGeom>
        </p:spPr>
        <p:txBody>
          <a:bodyPr vert="horz" lIns="90622" tIns="45311" rIns="90622" bIns="45311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A352BED-5DD3-48DB-ABDC-8F96680444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572" y="9371501"/>
            <a:ext cx="2918621" cy="494813"/>
          </a:xfrm>
          <a:prstGeom prst="rect">
            <a:avLst/>
          </a:prstGeom>
        </p:spPr>
        <p:txBody>
          <a:bodyPr vert="horz" wrap="square" lIns="90622" tIns="45311" rIns="90622" bIns="4531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BB836AC-AE62-4893-9DA3-333C887A01D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1BF475E-3138-4420-9798-9A2EE3D2643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0193" cy="494813"/>
          </a:xfrm>
          <a:prstGeom prst="rect">
            <a:avLst/>
          </a:prstGeom>
        </p:spPr>
        <p:txBody>
          <a:bodyPr vert="horz" lIns="91412" tIns="45707" rIns="91412" bIns="4570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3F2CB3A-B84C-45B8-80F6-C650CEF351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14000" y="0"/>
            <a:ext cx="2920193" cy="494813"/>
          </a:xfrm>
          <a:prstGeom prst="rect">
            <a:avLst/>
          </a:prstGeom>
        </p:spPr>
        <p:txBody>
          <a:bodyPr vert="horz" lIns="91412" tIns="45707" rIns="91412" bIns="4570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CC8C672-CA36-49AA-BC64-3B54663B465C}" type="datetimeFigureOut">
              <a:rPr lang="ja-JP" altLang="en-US"/>
              <a:pPr>
                <a:defRPr/>
              </a:pPr>
              <a:t>2019/9/17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1B9FA751-8A49-4A51-832E-3BD404330E4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2" tIns="45707" rIns="91412" bIns="45707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10536E8C-A32E-4DB1-9068-9EFBA0EB2D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2320" y="4747996"/>
            <a:ext cx="5391124" cy="3884437"/>
          </a:xfrm>
          <a:prstGeom prst="rect">
            <a:avLst/>
          </a:prstGeom>
        </p:spPr>
        <p:txBody>
          <a:bodyPr vert="horz" lIns="91412" tIns="45707" rIns="91412" bIns="45707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BCF364B-D4F2-4C83-BEE8-C54B53439FC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1501"/>
            <a:ext cx="2920193" cy="494813"/>
          </a:xfrm>
          <a:prstGeom prst="rect">
            <a:avLst/>
          </a:prstGeom>
        </p:spPr>
        <p:txBody>
          <a:bodyPr vert="horz" lIns="91412" tIns="45707" rIns="91412" bIns="4570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5230F86-2621-43E6-B189-61E0C1C167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14000" y="9371501"/>
            <a:ext cx="2920193" cy="494813"/>
          </a:xfrm>
          <a:prstGeom prst="rect">
            <a:avLst/>
          </a:prstGeom>
        </p:spPr>
        <p:txBody>
          <a:bodyPr vert="horz" wrap="square" lIns="91412" tIns="45707" rIns="91412" bIns="4570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BF0BF65-97D1-41E4-AD74-1770C7FDF3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スライド イメージ プレースホルダー 1">
            <a:extLst>
              <a:ext uri="{FF2B5EF4-FFF2-40B4-BE49-F238E27FC236}">
                <a16:creationId xmlns:a16="http://schemas.microsoft.com/office/drawing/2014/main" id="{7275A7DD-D90B-4602-B086-1530DDA9E86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ノート プレースホルダー 2">
            <a:extLst>
              <a:ext uri="{FF2B5EF4-FFF2-40B4-BE49-F238E27FC236}">
                <a16:creationId xmlns:a16="http://schemas.microsoft.com/office/drawing/2014/main" id="{8896B0C3-0F7E-4AB9-B014-DB2336C53A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D4ADA7A2-D24D-429E-8A92-5CD7634C26D8}"/>
              </a:ext>
            </a:extLst>
          </p:cNvPr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545CA36-09E9-4C2A-A63D-EAB5DB172469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>
            <a:extLst>
              <a:ext uri="{FF2B5EF4-FFF2-40B4-BE49-F238E27FC236}">
                <a16:creationId xmlns:a16="http://schemas.microsoft.com/office/drawing/2014/main" id="{7AECD056-DC7C-4B81-A1E1-2AE9B31FC815}"/>
              </a:ext>
            </a:extLst>
          </p:cNvPr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05FCDF5-539D-4669-9774-6E45037C2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DE283-138B-4E89-B72A-E96167A42727}" type="datetime1">
              <a:rPr lang="ja-JP" altLang="en-US" smtClean="0"/>
              <a:t>2019/9/17</a:t>
            </a:fld>
            <a:endParaRPr lang="ja-JP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6271066-402C-4754-8551-44D0ADA1D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FF38AF9-6354-46C1-9BF1-5B12D378F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725D9-9A14-491E-9B17-F387CF2A64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10516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62FCD-BE92-4A85-8DC3-74BE5E1A3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EF08B-CE9F-41E6-BB41-E15AF55425A5}" type="datetime1">
              <a:rPr lang="ja-JP" altLang="en-US" smtClean="0"/>
              <a:t>2019/9/17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1CCF2-7EE3-4A08-A1DD-AF0467E04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628CD2-D724-469A-BC63-BF5847E38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E9A0C-CD70-460D-B20E-E218AD5F2DE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2091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6B67B6E-584F-4A99-A079-976A2B52BC77}"/>
              </a:ext>
            </a:extLst>
          </p:cNvPr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E71CDC0-0C13-41FE-85AA-91443ABEB593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FA6EDF8-B85C-441A-9A36-03B63A8A7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F238-0350-4056-9AFC-20C6F87FD890}" type="datetime1">
              <a:rPr lang="ja-JP" altLang="en-US" smtClean="0"/>
              <a:t>2019/9/17</a:t>
            </a:fld>
            <a:endParaRPr lang="ja-JP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25FC941-0883-4457-9B2D-68BCD79FC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1BB8B76-2966-48EF-8F79-4F0E3AC4C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9BFD3-536C-4790-873C-CD4D1FBA68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5587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08CE540C-1E08-41E0-A5D6-551991B575EA}"/>
              </a:ext>
            </a:extLst>
          </p:cNvPr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2D0A3651-7191-457B-A935-BFC7FE622D0E}"/>
              </a:ext>
            </a:extLst>
          </p:cNvPr>
          <p:cNvSpPr/>
          <p:nvPr/>
        </p:nvSpPr>
        <p:spPr>
          <a:xfrm>
            <a:off x="3030538" y="0"/>
            <a:ext cx="476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8" y="455575"/>
            <a:ext cx="2901465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>
            <a:lvl1pPr>
              <a:defRPr sz="3300"/>
            </a:lvl1pPr>
            <a:lvl2pPr>
              <a:defRPr sz="3300"/>
            </a:lvl2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EC62EC39-C247-412A-A467-5EBC47665D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9250" y="6459538"/>
            <a:ext cx="196373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D07C3C3-6CAA-40B4-8172-B2A0724A9799}" type="datetime1">
              <a:rPr lang="ja-JP" altLang="en-US" smtClean="0"/>
              <a:t>2019/9/17</a:t>
            </a:fld>
            <a:endParaRPr lang="ja-JP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D4D4679B-ED7D-483D-B86A-0208275EE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450" y="645953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6740AFCF-7FF6-4C98-8787-5018420F2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152E81D-C78E-468C-A568-2056254F61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7697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30FC88-1B44-45C4-B92C-CB2B0C0EB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9C9CB-2732-4CA3-9D66-A457BE36AF72}" type="datetime1">
              <a:rPr lang="ja-JP" altLang="en-US" smtClean="0"/>
              <a:t>2019/9/17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493C9-703B-42ED-9C87-5EF4B88F3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05BD0-1197-4CA4-8EE9-515F9C28A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E9030-045B-44E0-A97C-0F8BC6A2C86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28631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E48E2786-081F-4D9D-8BBA-144F8FB0A1C9}"/>
              </a:ext>
            </a:extLst>
          </p:cNvPr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950028B-F196-43D4-BB81-EA11A87EBCBF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>
            <a:extLst>
              <a:ext uri="{FF2B5EF4-FFF2-40B4-BE49-F238E27FC236}">
                <a16:creationId xmlns:a16="http://schemas.microsoft.com/office/drawing/2014/main" id="{65AE744E-B9C2-4621-82D6-C4A86A9BE12E}"/>
              </a:ext>
            </a:extLst>
          </p:cNvPr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EA443A6-635A-40D0-8231-CA8DC244E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F27A3-CB3C-4581-B88B-3FD9F677B879}" type="datetime1">
              <a:rPr lang="ja-JP" altLang="en-US" smtClean="0"/>
              <a:t>2019/9/17</a:t>
            </a:fld>
            <a:endParaRPr lang="ja-JP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EF7F6CD-8508-4CEC-ABD8-5D745AA9D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DEE28B8-7889-4085-A65D-DE1B6473A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B5EF6-21BA-4A94-BBB7-A352D283DD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46281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7D7F1F-8CEA-4479-9FC2-C8F08F689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44211-D715-4381-80EA-6B10C87C475E}" type="datetime1">
              <a:rPr lang="ja-JP" altLang="en-US" smtClean="0"/>
              <a:t>2019/9/17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AF77587-D6DE-4620-9639-4CD08C757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2E719D3-40C3-4F68-8C6F-5BC08664F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ECD29-8BA6-497E-A7F8-E332EAF8CE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4234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738C379-ABF1-43F8-9657-7EEC823EB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4BE39-077C-4891-B3AD-59E68D8265DD}" type="datetime1">
              <a:rPr lang="ja-JP" altLang="en-US" smtClean="0"/>
              <a:t>2019/9/17</a:t>
            </a:fld>
            <a:endParaRPr lang="ja-JP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C2C1D5D-49E4-4DA7-93E8-573CC5929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F920A6D-B17D-46BA-9AE3-F2599C297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95C67-6440-4FB4-B3FB-BBD26126757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53384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FCEB5E5-0BCE-42F7-A654-2255B36CE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8C096-F0C0-4B18-A6BF-45087A6B106D}" type="datetime1">
              <a:rPr lang="ja-JP" altLang="en-US" smtClean="0"/>
              <a:t>2019/9/17</a:t>
            </a:fld>
            <a:endParaRPr lang="ja-JP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4C63302-1470-40B4-82D3-82D191145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D6F3133-4502-4031-847F-0915B9217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F8A67-119F-4712-BC4A-4848163D271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43828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9213D24-46EE-4A23-9802-44134926DEC9}"/>
              </a:ext>
            </a:extLst>
          </p:cNvPr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9DF1D9C-0780-4F6B-8FF2-D8C85BB18A00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F0D9EC01-FFAF-43FC-AB42-7CEB0E01F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CA65D-6EEA-403D-8A58-9EFE4A37B271}" type="datetime1">
              <a:rPr lang="ja-JP" altLang="en-US" smtClean="0"/>
              <a:t>2019/9/17</a:t>
            </a:fld>
            <a:endParaRPr lang="ja-JP" altLang="en-US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187E3CE6-CB86-4AE1-AE3E-0C7BCCE06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DC4F1675-CE07-4B46-AF37-FBD621C53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F0F85-4912-46F2-89FE-8B1AA6F0D9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8022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B81B80F-F3BA-4231-9744-1001F3D41EF2}"/>
              </a:ext>
            </a:extLst>
          </p:cNvPr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3D4BF9CD-A2E0-4644-A766-9E45C305F541}"/>
              </a:ext>
            </a:extLst>
          </p:cNvPr>
          <p:cNvSpPr/>
          <p:nvPr/>
        </p:nvSpPr>
        <p:spPr>
          <a:xfrm>
            <a:off x="3030538" y="0"/>
            <a:ext cx="476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63251431-2607-4BCA-87C1-985C7665C1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9250" y="6459538"/>
            <a:ext cx="196373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8C0F436-9F1E-4887-B2CA-A0D501210469}" type="datetime1">
              <a:rPr lang="ja-JP" altLang="en-US" smtClean="0"/>
              <a:t>2019/9/17</a:t>
            </a:fld>
            <a:endParaRPr lang="ja-JP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651D9119-0EA8-4D36-8D21-17F162B1B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450" y="645953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7550F4F4-ECC0-47D0-8DC9-32B01BC94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F7A6027-1DCC-42C2-80C0-36235E32638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05976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4D6A7FA-1081-4F58-871A-976DEF0D60CD}"/>
              </a:ext>
            </a:extLst>
          </p:cNvPr>
          <p:cNvSpPr/>
          <p:nvPr/>
        </p:nvSpPr>
        <p:spPr>
          <a:xfrm>
            <a:off x="0" y="4953000"/>
            <a:ext cx="9142413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2047D228-C4B6-41FB-B12F-5FA733AED9F1}"/>
              </a:ext>
            </a:extLst>
          </p:cNvPr>
          <p:cNvSpPr/>
          <p:nvPr/>
        </p:nvSpPr>
        <p:spPr>
          <a:xfrm>
            <a:off x="0" y="4914900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C3AE2498-ACA3-40D9-8A1D-3520E034E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A1DC6-7F7F-4B6E-9F25-C01A900398A7}" type="datetime1">
              <a:rPr lang="ja-JP" altLang="en-US" smtClean="0"/>
              <a:t>2019/9/17</a:t>
            </a:fld>
            <a:endParaRPr lang="ja-JP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622F417B-2BBD-41F1-BB5C-8CD5872AE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FEEF7408-2BBC-4B38-BD08-A01B2868C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A470D-05D2-4144-B0EF-282E4F2D35F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9855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2403917-664D-43BB-A38F-009842E80494}"/>
              </a:ext>
            </a:extLst>
          </p:cNvPr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CC95C00-9A43-460B-ADE5-751BC5A1BC94}"/>
              </a:ext>
            </a:extLst>
          </p:cNvPr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3081B2-A7AA-48E5-AC8F-2893546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8E9975E7-B1FF-4363-81DA-6249AE0E251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DEB86-BBDA-4E18-BB46-A30336C5F7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2325" y="6459538"/>
            <a:ext cx="185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C851826-7D18-4777-A497-3C1550D0445A}" type="datetime1">
              <a:rPr lang="ja-JP" altLang="en-US" smtClean="0"/>
              <a:t>2019/9/17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D61C3C-E2B7-43DD-8D03-2989033D03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 cap="all" baseline="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731B19-99D7-4937-931D-B28CA2F616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424738" y="6459538"/>
            <a:ext cx="9842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BA67F97-3AEF-4DE9-A0B2-5D3E2E96432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64DFAF1-D9D7-4319-8636-7522CFF8B3AE}"/>
              </a:ext>
            </a:extLst>
          </p:cNvPr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9" r:id="rId1"/>
    <p:sldLayoutId id="2147484254" r:id="rId2"/>
    <p:sldLayoutId id="2147484260" r:id="rId3"/>
    <p:sldLayoutId id="2147484255" r:id="rId4"/>
    <p:sldLayoutId id="2147484256" r:id="rId5"/>
    <p:sldLayoutId id="2147484257" r:id="rId6"/>
    <p:sldLayoutId id="2147484261" r:id="rId7"/>
    <p:sldLayoutId id="2147484262" r:id="rId8"/>
    <p:sldLayoutId id="2147484263" r:id="rId9"/>
    <p:sldLayoutId id="2147484258" r:id="rId10"/>
    <p:sldLayoutId id="2147484264" r:id="rId11"/>
    <p:sldLayoutId id="2147484265" r:id="rId12"/>
  </p:sldLayoutIdLst>
  <p:hf sldNum="0"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コンテンツ プレースホルダー 2">
            <a:extLst>
              <a:ext uri="{FF2B5EF4-FFF2-40B4-BE49-F238E27FC236}">
                <a16:creationId xmlns:a16="http://schemas.microsoft.com/office/drawing/2014/main" id="{A4B32A52-8A3C-4265-B85A-459E09C3B1A6}"/>
              </a:ext>
            </a:extLst>
          </p:cNvPr>
          <p:cNvSpPr txBox="1">
            <a:spLocks/>
          </p:cNvSpPr>
          <p:nvPr/>
        </p:nvSpPr>
        <p:spPr bwMode="auto">
          <a:xfrm>
            <a:off x="835025" y="1322694"/>
            <a:ext cx="7473950" cy="487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</a:pPr>
            <a:r>
              <a:rPr lang="ja-JP" altLang="en-US" sz="3200" b="1" u="sng" dirty="0">
                <a:solidFill>
                  <a:srgbClr val="00B050"/>
                </a:solidFill>
              </a:rPr>
              <a:t>技能知識講習（１日目）</a:t>
            </a:r>
            <a:endParaRPr lang="en-US" altLang="ja-JP" sz="3200" b="1" u="sng" dirty="0">
              <a:solidFill>
                <a:srgbClr val="00B05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</a:pPr>
            <a:r>
              <a:rPr lang="en-US" altLang="ja-JP" sz="2800" b="1" dirty="0"/>
              <a:t>   </a:t>
            </a:r>
            <a:r>
              <a:rPr lang="en-US" altLang="ja-JP" sz="2800" dirty="0"/>
              <a:t>1</a:t>
            </a:r>
            <a:r>
              <a:rPr lang="ja-JP" altLang="en-US" sz="2800" dirty="0"/>
              <a:t>　科学的・計画的な鳥獣の保護及び管理</a:t>
            </a:r>
            <a:endParaRPr lang="en-US" altLang="ja-JP" sz="28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</a:pPr>
            <a:r>
              <a:rPr lang="en-US" altLang="ja-JP" sz="2800" dirty="0"/>
              <a:t>   2</a:t>
            </a:r>
            <a:r>
              <a:rPr lang="ja-JP" altLang="en-US" sz="2800" dirty="0"/>
              <a:t>　鳥獣の保護又は管理に関連する法令</a:t>
            </a:r>
            <a:endParaRPr lang="en-US" altLang="ja-JP" sz="28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</a:pPr>
            <a:r>
              <a:rPr lang="ja-JP" altLang="en-US" sz="2800" dirty="0"/>
              <a:t>　</a:t>
            </a:r>
            <a:r>
              <a:rPr lang="en-US" altLang="ja-JP" sz="2800" dirty="0"/>
              <a:t>3</a:t>
            </a:r>
            <a:r>
              <a:rPr lang="ja-JP" altLang="en-US" sz="2800" dirty="0"/>
              <a:t>　認定鳥獣捕獲等事業者制度</a:t>
            </a:r>
            <a:endParaRPr lang="en-US" altLang="ja-JP" sz="28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</a:pPr>
            <a:r>
              <a:rPr lang="en-US" altLang="ja-JP" sz="2800" dirty="0"/>
              <a:t>   4</a:t>
            </a:r>
            <a:r>
              <a:rPr lang="ja-JP" altLang="en-US" sz="2800" dirty="0"/>
              <a:t>　鳥獣捕獲等事業における捕獲手法</a:t>
            </a:r>
            <a:endParaRPr lang="en-US" altLang="ja-JP" sz="28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</a:pPr>
            <a:r>
              <a:rPr lang="ja-JP" altLang="en-US" sz="3200" b="1" u="sng" dirty="0">
                <a:solidFill>
                  <a:srgbClr val="FF9900"/>
                </a:solidFill>
              </a:rPr>
              <a:t>安全管理講習（２日目）</a:t>
            </a:r>
            <a:endParaRPr lang="en-US" altLang="ja-JP" sz="3200" b="1" u="sng" dirty="0">
              <a:solidFill>
                <a:srgbClr val="FF99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</a:pPr>
            <a:r>
              <a:rPr lang="en-US" altLang="ja-JP" sz="2800" b="1" dirty="0"/>
              <a:t>   </a:t>
            </a:r>
            <a:r>
              <a:rPr lang="en-US" altLang="ja-JP" sz="2800" dirty="0"/>
              <a:t>5</a:t>
            </a:r>
            <a:r>
              <a:rPr lang="ja-JP" altLang="en-US" sz="2800" dirty="0"/>
              <a:t>　鳥獣捕獲等事業の工程管理</a:t>
            </a:r>
            <a:endParaRPr lang="en-US" altLang="ja-JP" sz="28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</a:pPr>
            <a:r>
              <a:rPr lang="en-US" altLang="ja-JP" sz="2800" dirty="0"/>
              <a:t>   6</a:t>
            </a:r>
            <a:r>
              <a:rPr lang="ja-JP" altLang="en-US" sz="2800" dirty="0"/>
              <a:t>　鳥獣捕獲等事業における安全確保</a:t>
            </a:r>
            <a:endParaRPr lang="en-US" altLang="ja-JP" sz="2800" dirty="0"/>
          </a:p>
        </p:txBody>
      </p:sp>
      <p:sp>
        <p:nvSpPr>
          <p:cNvPr id="13315" name="コンテンツ プレースホルダー 2">
            <a:extLst>
              <a:ext uri="{FF2B5EF4-FFF2-40B4-BE49-F238E27FC236}">
                <a16:creationId xmlns:a16="http://schemas.microsoft.com/office/drawing/2014/main" id="{D6223938-A080-4E95-A741-F5B3DAA05BCC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6530630" cy="1269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</a:pPr>
            <a:endParaRPr lang="en-US" altLang="ja-JP" sz="3600" b="1" u="sng" dirty="0" smtClean="0"/>
          </a:p>
          <a:p>
            <a:pPr algn="ctr" eaLnBrk="1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</a:pPr>
            <a:r>
              <a:rPr lang="ja-JP" altLang="en-US" sz="3600" b="1" dirty="0" smtClean="0"/>
              <a:t>　</a:t>
            </a:r>
            <a:r>
              <a:rPr lang="ja-JP" altLang="en-US" sz="3600" b="1" u="sng" dirty="0" smtClean="0"/>
              <a:t>認定</a:t>
            </a:r>
            <a:r>
              <a:rPr lang="ja-JP" altLang="en-US" sz="3600" b="1" u="sng" dirty="0"/>
              <a:t>鳥獣捕獲等事業者講習会</a:t>
            </a:r>
            <a:endParaRPr lang="en-US" altLang="ja-JP" sz="36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8</Words>
  <Application>Microsoft Office PowerPoint</Application>
  <PresentationFormat>画面に合わせる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Calibri</vt:lpstr>
      <vt:lpstr>Calibri Light</vt:lpstr>
      <vt:lpstr>レトロスペクト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2019-07-30T01:19:18Z</dcterms:created>
  <dcterms:modified xsi:type="dcterms:W3CDTF">2019-09-17T05:58:44Z</dcterms:modified>
</cp:coreProperties>
</file>