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4" r:id="rId1"/>
    <p:sldMasterId id="2147483696" r:id="rId2"/>
    <p:sldMasterId id="2147483709" r:id="rId3"/>
  </p:sldMasterIdLst>
  <p:notesMasterIdLst>
    <p:notesMasterId r:id="rId72"/>
  </p:notesMasterIdLst>
  <p:handoutMasterIdLst>
    <p:handoutMasterId r:id="rId73"/>
  </p:handoutMasterIdLst>
  <p:sldIdLst>
    <p:sldId id="447" r:id="rId4"/>
    <p:sldId id="431" r:id="rId5"/>
    <p:sldId id="451" r:id="rId6"/>
    <p:sldId id="510" r:id="rId7"/>
    <p:sldId id="259" r:id="rId8"/>
    <p:sldId id="260" r:id="rId9"/>
    <p:sldId id="261" r:id="rId10"/>
    <p:sldId id="262" r:id="rId11"/>
    <p:sldId id="263" r:id="rId12"/>
    <p:sldId id="264" r:id="rId13"/>
    <p:sldId id="495" r:id="rId14"/>
    <p:sldId id="511" r:id="rId15"/>
    <p:sldId id="452" r:id="rId16"/>
    <p:sldId id="486" r:id="rId17"/>
    <p:sldId id="485" r:id="rId18"/>
    <p:sldId id="487" r:id="rId19"/>
    <p:sldId id="488" r:id="rId20"/>
    <p:sldId id="489" r:id="rId21"/>
    <p:sldId id="491" r:id="rId22"/>
    <p:sldId id="492" r:id="rId23"/>
    <p:sldId id="512" r:id="rId24"/>
    <p:sldId id="448" r:id="rId25"/>
    <p:sldId id="327" r:id="rId26"/>
    <p:sldId id="475" r:id="rId27"/>
    <p:sldId id="468" r:id="rId28"/>
    <p:sldId id="453" r:id="rId29"/>
    <p:sldId id="462" r:id="rId30"/>
    <p:sldId id="454" r:id="rId31"/>
    <p:sldId id="457" r:id="rId32"/>
    <p:sldId id="455" r:id="rId33"/>
    <p:sldId id="476" r:id="rId34"/>
    <p:sldId id="467" r:id="rId35"/>
    <p:sldId id="466" r:id="rId36"/>
    <p:sldId id="458" r:id="rId37"/>
    <p:sldId id="513" r:id="rId38"/>
    <p:sldId id="266" r:id="rId39"/>
    <p:sldId id="267" r:id="rId40"/>
    <p:sldId id="520" r:id="rId41"/>
    <p:sldId id="268" r:id="rId42"/>
    <p:sldId id="269" r:id="rId43"/>
    <p:sldId id="270" r:id="rId44"/>
    <p:sldId id="272" r:id="rId45"/>
    <p:sldId id="501" r:id="rId46"/>
    <p:sldId id="502" r:id="rId47"/>
    <p:sldId id="275" r:id="rId48"/>
    <p:sldId id="276" r:id="rId49"/>
    <p:sldId id="277" r:id="rId50"/>
    <p:sldId id="278" r:id="rId51"/>
    <p:sldId id="514" r:id="rId52"/>
    <p:sldId id="460" r:id="rId53"/>
    <p:sldId id="341" r:id="rId54"/>
    <p:sldId id="469" r:id="rId55"/>
    <p:sldId id="470" r:id="rId56"/>
    <p:sldId id="472" r:id="rId57"/>
    <p:sldId id="505" r:id="rId58"/>
    <p:sldId id="506" r:id="rId59"/>
    <p:sldId id="291" r:id="rId60"/>
    <p:sldId id="515" r:id="rId61"/>
    <p:sldId id="280" r:id="rId62"/>
    <p:sldId id="282" r:id="rId63"/>
    <p:sldId id="284" r:id="rId64"/>
    <p:sldId id="479" r:id="rId65"/>
    <p:sldId id="555" r:id="rId66"/>
    <p:sldId id="285" r:id="rId67"/>
    <p:sldId id="299" r:id="rId68"/>
    <p:sldId id="508" r:id="rId69"/>
    <p:sldId id="287" r:id="rId70"/>
    <p:sldId id="288" r:id="rId71"/>
  </p:sldIdLst>
  <p:sldSz cx="9144000" cy="6858000" type="screen4x3"/>
  <p:notesSz cx="6735763" cy="9866313"/>
  <p:defaultTextStyle>
    <a:defPPr>
      <a:defRPr lang="ja-JP"/>
    </a:defPPr>
    <a:lvl1pPr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A3B9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72" autoAdjust="0"/>
    <p:restoredTop sz="64034" autoAdjust="0"/>
  </p:normalViewPr>
  <p:slideViewPr>
    <p:cSldViewPr snapToGrid="0">
      <p:cViewPr varScale="1">
        <p:scale>
          <a:sx n="51" d="100"/>
          <a:sy n="51" d="100"/>
        </p:scale>
        <p:origin x="2395" y="48"/>
      </p:cViewPr>
      <p:guideLst>
        <p:guide orient="horz" pos="2160"/>
        <p:guide pos="2880"/>
      </p:guideLst>
    </p:cSldViewPr>
  </p:slideViewPr>
  <p:notesTextViewPr>
    <p:cViewPr>
      <p:scale>
        <a:sx n="125" d="100"/>
        <a:sy n="125" d="100"/>
      </p:scale>
      <p:origin x="0" y="0"/>
    </p:cViewPr>
  </p:notesTextViewPr>
  <p:sorterViewPr>
    <p:cViewPr varScale="1">
      <p:scale>
        <a:sx n="100" d="100"/>
        <a:sy n="100" d="100"/>
      </p:scale>
      <p:origin x="0" y="-7326"/>
    </p:cViewPr>
  </p:sorterViewPr>
  <p:notesViewPr>
    <p:cSldViewPr snapToGrid="0">
      <p:cViewPr>
        <p:scale>
          <a:sx n="75" d="100"/>
          <a:sy n="75" d="100"/>
        </p:scale>
        <p:origin x="4038"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8F93972D-D62F-437B-9E9A-8CF81B494E6B}"/>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dirty="0"/>
          </a:p>
        </p:txBody>
      </p:sp>
      <p:sp>
        <p:nvSpPr>
          <p:cNvPr id="4" name="フッター プレースホルダー 3">
            <a:extLst>
              <a:ext uri="{FF2B5EF4-FFF2-40B4-BE49-F238E27FC236}">
                <a16:creationId xmlns:a16="http://schemas.microsoft.com/office/drawing/2014/main" id="{A0D032A8-6184-4E2C-B396-DC6114872ED5}"/>
              </a:ext>
            </a:extLst>
          </p:cNvPr>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dirty="0"/>
          </a:p>
        </p:txBody>
      </p:sp>
      <p:sp>
        <p:nvSpPr>
          <p:cNvPr id="5" name="スライド番号プレースホルダー 4">
            <a:extLst>
              <a:ext uri="{FF2B5EF4-FFF2-40B4-BE49-F238E27FC236}">
                <a16:creationId xmlns:a16="http://schemas.microsoft.com/office/drawing/2014/main" id="{2708763F-7946-4766-8C15-1D0EE5147D01}"/>
              </a:ext>
            </a:extLst>
          </p:cNvPr>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837F000A-B956-4B38-982A-48E903082728}" type="slidenum">
              <a:rPr kumimoji="1" lang="ja-JP" altLang="en-US" smtClean="0"/>
              <a:t>‹#›</a:t>
            </a:fld>
            <a:endParaRPr kumimoji="1" lang="ja-JP" altLang="en-US" dirty="0"/>
          </a:p>
        </p:txBody>
      </p:sp>
    </p:spTree>
    <p:extLst>
      <p:ext uri="{BB962C8B-B14F-4D97-AF65-F5344CB8AC3E}">
        <p14:creationId xmlns:p14="http://schemas.microsoft.com/office/powerpoint/2010/main" val="2743461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B188A2CA-3204-41FA-B511-8B7214675B2E}"/>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ja-JP" altLang="en-US" dirty="0"/>
          </a:p>
        </p:txBody>
      </p:sp>
      <p:sp>
        <p:nvSpPr>
          <p:cNvPr id="3" name="日付プレースホルダー 2">
            <a:extLst>
              <a:ext uri="{FF2B5EF4-FFF2-40B4-BE49-F238E27FC236}">
                <a16:creationId xmlns:a16="http://schemas.microsoft.com/office/drawing/2014/main" id="{EB524C3D-F342-467D-9AD2-A046F8D0B7AC}"/>
              </a:ext>
            </a:extLst>
          </p:cNvPr>
          <p:cNvSpPr>
            <a:spLocks noGrp="1"/>
          </p:cNvSpPr>
          <p:nvPr>
            <p:ph type="dt" idx="1"/>
          </p:nvPr>
        </p:nvSpPr>
        <p:spPr>
          <a:xfrm>
            <a:off x="3814763" y="0"/>
            <a:ext cx="2919412" cy="495300"/>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3119E613-79F6-42D9-8545-D5F613869D78}" type="datetimeFigureOut">
              <a:rPr lang="ja-JP" altLang="en-US"/>
              <a:pPr>
                <a:defRPr/>
              </a:pPr>
              <a:t>2024/3/19</a:t>
            </a:fld>
            <a:endParaRPr lang="ja-JP" altLang="en-US" dirty="0"/>
          </a:p>
        </p:txBody>
      </p:sp>
      <p:sp>
        <p:nvSpPr>
          <p:cNvPr id="4" name="スライド イメージ プレースホルダー 3">
            <a:extLst>
              <a:ext uri="{FF2B5EF4-FFF2-40B4-BE49-F238E27FC236}">
                <a16:creationId xmlns:a16="http://schemas.microsoft.com/office/drawing/2014/main" id="{CD0F16E8-F989-4E5B-A7D2-FC58A2587237}"/>
              </a:ext>
            </a:extLst>
          </p:cNvPr>
          <p:cNvSpPr>
            <a:spLocks noGrp="1" noRot="1" noChangeAspect="1"/>
          </p:cNvSpPr>
          <p:nvPr>
            <p:ph type="sldImg" idx="2"/>
          </p:nvPr>
        </p:nvSpPr>
        <p:spPr>
          <a:xfrm>
            <a:off x="1147763" y="1233488"/>
            <a:ext cx="4440237" cy="3328987"/>
          </a:xfrm>
          <a:prstGeom prst="rect">
            <a:avLst/>
          </a:prstGeom>
          <a:noFill/>
          <a:ln w="12700">
            <a:solidFill>
              <a:prstClr val="black"/>
            </a:solidFill>
          </a:ln>
        </p:spPr>
        <p:txBody>
          <a:bodyPr vert="horz" lIns="91440" tIns="45720" rIns="91440" bIns="45720" rtlCol="0" anchor="ctr"/>
          <a:lstStyle/>
          <a:p>
            <a:pPr lvl="0"/>
            <a:endParaRPr lang="ja-JP" altLang="en-US" noProof="0" dirty="0"/>
          </a:p>
        </p:txBody>
      </p:sp>
      <p:sp>
        <p:nvSpPr>
          <p:cNvPr id="5" name="ノート プレースホルダー 4">
            <a:extLst>
              <a:ext uri="{FF2B5EF4-FFF2-40B4-BE49-F238E27FC236}">
                <a16:creationId xmlns:a16="http://schemas.microsoft.com/office/drawing/2014/main" id="{9659ED9D-F7C1-400D-8CCC-7ECCFD5C0812}"/>
              </a:ext>
            </a:extLst>
          </p:cNvPr>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9E847010-4BA4-42A4-A5BB-C3B6099B39BC}"/>
              </a:ext>
            </a:extLst>
          </p:cNvPr>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ja-JP" altLang="en-US" dirty="0"/>
          </a:p>
        </p:txBody>
      </p:sp>
      <p:sp>
        <p:nvSpPr>
          <p:cNvPr id="7" name="スライド番号プレースホルダー 6">
            <a:extLst>
              <a:ext uri="{FF2B5EF4-FFF2-40B4-BE49-F238E27FC236}">
                <a16:creationId xmlns:a16="http://schemas.microsoft.com/office/drawing/2014/main" id="{14FDCD5E-6878-45A5-BD32-928F2C5AC07C}"/>
              </a:ext>
            </a:extLst>
          </p:cNvPr>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ea typeface="+mn-ea"/>
              </a:defRPr>
            </a:lvl1pPr>
          </a:lstStyle>
          <a:p>
            <a:pPr>
              <a:defRPr/>
            </a:pPr>
            <a:fld id="{E5FFEA03-E6E5-4550-985A-CCFF4C8ECD60}" type="slidenum">
              <a:rPr lang="ja-JP" altLang="en-US"/>
              <a:pPr>
                <a:defRPr/>
              </a:pPr>
              <a:t>‹#›</a:t>
            </a:fld>
            <a:endParaRPr lang="ja-JP"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ー 1">
            <a:extLst>
              <a:ext uri="{FF2B5EF4-FFF2-40B4-BE49-F238E27FC236}">
                <a16:creationId xmlns:a16="http://schemas.microsoft.com/office/drawing/2014/main" id="{B246E02C-1A69-4890-951E-75183E09DA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ノート プレースホルダー 2">
            <a:extLst>
              <a:ext uri="{FF2B5EF4-FFF2-40B4-BE49-F238E27FC236}">
                <a16:creationId xmlns:a16="http://schemas.microsoft.com/office/drawing/2014/main" id="{9B409E73-4407-4130-B0DC-121E37257B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鳥獣を捕獲する方法は、狩猟という伝統文化の中で様々に培われてきました。</a:t>
            </a:r>
            <a:endParaRPr lang="en-US" altLang="ja-JP" dirty="0"/>
          </a:p>
          <a:p>
            <a:pPr eaLnBrk="1" hangingPunct="1">
              <a:spcBef>
                <a:spcPct val="0"/>
              </a:spcBef>
            </a:pPr>
            <a:r>
              <a:rPr lang="ja-JP" altLang="en-US" dirty="0"/>
              <a:t>こうした捕獲方法のうち、狩猟の適正化を図る観点から、狩猟行為において用いることができる猟法が「法定猟法」です。</a:t>
            </a:r>
            <a:endParaRPr lang="en-US" altLang="ja-JP" dirty="0"/>
          </a:p>
          <a:p>
            <a:pPr eaLnBrk="1" hangingPunct="1">
              <a:spcBef>
                <a:spcPct val="0"/>
              </a:spcBef>
            </a:pPr>
            <a:r>
              <a:rPr lang="ja-JP" altLang="en-US" dirty="0"/>
              <a:t>認定鳥獣捕獲等事業は、法定猟法により実施する鳥獣捕獲等事業について認定を受けます。</a:t>
            </a:r>
            <a:endParaRPr lang="en-US" altLang="ja-JP" dirty="0"/>
          </a:p>
          <a:p>
            <a:pPr eaLnBrk="1" hangingPunct="1">
              <a:spcBef>
                <a:spcPct val="0"/>
              </a:spcBef>
            </a:pPr>
            <a:endParaRPr lang="en-US" altLang="ja-JP" dirty="0"/>
          </a:p>
          <a:p>
            <a:pPr eaLnBrk="1" hangingPunct="1">
              <a:spcBef>
                <a:spcPct val="0"/>
              </a:spcBef>
            </a:pPr>
            <a:r>
              <a:rPr lang="ja-JP" altLang="en-US" dirty="0"/>
              <a:t>この章では、法定猟法について説明します。</a:t>
            </a:r>
            <a:endParaRPr lang="en-US" altLang="ja-JP"/>
          </a:p>
          <a:p>
            <a:pPr eaLnBrk="1" hangingPunct="1">
              <a:spcBef>
                <a:spcPct val="0"/>
              </a:spcBef>
            </a:pPr>
            <a:endParaRPr lang="ja-JP" altLang="en-US" dirty="0"/>
          </a:p>
        </p:txBody>
      </p:sp>
      <p:sp>
        <p:nvSpPr>
          <p:cNvPr id="27652" name="スライド番号プレースホルダー 3">
            <a:extLst>
              <a:ext uri="{FF2B5EF4-FFF2-40B4-BE49-F238E27FC236}">
                <a16:creationId xmlns:a16="http://schemas.microsoft.com/office/drawing/2014/main" id="{C703F9A5-9BC3-43ED-B617-6CC9B51066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C14FD66D-5A89-42E3-9D0B-D17638E71B81}" type="slidenum">
              <a:rPr lang="ja-JP" altLang="en-US" smtClean="0">
                <a:solidFill>
                  <a:srgbClr val="000000"/>
                </a:solidFill>
              </a:rPr>
              <a:pPr fontAlgn="base">
                <a:spcBef>
                  <a:spcPct val="0"/>
                </a:spcBef>
                <a:spcAft>
                  <a:spcPct val="0"/>
                </a:spcAft>
              </a:pPr>
              <a:t>1</a:t>
            </a:fld>
            <a:endParaRPr lang="ja-JP" altLang="en-US" dirty="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a:extLst>
              <a:ext uri="{FF2B5EF4-FFF2-40B4-BE49-F238E27FC236}">
                <a16:creationId xmlns:a16="http://schemas.microsoft.com/office/drawing/2014/main" id="{2B906E23-84D4-46C8-BC62-7CC7F471E3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ノート プレースホルダー 2">
            <a:extLst>
              <a:ext uri="{FF2B5EF4-FFF2-40B4-BE49-F238E27FC236}">
                <a16:creationId xmlns:a16="http://schemas.microsoft.com/office/drawing/2014/main" id="{AD8C353C-659C-4D26-A797-1F6555BBC2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前ページから引き続き、従事者が確認するべき項目についてです。</a:t>
            </a:r>
            <a:endParaRPr lang="en-US" altLang="ja-JP" dirty="0"/>
          </a:p>
          <a:p>
            <a:pPr eaLnBrk="1" hangingPunct="1">
              <a:spcBef>
                <a:spcPct val="0"/>
              </a:spcBef>
            </a:pPr>
            <a:endParaRPr lang="en-US" altLang="ja-JP" b="1" dirty="0"/>
          </a:p>
          <a:p>
            <a:pPr eaLnBrk="1" hangingPunct="1">
              <a:spcBef>
                <a:spcPct val="0"/>
              </a:spcBef>
            </a:pPr>
            <a:r>
              <a:rPr lang="ja-JP" altLang="en-US" b="1" dirty="0"/>
              <a:t>○作業実施日時</a:t>
            </a:r>
            <a:endParaRPr lang="en-US" altLang="ja-JP" b="1" dirty="0"/>
          </a:p>
          <a:p>
            <a:pPr eaLnBrk="1" hangingPunct="1">
              <a:spcBef>
                <a:spcPct val="0"/>
              </a:spcBef>
            </a:pPr>
            <a:r>
              <a:rPr lang="ja-JP" altLang="ja-JP" dirty="0"/>
              <a:t>捕獲を実施する日時</a:t>
            </a:r>
            <a:r>
              <a:rPr lang="ja-JP" altLang="en-US" dirty="0"/>
              <a:t>、事業の場合は捕獲が可能な期間など</a:t>
            </a:r>
            <a:r>
              <a:rPr lang="ja-JP" altLang="ja-JP" dirty="0"/>
              <a:t>を確認し</a:t>
            </a:r>
            <a:r>
              <a:rPr lang="ja-JP" altLang="en-US" dirty="0"/>
              <a:t>ます。</a:t>
            </a:r>
            <a:endParaRPr lang="en-US" altLang="ja-JP" dirty="0"/>
          </a:p>
          <a:p>
            <a:pPr eaLnBrk="1" hangingPunct="1">
              <a:spcBef>
                <a:spcPct val="0"/>
              </a:spcBef>
            </a:pPr>
            <a:r>
              <a:rPr lang="ja-JP" altLang="ja-JP" dirty="0"/>
              <a:t>それにあわせて</a:t>
            </a:r>
            <a:r>
              <a:rPr lang="ja-JP" altLang="en-US" dirty="0"/>
              <a:t>道具などの</a:t>
            </a:r>
            <a:r>
              <a:rPr lang="ja-JP" altLang="ja-JP" dirty="0"/>
              <a:t>準備</a:t>
            </a:r>
            <a:r>
              <a:rPr lang="ja-JP" altLang="en-US" dirty="0"/>
              <a:t>をしましょう。</a:t>
            </a:r>
            <a:endParaRPr lang="en-US" altLang="ja-JP" dirty="0"/>
          </a:p>
          <a:p>
            <a:pPr eaLnBrk="1" hangingPunct="1">
              <a:spcBef>
                <a:spcPct val="0"/>
              </a:spcBef>
            </a:pPr>
            <a:r>
              <a:rPr lang="ja-JP" altLang="ja-JP" dirty="0"/>
              <a:t>実施当日は、開始時間と終了時間を確認し、銃を使う際は、対象地域の日の出、日の入の時刻を確認して</a:t>
            </a:r>
            <a:r>
              <a:rPr lang="ja-JP" altLang="en-US" dirty="0"/>
              <a:t>下さい</a:t>
            </a:r>
            <a:r>
              <a:rPr lang="ja-JP" altLang="ja-JP" dirty="0"/>
              <a:t>。</a:t>
            </a:r>
          </a:p>
          <a:p>
            <a:pPr eaLnBrk="1" hangingPunct="1">
              <a:spcBef>
                <a:spcPct val="0"/>
              </a:spcBef>
            </a:pPr>
            <a:r>
              <a:rPr lang="ja-JP" altLang="ja-JP" dirty="0"/>
              <a:t>また、あらかじめ終了後に、集合する時間と場所</a:t>
            </a:r>
            <a:r>
              <a:rPr lang="ja-JP" altLang="en-US" dirty="0"/>
              <a:t>なども</a:t>
            </a:r>
            <a:r>
              <a:rPr lang="ja-JP" altLang="ja-JP" dirty="0"/>
              <a:t>決めて</a:t>
            </a:r>
            <a:r>
              <a:rPr lang="ja-JP" altLang="en-US" dirty="0"/>
              <a:t>おいて下さい</a:t>
            </a:r>
            <a:r>
              <a:rPr lang="ja-JP" altLang="ja-JP" dirty="0"/>
              <a:t>。</a:t>
            </a:r>
            <a:endParaRPr lang="en-US" altLang="ja-JP" dirty="0"/>
          </a:p>
          <a:p>
            <a:pPr eaLnBrk="1" hangingPunct="1">
              <a:spcBef>
                <a:spcPct val="0"/>
              </a:spcBef>
            </a:pPr>
            <a:endParaRPr lang="en-US" altLang="ja-JP" b="1" dirty="0"/>
          </a:p>
          <a:p>
            <a:pPr eaLnBrk="1" hangingPunct="1">
              <a:spcBef>
                <a:spcPct val="0"/>
              </a:spcBef>
            </a:pPr>
            <a:r>
              <a:rPr lang="ja-JP" altLang="en-US" b="1" dirty="0"/>
              <a:t>○作業実施場所</a:t>
            </a:r>
            <a:endParaRPr lang="en-US" altLang="ja-JP" b="1" dirty="0"/>
          </a:p>
          <a:p>
            <a:pPr eaLnBrk="1" hangingPunct="1">
              <a:spcBef>
                <a:spcPct val="0"/>
              </a:spcBef>
            </a:pPr>
            <a:r>
              <a:rPr lang="ja-JP" altLang="en-US" dirty="0"/>
              <a:t>捕獲を実施する場所を確認します。</a:t>
            </a:r>
            <a:endParaRPr lang="en-US" altLang="ja-JP" dirty="0"/>
          </a:p>
          <a:p>
            <a:pPr eaLnBrk="1" hangingPunct="1">
              <a:spcBef>
                <a:spcPct val="0"/>
              </a:spcBef>
            </a:pPr>
            <a:r>
              <a:rPr lang="ja-JP" altLang="ja-JP" dirty="0"/>
              <a:t>発注者や事業者は、事前に下見をして計画を立てているはずですが、</a:t>
            </a:r>
            <a:r>
              <a:rPr lang="ja-JP" altLang="en-US" dirty="0"/>
              <a:t>従事者は</a:t>
            </a:r>
            <a:r>
              <a:rPr lang="ja-JP" altLang="ja-JP" dirty="0"/>
              <a:t>自らの目で現場を確認する必要があります。</a:t>
            </a:r>
            <a:endParaRPr lang="en-US" altLang="ja-JP" dirty="0"/>
          </a:p>
          <a:p>
            <a:pPr eaLnBrk="1" hangingPunct="1">
              <a:spcBef>
                <a:spcPct val="0"/>
              </a:spcBef>
            </a:pPr>
            <a:endParaRPr lang="en-US" altLang="ja-JP" b="1" dirty="0"/>
          </a:p>
          <a:p>
            <a:pPr eaLnBrk="1" hangingPunct="1">
              <a:spcBef>
                <a:spcPct val="0"/>
              </a:spcBef>
            </a:pPr>
            <a:r>
              <a:rPr lang="ja-JP" altLang="en-US" b="1" dirty="0"/>
              <a:t>○ともに作業をする従事者</a:t>
            </a:r>
            <a:endParaRPr lang="en-US" altLang="ja-JP" b="1" dirty="0"/>
          </a:p>
          <a:p>
            <a:pPr eaLnBrk="1" hangingPunct="1">
              <a:spcBef>
                <a:spcPct val="0"/>
              </a:spcBef>
            </a:pPr>
            <a:r>
              <a:rPr lang="ja-JP" altLang="en-US" dirty="0"/>
              <a:t>捕獲作業を一緒に行う仲間を確認します。</a:t>
            </a:r>
            <a:endParaRPr lang="en-US" altLang="ja-JP" dirty="0"/>
          </a:p>
          <a:p>
            <a:pPr eaLnBrk="1" hangingPunct="1">
              <a:spcBef>
                <a:spcPct val="0"/>
              </a:spcBef>
            </a:pPr>
            <a:r>
              <a:rPr lang="ja-JP" altLang="ja-JP" dirty="0"/>
              <a:t>捕獲等事業は、基本的に</a:t>
            </a:r>
            <a:r>
              <a:rPr lang="en-US" altLang="ja-JP" dirty="0"/>
              <a:t>2</a:t>
            </a:r>
            <a:r>
              <a:rPr lang="ja-JP" altLang="ja-JP" dirty="0"/>
              <a:t>人以上で行います。指揮</a:t>
            </a:r>
            <a:r>
              <a:rPr lang="ja-JP" altLang="en-US" dirty="0"/>
              <a:t>命令</a:t>
            </a:r>
            <a:r>
              <a:rPr lang="ja-JP" altLang="ja-JP" dirty="0"/>
              <a:t>系統を確認し、一緒に作業をする従事者の経験や技能について把握しておきます。</a:t>
            </a:r>
            <a:endParaRPr lang="en-US" altLang="ja-JP" dirty="0"/>
          </a:p>
          <a:p>
            <a:pPr eaLnBrk="1" hangingPunct="1">
              <a:spcBef>
                <a:spcPct val="0"/>
              </a:spcBef>
            </a:pPr>
            <a:endParaRPr lang="en-US" altLang="ja-JP" dirty="0"/>
          </a:p>
          <a:p>
            <a:pPr eaLnBrk="1" hangingPunct="1">
              <a:spcBef>
                <a:spcPct val="0"/>
              </a:spcBef>
            </a:pPr>
            <a:r>
              <a:rPr lang="ja-JP" altLang="en-US" dirty="0"/>
              <a:t>以上組織的な規程等で確認するべき項目の詳細を見てきましたが、これらは一例であって確認すべきことはこれで全部ではありません。</a:t>
            </a:r>
            <a:endParaRPr lang="en-US" altLang="ja-JP" dirty="0"/>
          </a:p>
          <a:p>
            <a:pPr eaLnBrk="1" hangingPunct="1">
              <a:spcBef>
                <a:spcPct val="0"/>
              </a:spcBef>
            </a:pPr>
            <a:r>
              <a:rPr lang="ja-JP" altLang="en-US" dirty="0"/>
              <a:t>捕獲従事者のみなさんは、</a:t>
            </a:r>
            <a:r>
              <a:rPr lang="ja-JP" altLang="ja-JP" dirty="0"/>
              <a:t>発注者の意向と事業者の方針に従って捕獲作業</a:t>
            </a:r>
            <a:r>
              <a:rPr lang="ja-JP" altLang="en-US" dirty="0"/>
              <a:t>を行いますので、それに沿って必要な項目を必ず確認してから作業に従事するようにしてください。</a:t>
            </a:r>
            <a:endParaRPr lang="en-US" altLang="ja-JP" dirty="0"/>
          </a:p>
          <a:p>
            <a:pPr eaLnBrk="1" hangingPunct="1">
              <a:spcBef>
                <a:spcPct val="0"/>
              </a:spcBef>
            </a:pPr>
            <a:endParaRPr lang="en-US" altLang="ja-JP" dirty="0"/>
          </a:p>
          <a:p>
            <a:pPr eaLnBrk="1" hangingPunct="1">
              <a:spcBef>
                <a:spcPct val="0"/>
              </a:spcBef>
            </a:pPr>
            <a:endParaRPr lang="ja-JP" altLang="ja-JP" dirty="0"/>
          </a:p>
        </p:txBody>
      </p:sp>
      <p:sp>
        <p:nvSpPr>
          <p:cNvPr id="25604" name="スライド番号プレースホルダー 3">
            <a:extLst>
              <a:ext uri="{FF2B5EF4-FFF2-40B4-BE49-F238E27FC236}">
                <a16:creationId xmlns:a16="http://schemas.microsoft.com/office/drawing/2014/main" id="{633C90CB-F4FB-47DE-94D5-3D8EE18857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2588928A-3B5B-49C4-8BE1-500E961C8E38}" type="slidenum">
              <a:rPr lang="ja-JP" altLang="en-US" smtClean="0"/>
              <a:pPr/>
              <a:t>10</a:t>
            </a:fld>
            <a:endParaRPr lang="ja-JP"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a:extLst>
              <a:ext uri="{FF2B5EF4-FFF2-40B4-BE49-F238E27FC236}">
                <a16:creationId xmlns:a16="http://schemas.microsoft.com/office/drawing/2014/main" id="{8D88E950-1829-4DA1-8FA8-26E20435A1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ノート プレースホルダー 2">
            <a:extLst>
              <a:ext uri="{FF2B5EF4-FFF2-40B4-BE49-F238E27FC236}">
                <a16:creationId xmlns:a16="http://schemas.microsoft.com/office/drawing/2014/main" id="{E1579026-93FD-476A-B1B5-5800CD1EFC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dirty="0"/>
          </a:p>
        </p:txBody>
      </p:sp>
      <p:sp>
        <p:nvSpPr>
          <p:cNvPr id="29700" name="スライド番号プレースホルダー 3">
            <a:extLst>
              <a:ext uri="{FF2B5EF4-FFF2-40B4-BE49-F238E27FC236}">
                <a16:creationId xmlns:a16="http://schemas.microsoft.com/office/drawing/2014/main" id="{77D6C669-9A43-432C-B832-2E8C2DF8BD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3E798C1D-3427-42AC-BC45-2983206DE0E6}" type="slidenum">
              <a:rPr lang="ja-JP" altLang="en-US" smtClean="0"/>
              <a:pPr fontAlgn="base">
                <a:spcBef>
                  <a:spcPct val="0"/>
                </a:spcBef>
                <a:spcAft>
                  <a:spcPct val="0"/>
                </a:spcAft>
              </a:pPr>
              <a:t>12</a:t>
            </a:fld>
            <a:endParaRPr lang="ja-JP" altLang="en-US" dirty="0"/>
          </a:p>
        </p:txBody>
      </p:sp>
    </p:spTree>
    <p:extLst>
      <p:ext uri="{BB962C8B-B14F-4D97-AF65-F5344CB8AC3E}">
        <p14:creationId xmlns:p14="http://schemas.microsoft.com/office/powerpoint/2010/main" val="3808180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2E6D1669-F5B9-41AE-8063-D44457B9FF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ノート プレースホルダー 2">
            <a:extLst>
              <a:ext uri="{FF2B5EF4-FFF2-40B4-BE49-F238E27FC236}">
                <a16:creationId xmlns:a16="http://schemas.microsoft.com/office/drawing/2014/main" id="{AF8B557A-1B89-4049-AA0A-48715A87CA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indent="133350"/>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ニホンジカは１産１仔で、</a:t>
            </a:r>
            <a:r>
              <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10</a:t>
            </a:r>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から</a:t>
            </a:r>
            <a:r>
              <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11</a:t>
            </a:r>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月に繁殖期を迎え、地域によりますが５から６月ごろに出産のピークを迎えます。</a:t>
            </a:r>
          </a:p>
          <a:p>
            <a:pPr indent="133350"/>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繁殖力が高く、栄養状態がよいメス個体は、１歳から発情を開始し、２歳以降は毎年繁殖を繰り返します。</a:t>
            </a:r>
            <a:endPar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pPr indent="133350"/>
            <a:endPar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pPr indent="133350"/>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寿命はオスで</a:t>
            </a:r>
            <a:r>
              <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10</a:t>
            </a:r>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から</a:t>
            </a:r>
            <a:r>
              <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13 </a:t>
            </a:r>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歳、メスで</a:t>
            </a:r>
            <a:r>
              <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12</a:t>
            </a:r>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から</a:t>
            </a:r>
            <a:r>
              <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15 </a:t>
            </a:r>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歳まで生きるものもおり、野生下でもこれらより長寿の個体も確認されています。</a:t>
            </a:r>
            <a:endPar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pPr indent="133350"/>
            <a:r>
              <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 </a:t>
            </a:r>
            <a:endPar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pPr indent="133350"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ニホンジカの個体数低減を行うには、繁殖可能なメス成獣を捕獲することが重要です。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33350"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オスはハレムの複数のメスと交尾するため、オスを捕獲しても、別のオスがメスの群れに入ることになり、個体数低減には寄与しないと考えられます。</a:t>
            </a:r>
          </a:p>
          <a:p>
            <a:pPr eaLnBrk="1" hangingPunct="1">
              <a:spcBef>
                <a:spcPct val="0"/>
              </a:spcBef>
            </a:pPr>
            <a:endParaRPr lang="ja-JP" altLang="en-US" dirty="0"/>
          </a:p>
        </p:txBody>
      </p:sp>
      <p:sp>
        <p:nvSpPr>
          <p:cNvPr id="18436" name="スライド番号プレースホルダー 3">
            <a:extLst>
              <a:ext uri="{FF2B5EF4-FFF2-40B4-BE49-F238E27FC236}">
                <a16:creationId xmlns:a16="http://schemas.microsoft.com/office/drawing/2014/main" id="{7EF16A6C-D8DF-4B98-81D8-83F5E28974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7713" indent="-285750">
              <a:defRPr kumimoji="1">
                <a:solidFill>
                  <a:schemeClr val="tx1"/>
                </a:solidFill>
                <a:latin typeface="Calibri" panose="020F0502020204030204" pitchFamily="34" charset="0"/>
                <a:ea typeface="ＭＳ Ｐゴシック" panose="020B0600070205080204" pitchFamily="50" charset="-128"/>
              </a:defRPr>
            </a:lvl2pPr>
            <a:lvl3pPr marL="1150938" indent="-228600">
              <a:defRPr kumimoji="1">
                <a:solidFill>
                  <a:schemeClr val="tx1"/>
                </a:solidFill>
                <a:latin typeface="Calibri" panose="020F0502020204030204" pitchFamily="34" charset="0"/>
                <a:ea typeface="ＭＳ Ｐゴシック" panose="020B0600070205080204" pitchFamily="50" charset="-128"/>
              </a:defRPr>
            </a:lvl3pPr>
            <a:lvl4pPr marL="1611313" indent="-228600">
              <a:defRPr kumimoji="1">
                <a:solidFill>
                  <a:schemeClr val="tx1"/>
                </a:solidFill>
                <a:latin typeface="Calibri" panose="020F0502020204030204" pitchFamily="34" charset="0"/>
                <a:ea typeface="ＭＳ Ｐゴシック" panose="020B0600070205080204" pitchFamily="50" charset="-128"/>
              </a:defRPr>
            </a:lvl4pPr>
            <a:lvl5pPr marL="2073275" indent="-228600">
              <a:defRPr kumimoji="1">
                <a:solidFill>
                  <a:schemeClr val="tx1"/>
                </a:solidFill>
                <a:latin typeface="Calibri" panose="020F0502020204030204" pitchFamily="34" charset="0"/>
                <a:ea typeface="ＭＳ Ｐゴシック" panose="020B0600070205080204" pitchFamily="50" charset="-128"/>
              </a:defRPr>
            </a:lvl5pPr>
            <a:lvl6pPr marL="2530475"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87675"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44875"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902075"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DDC825C-2CE4-43FA-AED8-21DC9B67FA86}" type="slidenum">
              <a:rPr lang="ja-JP" altLang="en-US" smtClean="0"/>
              <a:pPr/>
              <a:t>13</a:t>
            </a:fld>
            <a:endParaRPr lang="ja-JP" altLang="en-US" dirty="0"/>
          </a:p>
        </p:txBody>
      </p:sp>
    </p:spTree>
    <p:extLst>
      <p:ext uri="{BB962C8B-B14F-4D97-AF65-F5344CB8AC3E}">
        <p14:creationId xmlns:p14="http://schemas.microsoft.com/office/powerpoint/2010/main" val="181438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2E6D1669-F5B9-41AE-8063-D44457B9FF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ノート プレースホルダー 2">
            <a:extLst>
              <a:ext uri="{FF2B5EF4-FFF2-40B4-BE49-F238E27FC236}">
                <a16:creationId xmlns:a16="http://schemas.microsoft.com/office/drawing/2014/main" id="{AF8B557A-1B89-4049-AA0A-48715A87CA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indent="133350"/>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ニホンジカは１産１仔で、</a:t>
            </a:r>
            <a:r>
              <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10</a:t>
            </a:r>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から</a:t>
            </a:r>
            <a:r>
              <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11</a:t>
            </a:r>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月に繁殖期を迎え、地域によりますが５から６月ごろに出産のピークを迎えます。</a:t>
            </a:r>
          </a:p>
          <a:p>
            <a:pPr indent="133350"/>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繁殖力が高く、栄養状態がよいメス個体は、１歳から発情を開始し、２歳以降は毎年繁殖を繰り返します。</a:t>
            </a:r>
            <a:endPar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pPr indent="133350"/>
            <a:endPar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pPr indent="133350"/>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寿命はオスで</a:t>
            </a:r>
            <a:r>
              <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10</a:t>
            </a:r>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から</a:t>
            </a:r>
            <a:r>
              <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13 </a:t>
            </a:r>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歳、メスで</a:t>
            </a:r>
            <a:r>
              <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12</a:t>
            </a:r>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から</a:t>
            </a:r>
            <a:r>
              <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15 </a:t>
            </a:r>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歳まで生きるものもおり、野生下でもこれらより長寿の個体も確認されています。</a:t>
            </a:r>
            <a:endPar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pPr indent="133350"/>
            <a:r>
              <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 </a:t>
            </a:r>
            <a:endPar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pPr indent="133350"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ニホンジカの個体数低減を行うには、繁殖可能なメス成獣を捕獲することが重要です。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33350"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オスはハレムの複数のメスと交尾するため、オスを捕獲しても、別のオスがメスの群れに入ることになり、個体数低減には寄与しないと考えられます。</a:t>
            </a:r>
          </a:p>
          <a:p>
            <a:pPr eaLnBrk="1" hangingPunct="1">
              <a:spcBef>
                <a:spcPct val="0"/>
              </a:spcBef>
            </a:pPr>
            <a:endParaRPr lang="ja-JP" altLang="en-US" dirty="0"/>
          </a:p>
        </p:txBody>
      </p:sp>
      <p:sp>
        <p:nvSpPr>
          <p:cNvPr id="18436" name="スライド番号プレースホルダー 3">
            <a:extLst>
              <a:ext uri="{FF2B5EF4-FFF2-40B4-BE49-F238E27FC236}">
                <a16:creationId xmlns:a16="http://schemas.microsoft.com/office/drawing/2014/main" id="{7EF16A6C-D8DF-4B98-81D8-83F5E28974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7713" indent="-285750">
              <a:defRPr kumimoji="1">
                <a:solidFill>
                  <a:schemeClr val="tx1"/>
                </a:solidFill>
                <a:latin typeface="Calibri" panose="020F0502020204030204" pitchFamily="34" charset="0"/>
                <a:ea typeface="ＭＳ Ｐゴシック" panose="020B0600070205080204" pitchFamily="50" charset="-128"/>
              </a:defRPr>
            </a:lvl2pPr>
            <a:lvl3pPr marL="1150938" indent="-228600">
              <a:defRPr kumimoji="1">
                <a:solidFill>
                  <a:schemeClr val="tx1"/>
                </a:solidFill>
                <a:latin typeface="Calibri" panose="020F0502020204030204" pitchFamily="34" charset="0"/>
                <a:ea typeface="ＭＳ Ｐゴシック" panose="020B0600070205080204" pitchFamily="50" charset="-128"/>
              </a:defRPr>
            </a:lvl3pPr>
            <a:lvl4pPr marL="1611313" indent="-228600">
              <a:defRPr kumimoji="1">
                <a:solidFill>
                  <a:schemeClr val="tx1"/>
                </a:solidFill>
                <a:latin typeface="Calibri" panose="020F0502020204030204" pitchFamily="34" charset="0"/>
                <a:ea typeface="ＭＳ Ｐゴシック" panose="020B0600070205080204" pitchFamily="50" charset="-128"/>
              </a:defRPr>
            </a:lvl4pPr>
            <a:lvl5pPr marL="2073275" indent="-228600">
              <a:defRPr kumimoji="1">
                <a:solidFill>
                  <a:schemeClr val="tx1"/>
                </a:solidFill>
                <a:latin typeface="Calibri" panose="020F0502020204030204" pitchFamily="34" charset="0"/>
                <a:ea typeface="ＭＳ Ｐゴシック" panose="020B0600070205080204" pitchFamily="50" charset="-128"/>
              </a:defRPr>
            </a:lvl5pPr>
            <a:lvl6pPr marL="2530475"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87675"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44875"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902075"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DDC825C-2CE4-43FA-AED8-21DC9B67FA86}" type="slidenum">
              <a:rPr lang="ja-JP" altLang="en-US" smtClean="0"/>
              <a:pPr/>
              <a:t>14</a:t>
            </a:fld>
            <a:endParaRPr lang="ja-JP" altLang="en-US" dirty="0"/>
          </a:p>
        </p:txBody>
      </p:sp>
    </p:spTree>
    <p:extLst>
      <p:ext uri="{BB962C8B-B14F-4D97-AF65-F5344CB8AC3E}">
        <p14:creationId xmlns:p14="http://schemas.microsoft.com/office/powerpoint/2010/main" val="3021432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2E6D1669-F5B9-41AE-8063-D44457B9FF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ノート プレースホルダー 2">
            <a:extLst>
              <a:ext uri="{FF2B5EF4-FFF2-40B4-BE49-F238E27FC236}">
                <a16:creationId xmlns:a16="http://schemas.microsoft.com/office/drawing/2014/main" id="{AF8B557A-1B89-4049-AA0A-48715A87CA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indent="133350"/>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イノシシの基本的な社会単位は、①子を連れた成獣メスの母系的グループ、②単独の成獣オス、③生殖に参加しない若齢オス、の３グループに分けられます。</a:t>
            </a:r>
          </a:p>
          <a:p>
            <a:pPr indent="133350"/>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特定のなわばりをもたず、人の活動等の影響で夜間あるいは朝夕の薄暮期に活動することが多いですが、危険がないことが分かれば、日中も活発に活動します。 </a:t>
            </a:r>
          </a:p>
          <a:p>
            <a:r>
              <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 </a:t>
            </a:r>
            <a:endPar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pPr indent="133350"/>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イノシシにとって好適な環境は、食物や水があること、茂み等の隠れ場所があること、人間活動が少ないこと等が挙げられ、放棄果樹園や水田放棄地がそれに当てはまります。 </a:t>
            </a:r>
          </a:p>
          <a:p>
            <a:pPr indent="133350"/>
            <a:r>
              <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 </a:t>
            </a:r>
            <a:endPar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pPr indent="133350"/>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イノシシは植物食を主とした雑食性です。</a:t>
            </a:r>
          </a:p>
          <a:p>
            <a:pPr indent="133350"/>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タケノコや双子葉植物、堅果や根・塊茎を採食する他、両生類</a:t>
            </a:r>
            <a:r>
              <a:rPr lang="ja-JP" altLang="en-US"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a:t>
            </a:r>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甲殻類</a:t>
            </a:r>
            <a:r>
              <a:rPr lang="ja-JP" altLang="en-US"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a:t>
            </a:r>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腹足類等</a:t>
            </a:r>
            <a:r>
              <a:rPr lang="ja-JP" altLang="en-US"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の</a:t>
            </a:r>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動物質も採食します。</a:t>
            </a:r>
            <a:endParaRPr lang="ja-JP" altLang="en-US" dirty="0"/>
          </a:p>
        </p:txBody>
      </p:sp>
      <p:sp>
        <p:nvSpPr>
          <p:cNvPr id="18436" name="スライド番号プレースホルダー 3">
            <a:extLst>
              <a:ext uri="{FF2B5EF4-FFF2-40B4-BE49-F238E27FC236}">
                <a16:creationId xmlns:a16="http://schemas.microsoft.com/office/drawing/2014/main" id="{7EF16A6C-D8DF-4B98-81D8-83F5E28974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7713" indent="-285750">
              <a:defRPr kumimoji="1">
                <a:solidFill>
                  <a:schemeClr val="tx1"/>
                </a:solidFill>
                <a:latin typeface="Calibri" panose="020F0502020204030204" pitchFamily="34" charset="0"/>
                <a:ea typeface="ＭＳ Ｐゴシック" panose="020B0600070205080204" pitchFamily="50" charset="-128"/>
              </a:defRPr>
            </a:lvl2pPr>
            <a:lvl3pPr marL="1150938" indent="-228600">
              <a:defRPr kumimoji="1">
                <a:solidFill>
                  <a:schemeClr val="tx1"/>
                </a:solidFill>
                <a:latin typeface="Calibri" panose="020F0502020204030204" pitchFamily="34" charset="0"/>
                <a:ea typeface="ＭＳ Ｐゴシック" panose="020B0600070205080204" pitchFamily="50" charset="-128"/>
              </a:defRPr>
            </a:lvl3pPr>
            <a:lvl4pPr marL="1611313" indent="-228600">
              <a:defRPr kumimoji="1">
                <a:solidFill>
                  <a:schemeClr val="tx1"/>
                </a:solidFill>
                <a:latin typeface="Calibri" panose="020F0502020204030204" pitchFamily="34" charset="0"/>
                <a:ea typeface="ＭＳ Ｐゴシック" panose="020B0600070205080204" pitchFamily="50" charset="-128"/>
              </a:defRPr>
            </a:lvl4pPr>
            <a:lvl5pPr marL="2073275" indent="-228600">
              <a:defRPr kumimoji="1">
                <a:solidFill>
                  <a:schemeClr val="tx1"/>
                </a:solidFill>
                <a:latin typeface="Calibri" panose="020F0502020204030204" pitchFamily="34" charset="0"/>
                <a:ea typeface="ＭＳ Ｐゴシック" panose="020B0600070205080204" pitchFamily="50" charset="-128"/>
              </a:defRPr>
            </a:lvl5pPr>
            <a:lvl6pPr marL="2530475"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87675"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44875"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902075"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DDC825C-2CE4-43FA-AED8-21DC9B67FA86}" type="slidenum">
              <a:rPr lang="ja-JP" altLang="en-US" smtClean="0"/>
              <a:pPr/>
              <a:t>15</a:t>
            </a:fld>
            <a:endParaRPr lang="ja-JP" altLang="en-US" dirty="0"/>
          </a:p>
        </p:txBody>
      </p:sp>
    </p:spTree>
    <p:extLst>
      <p:ext uri="{BB962C8B-B14F-4D97-AF65-F5344CB8AC3E}">
        <p14:creationId xmlns:p14="http://schemas.microsoft.com/office/powerpoint/2010/main" val="1399164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2E6D1669-F5B9-41AE-8063-D44457B9FF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ノート プレースホルダー 2">
            <a:extLst>
              <a:ext uri="{FF2B5EF4-FFF2-40B4-BE49-F238E27FC236}">
                <a16:creationId xmlns:a16="http://schemas.microsoft.com/office/drawing/2014/main" id="{AF8B557A-1B89-4049-AA0A-48715A87CA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indent="133350"/>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イノシシの繁殖力は高く、基本的に年１産です。</a:t>
            </a:r>
          </a:p>
          <a:p>
            <a:pPr indent="133350"/>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通常春から初夏に出産しますが、春の出産に失敗した場合や、出産した子を失った場合は、交尾期と異なる時期に再度発情が起こり、秋頃に出産することがあります。 </a:t>
            </a:r>
          </a:p>
          <a:p>
            <a:pPr indent="133350"/>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１回の産子数の平均は、飼育イノシシでは</a:t>
            </a:r>
            <a:r>
              <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4.5 </a:t>
            </a:r>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頭程度でした。 </a:t>
            </a:r>
            <a:endPar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pPr indent="133350"/>
            <a:endPar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pPr indent="133350"/>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イノシシの捕獲では、繁殖可能なメス成獣を捕獲することが重要なポイントです。 </a:t>
            </a:r>
            <a:endPar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pPr indent="133350"/>
            <a:endPar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pPr indent="133350"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箱わなの場合、成獣に比べて警戒心の弱い幼獣（うり坊）はわなにかかりやすいですが、それを見た成獣は、さらに警戒心を高め、</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捕獲が難しくなる場合がある</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ため、わなの運用には注意が必要です。</a:t>
            </a:r>
          </a:p>
          <a:p>
            <a:pPr eaLnBrk="1" hangingPunct="1">
              <a:spcBef>
                <a:spcPct val="0"/>
              </a:spcBef>
            </a:pPr>
            <a:endParaRPr lang="ja-JP" altLang="en-US" dirty="0"/>
          </a:p>
        </p:txBody>
      </p:sp>
      <p:sp>
        <p:nvSpPr>
          <p:cNvPr id="18436" name="スライド番号プレースホルダー 3">
            <a:extLst>
              <a:ext uri="{FF2B5EF4-FFF2-40B4-BE49-F238E27FC236}">
                <a16:creationId xmlns:a16="http://schemas.microsoft.com/office/drawing/2014/main" id="{7EF16A6C-D8DF-4B98-81D8-83F5E28974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7713" indent="-285750">
              <a:defRPr kumimoji="1">
                <a:solidFill>
                  <a:schemeClr val="tx1"/>
                </a:solidFill>
                <a:latin typeface="Calibri" panose="020F0502020204030204" pitchFamily="34" charset="0"/>
                <a:ea typeface="ＭＳ Ｐゴシック" panose="020B0600070205080204" pitchFamily="50" charset="-128"/>
              </a:defRPr>
            </a:lvl2pPr>
            <a:lvl3pPr marL="1150938" indent="-228600">
              <a:defRPr kumimoji="1">
                <a:solidFill>
                  <a:schemeClr val="tx1"/>
                </a:solidFill>
                <a:latin typeface="Calibri" panose="020F0502020204030204" pitchFamily="34" charset="0"/>
                <a:ea typeface="ＭＳ Ｐゴシック" panose="020B0600070205080204" pitchFamily="50" charset="-128"/>
              </a:defRPr>
            </a:lvl3pPr>
            <a:lvl4pPr marL="1611313" indent="-228600">
              <a:defRPr kumimoji="1">
                <a:solidFill>
                  <a:schemeClr val="tx1"/>
                </a:solidFill>
                <a:latin typeface="Calibri" panose="020F0502020204030204" pitchFamily="34" charset="0"/>
                <a:ea typeface="ＭＳ Ｐゴシック" panose="020B0600070205080204" pitchFamily="50" charset="-128"/>
              </a:defRPr>
            </a:lvl4pPr>
            <a:lvl5pPr marL="2073275" indent="-228600">
              <a:defRPr kumimoji="1">
                <a:solidFill>
                  <a:schemeClr val="tx1"/>
                </a:solidFill>
                <a:latin typeface="Calibri" panose="020F0502020204030204" pitchFamily="34" charset="0"/>
                <a:ea typeface="ＭＳ Ｐゴシック" panose="020B0600070205080204" pitchFamily="50" charset="-128"/>
              </a:defRPr>
            </a:lvl5pPr>
            <a:lvl6pPr marL="2530475"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87675"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44875"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902075"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DDC825C-2CE4-43FA-AED8-21DC9B67FA86}" type="slidenum">
              <a:rPr lang="ja-JP" altLang="en-US" smtClean="0"/>
              <a:pPr/>
              <a:t>16</a:t>
            </a:fld>
            <a:endParaRPr lang="ja-JP" altLang="en-US" dirty="0"/>
          </a:p>
        </p:txBody>
      </p:sp>
    </p:spTree>
    <p:extLst>
      <p:ext uri="{BB962C8B-B14F-4D97-AF65-F5344CB8AC3E}">
        <p14:creationId xmlns:p14="http://schemas.microsoft.com/office/powerpoint/2010/main" val="444699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2E6D1669-F5B9-41AE-8063-D44457B9FF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ノート プレースホルダー 2">
            <a:extLst>
              <a:ext uri="{FF2B5EF4-FFF2-40B4-BE49-F238E27FC236}">
                <a16:creationId xmlns:a16="http://schemas.microsoft.com/office/drawing/2014/main" id="{AF8B557A-1B89-4049-AA0A-48715A87CA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indent="133350"/>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ニホンザルは、昼行性です。</a:t>
            </a:r>
          </a:p>
          <a:p>
            <a:pPr indent="133350"/>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一般に数十頭からなる母系の群れ（集団）を作って、一定の行動域をもって生活します。</a:t>
            </a:r>
          </a:p>
          <a:p>
            <a:pPr indent="133350"/>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季節によって行動域内の利用する場所は異なります。 </a:t>
            </a:r>
          </a:p>
          <a:p>
            <a:pPr indent="133350"/>
            <a:r>
              <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 </a:t>
            </a:r>
            <a:endPar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pPr indent="133350"/>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ニホンザルの群れでは、メスは生まれた群れで一生を過ごします。オスは概ね５から８歳に成長すると生まれた群れから離れ、他の群れに加入したり、オスのグループを作ったりするほか、いわゆる「ハナレザル」として単独で生活します。</a:t>
            </a:r>
            <a:endParaRPr lang="ja-JP" altLang="en-US" dirty="0"/>
          </a:p>
        </p:txBody>
      </p:sp>
      <p:sp>
        <p:nvSpPr>
          <p:cNvPr id="18436" name="スライド番号プレースホルダー 3">
            <a:extLst>
              <a:ext uri="{FF2B5EF4-FFF2-40B4-BE49-F238E27FC236}">
                <a16:creationId xmlns:a16="http://schemas.microsoft.com/office/drawing/2014/main" id="{7EF16A6C-D8DF-4B98-81D8-83F5E28974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7713" indent="-285750">
              <a:defRPr kumimoji="1">
                <a:solidFill>
                  <a:schemeClr val="tx1"/>
                </a:solidFill>
                <a:latin typeface="Calibri" panose="020F0502020204030204" pitchFamily="34" charset="0"/>
                <a:ea typeface="ＭＳ Ｐゴシック" panose="020B0600070205080204" pitchFamily="50" charset="-128"/>
              </a:defRPr>
            </a:lvl2pPr>
            <a:lvl3pPr marL="1150938" indent="-228600">
              <a:defRPr kumimoji="1">
                <a:solidFill>
                  <a:schemeClr val="tx1"/>
                </a:solidFill>
                <a:latin typeface="Calibri" panose="020F0502020204030204" pitchFamily="34" charset="0"/>
                <a:ea typeface="ＭＳ Ｐゴシック" panose="020B0600070205080204" pitchFamily="50" charset="-128"/>
              </a:defRPr>
            </a:lvl3pPr>
            <a:lvl4pPr marL="1611313" indent="-228600">
              <a:defRPr kumimoji="1">
                <a:solidFill>
                  <a:schemeClr val="tx1"/>
                </a:solidFill>
                <a:latin typeface="Calibri" panose="020F0502020204030204" pitchFamily="34" charset="0"/>
                <a:ea typeface="ＭＳ Ｐゴシック" panose="020B0600070205080204" pitchFamily="50" charset="-128"/>
              </a:defRPr>
            </a:lvl4pPr>
            <a:lvl5pPr marL="2073275" indent="-228600">
              <a:defRPr kumimoji="1">
                <a:solidFill>
                  <a:schemeClr val="tx1"/>
                </a:solidFill>
                <a:latin typeface="Calibri" panose="020F0502020204030204" pitchFamily="34" charset="0"/>
                <a:ea typeface="ＭＳ Ｐゴシック" panose="020B0600070205080204" pitchFamily="50" charset="-128"/>
              </a:defRPr>
            </a:lvl5pPr>
            <a:lvl6pPr marL="2530475"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87675"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44875"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902075"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DDC825C-2CE4-43FA-AED8-21DC9B67FA86}" type="slidenum">
              <a:rPr lang="ja-JP" altLang="en-US" smtClean="0"/>
              <a:pPr/>
              <a:t>17</a:t>
            </a:fld>
            <a:endParaRPr lang="ja-JP" altLang="en-US" dirty="0"/>
          </a:p>
        </p:txBody>
      </p:sp>
    </p:spTree>
    <p:extLst>
      <p:ext uri="{BB962C8B-B14F-4D97-AF65-F5344CB8AC3E}">
        <p14:creationId xmlns:p14="http://schemas.microsoft.com/office/powerpoint/2010/main" val="3816743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2E6D1669-F5B9-41AE-8063-D44457B9FF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ノート プレースホルダー 2">
            <a:extLst>
              <a:ext uri="{FF2B5EF4-FFF2-40B4-BE49-F238E27FC236}">
                <a16:creationId xmlns:a16="http://schemas.microsoft.com/office/drawing/2014/main" id="{AF8B557A-1B89-4049-AA0A-48715A87CA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indent="133350"/>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ニホンザルは、植物を中心とした雑食性です。果実・種子及び昆虫が好物であり、花や若葉もよく食べます。</a:t>
            </a:r>
            <a:endPar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pPr indent="133350"/>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基本的には、トウガラシなど多少の例外を除けば、人間の食べるものは何でも食べると考えられます。 </a:t>
            </a:r>
            <a:endPar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pPr indent="133350"/>
            <a:endPar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pPr indent="133350"/>
            <a:r>
              <a:rPr lang="ja-JP" altLang="ja-JP" sz="18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繁殖期は秋から冬、出産は春から夏、妊娠期間はおよそ６か月です。</a:t>
            </a:r>
            <a:endParaRPr lang="en-US" altLang="ja-JP" sz="18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indent="133350"/>
            <a:r>
              <a:rPr lang="ja-JP" altLang="ja-JP" sz="18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通常は１産１仔で、普通、連年出産は少ないですが、栄養条件次第ではそれも稀でないと考えられています。</a:t>
            </a:r>
            <a:endParaRPr lang="en-US" altLang="ja-JP" sz="18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indent="133350"/>
            <a:endParaRPr lang="en-US" altLang="ja-JP" sz="18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indent="133350"/>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ニホンザルの捕獲は、基本的に群れで行動する動物であるため、群れごとに管理方針を決定していくことが基本です。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33350"/>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無計画な捕獲は、群れの分裂を招き、農業集落におけるニホンザル被害対策を複雑にする可能性があります。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33350"/>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そのため、加害する群れを特定し、群れの加害程度、群れの分布状況や個体数、生息環境に応じて群れごとに管理方針を決め、目標を明確にした計画的な捕獲が求められます。</a:t>
            </a:r>
          </a:p>
          <a:p>
            <a:pPr eaLnBrk="1" hangingPunct="1">
              <a:spcBef>
                <a:spcPct val="0"/>
              </a:spcBef>
            </a:pPr>
            <a:endParaRPr lang="ja-JP" altLang="en-US" dirty="0"/>
          </a:p>
        </p:txBody>
      </p:sp>
      <p:sp>
        <p:nvSpPr>
          <p:cNvPr id="18436" name="スライド番号プレースホルダー 3">
            <a:extLst>
              <a:ext uri="{FF2B5EF4-FFF2-40B4-BE49-F238E27FC236}">
                <a16:creationId xmlns:a16="http://schemas.microsoft.com/office/drawing/2014/main" id="{7EF16A6C-D8DF-4B98-81D8-83F5E28974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7713" indent="-285750">
              <a:defRPr kumimoji="1">
                <a:solidFill>
                  <a:schemeClr val="tx1"/>
                </a:solidFill>
                <a:latin typeface="Calibri" panose="020F0502020204030204" pitchFamily="34" charset="0"/>
                <a:ea typeface="ＭＳ Ｐゴシック" panose="020B0600070205080204" pitchFamily="50" charset="-128"/>
              </a:defRPr>
            </a:lvl2pPr>
            <a:lvl3pPr marL="1150938" indent="-228600">
              <a:defRPr kumimoji="1">
                <a:solidFill>
                  <a:schemeClr val="tx1"/>
                </a:solidFill>
                <a:latin typeface="Calibri" panose="020F0502020204030204" pitchFamily="34" charset="0"/>
                <a:ea typeface="ＭＳ Ｐゴシック" panose="020B0600070205080204" pitchFamily="50" charset="-128"/>
              </a:defRPr>
            </a:lvl3pPr>
            <a:lvl4pPr marL="1611313" indent="-228600">
              <a:defRPr kumimoji="1">
                <a:solidFill>
                  <a:schemeClr val="tx1"/>
                </a:solidFill>
                <a:latin typeface="Calibri" panose="020F0502020204030204" pitchFamily="34" charset="0"/>
                <a:ea typeface="ＭＳ Ｐゴシック" panose="020B0600070205080204" pitchFamily="50" charset="-128"/>
              </a:defRPr>
            </a:lvl4pPr>
            <a:lvl5pPr marL="2073275" indent="-228600">
              <a:defRPr kumimoji="1">
                <a:solidFill>
                  <a:schemeClr val="tx1"/>
                </a:solidFill>
                <a:latin typeface="Calibri" panose="020F0502020204030204" pitchFamily="34" charset="0"/>
                <a:ea typeface="ＭＳ Ｐゴシック" panose="020B0600070205080204" pitchFamily="50" charset="-128"/>
              </a:defRPr>
            </a:lvl5pPr>
            <a:lvl6pPr marL="2530475"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87675"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44875"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902075"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DDC825C-2CE4-43FA-AED8-21DC9B67FA86}" type="slidenum">
              <a:rPr lang="ja-JP" altLang="en-US" smtClean="0"/>
              <a:pPr/>
              <a:t>18</a:t>
            </a:fld>
            <a:endParaRPr lang="ja-JP" altLang="en-US" dirty="0"/>
          </a:p>
        </p:txBody>
      </p:sp>
    </p:spTree>
    <p:extLst>
      <p:ext uri="{BB962C8B-B14F-4D97-AF65-F5344CB8AC3E}">
        <p14:creationId xmlns:p14="http://schemas.microsoft.com/office/powerpoint/2010/main" val="4141809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2E6D1669-F5B9-41AE-8063-D44457B9FF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ノート プレースホルダー 2">
            <a:extLst>
              <a:ext uri="{FF2B5EF4-FFF2-40B4-BE49-F238E27FC236}">
                <a16:creationId xmlns:a16="http://schemas.microsoft.com/office/drawing/2014/main" id="{AF8B557A-1B89-4049-AA0A-48715A87CA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国内には北海道にヒグマ、本州・四国の</a:t>
            </a:r>
            <a:r>
              <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33</a:t>
            </a:r>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都道府県にツキノワグマが恒常的に生息しています。</a:t>
            </a:r>
          </a:p>
          <a:p>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九州のツキノワグマは</a:t>
            </a:r>
            <a:r>
              <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2012</a:t>
            </a:r>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（平成</a:t>
            </a:r>
            <a:r>
              <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24</a:t>
            </a:r>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）年に絶滅と判断されました。 </a:t>
            </a:r>
          </a:p>
          <a:p>
            <a:r>
              <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 </a:t>
            </a:r>
            <a:endPar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ヒグマは冬眠明けから交尾期である４月から７月にかけて、アキタブキ、オオハナウドなどの多年生高茎草本の地上部を多く食べています。</a:t>
            </a:r>
          </a:p>
          <a:p>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初夏に入るとアリ類や農作物を採食します。</a:t>
            </a:r>
          </a:p>
          <a:p>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晩夏の終わりから秋は、液果類や堅果類を採食します。</a:t>
            </a:r>
          </a:p>
          <a:p>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サケ科魚類の遡上する地域ではカラフトマスやシロザケも採食します。 </a:t>
            </a:r>
          </a:p>
          <a:p>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また、捕獲後に適正に処理されなかったエゾシカの残滓を採食することが確認されており、捕獲個体の適切な処理が求められます。</a:t>
            </a:r>
          </a:p>
          <a:p>
            <a:r>
              <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 </a:t>
            </a:r>
            <a:endPar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ツキノワグマは、冬眠明け直後の春には、草本類や木本類の新芽・新葉・花を採食します。</a:t>
            </a:r>
          </a:p>
          <a:p>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初夏には、多肉質の高茎草本を採食し、夏は、木本の果実類、スズメバチ科、アリ類などの昆虫を採食します。</a:t>
            </a:r>
          </a:p>
          <a:p>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また、ヒノキやスギなどの樹皮剥ぎが発生するのもこの時期です。</a:t>
            </a:r>
          </a:p>
          <a:p>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秋は堅果類を多く採食します。</a:t>
            </a:r>
            <a:r>
              <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 </a:t>
            </a:r>
            <a:endPar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ツキノワグマは、秋季は食物となる堅果類の結実の豊凶によって行動圏が変化すると考えられています。堅果類が不作の年は、エサを探索し広範囲を移動するため、人里付近に出没することもあります。 </a:t>
            </a:r>
          </a:p>
          <a:p>
            <a:r>
              <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 </a:t>
            </a:r>
            <a:endPar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地域や個体による差がありますが、初夏に交尾し、１月から２月の冬眠中に出産します。ヒグマの子育て期間は１年半から２年半、ツキノワグマの子育て期間は１年半です。また、ツキノワグマの一腹産子数は１から２頭（平均</a:t>
            </a:r>
            <a:r>
              <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 1.86 </a:t>
            </a:r>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頭）との報告があり、繁殖率は低いと考えられます。</a:t>
            </a:r>
            <a:r>
              <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 </a:t>
            </a:r>
            <a:endPar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ニホンジカやイノシシをわなで捕獲する際に誤ってクマが捕獲される「錯誤捕獲」が発生していますが、多くの場合、殺処分されており、麻酔による不動化と放獣体制を整えるなどの対策が急務です。</a:t>
            </a:r>
          </a:p>
          <a:p>
            <a:pPr eaLnBrk="1" hangingPunct="1">
              <a:spcBef>
                <a:spcPct val="0"/>
              </a:spcBef>
            </a:pPr>
            <a:endParaRPr lang="ja-JP" altLang="en-US" dirty="0"/>
          </a:p>
        </p:txBody>
      </p:sp>
      <p:sp>
        <p:nvSpPr>
          <p:cNvPr id="18436" name="スライド番号プレースホルダー 3">
            <a:extLst>
              <a:ext uri="{FF2B5EF4-FFF2-40B4-BE49-F238E27FC236}">
                <a16:creationId xmlns:a16="http://schemas.microsoft.com/office/drawing/2014/main" id="{7EF16A6C-D8DF-4B98-81D8-83F5E28974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7713" indent="-285750">
              <a:defRPr kumimoji="1">
                <a:solidFill>
                  <a:schemeClr val="tx1"/>
                </a:solidFill>
                <a:latin typeface="Calibri" panose="020F0502020204030204" pitchFamily="34" charset="0"/>
                <a:ea typeface="ＭＳ Ｐゴシック" panose="020B0600070205080204" pitchFamily="50" charset="-128"/>
              </a:defRPr>
            </a:lvl2pPr>
            <a:lvl3pPr marL="1150938" indent="-228600">
              <a:defRPr kumimoji="1">
                <a:solidFill>
                  <a:schemeClr val="tx1"/>
                </a:solidFill>
                <a:latin typeface="Calibri" panose="020F0502020204030204" pitchFamily="34" charset="0"/>
                <a:ea typeface="ＭＳ Ｐゴシック" panose="020B0600070205080204" pitchFamily="50" charset="-128"/>
              </a:defRPr>
            </a:lvl3pPr>
            <a:lvl4pPr marL="1611313" indent="-228600">
              <a:defRPr kumimoji="1">
                <a:solidFill>
                  <a:schemeClr val="tx1"/>
                </a:solidFill>
                <a:latin typeface="Calibri" panose="020F0502020204030204" pitchFamily="34" charset="0"/>
                <a:ea typeface="ＭＳ Ｐゴシック" panose="020B0600070205080204" pitchFamily="50" charset="-128"/>
              </a:defRPr>
            </a:lvl4pPr>
            <a:lvl5pPr marL="2073275" indent="-228600">
              <a:defRPr kumimoji="1">
                <a:solidFill>
                  <a:schemeClr val="tx1"/>
                </a:solidFill>
                <a:latin typeface="Calibri" panose="020F0502020204030204" pitchFamily="34" charset="0"/>
                <a:ea typeface="ＭＳ Ｐゴシック" panose="020B0600070205080204" pitchFamily="50" charset="-128"/>
              </a:defRPr>
            </a:lvl5pPr>
            <a:lvl6pPr marL="2530475"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87675"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44875"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902075"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DDC825C-2CE4-43FA-AED8-21DC9B67FA86}" type="slidenum">
              <a:rPr lang="ja-JP" altLang="en-US" smtClean="0"/>
              <a:pPr/>
              <a:t>19</a:t>
            </a:fld>
            <a:endParaRPr lang="ja-JP" altLang="en-US" dirty="0"/>
          </a:p>
        </p:txBody>
      </p:sp>
    </p:spTree>
    <p:extLst>
      <p:ext uri="{BB962C8B-B14F-4D97-AF65-F5344CB8AC3E}">
        <p14:creationId xmlns:p14="http://schemas.microsoft.com/office/powerpoint/2010/main" val="1769345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2E6D1669-F5B9-41AE-8063-D44457B9FF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ノート プレースホルダー 2">
            <a:extLst>
              <a:ext uri="{FF2B5EF4-FFF2-40B4-BE49-F238E27FC236}">
                <a16:creationId xmlns:a16="http://schemas.microsoft.com/office/drawing/2014/main" id="{AF8B557A-1B89-4049-AA0A-48715A87CA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　</a:t>
            </a:r>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カワウはかつて全国に分布していましたが、</a:t>
            </a:r>
            <a:r>
              <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1970</a:t>
            </a:r>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年代に絶滅が危惧されるほど個体数が激減し、分布域も縮小しました。</a:t>
            </a:r>
          </a:p>
          <a:p>
            <a:r>
              <a:rPr lang="ja-JP" altLang="en-US"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　</a:t>
            </a:r>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その原因については、環境汚染物質の影響など、いくつかの原因が関与していたと指摘されていますが、明らかではありません。</a:t>
            </a:r>
          </a:p>
          <a:p>
            <a:r>
              <a:rPr lang="ja-JP" altLang="en-US"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　</a:t>
            </a:r>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しかし、</a:t>
            </a:r>
            <a:r>
              <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1980</a:t>
            </a:r>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年代になると分布は拡大し、個体数は増加に転じました。</a:t>
            </a:r>
            <a:endPar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endPar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r>
              <a:rPr lang="ja-JP" altLang="en-US"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　</a:t>
            </a:r>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カワウは魚食性です。</a:t>
            </a:r>
            <a:endPar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r>
              <a:rPr lang="ja-JP" altLang="en-US"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　</a:t>
            </a:r>
            <a:endPar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r>
              <a:rPr lang="ja-JP" altLang="en-US"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　</a:t>
            </a:r>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繁殖時期は地域により大きな違いがみられ、北海道や青森県では春から夏にかけて、その他の地域では繁殖期も繁殖期間も様々です</a:t>
            </a:r>
            <a:r>
              <a:rPr lang="ja-JP" altLang="en-US"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a:t>
            </a:r>
            <a:endPar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r>
              <a:rPr lang="ja-JP" altLang="en-US"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　</a:t>
            </a:r>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１回の営巣で産む卵数は１から７個であり、３個が最も多いです。</a:t>
            </a:r>
            <a:endPar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endPar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r>
              <a:rPr lang="ja-JP" altLang="en-US"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　</a:t>
            </a:r>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カワウの行動時間帯は昼間に限られ、夜間は樹上のねぐらやコロニーで集団で過ごし、採食・移動はしないと考えられています。</a:t>
            </a:r>
            <a:endPar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r>
              <a:rPr lang="ja-JP" altLang="en-US"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　</a:t>
            </a:r>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日の出の</a:t>
            </a:r>
            <a:r>
              <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30</a:t>
            </a:r>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分前から、ねぐらからの飛び立ちが始まり、採食場所である河川、湖沼、海に飛来し、潜水して採食を行います。</a:t>
            </a:r>
            <a:endPar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endPar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r>
              <a:rPr lang="ja-JP" altLang="en-US"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　</a:t>
            </a:r>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集団で行動するため、コロニー等で効果的に捕獲する際には、発砲音等で一斉に飛翔させないことが重要です。</a:t>
            </a:r>
            <a:endPar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r>
              <a:rPr lang="ja-JP" altLang="en-US"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　</a:t>
            </a:r>
            <a:r>
              <a:rPr lang="ja-JP"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なお、巣が壊れたり、卵がなくなったりすると、カワウは再営巣して卵を産みなおすので、繁殖期間が長くなり被害が長期化します</a:t>
            </a:r>
            <a:r>
              <a:rPr lang="ja-JP" altLang="en-US"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rPr>
              <a:t>。</a:t>
            </a:r>
            <a:endParaRPr lang="en-US" altLang="ja-JP" sz="1800" dirty="0">
              <a:solidFill>
                <a:srgbClr val="000000"/>
              </a:solidFill>
              <a:effectLst/>
              <a:latin typeface="ＭＳ 明朝" panose="02020609040205080304" pitchFamily="17" charset="-128"/>
              <a:ea typeface="ＭＳ 明朝" panose="02020609040205080304" pitchFamily="17" charset="-128"/>
              <a:cs typeface="ＭＳ 明朝" panose="02020609040205080304" pitchFamily="17" charset="-128"/>
            </a:endParaRPr>
          </a:p>
          <a:p>
            <a:endParaRPr lang="en-US" altLang="ja-JP" sz="18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endParaRPr>
          </a:p>
          <a:p>
            <a:r>
              <a:rPr lang="ja-JP" altLang="en-US" sz="18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カワウの捕獲では、ねぐらやコロニーの移動・分散を防ぐため、無計画に攪乱しないように捕獲することが重要なポイントです</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散弾銃より発砲音が小さく、射程の長い高性能空気銃（エアライフル）を用いて計画的に捕獲することにより、発砲音で一斉に飛翔することを防ぎ、効果的に捕獲することができます。</a:t>
            </a:r>
          </a:p>
          <a:p>
            <a:pPr eaLnBrk="1" hangingPunct="1">
              <a:spcBef>
                <a:spcPct val="0"/>
              </a:spcBef>
            </a:pPr>
            <a:endParaRPr lang="ja-JP" altLang="en-US" dirty="0"/>
          </a:p>
        </p:txBody>
      </p:sp>
      <p:sp>
        <p:nvSpPr>
          <p:cNvPr id="18436" name="スライド番号プレースホルダー 3">
            <a:extLst>
              <a:ext uri="{FF2B5EF4-FFF2-40B4-BE49-F238E27FC236}">
                <a16:creationId xmlns:a16="http://schemas.microsoft.com/office/drawing/2014/main" id="{7EF16A6C-D8DF-4B98-81D8-83F5E28974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7713" indent="-285750">
              <a:defRPr kumimoji="1">
                <a:solidFill>
                  <a:schemeClr val="tx1"/>
                </a:solidFill>
                <a:latin typeface="Calibri" panose="020F0502020204030204" pitchFamily="34" charset="0"/>
                <a:ea typeface="ＭＳ Ｐゴシック" panose="020B0600070205080204" pitchFamily="50" charset="-128"/>
              </a:defRPr>
            </a:lvl2pPr>
            <a:lvl3pPr marL="1150938" indent="-228600">
              <a:defRPr kumimoji="1">
                <a:solidFill>
                  <a:schemeClr val="tx1"/>
                </a:solidFill>
                <a:latin typeface="Calibri" panose="020F0502020204030204" pitchFamily="34" charset="0"/>
                <a:ea typeface="ＭＳ Ｐゴシック" panose="020B0600070205080204" pitchFamily="50" charset="-128"/>
              </a:defRPr>
            </a:lvl3pPr>
            <a:lvl4pPr marL="1611313" indent="-228600">
              <a:defRPr kumimoji="1">
                <a:solidFill>
                  <a:schemeClr val="tx1"/>
                </a:solidFill>
                <a:latin typeface="Calibri" panose="020F0502020204030204" pitchFamily="34" charset="0"/>
                <a:ea typeface="ＭＳ Ｐゴシック" panose="020B0600070205080204" pitchFamily="50" charset="-128"/>
              </a:defRPr>
            </a:lvl4pPr>
            <a:lvl5pPr marL="2073275" indent="-228600">
              <a:defRPr kumimoji="1">
                <a:solidFill>
                  <a:schemeClr val="tx1"/>
                </a:solidFill>
                <a:latin typeface="Calibri" panose="020F0502020204030204" pitchFamily="34" charset="0"/>
                <a:ea typeface="ＭＳ Ｐゴシック" panose="020B0600070205080204" pitchFamily="50" charset="-128"/>
              </a:defRPr>
            </a:lvl5pPr>
            <a:lvl6pPr marL="2530475"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87675"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44875"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902075"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DDC825C-2CE4-43FA-AED8-21DC9B67FA86}" type="slidenum">
              <a:rPr lang="ja-JP" altLang="en-US" smtClean="0"/>
              <a:pPr/>
              <a:t>20</a:t>
            </a:fld>
            <a:endParaRPr lang="ja-JP" altLang="en-US" dirty="0"/>
          </a:p>
        </p:txBody>
      </p:sp>
    </p:spTree>
    <p:extLst>
      <p:ext uri="{BB962C8B-B14F-4D97-AF65-F5344CB8AC3E}">
        <p14:creationId xmlns:p14="http://schemas.microsoft.com/office/powerpoint/2010/main" val="746320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a:extLst>
              <a:ext uri="{FF2B5EF4-FFF2-40B4-BE49-F238E27FC236}">
                <a16:creationId xmlns:a16="http://schemas.microsoft.com/office/drawing/2014/main" id="{8D88E950-1829-4DA1-8FA8-26E20435A1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ノート プレースホルダー 2">
            <a:extLst>
              <a:ext uri="{FF2B5EF4-FFF2-40B4-BE49-F238E27FC236}">
                <a16:creationId xmlns:a16="http://schemas.microsoft.com/office/drawing/2014/main" id="{E1579026-93FD-476A-B1B5-5800CD1EFC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皆さんは、様々な捕獲方法を全般的に理解しておく必要があります。</a:t>
            </a:r>
            <a:endParaRPr lang="en-US" altLang="ja-JP" dirty="0"/>
          </a:p>
          <a:p>
            <a:pPr eaLnBrk="1" hangingPunct="1">
              <a:spcBef>
                <a:spcPct val="0"/>
              </a:spcBef>
            </a:pPr>
            <a:r>
              <a:rPr lang="ja-JP" altLang="en-US" dirty="0"/>
              <a:t>そこで、なぜ様々な捕獲方法を理解する必要があるのか、についてまず解説します。</a:t>
            </a:r>
            <a:endParaRPr lang="en-US" altLang="ja-JP" dirty="0"/>
          </a:p>
          <a:p>
            <a:pPr eaLnBrk="1" hangingPunct="1">
              <a:spcBef>
                <a:spcPct val="0"/>
              </a:spcBef>
            </a:pPr>
            <a:r>
              <a:rPr lang="ja-JP" altLang="en-US" dirty="0"/>
              <a:t>そして、その後、実際に行われている銃による捕獲方法とわなによる捕獲方法を詳しく説明します。</a:t>
            </a:r>
          </a:p>
        </p:txBody>
      </p:sp>
      <p:sp>
        <p:nvSpPr>
          <p:cNvPr id="29700" name="スライド番号プレースホルダー 3">
            <a:extLst>
              <a:ext uri="{FF2B5EF4-FFF2-40B4-BE49-F238E27FC236}">
                <a16:creationId xmlns:a16="http://schemas.microsoft.com/office/drawing/2014/main" id="{77D6C669-9A43-432C-B832-2E8C2DF8BD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3E798C1D-3427-42AC-BC45-2983206DE0E6}" type="slidenum">
              <a:rPr lang="ja-JP" altLang="en-US" smtClean="0"/>
              <a:pPr fontAlgn="base">
                <a:spcBef>
                  <a:spcPct val="0"/>
                </a:spcBef>
                <a:spcAft>
                  <a:spcPct val="0"/>
                </a:spcAft>
              </a:pPr>
              <a:t>2</a:t>
            </a:fld>
            <a:endParaRPr lang="ja-JP"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a:extLst>
              <a:ext uri="{FF2B5EF4-FFF2-40B4-BE49-F238E27FC236}">
                <a16:creationId xmlns:a16="http://schemas.microsoft.com/office/drawing/2014/main" id="{8D88E950-1829-4DA1-8FA8-26E20435A1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ノート プレースホルダー 2">
            <a:extLst>
              <a:ext uri="{FF2B5EF4-FFF2-40B4-BE49-F238E27FC236}">
                <a16:creationId xmlns:a16="http://schemas.microsoft.com/office/drawing/2014/main" id="{E1579026-93FD-476A-B1B5-5800CD1EFC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dirty="0"/>
          </a:p>
        </p:txBody>
      </p:sp>
      <p:sp>
        <p:nvSpPr>
          <p:cNvPr id="29700" name="スライド番号プレースホルダー 3">
            <a:extLst>
              <a:ext uri="{FF2B5EF4-FFF2-40B4-BE49-F238E27FC236}">
                <a16:creationId xmlns:a16="http://schemas.microsoft.com/office/drawing/2014/main" id="{77D6C669-9A43-432C-B832-2E8C2DF8BD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3E798C1D-3427-42AC-BC45-2983206DE0E6}" type="slidenum">
              <a:rPr lang="ja-JP" altLang="en-US" smtClean="0"/>
              <a:pPr fontAlgn="base">
                <a:spcBef>
                  <a:spcPct val="0"/>
                </a:spcBef>
                <a:spcAft>
                  <a:spcPct val="0"/>
                </a:spcAft>
              </a:pPr>
              <a:t>21</a:t>
            </a:fld>
            <a:endParaRPr lang="ja-JP" altLang="en-US" dirty="0"/>
          </a:p>
        </p:txBody>
      </p:sp>
    </p:spTree>
    <p:extLst>
      <p:ext uri="{BB962C8B-B14F-4D97-AF65-F5344CB8AC3E}">
        <p14:creationId xmlns:p14="http://schemas.microsoft.com/office/powerpoint/2010/main" val="3427670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049114E5-22F5-49BD-8F74-8CCF3CA648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ノート プレースホルダー 2">
            <a:extLst>
              <a:ext uri="{FF2B5EF4-FFF2-40B4-BE49-F238E27FC236}">
                <a16:creationId xmlns:a16="http://schemas.microsoft.com/office/drawing/2014/main" id="{214480F2-55FD-41F6-8358-240BCF863C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同じ捕獲でも、銃による捕獲とわなによる捕獲では大きな特徴の違いがあります。</a:t>
            </a:r>
            <a:endParaRPr lang="en-US" altLang="ja-JP" dirty="0"/>
          </a:p>
          <a:p>
            <a:pPr eaLnBrk="1" hangingPunct="1">
              <a:spcBef>
                <a:spcPct val="0"/>
              </a:spcBef>
            </a:pPr>
            <a:r>
              <a:rPr lang="ja-JP" altLang="en-US" dirty="0"/>
              <a:t>適切な捕獲方法を選択するうえでも、銃とわなの大まかな違いは認識する必要があります。</a:t>
            </a:r>
            <a:endParaRPr lang="en-US" altLang="ja-JP" dirty="0"/>
          </a:p>
          <a:p>
            <a:pPr eaLnBrk="1" hangingPunct="1">
              <a:spcBef>
                <a:spcPct val="0"/>
              </a:spcBef>
            </a:pPr>
            <a:r>
              <a:rPr lang="ja-JP" altLang="en-US" dirty="0"/>
              <a:t>そこでまず、</a:t>
            </a:r>
            <a:r>
              <a:rPr lang="ja-JP" altLang="ja-JP" dirty="0"/>
              <a:t>銃による捕獲</a:t>
            </a:r>
            <a:r>
              <a:rPr lang="ja-JP" altLang="en-US" dirty="0"/>
              <a:t>をみていきましょう。</a:t>
            </a:r>
            <a:endParaRPr lang="en-US" altLang="ja-JP" dirty="0"/>
          </a:p>
          <a:p>
            <a:pPr eaLnBrk="1" hangingPunct="1">
              <a:spcBef>
                <a:spcPct val="0"/>
              </a:spcBef>
            </a:pPr>
            <a:r>
              <a:rPr lang="ja-JP" altLang="en-US" dirty="0"/>
              <a:t>銃による捕獲では、</a:t>
            </a:r>
            <a:r>
              <a:rPr lang="ja-JP" altLang="ja-JP" dirty="0"/>
              <a:t>以下のような特徴があります。</a:t>
            </a:r>
          </a:p>
          <a:p>
            <a:pPr eaLnBrk="1" hangingPunct="1">
              <a:spcBef>
                <a:spcPct val="0"/>
              </a:spcBef>
            </a:pPr>
            <a:r>
              <a:rPr lang="en-US" altLang="ja-JP" dirty="0"/>
              <a:t> </a:t>
            </a:r>
            <a:endParaRPr lang="ja-JP" altLang="ja-JP" dirty="0"/>
          </a:p>
          <a:p>
            <a:pPr eaLnBrk="1" hangingPunct="1">
              <a:spcBef>
                <a:spcPct val="0"/>
              </a:spcBef>
            </a:pPr>
            <a:r>
              <a:rPr lang="ja-JP" altLang="en-US" dirty="0"/>
              <a:t>〇</a:t>
            </a:r>
            <a:r>
              <a:rPr lang="ja-JP" altLang="ja-JP" dirty="0"/>
              <a:t>運動能力の高い鳥獣を、即時に殺傷して捕獲することができる。</a:t>
            </a:r>
          </a:p>
          <a:p>
            <a:pPr eaLnBrk="1" hangingPunct="1">
              <a:spcBef>
                <a:spcPct val="0"/>
              </a:spcBef>
            </a:pPr>
            <a:r>
              <a:rPr lang="ja-JP" altLang="en-US" dirty="0"/>
              <a:t>〇</a:t>
            </a:r>
            <a:r>
              <a:rPr lang="ja-JP" altLang="ja-JP" dirty="0"/>
              <a:t>わなのような物を設置する必要がなく、捕獲従事者が必要な場所に</a:t>
            </a:r>
            <a:r>
              <a:rPr lang="ja-JP" altLang="en-US" dirty="0"/>
              <a:t>自ら</a:t>
            </a:r>
            <a:r>
              <a:rPr lang="ja-JP" altLang="ja-JP" dirty="0"/>
              <a:t>移動して捕獲できる。また、誘引や馴化</a:t>
            </a:r>
            <a:r>
              <a:rPr lang="ja-JP" altLang="en-US" dirty="0"/>
              <a:t>といった</a:t>
            </a:r>
            <a:r>
              <a:rPr lang="ja-JP" altLang="ja-JP" dirty="0"/>
              <a:t>時間</a:t>
            </a:r>
            <a:r>
              <a:rPr lang="ja-JP" altLang="en-US" dirty="0"/>
              <a:t>が必要な</a:t>
            </a:r>
            <a:r>
              <a:rPr lang="ja-JP" altLang="ja-JP" dirty="0"/>
              <a:t>い</a:t>
            </a:r>
            <a:r>
              <a:rPr lang="ja-JP" altLang="en-US" dirty="0"/>
              <a:t>捕獲方法</a:t>
            </a:r>
            <a:r>
              <a:rPr lang="ja-JP" altLang="ja-JP" dirty="0"/>
              <a:t>もある。</a:t>
            </a:r>
          </a:p>
          <a:p>
            <a:pPr eaLnBrk="1" hangingPunct="1">
              <a:spcBef>
                <a:spcPct val="0"/>
              </a:spcBef>
            </a:pPr>
            <a:r>
              <a:rPr lang="ja-JP" altLang="en-US" dirty="0"/>
              <a:t>〇</a:t>
            </a:r>
            <a:r>
              <a:rPr lang="ja-JP" altLang="ja-JP" dirty="0"/>
              <a:t>捕獲従事者が対象鳥獣を目で確認したうえで、選択的に捕殺できる。</a:t>
            </a:r>
          </a:p>
          <a:p>
            <a:pPr eaLnBrk="1" hangingPunct="1">
              <a:spcBef>
                <a:spcPct val="0"/>
              </a:spcBef>
            </a:pPr>
            <a:r>
              <a:rPr lang="ja-JP" altLang="en-US" dirty="0"/>
              <a:t>〇</a:t>
            </a:r>
            <a:r>
              <a:rPr lang="ja-JP" altLang="ja-JP" dirty="0"/>
              <a:t>射撃技術や対象鳥獣を射程内に捉えるための知見や技術が必要である。</a:t>
            </a:r>
          </a:p>
          <a:p>
            <a:pPr eaLnBrk="1" hangingPunct="1">
              <a:spcBef>
                <a:spcPct val="0"/>
              </a:spcBef>
            </a:pPr>
            <a:r>
              <a:rPr lang="ja-JP" altLang="en-US" dirty="0"/>
              <a:t>〇</a:t>
            </a:r>
            <a:r>
              <a:rPr lang="ja-JP" altLang="ja-JP" dirty="0"/>
              <a:t>銃は、人に対しても殺傷能力があるため、より高度な安全管理が求められる。</a:t>
            </a:r>
            <a:endParaRPr lang="en-US" altLang="ja-JP" dirty="0"/>
          </a:p>
          <a:p>
            <a:pPr eaLnBrk="1" hangingPunct="1">
              <a:spcBef>
                <a:spcPct val="0"/>
              </a:spcBef>
            </a:pPr>
            <a:r>
              <a:rPr lang="ja-JP" altLang="en-US" dirty="0"/>
              <a:t>〇錯誤捕獲（誤射）の可能性がある。そのためカモシカやクマ類など捕獲対象以外の種の生息状況を把握しておく必要がある。</a:t>
            </a:r>
            <a:endParaRPr lang="ja-JP" altLang="ja-JP" dirty="0"/>
          </a:p>
          <a:p>
            <a:pPr eaLnBrk="1" hangingPunct="1">
              <a:spcBef>
                <a:spcPct val="0"/>
              </a:spcBef>
            </a:pPr>
            <a:endParaRPr lang="en-US" altLang="ja-JP" dirty="0"/>
          </a:p>
          <a:p>
            <a:pPr eaLnBrk="1" hangingPunct="1">
              <a:spcBef>
                <a:spcPct val="0"/>
              </a:spcBef>
            </a:pPr>
            <a:r>
              <a:rPr lang="ja-JP" altLang="en-US" dirty="0"/>
              <a:t>このように銃による捕獲は、技術を持つ人であれば比較的短時間で成果をあげることが可能であるという特徴がありますが</a:t>
            </a:r>
            <a:endParaRPr lang="en-US" altLang="ja-JP" dirty="0"/>
          </a:p>
          <a:p>
            <a:pPr eaLnBrk="1" hangingPunct="1">
              <a:spcBef>
                <a:spcPct val="0"/>
              </a:spcBef>
            </a:pPr>
            <a:r>
              <a:rPr lang="ja-JP" altLang="en-US" dirty="0"/>
              <a:t>そのために必要な技術の取得には時間がかかります。また、高度な安全管理が求められることも銃による捕獲の大きな特徴です。</a:t>
            </a:r>
          </a:p>
        </p:txBody>
      </p:sp>
      <p:sp>
        <p:nvSpPr>
          <p:cNvPr id="35844" name="スライド番号プレースホルダー 3">
            <a:extLst>
              <a:ext uri="{FF2B5EF4-FFF2-40B4-BE49-F238E27FC236}">
                <a16:creationId xmlns:a16="http://schemas.microsoft.com/office/drawing/2014/main" id="{BC48C176-B030-495A-8DAF-6721CA829A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46E0A7EC-376F-4395-8073-66768CC8AFC8}" type="slidenum">
              <a:rPr lang="ja-JP" altLang="en-US" smtClean="0">
                <a:solidFill>
                  <a:srgbClr val="000000"/>
                </a:solidFill>
              </a:rPr>
              <a:pPr fontAlgn="base">
                <a:spcBef>
                  <a:spcPct val="0"/>
                </a:spcBef>
                <a:spcAft>
                  <a:spcPct val="0"/>
                </a:spcAft>
              </a:pPr>
              <a:t>22</a:t>
            </a:fld>
            <a:endParaRPr lang="ja-JP" altLang="en-US" dirty="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774CD201-6DB7-4851-B9FE-A78B6CCA39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ノート プレースホルダー 2">
            <a:extLst>
              <a:ext uri="{FF2B5EF4-FFF2-40B4-BE49-F238E27FC236}">
                <a16:creationId xmlns:a16="http://schemas.microsoft.com/office/drawing/2014/main" id="{BD645B1D-5A3F-41D2-BB65-80CEE3AFC6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こうした特徴から、銃による捕獲が可能になる条件をまとめると、</a:t>
            </a:r>
            <a:endParaRPr lang="en-US" altLang="ja-JP" dirty="0"/>
          </a:p>
          <a:p>
            <a:pPr eaLnBrk="1" hangingPunct="1">
              <a:spcBef>
                <a:spcPct val="0"/>
              </a:spcBef>
            </a:pPr>
            <a:r>
              <a:rPr lang="ja-JP" altLang="ja-JP" dirty="0"/>
              <a:t>「対象鳥獣を確実に目視でき、銃の射程内に近づくことができ、矢先の安全が確保されているときのみ、射撃技術のある人が捕獲できる。」</a:t>
            </a:r>
            <a:endParaRPr lang="en-US" altLang="ja-JP" dirty="0"/>
          </a:p>
          <a:p>
            <a:pPr eaLnBrk="1" hangingPunct="1">
              <a:spcBef>
                <a:spcPct val="0"/>
              </a:spcBef>
            </a:pPr>
            <a:r>
              <a:rPr lang="ja-JP" altLang="en-US" dirty="0"/>
              <a:t>ということになります。</a:t>
            </a:r>
            <a:endParaRPr lang="en-US" altLang="ja-JP" dirty="0"/>
          </a:p>
        </p:txBody>
      </p:sp>
      <p:sp>
        <p:nvSpPr>
          <p:cNvPr id="37892" name="スライド番号プレースホルダー 3">
            <a:extLst>
              <a:ext uri="{FF2B5EF4-FFF2-40B4-BE49-F238E27FC236}">
                <a16:creationId xmlns:a16="http://schemas.microsoft.com/office/drawing/2014/main" id="{50B4845F-B6FE-45C9-8131-2D987E219C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9E3CB02A-A5B5-4CE3-9583-7DFADC1E9814}" type="slidenum">
              <a:rPr lang="ja-JP" altLang="en-US" smtClean="0"/>
              <a:pPr fontAlgn="base">
                <a:spcBef>
                  <a:spcPct val="0"/>
                </a:spcBef>
                <a:spcAft>
                  <a:spcPct val="0"/>
                </a:spcAft>
              </a:pPr>
              <a:t>23</a:t>
            </a:fld>
            <a:endParaRPr lang="ja-JP"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144C1287-BFB4-440A-A03F-51C11D86FF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ノート プレースホルダー 2">
            <a:extLst>
              <a:ext uri="{FF2B5EF4-FFF2-40B4-BE49-F238E27FC236}">
                <a16:creationId xmlns:a16="http://schemas.microsoft.com/office/drawing/2014/main" id="{FBD70C89-5784-4A2B-86AF-086C15AD51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これは銃による捕獲が可能になる条件をイラストで示したものです。</a:t>
            </a:r>
            <a:endParaRPr lang="en-US" altLang="ja-JP" dirty="0"/>
          </a:p>
          <a:p>
            <a:pPr eaLnBrk="1" hangingPunct="1">
              <a:spcBef>
                <a:spcPct val="0"/>
              </a:spcBef>
            </a:pPr>
            <a:r>
              <a:rPr lang="ja-JP" altLang="en-US" dirty="0"/>
              <a:t>これらの条件の一つでも揃わなければ、銃による捕獲はできません。</a:t>
            </a:r>
          </a:p>
        </p:txBody>
      </p:sp>
      <p:sp>
        <p:nvSpPr>
          <p:cNvPr id="39940" name="スライド番号プレースホルダー 3">
            <a:extLst>
              <a:ext uri="{FF2B5EF4-FFF2-40B4-BE49-F238E27FC236}">
                <a16:creationId xmlns:a16="http://schemas.microsoft.com/office/drawing/2014/main" id="{24F6B039-7DD2-46F4-A8E9-CDD7FD3D62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142408E9-2018-4033-8F7A-5D9C7C0D5550}" type="slidenum">
              <a:rPr lang="ja-JP" altLang="en-US" smtClean="0"/>
              <a:pPr fontAlgn="base">
                <a:spcBef>
                  <a:spcPct val="0"/>
                </a:spcBef>
                <a:spcAft>
                  <a:spcPct val="0"/>
                </a:spcAft>
              </a:pPr>
              <a:t>24</a:t>
            </a:fld>
            <a:endParaRPr lang="ja-JP"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F85548DF-F376-487E-9636-9DD3C3040E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ノート プレースホルダー 2">
            <a:extLst>
              <a:ext uri="{FF2B5EF4-FFF2-40B4-BE49-F238E27FC236}">
                <a16:creationId xmlns:a16="http://schemas.microsoft.com/office/drawing/2014/main" id="{64388FE8-741C-4736-BAF7-942CC87153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このような銃による捕獲が可能になる条件を満たすために、実際にはどのような捕獲方法があるのでしょうか。</a:t>
            </a:r>
            <a:endParaRPr lang="en-US" altLang="ja-JP" dirty="0"/>
          </a:p>
          <a:p>
            <a:pPr eaLnBrk="1" hangingPunct="1">
              <a:spcBef>
                <a:spcPct val="0"/>
              </a:spcBef>
            </a:pPr>
            <a:endParaRPr lang="en-US" altLang="ja-JP" dirty="0"/>
          </a:p>
          <a:p>
            <a:pPr eaLnBrk="1" hangingPunct="1">
              <a:spcBef>
                <a:spcPct val="0"/>
              </a:spcBef>
            </a:pPr>
            <a:r>
              <a:rPr lang="ja-JP" altLang="en-US" dirty="0"/>
              <a:t>主な捕獲方法</a:t>
            </a:r>
            <a:r>
              <a:rPr lang="ja-JP" altLang="ja-JP" dirty="0"/>
              <a:t>は、</a:t>
            </a:r>
            <a:endParaRPr lang="en-US" altLang="ja-JP" dirty="0"/>
          </a:p>
          <a:p>
            <a:pPr eaLnBrk="1" hangingPunct="1">
              <a:spcBef>
                <a:spcPct val="0"/>
              </a:spcBef>
            </a:pPr>
            <a:r>
              <a:rPr lang="ja-JP" altLang="ja-JP" dirty="0"/>
              <a:t>「待ち伏せ</a:t>
            </a:r>
            <a:r>
              <a:rPr lang="ja-JP" altLang="en-US" dirty="0"/>
              <a:t>て捕獲する</a:t>
            </a:r>
            <a:r>
              <a:rPr lang="ja-JP" altLang="ja-JP" dirty="0"/>
              <a:t>」、「探索・追跡し</a:t>
            </a:r>
            <a:r>
              <a:rPr lang="ja-JP" altLang="en-US" dirty="0"/>
              <a:t>て捕獲す</a:t>
            </a:r>
            <a:r>
              <a:rPr lang="ja-JP" altLang="ja-JP" dirty="0"/>
              <a:t>る」、「待ち伏せと探索・追跡を組み合わせ</a:t>
            </a:r>
            <a:r>
              <a:rPr lang="ja-JP" altLang="en-US" dirty="0"/>
              <a:t>て捕獲す</a:t>
            </a:r>
            <a:r>
              <a:rPr lang="ja-JP" altLang="ja-JP" dirty="0"/>
              <a:t>る」</a:t>
            </a:r>
            <a:endParaRPr lang="en-US" altLang="ja-JP" dirty="0"/>
          </a:p>
          <a:p>
            <a:pPr eaLnBrk="1" hangingPunct="1">
              <a:spcBef>
                <a:spcPct val="0"/>
              </a:spcBef>
            </a:pPr>
            <a:r>
              <a:rPr lang="ja-JP" altLang="ja-JP" dirty="0"/>
              <a:t>の</a:t>
            </a:r>
            <a:r>
              <a:rPr lang="ja-JP" altLang="en-US" dirty="0"/>
              <a:t>３</a:t>
            </a:r>
            <a:r>
              <a:rPr lang="ja-JP" altLang="ja-JP" dirty="0"/>
              <a:t>つに分けられます。</a:t>
            </a:r>
            <a:endParaRPr lang="ja-JP" altLang="en-US" dirty="0"/>
          </a:p>
        </p:txBody>
      </p:sp>
      <p:sp>
        <p:nvSpPr>
          <p:cNvPr id="41988" name="スライド番号プレースホルダー 3">
            <a:extLst>
              <a:ext uri="{FF2B5EF4-FFF2-40B4-BE49-F238E27FC236}">
                <a16:creationId xmlns:a16="http://schemas.microsoft.com/office/drawing/2014/main" id="{B594D885-EAC2-4257-B5CD-4891396665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3DCBC5EC-0C49-4495-9840-3A2B37E0E6C2}" type="slidenum">
              <a:rPr lang="ja-JP" altLang="en-US" smtClean="0"/>
              <a:pPr fontAlgn="base">
                <a:spcBef>
                  <a:spcPct val="0"/>
                </a:spcBef>
                <a:spcAft>
                  <a:spcPct val="0"/>
                </a:spcAft>
              </a:pPr>
              <a:t>25</a:t>
            </a:fld>
            <a:endParaRPr lang="ja-JP"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18334435-7BB7-4790-A610-1D230691BF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ノート プレースホルダー 2">
            <a:extLst>
              <a:ext uri="{FF2B5EF4-FFF2-40B4-BE49-F238E27FC236}">
                <a16:creationId xmlns:a16="http://schemas.microsoft.com/office/drawing/2014/main" id="{6D3C5020-7EE2-40BB-95FA-9AD0BE7365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まず、待伏せて捕獲する方法の特徴を説明します。</a:t>
            </a:r>
            <a:endParaRPr lang="en-US" altLang="ja-JP" dirty="0"/>
          </a:p>
          <a:p>
            <a:pPr eaLnBrk="1" hangingPunct="1">
              <a:spcBef>
                <a:spcPct val="0"/>
              </a:spcBef>
            </a:pPr>
            <a:r>
              <a:rPr lang="ja-JP" altLang="en-US" dirty="0"/>
              <a:t>待伏せて捕獲する方法とは、</a:t>
            </a:r>
            <a:r>
              <a:rPr lang="ja-JP" altLang="ja-JP" dirty="0"/>
              <a:t>対象鳥獣が出てくる場所で待ち伏せて、対象鳥獣が射手へ近づくのを待って射撃をする方法です。</a:t>
            </a:r>
            <a:endParaRPr lang="en-US" altLang="ja-JP" dirty="0"/>
          </a:p>
          <a:p>
            <a:pPr eaLnBrk="1" hangingPunct="1">
              <a:spcBef>
                <a:spcPct val="0"/>
              </a:spcBef>
            </a:pPr>
            <a:r>
              <a:rPr lang="ja-JP" altLang="en-US" dirty="0"/>
              <a:t>待伏せ猟や誘引狙撃、コール猟などが該当します。</a:t>
            </a:r>
            <a:endParaRPr lang="en-US" altLang="ja-JP" dirty="0"/>
          </a:p>
          <a:p>
            <a:pPr eaLnBrk="1" hangingPunct="1">
              <a:spcBef>
                <a:spcPct val="0"/>
              </a:spcBef>
            </a:pPr>
            <a:endParaRPr lang="en-US" altLang="ja-JP" dirty="0"/>
          </a:p>
          <a:p>
            <a:pPr eaLnBrk="1" hangingPunct="1">
              <a:spcBef>
                <a:spcPct val="0"/>
              </a:spcBef>
            </a:pPr>
            <a:r>
              <a:rPr lang="ja-JP" altLang="ja-JP" dirty="0"/>
              <a:t>射手は、あらかじめ発射する位置を決め、射撃範囲（着弾点）を想定して、対象鳥獣が出てくるのを待ちます。</a:t>
            </a:r>
            <a:endParaRPr lang="en-US" altLang="ja-JP" dirty="0"/>
          </a:p>
          <a:p>
            <a:pPr eaLnBrk="1" hangingPunct="1">
              <a:spcBef>
                <a:spcPct val="0"/>
              </a:spcBef>
            </a:pPr>
            <a:r>
              <a:rPr lang="ja-JP" altLang="ja-JP" dirty="0"/>
              <a:t>あらかじめ発射位置と射撃範囲を限定できるため、現場監督者も捕獲従事者への指示や監督がしやすく、安全管理がしやすい</a:t>
            </a:r>
            <a:r>
              <a:rPr lang="ja-JP" altLang="en-US" dirty="0"/>
              <a:t>方法</a:t>
            </a:r>
            <a:r>
              <a:rPr lang="ja-JP" altLang="ja-JP" dirty="0"/>
              <a:t>といえます。</a:t>
            </a:r>
            <a:endParaRPr lang="en-US" altLang="ja-JP" dirty="0"/>
          </a:p>
          <a:p>
            <a:pPr eaLnBrk="1" hangingPunct="1">
              <a:spcBef>
                <a:spcPct val="0"/>
              </a:spcBef>
            </a:pPr>
            <a:endParaRPr lang="ja-JP" altLang="ja-JP" dirty="0"/>
          </a:p>
          <a:p>
            <a:pPr eaLnBrk="1" hangingPunct="1">
              <a:spcBef>
                <a:spcPct val="0"/>
              </a:spcBef>
            </a:pPr>
            <a:r>
              <a:rPr lang="ja-JP" altLang="ja-JP" dirty="0"/>
              <a:t>待ち伏せて捕獲する方法には、餌付けをして誘引をする方法</a:t>
            </a:r>
            <a:r>
              <a:rPr lang="ja-JP" altLang="en-US" dirty="0"/>
              <a:t>な</a:t>
            </a:r>
            <a:r>
              <a:rPr lang="ja-JP" altLang="ja-JP" dirty="0"/>
              <a:t>どがあります。</a:t>
            </a:r>
            <a:endParaRPr lang="en-US" altLang="ja-JP" dirty="0"/>
          </a:p>
          <a:p>
            <a:pPr eaLnBrk="1" hangingPunct="1">
              <a:spcBef>
                <a:spcPct val="0"/>
              </a:spcBef>
            </a:pPr>
            <a:r>
              <a:rPr lang="ja-JP" altLang="en-US" dirty="0"/>
              <a:t>季節等の環境状況や捕獲状況等</a:t>
            </a:r>
            <a:r>
              <a:rPr lang="ja-JP" altLang="ja-JP" dirty="0"/>
              <a:t>によって、対象鳥獣の出没場所や警戒の程度、誘引のしやすさなどか変わってきます。捕獲までに</a:t>
            </a:r>
            <a:r>
              <a:rPr lang="ja-JP" altLang="en-US" dirty="0"/>
              <a:t>かかる時間も</a:t>
            </a:r>
            <a:r>
              <a:rPr lang="ja-JP" altLang="ja-JP" dirty="0"/>
              <a:t>、これらの要因によって大きく左右されます。</a:t>
            </a:r>
            <a:endParaRPr lang="en-US" altLang="ja-JP" dirty="0"/>
          </a:p>
          <a:p>
            <a:pPr eaLnBrk="1" hangingPunct="1">
              <a:spcBef>
                <a:spcPct val="0"/>
              </a:spcBef>
            </a:pPr>
            <a:r>
              <a:rPr lang="ja-JP" altLang="ja-JP" dirty="0"/>
              <a:t>射撃範囲は対象鳥獣の行動や、</a:t>
            </a:r>
            <a:r>
              <a:rPr lang="ja-JP" altLang="en-US" dirty="0"/>
              <a:t>バックストップ等の周辺状況</a:t>
            </a:r>
            <a:r>
              <a:rPr lang="ja-JP" altLang="ja-JP" dirty="0"/>
              <a:t>を</a:t>
            </a:r>
            <a:r>
              <a:rPr lang="ja-JP" altLang="en-US" dirty="0"/>
              <a:t>考えて</a:t>
            </a:r>
            <a:r>
              <a:rPr lang="ja-JP" altLang="ja-JP" dirty="0"/>
              <a:t>決めます。</a:t>
            </a:r>
            <a:endParaRPr lang="en-US" altLang="ja-JP" dirty="0"/>
          </a:p>
          <a:p>
            <a:pPr eaLnBrk="1" hangingPunct="1">
              <a:spcBef>
                <a:spcPct val="0"/>
              </a:spcBef>
            </a:pPr>
            <a:r>
              <a:rPr lang="ja-JP" altLang="ja-JP" dirty="0"/>
              <a:t>また、安全に射撃できる範囲の中で、近くまで引きつけるか、遠くから撃つか</a:t>
            </a:r>
            <a:r>
              <a:rPr lang="ja-JP" altLang="en-US" dirty="0"/>
              <a:t>等の方針を決め、</a:t>
            </a:r>
            <a:r>
              <a:rPr lang="ja-JP" altLang="ja-JP" dirty="0"/>
              <a:t>その方針によって、適合する銃器や弾、照準器の種類も変わ</a:t>
            </a:r>
            <a:r>
              <a:rPr lang="ja-JP" altLang="en-US" dirty="0"/>
              <a:t>り</a:t>
            </a:r>
            <a:r>
              <a:rPr lang="ja-JP" altLang="ja-JP" dirty="0"/>
              <a:t>ます。</a:t>
            </a:r>
            <a:endParaRPr lang="en-US" altLang="ja-JP" dirty="0"/>
          </a:p>
          <a:p>
            <a:pPr eaLnBrk="1" hangingPunct="1">
              <a:spcBef>
                <a:spcPct val="0"/>
              </a:spcBef>
            </a:pPr>
            <a:endParaRPr lang="en-US" altLang="ja-JP" dirty="0"/>
          </a:p>
          <a:p>
            <a:pPr eaLnBrk="1" hangingPunct="1">
              <a:spcBef>
                <a:spcPct val="0"/>
              </a:spcBef>
            </a:pPr>
            <a:r>
              <a:rPr lang="ja-JP" altLang="en-US" dirty="0"/>
              <a:t>以上のように、射手は、想定した射撃範囲に入ってくる対象鳥獣に察知されずに待ち伏せる工夫をするとともに、対象鳥獣の行動などを想定して、射撃に備える必要があります。</a:t>
            </a:r>
          </a:p>
        </p:txBody>
      </p:sp>
      <p:sp>
        <p:nvSpPr>
          <p:cNvPr id="46084" name="スライド番号プレースホルダー 3">
            <a:extLst>
              <a:ext uri="{FF2B5EF4-FFF2-40B4-BE49-F238E27FC236}">
                <a16:creationId xmlns:a16="http://schemas.microsoft.com/office/drawing/2014/main" id="{596D8DCF-BA8E-45DC-8BB2-CE49DCB9EC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EF4B9B23-B5EF-4CC7-827B-020928707BB0}" type="slidenum">
              <a:rPr lang="ja-JP" altLang="en-US" smtClean="0">
                <a:solidFill>
                  <a:srgbClr val="000000"/>
                </a:solidFill>
              </a:rPr>
              <a:pPr fontAlgn="base">
                <a:spcBef>
                  <a:spcPct val="0"/>
                </a:spcBef>
                <a:spcAft>
                  <a:spcPct val="0"/>
                </a:spcAft>
              </a:pPr>
              <a:t>26</a:t>
            </a:fld>
            <a:endParaRPr lang="ja-JP" altLang="en-US" dirty="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a:extLst>
              <a:ext uri="{FF2B5EF4-FFF2-40B4-BE49-F238E27FC236}">
                <a16:creationId xmlns:a16="http://schemas.microsoft.com/office/drawing/2014/main" id="{77E75530-4125-43B3-8462-4413D64DCA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ノート プレースホルダー 2">
            <a:extLst>
              <a:ext uri="{FF2B5EF4-FFF2-40B4-BE49-F238E27FC236}">
                <a16:creationId xmlns:a16="http://schemas.microsoft.com/office/drawing/2014/main" id="{FA166E34-A88F-4909-B6E5-FB1D0FA7EF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以上から、待ち伏せて捕獲する方法に必要な技能と作業は</a:t>
            </a:r>
            <a:endParaRPr lang="en-US" altLang="ja-JP" dirty="0"/>
          </a:p>
          <a:p>
            <a:pPr eaLnBrk="1" hangingPunct="1">
              <a:spcBef>
                <a:spcPct val="0"/>
              </a:spcBef>
            </a:pPr>
            <a:r>
              <a:rPr lang="ja-JP" altLang="en-US" dirty="0"/>
              <a:t>○痕跡等の状況判断による出没場所の見立て</a:t>
            </a:r>
            <a:endParaRPr lang="en-US" altLang="ja-JP" dirty="0"/>
          </a:p>
          <a:p>
            <a:pPr eaLnBrk="1" hangingPunct="1">
              <a:spcBef>
                <a:spcPct val="0"/>
              </a:spcBef>
            </a:pPr>
            <a:r>
              <a:rPr lang="ja-JP" altLang="en-US" dirty="0"/>
              <a:t>○誘引できる場所や誘引方法の見立て</a:t>
            </a:r>
            <a:endParaRPr lang="en-US" altLang="ja-JP" dirty="0"/>
          </a:p>
          <a:p>
            <a:pPr eaLnBrk="1" hangingPunct="1">
              <a:spcBef>
                <a:spcPct val="0"/>
              </a:spcBef>
            </a:pPr>
            <a:r>
              <a:rPr lang="ja-JP" altLang="en-US" dirty="0"/>
              <a:t>○適切な射撃地点の判断や射撃範囲の想定</a:t>
            </a:r>
            <a:endParaRPr lang="en-US" altLang="ja-JP" dirty="0"/>
          </a:p>
          <a:p>
            <a:pPr eaLnBrk="1" hangingPunct="1">
              <a:spcBef>
                <a:spcPct val="0"/>
              </a:spcBef>
            </a:pPr>
            <a:r>
              <a:rPr lang="ja-JP" altLang="en-US" dirty="0"/>
              <a:t>の３つにまとめられます。</a:t>
            </a:r>
            <a:endParaRPr lang="en-US" altLang="ja-JP" dirty="0"/>
          </a:p>
        </p:txBody>
      </p:sp>
      <p:sp>
        <p:nvSpPr>
          <p:cNvPr id="48132" name="スライド番号プレースホルダー 3">
            <a:extLst>
              <a:ext uri="{FF2B5EF4-FFF2-40B4-BE49-F238E27FC236}">
                <a16:creationId xmlns:a16="http://schemas.microsoft.com/office/drawing/2014/main" id="{BEAB9E44-7B70-425E-B29F-8A8EF58AC3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DE1C1515-6570-4B17-BC9F-0130038CFB24}" type="slidenum">
              <a:rPr lang="ja-JP" altLang="en-US" smtClean="0">
                <a:solidFill>
                  <a:srgbClr val="000000"/>
                </a:solidFill>
              </a:rPr>
              <a:pPr fontAlgn="base">
                <a:spcBef>
                  <a:spcPct val="0"/>
                </a:spcBef>
                <a:spcAft>
                  <a:spcPct val="0"/>
                </a:spcAft>
              </a:pPr>
              <a:t>27</a:t>
            </a:fld>
            <a:endParaRPr lang="ja-JP" altLang="en-US" dirty="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8747695B-F096-425D-9A24-DDE066F4A9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ノート プレースホルダー 2">
            <a:extLst>
              <a:ext uri="{FF2B5EF4-FFF2-40B4-BE49-F238E27FC236}">
                <a16:creationId xmlns:a16="http://schemas.microsoft.com/office/drawing/2014/main" id="{F5F5985D-9C32-4C43-8F55-2D8140154B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次に、探索や追跡をして捕獲する方法の特徴を説明します。</a:t>
            </a:r>
            <a:endParaRPr lang="en-US" altLang="ja-JP" dirty="0"/>
          </a:p>
          <a:p>
            <a:pPr eaLnBrk="1" hangingPunct="1">
              <a:spcBef>
                <a:spcPct val="0"/>
              </a:spcBef>
            </a:pPr>
            <a:r>
              <a:rPr lang="ja-JP" altLang="en-US" dirty="0"/>
              <a:t>探索や追跡をして捕獲する方法とは、</a:t>
            </a:r>
            <a:r>
              <a:rPr lang="ja-JP" altLang="ja-JP" dirty="0"/>
              <a:t>捕獲従事者が、捕獲対象鳥獣がいる場所を探して接近し、射撃する方法です。</a:t>
            </a:r>
            <a:endParaRPr lang="en-US" altLang="ja-JP" dirty="0"/>
          </a:p>
          <a:p>
            <a:pPr eaLnBrk="1" hangingPunct="1">
              <a:spcBef>
                <a:spcPct val="0"/>
              </a:spcBef>
            </a:pPr>
            <a:r>
              <a:rPr lang="ja-JP" altLang="en-US" dirty="0"/>
              <a:t>流し撃ち、忍び猟、跡追い猟等がこれに該当します。</a:t>
            </a:r>
            <a:endParaRPr lang="en-US" altLang="ja-JP" dirty="0"/>
          </a:p>
          <a:p>
            <a:pPr eaLnBrk="1" hangingPunct="1">
              <a:spcBef>
                <a:spcPct val="0"/>
              </a:spcBef>
            </a:pPr>
            <a:r>
              <a:rPr lang="ja-JP" altLang="ja-JP" dirty="0"/>
              <a:t>対象鳥獣</a:t>
            </a:r>
            <a:r>
              <a:rPr lang="ja-JP" altLang="en-US" dirty="0"/>
              <a:t>の</a:t>
            </a:r>
            <a:r>
              <a:rPr lang="ja-JP" altLang="ja-JP" dirty="0"/>
              <a:t>行動や移動のパターンがわかっている場合には、決まった位置で待つだけでなく、対象鳥獣に遭遇できる場所を探索しながら射撃する方法も効果的です。</a:t>
            </a:r>
            <a:endParaRPr lang="en-US" altLang="ja-JP" dirty="0"/>
          </a:p>
          <a:p>
            <a:pPr eaLnBrk="1" hangingPunct="1">
              <a:spcBef>
                <a:spcPct val="0"/>
              </a:spcBef>
            </a:pPr>
            <a:r>
              <a:rPr lang="ja-JP" altLang="en-US" dirty="0"/>
              <a:t>また、</a:t>
            </a:r>
            <a:r>
              <a:rPr lang="ja-JP" altLang="ja-JP" dirty="0"/>
              <a:t>探索や追跡に猟犬を使う方法もあります。</a:t>
            </a:r>
          </a:p>
          <a:p>
            <a:pPr eaLnBrk="1" hangingPunct="1">
              <a:spcBef>
                <a:spcPct val="0"/>
              </a:spcBef>
            </a:pPr>
            <a:r>
              <a:rPr lang="ja-JP" altLang="ja-JP" dirty="0"/>
              <a:t>射手が移動</a:t>
            </a:r>
            <a:r>
              <a:rPr lang="ja-JP" altLang="en-US" dirty="0"/>
              <a:t>する場合には、射程範囲やバックストップの状況が変化したり、発射位置や想定される着弾点等が変化します。</a:t>
            </a:r>
            <a:endParaRPr lang="en-US" altLang="ja-JP" dirty="0"/>
          </a:p>
          <a:p>
            <a:pPr eaLnBrk="1" hangingPunct="1">
              <a:spcBef>
                <a:spcPct val="0"/>
              </a:spcBef>
            </a:pPr>
            <a:r>
              <a:rPr lang="ja-JP" altLang="en-US" dirty="0"/>
              <a:t>また、発射時には足場のしっかりとした場所で射撃体勢を整える必要です。</a:t>
            </a:r>
            <a:endParaRPr lang="en-US" altLang="ja-JP" dirty="0"/>
          </a:p>
          <a:p>
            <a:pPr eaLnBrk="1" hangingPunct="1">
              <a:spcBef>
                <a:spcPct val="0"/>
              </a:spcBef>
            </a:pPr>
            <a:endParaRPr lang="en-US" altLang="ja-JP" dirty="0"/>
          </a:p>
          <a:p>
            <a:pPr eaLnBrk="1" hangingPunct="1">
              <a:spcBef>
                <a:spcPct val="0"/>
              </a:spcBef>
            </a:pPr>
            <a:r>
              <a:rPr lang="ja-JP" altLang="en-US" dirty="0"/>
              <a:t>このように移動しながらの射撃には周囲の状況に合わせた注意や判断力と高度な射撃技術が必要になります。</a:t>
            </a:r>
            <a:endParaRPr lang="en-US" altLang="ja-JP" dirty="0"/>
          </a:p>
          <a:p>
            <a:pPr eaLnBrk="1" hangingPunct="1">
              <a:spcBef>
                <a:spcPct val="0"/>
              </a:spcBef>
            </a:pPr>
            <a:endParaRPr lang="ja-JP" altLang="en-US" dirty="0"/>
          </a:p>
        </p:txBody>
      </p:sp>
      <p:sp>
        <p:nvSpPr>
          <p:cNvPr id="50180" name="スライド番号プレースホルダー 3">
            <a:extLst>
              <a:ext uri="{FF2B5EF4-FFF2-40B4-BE49-F238E27FC236}">
                <a16:creationId xmlns:a16="http://schemas.microsoft.com/office/drawing/2014/main" id="{F1490775-FC1D-4FA1-A0CD-505B5C5445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B371E466-4DC3-42CD-BFF6-1D147545352D}" type="slidenum">
              <a:rPr lang="ja-JP" altLang="en-US" smtClean="0">
                <a:solidFill>
                  <a:srgbClr val="000000"/>
                </a:solidFill>
              </a:rPr>
              <a:pPr fontAlgn="base">
                <a:spcBef>
                  <a:spcPct val="0"/>
                </a:spcBef>
                <a:spcAft>
                  <a:spcPct val="0"/>
                </a:spcAft>
              </a:pPr>
              <a:t>28</a:t>
            </a:fld>
            <a:endParaRPr lang="ja-JP" altLang="en-US" dirty="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3A7EAE69-BC45-4169-8433-4EBD07E780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ノート プレースホルダー 2">
            <a:extLst>
              <a:ext uri="{FF2B5EF4-FFF2-40B4-BE49-F238E27FC236}">
                <a16:creationId xmlns:a16="http://schemas.microsoft.com/office/drawing/2014/main" id="{1CDB6051-51E4-4000-8BC2-7E524CED53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以上から、探索や追跡をして捕獲する方法に求められる技能と作業は、</a:t>
            </a:r>
            <a:endParaRPr lang="en-US" altLang="ja-JP" dirty="0"/>
          </a:p>
          <a:p>
            <a:pPr eaLnBrk="1" hangingPunct="1">
              <a:spcBef>
                <a:spcPct val="0"/>
              </a:spcBef>
            </a:pPr>
            <a:r>
              <a:rPr lang="ja-JP" altLang="en-US" dirty="0"/>
              <a:t>〇</a:t>
            </a:r>
            <a:r>
              <a:rPr lang="ja-JP" altLang="ja-JP" dirty="0"/>
              <a:t>対象鳥獣</a:t>
            </a:r>
            <a:r>
              <a:rPr lang="ja-JP" altLang="en-US" dirty="0"/>
              <a:t>と遭遇できること</a:t>
            </a:r>
            <a:endParaRPr lang="en-US" altLang="ja-JP" dirty="0"/>
          </a:p>
          <a:p>
            <a:pPr eaLnBrk="1" hangingPunct="1">
              <a:spcBef>
                <a:spcPct val="0"/>
              </a:spcBef>
            </a:pPr>
            <a:r>
              <a:rPr lang="ja-JP" altLang="en-US" dirty="0"/>
              <a:t>〇山中を歩きながら、安全に銃を保持し、適切に装填や脱包すること</a:t>
            </a:r>
            <a:endParaRPr lang="en-US" altLang="ja-JP" dirty="0"/>
          </a:p>
          <a:p>
            <a:pPr eaLnBrk="1" hangingPunct="1">
              <a:spcBef>
                <a:spcPct val="0"/>
              </a:spcBef>
            </a:pPr>
            <a:r>
              <a:rPr lang="ja-JP" altLang="en-US" dirty="0"/>
              <a:t>〇</a:t>
            </a:r>
            <a:r>
              <a:rPr lang="ja-JP" altLang="ja-JP" dirty="0"/>
              <a:t>常に変化する射程範囲やバックストップの状況を正確に把握し</a:t>
            </a:r>
            <a:r>
              <a:rPr lang="ja-JP" altLang="en-US" dirty="0"/>
              <a:t>、</a:t>
            </a:r>
            <a:r>
              <a:rPr lang="ja-JP" altLang="ja-JP" dirty="0"/>
              <a:t>発射位置や想定される着弾点を確認してから、発砲</a:t>
            </a:r>
            <a:r>
              <a:rPr lang="ja-JP" altLang="en-US" dirty="0"/>
              <a:t>す</a:t>
            </a:r>
            <a:r>
              <a:rPr lang="ja-JP" altLang="ja-JP" dirty="0"/>
              <a:t>る</a:t>
            </a:r>
            <a:r>
              <a:rPr lang="ja-JP" altLang="en-US" dirty="0"/>
              <a:t>こと</a:t>
            </a:r>
            <a:endParaRPr lang="en-US" altLang="ja-JP" dirty="0"/>
          </a:p>
          <a:p>
            <a:pPr eaLnBrk="1" hangingPunct="1">
              <a:spcBef>
                <a:spcPct val="0"/>
              </a:spcBef>
            </a:pPr>
            <a:r>
              <a:rPr lang="ja-JP" altLang="en-US" dirty="0"/>
              <a:t>〇</a:t>
            </a:r>
            <a:r>
              <a:rPr lang="ja-JP" altLang="ja-JP" dirty="0"/>
              <a:t>短い時間内に</a:t>
            </a:r>
            <a:r>
              <a:rPr lang="ja-JP" altLang="en-US" dirty="0"/>
              <a:t>すばやく対象に狙いをつけること</a:t>
            </a:r>
            <a:endParaRPr lang="en-US" altLang="ja-JP" dirty="0"/>
          </a:p>
          <a:p>
            <a:pPr eaLnBrk="1" hangingPunct="1">
              <a:spcBef>
                <a:spcPct val="0"/>
              </a:spcBef>
            </a:pPr>
            <a:endParaRPr lang="en-US" altLang="ja-JP" dirty="0"/>
          </a:p>
          <a:p>
            <a:pPr eaLnBrk="1" hangingPunct="1">
              <a:spcBef>
                <a:spcPct val="0"/>
              </a:spcBef>
            </a:pPr>
            <a:r>
              <a:rPr lang="ja-JP" altLang="en-US" dirty="0"/>
              <a:t>の４つにまとめられます。</a:t>
            </a:r>
            <a:endParaRPr lang="en-US" altLang="ja-JP" dirty="0"/>
          </a:p>
        </p:txBody>
      </p:sp>
      <p:sp>
        <p:nvSpPr>
          <p:cNvPr id="52228" name="スライド番号プレースホルダー 3">
            <a:extLst>
              <a:ext uri="{FF2B5EF4-FFF2-40B4-BE49-F238E27FC236}">
                <a16:creationId xmlns:a16="http://schemas.microsoft.com/office/drawing/2014/main" id="{AD9FAAC3-B6AB-42FF-89B0-666ECB9BB7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C46D817F-860F-4239-95F8-54DBE8600620}" type="slidenum">
              <a:rPr lang="ja-JP" altLang="en-US" smtClean="0">
                <a:solidFill>
                  <a:srgbClr val="000000"/>
                </a:solidFill>
              </a:rPr>
              <a:pPr fontAlgn="base">
                <a:spcBef>
                  <a:spcPct val="0"/>
                </a:spcBef>
                <a:spcAft>
                  <a:spcPct val="0"/>
                </a:spcAft>
              </a:pPr>
              <a:t>29</a:t>
            </a:fld>
            <a:endParaRPr lang="ja-JP" altLang="en-US" dirty="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a:extLst>
              <a:ext uri="{FF2B5EF4-FFF2-40B4-BE49-F238E27FC236}">
                <a16:creationId xmlns:a16="http://schemas.microsoft.com/office/drawing/2014/main" id="{D78ACC39-511A-4DD8-8BFF-DD68FE91DE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ノート プレースホルダー 2">
            <a:extLst>
              <a:ext uri="{FF2B5EF4-FFF2-40B4-BE49-F238E27FC236}">
                <a16:creationId xmlns:a16="http://schemas.microsoft.com/office/drawing/2014/main" id="{C464DEFF-9ED7-4903-821A-78E09DFE5A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最後に、探索や追跡と待ち伏せを組み合わせて捕獲する方法の特徴を説明します。</a:t>
            </a:r>
            <a:endParaRPr lang="en-US" altLang="ja-JP" dirty="0"/>
          </a:p>
          <a:p>
            <a:pPr eaLnBrk="1" hangingPunct="1">
              <a:spcBef>
                <a:spcPct val="0"/>
              </a:spcBef>
            </a:pPr>
            <a:endParaRPr lang="en-US" altLang="ja-JP" dirty="0"/>
          </a:p>
          <a:p>
            <a:pPr eaLnBrk="1" hangingPunct="1">
              <a:spcBef>
                <a:spcPct val="0"/>
              </a:spcBef>
            </a:pPr>
            <a:r>
              <a:rPr lang="ja-JP" altLang="en-US" dirty="0"/>
              <a:t>探索や追跡と待ち伏せを組み合わせて捕獲する方法とは、</a:t>
            </a:r>
            <a:r>
              <a:rPr lang="ja-JP" altLang="ja-JP" dirty="0"/>
              <a:t>複数の従事者が探索や追跡と待ち伏せの役割を分担して共同で捕獲を行ったり、状況に応じて待ち伏せと追跡を使い分ける方法で</a:t>
            </a:r>
            <a:r>
              <a:rPr lang="ja-JP" altLang="en-US" dirty="0"/>
              <a:t>す</a:t>
            </a:r>
            <a:r>
              <a:rPr lang="ja-JP" altLang="ja-JP" dirty="0"/>
              <a:t>。</a:t>
            </a:r>
            <a:endParaRPr lang="en-US" altLang="ja-JP" dirty="0"/>
          </a:p>
          <a:p>
            <a:pPr eaLnBrk="1" hangingPunct="1">
              <a:spcBef>
                <a:spcPct val="0"/>
              </a:spcBef>
            </a:pPr>
            <a:r>
              <a:rPr lang="ja-JP" altLang="en-US" dirty="0"/>
              <a:t>巻き狩り猟などが該当します。</a:t>
            </a:r>
            <a:endParaRPr lang="en-US" altLang="ja-JP" dirty="0"/>
          </a:p>
          <a:p>
            <a:pPr eaLnBrk="1" hangingPunct="1">
              <a:spcBef>
                <a:spcPct val="0"/>
              </a:spcBef>
            </a:pPr>
            <a:r>
              <a:rPr lang="ja-JP" altLang="en-US" dirty="0"/>
              <a:t>巻き狩り猟では、</a:t>
            </a:r>
            <a:r>
              <a:rPr lang="ja-JP" altLang="ja-JP" dirty="0"/>
              <a:t>勢子</a:t>
            </a:r>
            <a:r>
              <a:rPr lang="ja-JP" altLang="en-US" dirty="0"/>
              <a:t>が</a:t>
            </a:r>
            <a:r>
              <a:rPr lang="ja-JP" altLang="ja-JP" dirty="0"/>
              <a:t>山中を歩き回り、対象鳥獣のいる場所を探して待ち手の前に追い出す役割を担うほか、状況に応じて対象鳥獣を射撃し仕留め</a:t>
            </a:r>
            <a:r>
              <a:rPr lang="ja-JP" altLang="en-US" dirty="0"/>
              <a:t>ます。この場合、勢子</a:t>
            </a:r>
            <a:r>
              <a:rPr lang="ja-JP" altLang="ja-JP" dirty="0"/>
              <a:t>は、探索や追跡して捕獲することになります。</a:t>
            </a:r>
            <a:r>
              <a:rPr lang="ja-JP" altLang="en-US" dirty="0"/>
              <a:t>一方、</a:t>
            </a:r>
            <a:r>
              <a:rPr lang="ja-JP" altLang="ja-JP" dirty="0"/>
              <a:t>待ち手は、</a:t>
            </a:r>
            <a:r>
              <a:rPr lang="ja-JP" altLang="en-US" dirty="0"/>
              <a:t>対象となる地域を囲い、</a:t>
            </a:r>
            <a:r>
              <a:rPr lang="ja-JP" altLang="ja-JP" dirty="0"/>
              <a:t>対象鳥獣が追い出されそうな場所で、待ち伏せて仕留める捕獲を行います。</a:t>
            </a:r>
            <a:endParaRPr lang="en-US" altLang="ja-JP" dirty="0"/>
          </a:p>
        </p:txBody>
      </p:sp>
      <p:sp>
        <p:nvSpPr>
          <p:cNvPr id="54276" name="スライド番号プレースホルダー 3">
            <a:extLst>
              <a:ext uri="{FF2B5EF4-FFF2-40B4-BE49-F238E27FC236}">
                <a16:creationId xmlns:a16="http://schemas.microsoft.com/office/drawing/2014/main" id="{DEED9B05-067E-4574-9A93-1AC13AA444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91E202AD-8D13-4911-B55C-D4601178BBD2}" type="slidenum">
              <a:rPr lang="ja-JP" altLang="en-US" smtClean="0">
                <a:solidFill>
                  <a:srgbClr val="000000"/>
                </a:solidFill>
              </a:rPr>
              <a:pPr fontAlgn="base">
                <a:spcBef>
                  <a:spcPct val="0"/>
                </a:spcBef>
                <a:spcAft>
                  <a:spcPct val="0"/>
                </a:spcAft>
              </a:pPr>
              <a:t>30</a:t>
            </a:fld>
            <a:endParaRPr lang="ja-JP" altLang="en-US" dirty="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a:extLst>
              <a:ext uri="{FF2B5EF4-FFF2-40B4-BE49-F238E27FC236}">
                <a16:creationId xmlns:a16="http://schemas.microsoft.com/office/drawing/2014/main" id="{EE62A902-A08B-497B-A92D-C359D22F58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ノート プレースホルダー 2">
            <a:extLst>
              <a:ext uri="{FF2B5EF4-FFF2-40B4-BE49-F238E27FC236}">
                <a16:creationId xmlns:a16="http://schemas.microsoft.com/office/drawing/2014/main" id="{5BA3E71F-0007-4AB3-8B41-D4EC9685C1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様々な捕獲方法を全般的に理解しておく必要がある理由の一つ目は、</a:t>
            </a:r>
            <a:endParaRPr lang="en-US" altLang="ja-JP" dirty="0"/>
          </a:p>
          <a:p>
            <a:pPr eaLnBrk="1" hangingPunct="1">
              <a:spcBef>
                <a:spcPct val="0"/>
              </a:spcBef>
            </a:pPr>
            <a:r>
              <a:rPr lang="ja-JP" altLang="en-US" dirty="0"/>
              <a:t>認定鳥獣捕獲等事業者や捕獲従事者の皆さんが、実際に行われている主な捕獲方法を理解していれば、対象鳥獣の種類や環境条件などに応じて適切な捕獲方法を選択できるということです。</a:t>
            </a:r>
            <a:endParaRPr lang="en-US" altLang="ja-JP" dirty="0"/>
          </a:p>
          <a:p>
            <a:pPr eaLnBrk="1" hangingPunct="1">
              <a:spcBef>
                <a:spcPct val="0"/>
              </a:spcBef>
            </a:pPr>
            <a:endParaRPr lang="en-US" altLang="ja-JP" dirty="0"/>
          </a:p>
          <a:p>
            <a:pPr eaLnBrk="1" hangingPunct="1">
              <a:spcBef>
                <a:spcPct val="0"/>
              </a:spcBef>
            </a:pPr>
            <a:r>
              <a:rPr lang="ja-JP" altLang="en-US" dirty="0"/>
              <a:t>それにより、一つの捕獲方法だけでは、捕獲効率が下がってしまう状況や特定の方法が適用できない現場において捕獲ができないといった状況を回避することができます。</a:t>
            </a:r>
            <a:endParaRPr lang="en-US" altLang="ja-JP" dirty="0"/>
          </a:p>
          <a:p>
            <a:pPr eaLnBrk="1" hangingPunct="1">
              <a:spcBef>
                <a:spcPct val="0"/>
              </a:spcBef>
            </a:pPr>
            <a:endParaRPr lang="en-US" altLang="ja-JP" dirty="0"/>
          </a:p>
          <a:p>
            <a:pPr eaLnBrk="1" hangingPunct="1">
              <a:spcBef>
                <a:spcPct val="0"/>
              </a:spcBef>
            </a:pPr>
            <a:r>
              <a:rPr lang="ja-JP" altLang="en-US" dirty="0"/>
              <a:t>また、様々な捕獲方法を経験し、習得することにより、鳥獣捕獲等事業として受託できる業務の幅を広げていくこともできます。</a:t>
            </a:r>
            <a:endParaRPr lang="en-US" altLang="ja-JP" dirty="0"/>
          </a:p>
          <a:p>
            <a:pPr eaLnBrk="1" hangingPunct="1">
              <a:spcBef>
                <a:spcPct val="0"/>
              </a:spcBef>
            </a:pPr>
            <a:r>
              <a:rPr lang="ja-JP" altLang="en-US" dirty="0"/>
              <a:t>そのため、認定鳥獣捕獲等事業者には、複数の方法を実施できる体制が求められます。</a:t>
            </a:r>
            <a:endParaRPr lang="en-US" altLang="ja-JP" dirty="0"/>
          </a:p>
          <a:p>
            <a:pPr eaLnBrk="1" hangingPunct="1">
              <a:spcBef>
                <a:spcPct val="0"/>
              </a:spcBef>
            </a:pPr>
            <a:endParaRPr lang="en-US" altLang="ja-JP" dirty="0"/>
          </a:p>
          <a:p>
            <a:pPr eaLnBrk="1" hangingPunct="1">
              <a:spcBef>
                <a:spcPct val="0"/>
              </a:spcBef>
            </a:pPr>
            <a:r>
              <a:rPr lang="ja-JP" altLang="en-US" dirty="0"/>
              <a:t>また、二つ目の理由は、様々な捕獲方法を全般的に理解していることで捕獲従事者が互いに理解し合えるということです。</a:t>
            </a:r>
            <a:endParaRPr lang="en-US" altLang="ja-JP" dirty="0"/>
          </a:p>
          <a:p>
            <a:pPr eaLnBrk="1" hangingPunct="1">
              <a:spcBef>
                <a:spcPct val="0"/>
              </a:spcBef>
            </a:pPr>
            <a:r>
              <a:rPr lang="ja-JP" altLang="ja-JP" dirty="0"/>
              <a:t>事業者や同僚の捕獲従事者がもっている技術特性や安全管理についての考え方は、そ</a:t>
            </a:r>
            <a:r>
              <a:rPr lang="ja-JP" altLang="en-US" dirty="0"/>
              <a:t>れまで</a:t>
            </a:r>
            <a:r>
              <a:rPr lang="ja-JP" altLang="ja-JP" dirty="0"/>
              <a:t>実践してきた捕獲</a:t>
            </a:r>
            <a:r>
              <a:rPr lang="ja-JP" altLang="en-US" dirty="0"/>
              <a:t>方法</a:t>
            </a:r>
            <a:r>
              <a:rPr lang="ja-JP" altLang="ja-JP" dirty="0"/>
              <a:t>の経験によって、異なる</a:t>
            </a:r>
            <a:r>
              <a:rPr lang="ja-JP" altLang="en-US" dirty="0"/>
              <a:t>点</a:t>
            </a:r>
            <a:r>
              <a:rPr lang="ja-JP" altLang="ja-JP" dirty="0"/>
              <a:t>が多くあります。こうした経験による違いを捕獲従事者</a:t>
            </a:r>
            <a:r>
              <a:rPr lang="ja-JP" altLang="en-US" dirty="0"/>
              <a:t>が互いに</a:t>
            </a:r>
            <a:r>
              <a:rPr lang="ja-JP" altLang="ja-JP" dirty="0"/>
              <a:t>理解し</a:t>
            </a:r>
            <a:r>
              <a:rPr lang="ja-JP" altLang="en-US" dirty="0"/>
              <a:t>合い</a:t>
            </a:r>
            <a:r>
              <a:rPr lang="ja-JP" altLang="ja-JP" dirty="0"/>
              <a:t>、認め合うことは、安全で円滑な業務</a:t>
            </a:r>
            <a:r>
              <a:rPr lang="ja-JP" altLang="en-US" dirty="0"/>
              <a:t>のために</a:t>
            </a:r>
            <a:r>
              <a:rPr lang="ja-JP" altLang="ja-JP" dirty="0"/>
              <a:t>は非常に重要なことです。</a:t>
            </a:r>
            <a:endParaRPr lang="en-US" altLang="ja-JP" dirty="0"/>
          </a:p>
          <a:p>
            <a:pPr eaLnBrk="1" hangingPunct="1">
              <a:spcBef>
                <a:spcPct val="0"/>
              </a:spcBef>
            </a:pPr>
            <a:r>
              <a:rPr lang="ja-JP" altLang="en-US" dirty="0"/>
              <a:t>したがって</a:t>
            </a:r>
            <a:r>
              <a:rPr lang="ja-JP" altLang="ja-JP" dirty="0"/>
              <a:t>、捕獲従事者</a:t>
            </a:r>
            <a:r>
              <a:rPr lang="ja-JP" altLang="en-US" dirty="0"/>
              <a:t>は</a:t>
            </a:r>
            <a:r>
              <a:rPr lang="ja-JP" altLang="ja-JP" dirty="0"/>
              <a:t>、</a:t>
            </a:r>
            <a:r>
              <a:rPr lang="ja-JP" altLang="en-US" dirty="0"/>
              <a:t>自分</a:t>
            </a:r>
            <a:r>
              <a:rPr lang="ja-JP" altLang="ja-JP" dirty="0"/>
              <a:t>自身が実施してこなかった</a:t>
            </a:r>
            <a:r>
              <a:rPr lang="ja-JP" altLang="en-US" dirty="0"/>
              <a:t>方法</a:t>
            </a:r>
            <a:r>
              <a:rPr lang="ja-JP" altLang="ja-JP" dirty="0"/>
              <a:t>について</a:t>
            </a:r>
            <a:r>
              <a:rPr lang="ja-JP" altLang="en-US" dirty="0"/>
              <a:t>も</a:t>
            </a:r>
            <a:r>
              <a:rPr lang="ja-JP" altLang="ja-JP" dirty="0"/>
              <a:t>理解</a:t>
            </a:r>
            <a:r>
              <a:rPr lang="ja-JP" altLang="en-US" dirty="0"/>
              <a:t>する</a:t>
            </a:r>
            <a:r>
              <a:rPr lang="ja-JP" altLang="ja-JP" dirty="0"/>
              <a:t>必要</a:t>
            </a:r>
            <a:r>
              <a:rPr lang="ja-JP" altLang="en-US" dirty="0"/>
              <a:t>があります</a:t>
            </a:r>
            <a:r>
              <a:rPr lang="ja-JP" altLang="ja-JP" dirty="0"/>
              <a:t>。</a:t>
            </a:r>
            <a:endParaRPr lang="en-US" altLang="ja-JP" dirty="0"/>
          </a:p>
          <a:p>
            <a:pPr eaLnBrk="1" hangingPunct="1">
              <a:spcBef>
                <a:spcPct val="0"/>
              </a:spcBef>
            </a:pPr>
            <a:endParaRPr lang="en-US" altLang="ja-JP" dirty="0"/>
          </a:p>
          <a:p>
            <a:pPr eaLnBrk="1" hangingPunct="1">
              <a:spcBef>
                <a:spcPct val="0"/>
              </a:spcBef>
            </a:pPr>
            <a:r>
              <a:rPr lang="ja-JP" altLang="en-US" dirty="0"/>
              <a:t>そして、三つ目の理由は、様々な捕獲方法を全般的に理解していれば、捕獲目的などに応じた方法を選択できるということがあげられます。</a:t>
            </a:r>
            <a:endParaRPr lang="en-US" altLang="ja-JP" dirty="0"/>
          </a:p>
          <a:p>
            <a:pPr eaLnBrk="1" hangingPunct="1">
              <a:spcBef>
                <a:spcPct val="0"/>
              </a:spcBef>
            </a:pPr>
            <a:r>
              <a:rPr lang="ja-JP" altLang="ja-JP" dirty="0"/>
              <a:t>捕獲の目的</a:t>
            </a:r>
            <a:r>
              <a:rPr lang="ja-JP" altLang="en-US" dirty="0"/>
              <a:t>、例えば</a:t>
            </a:r>
            <a:r>
              <a:rPr lang="ja-JP" altLang="ja-JP" dirty="0"/>
              <a:t>個体数の管理</a:t>
            </a:r>
            <a:r>
              <a:rPr lang="ja-JP" altLang="en-US" dirty="0"/>
              <a:t>なのか</a:t>
            </a:r>
            <a:r>
              <a:rPr lang="ja-JP" altLang="ja-JP" dirty="0"/>
              <a:t>、被害の防止</a:t>
            </a:r>
            <a:r>
              <a:rPr lang="ja-JP" altLang="en-US" dirty="0"/>
              <a:t>なのか、</a:t>
            </a:r>
            <a:r>
              <a:rPr lang="ja-JP" altLang="ja-JP" dirty="0"/>
              <a:t>人身事故の回避</a:t>
            </a:r>
            <a:r>
              <a:rPr lang="ja-JP" altLang="en-US" dirty="0"/>
              <a:t>なのか、などにより</a:t>
            </a:r>
            <a:r>
              <a:rPr lang="ja-JP" altLang="ja-JP" dirty="0"/>
              <a:t>、採用すべき</a:t>
            </a:r>
            <a:r>
              <a:rPr lang="ja-JP" altLang="en-US" dirty="0"/>
              <a:t>捕獲方法</a:t>
            </a:r>
            <a:r>
              <a:rPr lang="ja-JP" altLang="ja-JP" dirty="0"/>
              <a:t>も変わることが想定されます。</a:t>
            </a:r>
            <a:r>
              <a:rPr lang="ja-JP" altLang="en-US" dirty="0"/>
              <a:t>また、適した捕獲方法を選択することにより、効率性や安全性を高めることもできます。</a:t>
            </a:r>
            <a:endParaRPr lang="en-US" altLang="ja-JP" dirty="0"/>
          </a:p>
          <a:p>
            <a:pPr eaLnBrk="1" hangingPunct="1">
              <a:spcBef>
                <a:spcPct val="0"/>
              </a:spcBef>
            </a:pPr>
            <a:r>
              <a:rPr lang="ja-JP" altLang="en-US" dirty="0"/>
              <a:t>認定鳥獣捕獲等事業者や捕獲従事者の皆さんは、これまでの捕獲の経験や事前調査、試験的な捕獲実験などの成果を踏まえて、適切な方法を選択することが求められます。</a:t>
            </a:r>
            <a:endParaRPr lang="en-US" altLang="ja-JP" dirty="0"/>
          </a:p>
          <a:p>
            <a:pPr eaLnBrk="1" hangingPunct="1">
              <a:spcBef>
                <a:spcPct val="0"/>
              </a:spcBef>
            </a:pPr>
            <a:endParaRPr lang="en-US" altLang="ja-JP" dirty="0"/>
          </a:p>
          <a:p>
            <a:pPr eaLnBrk="1" hangingPunct="1">
              <a:spcBef>
                <a:spcPct val="0"/>
              </a:spcBef>
            </a:pPr>
            <a:r>
              <a:rPr lang="ja-JP" altLang="en-US" dirty="0"/>
              <a:t>ここで、認定鳥獣捕獲等事業者が選択する捕獲方法や安全確保のための事項等は、業務の目的、実施内容、実施地域により異なります。</a:t>
            </a:r>
            <a:endParaRPr lang="en-US" altLang="ja-JP" dirty="0"/>
          </a:p>
          <a:p>
            <a:pPr eaLnBrk="1" hangingPunct="1">
              <a:spcBef>
                <a:spcPct val="0"/>
              </a:spcBef>
            </a:pPr>
            <a:r>
              <a:rPr lang="ja-JP" altLang="en-US" dirty="0"/>
              <a:t>そのため、認定鳥獣捕獲等事業者には捕獲従事者に対して業務に応じた研修を受講させることが求められますし、捕獲従事者の皆さんには、常日頃から情報を収集し、地域の特性を理解する姿勢が求められます。</a:t>
            </a:r>
            <a:endParaRPr lang="ja-JP" altLang="ja-JP" dirty="0"/>
          </a:p>
        </p:txBody>
      </p:sp>
      <p:sp>
        <p:nvSpPr>
          <p:cNvPr id="31748" name="スライド番号プレースホルダー 3">
            <a:extLst>
              <a:ext uri="{FF2B5EF4-FFF2-40B4-BE49-F238E27FC236}">
                <a16:creationId xmlns:a16="http://schemas.microsoft.com/office/drawing/2014/main" id="{A51FE6BF-0D1E-440C-99A4-B3F91ABDF1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A7692BD5-73EE-4C57-B7CC-AC032C5D39E2}" type="slidenum">
              <a:rPr lang="ja-JP" altLang="en-US" smtClean="0">
                <a:solidFill>
                  <a:srgbClr val="000000"/>
                </a:solidFill>
              </a:rPr>
              <a:pPr fontAlgn="base">
                <a:spcBef>
                  <a:spcPct val="0"/>
                </a:spcBef>
                <a:spcAft>
                  <a:spcPct val="0"/>
                </a:spcAft>
              </a:pPr>
              <a:t>3</a:t>
            </a:fld>
            <a:endParaRPr lang="ja-JP" altLang="en-US" dirty="0">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a:extLst>
              <a:ext uri="{FF2B5EF4-FFF2-40B4-BE49-F238E27FC236}">
                <a16:creationId xmlns:a16="http://schemas.microsoft.com/office/drawing/2014/main" id="{B0E2DE26-C561-4B59-9FEB-85BD61E536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ノート プレースホルダー 2">
            <a:extLst>
              <a:ext uri="{FF2B5EF4-FFF2-40B4-BE49-F238E27FC236}">
                <a16:creationId xmlns:a16="http://schemas.microsoft.com/office/drawing/2014/main" id="{03020159-AE83-48B1-87FC-CD6AD8ED0E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このイラストは巻き狩りの例です。</a:t>
            </a:r>
            <a:endParaRPr lang="en-US" altLang="ja-JP" dirty="0"/>
          </a:p>
          <a:p>
            <a:pPr eaLnBrk="1" hangingPunct="1">
              <a:spcBef>
                <a:spcPct val="0"/>
              </a:spcBef>
            </a:pPr>
            <a:endParaRPr lang="en-US" altLang="ja-JP" dirty="0"/>
          </a:p>
          <a:p>
            <a:pPr eaLnBrk="1" hangingPunct="1">
              <a:spcBef>
                <a:spcPct val="0"/>
              </a:spcBef>
            </a:pPr>
            <a:r>
              <a:rPr lang="ja-JP" altLang="en-US" dirty="0"/>
              <a:t>他の方法でも同じですが、林道や登山道の配置を把握し、人や車両の出入りに注意しましょう。</a:t>
            </a:r>
            <a:endParaRPr lang="en-US" altLang="ja-JP" dirty="0"/>
          </a:p>
          <a:p>
            <a:pPr eaLnBrk="1" hangingPunct="1">
              <a:spcBef>
                <a:spcPct val="0"/>
              </a:spcBef>
            </a:pPr>
            <a:r>
              <a:rPr lang="ja-JP" altLang="en-US" dirty="0"/>
              <a:t>そのうえで、イラストの左側を見て下さい。まず、勢子や犬が対象鳥獣を探して追い出します。</a:t>
            </a:r>
            <a:endParaRPr lang="en-US" altLang="ja-JP" dirty="0"/>
          </a:p>
          <a:p>
            <a:pPr eaLnBrk="1" hangingPunct="1">
              <a:spcBef>
                <a:spcPct val="0"/>
              </a:spcBef>
            </a:pPr>
            <a:r>
              <a:rPr lang="ja-JP" altLang="en-US" dirty="0"/>
              <a:t>次にイラストの右側を見て下さい。待ち手は、対象鳥獣が逃げる道等を想定してそれを待ち伏せます。</a:t>
            </a:r>
            <a:endParaRPr lang="en-US" altLang="ja-JP" dirty="0"/>
          </a:p>
          <a:p>
            <a:pPr eaLnBrk="1" hangingPunct="1">
              <a:spcBef>
                <a:spcPct val="0"/>
              </a:spcBef>
            </a:pPr>
            <a:r>
              <a:rPr lang="ja-JP" altLang="en-US" dirty="0"/>
              <a:t>待ち手は、急斜面や崖のところで待つ必要はありません。</a:t>
            </a:r>
            <a:endParaRPr lang="en-US" altLang="ja-JP" dirty="0"/>
          </a:p>
          <a:p>
            <a:pPr eaLnBrk="1" hangingPunct="1">
              <a:spcBef>
                <a:spcPct val="0"/>
              </a:spcBef>
            </a:pPr>
            <a:r>
              <a:rPr lang="ja-JP" altLang="en-US" dirty="0"/>
              <a:t>対象鳥獣が出てきたら、斜面や崖等を利用し、バックストップを確保して射撃します。</a:t>
            </a:r>
            <a:endParaRPr lang="en-US" altLang="ja-JP" dirty="0"/>
          </a:p>
          <a:p>
            <a:pPr eaLnBrk="1" hangingPunct="1">
              <a:spcBef>
                <a:spcPct val="0"/>
              </a:spcBef>
            </a:pPr>
            <a:endParaRPr lang="en-US" altLang="ja-JP" dirty="0"/>
          </a:p>
          <a:p>
            <a:pPr eaLnBrk="1" hangingPunct="1">
              <a:spcBef>
                <a:spcPct val="0"/>
              </a:spcBef>
            </a:pPr>
            <a:r>
              <a:rPr lang="ja-JP" altLang="en-US" dirty="0"/>
              <a:t>安全の観点から見ても、この捕獲の方法では、まず探索や追跡と待ち伏せのそれぞれの捕獲方法で必要な安全確保が十分になされていることが前提になります。その上で、複数の従事者が協力して作業をするための計画とチームワークが求められます。</a:t>
            </a:r>
            <a:endParaRPr lang="en-US" altLang="ja-JP" dirty="0"/>
          </a:p>
          <a:p>
            <a:pPr eaLnBrk="1" hangingPunct="1">
              <a:spcBef>
                <a:spcPct val="0"/>
              </a:spcBef>
            </a:pPr>
            <a:r>
              <a:rPr lang="ja-JP" altLang="en-US" dirty="0"/>
              <a:t>現場監督者が捕獲の計画や方針と役割分担、各従事者が守るべきことを明確にして、指示を徹底する必要があります。従事者同士のコミュニケーションを適切に行わなければ、捕獲の効率が低下するだけでなく、安全管理の上でも問題が生じます。無線等を使って、必要な情報を常に交換しながら作業をすることが必要です。</a:t>
            </a:r>
            <a:endParaRPr lang="en-US" altLang="ja-JP" dirty="0"/>
          </a:p>
          <a:p>
            <a:pPr eaLnBrk="1" hangingPunct="1">
              <a:spcBef>
                <a:spcPct val="0"/>
              </a:spcBef>
            </a:pPr>
            <a:endParaRPr lang="ja-JP" altLang="en-US" dirty="0"/>
          </a:p>
        </p:txBody>
      </p:sp>
      <p:sp>
        <p:nvSpPr>
          <p:cNvPr id="56324" name="スライド番号プレースホルダー 3">
            <a:extLst>
              <a:ext uri="{FF2B5EF4-FFF2-40B4-BE49-F238E27FC236}">
                <a16:creationId xmlns:a16="http://schemas.microsoft.com/office/drawing/2014/main" id="{AC2F2B4E-82B5-448B-B8CD-06D43863C0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4DEC52CC-EF21-455C-952F-C3BE44B87381}" type="slidenum">
              <a:rPr lang="ja-JP" altLang="en-US" smtClean="0"/>
              <a:pPr fontAlgn="base">
                <a:spcBef>
                  <a:spcPct val="0"/>
                </a:spcBef>
                <a:spcAft>
                  <a:spcPct val="0"/>
                </a:spcAft>
              </a:pPr>
              <a:t>31</a:t>
            </a:fld>
            <a:endParaRPr lang="ja-JP"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a:extLst>
              <a:ext uri="{FF2B5EF4-FFF2-40B4-BE49-F238E27FC236}">
                <a16:creationId xmlns:a16="http://schemas.microsoft.com/office/drawing/2014/main" id="{51C07853-FDCB-426C-A92D-D949F797E9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ノート プレースホルダー 2">
            <a:extLst>
              <a:ext uri="{FF2B5EF4-FFF2-40B4-BE49-F238E27FC236}">
                <a16:creationId xmlns:a16="http://schemas.microsoft.com/office/drawing/2014/main" id="{51FD815C-85E1-4D12-BA69-F85D745FA2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以上から、探索や追跡と待ち伏せを組み合わせて捕獲する方法に必要な技能と作業は、待伏せ猟と探索や追跡をして捕獲する方法に必要な技能と作業に加えて、</a:t>
            </a:r>
            <a:endParaRPr lang="en-US" altLang="ja-JP" dirty="0"/>
          </a:p>
          <a:p>
            <a:pPr eaLnBrk="1" hangingPunct="1">
              <a:spcBef>
                <a:spcPct val="0"/>
              </a:spcBef>
            </a:pPr>
            <a:r>
              <a:rPr lang="ja-JP" altLang="en-US" dirty="0"/>
              <a:t>○チーム全体の方針と計画があること</a:t>
            </a:r>
            <a:endParaRPr lang="en-US" altLang="ja-JP" dirty="0"/>
          </a:p>
          <a:p>
            <a:pPr eaLnBrk="1" hangingPunct="1">
              <a:spcBef>
                <a:spcPct val="0"/>
              </a:spcBef>
            </a:pPr>
            <a:r>
              <a:rPr lang="ja-JP" altLang="en-US" dirty="0"/>
              <a:t>○従事者全員がチームの方針と計画を理解していること</a:t>
            </a:r>
            <a:endParaRPr lang="en-US" altLang="ja-JP" dirty="0"/>
          </a:p>
          <a:p>
            <a:pPr eaLnBrk="1" hangingPunct="1">
              <a:spcBef>
                <a:spcPct val="0"/>
              </a:spcBef>
            </a:pPr>
            <a:r>
              <a:rPr lang="ja-JP" altLang="en-US" dirty="0"/>
              <a:t>○指揮者からの明確な指示と作業中に十分なコミュニケーションを図ること</a:t>
            </a:r>
            <a:endParaRPr lang="en-US" altLang="ja-JP" dirty="0"/>
          </a:p>
          <a:p>
            <a:pPr eaLnBrk="1" hangingPunct="1">
              <a:spcBef>
                <a:spcPct val="0"/>
              </a:spcBef>
            </a:pPr>
            <a:r>
              <a:rPr lang="ja-JP" altLang="en-US" dirty="0"/>
              <a:t>にまとめられます。</a:t>
            </a:r>
            <a:endParaRPr lang="en-US" altLang="ja-JP" dirty="0"/>
          </a:p>
          <a:p>
            <a:pPr eaLnBrk="1" hangingPunct="1">
              <a:spcBef>
                <a:spcPct val="0"/>
              </a:spcBef>
            </a:pPr>
            <a:endParaRPr lang="en-US" altLang="ja-JP" dirty="0"/>
          </a:p>
        </p:txBody>
      </p:sp>
      <p:sp>
        <p:nvSpPr>
          <p:cNvPr id="58372" name="スライド番号プレースホルダー 3">
            <a:extLst>
              <a:ext uri="{FF2B5EF4-FFF2-40B4-BE49-F238E27FC236}">
                <a16:creationId xmlns:a16="http://schemas.microsoft.com/office/drawing/2014/main" id="{1106D3CD-4177-454B-ABB8-9DD3B5B2D2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E4C5F4C3-6E19-4BDE-B50B-753033008354}" type="slidenum">
              <a:rPr lang="ja-JP" altLang="en-US" smtClean="0">
                <a:solidFill>
                  <a:srgbClr val="000000"/>
                </a:solidFill>
              </a:rPr>
              <a:pPr fontAlgn="base">
                <a:spcBef>
                  <a:spcPct val="0"/>
                </a:spcBef>
                <a:spcAft>
                  <a:spcPct val="0"/>
                </a:spcAft>
              </a:pPr>
              <a:t>32</a:t>
            </a:fld>
            <a:endParaRPr lang="ja-JP" altLang="en-US" dirty="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6C327EFA-64EF-414E-B55C-8582112977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ー 2">
            <a:extLst>
              <a:ext uri="{FF2B5EF4-FFF2-40B4-BE49-F238E27FC236}">
                <a16:creationId xmlns:a16="http://schemas.microsoft.com/office/drawing/2014/main" id="{13C877D4-7AA0-47BA-B9D1-5416F57686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以上に見てきたように、銃による捕獲では用いる方法によって必要な技能と作業が異なりますが、ここでは銃猟に共通して必要な技能と作業を説明します。</a:t>
            </a:r>
            <a:endParaRPr lang="en-US" altLang="ja-JP" dirty="0"/>
          </a:p>
          <a:p>
            <a:pPr eaLnBrk="1" hangingPunct="1">
              <a:spcBef>
                <a:spcPct val="0"/>
              </a:spcBef>
            </a:pPr>
            <a:endParaRPr lang="en-US" altLang="ja-JP" dirty="0"/>
          </a:p>
          <a:p>
            <a:pPr eaLnBrk="1" hangingPunct="1">
              <a:spcBef>
                <a:spcPct val="0"/>
              </a:spcBef>
            </a:pPr>
            <a:r>
              <a:rPr lang="ja-JP" altLang="en-US" dirty="0"/>
              <a:t>共通して必要な技能と作業としては</a:t>
            </a:r>
            <a:endParaRPr lang="en-US" altLang="ja-JP" dirty="0"/>
          </a:p>
          <a:p>
            <a:pPr eaLnBrk="1" hangingPunct="1">
              <a:spcBef>
                <a:spcPct val="0"/>
              </a:spcBef>
            </a:pPr>
            <a:r>
              <a:rPr lang="ja-JP" altLang="en-US" dirty="0"/>
              <a:t>〇</a:t>
            </a:r>
            <a:r>
              <a:rPr lang="ja-JP" altLang="ja-JP" dirty="0"/>
              <a:t>捕獲方法に合わせた銃器</a:t>
            </a:r>
            <a:r>
              <a:rPr lang="ja-JP" altLang="en-US" dirty="0"/>
              <a:t>等の</a:t>
            </a:r>
            <a:r>
              <a:rPr lang="ja-JP" altLang="ja-JP" dirty="0"/>
              <a:t>選択</a:t>
            </a:r>
            <a:r>
              <a:rPr lang="ja-JP" altLang="en-US" dirty="0"/>
              <a:t>とその</a:t>
            </a:r>
            <a:r>
              <a:rPr lang="ja-JP" altLang="ja-JP" dirty="0"/>
              <a:t>手入れ</a:t>
            </a:r>
            <a:r>
              <a:rPr lang="ja-JP" altLang="en-US" dirty="0"/>
              <a:t>や</a:t>
            </a:r>
            <a:r>
              <a:rPr lang="ja-JP" altLang="ja-JP" dirty="0"/>
              <a:t>調整</a:t>
            </a:r>
            <a:r>
              <a:rPr lang="ja-JP" altLang="en-US" dirty="0"/>
              <a:t>をすること</a:t>
            </a:r>
            <a:endParaRPr lang="en-US" altLang="ja-JP" dirty="0"/>
          </a:p>
          <a:p>
            <a:pPr eaLnBrk="1" hangingPunct="1">
              <a:spcBef>
                <a:spcPct val="0"/>
              </a:spcBef>
            </a:pPr>
            <a:r>
              <a:rPr lang="ja-JP" altLang="en-US" dirty="0"/>
              <a:t>〇</a:t>
            </a:r>
            <a:r>
              <a:rPr lang="ja-JP" altLang="ja-JP" dirty="0"/>
              <a:t>銃器の安全で正確な操作</a:t>
            </a:r>
            <a:r>
              <a:rPr lang="ja-JP" altLang="en-US" dirty="0"/>
              <a:t>ができること</a:t>
            </a:r>
            <a:endParaRPr lang="en-US" altLang="ja-JP" dirty="0"/>
          </a:p>
          <a:p>
            <a:pPr eaLnBrk="1" hangingPunct="1">
              <a:spcBef>
                <a:spcPct val="0"/>
              </a:spcBef>
            </a:pPr>
            <a:r>
              <a:rPr lang="ja-JP" altLang="en-US" dirty="0"/>
              <a:t>〇</a:t>
            </a:r>
            <a:r>
              <a:rPr lang="ja-JP" altLang="ja-JP" dirty="0"/>
              <a:t>射撃可能な範囲や条件の想定と</a:t>
            </a:r>
            <a:r>
              <a:rPr lang="ja-JP" altLang="en-US" dirty="0"/>
              <a:t>発砲</a:t>
            </a:r>
            <a:r>
              <a:rPr lang="ja-JP" altLang="ja-JP" dirty="0"/>
              <a:t>を</a:t>
            </a:r>
            <a:r>
              <a:rPr lang="ja-JP" altLang="en-US" dirty="0"/>
              <a:t>適切に</a:t>
            </a:r>
            <a:r>
              <a:rPr lang="ja-JP" altLang="ja-JP" dirty="0"/>
              <a:t>判断する</a:t>
            </a:r>
            <a:r>
              <a:rPr lang="ja-JP" altLang="en-US" dirty="0"/>
              <a:t>こと</a:t>
            </a:r>
            <a:endParaRPr lang="en-US" altLang="ja-JP" dirty="0"/>
          </a:p>
          <a:p>
            <a:pPr eaLnBrk="1" hangingPunct="1">
              <a:spcBef>
                <a:spcPct val="0"/>
              </a:spcBef>
            </a:pPr>
            <a:r>
              <a:rPr lang="ja-JP" altLang="en-US" dirty="0"/>
              <a:t>〇</a:t>
            </a:r>
            <a:r>
              <a:rPr lang="ja-JP" altLang="ja-JP" dirty="0"/>
              <a:t>正確な射撃技術</a:t>
            </a:r>
            <a:r>
              <a:rPr lang="ja-JP" altLang="en-US" dirty="0"/>
              <a:t>を有すること</a:t>
            </a:r>
            <a:endParaRPr lang="en-US" altLang="ja-JP" dirty="0"/>
          </a:p>
          <a:p>
            <a:pPr eaLnBrk="1" hangingPunct="1">
              <a:spcBef>
                <a:spcPct val="0"/>
              </a:spcBef>
            </a:pPr>
            <a:r>
              <a:rPr lang="ja-JP" altLang="en-US" dirty="0"/>
              <a:t>〇錯誤捕獲（誤射）の可能性があるカモシカやクマなどに関する情報収集</a:t>
            </a:r>
            <a:endParaRPr lang="en-US" altLang="ja-JP" dirty="0"/>
          </a:p>
          <a:p>
            <a:pPr eaLnBrk="1" hangingPunct="1">
              <a:spcBef>
                <a:spcPct val="0"/>
              </a:spcBef>
            </a:pPr>
            <a:r>
              <a:rPr lang="ja-JP" altLang="en-US" dirty="0"/>
              <a:t>があげられます。</a:t>
            </a:r>
            <a:endParaRPr lang="ja-JP" altLang="ja-JP" dirty="0"/>
          </a:p>
          <a:p>
            <a:pPr eaLnBrk="1" hangingPunct="1">
              <a:spcBef>
                <a:spcPct val="0"/>
              </a:spcBef>
            </a:pPr>
            <a:endParaRPr lang="en-US" altLang="ja-JP" dirty="0"/>
          </a:p>
          <a:p>
            <a:pPr eaLnBrk="1" hangingPunct="1">
              <a:spcBef>
                <a:spcPct val="0"/>
              </a:spcBef>
            </a:pPr>
            <a:endParaRPr lang="ja-JP" altLang="en-US" dirty="0"/>
          </a:p>
        </p:txBody>
      </p:sp>
      <p:sp>
        <p:nvSpPr>
          <p:cNvPr id="60420" name="スライド番号プレースホルダー 3">
            <a:extLst>
              <a:ext uri="{FF2B5EF4-FFF2-40B4-BE49-F238E27FC236}">
                <a16:creationId xmlns:a16="http://schemas.microsoft.com/office/drawing/2014/main" id="{B8616DB1-4EC0-4D86-8208-69EAF43CD3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0026E131-1087-40FF-B0AA-8079D3DC170A}" type="slidenum">
              <a:rPr lang="ja-JP" altLang="en-US" smtClean="0"/>
              <a:pPr fontAlgn="base">
                <a:spcBef>
                  <a:spcPct val="0"/>
                </a:spcBef>
                <a:spcAft>
                  <a:spcPct val="0"/>
                </a:spcAft>
              </a:pPr>
              <a:t>33</a:t>
            </a:fld>
            <a:endParaRPr lang="ja-JP"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スライド イメージ プレースホルダー 1">
            <a:extLst>
              <a:ext uri="{FF2B5EF4-FFF2-40B4-BE49-F238E27FC236}">
                <a16:creationId xmlns:a16="http://schemas.microsoft.com/office/drawing/2014/main" id="{A3EB8D1C-2BDE-45E9-AC9B-832ED654B7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ノート プレースホルダー 2">
            <a:extLst>
              <a:ext uri="{FF2B5EF4-FFF2-40B4-BE49-F238E27FC236}">
                <a16:creationId xmlns:a16="http://schemas.microsoft.com/office/drawing/2014/main" id="{0E29A7CD-8E44-4B15-84C8-A3CD9A4DFA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最後に、探索や追跡に</a:t>
            </a:r>
            <a:r>
              <a:rPr lang="ja-JP" altLang="ja-JP" dirty="0"/>
              <a:t>猟犬を用いる際に</a:t>
            </a:r>
            <a:r>
              <a:rPr lang="ja-JP" altLang="en-US" dirty="0"/>
              <a:t>必要な技能と作業を説明します。</a:t>
            </a:r>
            <a:endParaRPr lang="en-US" altLang="ja-JP" dirty="0"/>
          </a:p>
          <a:p>
            <a:pPr eaLnBrk="1" hangingPunct="1">
              <a:spcBef>
                <a:spcPct val="0"/>
              </a:spcBef>
            </a:pPr>
            <a:endParaRPr lang="en-US" altLang="ja-JP" dirty="0"/>
          </a:p>
          <a:p>
            <a:pPr eaLnBrk="1" hangingPunct="1">
              <a:spcBef>
                <a:spcPct val="0"/>
              </a:spcBef>
            </a:pPr>
            <a:r>
              <a:rPr lang="ja-JP" altLang="en-US" dirty="0"/>
              <a:t>それらをまとめると</a:t>
            </a:r>
            <a:endParaRPr lang="en-US" altLang="ja-JP" dirty="0"/>
          </a:p>
          <a:p>
            <a:pPr eaLnBrk="1" hangingPunct="1">
              <a:spcBef>
                <a:spcPct val="0"/>
              </a:spcBef>
            </a:pPr>
            <a:r>
              <a:rPr lang="ja-JP" altLang="en-US" dirty="0"/>
              <a:t>○狂犬病予防法に基づき、市区町村への猟犬の登録、年</a:t>
            </a:r>
            <a:r>
              <a:rPr lang="en-US" altLang="ja-JP" dirty="0"/>
              <a:t>1</a:t>
            </a:r>
            <a:r>
              <a:rPr lang="ja-JP" altLang="en-US" dirty="0"/>
              <a:t>回の予防注射、鑑札と注射済票の装着を行うこと。</a:t>
            </a:r>
            <a:endParaRPr lang="en-US" altLang="ja-JP" dirty="0"/>
          </a:p>
          <a:p>
            <a:pPr eaLnBrk="1" hangingPunct="1">
              <a:spcBef>
                <a:spcPct val="0"/>
              </a:spcBef>
            </a:pPr>
            <a:r>
              <a:rPr lang="ja-JP" altLang="en-US" dirty="0"/>
              <a:t>○動物愛護管理法に基づく、飼い主の責務、例えば、人や飼育動物に危害を加えないように日頃からの訓練やマイクロチップ装着等による所有明示、感染症予防等、を遵守すること。</a:t>
            </a:r>
            <a:endParaRPr lang="en-US" altLang="ja-JP" dirty="0"/>
          </a:p>
          <a:p>
            <a:pPr eaLnBrk="1" hangingPunct="1">
              <a:spcBef>
                <a:spcPct val="0"/>
              </a:spcBef>
            </a:pPr>
            <a:r>
              <a:rPr lang="ja-JP" altLang="en-US" dirty="0"/>
              <a:t>○捕獲にふさわしい犬種や個体の選択すること。</a:t>
            </a:r>
            <a:endParaRPr lang="en-US" altLang="ja-JP" dirty="0"/>
          </a:p>
          <a:p>
            <a:pPr eaLnBrk="1" hangingPunct="1">
              <a:spcBef>
                <a:spcPct val="0"/>
              </a:spcBef>
            </a:pPr>
            <a:r>
              <a:rPr lang="ja-JP" altLang="en-US" dirty="0"/>
              <a:t>○猟犬を常に管理下におき、制御しながら捕獲を行い、猟犬の回収を徹底すること</a:t>
            </a:r>
            <a:endParaRPr lang="en-US" altLang="ja-JP" dirty="0"/>
          </a:p>
          <a:p>
            <a:pPr eaLnBrk="1" hangingPunct="1">
              <a:spcBef>
                <a:spcPct val="0"/>
              </a:spcBef>
            </a:pPr>
            <a:r>
              <a:rPr lang="ja-JP" altLang="en-US" dirty="0"/>
              <a:t>などが挙げられます。</a:t>
            </a:r>
            <a:endParaRPr lang="ja-JP" altLang="ja-JP" dirty="0"/>
          </a:p>
          <a:p>
            <a:pPr eaLnBrk="1" hangingPunct="1">
              <a:spcBef>
                <a:spcPct val="0"/>
              </a:spcBef>
            </a:pPr>
            <a:endParaRPr lang="ja-JP" altLang="en-US" dirty="0"/>
          </a:p>
        </p:txBody>
      </p:sp>
      <p:sp>
        <p:nvSpPr>
          <p:cNvPr id="62468" name="スライド番号プレースホルダー 3">
            <a:extLst>
              <a:ext uri="{FF2B5EF4-FFF2-40B4-BE49-F238E27FC236}">
                <a16:creationId xmlns:a16="http://schemas.microsoft.com/office/drawing/2014/main" id="{4F3204C5-6706-4484-8E31-CA2E1AFFE0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6122BC4A-D111-496D-AAF2-918B9F76476B}" type="slidenum">
              <a:rPr lang="ja-JP" altLang="en-US" smtClean="0">
                <a:solidFill>
                  <a:srgbClr val="000000"/>
                </a:solidFill>
              </a:rPr>
              <a:pPr fontAlgn="base">
                <a:spcBef>
                  <a:spcPct val="0"/>
                </a:spcBef>
                <a:spcAft>
                  <a:spcPct val="0"/>
                </a:spcAft>
              </a:pPr>
              <a:t>34</a:t>
            </a:fld>
            <a:endParaRPr lang="ja-JP" altLang="en-US" dirty="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a:extLst>
              <a:ext uri="{FF2B5EF4-FFF2-40B4-BE49-F238E27FC236}">
                <a16:creationId xmlns:a16="http://schemas.microsoft.com/office/drawing/2014/main" id="{8D88E950-1829-4DA1-8FA8-26E20435A1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ノート プレースホルダー 2">
            <a:extLst>
              <a:ext uri="{FF2B5EF4-FFF2-40B4-BE49-F238E27FC236}">
                <a16:creationId xmlns:a16="http://schemas.microsoft.com/office/drawing/2014/main" id="{E1579026-93FD-476A-B1B5-5800CD1EFC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dirty="0"/>
          </a:p>
        </p:txBody>
      </p:sp>
      <p:sp>
        <p:nvSpPr>
          <p:cNvPr id="29700" name="スライド番号プレースホルダー 3">
            <a:extLst>
              <a:ext uri="{FF2B5EF4-FFF2-40B4-BE49-F238E27FC236}">
                <a16:creationId xmlns:a16="http://schemas.microsoft.com/office/drawing/2014/main" id="{77D6C669-9A43-432C-B832-2E8C2DF8BD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3E798C1D-3427-42AC-BC45-2983206DE0E6}" type="slidenum">
              <a:rPr lang="ja-JP" altLang="en-US" smtClean="0"/>
              <a:pPr fontAlgn="base">
                <a:spcBef>
                  <a:spcPct val="0"/>
                </a:spcBef>
                <a:spcAft>
                  <a:spcPct val="0"/>
                </a:spcAft>
              </a:pPr>
              <a:t>35</a:t>
            </a:fld>
            <a:endParaRPr lang="ja-JP" altLang="en-US" dirty="0"/>
          </a:p>
        </p:txBody>
      </p:sp>
    </p:spTree>
    <p:extLst>
      <p:ext uri="{BB962C8B-B14F-4D97-AF65-F5344CB8AC3E}">
        <p14:creationId xmlns:p14="http://schemas.microsoft.com/office/powerpoint/2010/main" val="42214599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a:extLst>
              <a:ext uri="{FF2B5EF4-FFF2-40B4-BE49-F238E27FC236}">
                <a16:creationId xmlns:a16="http://schemas.microsoft.com/office/drawing/2014/main" id="{3A8D0ED8-AAA1-4983-8519-7229DC7403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ノート プレースホルダー 2">
            <a:extLst>
              <a:ext uri="{FF2B5EF4-FFF2-40B4-BE49-F238E27FC236}">
                <a16:creationId xmlns:a16="http://schemas.microsoft.com/office/drawing/2014/main" id="{289EA5F4-540A-400C-B4CC-6F5F2A1B71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銃器による捕獲を行う際には、安全を確保するために、まず適切な銃器や照準器、弾薬などを選択しましょう。</a:t>
            </a:r>
            <a:endParaRPr lang="en-US" altLang="ja-JP" dirty="0"/>
          </a:p>
          <a:p>
            <a:pPr eaLnBrk="1" hangingPunct="1">
              <a:spcBef>
                <a:spcPct val="0"/>
              </a:spcBef>
            </a:pPr>
            <a:endParaRPr lang="en-US" altLang="ja-JP" dirty="0"/>
          </a:p>
          <a:p>
            <a:pPr eaLnBrk="1" hangingPunct="1">
              <a:spcBef>
                <a:spcPct val="0"/>
              </a:spcBef>
            </a:pPr>
            <a:r>
              <a:rPr lang="ja-JP" altLang="en-US" dirty="0"/>
              <a:t>その理由は、対象鳥獣や捕獲方法によって、適切な銃の種類や照準器、弾薬等が変わってくるからです。</a:t>
            </a:r>
            <a:endParaRPr lang="en-US" altLang="ja-JP" dirty="0"/>
          </a:p>
          <a:p>
            <a:pPr eaLnBrk="1" hangingPunct="1">
              <a:spcBef>
                <a:spcPct val="0"/>
              </a:spcBef>
            </a:pPr>
            <a:r>
              <a:rPr lang="ja-JP" altLang="ja-JP" dirty="0"/>
              <a:t>適切な用具を選択しなければ、捕獲効率が悪くなるだけでなく、</a:t>
            </a:r>
            <a:r>
              <a:rPr lang="ja-JP" altLang="en-US" dirty="0"/>
              <a:t>不必要な</a:t>
            </a:r>
            <a:r>
              <a:rPr lang="ja-JP" altLang="ja-JP" dirty="0"/>
              <a:t>威力や射程距離があるものは、危険が増し、配慮しなければならない範囲も広がります。</a:t>
            </a:r>
            <a:endParaRPr lang="en-US" altLang="ja-JP" dirty="0"/>
          </a:p>
          <a:p>
            <a:pPr eaLnBrk="1" hangingPunct="1">
              <a:spcBef>
                <a:spcPct val="0"/>
              </a:spcBef>
            </a:pPr>
            <a:r>
              <a:rPr lang="ja-JP" altLang="en-US" dirty="0"/>
              <a:t>また、</a:t>
            </a:r>
            <a:r>
              <a:rPr lang="ja-JP" altLang="ja-JP" dirty="0"/>
              <a:t>従事者の力量に合わせ</a:t>
            </a:r>
            <a:r>
              <a:rPr lang="ja-JP" altLang="en-US" dirty="0"/>
              <a:t>て用具を選ぶことも大切です</a:t>
            </a:r>
            <a:r>
              <a:rPr lang="ja-JP" altLang="ja-JP" dirty="0"/>
              <a:t>。</a:t>
            </a:r>
            <a:endParaRPr lang="en-US" altLang="ja-JP" dirty="0"/>
          </a:p>
          <a:p>
            <a:pPr eaLnBrk="1" hangingPunct="1">
              <a:spcBef>
                <a:spcPct val="0"/>
              </a:spcBef>
            </a:pPr>
            <a:endParaRPr lang="en-US" altLang="ja-JP" dirty="0"/>
          </a:p>
          <a:p>
            <a:pPr eaLnBrk="1" hangingPunct="1">
              <a:spcBef>
                <a:spcPct val="0"/>
              </a:spcBef>
            </a:pPr>
            <a:r>
              <a:rPr lang="ja-JP" altLang="en-US" dirty="0"/>
              <a:t>事故を起こさないためにも、まず銃器など用具の選択で不適切なものを選ばないように注意しましょう。</a:t>
            </a:r>
            <a:endParaRPr lang="ja-JP" altLang="ja-JP" dirty="0"/>
          </a:p>
          <a:p>
            <a:pPr eaLnBrk="1" hangingPunct="1">
              <a:spcBef>
                <a:spcPct val="0"/>
              </a:spcBef>
            </a:pPr>
            <a:endParaRPr lang="ja-JP" altLang="ja-JP" dirty="0"/>
          </a:p>
        </p:txBody>
      </p:sp>
      <p:sp>
        <p:nvSpPr>
          <p:cNvPr id="29700" name="スライド番号プレースホルダー 3">
            <a:extLst>
              <a:ext uri="{FF2B5EF4-FFF2-40B4-BE49-F238E27FC236}">
                <a16:creationId xmlns:a16="http://schemas.microsoft.com/office/drawing/2014/main" id="{EB26255D-0451-49E8-87D7-15D488D4D5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0DB9EE39-3506-4EFA-A861-C8F965180026}" type="slidenum">
              <a:rPr lang="ja-JP" altLang="en-US" smtClean="0"/>
              <a:pPr/>
              <a:t>36</a:t>
            </a:fld>
            <a:endParaRPr lang="ja-JP"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a:extLst>
              <a:ext uri="{FF2B5EF4-FFF2-40B4-BE49-F238E27FC236}">
                <a16:creationId xmlns:a16="http://schemas.microsoft.com/office/drawing/2014/main" id="{05BB3459-88C2-4CC6-9193-4F1F0EBA55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ノート プレースホルダー 2">
            <a:extLst>
              <a:ext uri="{FF2B5EF4-FFF2-40B4-BE49-F238E27FC236}">
                <a16:creationId xmlns:a16="http://schemas.microsoft.com/office/drawing/2014/main" id="{511208E2-E8A1-4867-8902-5F22C0089F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ja-JP" sz="1800" dirty="0">
                <a:effectLst/>
                <a:latin typeface="ＭＳ 明朝" panose="02020609040205080304" pitchFamily="17" charset="-128"/>
                <a:ea typeface="ＭＳ 明朝" panose="02020609040205080304" pitchFamily="17" charset="-128"/>
                <a:cs typeface="Times New Roman" panose="02020603050405020304" pitchFamily="18" charset="0"/>
              </a:rPr>
              <a:t>自身が使用する銃器の構造や仕組みをよく理解し、取扱いについて熟知しておくことも安全を確保する上で重要となります。現場で銃器に不具合が発生した場合には、従事者自身で対応できなければなりませんし、業務続行の可否についても判断できなければなりません。日頃から使用する銃器の点検を実施し、良好な状態で維持することが、銃器故障等のトラブルを防ぎ、事故の防止に繋がります。</a:t>
            </a:r>
            <a:endParaRPr lang="en-US" altLang="ja-JP" sz="18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ja-JP" sz="18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dirty="0"/>
              <a:t>銃器を使用する捕獲従事者は、最低でも１年に２回は射撃場において射撃練習をする必要があります。技能の向上と安全確保のためには、それだけに限らず、所属する事業者の安全管理規程に基づいて訓練を行い、技術の維持向上に努めてください。命中精度だけではなく、銃器の安全な操作に習熟しておくことも重要です。特に新しい銃器や日頃使い慣れていない銃器を用いるとき等には、十分に操作の練習をしてください。また、採用する捕獲方法に応じて、現場における銃器の操作に近い種目の射撃練習をするようにしてください。捕獲業務実施の直前には、射撃場において試射や照準あわせを行い、自分の技能や銃器の整備の状態を確認するようにしてください。</a:t>
            </a:r>
            <a:endParaRPr lang="en-US" altLang="ja-JP" dirty="0"/>
          </a:p>
        </p:txBody>
      </p:sp>
      <p:sp>
        <p:nvSpPr>
          <p:cNvPr id="31748" name="スライド番号プレースホルダー 3">
            <a:extLst>
              <a:ext uri="{FF2B5EF4-FFF2-40B4-BE49-F238E27FC236}">
                <a16:creationId xmlns:a16="http://schemas.microsoft.com/office/drawing/2014/main" id="{09FA81B7-84A0-43CC-87E4-0A5A67477E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AEC729C-9ACC-4B4E-92C8-B13082B6733E}" type="slidenum">
              <a:rPr lang="ja-JP" altLang="en-US" smtClean="0"/>
              <a:pPr/>
              <a:t>37</a:t>
            </a:fld>
            <a:endParaRPr lang="ja-JP"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a:extLst>
              <a:ext uri="{FF2B5EF4-FFF2-40B4-BE49-F238E27FC236}">
                <a16:creationId xmlns:a16="http://schemas.microsoft.com/office/drawing/2014/main" id="{6B5810E7-D66C-4AFB-8EF0-39EDEF0850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ノート プレースホルダー 2">
            <a:extLst>
              <a:ext uri="{FF2B5EF4-FFF2-40B4-BE49-F238E27FC236}">
                <a16:creationId xmlns:a16="http://schemas.microsoft.com/office/drawing/2014/main" id="{3DE6412C-AA4E-4AB1-91D8-0F13F5FB5C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点検項目の一例として表</a:t>
            </a:r>
            <a:r>
              <a:rPr lang="en-US" altLang="ja-JP" sz="1800" b="0" i="0" u="none" strike="noStrike" baseline="0" dirty="0">
                <a:solidFill>
                  <a:srgbClr val="000000"/>
                </a:solidFill>
                <a:latin typeface="ＭＳ 明朝" panose="02020609040205080304" pitchFamily="17" charset="-128"/>
                <a:ea typeface="ＭＳ 明朝" panose="02020609040205080304" pitchFamily="17" charset="-128"/>
              </a:rPr>
              <a:t>6-1</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の項目が挙げられます。 </a:t>
            </a:r>
            <a:endParaRPr lang="ja-JP" altLang="ja-JP" dirty="0"/>
          </a:p>
        </p:txBody>
      </p:sp>
      <p:sp>
        <p:nvSpPr>
          <p:cNvPr id="31748" name="スライド番号プレースホルダー 3">
            <a:extLst>
              <a:ext uri="{FF2B5EF4-FFF2-40B4-BE49-F238E27FC236}">
                <a16:creationId xmlns:a16="http://schemas.microsoft.com/office/drawing/2014/main" id="{D513CFAB-7F12-4111-8E08-52534DA624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1844F016-1DA6-4312-818B-0A6111ED3795}" type="slidenum">
              <a:rPr lang="ja-JP" altLang="en-US" smtClean="0"/>
              <a:pPr/>
              <a:t>38</a:t>
            </a:fld>
            <a:endParaRPr lang="ja-JP" altLang="en-US" dirty="0"/>
          </a:p>
        </p:txBody>
      </p:sp>
    </p:spTree>
    <p:extLst>
      <p:ext uri="{BB962C8B-B14F-4D97-AF65-F5344CB8AC3E}">
        <p14:creationId xmlns:p14="http://schemas.microsoft.com/office/powerpoint/2010/main" val="25019823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a:extLst>
              <a:ext uri="{FF2B5EF4-FFF2-40B4-BE49-F238E27FC236}">
                <a16:creationId xmlns:a16="http://schemas.microsoft.com/office/drawing/2014/main" id="{AF322594-28E8-44A7-AF2B-6EF54E2FBA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ノート プレースホルダー 2">
            <a:extLst>
              <a:ext uri="{FF2B5EF4-FFF2-40B4-BE49-F238E27FC236}">
                <a16:creationId xmlns:a16="http://schemas.microsoft.com/office/drawing/2014/main" id="{A8A52B7C-66EF-4601-9183-0B3A8C0240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周囲の状況を把握することは安全の確保につながります。</a:t>
            </a:r>
            <a:endParaRPr lang="en-US" altLang="ja-JP" dirty="0"/>
          </a:p>
          <a:p>
            <a:pPr eaLnBrk="1" hangingPunct="1">
              <a:spcBef>
                <a:spcPct val="0"/>
              </a:spcBef>
            </a:pPr>
            <a:endParaRPr lang="en-US" altLang="ja-JP" dirty="0"/>
          </a:p>
          <a:p>
            <a:pPr eaLnBrk="1" hangingPunct="1">
              <a:spcBef>
                <a:spcPct val="0"/>
              </a:spcBef>
            </a:pPr>
            <a:r>
              <a:rPr lang="ja-JP" altLang="en-US" dirty="0"/>
              <a:t>捕獲実施区域の状況をあらかじめ把握することで、射撃地点や発砲可能な射角を判断できます。</a:t>
            </a:r>
            <a:endParaRPr lang="en-US" altLang="ja-JP" dirty="0"/>
          </a:p>
          <a:p>
            <a:pPr eaLnBrk="1" hangingPunct="1">
              <a:spcBef>
                <a:spcPct val="0"/>
              </a:spcBef>
            </a:pPr>
            <a:r>
              <a:rPr lang="ja-JP" altLang="en-US" dirty="0"/>
              <a:t>対象鳥獣に遭遇したときに、瞬時に全ての安全確認をすることは困難なので、事前に人家や林道の配置、人や車両の出入りの可能性、地形や植生などを十分に把握し、銃口を向けてはいけない場所や方向を頭に入れておいてください。</a:t>
            </a:r>
            <a:endParaRPr lang="en-US" altLang="ja-JP" dirty="0"/>
          </a:p>
          <a:p>
            <a:pPr eaLnBrk="1" hangingPunct="1">
              <a:spcBef>
                <a:spcPct val="0"/>
              </a:spcBef>
            </a:pPr>
            <a:r>
              <a:rPr lang="ja-JP" altLang="en-US" dirty="0"/>
              <a:t>また、同行者の配置については、当日に十分打ち合わせし、予定の配置場所を離れる場合は、同行者と必ず連絡を取りあってください。</a:t>
            </a:r>
            <a:endParaRPr lang="en-US" altLang="ja-JP" dirty="0"/>
          </a:p>
          <a:p>
            <a:pPr eaLnBrk="1" hangingPunct="1">
              <a:spcBef>
                <a:spcPct val="0"/>
              </a:spcBef>
            </a:pPr>
            <a:endParaRPr lang="en-US" altLang="ja-JP" dirty="0"/>
          </a:p>
          <a:p>
            <a:pPr eaLnBrk="1" hangingPunct="1">
              <a:spcBef>
                <a:spcPct val="0"/>
              </a:spcBef>
            </a:pPr>
            <a:r>
              <a:rPr lang="ja-JP" altLang="en-US" dirty="0"/>
              <a:t>このように周囲の状況を十分に確認することは安全を確保するためにはとても大切です。</a:t>
            </a:r>
            <a:endParaRPr lang="ja-JP" altLang="ja-JP" dirty="0"/>
          </a:p>
        </p:txBody>
      </p:sp>
      <p:sp>
        <p:nvSpPr>
          <p:cNvPr id="33796" name="スライド番号プレースホルダー 3">
            <a:extLst>
              <a:ext uri="{FF2B5EF4-FFF2-40B4-BE49-F238E27FC236}">
                <a16:creationId xmlns:a16="http://schemas.microsoft.com/office/drawing/2014/main" id="{3D5C85A9-4159-4967-BD99-63BB4AB8D7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E3794F2F-8BE9-448C-9B11-1DF0F59C03BD}" type="slidenum">
              <a:rPr lang="ja-JP" altLang="en-US" smtClean="0"/>
              <a:pPr/>
              <a:t>39</a:t>
            </a:fld>
            <a:endParaRPr lang="ja-JP"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69E01E9C-858D-4E00-B57B-890181AF0A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ノート プレースホルダー 2">
            <a:extLst>
              <a:ext uri="{FF2B5EF4-FFF2-40B4-BE49-F238E27FC236}">
                <a16:creationId xmlns:a16="http://schemas.microsoft.com/office/drawing/2014/main" id="{157571AB-62C9-49D6-9C89-F3A073A065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移動中に銃器を適切に扱うことが安全を確保するためには必要です。</a:t>
            </a:r>
            <a:endParaRPr lang="en-US" altLang="ja-JP" dirty="0"/>
          </a:p>
          <a:p>
            <a:pPr eaLnBrk="1" hangingPunct="1">
              <a:spcBef>
                <a:spcPct val="0"/>
              </a:spcBef>
            </a:pPr>
            <a:endParaRPr lang="en-US" altLang="ja-JP" dirty="0"/>
          </a:p>
          <a:p>
            <a:pPr eaLnBrk="1" hangingPunct="1">
              <a:spcBef>
                <a:spcPct val="0"/>
              </a:spcBef>
            </a:pPr>
            <a:r>
              <a:rPr lang="ja-JP" altLang="en-US" dirty="0"/>
              <a:t>移動中の銃器の取り扱いに関しては、「猟銃等取扱いの知識と実際」「狩猟読本」に示されているとおりです。</a:t>
            </a:r>
            <a:endParaRPr lang="en-US" altLang="ja-JP" dirty="0"/>
          </a:p>
          <a:p>
            <a:pPr eaLnBrk="1" hangingPunct="1">
              <a:spcBef>
                <a:spcPct val="0"/>
              </a:spcBef>
            </a:pPr>
            <a:r>
              <a:rPr lang="ja-JP" altLang="en-US" dirty="0"/>
              <a:t>これらのテキストを参考にして盗難の防止や暴発の防止に十分注意してください。</a:t>
            </a:r>
            <a:endParaRPr lang="en-US" altLang="ja-JP" dirty="0"/>
          </a:p>
          <a:p>
            <a:pPr eaLnBrk="1" hangingPunct="1">
              <a:spcBef>
                <a:spcPct val="0"/>
              </a:spcBef>
            </a:pPr>
            <a:endParaRPr lang="en-US" altLang="ja-JP" dirty="0"/>
          </a:p>
          <a:p>
            <a:pPr eaLnBrk="1" hangingPunct="1">
              <a:spcBef>
                <a:spcPct val="0"/>
              </a:spcBef>
            </a:pPr>
            <a:r>
              <a:rPr lang="ja-JP" altLang="en-US" dirty="0"/>
              <a:t>繰り返しになりますが、</a:t>
            </a:r>
            <a:r>
              <a:rPr lang="ja-JP" altLang="ja-JP" dirty="0"/>
              <a:t>銃器の使用による事故の主な原因の一つが暴発です。</a:t>
            </a:r>
            <a:endParaRPr lang="en-US" altLang="ja-JP" dirty="0"/>
          </a:p>
          <a:p>
            <a:pPr eaLnBrk="1" hangingPunct="1">
              <a:spcBef>
                <a:spcPct val="0"/>
              </a:spcBef>
            </a:pPr>
            <a:r>
              <a:rPr lang="ja-JP" altLang="ja-JP" dirty="0"/>
              <a:t>発砲の必要のないときは装填しないことを徹底し</a:t>
            </a:r>
            <a:r>
              <a:rPr lang="ja-JP" altLang="en-US" dirty="0"/>
              <a:t>てください。</a:t>
            </a:r>
            <a:endParaRPr lang="en-US" altLang="ja-JP" dirty="0"/>
          </a:p>
          <a:p>
            <a:pPr eaLnBrk="1" hangingPunct="1">
              <a:spcBef>
                <a:spcPct val="0"/>
              </a:spcBef>
            </a:pPr>
            <a:r>
              <a:rPr lang="ja-JP" altLang="en-US" dirty="0"/>
              <a:t>捕獲の現場では、射場などよりも、暴発の危険性が格段に高いということを認識してください。</a:t>
            </a:r>
            <a:endParaRPr lang="en-US" altLang="ja-JP" dirty="0"/>
          </a:p>
          <a:p>
            <a:pPr eaLnBrk="1" hangingPunct="1">
              <a:spcBef>
                <a:spcPct val="0"/>
              </a:spcBef>
            </a:pPr>
            <a:r>
              <a:rPr lang="ja-JP" altLang="ja-JP" dirty="0"/>
              <a:t>装填を必要とするタイミングの判断は、</a:t>
            </a:r>
            <a:r>
              <a:rPr lang="ja-JP" altLang="en-US" dirty="0"/>
              <a:t>周辺状況や捕獲方法などによって異なり、</a:t>
            </a:r>
            <a:r>
              <a:rPr lang="ja-JP" altLang="ja-JP" dirty="0"/>
              <a:t>非常に難しいことです。</a:t>
            </a:r>
            <a:endParaRPr lang="en-US" altLang="ja-JP" dirty="0"/>
          </a:p>
          <a:p>
            <a:pPr eaLnBrk="1" hangingPunct="1">
              <a:spcBef>
                <a:spcPct val="0"/>
              </a:spcBef>
            </a:pPr>
            <a:r>
              <a:rPr lang="ja-JP" altLang="ja-JP" dirty="0"/>
              <a:t>捕獲事業の目的や所属する事業者の安全管理基準</a:t>
            </a:r>
            <a:r>
              <a:rPr lang="ja-JP" altLang="en-US" dirty="0"/>
              <a:t>などの方針</a:t>
            </a:r>
            <a:r>
              <a:rPr lang="ja-JP" altLang="ja-JP" dirty="0"/>
              <a:t>に沿って、</a:t>
            </a:r>
            <a:r>
              <a:rPr lang="ja-JP" altLang="en-US" dirty="0"/>
              <a:t>適切な</a:t>
            </a:r>
            <a:r>
              <a:rPr lang="ja-JP" altLang="ja-JP" dirty="0"/>
              <a:t>判断をしてください。</a:t>
            </a:r>
            <a:endParaRPr lang="en-US" altLang="ja-JP" dirty="0"/>
          </a:p>
          <a:p>
            <a:pPr eaLnBrk="1" hangingPunct="1">
              <a:spcBef>
                <a:spcPct val="0"/>
              </a:spcBef>
            </a:pPr>
            <a:endParaRPr lang="en-US" altLang="ja-JP" dirty="0"/>
          </a:p>
          <a:p>
            <a:pPr eaLnBrk="1" hangingPunct="1">
              <a:spcBef>
                <a:spcPct val="0"/>
              </a:spcBef>
            </a:pPr>
            <a:r>
              <a:rPr lang="ja-JP" altLang="en-US" dirty="0"/>
              <a:t>くれぐれも不用意に銃器を取り扱って、暴発させることがないようにしてください。</a:t>
            </a:r>
            <a:endParaRPr lang="en-US" altLang="ja-JP" dirty="0"/>
          </a:p>
        </p:txBody>
      </p:sp>
      <p:sp>
        <p:nvSpPr>
          <p:cNvPr id="35844" name="スライド番号プレースホルダー 3">
            <a:extLst>
              <a:ext uri="{FF2B5EF4-FFF2-40B4-BE49-F238E27FC236}">
                <a16:creationId xmlns:a16="http://schemas.microsoft.com/office/drawing/2014/main" id="{B4E7F9FF-016C-496E-948E-6348FA22F3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9A5FBD3-B5D8-4BF4-A044-589499F24390}" type="slidenum">
              <a:rPr lang="ja-JP" altLang="en-US" smtClean="0"/>
              <a:pPr/>
              <a:t>40</a:t>
            </a:fld>
            <a:endParaRPr lang="ja-JP"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a:extLst>
              <a:ext uri="{FF2B5EF4-FFF2-40B4-BE49-F238E27FC236}">
                <a16:creationId xmlns:a16="http://schemas.microsoft.com/office/drawing/2014/main" id="{8D88E950-1829-4DA1-8FA8-26E20435A1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ノート プレースホルダー 2">
            <a:extLst>
              <a:ext uri="{FF2B5EF4-FFF2-40B4-BE49-F238E27FC236}">
                <a16:creationId xmlns:a16="http://schemas.microsoft.com/office/drawing/2014/main" id="{E1579026-93FD-476A-B1B5-5800CD1EFC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dirty="0"/>
          </a:p>
        </p:txBody>
      </p:sp>
      <p:sp>
        <p:nvSpPr>
          <p:cNvPr id="29700" name="スライド番号プレースホルダー 3">
            <a:extLst>
              <a:ext uri="{FF2B5EF4-FFF2-40B4-BE49-F238E27FC236}">
                <a16:creationId xmlns:a16="http://schemas.microsoft.com/office/drawing/2014/main" id="{77D6C669-9A43-432C-B832-2E8C2DF8BD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3E798C1D-3427-42AC-BC45-2983206DE0E6}" type="slidenum">
              <a:rPr lang="ja-JP" altLang="en-US" smtClean="0"/>
              <a:pPr fontAlgn="base">
                <a:spcBef>
                  <a:spcPct val="0"/>
                </a:spcBef>
                <a:spcAft>
                  <a:spcPct val="0"/>
                </a:spcAft>
              </a:pPr>
              <a:t>4</a:t>
            </a:fld>
            <a:endParaRPr lang="ja-JP" altLang="en-US" dirty="0"/>
          </a:p>
        </p:txBody>
      </p:sp>
    </p:spTree>
    <p:extLst>
      <p:ext uri="{BB962C8B-B14F-4D97-AF65-F5344CB8AC3E}">
        <p14:creationId xmlns:p14="http://schemas.microsoft.com/office/powerpoint/2010/main" val="23126245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9E5E90DB-EBA3-433E-B4CC-1BC4216507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ノート プレースホルダー 2">
            <a:extLst>
              <a:ext uri="{FF2B5EF4-FFF2-40B4-BE49-F238E27FC236}">
                <a16:creationId xmlns:a16="http://schemas.microsoft.com/office/drawing/2014/main" id="{42FDF86D-5014-4A93-A53B-F754DB80D7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現場で銃器を用いる際に、安全を確保するために最も重要なことは、射撃位置と射線やバックストップの想定です。</a:t>
            </a:r>
            <a:endParaRPr lang="en-US" altLang="ja-JP" dirty="0"/>
          </a:p>
          <a:p>
            <a:pPr eaLnBrk="1" hangingPunct="1">
              <a:spcBef>
                <a:spcPct val="0"/>
              </a:spcBef>
            </a:pPr>
            <a:endParaRPr lang="en-US" altLang="ja-JP" dirty="0"/>
          </a:p>
          <a:p>
            <a:pPr eaLnBrk="1" hangingPunct="1">
              <a:spcBef>
                <a:spcPct val="0"/>
              </a:spcBef>
            </a:pPr>
            <a:r>
              <a:rPr lang="ja-JP" altLang="en-US" dirty="0"/>
              <a:t>射撃は、足場のよい安全な場所から、バックストップが確実に確保される方向に向かって行わなければなりません。</a:t>
            </a:r>
            <a:endParaRPr lang="en-US" altLang="ja-JP" dirty="0"/>
          </a:p>
          <a:p>
            <a:pPr eaLnBrk="1" hangingPunct="1">
              <a:spcBef>
                <a:spcPct val="0"/>
              </a:spcBef>
            </a:pPr>
            <a:r>
              <a:rPr lang="ja-JP" altLang="en-US" dirty="0"/>
              <a:t>射手と対象鳥獣とバックストップが適切な位置関係となり、安全に射撃できる状況を作り出して捕獲することが、銃による捕獲の技術の重要なポイントになります。</a:t>
            </a:r>
            <a:endParaRPr lang="en-US" altLang="ja-JP" dirty="0"/>
          </a:p>
          <a:p>
            <a:pPr eaLnBrk="1" hangingPunct="1">
              <a:spcBef>
                <a:spcPct val="0"/>
              </a:spcBef>
            </a:pPr>
            <a:endParaRPr lang="en-US" altLang="ja-JP" dirty="0"/>
          </a:p>
          <a:p>
            <a:pPr eaLnBrk="1" hangingPunct="1">
              <a:spcBef>
                <a:spcPct val="0"/>
              </a:spcBef>
            </a:pPr>
            <a:r>
              <a:rPr lang="ja-JP" altLang="en-US" dirty="0"/>
              <a:t>これらは捕獲方法によりその判断が異なります。</a:t>
            </a:r>
            <a:endParaRPr lang="en-US" altLang="ja-JP" dirty="0"/>
          </a:p>
          <a:p>
            <a:pPr eaLnBrk="1" hangingPunct="1">
              <a:spcBef>
                <a:spcPct val="0"/>
              </a:spcBef>
            </a:pPr>
            <a:endParaRPr lang="en-US" altLang="ja-JP" dirty="0"/>
          </a:p>
          <a:p>
            <a:pPr eaLnBrk="1" hangingPunct="1">
              <a:spcBef>
                <a:spcPct val="0"/>
              </a:spcBef>
            </a:pPr>
            <a:r>
              <a:rPr lang="ja-JP" altLang="en-US" dirty="0"/>
              <a:t>○</a:t>
            </a:r>
            <a:r>
              <a:rPr lang="ja-JP" altLang="ja-JP" dirty="0"/>
              <a:t>待ち伏せの際の射撃位置と射線の判断</a:t>
            </a:r>
          </a:p>
          <a:p>
            <a:pPr eaLnBrk="1" hangingPunct="1">
              <a:spcBef>
                <a:spcPct val="0"/>
              </a:spcBef>
            </a:pPr>
            <a:r>
              <a:rPr lang="ja-JP" altLang="en-US" dirty="0"/>
              <a:t>　</a:t>
            </a:r>
            <a:r>
              <a:rPr lang="ja-JP" altLang="ja-JP" dirty="0"/>
              <a:t>待ち伏せて捕獲する方法では、できる限り視界の利く場所で待ちましょう。また、同行者がいる場合は、同行者にもわかりやすい位置で待つことが、自分の安全確保につながります。</a:t>
            </a:r>
            <a:endParaRPr lang="en-US" altLang="ja-JP" dirty="0"/>
          </a:p>
          <a:p>
            <a:pPr eaLnBrk="1" hangingPunct="1">
              <a:spcBef>
                <a:spcPct val="0"/>
              </a:spcBef>
            </a:pPr>
            <a:r>
              <a:rPr lang="ja-JP" altLang="ja-JP" dirty="0"/>
              <a:t>発砲できるのは、バックストップまでの安全がきちんと確認できる範囲です、その範囲内に対象鳥獣が入った場合にだけ射撃し、その範囲外に射線を向けてはいけません。</a:t>
            </a:r>
            <a:endParaRPr lang="en-US" altLang="ja-JP" dirty="0"/>
          </a:p>
          <a:p>
            <a:pPr eaLnBrk="1" hangingPunct="1">
              <a:spcBef>
                <a:spcPct val="0"/>
              </a:spcBef>
            </a:pPr>
            <a:endParaRPr lang="en-US" altLang="ja-JP" dirty="0"/>
          </a:p>
          <a:p>
            <a:pPr eaLnBrk="1" hangingPunct="1">
              <a:spcBef>
                <a:spcPct val="0"/>
              </a:spcBef>
            </a:pPr>
            <a:r>
              <a:rPr lang="ja-JP" altLang="en-US" dirty="0"/>
              <a:t>○</a:t>
            </a:r>
            <a:r>
              <a:rPr lang="ja-JP" altLang="ja-JP" dirty="0"/>
              <a:t>探索や追跡の際の射撃位置と射線の判断</a:t>
            </a:r>
          </a:p>
          <a:p>
            <a:pPr eaLnBrk="1" hangingPunct="1">
              <a:spcBef>
                <a:spcPct val="0"/>
              </a:spcBef>
            </a:pPr>
            <a:r>
              <a:rPr lang="ja-JP" altLang="en-US" dirty="0"/>
              <a:t>　</a:t>
            </a:r>
            <a:r>
              <a:rPr lang="ja-JP" altLang="ja-JP" dirty="0"/>
              <a:t>探索や追跡をして捕獲する方法で従事者が移動する場合においては、待ち伏せの場合よりも短い時間で射撃可能な範囲を判断しなくてはいけません。</a:t>
            </a:r>
            <a:endParaRPr lang="en-US" altLang="ja-JP" dirty="0"/>
          </a:p>
          <a:p>
            <a:pPr eaLnBrk="1" hangingPunct="1">
              <a:spcBef>
                <a:spcPct val="0"/>
              </a:spcBef>
            </a:pPr>
            <a:r>
              <a:rPr lang="ja-JP" altLang="ja-JP" dirty="0"/>
              <a:t>そのために、探索する区域を事前に十分に調べて</a:t>
            </a:r>
            <a:r>
              <a:rPr lang="ja-JP" altLang="en-US" dirty="0"/>
              <a:t>、</a:t>
            </a:r>
            <a:r>
              <a:rPr lang="ja-JP" altLang="ja-JP" dirty="0"/>
              <a:t>注意が必要な場所や安全に射撃しやすい場所などを頭に入れておきましょう。</a:t>
            </a:r>
          </a:p>
          <a:p>
            <a:pPr eaLnBrk="1" hangingPunct="1">
              <a:spcBef>
                <a:spcPct val="0"/>
              </a:spcBef>
            </a:pPr>
            <a:r>
              <a:rPr lang="ja-JP" altLang="ja-JP" dirty="0"/>
              <a:t>また、それまでの経験から対象鳥獣に遭遇しやすい場所や、遭遇のパターンを予想してお</a:t>
            </a:r>
            <a:r>
              <a:rPr lang="ja-JP" altLang="en-US" dirty="0"/>
              <a:t>きましょう。</a:t>
            </a:r>
            <a:endParaRPr lang="en-US" altLang="ja-JP" dirty="0"/>
          </a:p>
          <a:p>
            <a:pPr eaLnBrk="1" hangingPunct="1">
              <a:spcBef>
                <a:spcPct val="0"/>
              </a:spcBef>
            </a:pPr>
            <a:endParaRPr lang="ja-JP" altLang="ja-JP" dirty="0"/>
          </a:p>
        </p:txBody>
      </p:sp>
      <p:sp>
        <p:nvSpPr>
          <p:cNvPr id="37892" name="スライド番号プレースホルダー 3">
            <a:extLst>
              <a:ext uri="{FF2B5EF4-FFF2-40B4-BE49-F238E27FC236}">
                <a16:creationId xmlns:a16="http://schemas.microsoft.com/office/drawing/2014/main" id="{778EF0E9-4206-4ABB-B6B1-5EA3546AD0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1160E98-BA95-4426-A51F-01F338C47023}" type="slidenum">
              <a:rPr lang="ja-JP" altLang="en-US" smtClean="0"/>
              <a:pPr/>
              <a:t>41</a:t>
            </a:fld>
            <a:endParaRPr lang="ja-JP"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a:extLst>
              <a:ext uri="{FF2B5EF4-FFF2-40B4-BE49-F238E27FC236}">
                <a16:creationId xmlns:a16="http://schemas.microsoft.com/office/drawing/2014/main" id="{DC5E22B8-CAC6-4D08-A86B-A5FE781EAD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ノート プレースホルダー 2">
            <a:extLst>
              <a:ext uri="{FF2B5EF4-FFF2-40B4-BE49-F238E27FC236}">
                <a16:creationId xmlns:a16="http://schemas.microsoft.com/office/drawing/2014/main" id="{A009AFCA-1B19-4931-88B3-7FCAA5B6C2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続いて、銃による事故を防ぐために大事なバックストップについて詳しく説明します。</a:t>
            </a:r>
            <a:endParaRPr lang="en-US" altLang="ja-JP" dirty="0"/>
          </a:p>
          <a:p>
            <a:pPr eaLnBrk="1" hangingPunct="1">
              <a:spcBef>
                <a:spcPct val="0"/>
              </a:spcBef>
            </a:pPr>
            <a:endParaRPr lang="en-US" altLang="ja-JP" dirty="0"/>
          </a:p>
          <a:p>
            <a:pPr eaLnBrk="1" hangingPunct="1">
              <a:spcBef>
                <a:spcPct val="0"/>
              </a:spcBef>
            </a:pPr>
            <a:r>
              <a:rPr lang="ja-JP" altLang="ja-JP" dirty="0"/>
              <a:t>バックストップは、着弾が想定される場所が、射手から</a:t>
            </a:r>
            <a:r>
              <a:rPr lang="ja-JP" altLang="en-US" dirty="0"/>
              <a:t>目で見て</a:t>
            </a:r>
            <a:r>
              <a:rPr lang="ja-JP" altLang="ja-JP" dirty="0"/>
              <a:t>確認でき、その間に</a:t>
            </a:r>
            <a:r>
              <a:rPr lang="ja-JP" altLang="en-US" dirty="0"/>
              <a:t>も</a:t>
            </a:r>
            <a:r>
              <a:rPr lang="ja-JP" altLang="ja-JP" dirty="0"/>
              <a:t>危険がないことが確認できてはじめて、確保されているといえます。</a:t>
            </a:r>
            <a:endParaRPr lang="en-US" altLang="ja-JP" dirty="0"/>
          </a:p>
          <a:p>
            <a:pPr eaLnBrk="1" hangingPunct="1">
              <a:spcBef>
                <a:spcPct val="0"/>
              </a:spcBef>
            </a:pPr>
            <a:r>
              <a:rPr lang="ja-JP" altLang="en-US" dirty="0"/>
              <a:t>イラストを見てください。左上と左下はバックストップが確保できている状況を表しています。</a:t>
            </a:r>
            <a:endParaRPr lang="en-US" altLang="ja-JP" dirty="0"/>
          </a:p>
          <a:p>
            <a:pPr eaLnBrk="1" hangingPunct="1">
              <a:spcBef>
                <a:spcPct val="0"/>
              </a:spcBef>
            </a:pPr>
            <a:r>
              <a:rPr lang="ja-JP" altLang="en-US" dirty="0"/>
              <a:t>一方で、右上と右下はバックストップが確保できていない状況です。対象鳥獣の背後に民家があったり、バックストップが見当たりません。</a:t>
            </a:r>
            <a:endParaRPr lang="en-US" altLang="ja-JP" dirty="0"/>
          </a:p>
          <a:p>
            <a:pPr eaLnBrk="1" hangingPunct="1">
              <a:spcBef>
                <a:spcPct val="0"/>
              </a:spcBef>
            </a:pPr>
            <a:r>
              <a:rPr lang="ja-JP" altLang="en-US" dirty="0"/>
              <a:t>このような状況では</a:t>
            </a:r>
            <a:r>
              <a:rPr lang="ja-JP" altLang="ja-JP" dirty="0"/>
              <a:t>、射撃</a:t>
            </a:r>
            <a:r>
              <a:rPr lang="ja-JP" altLang="en-US" dirty="0"/>
              <a:t>をしてはいけません</a:t>
            </a:r>
            <a:r>
              <a:rPr lang="ja-JP" altLang="ja-JP" dirty="0"/>
              <a:t>。</a:t>
            </a:r>
            <a:endParaRPr lang="en-US" altLang="ja-JP" dirty="0"/>
          </a:p>
          <a:p>
            <a:pPr eaLnBrk="1" hangingPunct="1">
              <a:spcBef>
                <a:spcPct val="0"/>
              </a:spcBef>
            </a:pPr>
            <a:endParaRPr lang="en-US" altLang="ja-JP" dirty="0"/>
          </a:p>
          <a:p>
            <a:pPr eaLnBrk="1" hangingPunct="1">
              <a:spcBef>
                <a:spcPct val="0"/>
              </a:spcBef>
            </a:pPr>
            <a:r>
              <a:rPr lang="ja-JP" altLang="en-US" dirty="0"/>
              <a:t>移動する鳥獣を射撃する際は、安全のため、射角に注意が必要です。</a:t>
            </a:r>
            <a:endParaRPr lang="en-US" altLang="ja-JP" dirty="0"/>
          </a:p>
          <a:p>
            <a:pPr eaLnBrk="1" hangingPunct="1">
              <a:spcBef>
                <a:spcPct val="0"/>
              </a:spcBef>
            </a:pPr>
            <a:r>
              <a:rPr lang="ja-JP" altLang="ja-JP" dirty="0"/>
              <a:t>移動している鳥獣を射撃する際は、対象を追って狙いを定めている間に、想定外の方向に射線</a:t>
            </a:r>
            <a:r>
              <a:rPr lang="ja-JP" altLang="en-US" dirty="0"/>
              <a:t>を</a:t>
            </a:r>
            <a:r>
              <a:rPr lang="ja-JP" altLang="ja-JP" dirty="0"/>
              <a:t>向けてしまうことがあります。</a:t>
            </a:r>
            <a:endParaRPr lang="en-US" altLang="ja-JP" dirty="0"/>
          </a:p>
          <a:p>
            <a:pPr eaLnBrk="1" hangingPunct="1">
              <a:spcBef>
                <a:spcPct val="0"/>
              </a:spcBef>
            </a:pPr>
            <a:r>
              <a:rPr lang="ja-JP" altLang="ja-JP" dirty="0"/>
              <a:t>狙いを絞っているときは視野が狭くな</a:t>
            </a:r>
            <a:r>
              <a:rPr lang="ja-JP" altLang="en-US" dirty="0"/>
              <a:t>る</a:t>
            </a:r>
            <a:r>
              <a:rPr lang="ja-JP" altLang="ja-JP" dirty="0"/>
              <a:t>ことにも注意し、想定した範囲外に射線が向かないように</a:t>
            </a:r>
            <a:r>
              <a:rPr lang="ja-JP" altLang="en-US" dirty="0"/>
              <a:t>して</a:t>
            </a:r>
            <a:r>
              <a:rPr lang="ja-JP" altLang="ja-JP" dirty="0"/>
              <a:t>ください。</a:t>
            </a:r>
            <a:endParaRPr lang="en-US" altLang="ja-JP" dirty="0"/>
          </a:p>
        </p:txBody>
      </p:sp>
      <p:sp>
        <p:nvSpPr>
          <p:cNvPr id="40964" name="スライド番号プレースホルダー 3">
            <a:extLst>
              <a:ext uri="{FF2B5EF4-FFF2-40B4-BE49-F238E27FC236}">
                <a16:creationId xmlns:a16="http://schemas.microsoft.com/office/drawing/2014/main" id="{2AFCA9EE-AE8E-4820-81B9-E006E6D2F3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3BEC0A7D-47C3-47CB-8935-F54B541FB53A}" type="slidenum">
              <a:rPr lang="ja-JP" altLang="en-US" smtClean="0"/>
              <a:pPr/>
              <a:t>42</a:t>
            </a:fld>
            <a:endParaRPr lang="ja-JP"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9E5E90DB-EBA3-433E-B4CC-1BC4216507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ノート プレースホルダー 2">
            <a:extLst>
              <a:ext uri="{FF2B5EF4-FFF2-40B4-BE49-F238E27FC236}">
                <a16:creationId xmlns:a16="http://schemas.microsoft.com/office/drawing/2014/main" id="{42FDF86D-5014-4A93-A53B-F754DB80D7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現場で銃器を用いる際に、安全を確保するために最も重要なことは、射撃位置と射線やバックストップの想定です。</a:t>
            </a:r>
            <a:endParaRPr lang="en-US" altLang="ja-JP" dirty="0"/>
          </a:p>
          <a:p>
            <a:pPr eaLnBrk="1" hangingPunct="1">
              <a:spcBef>
                <a:spcPct val="0"/>
              </a:spcBef>
            </a:pPr>
            <a:endParaRPr lang="en-US" altLang="ja-JP" dirty="0"/>
          </a:p>
          <a:p>
            <a:pPr eaLnBrk="1" hangingPunct="1">
              <a:spcBef>
                <a:spcPct val="0"/>
              </a:spcBef>
            </a:pPr>
            <a:r>
              <a:rPr lang="ja-JP" altLang="en-US" dirty="0"/>
              <a:t>射撃は、足場のよい安全な場所から、バックストップが確実に確保される方向に向かって行わなければなりません。</a:t>
            </a:r>
            <a:endParaRPr lang="en-US" altLang="ja-JP" dirty="0"/>
          </a:p>
          <a:p>
            <a:pPr eaLnBrk="1" hangingPunct="1">
              <a:spcBef>
                <a:spcPct val="0"/>
              </a:spcBef>
            </a:pPr>
            <a:r>
              <a:rPr lang="ja-JP" altLang="en-US" dirty="0"/>
              <a:t>射手と対象鳥獣とバックストップが適切な位置関係となり、安全に射撃できる状況を作り出して捕獲することが、銃による捕獲の技術の重要なポイントになります。</a:t>
            </a:r>
            <a:endParaRPr lang="en-US" altLang="ja-JP" dirty="0"/>
          </a:p>
          <a:p>
            <a:pPr eaLnBrk="1" hangingPunct="1">
              <a:spcBef>
                <a:spcPct val="0"/>
              </a:spcBef>
            </a:pPr>
            <a:endParaRPr lang="en-US" altLang="ja-JP" dirty="0"/>
          </a:p>
          <a:p>
            <a:pPr eaLnBrk="1" hangingPunct="1">
              <a:spcBef>
                <a:spcPct val="0"/>
              </a:spcBef>
            </a:pPr>
            <a:r>
              <a:rPr lang="ja-JP" altLang="en-US" dirty="0"/>
              <a:t>これらは捕獲方法によりその判断が異なります。</a:t>
            </a:r>
            <a:endParaRPr lang="en-US" altLang="ja-JP" dirty="0"/>
          </a:p>
          <a:p>
            <a:pPr eaLnBrk="1" hangingPunct="1">
              <a:spcBef>
                <a:spcPct val="0"/>
              </a:spcBef>
            </a:pPr>
            <a:endParaRPr lang="en-US" altLang="ja-JP" dirty="0"/>
          </a:p>
          <a:p>
            <a:pPr eaLnBrk="1" hangingPunct="1">
              <a:spcBef>
                <a:spcPct val="0"/>
              </a:spcBef>
            </a:pPr>
            <a:r>
              <a:rPr lang="ja-JP" altLang="en-US" dirty="0"/>
              <a:t>○</a:t>
            </a:r>
            <a:r>
              <a:rPr lang="ja-JP" altLang="ja-JP" dirty="0"/>
              <a:t>待ち伏せの際の射撃位置と射線の判断</a:t>
            </a:r>
          </a:p>
          <a:p>
            <a:pPr eaLnBrk="1" hangingPunct="1">
              <a:spcBef>
                <a:spcPct val="0"/>
              </a:spcBef>
            </a:pPr>
            <a:r>
              <a:rPr lang="ja-JP" altLang="en-US" dirty="0"/>
              <a:t>　</a:t>
            </a:r>
            <a:r>
              <a:rPr lang="ja-JP" altLang="ja-JP" dirty="0"/>
              <a:t>待ち伏せて捕獲する方法では、できる限り視界の利く場所で待ちましょう。また、同行者がいる場合は、同行者にもわかりやすい位置で待つことが、自分の安全確保につながります。</a:t>
            </a:r>
            <a:endParaRPr lang="en-US" altLang="ja-JP" dirty="0"/>
          </a:p>
          <a:p>
            <a:pPr eaLnBrk="1" hangingPunct="1">
              <a:spcBef>
                <a:spcPct val="0"/>
              </a:spcBef>
            </a:pPr>
            <a:r>
              <a:rPr lang="ja-JP" altLang="ja-JP" dirty="0"/>
              <a:t>発砲できるのは、バックストップまでの安全がきちんと確認できる範囲です、その範囲内に対象鳥獣が入った場合にだけ射撃し、その範囲外に射線を向けてはいけません。</a:t>
            </a:r>
            <a:endParaRPr lang="en-US" altLang="ja-JP" dirty="0"/>
          </a:p>
          <a:p>
            <a:pPr eaLnBrk="1" hangingPunct="1">
              <a:spcBef>
                <a:spcPct val="0"/>
              </a:spcBef>
            </a:pPr>
            <a:endParaRPr lang="en-US" altLang="ja-JP" dirty="0"/>
          </a:p>
          <a:p>
            <a:pPr eaLnBrk="1" hangingPunct="1">
              <a:spcBef>
                <a:spcPct val="0"/>
              </a:spcBef>
            </a:pPr>
            <a:r>
              <a:rPr lang="ja-JP" altLang="en-US" dirty="0"/>
              <a:t>○</a:t>
            </a:r>
            <a:r>
              <a:rPr lang="ja-JP" altLang="ja-JP" dirty="0"/>
              <a:t>探索や追跡の際の射撃位置と射線の判断</a:t>
            </a:r>
          </a:p>
          <a:p>
            <a:pPr eaLnBrk="1" hangingPunct="1">
              <a:spcBef>
                <a:spcPct val="0"/>
              </a:spcBef>
            </a:pPr>
            <a:r>
              <a:rPr lang="ja-JP" altLang="en-US" dirty="0"/>
              <a:t>　</a:t>
            </a:r>
            <a:r>
              <a:rPr lang="ja-JP" altLang="ja-JP" dirty="0"/>
              <a:t>探索や追跡をして捕獲する方法で従事者が移動する場合においては、待ち伏せの場合よりも短い時間で射撃可能な範囲を判断しなくてはいけません。</a:t>
            </a:r>
            <a:endParaRPr lang="en-US" altLang="ja-JP" dirty="0"/>
          </a:p>
          <a:p>
            <a:pPr eaLnBrk="1" hangingPunct="1">
              <a:spcBef>
                <a:spcPct val="0"/>
              </a:spcBef>
            </a:pPr>
            <a:r>
              <a:rPr lang="ja-JP" altLang="ja-JP" dirty="0"/>
              <a:t>そのために、探索する区域を事前に十分に調べて</a:t>
            </a:r>
            <a:r>
              <a:rPr lang="ja-JP" altLang="en-US" dirty="0"/>
              <a:t>、</a:t>
            </a:r>
            <a:r>
              <a:rPr lang="ja-JP" altLang="ja-JP" dirty="0"/>
              <a:t>注意が必要な場所や安全に射撃しやすい場所などを頭に入れておきましょう。</a:t>
            </a:r>
          </a:p>
          <a:p>
            <a:pPr eaLnBrk="1" hangingPunct="1">
              <a:spcBef>
                <a:spcPct val="0"/>
              </a:spcBef>
            </a:pPr>
            <a:r>
              <a:rPr lang="ja-JP" altLang="ja-JP" dirty="0"/>
              <a:t>また、それまでの経験から対象鳥獣に遭遇しやすい場所や、遭遇のパターンを予想してお</a:t>
            </a:r>
            <a:r>
              <a:rPr lang="ja-JP" altLang="en-US" dirty="0"/>
              <a:t>きましょう。</a:t>
            </a:r>
            <a:endParaRPr lang="en-US" altLang="ja-JP" dirty="0"/>
          </a:p>
          <a:p>
            <a:pPr eaLnBrk="1" hangingPunct="1">
              <a:spcBef>
                <a:spcPct val="0"/>
              </a:spcBef>
            </a:pPr>
            <a:endParaRPr lang="ja-JP" altLang="ja-JP" dirty="0"/>
          </a:p>
        </p:txBody>
      </p:sp>
      <p:sp>
        <p:nvSpPr>
          <p:cNvPr id="37892" name="スライド番号プレースホルダー 3">
            <a:extLst>
              <a:ext uri="{FF2B5EF4-FFF2-40B4-BE49-F238E27FC236}">
                <a16:creationId xmlns:a16="http://schemas.microsoft.com/office/drawing/2014/main" id="{778EF0E9-4206-4ABB-B6B1-5EA3546AD0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1160E98-BA95-4426-A51F-01F338C47023}" type="slidenum">
              <a:rPr lang="ja-JP" altLang="en-US" smtClean="0"/>
              <a:pPr/>
              <a:t>43</a:t>
            </a:fld>
            <a:endParaRPr lang="ja-JP" altLang="en-US" dirty="0"/>
          </a:p>
        </p:txBody>
      </p:sp>
    </p:spTree>
    <p:extLst>
      <p:ext uri="{BB962C8B-B14F-4D97-AF65-F5344CB8AC3E}">
        <p14:creationId xmlns:p14="http://schemas.microsoft.com/office/powerpoint/2010/main" val="29354373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a:extLst>
              <a:ext uri="{FF2B5EF4-FFF2-40B4-BE49-F238E27FC236}">
                <a16:creationId xmlns:a16="http://schemas.microsoft.com/office/drawing/2014/main" id="{DC5E22B8-CAC6-4D08-A86B-A5FE781EAD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ノート プレースホルダー 2">
            <a:extLst>
              <a:ext uri="{FF2B5EF4-FFF2-40B4-BE49-F238E27FC236}">
                <a16:creationId xmlns:a16="http://schemas.microsoft.com/office/drawing/2014/main" id="{A009AFCA-1B19-4931-88B3-7FCAA5B6C2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続いて、銃による事故を防ぐために大事なバックストップについて詳しく説明します。</a:t>
            </a:r>
            <a:endParaRPr lang="en-US" altLang="ja-JP" dirty="0"/>
          </a:p>
          <a:p>
            <a:pPr eaLnBrk="1" hangingPunct="1">
              <a:spcBef>
                <a:spcPct val="0"/>
              </a:spcBef>
            </a:pPr>
            <a:endParaRPr lang="en-US" altLang="ja-JP" dirty="0"/>
          </a:p>
          <a:p>
            <a:pPr eaLnBrk="1" hangingPunct="1">
              <a:spcBef>
                <a:spcPct val="0"/>
              </a:spcBef>
            </a:pPr>
            <a:r>
              <a:rPr lang="ja-JP" altLang="ja-JP" dirty="0"/>
              <a:t>バックストップは、着弾が想定される場所が、射手から</a:t>
            </a:r>
            <a:r>
              <a:rPr lang="ja-JP" altLang="en-US" dirty="0"/>
              <a:t>目で見て</a:t>
            </a:r>
            <a:r>
              <a:rPr lang="ja-JP" altLang="ja-JP" dirty="0"/>
              <a:t>確認でき、その間に</a:t>
            </a:r>
            <a:r>
              <a:rPr lang="ja-JP" altLang="en-US" dirty="0"/>
              <a:t>も</a:t>
            </a:r>
            <a:r>
              <a:rPr lang="ja-JP" altLang="ja-JP" dirty="0"/>
              <a:t>危険がないことが確認できてはじめて、確保されているといえます。</a:t>
            </a:r>
            <a:endParaRPr lang="en-US" altLang="ja-JP" dirty="0"/>
          </a:p>
          <a:p>
            <a:pPr eaLnBrk="1" hangingPunct="1">
              <a:spcBef>
                <a:spcPct val="0"/>
              </a:spcBef>
            </a:pPr>
            <a:r>
              <a:rPr lang="ja-JP" altLang="en-US" dirty="0"/>
              <a:t>イラストを見てください。左上と左下はバックストップが確保できている状況を表しています。</a:t>
            </a:r>
            <a:endParaRPr lang="en-US" altLang="ja-JP" dirty="0"/>
          </a:p>
          <a:p>
            <a:pPr eaLnBrk="1" hangingPunct="1">
              <a:spcBef>
                <a:spcPct val="0"/>
              </a:spcBef>
            </a:pPr>
            <a:r>
              <a:rPr lang="ja-JP" altLang="en-US" dirty="0"/>
              <a:t>一方で、右上と右下はバックストップが確保できていない状況です。対象鳥獣の背後に民家があったり、バックストップが見当たりません。</a:t>
            </a:r>
            <a:endParaRPr lang="en-US" altLang="ja-JP" dirty="0"/>
          </a:p>
          <a:p>
            <a:pPr eaLnBrk="1" hangingPunct="1">
              <a:spcBef>
                <a:spcPct val="0"/>
              </a:spcBef>
            </a:pPr>
            <a:r>
              <a:rPr lang="ja-JP" altLang="en-US" dirty="0"/>
              <a:t>このような状況では</a:t>
            </a:r>
            <a:r>
              <a:rPr lang="ja-JP" altLang="ja-JP" dirty="0"/>
              <a:t>、射撃</a:t>
            </a:r>
            <a:r>
              <a:rPr lang="ja-JP" altLang="en-US" dirty="0"/>
              <a:t>をしてはいけません</a:t>
            </a:r>
            <a:r>
              <a:rPr lang="ja-JP" altLang="ja-JP" dirty="0"/>
              <a:t>。</a:t>
            </a:r>
            <a:endParaRPr lang="en-US" altLang="ja-JP" dirty="0"/>
          </a:p>
          <a:p>
            <a:pPr eaLnBrk="1" hangingPunct="1">
              <a:spcBef>
                <a:spcPct val="0"/>
              </a:spcBef>
            </a:pPr>
            <a:endParaRPr lang="en-US" altLang="ja-JP" dirty="0"/>
          </a:p>
          <a:p>
            <a:pPr eaLnBrk="1" hangingPunct="1">
              <a:spcBef>
                <a:spcPct val="0"/>
              </a:spcBef>
            </a:pPr>
            <a:r>
              <a:rPr lang="ja-JP" altLang="en-US" dirty="0"/>
              <a:t>移動する鳥獣を射撃する際は、安全のため、射角に注意が必要です。</a:t>
            </a:r>
            <a:endParaRPr lang="en-US" altLang="ja-JP" dirty="0"/>
          </a:p>
          <a:p>
            <a:pPr eaLnBrk="1" hangingPunct="1">
              <a:spcBef>
                <a:spcPct val="0"/>
              </a:spcBef>
            </a:pPr>
            <a:r>
              <a:rPr lang="ja-JP" altLang="ja-JP" dirty="0"/>
              <a:t>移動している鳥獣を射撃する際は、対象を追って狙いを定めている間に、想定外の方向に射線</a:t>
            </a:r>
            <a:r>
              <a:rPr lang="ja-JP" altLang="en-US" dirty="0"/>
              <a:t>を</a:t>
            </a:r>
            <a:r>
              <a:rPr lang="ja-JP" altLang="ja-JP" dirty="0"/>
              <a:t>向けてしまうことがあります。</a:t>
            </a:r>
            <a:endParaRPr lang="en-US" altLang="ja-JP" dirty="0"/>
          </a:p>
          <a:p>
            <a:pPr eaLnBrk="1" hangingPunct="1">
              <a:spcBef>
                <a:spcPct val="0"/>
              </a:spcBef>
            </a:pPr>
            <a:r>
              <a:rPr lang="ja-JP" altLang="ja-JP" dirty="0"/>
              <a:t>狙いを絞っているときは視野が狭くな</a:t>
            </a:r>
            <a:r>
              <a:rPr lang="ja-JP" altLang="en-US" dirty="0"/>
              <a:t>る</a:t>
            </a:r>
            <a:r>
              <a:rPr lang="ja-JP" altLang="ja-JP" dirty="0"/>
              <a:t>ことにも注意し、想定した範囲外に射線が向かないように</a:t>
            </a:r>
            <a:r>
              <a:rPr lang="ja-JP" altLang="en-US" dirty="0"/>
              <a:t>して</a:t>
            </a:r>
            <a:r>
              <a:rPr lang="ja-JP" altLang="ja-JP" dirty="0"/>
              <a:t>ください。</a:t>
            </a:r>
            <a:endParaRPr lang="en-US" altLang="ja-JP" dirty="0"/>
          </a:p>
        </p:txBody>
      </p:sp>
      <p:sp>
        <p:nvSpPr>
          <p:cNvPr id="40964" name="スライド番号プレースホルダー 3">
            <a:extLst>
              <a:ext uri="{FF2B5EF4-FFF2-40B4-BE49-F238E27FC236}">
                <a16:creationId xmlns:a16="http://schemas.microsoft.com/office/drawing/2014/main" id="{2AFCA9EE-AE8E-4820-81B9-E006E6D2F3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3BEC0A7D-47C3-47CB-8935-F54B541FB53A}" type="slidenum">
              <a:rPr lang="ja-JP" altLang="en-US" smtClean="0"/>
              <a:pPr/>
              <a:t>44</a:t>
            </a:fld>
            <a:endParaRPr lang="ja-JP" altLang="en-US" dirty="0"/>
          </a:p>
        </p:txBody>
      </p:sp>
    </p:spTree>
    <p:extLst>
      <p:ext uri="{BB962C8B-B14F-4D97-AF65-F5344CB8AC3E}">
        <p14:creationId xmlns:p14="http://schemas.microsoft.com/office/powerpoint/2010/main" val="41666475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E8ED2D4C-459C-43B5-9185-36047FA84B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ノート プレースホルダー 2">
            <a:extLst>
              <a:ext uri="{FF2B5EF4-FFF2-40B4-BE49-F238E27FC236}">
                <a16:creationId xmlns:a16="http://schemas.microsoft.com/office/drawing/2014/main" id="{0C2CCEAC-6EFE-4647-870B-50289FA6EC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暴発を除けば、引き金を引かないかぎり銃器による大きな事故は起こりません。</a:t>
            </a:r>
            <a:endParaRPr lang="en-US" altLang="ja-JP" dirty="0"/>
          </a:p>
          <a:p>
            <a:pPr eaLnBrk="1" hangingPunct="1">
              <a:spcBef>
                <a:spcPct val="0"/>
              </a:spcBef>
            </a:pPr>
            <a:r>
              <a:rPr lang="ja-JP" altLang="en-US" dirty="0"/>
              <a:t>したがって安全を確保するために発砲時の判断には細心の注意を払ってください。</a:t>
            </a:r>
            <a:endParaRPr lang="en-US" altLang="ja-JP" dirty="0"/>
          </a:p>
          <a:p>
            <a:pPr eaLnBrk="1" hangingPunct="1">
              <a:spcBef>
                <a:spcPct val="0"/>
              </a:spcBef>
            </a:pPr>
            <a:endParaRPr lang="en-US" altLang="ja-JP" dirty="0"/>
          </a:p>
          <a:p>
            <a:pPr eaLnBrk="1" hangingPunct="1">
              <a:spcBef>
                <a:spcPct val="0"/>
              </a:spcBef>
            </a:pPr>
            <a:r>
              <a:rPr lang="ja-JP" altLang="en-US" dirty="0"/>
              <a:t>銃器の使用による事故の主な原因に誤射と矢先の不確認があります。発砲時には、これらが発生する要因を徹底的に排除することを、常に心がけてください。</a:t>
            </a:r>
            <a:endParaRPr lang="en-US" altLang="ja-JP" dirty="0"/>
          </a:p>
          <a:p>
            <a:pPr eaLnBrk="1" hangingPunct="1">
              <a:spcBef>
                <a:spcPct val="0"/>
              </a:spcBef>
            </a:pPr>
            <a:r>
              <a:rPr lang="ja-JP" altLang="en-US" dirty="0"/>
              <a:t>対象鳥獣だけに集中してしまうと周囲が見えなくなります。落ち着いて対象の周辺を確実に確認することを心がけてください。</a:t>
            </a:r>
            <a:endParaRPr lang="en-US" altLang="ja-JP" dirty="0"/>
          </a:p>
          <a:p>
            <a:pPr eaLnBrk="1" hangingPunct="1">
              <a:spcBef>
                <a:spcPct val="0"/>
              </a:spcBef>
            </a:pPr>
            <a:r>
              <a:rPr lang="ja-JP" altLang="en-US" dirty="0"/>
              <a:t>発砲するときは、あらかじめ射撃可能と想定した範囲に、同行者の入り込みなど状況の変化がないか、矢先の安全を最終確認してから発砲してください。</a:t>
            </a:r>
            <a:endParaRPr lang="en-US" altLang="ja-JP" dirty="0"/>
          </a:p>
          <a:p>
            <a:pPr eaLnBrk="1" hangingPunct="1">
              <a:spcBef>
                <a:spcPct val="0"/>
              </a:spcBef>
            </a:pPr>
            <a:r>
              <a:rPr lang="ja-JP" altLang="en-US" dirty="0"/>
              <a:t>矢先の安全は、狙った鳥獣の背後や、跳弾の可能性のある周辺までを確認できて、初めて確保できたといえます。</a:t>
            </a:r>
            <a:endParaRPr lang="en-US" altLang="ja-JP" dirty="0"/>
          </a:p>
          <a:p>
            <a:pPr eaLnBrk="1" hangingPunct="1">
              <a:spcBef>
                <a:spcPct val="0"/>
              </a:spcBef>
            </a:pPr>
            <a:r>
              <a:rPr lang="ja-JP" altLang="en-US" dirty="0"/>
              <a:t>また、移動している対象を射撃する場合には、狙いが定まった時点では対象は狙い始めた時点より、かなり先に進んでいることもあります。</a:t>
            </a:r>
            <a:endParaRPr lang="en-US" altLang="ja-JP" dirty="0"/>
          </a:p>
          <a:p>
            <a:pPr eaLnBrk="1" hangingPunct="1">
              <a:spcBef>
                <a:spcPct val="0"/>
              </a:spcBef>
            </a:pPr>
            <a:r>
              <a:rPr lang="ja-JP" altLang="en-US" dirty="0"/>
              <a:t>対象が向かっている先の状況も確認した上で、狙いを定めるようにしてください。</a:t>
            </a:r>
            <a:endParaRPr lang="en-US" altLang="ja-JP" dirty="0"/>
          </a:p>
          <a:p>
            <a:pPr eaLnBrk="1" hangingPunct="1">
              <a:spcBef>
                <a:spcPct val="0"/>
              </a:spcBef>
            </a:pPr>
            <a:r>
              <a:rPr lang="ja-JP" altLang="en-US" dirty="0"/>
              <a:t>鳥獣が想定外の方向から突然現れたり、移動の速度が速い場合でも、あらかじめ想定した射撃可能な範囲に入った場合にだけ射撃し、そうでない場合は射撃しないという基本をきちんと守りましょう。</a:t>
            </a:r>
            <a:endParaRPr lang="en-US" altLang="ja-JP" dirty="0"/>
          </a:p>
          <a:p>
            <a:pPr eaLnBrk="1" hangingPunct="1">
              <a:spcBef>
                <a:spcPct val="0"/>
              </a:spcBef>
            </a:pPr>
            <a:r>
              <a:rPr lang="ja-JP" altLang="en-US" dirty="0"/>
              <a:t>状況は時々刻々と変わるので、人の進入などがないか、発砲直前に最終確認をして発砲するようにしてください。</a:t>
            </a:r>
            <a:endParaRPr lang="en-US" altLang="ja-JP" dirty="0"/>
          </a:p>
          <a:p>
            <a:pPr eaLnBrk="1" hangingPunct="1">
              <a:spcBef>
                <a:spcPct val="0"/>
              </a:spcBef>
            </a:pPr>
            <a:endParaRPr lang="ja-JP" altLang="ja-JP" dirty="0"/>
          </a:p>
        </p:txBody>
      </p:sp>
      <p:sp>
        <p:nvSpPr>
          <p:cNvPr id="46084" name="スライド番号プレースホルダー 3">
            <a:extLst>
              <a:ext uri="{FF2B5EF4-FFF2-40B4-BE49-F238E27FC236}">
                <a16:creationId xmlns:a16="http://schemas.microsoft.com/office/drawing/2014/main" id="{5812486D-B019-419F-9363-674B3A4CB2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4912509D-FE18-4724-85FE-36C19CF18AB6}" type="slidenum">
              <a:rPr lang="ja-JP" altLang="en-US" smtClean="0"/>
              <a:pPr/>
              <a:t>45</a:t>
            </a:fld>
            <a:endParaRPr lang="ja-JP"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a:extLst>
              <a:ext uri="{FF2B5EF4-FFF2-40B4-BE49-F238E27FC236}">
                <a16:creationId xmlns:a16="http://schemas.microsoft.com/office/drawing/2014/main" id="{3D5A0D8B-3ECA-4963-8540-27E6CA2220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ノート プレースホルダー 2">
            <a:extLst>
              <a:ext uri="{FF2B5EF4-FFF2-40B4-BE49-F238E27FC236}">
                <a16:creationId xmlns:a16="http://schemas.microsoft.com/office/drawing/2014/main" id="{C47EB960-8D60-4552-9C2C-760D18FFBE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このイラストは移動している鳥獣への距離と射角の問題を表しています。</a:t>
            </a:r>
            <a:endParaRPr lang="en-US" altLang="ja-JP" dirty="0"/>
          </a:p>
          <a:p>
            <a:pPr eaLnBrk="1" hangingPunct="1">
              <a:spcBef>
                <a:spcPct val="0"/>
              </a:spcBef>
            </a:pPr>
            <a:r>
              <a:rPr lang="ja-JP" altLang="en-US" dirty="0"/>
              <a:t>イラストを見てもわかるように、</a:t>
            </a:r>
            <a:r>
              <a:rPr lang="ja-JP" altLang="ja-JP" dirty="0"/>
              <a:t>距離が近くて移動している対象を射撃する場合は、短い時間に広い射角の範囲で銃を振ることにな</a:t>
            </a:r>
            <a:r>
              <a:rPr lang="ja-JP" altLang="en-US" dirty="0"/>
              <a:t>るので注意が必要です</a:t>
            </a:r>
            <a:r>
              <a:rPr lang="ja-JP" altLang="ja-JP" dirty="0"/>
              <a:t>。</a:t>
            </a:r>
            <a:endParaRPr lang="en-US" altLang="ja-JP" dirty="0"/>
          </a:p>
          <a:p>
            <a:pPr eaLnBrk="1" hangingPunct="1">
              <a:spcBef>
                <a:spcPct val="0"/>
              </a:spcBef>
            </a:pPr>
            <a:endParaRPr lang="en-US" altLang="ja-JP" dirty="0"/>
          </a:p>
          <a:p>
            <a:pPr eaLnBrk="1" hangingPunct="1">
              <a:spcBef>
                <a:spcPct val="0"/>
              </a:spcBef>
            </a:pPr>
            <a:r>
              <a:rPr lang="ja-JP" altLang="en-US" dirty="0"/>
              <a:t>このように安全を確保するためには射線の方向やバックストップの確保が重要になります。</a:t>
            </a:r>
            <a:endParaRPr lang="en-US" altLang="ja-JP" dirty="0"/>
          </a:p>
          <a:p>
            <a:pPr eaLnBrk="1" hangingPunct="1">
              <a:spcBef>
                <a:spcPct val="0"/>
              </a:spcBef>
            </a:pPr>
            <a:r>
              <a:rPr lang="ja-JP" altLang="en-US" dirty="0"/>
              <a:t>日頃から捕獲方法による技術的な違いなども意識し、現場で適切な判断ができるようにしてください。</a:t>
            </a:r>
            <a:endParaRPr lang="en-US" altLang="ja-JP" dirty="0"/>
          </a:p>
          <a:p>
            <a:pPr eaLnBrk="1" hangingPunct="1">
              <a:spcBef>
                <a:spcPct val="0"/>
              </a:spcBef>
            </a:pPr>
            <a:endParaRPr lang="en-US" altLang="ja-JP" dirty="0"/>
          </a:p>
        </p:txBody>
      </p:sp>
      <p:sp>
        <p:nvSpPr>
          <p:cNvPr id="48132" name="スライド番号プレースホルダー 3">
            <a:extLst>
              <a:ext uri="{FF2B5EF4-FFF2-40B4-BE49-F238E27FC236}">
                <a16:creationId xmlns:a16="http://schemas.microsoft.com/office/drawing/2014/main" id="{C33A1351-5050-4AB7-9E68-2340FD4416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212FF24E-BD57-4791-B157-C2992D691CDE}" type="slidenum">
              <a:rPr lang="en-US" altLang="ja-JP" smtClean="0"/>
              <a:pPr/>
              <a:t>46</a:t>
            </a:fld>
            <a:endParaRPr lang="en-US" altLang="ja-JP"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A16F1237-A163-4577-A1BC-2062C84354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ノート プレースホルダー 2">
            <a:extLst>
              <a:ext uri="{FF2B5EF4-FFF2-40B4-BE49-F238E27FC236}">
                <a16:creationId xmlns:a16="http://schemas.microsoft.com/office/drawing/2014/main" id="{9345D893-AE6B-4192-96E6-3805E524B1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狙いを絞っている状況では、自然と視界は狭くなります。</a:t>
            </a:r>
            <a:endParaRPr lang="en-US" altLang="ja-JP" dirty="0"/>
          </a:p>
          <a:p>
            <a:pPr eaLnBrk="1" hangingPunct="1">
              <a:spcBef>
                <a:spcPct val="0"/>
              </a:spcBef>
            </a:pPr>
            <a:r>
              <a:rPr lang="ja-JP" altLang="en-US" dirty="0"/>
              <a:t>イラストの左側と右側を比べて見るとわかるように、普段は視界に人が入りますが、狙いを絞っている状況では人が見えにくくなっているのがわかります。</a:t>
            </a:r>
            <a:endParaRPr lang="en-US" altLang="ja-JP" dirty="0"/>
          </a:p>
          <a:p>
            <a:pPr eaLnBrk="1" hangingPunct="1">
              <a:spcBef>
                <a:spcPct val="0"/>
              </a:spcBef>
            </a:pPr>
            <a:endParaRPr lang="ja-JP" altLang="ja-JP" dirty="0"/>
          </a:p>
          <a:p>
            <a:pPr eaLnBrk="1" hangingPunct="1">
              <a:spcBef>
                <a:spcPct val="0"/>
              </a:spcBef>
            </a:pPr>
            <a:endParaRPr lang="ja-JP" altLang="en-US" dirty="0"/>
          </a:p>
        </p:txBody>
      </p:sp>
      <p:sp>
        <p:nvSpPr>
          <p:cNvPr id="50180" name="スライド番号プレースホルダー 3">
            <a:extLst>
              <a:ext uri="{FF2B5EF4-FFF2-40B4-BE49-F238E27FC236}">
                <a16:creationId xmlns:a16="http://schemas.microsoft.com/office/drawing/2014/main" id="{233ADAAF-A5A3-47C2-8238-24A56AC810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827B0DF-8835-41B1-B861-28C4FB0D045A}" type="slidenum">
              <a:rPr lang="en-US" altLang="ja-JP" smtClean="0"/>
              <a:pPr/>
              <a:t>47</a:t>
            </a:fld>
            <a:endParaRPr lang="en-US" altLang="ja-JP"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37C0CAE2-DC41-4B92-9535-3854E06406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ノート プレースホルダー 2">
            <a:extLst>
              <a:ext uri="{FF2B5EF4-FFF2-40B4-BE49-F238E27FC236}">
                <a16:creationId xmlns:a16="http://schemas.microsoft.com/office/drawing/2014/main" id="{39B2918A-CE46-4198-9B27-3EB300B569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また、移動する対象を注視した場合も、同じように周囲の情報が目に入りにくくなります。</a:t>
            </a:r>
            <a:endParaRPr lang="en-US" altLang="ja-JP" dirty="0"/>
          </a:p>
          <a:p>
            <a:pPr eaLnBrk="1" hangingPunct="1">
              <a:spcBef>
                <a:spcPct val="0"/>
              </a:spcBef>
            </a:pPr>
            <a:r>
              <a:rPr lang="ja-JP" altLang="en-US" dirty="0"/>
              <a:t>左側に比べて、右側のイラストでは人が見にくくなっているのがわかります。</a:t>
            </a:r>
            <a:endParaRPr lang="en-US" altLang="ja-JP" dirty="0"/>
          </a:p>
          <a:p>
            <a:pPr eaLnBrk="1" hangingPunct="1">
              <a:spcBef>
                <a:spcPct val="0"/>
              </a:spcBef>
            </a:pPr>
            <a:endParaRPr lang="en-US" altLang="ja-JP" dirty="0"/>
          </a:p>
          <a:p>
            <a:pPr eaLnBrk="1" hangingPunct="1">
              <a:spcBef>
                <a:spcPct val="0"/>
              </a:spcBef>
            </a:pPr>
            <a:r>
              <a:rPr lang="ja-JP" altLang="en-US" dirty="0"/>
              <a:t>このように狙いを絞っている状況や移動する対象を狙っているときは、視界が狭くなっていることを考慮し、矢先を確認してください。</a:t>
            </a:r>
            <a:endParaRPr lang="en-US" altLang="ja-JP" dirty="0"/>
          </a:p>
          <a:p>
            <a:pPr eaLnBrk="1" hangingPunct="1">
              <a:spcBef>
                <a:spcPct val="0"/>
              </a:spcBef>
            </a:pPr>
            <a:r>
              <a:rPr lang="ja-JP" altLang="en-US" dirty="0"/>
              <a:t>また、このようなことから、狙いを定めて射撃できるまでの時間をできるだけ短くし、安定して周囲や対象を確認しながら射撃できるように訓練することは、安全面からみても重要です。</a:t>
            </a:r>
            <a:endParaRPr lang="en-US" altLang="ja-JP" dirty="0"/>
          </a:p>
          <a:p>
            <a:pPr eaLnBrk="1" hangingPunct="1">
              <a:spcBef>
                <a:spcPct val="0"/>
              </a:spcBef>
            </a:pPr>
            <a:r>
              <a:rPr lang="ja-JP" altLang="en-US" dirty="0"/>
              <a:t>日頃から訓練を十分に行いましょう。</a:t>
            </a:r>
            <a:endParaRPr lang="en-US" altLang="ja-JP" dirty="0"/>
          </a:p>
          <a:p>
            <a:pPr eaLnBrk="1" hangingPunct="1">
              <a:spcBef>
                <a:spcPct val="0"/>
              </a:spcBef>
            </a:pPr>
            <a:endParaRPr lang="en-US" altLang="ja-JP" dirty="0"/>
          </a:p>
          <a:p>
            <a:pPr eaLnBrk="1" hangingPunct="1">
              <a:spcBef>
                <a:spcPct val="0"/>
              </a:spcBef>
            </a:pPr>
            <a:r>
              <a:rPr lang="ja-JP" altLang="en-US" dirty="0"/>
              <a:t>繰り返しになりますが、矢先の安全の確認は絶対です。事故を起こさないためにも、発砲時には十分な確認を行ってください。</a:t>
            </a:r>
            <a:endParaRPr lang="ja-JP" altLang="ja-JP" dirty="0"/>
          </a:p>
          <a:p>
            <a:pPr eaLnBrk="1" hangingPunct="1">
              <a:spcBef>
                <a:spcPct val="0"/>
              </a:spcBef>
            </a:pPr>
            <a:endParaRPr lang="en-US" altLang="ja-JP" dirty="0"/>
          </a:p>
        </p:txBody>
      </p:sp>
      <p:sp>
        <p:nvSpPr>
          <p:cNvPr id="52228" name="スライド番号プレースホルダー 3">
            <a:extLst>
              <a:ext uri="{FF2B5EF4-FFF2-40B4-BE49-F238E27FC236}">
                <a16:creationId xmlns:a16="http://schemas.microsoft.com/office/drawing/2014/main" id="{B475A232-6959-41B9-A5C0-6E2D122BA2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3D12D001-0C80-41DE-8E41-86A105B77092}" type="slidenum">
              <a:rPr lang="en-US" altLang="ja-JP" smtClean="0"/>
              <a:pPr/>
              <a:t>48</a:t>
            </a:fld>
            <a:endParaRPr lang="en-US" altLang="ja-JP"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a:extLst>
              <a:ext uri="{FF2B5EF4-FFF2-40B4-BE49-F238E27FC236}">
                <a16:creationId xmlns:a16="http://schemas.microsoft.com/office/drawing/2014/main" id="{8D88E950-1829-4DA1-8FA8-26E20435A1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ノート プレースホルダー 2">
            <a:extLst>
              <a:ext uri="{FF2B5EF4-FFF2-40B4-BE49-F238E27FC236}">
                <a16:creationId xmlns:a16="http://schemas.microsoft.com/office/drawing/2014/main" id="{E1579026-93FD-476A-B1B5-5800CD1EFC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dirty="0"/>
          </a:p>
        </p:txBody>
      </p:sp>
      <p:sp>
        <p:nvSpPr>
          <p:cNvPr id="29700" name="スライド番号プレースホルダー 3">
            <a:extLst>
              <a:ext uri="{FF2B5EF4-FFF2-40B4-BE49-F238E27FC236}">
                <a16:creationId xmlns:a16="http://schemas.microsoft.com/office/drawing/2014/main" id="{77D6C669-9A43-432C-B832-2E8C2DF8BD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3E798C1D-3427-42AC-BC45-2983206DE0E6}" type="slidenum">
              <a:rPr lang="ja-JP" altLang="en-US" smtClean="0"/>
              <a:pPr fontAlgn="base">
                <a:spcBef>
                  <a:spcPct val="0"/>
                </a:spcBef>
                <a:spcAft>
                  <a:spcPct val="0"/>
                </a:spcAft>
              </a:pPr>
              <a:t>49</a:t>
            </a:fld>
            <a:endParaRPr lang="ja-JP" altLang="en-US" dirty="0"/>
          </a:p>
        </p:txBody>
      </p:sp>
    </p:spTree>
    <p:extLst>
      <p:ext uri="{BB962C8B-B14F-4D97-AF65-F5344CB8AC3E}">
        <p14:creationId xmlns:p14="http://schemas.microsoft.com/office/powerpoint/2010/main" val="37300192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ー 1">
            <a:extLst>
              <a:ext uri="{FF2B5EF4-FFF2-40B4-BE49-F238E27FC236}">
                <a16:creationId xmlns:a16="http://schemas.microsoft.com/office/drawing/2014/main" id="{887E5CD5-C0CA-4034-82FD-F7FDB8E059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ノート プレースホルダー 2">
            <a:extLst>
              <a:ext uri="{FF2B5EF4-FFF2-40B4-BE49-F238E27FC236}">
                <a16:creationId xmlns:a16="http://schemas.microsoft.com/office/drawing/2014/main" id="{F98226B1-D008-4174-AEC4-C525030961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わな</a:t>
            </a:r>
            <a:r>
              <a:rPr lang="ja-JP" altLang="ja-JP" dirty="0"/>
              <a:t>による捕獲には、以下のような特徴があります。</a:t>
            </a:r>
          </a:p>
          <a:p>
            <a:pPr eaLnBrk="1" hangingPunct="1">
              <a:spcBef>
                <a:spcPct val="0"/>
              </a:spcBef>
            </a:pPr>
            <a:endParaRPr lang="ja-JP" altLang="ja-JP" dirty="0"/>
          </a:p>
          <a:p>
            <a:pPr eaLnBrk="1" hangingPunct="1">
              <a:spcBef>
                <a:spcPct val="0"/>
              </a:spcBef>
            </a:pPr>
            <a:r>
              <a:rPr lang="ja-JP" altLang="en-US" dirty="0"/>
              <a:t>〇一人で多くのわなを管理できる。</a:t>
            </a:r>
            <a:endParaRPr lang="en-US" altLang="ja-JP" dirty="0"/>
          </a:p>
          <a:p>
            <a:pPr eaLnBrk="1" hangingPunct="1">
              <a:spcBef>
                <a:spcPct val="0"/>
              </a:spcBef>
            </a:pPr>
            <a:r>
              <a:rPr lang="ja-JP" altLang="en-US" dirty="0"/>
              <a:t>○昼夜を問わず捕獲できる。</a:t>
            </a:r>
            <a:endParaRPr lang="en-US" altLang="ja-JP" dirty="0"/>
          </a:p>
          <a:p>
            <a:pPr eaLnBrk="1" hangingPunct="1">
              <a:spcBef>
                <a:spcPct val="0"/>
              </a:spcBef>
            </a:pPr>
            <a:r>
              <a:rPr lang="ja-JP" altLang="en-US" dirty="0"/>
              <a:t>○銃器より安全管理や技術獲得が容易である。</a:t>
            </a:r>
            <a:endParaRPr lang="en-US" altLang="ja-JP" dirty="0"/>
          </a:p>
          <a:p>
            <a:pPr eaLnBrk="1" hangingPunct="1">
              <a:spcBef>
                <a:spcPct val="0"/>
              </a:spcBef>
            </a:pPr>
            <a:r>
              <a:rPr lang="ja-JP" altLang="en-US" dirty="0"/>
              <a:t>○技術がない人でも協力できる作業が多い。</a:t>
            </a:r>
            <a:endParaRPr lang="en-US" altLang="ja-JP" dirty="0"/>
          </a:p>
          <a:p>
            <a:pPr eaLnBrk="1" hangingPunct="1">
              <a:spcBef>
                <a:spcPct val="0"/>
              </a:spcBef>
            </a:pPr>
            <a:r>
              <a:rPr lang="ja-JP" altLang="en-US" dirty="0"/>
              <a:t>○資機材の設置や毎日の見回りが必要である。</a:t>
            </a:r>
            <a:endParaRPr lang="en-US" altLang="ja-JP" dirty="0"/>
          </a:p>
          <a:p>
            <a:pPr eaLnBrk="1" hangingPunct="1">
              <a:spcBef>
                <a:spcPct val="0"/>
              </a:spcBef>
            </a:pPr>
            <a:r>
              <a:rPr lang="ja-JP" altLang="en-US" dirty="0"/>
              <a:t>○捕獲に至るまで、日数がかかる場合も多い。</a:t>
            </a:r>
            <a:endParaRPr lang="en-US" altLang="ja-JP" dirty="0"/>
          </a:p>
          <a:p>
            <a:pPr eaLnBrk="1" hangingPunct="1">
              <a:spcBef>
                <a:spcPct val="0"/>
              </a:spcBef>
            </a:pPr>
            <a:r>
              <a:rPr lang="ja-JP" altLang="en-US" dirty="0"/>
              <a:t>○対象鳥獣以外が捕獲される危険性がある。</a:t>
            </a:r>
            <a:endParaRPr lang="en-US" altLang="ja-JP" dirty="0"/>
          </a:p>
          <a:p>
            <a:pPr eaLnBrk="1" hangingPunct="1">
              <a:spcBef>
                <a:spcPct val="0"/>
              </a:spcBef>
            </a:pPr>
            <a:endParaRPr lang="en-US" altLang="ja-JP" dirty="0"/>
          </a:p>
          <a:p>
            <a:pPr eaLnBrk="1" hangingPunct="1">
              <a:spcBef>
                <a:spcPct val="0"/>
              </a:spcBef>
            </a:pPr>
            <a:r>
              <a:rPr lang="ja-JP" altLang="en-US" dirty="0"/>
              <a:t>このようにわなによる捕獲は、先ほどみてきた銃による捕獲に比べると、捕獲に時間はかかるが技術の習得や安全管理がしやすいといった特徴があります。</a:t>
            </a:r>
          </a:p>
        </p:txBody>
      </p:sp>
      <p:sp>
        <p:nvSpPr>
          <p:cNvPr id="66564" name="スライド番号プレースホルダー 3">
            <a:extLst>
              <a:ext uri="{FF2B5EF4-FFF2-40B4-BE49-F238E27FC236}">
                <a16:creationId xmlns:a16="http://schemas.microsoft.com/office/drawing/2014/main" id="{4045B777-C4AF-49D0-99E9-4FE35FFC8B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465E7955-33CE-4606-8C5A-5F4465E33F90}" type="slidenum">
              <a:rPr lang="ja-JP" altLang="en-US" smtClean="0">
                <a:solidFill>
                  <a:srgbClr val="000000"/>
                </a:solidFill>
              </a:rPr>
              <a:pPr fontAlgn="base">
                <a:spcBef>
                  <a:spcPct val="0"/>
                </a:spcBef>
                <a:spcAft>
                  <a:spcPct val="0"/>
                </a:spcAft>
              </a:pPr>
              <a:t>50</a:t>
            </a:fld>
            <a:endParaRPr lang="ja-JP" altLang="en-US" dirty="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ー 1">
            <a:extLst>
              <a:ext uri="{FF2B5EF4-FFF2-40B4-BE49-F238E27FC236}">
                <a16:creationId xmlns:a16="http://schemas.microsoft.com/office/drawing/2014/main" id="{52AFAED5-0C18-4B48-848A-1058FCBD9C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ノート プレースホルダー 2">
            <a:extLst>
              <a:ext uri="{FF2B5EF4-FFF2-40B4-BE49-F238E27FC236}">
                <a16:creationId xmlns:a16="http://schemas.microsoft.com/office/drawing/2014/main" id="{918F1716-23CE-43B7-8248-CCBFD0E059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繰り返しになりますが、捕獲従事者は何よりも安全を最優先にしてください。</a:t>
            </a:r>
            <a:endParaRPr lang="en-US" altLang="ja-JP" dirty="0"/>
          </a:p>
          <a:p>
            <a:pPr eaLnBrk="1" hangingPunct="1">
              <a:spcBef>
                <a:spcPct val="0"/>
              </a:spcBef>
            </a:pPr>
            <a:endParaRPr lang="en-US" altLang="ja-JP" dirty="0"/>
          </a:p>
          <a:p>
            <a:pPr eaLnBrk="1" hangingPunct="1">
              <a:spcBef>
                <a:spcPct val="0"/>
              </a:spcBef>
            </a:pPr>
            <a:r>
              <a:rPr lang="ja-JP" altLang="ja-JP" dirty="0"/>
              <a:t>鳥獣の捕獲</a:t>
            </a:r>
            <a:r>
              <a:rPr lang="ja-JP" altLang="en-US" dirty="0"/>
              <a:t>等</a:t>
            </a:r>
            <a:r>
              <a:rPr lang="ja-JP" altLang="ja-JP" dirty="0"/>
              <a:t>は、社会的</a:t>
            </a:r>
            <a:r>
              <a:rPr lang="ja-JP" altLang="en-US" dirty="0"/>
              <a:t>な</a:t>
            </a:r>
            <a:r>
              <a:rPr lang="ja-JP" altLang="ja-JP" dirty="0"/>
              <a:t>必要性</a:t>
            </a:r>
            <a:r>
              <a:rPr lang="ja-JP" altLang="en-US" dirty="0"/>
              <a:t>が</a:t>
            </a:r>
            <a:r>
              <a:rPr lang="ja-JP" altLang="ja-JP" dirty="0"/>
              <a:t>高く、また業務において捕獲の効率性は事業成立に</a:t>
            </a:r>
            <a:r>
              <a:rPr lang="ja-JP" altLang="en-US" dirty="0"/>
              <a:t>は</a:t>
            </a:r>
            <a:r>
              <a:rPr lang="ja-JP" altLang="ja-JP" dirty="0"/>
              <a:t>不可欠な要素です。</a:t>
            </a:r>
            <a:endParaRPr lang="en-US" altLang="ja-JP" dirty="0"/>
          </a:p>
          <a:p>
            <a:pPr eaLnBrk="1" hangingPunct="1">
              <a:spcBef>
                <a:spcPct val="0"/>
              </a:spcBef>
            </a:pPr>
            <a:r>
              <a:rPr lang="ja-JP" altLang="ja-JP" dirty="0"/>
              <a:t>しかし、</a:t>
            </a:r>
            <a:r>
              <a:rPr lang="ja-JP" altLang="en-US" dirty="0"/>
              <a:t>鳥獣の捕獲等に</a:t>
            </a:r>
            <a:r>
              <a:rPr lang="ja-JP" altLang="ja-JP" dirty="0"/>
              <a:t>用いる銃やわなは、対象となる鳥獣を殺傷したり</a:t>
            </a:r>
            <a:r>
              <a:rPr lang="ja-JP" altLang="en-US" dirty="0"/>
              <a:t>、</a:t>
            </a:r>
            <a:r>
              <a:rPr lang="ja-JP" altLang="ja-JP" dirty="0"/>
              <a:t>拘束できる性能を</a:t>
            </a:r>
            <a:r>
              <a:rPr lang="ja-JP" altLang="en-US" dirty="0"/>
              <a:t>もつ</a:t>
            </a:r>
            <a:r>
              <a:rPr lang="ja-JP" altLang="ja-JP" dirty="0"/>
              <a:t>ため、人にとっても危険なものになります。</a:t>
            </a:r>
            <a:endParaRPr lang="en-US" altLang="ja-JP" dirty="0"/>
          </a:p>
          <a:p>
            <a:pPr eaLnBrk="1" hangingPunct="1">
              <a:spcBef>
                <a:spcPct val="0"/>
              </a:spcBef>
            </a:pPr>
            <a:r>
              <a:rPr lang="ja-JP" altLang="ja-JP" dirty="0"/>
              <a:t>もし</a:t>
            </a:r>
            <a:r>
              <a:rPr lang="ja-JP" altLang="en-US" dirty="0"/>
              <a:t>も</a:t>
            </a:r>
            <a:r>
              <a:rPr lang="ja-JP" altLang="ja-JP" dirty="0"/>
              <a:t>捕獲作業に起因する事故が捕獲従事者</a:t>
            </a:r>
            <a:r>
              <a:rPr lang="ja-JP" altLang="en-US" dirty="0"/>
              <a:t>や</a:t>
            </a:r>
            <a:r>
              <a:rPr lang="ja-JP" altLang="ja-JP" dirty="0"/>
              <a:t>地域住民に発生した場合、捕獲従事者個人の責任が追及されるだけでなく、業務</a:t>
            </a:r>
            <a:r>
              <a:rPr lang="ja-JP" altLang="en-US" dirty="0"/>
              <a:t>にも大きな</a:t>
            </a:r>
            <a:r>
              <a:rPr lang="ja-JP" altLang="ja-JP" dirty="0"/>
              <a:t>影響が及びます。</a:t>
            </a:r>
            <a:endParaRPr lang="en-US" altLang="ja-JP" dirty="0"/>
          </a:p>
          <a:p>
            <a:pPr eaLnBrk="1" hangingPunct="1">
              <a:spcBef>
                <a:spcPct val="0"/>
              </a:spcBef>
            </a:pPr>
            <a:r>
              <a:rPr lang="ja-JP" altLang="ja-JP" dirty="0"/>
              <a:t>そのため、捕獲従事者は、何よりも事故を起こさないことを第一優先にし</a:t>
            </a:r>
            <a:r>
              <a:rPr lang="ja-JP" altLang="en-US" dirty="0"/>
              <a:t>て下さい</a:t>
            </a:r>
            <a:r>
              <a:rPr lang="ja-JP" altLang="ja-JP" dirty="0"/>
              <a:t>。</a:t>
            </a:r>
            <a:endParaRPr lang="en-US" altLang="ja-JP" dirty="0"/>
          </a:p>
          <a:p>
            <a:pPr eaLnBrk="1" hangingPunct="1">
              <a:spcBef>
                <a:spcPct val="0"/>
              </a:spcBef>
            </a:pPr>
            <a:endParaRPr lang="en-US" altLang="ja-JP" dirty="0"/>
          </a:p>
          <a:p>
            <a:pPr eaLnBrk="1" hangingPunct="1">
              <a:spcBef>
                <a:spcPct val="0"/>
              </a:spcBef>
            </a:pPr>
            <a:r>
              <a:rPr lang="ja-JP" altLang="ja-JP" dirty="0"/>
              <a:t>特に銃器を用いる場合は、捕獲従事者の注意力や判断力に</a:t>
            </a:r>
            <a:r>
              <a:rPr lang="ja-JP" altLang="en-US" dirty="0"/>
              <a:t>安全確保を</a:t>
            </a:r>
            <a:r>
              <a:rPr lang="ja-JP" altLang="ja-JP" dirty="0"/>
              <a:t>依存する場面が多くなり</a:t>
            </a:r>
            <a:r>
              <a:rPr lang="ja-JP" altLang="en-US" dirty="0"/>
              <a:t>、</a:t>
            </a:r>
            <a:r>
              <a:rPr lang="ja-JP" altLang="ja-JP" dirty="0"/>
              <a:t>こうした場面すべてを想定してテキストや研修で教習することには限界があります。</a:t>
            </a:r>
            <a:endParaRPr lang="en-US" altLang="ja-JP" dirty="0"/>
          </a:p>
          <a:p>
            <a:pPr eaLnBrk="1" hangingPunct="1">
              <a:spcBef>
                <a:spcPct val="0"/>
              </a:spcBef>
            </a:pPr>
            <a:endParaRPr lang="en-US" altLang="ja-JP" dirty="0"/>
          </a:p>
          <a:p>
            <a:pPr eaLnBrk="1" hangingPunct="1">
              <a:spcBef>
                <a:spcPct val="0"/>
              </a:spcBef>
            </a:pPr>
            <a:r>
              <a:rPr lang="ja-JP" altLang="en-US" dirty="0"/>
              <a:t>講習やテキストで示された安全確保を実行することはもちろん、</a:t>
            </a:r>
            <a:r>
              <a:rPr lang="ja-JP" altLang="ja-JP" dirty="0"/>
              <a:t>講習やテキストで明示されない事項についても、「安全が最優先」という</a:t>
            </a:r>
            <a:r>
              <a:rPr lang="ja-JP" altLang="en-US" dirty="0"/>
              <a:t>方針を絶対に忘れずに行動してください。</a:t>
            </a:r>
            <a:endParaRPr lang="en-US" altLang="ja-JP" dirty="0"/>
          </a:p>
          <a:p>
            <a:pPr eaLnBrk="1" hangingPunct="1">
              <a:spcBef>
                <a:spcPct val="0"/>
              </a:spcBef>
            </a:pPr>
            <a:endParaRPr lang="ja-JP" altLang="ja-JP" dirty="0"/>
          </a:p>
          <a:p>
            <a:pPr eaLnBrk="1" hangingPunct="1">
              <a:spcBef>
                <a:spcPct val="0"/>
              </a:spcBef>
            </a:pPr>
            <a:endParaRPr lang="ja-JP" altLang="en-US" dirty="0"/>
          </a:p>
        </p:txBody>
      </p:sp>
      <p:sp>
        <p:nvSpPr>
          <p:cNvPr id="15364" name="スライド番号プレースホルダー 3">
            <a:extLst>
              <a:ext uri="{FF2B5EF4-FFF2-40B4-BE49-F238E27FC236}">
                <a16:creationId xmlns:a16="http://schemas.microsoft.com/office/drawing/2014/main" id="{51A94C05-08B2-4579-A06B-36D368ABD8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A13BC02-B5FA-479F-B1C3-7C8605501CF2}" type="slidenum">
              <a:rPr lang="ja-JP" altLang="en-US" smtClean="0"/>
              <a:pPr/>
              <a:t>5</a:t>
            </a:fld>
            <a:endParaRPr lang="ja-JP"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ー 1">
            <a:extLst>
              <a:ext uri="{FF2B5EF4-FFF2-40B4-BE49-F238E27FC236}">
                <a16:creationId xmlns:a16="http://schemas.microsoft.com/office/drawing/2014/main" id="{032EE45C-CDF8-4EDB-B52C-476C00DDB9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ノート プレースホルダー 2">
            <a:extLst>
              <a:ext uri="{FF2B5EF4-FFF2-40B4-BE49-F238E27FC236}">
                <a16:creationId xmlns:a16="http://schemas.microsoft.com/office/drawing/2014/main" id="{9F09D6DB-346B-47A5-837C-8148B918FD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こうした特徴から、わなによる捕獲のポイントをまとめると</a:t>
            </a:r>
            <a:endParaRPr lang="en-US" altLang="ja-JP" dirty="0"/>
          </a:p>
          <a:p>
            <a:pPr eaLnBrk="1" hangingPunct="1">
              <a:spcBef>
                <a:spcPct val="0"/>
              </a:spcBef>
            </a:pPr>
            <a:endParaRPr lang="en-US" altLang="ja-JP" dirty="0"/>
          </a:p>
          <a:p>
            <a:pPr eaLnBrk="1" hangingPunct="1">
              <a:spcBef>
                <a:spcPct val="0"/>
              </a:spcBef>
            </a:pPr>
            <a:r>
              <a:rPr lang="ja-JP" altLang="en-US" dirty="0"/>
              <a:t>「対象鳥獣が出没する場所で、捕獲前にも捕獲後にも周囲に危険が及ばないようにわなを設置し、対象鳥獣の警戒心を解いて（あるいは、抱かせずに）、確実に獲物を拘束する」</a:t>
            </a:r>
            <a:endParaRPr lang="en-US" altLang="ja-JP" dirty="0"/>
          </a:p>
          <a:p>
            <a:pPr eaLnBrk="1" hangingPunct="1">
              <a:spcBef>
                <a:spcPct val="0"/>
              </a:spcBef>
            </a:pPr>
            <a:r>
              <a:rPr lang="ja-JP" altLang="en-US" dirty="0"/>
              <a:t>ということになります</a:t>
            </a:r>
            <a:r>
              <a:rPr lang="ja-JP" altLang="ja-JP" dirty="0"/>
              <a:t>。</a:t>
            </a:r>
            <a:endParaRPr lang="en-US" altLang="ja-JP" dirty="0"/>
          </a:p>
        </p:txBody>
      </p:sp>
      <p:sp>
        <p:nvSpPr>
          <p:cNvPr id="68612" name="スライド番号プレースホルダー 3">
            <a:extLst>
              <a:ext uri="{FF2B5EF4-FFF2-40B4-BE49-F238E27FC236}">
                <a16:creationId xmlns:a16="http://schemas.microsoft.com/office/drawing/2014/main" id="{703F2D6B-8FF3-46AD-9F39-585441FE65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494E09BB-E394-4161-8F38-A3E59122ABFC}" type="slidenum">
              <a:rPr lang="ja-JP" altLang="en-US" smtClean="0"/>
              <a:pPr fontAlgn="base">
                <a:spcBef>
                  <a:spcPct val="0"/>
                </a:spcBef>
                <a:spcAft>
                  <a:spcPct val="0"/>
                </a:spcAft>
              </a:pPr>
              <a:t>51</a:t>
            </a:fld>
            <a:endParaRPr lang="ja-JP"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ー 1">
            <a:extLst>
              <a:ext uri="{FF2B5EF4-FFF2-40B4-BE49-F238E27FC236}">
                <a16:creationId xmlns:a16="http://schemas.microsoft.com/office/drawing/2014/main" id="{536DBCD9-7EE4-45AC-81EC-8D02E44EF1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ノート プレースホルダー 2">
            <a:extLst>
              <a:ext uri="{FF2B5EF4-FFF2-40B4-BE49-F238E27FC236}">
                <a16:creationId xmlns:a16="http://schemas.microsoft.com/office/drawing/2014/main" id="{C4BF3189-2396-493D-94B4-70FB4796B7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では、</a:t>
            </a:r>
            <a:r>
              <a:rPr lang="ja-JP" altLang="ja-JP" dirty="0"/>
              <a:t>対象鳥獣をわなで拘束する方法には、</a:t>
            </a:r>
            <a:r>
              <a:rPr lang="ja-JP" altLang="en-US" dirty="0"/>
              <a:t>どのようなものがあるのでしょうか。</a:t>
            </a:r>
            <a:endParaRPr lang="en-US" altLang="ja-JP" dirty="0"/>
          </a:p>
          <a:p>
            <a:pPr eaLnBrk="1" hangingPunct="1">
              <a:spcBef>
                <a:spcPct val="0"/>
              </a:spcBef>
            </a:pPr>
            <a:endParaRPr lang="en-US" altLang="ja-JP" dirty="0"/>
          </a:p>
          <a:p>
            <a:pPr eaLnBrk="1" hangingPunct="1">
              <a:spcBef>
                <a:spcPct val="0"/>
              </a:spcBef>
            </a:pPr>
            <a:r>
              <a:rPr lang="ja-JP" altLang="en-US" dirty="0"/>
              <a:t>大きくわけると</a:t>
            </a:r>
            <a:endParaRPr lang="en-US" altLang="ja-JP" dirty="0"/>
          </a:p>
          <a:p>
            <a:pPr eaLnBrk="1" hangingPunct="1">
              <a:spcBef>
                <a:spcPct val="0"/>
              </a:spcBef>
            </a:pPr>
            <a:r>
              <a:rPr lang="ja-JP" altLang="en-US" dirty="0"/>
              <a:t>○餌を使って誘引する方法</a:t>
            </a:r>
            <a:endParaRPr lang="en-US" altLang="ja-JP" dirty="0"/>
          </a:p>
          <a:p>
            <a:pPr eaLnBrk="1" hangingPunct="1">
              <a:spcBef>
                <a:spcPct val="0"/>
              </a:spcBef>
            </a:pPr>
            <a:r>
              <a:rPr lang="ja-JP" altLang="en-US" dirty="0"/>
              <a:t>○気づかれずに捕獲する方法</a:t>
            </a:r>
            <a:endParaRPr lang="en-US" altLang="ja-JP" dirty="0"/>
          </a:p>
          <a:p>
            <a:pPr eaLnBrk="1" hangingPunct="1">
              <a:spcBef>
                <a:spcPct val="0"/>
              </a:spcBef>
            </a:pPr>
            <a:r>
              <a:rPr lang="ja-JP" altLang="en-US" dirty="0"/>
              <a:t>の２つにわけることができます。</a:t>
            </a:r>
            <a:endParaRPr lang="en-US" altLang="ja-JP" dirty="0"/>
          </a:p>
          <a:p>
            <a:pPr eaLnBrk="1" hangingPunct="1">
              <a:spcBef>
                <a:spcPct val="0"/>
              </a:spcBef>
            </a:pPr>
            <a:endParaRPr lang="en-US" altLang="ja-JP" dirty="0"/>
          </a:p>
          <a:p>
            <a:pPr eaLnBrk="1" hangingPunct="1">
              <a:spcBef>
                <a:spcPct val="0"/>
              </a:spcBef>
            </a:pPr>
            <a:endParaRPr lang="en-US" altLang="ja-JP" dirty="0"/>
          </a:p>
        </p:txBody>
      </p:sp>
      <p:sp>
        <p:nvSpPr>
          <p:cNvPr id="70660" name="スライド番号プレースホルダー 3">
            <a:extLst>
              <a:ext uri="{FF2B5EF4-FFF2-40B4-BE49-F238E27FC236}">
                <a16:creationId xmlns:a16="http://schemas.microsoft.com/office/drawing/2014/main" id="{428ABBD7-63D5-429C-BBD5-296FA94585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511E240E-4FD9-44C4-8F53-1A996E46716B}" type="slidenum">
              <a:rPr lang="ja-JP" altLang="en-US" smtClean="0"/>
              <a:pPr fontAlgn="base">
                <a:spcBef>
                  <a:spcPct val="0"/>
                </a:spcBef>
                <a:spcAft>
                  <a:spcPct val="0"/>
                </a:spcAft>
              </a:pPr>
              <a:t>52</a:t>
            </a:fld>
            <a:endParaRPr lang="ja-JP"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 イメージ プレースホルダー 1">
            <a:extLst>
              <a:ext uri="{FF2B5EF4-FFF2-40B4-BE49-F238E27FC236}">
                <a16:creationId xmlns:a16="http://schemas.microsoft.com/office/drawing/2014/main" id="{BA2CF66D-B399-4089-989F-682F8C3CBA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ノート プレースホルダー 2">
            <a:extLst>
              <a:ext uri="{FF2B5EF4-FFF2-40B4-BE49-F238E27FC236}">
                <a16:creationId xmlns:a16="http://schemas.microsoft.com/office/drawing/2014/main" id="{BCF58ACF-F2C8-4300-B1DB-0D7B08CD92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餌を使って誘引する方法の特徴を説明します。</a:t>
            </a:r>
            <a:endParaRPr lang="en-US" altLang="ja-JP" dirty="0"/>
          </a:p>
          <a:p>
            <a:pPr eaLnBrk="1" hangingPunct="1">
              <a:spcBef>
                <a:spcPct val="0"/>
              </a:spcBef>
            </a:pPr>
            <a:endParaRPr lang="en-US" altLang="ja-JP" dirty="0"/>
          </a:p>
          <a:p>
            <a:pPr eaLnBrk="1" hangingPunct="1">
              <a:spcBef>
                <a:spcPct val="0"/>
              </a:spcBef>
            </a:pPr>
            <a:r>
              <a:rPr lang="ja-JP" altLang="en-US" dirty="0"/>
              <a:t>餌を使って誘引する方法とは、餌を使って、わなの中に対象鳥獣を誘引し、出入り口を閉じて、鳥獣を捕獲する方法です。</a:t>
            </a:r>
            <a:endParaRPr lang="en-US" altLang="ja-JP" dirty="0"/>
          </a:p>
          <a:p>
            <a:pPr eaLnBrk="1" hangingPunct="1">
              <a:spcBef>
                <a:spcPct val="0"/>
              </a:spcBef>
            </a:pPr>
            <a:r>
              <a:rPr lang="ja-JP" altLang="en-US" dirty="0"/>
              <a:t>箱わなや囲いわなが該当します。</a:t>
            </a:r>
            <a:endParaRPr lang="en-US" altLang="ja-JP" dirty="0"/>
          </a:p>
          <a:p>
            <a:pPr eaLnBrk="1" hangingPunct="1">
              <a:spcBef>
                <a:spcPct val="0"/>
              </a:spcBef>
            </a:pPr>
            <a:r>
              <a:rPr lang="ja-JP" altLang="en-US" dirty="0"/>
              <a:t>わなによる</a:t>
            </a:r>
            <a:r>
              <a:rPr lang="ja-JP" altLang="ja-JP" dirty="0"/>
              <a:t>わなの強度が十分確保できていれば、捕獲後の処分は比較的安全です。</a:t>
            </a:r>
          </a:p>
          <a:p>
            <a:pPr eaLnBrk="1" hangingPunct="1">
              <a:spcBef>
                <a:spcPct val="0"/>
              </a:spcBef>
            </a:pPr>
            <a:r>
              <a:rPr lang="ja-JP" altLang="en-US" dirty="0"/>
              <a:t>また、</a:t>
            </a:r>
            <a:r>
              <a:rPr lang="ja-JP" altLang="ja-JP" dirty="0"/>
              <a:t>捕獲効率の向上</a:t>
            </a:r>
            <a:r>
              <a:rPr lang="ja-JP" altLang="en-US" dirty="0"/>
              <a:t>や</a:t>
            </a:r>
            <a:r>
              <a:rPr lang="ja-JP" altLang="ja-JP" dirty="0"/>
              <a:t>事故防止の観点からも、見回りや餌やりなどを毎日確実に行うことが必要です。</a:t>
            </a:r>
            <a:endParaRPr lang="ja-JP" altLang="en-US" dirty="0"/>
          </a:p>
        </p:txBody>
      </p:sp>
      <p:sp>
        <p:nvSpPr>
          <p:cNvPr id="72708" name="スライド番号プレースホルダー 3">
            <a:extLst>
              <a:ext uri="{FF2B5EF4-FFF2-40B4-BE49-F238E27FC236}">
                <a16:creationId xmlns:a16="http://schemas.microsoft.com/office/drawing/2014/main" id="{66605D4A-7008-4A86-9E2F-D76AADB387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146CD7EB-ECCB-4A7B-BDD3-8F58F6AF3762}" type="slidenum">
              <a:rPr lang="ja-JP" altLang="en-US" smtClean="0">
                <a:solidFill>
                  <a:srgbClr val="000000"/>
                </a:solidFill>
              </a:rPr>
              <a:pPr fontAlgn="base">
                <a:spcBef>
                  <a:spcPct val="0"/>
                </a:spcBef>
                <a:spcAft>
                  <a:spcPct val="0"/>
                </a:spcAft>
              </a:pPr>
              <a:t>53</a:t>
            </a:fld>
            <a:endParaRPr lang="ja-JP" altLang="en-US" dirty="0">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スライド イメージ プレースホルダー 1">
            <a:extLst>
              <a:ext uri="{FF2B5EF4-FFF2-40B4-BE49-F238E27FC236}">
                <a16:creationId xmlns:a16="http://schemas.microsoft.com/office/drawing/2014/main" id="{0FD5D778-CF37-485D-9B24-1307E793E4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ノート プレースホルダー 2">
            <a:extLst>
              <a:ext uri="{FF2B5EF4-FFF2-40B4-BE49-F238E27FC236}">
                <a16:creationId xmlns:a16="http://schemas.microsoft.com/office/drawing/2014/main" id="{785EA218-0A09-4548-964C-ADA9F4681A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次に、気づかれずに捕獲する方法の特徴を説明します。</a:t>
            </a:r>
            <a:endParaRPr lang="en-US" altLang="ja-JP" dirty="0"/>
          </a:p>
          <a:p>
            <a:pPr eaLnBrk="1" hangingPunct="1">
              <a:spcBef>
                <a:spcPct val="0"/>
              </a:spcBef>
            </a:pPr>
            <a:endParaRPr lang="en-US" altLang="ja-JP" dirty="0"/>
          </a:p>
          <a:p>
            <a:pPr eaLnBrk="1" hangingPunct="1">
              <a:spcBef>
                <a:spcPct val="0"/>
              </a:spcBef>
            </a:pPr>
            <a:r>
              <a:rPr lang="ja-JP" altLang="en-US" dirty="0"/>
              <a:t>気づかれずに捕獲する方法とは、わなを対象動物に気づかれないように設置して、体の一部をワイヤー等でくくって拘束し、捕獲する方法です。</a:t>
            </a:r>
            <a:endParaRPr lang="en-US" altLang="ja-JP" dirty="0"/>
          </a:p>
          <a:p>
            <a:pPr eaLnBrk="1" hangingPunct="1">
              <a:spcBef>
                <a:spcPct val="0"/>
              </a:spcBef>
            </a:pPr>
            <a:r>
              <a:rPr lang="ja-JP" altLang="en-US" dirty="0"/>
              <a:t>くくりわな等がこれに該当します。</a:t>
            </a:r>
            <a:endParaRPr lang="en-US" altLang="ja-JP" dirty="0"/>
          </a:p>
          <a:p>
            <a:pPr eaLnBrk="1" hangingPunct="1">
              <a:spcBef>
                <a:spcPct val="0"/>
              </a:spcBef>
            </a:pPr>
            <a:r>
              <a:rPr lang="ja-JP" altLang="ja-JP" dirty="0"/>
              <a:t>捕獲された動物は、</a:t>
            </a:r>
            <a:r>
              <a:rPr lang="ja-JP" altLang="en-US" dirty="0"/>
              <a:t>体</a:t>
            </a:r>
            <a:r>
              <a:rPr lang="ja-JP" altLang="ja-JP" dirty="0"/>
              <a:t>の一部が拘束されただけの状態なので、事故や逃亡の危険性は、箱わなや囲いわなよりも高くなります。</a:t>
            </a:r>
            <a:endParaRPr lang="en-US" altLang="ja-JP" dirty="0"/>
          </a:p>
          <a:p>
            <a:pPr eaLnBrk="1" hangingPunct="1">
              <a:spcBef>
                <a:spcPct val="0"/>
              </a:spcBef>
            </a:pPr>
            <a:r>
              <a:rPr lang="ja-JP" altLang="ja-JP" dirty="0"/>
              <a:t>このため、ワイヤー</a:t>
            </a:r>
            <a:r>
              <a:rPr lang="ja-JP" altLang="en-US" dirty="0"/>
              <a:t>などは</a:t>
            </a:r>
            <a:r>
              <a:rPr lang="ja-JP" altLang="ja-JP" dirty="0"/>
              <a:t>、対象</a:t>
            </a:r>
            <a:r>
              <a:rPr lang="ja-JP" altLang="en-US" dirty="0"/>
              <a:t>鳥獣</a:t>
            </a:r>
            <a:r>
              <a:rPr lang="ja-JP" altLang="ja-JP" dirty="0"/>
              <a:t>に合わせて十分な強度のあるものを選び、しっかりと固定して設置する必要があります。</a:t>
            </a:r>
            <a:endParaRPr lang="en-US" altLang="ja-JP" dirty="0"/>
          </a:p>
          <a:p>
            <a:pPr eaLnBrk="1" hangingPunct="1">
              <a:spcBef>
                <a:spcPct val="0"/>
              </a:spcBef>
            </a:pPr>
            <a:r>
              <a:rPr lang="ja-JP" altLang="ja-JP" dirty="0"/>
              <a:t>効率的に捕獲を行うためには、対象</a:t>
            </a:r>
            <a:r>
              <a:rPr lang="ja-JP" altLang="en-US" dirty="0"/>
              <a:t>鳥獣の行動を</a:t>
            </a:r>
            <a:r>
              <a:rPr lang="ja-JP" altLang="ja-JP" dirty="0"/>
              <a:t>見極め、気づかれないようにわなを設置する技術が必要になります。</a:t>
            </a:r>
          </a:p>
          <a:p>
            <a:pPr eaLnBrk="1" hangingPunct="1">
              <a:spcBef>
                <a:spcPct val="0"/>
              </a:spcBef>
            </a:pPr>
            <a:r>
              <a:rPr lang="ja-JP" altLang="ja-JP" dirty="0"/>
              <a:t>捕獲効率の向上</a:t>
            </a:r>
            <a:r>
              <a:rPr lang="ja-JP" altLang="en-US" dirty="0"/>
              <a:t>や</a:t>
            </a:r>
            <a:r>
              <a:rPr lang="ja-JP" altLang="ja-JP" dirty="0"/>
              <a:t>事故防止の観点からも、見回りを毎日確実に行うことが必要です。</a:t>
            </a:r>
          </a:p>
          <a:p>
            <a:pPr eaLnBrk="1" hangingPunct="1">
              <a:spcBef>
                <a:spcPct val="0"/>
              </a:spcBef>
            </a:pPr>
            <a:endParaRPr lang="en-US" altLang="ja-JP" dirty="0"/>
          </a:p>
        </p:txBody>
      </p:sp>
      <p:sp>
        <p:nvSpPr>
          <p:cNvPr id="76804" name="スライド番号プレースホルダー 3">
            <a:extLst>
              <a:ext uri="{FF2B5EF4-FFF2-40B4-BE49-F238E27FC236}">
                <a16:creationId xmlns:a16="http://schemas.microsoft.com/office/drawing/2014/main" id="{2F55ECA7-C89B-4986-A53C-E12F7FBA31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F84C941F-3356-45D8-A58F-8ADE73C96609}" type="slidenum">
              <a:rPr lang="ja-JP" altLang="en-US" smtClean="0">
                <a:solidFill>
                  <a:srgbClr val="000000"/>
                </a:solidFill>
              </a:rPr>
              <a:pPr fontAlgn="base">
                <a:spcBef>
                  <a:spcPct val="0"/>
                </a:spcBef>
                <a:spcAft>
                  <a:spcPct val="0"/>
                </a:spcAft>
              </a:pPr>
              <a:t>54</a:t>
            </a:fld>
            <a:endParaRPr lang="ja-JP" altLang="en-US" dirty="0">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スライド イメージ プレースホルダー 1">
            <a:extLst>
              <a:ext uri="{FF2B5EF4-FFF2-40B4-BE49-F238E27FC236}">
                <a16:creationId xmlns:a16="http://schemas.microsoft.com/office/drawing/2014/main" id="{130D00C3-E500-4DF8-941A-75FAEC8373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ノート プレースホルダー 2">
            <a:extLst>
              <a:ext uri="{FF2B5EF4-FFF2-40B4-BE49-F238E27FC236}">
                <a16:creationId xmlns:a16="http://schemas.microsoft.com/office/drawing/2014/main" id="{20CC160C-CEED-4B4E-901F-92B857B23C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わなによる捕獲で最も注意が必要なのは、わなが作動するときと、捕獲された後の鳥獣による危害、殺処分のときだという話をしました。</a:t>
            </a:r>
            <a:endParaRPr lang="en-US" altLang="ja-JP" dirty="0"/>
          </a:p>
          <a:p>
            <a:pPr eaLnBrk="1" hangingPunct="1">
              <a:spcBef>
                <a:spcPct val="0"/>
              </a:spcBef>
            </a:pPr>
            <a:r>
              <a:rPr lang="ja-JP" altLang="en-US" dirty="0"/>
              <a:t>そこで、殺処分、止めさしの方法について見ていきましょう。</a:t>
            </a:r>
            <a:endParaRPr lang="en-US" altLang="ja-JP" dirty="0"/>
          </a:p>
          <a:p>
            <a:pPr eaLnBrk="1" hangingPunct="1">
              <a:spcBef>
                <a:spcPct val="0"/>
              </a:spcBef>
            </a:pPr>
            <a:endParaRPr lang="en-US" altLang="ja-JP" dirty="0"/>
          </a:p>
          <a:p>
            <a:pPr eaLnBrk="1" hangingPunct="1">
              <a:spcBef>
                <a:spcPct val="0"/>
              </a:spcBef>
            </a:pPr>
            <a:r>
              <a:rPr lang="ja-JP" altLang="en-US" dirty="0"/>
              <a:t>捕獲された鳥獣は、人間を見ると逃げようとして暴れることがあるので、止めさしのために近づくときには、最も注意が必要です。</a:t>
            </a:r>
            <a:endParaRPr lang="en-US" altLang="ja-JP" dirty="0"/>
          </a:p>
          <a:p>
            <a:pPr eaLnBrk="1" hangingPunct="1">
              <a:spcBef>
                <a:spcPct val="0"/>
              </a:spcBef>
            </a:pPr>
            <a:r>
              <a:rPr lang="ja-JP" altLang="en-US" dirty="0"/>
              <a:t>まずは離れた安全な場所から、捕獲個体が十分に拘束されているか、わなが壊れたり、鳥獣を拘束しているワイヤーや足が切れそうでないか、鳥獣が過剰に興奮していないかなどを確認して、状況に合った適切な止めさし方法を選択するようにしてください。</a:t>
            </a:r>
            <a:endParaRPr lang="en-US" altLang="ja-JP" dirty="0"/>
          </a:p>
          <a:p>
            <a:pPr eaLnBrk="1" hangingPunct="1">
              <a:spcBef>
                <a:spcPct val="0"/>
              </a:spcBef>
            </a:pPr>
            <a:r>
              <a:rPr lang="ja-JP" altLang="en-US" dirty="0"/>
              <a:t>とくに、くくりわなで鳥獣を捕獲した場合は、万が一わなによる拘束が外れた時の危険性を考えて、必ず斜面の上方から近づくようにしてください。</a:t>
            </a:r>
            <a:endParaRPr lang="en-US" altLang="ja-JP" dirty="0"/>
          </a:p>
          <a:p>
            <a:pPr eaLnBrk="1" hangingPunct="1">
              <a:spcBef>
                <a:spcPct val="0"/>
              </a:spcBef>
            </a:pPr>
            <a:endParaRPr lang="en-US" altLang="ja-JP" dirty="0"/>
          </a:p>
          <a:p>
            <a:pPr eaLnBrk="1" hangingPunct="1">
              <a:spcBef>
                <a:spcPct val="0"/>
              </a:spcBef>
            </a:pPr>
            <a:r>
              <a:rPr lang="ja-JP" altLang="en-US" dirty="0"/>
              <a:t>そして捕獲個体の止めさしを行う場合は、必ず</a:t>
            </a:r>
            <a:r>
              <a:rPr lang="en-US" altLang="ja-JP" dirty="0"/>
              <a:t>2</a:t>
            </a:r>
            <a:r>
              <a:rPr lang="ja-JP" altLang="en-US" dirty="0"/>
              <a:t>人以上で作業をするようにします。</a:t>
            </a:r>
            <a:endParaRPr lang="en-US" altLang="ja-JP" dirty="0"/>
          </a:p>
          <a:p>
            <a:pPr eaLnBrk="1" hangingPunct="1">
              <a:spcBef>
                <a:spcPct val="0"/>
              </a:spcBef>
            </a:pPr>
            <a:r>
              <a:rPr lang="ja-JP" altLang="en-US" dirty="0"/>
              <a:t>銃器によって止めさしを行う場合は、銃器を発砲する場合の基準を満たすことが必要です。</a:t>
            </a:r>
            <a:endParaRPr lang="en-US" altLang="ja-JP" dirty="0"/>
          </a:p>
          <a:p>
            <a:pPr eaLnBrk="1" hangingPunct="1">
              <a:spcBef>
                <a:spcPct val="0"/>
              </a:spcBef>
            </a:pPr>
            <a:r>
              <a:rPr lang="ja-JP" altLang="en-US" dirty="0"/>
              <a:t>特に、止めさしの際は、至近距離で射撃することが多いので、背後や周辺に人や施設がないことを確認し、跳弾や貫通弾には十分注意してください。</a:t>
            </a:r>
            <a:endParaRPr lang="en-US" altLang="ja-JP" dirty="0"/>
          </a:p>
          <a:p>
            <a:pPr eaLnBrk="1" hangingPunct="1">
              <a:spcBef>
                <a:spcPct val="0"/>
              </a:spcBef>
            </a:pPr>
            <a:r>
              <a:rPr lang="ja-JP" altLang="en-US" dirty="0"/>
              <a:t>刃物など、銃器以外での止めさしは、対象鳥獣を動けなくしてから、行うことで安全を確保します。</a:t>
            </a:r>
            <a:endParaRPr lang="en-US" altLang="ja-JP" dirty="0"/>
          </a:p>
          <a:p>
            <a:pPr eaLnBrk="1" hangingPunct="1">
              <a:spcBef>
                <a:spcPct val="0"/>
              </a:spcBef>
            </a:pPr>
            <a:r>
              <a:rPr lang="ja-JP" altLang="en-US" dirty="0"/>
              <a:t>わなでは動きを止めるための方法がいろいろありますが、その際には危険性が高いので、捕獲個体の動きをよく見て対応する必要があります。</a:t>
            </a:r>
            <a:endParaRPr lang="en-US" altLang="ja-JP" dirty="0"/>
          </a:p>
          <a:p>
            <a:pPr eaLnBrk="1" hangingPunct="1">
              <a:spcBef>
                <a:spcPct val="0"/>
              </a:spcBef>
            </a:pPr>
            <a:endParaRPr lang="en-US" altLang="ja-JP" dirty="0"/>
          </a:p>
        </p:txBody>
      </p:sp>
      <p:sp>
        <p:nvSpPr>
          <p:cNvPr id="76804" name="スライド番号プレースホルダー 3">
            <a:extLst>
              <a:ext uri="{FF2B5EF4-FFF2-40B4-BE49-F238E27FC236}">
                <a16:creationId xmlns:a16="http://schemas.microsoft.com/office/drawing/2014/main" id="{4F56051E-C35E-4A2F-A192-DAA527B993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1A64B2F-E437-4DE7-BD16-D522B8DD2F00}" type="slidenum">
              <a:rPr lang="ja-JP" altLang="en-US" smtClean="0"/>
              <a:pPr/>
              <a:t>55</a:t>
            </a:fld>
            <a:endParaRPr lang="ja-JP" altLang="en-US" dirty="0"/>
          </a:p>
        </p:txBody>
      </p:sp>
    </p:spTree>
    <p:extLst>
      <p:ext uri="{BB962C8B-B14F-4D97-AF65-F5344CB8AC3E}">
        <p14:creationId xmlns:p14="http://schemas.microsoft.com/office/powerpoint/2010/main" val="25505920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スライド イメージ プレースホルダー 1">
            <a:extLst>
              <a:ext uri="{FF2B5EF4-FFF2-40B4-BE49-F238E27FC236}">
                <a16:creationId xmlns:a16="http://schemas.microsoft.com/office/drawing/2014/main" id="{130D00C3-E500-4DF8-941A-75FAEC8373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ノート プレースホルダー 2">
            <a:extLst>
              <a:ext uri="{FF2B5EF4-FFF2-40B4-BE49-F238E27FC236}">
                <a16:creationId xmlns:a16="http://schemas.microsoft.com/office/drawing/2014/main" id="{20CC160C-CEED-4B4E-901F-92B857B23C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わなによる捕獲で最も注意が必要なのは、わなが作動するときと、捕獲された後の鳥獣による危害、殺処分のときだという話をしました。</a:t>
            </a:r>
            <a:endParaRPr lang="en-US" altLang="ja-JP" dirty="0"/>
          </a:p>
          <a:p>
            <a:pPr eaLnBrk="1" hangingPunct="1">
              <a:spcBef>
                <a:spcPct val="0"/>
              </a:spcBef>
            </a:pPr>
            <a:r>
              <a:rPr lang="ja-JP" altLang="en-US" dirty="0"/>
              <a:t>そこで、殺処分、止めさしの方法について見ていきましょう。</a:t>
            </a:r>
            <a:endParaRPr lang="en-US" altLang="ja-JP" dirty="0"/>
          </a:p>
          <a:p>
            <a:pPr eaLnBrk="1" hangingPunct="1">
              <a:spcBef>
                <a:spcPct val="0"/>
              </a:spcBef>
            </a:pPr>
            <a:endParaRPr lang="en-US" altLang="ja-JP" dirty="0"/>
          </a:p>
          <a:p>
            <a:pPr eaLnBrk="1" hangingPunct="1">
              <a:spcBef>
                <a:spcPct val="0"/>
              </a:spcBef>
            </a:pPr>
            <a:r>
              <a:rPr lang="ja-JP" altLang="en-US" dirty="0"/>
              <a:t>捕獲された鳥獣は、人間を見ると逃げようとして暴れることがあるので、止めさしのために近づくときには、最も注意が必要です。</a:t>
            </a:r>
            <a:endParaRPr lang="en-US" altLang="ja-JP" dirty="0"/>
          </a:p>
          <a:p>
            <a:pPr eaLnBrk="1" hangingPunct="1">
              <a:spcBef>
                <a:spcPct val="0"/>
              </a:spcBef>
            </a:pPr>
            <a:r>
              <a:rPr lang="ja-JP" altLang="en-US" dirty="0"/>
              <a:t>まずは離れた安全な場所から、捕獲個体が十分に拘束されているか、わなが壊れたり、鳥獣を拘束しているワイヤーや足が切れそうでないか、鳥獣が過剰に興奮していないかなどを確認して、状況に合った適切な止めさし方法を選択するようにしてください。</a:t>
            </a:r>
            <a:endParaRPr lang="en-US" altLang="ja-JP" dirty="0"/>
          </a:p>
          <a:p>
            <a:pPr eaLnBrk="1" hangingPunct="1">
              <a:spcBef>
                <a:spcPct val="0"/>
              </a:spcBef>
            </a:pPr>
            <a:r>
              <a:rPr lang="ja-JP" altLang="en-US" dirty="0"/>
              <a:t>とくに、くくりわなで鳥獣を捕獲した場合は、万が一わなによる拘束が外れた時の危険性を考えて、必ず斜面の上方から近づくようにしてください。</a:t>
            </a:r>
            <a:endParaRPr lang="en-US" altLang="ja-JP" dirty="0"/>
          </a:p>
          <a:p>
            <a:pPr eaLnBrk="1" hangingPunct="1">
              <a:spcBef>
                <a:spcPct val="0"/>
              </a:spcBef>
            </a:pPr>
            <a:endParaRPr lang="en-US" altLang="ja-JP" dirty="0"/>
          </a:p>
          <a:p>
            <a:pPr eaLnBrk="1" hangingPunct="1">
              <a:spcBef>
                <a:spcPct val="0"/>
              </a:spcBef>
            </a:pPr>
            <a:r>
              <a:rPr lang="ja-JP" altLang="en-US" dirty="0"/>
              <a:t>そして捕獲個体の止めさしを行う場合は、必ず</a:t>
            </a:r>
            <a:r>
              <a:rPr lang="en-US" altLang="ja-JP" dirty="0"/>
              <a:t>2</a:t>
            </a:r>
            <a:r>
              <a:rPr lang="ja-JP" altLang="en-US" dirty="0"/>
              <a:t>人以上で作業をするようにします。</a:t>
            </a:r>
            <a:endParaRPr lang="en-US" altLang="ja-JP" dirty="0"/>
          </a:p>
          <a:p>
            <a:pPr eaLnBrk="1" hangingPunct="1">
              <a:spcBef>
                <a:spcPct val="0"/>
              </a:spcBef>
            </a:pPr>
            <a:r>
              <a:rPr lang="ja-JP" altLang="en-US" dirty="0"/>
              <a:t>銃器によって止めさしを行う場合は、銃器を発砲する場合の基準を満たすことが必要です。</a:t>
            </a:r>
            <a:endParaRPr lang="en-US" altLang="ja-JP" dirty="0"/>
          </a:p>
          <a:p>
            <a:pPr eaLnBrk="1" hangingPunct="1">
              <a:spcBef>
                <a:spcPct val="0"/>
              </a:spcBef>
            </a:pPr>
            <a:r>
              <a:rPr lang="ja-JP" altLang="en-US" dirty="0"/>
              <a:t>特に、止めさしの際は、至近距離で射撃することが多いので、背後や周辺に人や施設がないことを確認し、跳弾や貫通弾には十分注意してください。</a:t>
            </a:r>
            <a:endParaRPr lang="en-US" altLang="ja-JP" dirty="0"/>
          </a:p>
          <a:p>
            <a:pPr eaLnBrk="1" hangingPunct="1">
              <a:spcBef>
                <a:spcPct val="0"/>
              </a:spcBef>
            </a:pPr>
            <a:r>
              <a:rPr lang="ja-JP" altLang="en-US" dirty="0"/>
              <a:t>刃物など、銃器以外での止めさしは、対象鳥獣を動けなくしてから、行うことで安全を確保します。</a:t>
            </a:r>
            <a:endParaRPr lang="en-US" altLang="ja-JP" dirty="0"/>
          </a:p>
          <a:p>
            <a:pPr eaLnBrk="1" hangingPunct="1">
              <a:spcBef>
                <a:spcPct val="0"/>
              </a:spcBef>
            </a:pPr>
            <a:r>
              <a:rPr lang="ja-JP" altLang="en-US" dirty="0"/>
              <a:t>わなでは動きを止めるための方法がいろいろありますが、その際には危険性が高いので、捕獲個体の動きをよく見て対応する必要があります。</a:t>
            </a:r>
            <a:endParaRPr lang="en-US" altLang="ja-JP" dirty="0"/>
          </a:p>
          <a:p>
            <a:pPr eaLnBrk="1" hangingPunct="1">
              <a:spcBef>
                <a:spcPct val="0"/>
              </a:spcBef>
            </a:pPr>
            <a:endParaRPr lang="en-US" altLang="ja-JP" dirty="0"/>
          </a:p>
        </p:txBody>
      </p:sp>
      <p:sp>
        <p:nvSpPr>
          <p:cNvPr id="76804" name="スライド番号プレースホルダー 3">
            <a:extLst>
              <a:ext uri="{FF2B5EF4-FFF2-40B4-BE49-F238E27FC236}">
                <a16:creationId xmlns:a16="http://schemas.microsoft.com/office/drawing/2014/main" id="{4F56051E-C35E-4A2F-A192-DAA527B993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1A64B2F-E437-4DE7-BD16-D522B8DD2F00}" type="slidenum">
              <a:rPr lang="ja-JP" altLang="en-US" smtClean="0"/>
              <a:pPr/>
              <a:t>56</a:t>
            </a:fld>
            <a:endParaRPr lang="ja-JP" altLang="en-US" dirty="0"/>
          </a:p>
        </p:txBody>
      </p:sp>
    </p:spTree>
    <p:extLst>
      <p:ext uri="{BB962C8B-B14F-4D97-AF65-F5344CB8AC3E}">
        <p14:creationId xmlns:p14="http://schemas.microsoft.com/office/powerpoint/2010/main" val="15547502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スライド イメージ プレースホルダー 1">
            <a:extLst>
              <a:ext uri="{FF2B5EF4-FFF2-40B4-BE49-F238E27FC236}">
                <a16:creationId xmlns:a16="http://schemas.microsoft.com/office/drawing/2014/main" id="{8189A3C1-5779-446B-9CDD-A79AB3FCA8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ノート プレースホルダー 2">
            <a:extLst>
              <a:ext uri="{FF2B5EF4-FFF2-40B4-BE49-F238E27FC236}">
                <a16:creationId xmlns:a16="http://schemas.microsoft.com/office/drawing/2014/main" id="{22756B2F-C93B-4AD9-8F08-A0E59E05F7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対象鳥獣の捕獲効率を高める上でも、他の鳥獣への負荷や事故発生の危険性を最小限に抑える上でも、錯誤捕獲を防ぐことは重要です。</a:t>
            </a:r>
            <a:endParaRPr lang="en-US" altLang="ja-JP" dirty="0"/>
          </a:p>
          <a:p>
            <a:pPr eaLnBrk="1" hangingPunct="1">
              <a:spcBef>
                <a:spcPct val="0"/>
              </a:spcBef>
            </a:pPr>
            <a:endParaRPr lang="en-US" altLang="ja-JP" dirty="0"/>
          </a:p>
          <a:p>
            <a:pPr eaLnBrk="1" hangingPunct="1">
              <a:spcBef>
                <a:spcPct val="0"/>
              </a:spcBef>
            </a:pPr>
            <a:r>
              <a:rPr lang="ja-JP" altLang="en-US" dirty="0"/>
              <a:t>錯誤捕獲を防ぐ方法のひとつに、対象鳥獣の身体的な特徴に応じて、わなの形状、作動条件を工夫する方法があります。</a:t>
            </a:r>
            <a:endParaRPr lang="en-US" altLang="ja-JP" dirty="0"/>
          </a:p>
          <a:p>
            <a:pPr eaLnBrk="1" hangingPunct="1">
              <a:spcBef>
                <a:spcPct val="0"/>
              </a:spcBef>
            </a:pPr>
            <a:r>
              <a:rPr lang="ja-JP" altLang="en-US" dirty="0"/>
              <a:t>餌を使って捕獲するわなでは、餌の種類を工夫することで錯誤捕獲を防止できることがあります。対象鳥獣の食性や嗜好性を学ぶことで、より効率的に対象鳥獣だけを捕獲できるようになります。</a:t>
            </a:r>
            <a:endParaRPr lang="en-US" altLang="ja-JP" dirty="0"/>
          </a:p>
          <a:p>
            <a:pPr eaLnBrk="1" hangingPunct="1">
              <a:spcBef>
                <a:spcPct val="0"/>
              </a:spcBef>
            </a:pPr>
            <a:r>
              <a:rPr lang="ja-JP" altLang="en-US" dirty="0"/>
              <a:t>また、上述した「毎日の見回りの徹底」も錯誤捕獲の予防には効果的ですので、見回りは徹底してください。</a:t>
            </a:r>
            <a:endParaRPr lang="en-US" altLang="ja-JP" dirty="0"/>
          </a:p>
          <a:p>
            <a:pPr eaLnBrk="1" hangingPunct="1">
              <a:spcBef>
                <a:spcPct val="0"/>
              </a:spcBef>
            </a:pPr>
            <a:r>
              <a:rPr lang="ja-JP" altLang="en-US" dirty="0"/>
              <a:t>しかし、これらの工夫によっても、完全に錯誤捕獲を防ぐことは難しいです。</a:t>
            </a:r>
            <a:endParaRPr lang="en-US" altLang="ja-JP" dirty="0"/>
          </a:p>
          <a:p>
            <a:pPr eaLnBrk="1" hangingPunct="1">
              <a:spcBef>
                <a:spcPct val="0"/>
              </a:spcBef>
            </a:pPr>
            <a:r>
              <a:rPr lang="ja-JP" altLang="en-US" dirty="0"/>
              <a:t>したがって錯誤捕獲があった場合の準備や体制をあらかじめ整えておくことが重要です。</a:t>
            </a:r>
            <a:endParaRPr lang="en-US" altLang="ja-JP" dirty="0"/>
          </a:p>
          <a:p>
            <a:pPr eaLnBrk="1" hangingPunct="1">
              <a:spcBef>
                <a:spcPct val="0"/>
              </a:spcBef>
            </a:pPr>
            <a:endParaRPr lang="en-US" altLang="ja-JP" dirty="0"/>
          </a:p>
          <a:p>
            <a:pPr eaLnBrk="1" hangingPunct="1">
              <a:spcBef>
                <a:spcPct val="0"/>
              </a:spcBef>
            </a:pPr>
            <a:r>
              <a:rPr lang="ja-JP" altLang="en-US" dirty="0"/>
              <a:t>安全を確保するために、錯誤捕獲が起こらない工夫と、万が一起こった場合の対応を事前に準備しておきましょう。</a:t>
            </a:r>
            <a:endParaRPr lang="en-US" altLang="ja-JP" dirty="0"/>
          </a:p>
        </p:txBody>
      </p:sp>
      <p:sp>
        <p:nvSpPr>
          <p:cNvPr id="78852" name="スライド番号プレースホルダー 3">
            <a:extLst>
              <a:ext uri="{FF2B5EF4-FFF2-40B4-BE49-F238E27FC236}">
                <a16:creationId xmlns:a16="http://schemas.microsoft.com/office/drawing/2014/main" id="{A6AE6084-44CE-4188-8953-88D74ACDD7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CD22E5D-06F0-4B4D-BFD6-F1E3A62EED95}" type="slidenum">
              <a:rPr lang="ja-JP" altLang="en-US" smtClean="0"/>
              <a:pPr/>
              <a:t>57</a:t>
            </a:fld>
            <a:endParaRPr lang="ja-JP" altLang="en-US" dirty="0"/>
          </a:p>
        </p:txBody>
      </p:sp>
    </p:spTree>
    <p:extLst>
      <p:ext uri="{BB962C8B-B14F-4D97-AF65-F5344CB8AC3E}">
        <p14:creationId xmlns:p14="http://schemas.microsoft.com/office/powerpoint/2010/main" val="3259902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a:extLst>
              <a:ext uri="{FF2B5EF4-FFF2-40B4-BE49-F238E27FC236}">
                <a16:creationId xmlns:a16="http://schemas.microsoft.com/office/drawing/2014/main" id="{8D88E950-1829-4DA1-8FA8-26E20435A1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ノート プレースホルダー 2">
            <a:extLst>
              <a:ext uri="{FF2B5EF4-FFF2-40B4-BE49-F238E27FC236}">
                <a16:creationId xmlns:a16="http://schemas.microsoft.com/office/drawing/2014/main" id="{E1579026-93FD-476A-B1B5-5800CD1EFC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dirty="0"/>
          </a:p>
        </p:txBody>
      </p:sp>
      <p:sp>
        <p:nvSpPr>
          <p:cNvPr id="29700" name="スライド番号プレースホルダー 3">
            <a:extLst>
              <a:ext uri="{FF2B5EF4-FFF2-40B4-BE49-F238E27FC236}">
                <a16:creationId xmlns:a16="http://schemas.microsoft.com/office/drawing/2014/main" id="{77D6C669-9A43-432C-B832-2E8C2DF8BD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3E798C1D-3427-42AC-BC45-2983206DE0E6}" type="slidenum">
              <a:rPr lang="ja-JP" altLang="en-US" smtClean="0"/>
              <a:pPr fontAlgn="base">
                <a:spcBef>
                  <a:spcPct val="0"/>
                </a:spcBef>
                <a:spcAft>
                  <a:spcPct val="0"/>
                </a:spcAft>
              </a:pPr>
              <a:t>58</a:t>
            </a:fld>
            <a:endParaRPr lang="ja-JP" altLang="en-US" dirty="0"/>
          </a:p>
        </p:txBody>
      </p:sp>
    </p:spTree>
    <p:extLst>
      <p:ext uri="{BB962C8B-B14F-4D97-AF65-F5344CB8AC3E}">
        <p14:creationId xmlns:p14="http://schemas.microsoft.com/office/powerpoint/2010/main" val="23888514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a:extLst>
              <a:ext uri="{FF2B5EF4-FFF2-40B4-BE49-F238E27FC236}">
                <a16:creationId xmlns:a16="http://schemas.microsoft.com/office/drawing/2014/main" id="{1D8F807A-AB5A-48D5-9E4B-3D9C068F0C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ノート プレースホルダー 2">
            <a:extLst>
              <a:ext uri="{FF2B5EF4-FFF2-40B4-BE49-F238E27FC236}">
                <a16:creationId xmlns:a16="http://schemas.microsoft.com/office/drawing/2014/main" id="{C6378BE7-2F9B-4B2C-96BE-CCDB2106DA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わなによる捕獲の安全確保おいて、最も注意が必要なのは、わなが作動するときと、捕獲された後の鳥獣による危害、殺処分のときの安全の確保などになります。</a:t>
            </a:r>
            <a:endParaRPr lang="en-US" altLang="ja-JP" dirty="0"/>
          </a:p>
          <a:p>
            <a:pPr eaLnBrk="1" hangingPunct="1">
              <a:spcBef>
                <a:spcPct val="0"/>
              </a:spcBef>
            </a:pPr>
            <a:r>
              <a:rPr lang="ja-JP" altLang="en-US" dirty="0"/>
              <a:t>そこでまず、わなが作動するときの注意について説明します。</a:t>
            </a:r>
            <a:endParaRPr lang="en-US" altLang="ja-JP" dirty="0"/>
          </a:p>
          <a:p>
            <a:pPr eaLnBrk="1" hangingPunct="1">
              <a:spcBef>
                <a:spcPct val="0"/>
              </a:spcBef>
            </a:pPr>
            <a:endParaRPr lang="en-US" altLang="ja-JP" dirty="0"/>
          </a:p>
          <a:p>
            <a:pPr eaLnBrk="1" hangingPunct="1">
              <a:spcBef>
                <a:spcPct val="0"/>
              </a:spcBef>
            </a:pPr>
            <a:r>
              <a:rPr lang="ja-JP" altLang="en-US" dirty="0"/>
              <a:t>シカやイノシシのような大型の鳥獣を拘束するための強力なバネや、重い扉は人にとっても危険なものです。</a:t>
            </a:r>
            <a:endParaRPr lang="en-US" altLang="ja-JP" dirty="0"/>
          </a:p>
          <a:p>
            <a:pPr eaLnBrk="1" hangingPunct="1">
              <a:spcBef>
                <a:spcPct val="0"/>
              </a:spcBef>
            </a:pPr>
            <a:r>
              <a:rPr lang="ja-JP" altLang="en-US" dirty="0"/>
              <a:t>設置者がわなを誤作動させて怪我をする場合や、設置したわなに一般の人が誤って近づき作動させて怪我をする場合もあります。</a:t>
            </a:r>
            <a:endParaRPr lang="en-US" altLang="ja-JP" dirty="0"/>
          </a:p>
          <a:p>
            <a:pPr eaLnBrk="1" hangingPunct="1">
              <a:spcBef>
                <a:spcPct val="0"/>
              </a:spcBef>
            </a:pPr>
            <a:r>
              <a:rPr lang="ja-JP" altLang="en-US" dirty="0"/>
              <a:t>従事者は、わなの仕組みや取り扱いに十分習熟するとともに、一般の人が誤ってわなを作動させないように、わなの設置場所を工夫したり、注意を喚起する標識を立てて事故の防止に努める必要があります。</a:t>
            </a:r>
            <a:endParaRPr lang="en-US" altLang="ja-JP" dirty="0"/>
          </a:p>
          <a:p>
            <a:pPr eaLnBrk="1" hangingPunct="1">
              <a:spcBef>
                <a:spcPct val="0"/>
              </a:spcBef>
            </a:pPr>
            <a:endParaRPr lang="en-US" altLang="ja-JP" dirty="0"/>
          </a:p>
          <a:p>
            <a:pPr eaLnBrk="1" hangingPunct="1">
              <a:spcBef>
                <a:spcPct val="0"/>
              </a:spcBef>
            </a:pPr>
            <a:r>
              <a:rPr lang="ja-JP" altLang="en-US" dirty="0"/>
              <a:t>このように、安全を確保するためにも、わなは人にとっても危険だということを強く認識してください。</a:t>
            </a:r>
            <a:endParaRPr lang="ja-JP" altLang="ja-JP" dirty="0"/>
          </a:p>
        </p:txBody>
      </p:sp>
      <p:sp>
        <p:nvSpPr>
          <p:cNvPr id="56324" name="スライド番号プレースホルダー 3">
            <a:extLst>
              <a:ext uri="{FF2B5EF4-FFF2-40B4-BE49-F238E27FC236}">
                <a16:creationId xmlns:a16="http://schemas.microsoft.com/office/drawing/2014/main" id="{4CF52A8D-3CFF-4562-8009-3A9058966E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D5EA0EA0-9C20-419A-AA1E-FA1AD323D0CE}" type="slidenum">
              <a:rPr lang="ja-JP" altLang="en-US" smtClean="0"/>
              <a:pPr/>
              <a:t>59</a:t>
            </a:fld>
            <a:endParaRPr lang="ja-JP" altLang="en-US" dirty="0"/>
          </a:p>
        </p:txBody>
      </p:sp>
    </p:spTree>
    <p:extLst>
      <p:ext uri="{BB962C8B-B14F-4D97-AF65-F5344CB8AC3E}">
        <p14:creationId xmlns:p14="http://schemas.microsoft.com/office/powerpoint/2010/main" val="6490050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35E92AA4-C4C7-4D22-A67D-8368F2C747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ー 2">
            <a:extLst>
              <a:ext uri="{FF2B5EF4-FFF2-40B4-BE49-F238E27FC236}">
                <a16:creationId xmlns:a16="http://schemas.microsoft.com/office/drawing/2014/main" id="{6D8A4F4C-E8A0-4744-B32A-4B92C8AA93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次に、捕獲された後の動物の注意です。</a:t>
            </a:r>
            <a:endParaRPr lang="en-US" altLang="ja-JP" dirty="0"/>
          </a:p>
          <a:p>
            <a:pPr eaLnBrk="1" hangingPunct="1">
              <a:spcBef>
                <a:spcPct val="0"/>
              </a:spcBef>
            </a:pPr>
            <a:endParaRPr lang="en-US" altLang="ja-JP" dirty="0"/>
          </a:p>
          <a:p>
            <a:pPr eaLnBrk="1" hangingPunct="1">
              <a:spcBef>
                <a:spcPct val="0"/>
              </a:spcBef>
            </a:pPr>
            <a:r>
              <a:rPr lang="ja-JP" altLang="en-US" dirty="0"/>
              <a:t>わなの捕獲においては、逃げようとする鳥獣をきちんと拘束できるかどうかが、重要なポイントになります。</a:t>
            </a:r>
            <a:endParaRPr lang="en-US" altLang="ja-JP" dirty="0"/>
          </a:p>
          <a:p>
            <a:pPr eaLnBrk="1" hangingPunct="1">
              <a:spcBef>
                <a:spcPct val="0"/>
              </a:spcBef>
            </a:pPr>
            <a:r>
              <a:rPr lang="ja-JP" altLang="en-US" dirty="0"/>
              <a:t>特に、大型鳥獣では、人が近づいたときに暴れて、わなの拘束が外れ、人に怪我を負わせてしまうこともあります。</a:t>
            </a:r>
            <a:endParaRPr lang="en-US" altLang="ja-JP" dirty="0"/>
          </a:p>
          <a:p>
            <a:pPr eaLnBrk="1" hangingPunct="1">
              <a:spcBef>
                <a:spcPct val="0"/>
              </a:spcBef>
            </a:pPr>
            <a:r>
              <a:rPr lang="ja-JP" altLang="en-US" dirty="0"/>
              <a:t>捕獲従事者が止めさしのために近づく場合も注意が必要ですが、一般の人が不用意に近づく危険も想定しておく必要があります。</a:t>
            </a:r>
            <a:endParaRPr lang="en-US" altLang="ja-JP" dirty="0"/>
          </a:p>
          <a:p>
            <a:pPr eaLnBrk="1" hangingPunct="1">
              <a:spcBef>
                <a:spcPct val="0"/>
              </a:spcBef>
            </a:pPr>
            <a:endParaRPr lang="en-US" altLang="ja-JP" dirty="0"/>
          </a:p>
          <a:p>
            <a:pPr eaLnBrk="1" hangingPunct="1">
              <a:spcBef>
                <a:spcPct val="0"/>
              </a:spcBef>
            </a:pPr>
            <a:r>
              <a:rPr lang="ja-JP" altLang="en-US" dirty="0"/>
              <a:t>捕獲後の鳥獣を確実に拘束し、周囲の人や従事者の安全や止めさし時の安全を確保するには、わなの種類の選定や設置場所の選定、設置の方法など、準備段階からの注意が重要です。</a:t>
            </a:r>
            <a:endParaRPr lang="en-US" altLang="ja-JP" dirty="0"/>
          </a:p>
          <a:p>
            <a:pPr eaLnBrk="1" hangingPunct="1">
              <a:spcBef>
                <a:spcPct val="0"/>
              </a:spcBef>
            </a:pPr>
            <a:endParaRPr lang="en-US" altLang="ja-JP" dirty="0"/>
          </a:p>
          <a:p>
            <a:pPr eaLnBrk="1" hangingPunct="1">
              <a:spcBef>
                <a:spcPct val="0"/>
              </a:spcBef>
            </a:pPr>
            <a:r>
              <a:rPr lang="ja-JP" altLang="en-US" dirty="0"/>
              <a:t>このように、捕獲された後の鳥獣は、しっかりと拘束されていれば安全ですが、そうでない場合には危険性が高いということを強く意識してください。</a:t>
            </a:r>
            <a:endParaRPr lang="en-US" altLang="ja-JP" dirty="0"/>
          </a:p>
          <a:p>
            <a:pPr eaLnBrk="1" hangingPunct="1">
              <a:spcBef>
                <a:spcPct val="0"/>
              </a:spcBef>
            </a:pPr>
            <a:endParaRPr lang="en-US" altLang="ja-JP" dirty="0"/>
          </a:p>
        </p:txBody>
      </p:sp>
      <p:sp>
        <p:nvSpPr>
          <p:cNvPr id="60420" name="スライド番号プレースホルダー 3">
            <a:extLst>
              <a:ext uri="{FF2B5EF4-FFF2-40B4-BE49-F238E27FC236}">
                <a16:creationId xmlns:a16="http://schemas.microsoft.com/office/drawing/2014/main" id="{E966D372-20CA-4D47-877B-4975A64403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99A1C3D-410C-41A4-95B2-D5049BD27FAF}" type="slidenum">
              <a:rPr lang="ja-JP" altLang="en-US" smtClean="0"/>
              <a:pPr/>
              <a:t>60</a:t>
            </a:fld>
            <a:endParaRPr lang="ja-JP" altLang="en-US" dirty="0"/>
          </a:p>
        </p:txBody>
      </p:sp>
    </p:spTree>
    <p:extLst>
      <p:ext uri="{BB962C8B-B14F-4D97-AF65-F5344CB8AC3E}">
        <p14:creationId xmlns:p14="http://schemas.microsoft.com/office/powerpoint/2010/main" val="1071360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ー 1">
            <a:extLst>
              <a:ext uri="{FF2B5EF4-FFF2-40B4-BE49-F238E27FC236}">
                <a16:creationId xmlns:a16="http://schemas.microsoft.com/office/drawing/2014/main" id="{1C7E564A-92AD-462E-9458-987655C24C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ノート プレースホルダー 2">
            <a:extLst>
              <a:ext uri="{FF2B5EF4-FFF2-40B4-BE49-F238E27FC236}">
                <a16:creationId xmlns:a16="http://schemas.microsoft.com/office/drawing/2014/main" id="{1632D010-AD4A-4B61-A4B0-B7F6CACF3D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周囲の人にも見える安全管理を実施することは、お互いの安全をより高いレベルで確保することにつながりますし、また捕獲作業を円滑に進めるためにも、不可欠です。</a:t>
            </a:r>
            <a:endParaRPr lang="en-US" altLang="ja-JP" dirty="0"/>
          </a:p>
          <a:p>
            <a:pPr eaLnBrk="1" hangingPunct="1">
              <a:spcBef>
                <a:spcPct val="0"/>
              </a:spcBef>
            </a:pPr>
            <a:r>
              <a:rPr lang="ja-JP" altLang="en-US" dirty="0"/>
              <a:t>したがって、従事者のみなさんは、周囲の人にも見える安全管理を実施してください。</a:t>
            </a:r>
            <a:endParaRPr lang="en-US" altLang="ja-JP" dirty="0"/>
          </a:p>
          <a:p>
            <a:pPr eaLnBrk="1" hangingPunct="1">
              <a:spcBef>
                <a:spcPct val="0"/>
              </a:spcBef>
            </a:pPr>
            <a:endParaRPr lang="en-US" altLang="ja-JP" dirty="0"/>
          </a:p>
          <a:p>
            <a:pPr eaLnBrk="1" hangingPunct="1">
              <a:spcBef>
                <a:spcPct val="0"/>
              </a:spcBef>
            </a:pPr>
            <a:r>
              <a:rPr lang="ja-JP" altLang="ja-JP" dirty="0"/>
              <a:t>たとえ自分自身が安全に十分配慮</a:t>
            </a:r>
            <a:r>
              <a:rPr lang="ja-JP" altLang="en-US" dirty="0"/>
              <a:t>しているつもりでも</a:t>
            </a:r>
            <a:r>
              <a:rPr lang="ja-JP" altLang="ja-JP" dirty="0"/>
              <a:t>、危険性</a:t>
            </a:r>
            <a:r>
              <a:rPr lang="ja-JP" altLang="en-US" dirty="0"/>
              <a:t>のある道具</a:t>
            </a:r>
            <a:r>
              <a:rPr lang="ja-JP" altLang="ja-JP" dirty="0"/>
              <a:t>を</a:t>
            </a:r>
            <a:r>
              <a:rPr lang="ja-JP" altLang="en-US" dirty="0"/>
              <a:t>持っていることで</a:t>
            </a:r>
            <a:r>
              <a:rPr lang="ja-JP" altLang="ja-JP" dirty="0"/>
              <a:t>、周囲の人</a:t>
            </a:r>
            <a:r>
              <a:rPr lang="ja-JP" altLang="en-US" dirty="0"/>
              <a:t>に</a:t>
            </a:r>
            <a:r>
              <a:rPr lang="ja-JP" altLang="ja-JP" dirty="0"/>
              <a:t>不安を生じさせることもあります。</a:t>
            </a:r>
            <a:endParaRPr lang="en-US" altLang="ja-JP" dirty="0"/>
          </a:p>
          <a:p>
            <a:pPr eaLnBrk="1" hangingPunct="1">
              <a:spcBef>
                <a:spcPct val="0"/>
              </a:spcBef>
            </a:pPr>
            <a:r>
              <a:rPr lang="ja-JP" altLang="ja-JP" dirty="0"/>
              <a:t>特に銃の場合、周囲の人に銃器を安全に取り扱っている</a:t>
            </a:r>
            <a:r>
              <a:rPr lang="ja-JP" altLang="en-US" dirty="0"/>
              <a:t>と</a:t>
            </a:r>
            <a:r>
              <a:rPr lang="ja-JP" altLang="ja-JP" dirty="0"/>
              <a:t>伝わ</a:t>
            </a:r>
            <a:r>
              <a:rPr lang="ja-JP" altLang="en-US" dirty="0"/>
              <a:t>ることが、</a:t>
            </a:r>
            <a:r>
              <a:rPr lang="ja-JP" altLang="ja-JP" dirty="0"/>
              <a:t>業務</a:t>
            </a:r>
            <a:r>
              <a:rPr lang="ja-JP" altLang="en-US" dirty="0"/>
              <a:t>をスムーズに進めるために重要です。</a:t>
            </a:r>
            <a:endParaRPr lang="en-US" altLang="ja-JP" dirty="0"/>
          </a:p>
          <a:p>
            <a:pPr eaLnBrk="1" hangingPunct="1">
              <a:spcBef>
                <a:spcPct val="0"/>
              </a:spcBef>
            </a:pPr>
            <a:r>
              <a:rPr lang="ja-JP" altLang="ja-JP" dirty="0"/>
              <a:t>現場で出会った人</a:t>
            </a:r>
            <a:r>
              <a:rPr lang="ja-JP" altLang="en-US" dirty="0"/>
              <a:t>に</a:t>
            </a:r>
            <a:r>
              <a:rPr lang="ja-JP" altLang="ja-JP" dirty="0"/>
              <a:t>挨拶を行うことや、発砲の必要がないときには銃</a:t>
            </a:r>
            <a:r>
              <a:rPr lang="ja-JP" altLang="en-US" dirty="0"/>
              <a:t>を</a:t>
            </a:r>
            <a:r>
              <a:rPr lang="ja-JP" altLang="ja-JP" dirty="0"/>
              <a:t>ケースやカバーに</a:t>
            </a:r>
            <a:r>
              <a:rPr lang="ja-JP" altLang="en-US" dirty="0"/>
              <a:t>入れる、</a:t>
            </a:r>
            <a:r>
              <a:rPr lang="ja-JP" altLang="ja-JP" dirty="0"/>
              <a:t>などのルール</a:t>
            </a:r>
            <a:r>
              <a:rPr lang="ja-JP" altLang="en-US" dirty="0"/>
              <a:t>は</a:t>
            </a:r>
            <a:r>
              <a:rPr lang="ja-JP" altLang="ja-JP" dirty="0"/>
              <a:t>徹底</a:t>
            </a:r>
            <a:r>
              <a:rPr lang="ja-JP" altLang="en-US" dirty="0"/>
              <a:t>して下さい</a:t>
            </a:r>
            <a:r>
              <a:rPr lang="ja-JP" altLang="ja-JP" dirty="0"/>
              <a:t>。</a:t>
            </a:r>
            <a:endParaRPr lang="en-US" altLang="ja-JP" dirty="0"/>
          </a:p>
          <a:p>
            <a:pPr eaLnBrk="1" hangingPunct="1">
              <a:spcBef>
                <a:spcPct val="0"/>
              </a:spcBef>
            </a:pPr>
            <a:endParaRPr lang="en-US" altLang="ja-JP" dirty="0"/>
          </a:p>
          <a:p>
            <a:pPr eaLnBrk="1" hangingPunct="1">
              <a:spcBef>
                <a:spcPct val="0"/>
              </a:spcBef>
            </a:pPr>
            <a:r>
              <a:rPr lang="ja-JP" altLang="en-US" dirty="0"/>
              <a:t>また、</a:t>
            </a:r>
            <a:r>
              <a:rPr lang="ja-JP" altLang="ja-JP" dirty="0"/>
              <a:t>銃声は、人や家畜を驚かせ</a:t>
            </a:r>
            <a:r>
              <a:rPr lang="ja-JP" altLang="en-US" dirty="0"/>
              <a:t>たりします。</a:t>
            </a:r>
            <a:r>
              <a:rPr lang="ja-JP" altLang="ja-JP" dirty="0"/>
              <a:t>銃声の届く範囲に</a:t>
            </a:r>
            <a:r>
              <a:rPr lang="ja-JP" altLang="en-US" dirty="0"/>
              <a:t>は</a:t>
            </a:r>
            <a:r>
              <a:rPr lang="ja-JP" altLang="ja-JP" dirty="0"/>
              <a:t>、細心の注意を払</a:t>
            </a:r>
            <a:r>
              <a:rPr lang="ja-JP" altLang="en-US" dirty="0"/>
              <a:t>って下さい</a:t>
            </a:r>
            <a:r>
              <a:rPr lang="ja-JP" altLang="ja-JP" dirty="0"/>
              <a:t>。</a:t>
            </a:r>
            <a:endParaRPr lang="en-US" altLang="ja-JP" dirty="0"/>
          </a:p>
          <a:p>
            <a:pPr eaLnBrk="1" hangingPunct="1">
              <a:spcBef>
                <a:spcPct val="0"/>
              </a:spcBef>
            </a:pPr>
            <a:endParaRPr lang="en-US" altLang="ja-JP" dirty="0"/>
          </a:p>
          <a:p>
            <a:pPr eaLnBrk="1" hangingPunct="1">
              <a:spcBef>
                <a:spcPct val="0"/>
              </a:spcBef>
            </a:pPr>
            <a:r>
              <a:rPr lang="ja-JP" altLang="en-US" dirty="0"/>
              <a:t>一方わなは、人が不用意に近づくと危険です。わなを外すことができず、事故の発見が遅れた場合、人の命にもかかわる危険性があります。</a:t>
            </a:r>
            <a:endParaRPr lang="en-US" altLang="ja-JP" dirty="0"/>
          </a:p>
          <a:p>
            <a:pPr eaLnBrk="1" hangingPunct="1">
              <a:spcBef>
                <a:spcPct val="0"/>
              </a:spcBef>
            </a:pPr>
            <a:r>
              <a:rPr lang="ja-JP" altLang="en-US" dirty="0"/>
              <a:t>また、わなで捕獲された鳥獣は、人が近づくことで暴れだし、近づいた人に危害を加えることもあります。</a:t>
            </a:r>
            <a:endParaRPr lang="en-US" altLang="ja-JP" dirty="0"/>
          </a:p>
          <a:p>
            <a:pPr eaLnBrk="1" hangingPunct="1">
              <a:spcBef>
                <a:spcPct val="0"/>
              </a:spcBef>
            </a:pPr>
            <a:r>
              <a:rPr lang="ja-JP" altLang="en-US" dirty="0"/>
              <a:t>わなの近くに出入りする可能性のある人に不安を抱かせないためにも、わなの危険性や捕獲があったときの対応など、事前に十分かつ適切な説明をするように心掛けて下さい。</a:t>
            </a:r>
            <a:endParaRPr lang="en-US" altLang="ja-JP" dirty="0"/>
          </a:p>
          <a:p>
            <a:pPr eaLnBrk="1" hangingPunct="1">
              <a:spcBef>
                <a:spcPct val="0"/>
              </a:spcBef>
            </a:pPr>
            <a:endParaRPr lang="en-US" altLang="ja-JP" dirty="0"/>
          </a:p>
          <a:p>
            <a:pPr eaLnBrk="1" hangingPunct="1">
              <a:spcBef>
                <a:spcPct val="0"/>
              </a:spcBef>
            </a:pPr>
            <a:r>
              <a:rPr lang="ja-JP" altLang="en-US" dirty="0"/>
              <a:t>捕獲事業等の依頼者や周辺住民は、銃やわなの危険性についても、一方で正しく用いれば安全であることについても、よくわからないことを前提とすべきです。</a:t>
            </a:r>
            <a:endParaRPr lang="en-US" altLang="ja-JP" dirty="0"/>
          </a:p>
          <a:p>
            <a:pPr eaLnBrk="1" hangingPunct="1">
              <a:spcBef>
                <a:spcPct val="0"/>
              </a:spcBef>
            </a:pPr>
            <a:r>
              <a:rPr lang="ja-JP" altLang="en-US" dirty="0"/>
              <a:t>認定鳥獣捕獲等事業者や捕獲従事者は、捕獲の専門家として、安全確保のために講じている手段などについて、日頃から十分な情報提供をするように心がけてください。</a:t>
            </a:r>
            <a:endParaRPr lang="en-US" altLang="ja-JP" dirty="0"/>
          </a:p>
          <a:p>
            <a:pPr eaLnBrk="1" hangingPunct="1">
              <a:spcBef>
                <a:spcPct val="0"/>
              </a:spcBef>
            </a:pPr>
            <a:r>
              <a:rPr lang="ja-JP" altLang="en-US" dirty="0"/>
              <a:t>発注者に対しても、事前調査から捕獲実施まで、一つ一つの作業の中で、安全性向上のための提案を行い、お互いの安全を確保してください。</a:t>
            </a:r>
            <a:endParaRPr lang="en-US" altLang="ja-JP" dirty="0"/>
          </a:p>
          <a:p>
            <a:pPr eaLnBrk="1" hangingPunct="1">
              <a:spcBef>
                <a:spcPct val="0"/>
              </a:spcBef>
            </a:pPr>
            <a:endParaRPr lang="en-US" altLang="ja-JP" dirty="0"/>
          </a:p>
          <a:p>
            <a:pPr eaLnBrk="1" hangingPunct="1">
              <a:spcBef>
                <a:spcPct val="0"/>
              </a:spcBef>
            </a:pPr>
            <a:r>
              <a:rPr lang="ja-JP" altLang="en-US" dirty="0"/>
              <a:t>以上のように、周囲の人にも見える安全管理をすることは、お互いの安全確保や円滑な業務の遂行につながりますので、従事者のみなさんは常に周囲の目線を意識しながら安全管理を行うようにしてください。</a:t>
            </a:r>
          </a:p>
        </p:txBody>
      </p:sp>
      <p:sp>
        <p:nvSpPr>
          <p:cNvPr id="17412" name="スライド番号プレースホルダー 3">
            <a:extLst>
              <a:ext uri="{FF2B5EF4-FFF2-40B4-BE49-F238E27FC236}">
                <a16:creationId xmlns:a16="http://schemas.microsoft.com/office/drawing/2014/main" id="{2BAE20DF-7553-481D-B7C5-AC4E42E911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69A2D06-0EE7-4F13-8D3E-89AA4E491E8B}" type="slidenum">
              <a:rPr lang="ja-JP" altLang="en-US" smtClean="0"/>
              <a:pPr/>
              <a:t>6</a:t>
            </a:fld>
            <a:endParaRPr lang="ja-JP" alt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ー 1">
            <a:extLst>
              <a:ext uri="{FF2B5EF4-FFF2-40B4-BE49-F238E27FC236}">
                <a16:creationId xmlns:a16="http://schemas.microsoft.com/office/drawing/2014/main" id="{191447DE-9F0B-4B1B-A20E-C978E41EEA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ノート プレースホルダー 2">
            <a:extLst>
              <a:ext uri="{FF2B5EF4-FFF2-40B4-BE49-F238E27FC236}">
                <a16:creationId xmlns:a16="http://schemas.microsoft.com/office/drawing/2014/main" id="{82296A2D-6D97-498C-8AFF-9024828DAF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先ほど、捕獲後の鳥獣を確実に拘束し、周囲の人や従事者の安全や止めさし時の安全を確保するには、わなの種類の選定や設置場所の選定、設置の方法など、準備段階からの注意が重要だという話をしました。</a:t>
            </a:r>
            <a:endParaRPr lang="en-US" altLang="ja-JP" dirty="0"/>
          </a:p>
          <a:p>
            <a:pPr eaLnBrk="1" hangingPunct="1">
              <a:spcBef>
                <a:spcPct val="0"/>
              </a:spcBef>
            </a:pPr>
            <a:r>
              <a:rPr lang="ja-JP" altLang="en-US" dirty="0"/>
              <a:t>そこで、わなの選定について見ていきましょう。</a:t>
            </a:r>
            <a:endParaRPr lang="en-US" altLang="ja-JP" dirty="0"/>
          </a:p>
          <a:p>
            <a:pPr eaLnBrk="1" hangingPunct="1">
              <a:spcBef>
                <a:spcPct val="0"/>
              </a:spcBef>
            </a:pPr>
            <a:endParaRPr lang="en-US" altLang="ja-JP" dirty="0"/>
          </a:p>
          <a:p>
            <a:pPr eaLnBrk="1" hangingPunct="1">
              <a:spcBef>
                <a:spcPct val="0"/>
              </a:spcBef>
            </a:pPr>
            <a:r>
              <a:rPr lang="ja-JP" altLang="en-US" dirty="0"/>
              <a:t>わなの選定で重要なことは、対象鳥獣をしっかりと拘束できるわなを選ぶことです。</a:t>
            </a:r>
            <a:endParaRPr lang="en-US" altLang="ja-JP" dirty="0"/>
          </a:p>
          <a:p>
            <a:pPr eaLnBrk="1" hangingPunct="1">
              <a:spcBef>
                <a:spcPct val="0"/>
              </a:spcBef>
            </a:pPr>
            <a:r>
              <a:rPr lang="ja-JP" altLang="en-US" dirty="0"/>
              <a:t>わなの強度には明確な基準がない、というのが現状です。わなを購入する際には、メーカーに対象鳥獣を伝えるなどして、強度や使用実績についての確認してください。</a:t>
            </a:r>
            <a:endParaRPr lang="en-US" altLang="ja-JP" dirty="0"/>
          </a:p>
          <a:p>
            <a:pPr eaLnBrk="1" hangingPunct="1">
              <a:spcBef>
                <a:spcPct val="0"/>
              </a:spcBef>
            </a:pPr>
            <a:r>
              <a:rPr lang="ja-JP" altLang="en-US" dirty="0"/>
              <a:t>また、わなごとに特徴などが異なる場合も多いので、マニュアルの有無などについても確認しておくと良いでしょう。</a:t>
            </a:r>
            <a:endParaRPr lang="en-US" altLang="ja-JP" dirty="0"/>
          </a:p>
          <a:p>
            <a:pPr eaLnBrk="1" hangingPunct="1">
              <a:spcBef>
                <a:spcPct val="0"/>
              </a:spcBef>
            </a:pPr>
            <a:endParaRPr lang="en-US" altLang="ja-JP" dirty="0"/>
          </a:p>
          <a:p>
            <a:pPr eaLnBrk="1" hangingPunct="1">
              <a:spcBef>
                <a:spcPct val="0"/>
              </a:spcBef>
            </a:pPr>
            <a:r>
              <a:rPr lang="ja-JP" altLang="en-US" dirty="0"/>
              <a:t>重い扉を使用した箱わなや囲いわななどでは、足や体が挟まった場合に大きな事故につながる危険性がありますので、足詰め防止機能や人が扉の下にいる時にはわなが作動しない安全装置が備わっているものを選んでください。</a:t>
            </a:r>
            <a:endParaRPr lang="en-US" altLang="ja-JP" dirty="0"/>
          </a:p>
          <a:p>
            <a:pPr eaLnBrk="1" hangingPunct="1">
              <a:spcBef>
                <a:spcPct val="0"/>
              </a:spcBef>
            </a:pPr>
            <a:r>
              <a:rPr lang="ja-JP" altLang="en-US" dirty="0"/>
              <a:t>ここでも対象鳥獣によって、どのわななら大丈夫という確固とした基準はありません。</a:t>
            </a:r>
            <a:endParaRPr lang="en-US" altLang="ja-JP" dirty="0"/>
          </a:p>
          <a:p>
            <a:pPr eaLnBrk="1" hangingPunct="1">
              <a:spcBef>
                <a:spcPct val="0"/>
              </a:spcBef>
            </a:pPr>
            <a:r>
              <a:rPr lang="ja-JP" altLang="en-US" dirty="0"/>
              <a:t>したがって客観的なデータを蓄積し、こうした基準をつくっていくことも認定鳥獣捕獲等事業者の重要な役割です。</a:t>
            </a:r>
            <a:endParaRPr lang="en-US" altLang="ja-JP" dirty="0"/>
          </a:p>
          <a:p>
            <a:pPr eaLnBrk="1" hangingPunct="1">
              <a:spcBef>
                <a:spcPct val="0"/>
              </a:spcBef>
            </a:pPr>
            <a:endParaRPr lang="en-US" altLang="ja-JP" dirty="0"/>
          </a:p>
          <a:p>
            <a:pPr eaLnBrk="1" hangingPunct="1">
              <a:spcBef>
                <a:spcPct val="0"/>
              </a:spcBef>
            </a:pPr>
            <a:r>
              <a:rPr lang="ja-JP" altLang="en-US" dirty="0"/>
              <a:t>また、わなに用いる材料は、野外での設置や使用により強度が劣化していくことにも注意が必要です。</a:t>
            </a:r>
            <a:endParaRPr lang="en-US" altLang="ja-JP" dirty="0"/>
          </a:p>
          <a:p>
            <a:pPr eaLnBrk="1" hangingPunct="1">
              <a:spcBef>
                <a:spcPct val="0"/>
              </a:spcBef>
            </a:pPr>
            <a:r>
              <a:rPr lang="ja-JP" altLang="en-US" dirty="0"/>
              <a:t>例えば、くくりわなで一度使ったワイヤーは強度が落ちますので、新しいものに交換するなど、常に損傷や劣化の程度を点検したり、正常に動作することを確認して、安全の確保に努めてください。</a:t>
            </a:r>
            <a:endParaRPr lang="en-US" altLang="ja-JP" dirty="0"/>
          </a:p>
          <a:p>
            <a:pPr eaLnBrk="1" hangingPunct="1">
              <a:spcBef>
                <a:spcPct val="0"/>
              </a:spcBef>
            </a:pPr>
            <a:endParaRPr lang="en-US" altLang="ja-JP" dirty="0"/>
          </a:p>
          <a:p>
            <a:pPr eaLnBrk="1" hangingPunct="1">
              <a:spcBef>
                <a:spcPct val="0"/>
              </a:spcBef>
            </a:pPr>
            <a:r>
              <a:rPr lang="ja-JP" altLang="en-US" dirty="0"/>
              <a:t>このようにわなには明確な基準が少ないのが現状ですが、安全確保のために十分注意してわなを選定してください。</a:t>
            </a:r>
            <a:endParaRPr lang="en-US" altLang="ja-JP" dirty="0"/>
          </a:p>
        </p:txBody>
      </p:sp>
      <p:sp>
        <p:nvSpPr>
          <p:cNvPr id="64516" name="スライド番号プレースホルダー 3">
            <a:extLst>
              <a:ext uri="{FF2B5EF4-FFF2-40B4-BE49-F238E27FC236}">
                <a16:creationId xmlns:a16="http://schemas.microsoft.com/office/drawing/2014/main" id="{5B8D6CE8-7F43-4DA8-AEC2-C483D504D1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2E152B5D-11B9-416A-AC93-7A878FE2D3D0}" type="slidenum">
              <a:rPr lang="ja-JP" altLang="en-US" smtClean="0"/>
              <a:pPr/>
              <a:t>61</a:t>
            </a:fld>
            <a:endParaRPr lang="ja-JP" altLang="en-US" dirty="0"/>
          </a:p>
        </p:txBody>
      </p:sp>
    </p:spTree>
    <p:extLst>
      <p:ext uri="{BB962C8B-B14F-4D97-AF65-F5344CB8AC3E}">
        <p14:creationId xmlns:p14="http://schemas.microsoft.com/office/powerpoint/2010/main" val="40843517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562F1728-5CCF-4719-B2EF-E91D7E4A8745}" type="slidenum">
              <a:rPr lang="ja-JP" altLang="en-US" smtClean="0"/>
              <a:pPr>
                <a:defRPr/>
              </a:pPr>
              <a:t>62</a:t>
            </a:fld>
            <a:endParaRPr lang="ja-JP" altLang="en-US" dirty="0"/>
          </a:p>
        </p:txBody>
      </p:sp>
    </p:spTree>
    <p:extLst>
      <p:ext uri="{BB962C8B-B14F-4D97-AF65-F5344CB8AC3E}">
        <p14:creationId xmlns:p14="http://schemas.microsoft.com/office/powerpoint/2010/main" val="17388441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562F1728-5CCF-4719-B2EF-E91D7E4A8745}" type="slidenum">
              <a:rPr lang="ja-JP" altLang="en-US" smtClean="0"/>
              <a:pPr>
                <a:defRPr/>
              </a:pPr>
              <a:t>63</a:t>
            </a:fld>
            <a:endParaRPr lang="ja-JP" altLang="en-US" dirty="0"/>
          </a:p>
        </p:txBody>
      </p:sp>
    </p:spTree>
    <p:extLst>
      <p:ext uri="{BB962C8B-B14F-4D97-AF65-F5344CB8AC3E}">
        <p14:creationId xmlns:p14="http://schemas.microsoft.com/office/powerpoint/2010/main" val="20860958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ー 1">
            <a:extLst>
              <a:ext uri="{FF2B5EF4-FFF2-40B4-BE49-F238E27FC236}">
                <a16:creationId xmlns:a16="http://schemas.microsoft.com/office/drawing/2014/main" id="{C71EE4BB-BA79-4857-9571-8CDE00BDB6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ノート プレースホルダー 2">
            <a:extLst>
              <a:ext uri="{FF2B5EF4-FFF2-40B4-BE49-F238E27FC236}">
                <a16:creationId xmlns:a16="http://schemas.microsoft.com/office/drawing/2014/main" id="{08428CFB-A358-407D-8D53-11F5502D6A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ここでは、準備段階に注意が必要な項目のうち、わなの設置場所の選定について見ていきましょう。</a:t>
            </a:r>
            <a:endParaRPr lang="en-US" altLang="ja-JP" dirty="0"/>
          </a:p>
          <a:p>
            <a:pPr eaLnBrk="1" hangingPunct="1">
              <a:spcBef>
                <a:spcPct val="0"/>
              </a:spcBef>
            </a:pPr>
            <a:endParaRPr lang="en-US" altLang="ja-JP" dirty="0"/>
          </a:p>
          <a:p>
            <a:pPr eaLnBrk="1" hangingPunct="1">
              <a:spcBef>
                <a:spcPct val="0"/>
              </a:spcBef>
            </a:pPr>
            <a:r>
              <a:rPr lang="ja-JP" altLang="en-US" dirty="0"/>
              <a:t>わなは、対象鳥獣がよく出没する、捕獲しやすい場所に仕掛けるのが基本です。</a:t>
            </a:r>
            <a:endParaRPr lang="en-US" altLang="ja-JP" dirty="0"/>
          </a:p>
          <a:p>
            <a:pPr eaLnBrk="1" hangingPunct="1">
              <a:spcBef>
                <a:spcPct val="0"/>
              </a:spcBef>
            </a:pPr>
            <a:r>
              <a:rPr lang="ja-JP" altLang="en-US" dirty="0"/>
              <a:t>ただし、毎日見回りする必要があるので、見回りのしやすさも考慮する必要があります。</a:t>
            </a:r>
            <a:endParaRPr lang="en-US" altLang="ja-JP" dirty="0"/>
          </a:p>
          <a:p>
            <a:pPr eaLnBrk="1" hangingPunct="1">
              <a:spcBef>
                <a:spcPct val="0"/>
              </a:spcBef>
            </a:pPr>
            <a:r>
              <a:rPr lang="ja-JP" altLang="en-US" dirty="0"/>
              <a:t>また、安全面では、一般の人があまり出入りしない場所や近づきにくい場所、人が近づく場所であっても標識等によりわなが設置してあることがわかりやすい場所を選定してください。</a:t>
            </a:r>
            <a:endParaRPr lang="en-US" altLang="ja-JP" dirty="0"/>
          </a:p>
          <a:p>
            <a:pPr eaLnBrk="1" hangingPunct="1">
              <a:spcBef>
                <a:spcPct val="0"/>
              </a:spcBef>
            </a:pPr>
            <a:endParaRPr lang="en-US" altLang="ja-JP" dirty="0"/>
          </a:p>
          <a:p>
            <a:pPr eaLnBrk="1" hangingPunct="1">
              <a:spcBef>
                <a:spcPct val="0"/>
              </a:spcBef>
            </a:pPr>
            <a:r>
              <a:rPr lang="ja-JP" altLang="en-US" dirty="0"/>
              <a:t>わなの設置場所は、わなの種類の選定とも関連します。</a:t>
            </a:r>
            <a:endParaRPr lang="en-US" altLang="ja-JP" dirty="0"/>
          </a:p>
          <a:p>
            <a:pPr eaLnBrk="1" hangingPunct="1">
              <a:spcBef>
                <a:spcPct val="0"/>
              </a:spcBef>
            </a:pPr>
            <a:r>
              <a:rPr lang="ja-JP" altLang="en-US" dirty="0"/>
              <a:t>鳥獣は人が近づくと興奮し暴れることがあるため、人が近づきやすい場所では、捕獲された鳥獣が動くことのできるくくりわなは避けるべきです。</a:t>
            </a:r>
            <a:endParaRPr lang="en-US" altLang="ja-JP" dirty="0"/>
          </a:p>
          <a:p>
            <a:pPr eaLnBrk="1" hangingPunct="1">
              <a:spcBef>
                <a:spcPct val="0"/>
              </a:spcBef>
            </a:pPr>
            <a:r>
              <a:rPr lang="ja-JP" altLang="en-US" dirty="0"/>
              <a:t>箱わなや囲いわなの場合でも、人が近づきやすい場所では強度に注意しましょう。</a:t>
            </a:r>
            <a:endParaRPr lang="en-US" altLang="ja-JP" dirty="0"/>
          </a:p>
          <a:p>
            <a:pPr eaLnBrk="1" hangingPunct="1">
              <a:spcBef>
                <a:spcPct val="0"/>
              </a:spcBef>
            </a:pPr>
            <a:r>
              <a:rPr lang="ja-JP" altLang="en-US" dirty="0"/>
              <a:t>見回りの際には、捕獲従事者が安全な場所から捕獲の有無を容易に確認でき、不用意に捕獲された獲物に近づくことがないよう、見通しがよいところに設置することも重要です。</a:t>
            </a:r>
            <a:endParaRPr lang="en-US" altLang="ja-JP" dirty="0"/>
          </a:p>
          <a:p>
            <a:pPr eaLnBrk="1" hangingPunct="1">
              <a:spcBef>
                <a:spcPct val="0"/>
              </a:spcBef>
            </a:pPr>
            <a:r>
              <a:rPr lang="ja-JP" altLang="en-US" dirty="0"/>
              <a:t>また、捕獲された際には、殺処分や搬出をする必要があります。安全に殺処分の作業ができる足場やスペース、殺処分した個体を搬出するルートが確保できる場所を選んでください。</a:t>
            </a:r>
            <a:endParaRPr lang="en-US" altLang="ja-JP" dirty="0"/>
          </a:p>
          <a:p>
            <a:pPr eaLnBrk="1" hangingPunct="1">
              <a:spcBef>
                <a:spcPct val="0"/>
              </a:spcBef>
            </a:pPr>
            <a:r>
              <a:rPr lang="ja-JP" altLang="en-US" dirty="0"/>
              <a:t>わなを設置する場合は、土地の占有者に、十分な説明した上で、承諾を取ることも重要です。</a:t>
            </a:r>
            <a:endParaRPr lang="en-US" altLang="ja-JP" dirty="0"/>
          </a:p>
          <a:p>
            <a:pPr eaLnBrk="1" hangingPunct="1">
              <a:spcBef>
                <a:spcPct val="0"/>
              </a:spcBef>
            </a:pPr>
            <a:r>
              <a:rPr lang="ja-JP" altLang="en-US" dirty="0"/>
              <a:t>わなに近づく可能性の高い人への注意喚起や説明も、必要に応じて適切な方法を選んで行いましょう。</a:t>
            </a:r>
            <a:endParaRPr lang="en-US" altLang="ja-JP" dirty="0"/>
          </a:p>
          <a:p>
            <a:pPr eaLnBrk="1" hangingPunct="1">
              <a:spcBef>
                <a:spcPct val="0"/>
              </a:spcBef>
            </a:pPr>
            <a:endParaRPr lang="en-US" altLang="ja-JP" dirty="0"/>
          </a:p>
          <a:p>
            <a:pPr eaLnBrk="1" hangingPunct="1">
              <a:spcBef>
                <a:spcPct val="0"/>
              </a:spcBef>
            </a:pPr>
            <a:endParaRPr lang="en-US" altLang="ja-JP" dirty="0"/>
          </a:p>
        </p:txBody>
      </p:sp>
      <p:sp>
        <p:nvSpPr>
          <p:cNvPr id="66564" name="スライド番号プレースホルダー 3">
            <a:extLst>
              <a:ext uri="{FF2B5EF4-FFF2-40B4-BE49-F238E27FC236}">
                <a16:creationId xmlns:a16="http://schemas.microsoft.com/office/drawing/2014/main" id="{73990B27-31BE-4862-9133-4D759F80C7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E74368A-4634-488A-BB5B-526EA27EABFA}" type="slidenum">
              <a:rPr lang="ja-JP" altLang="en-US" smtClean="0"/>
              <a:pPr/>
              <a:t>64</a:t>
            </a:fld>
            <a:endParaRPr lang="ja-JP" altLang="en-US" dirty="0"/>
          </a:p>
        </p:txBody>
      </p:sp>
    </p:spTree>
    <p:extLst>
      <p:ext uri="{BB962C8B-B14F-4D97-AF65-F5344CB8AC3E}">
        <p14:creationId xmlns:p14="http://schemas.microsoft.com/office/powerpoint/2010/main" val="17667612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10"/>
          </p:nvPr>
        </p:nvSpPr>
        <p:spPr/>
        <p:txBody>
          <a:bodyPr/>
          <a:lstStyle/>
          <a:p>
            <a:fld id="{BB896502-8C4D-409E-9409-F9CA865CE15A}" type="slidenum">
              <a:rPr lang="en-US" smtClean="0"/>
              <a:t>65</a:t>
            </a:fld>
            <a:endParaRPr lang="en-US" dirty="0"/>
          </a:p>
        </p:txBody>
      </p:sp>
    </p:spTree>
    <p:extLst>
      <p:ext uri="{BB962C8B-B14F-4D97-AF65-F5344CB8AC3E}">
        <p14:creationId xmlns:p14="http://schemas.microsoft.com/office/powerpoint/2010/main" val="2049514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kern="1200" dirty="0">
                <a:solidFill>
                  <a:schemeClr val="tx1"/>
                </a:solidFill>
                <a:effectLst/>
                <a:latin typeface="+mn-lt"/>
                <a:ea typeface="+mn-ea"/>
                <a:cs typeface="+mn-cs"/>
              </a:rPr>
              <a:t>これは見通しの悪い場所にわなを設置した場合の危険性をあらわしたイラストです。</a:t>
            </a:r>
            <a:endParaRPr lang="en-US" altLang="ja-JP" sz="1200" kern="1200" dirty="0">
              <a:solidFill>
                <a:schemeClr val="tx1"/>
              </a:solidFill>
              <a:effectLst/>
              <a:latin typeface="+mn-lt"/>
              <a:ea typeface="+mn-ea"/>
              <a:cs typeface="+mn-cs"/>
            </a:endParaRPr>
          </a:p>
          <a:p>
            <a:endParaRPr lang="en-US" altLang="ja-JP" sz="1200" kern="1200" dirty="0">
              <a:solidFill>
                <a:schemeClr val="tx1"/>
              </a:solidFill>
              <a:effectLst/>
              <a:latin typeface="+mn-lt"/>
              <a:ea typeface="+mn-ea"/>
              <a:cs typeface="+mn-cs"/>
            </a:endParaRPr>
          </a:p>
          <a:p>
            <a:r>
              <a:rPr lang="ja-JP" altLang="en-US" sz="1200" kern="1200" dirty="0">
                <a:solidFill>
                  <a:schemeClr val="tx1"/>
                </a:solidFill>
                <a:effectLst/>
                <a:latin typeface="+mn-lt"/>
                <a:ea typeface="+mn-ea"/>
                <a:cs typeface="+mn-cs"/>
              </a:rPr>
              <a:t>クマなど対象外の鳥獣が生息している場所では注意が必要です。子グマがわなの近くにいて、周囲に親グマがいる場合などは、見通しが利かないことで大きな危険につながることがあります。</a:t>
            </a:r>
            <a:endParaRPr lang="en-US" altLang="ja-JP" sz="1200" kern="1200" dirty="0">
              <a:solidFill>
                <a:schemeClr val="tx1"/>
              </a:solidFill>
              <a:effectLst/>
              <a:latin typeface="+mn-lt"/>
              <a:ea typeface="+mn-ea"/>
              <a:cs typeface="+mn-cs"/>
            </a:endParaRPr>
          </a:p>
          <a:p>
            <a:r>
              <a:rPr lang="ja-JP" altLang="en-US" sz="1200" kern="1200" dirty="0">
                <a:solidFill>
                  <a:schemeClr val="tx1"/>
                </a:solidFill>
                <a:effectLst/>
                <a:latin typeface="+mn-lt"/>
                <a:ea typeface="+mn-ea"/>
                <a:cs typeface="+mn-cs"/>
              </a:rPr>
              <a:t>わなの設置場所によっては一般の人に危害が加わる可能性もありますので、安全を確保するためにもわなの設置場所の選定には十分な配慮しましょう。</a:t>
            </a:r>
            <a:endParaRPr kumimoji="1" lang="ja-JP" altLang="en-US" dirty="0"/>
          </a:p>
          <a:p>
            <a:endParaRPr lang="en-US" dirty="0"/>
          </a:p>
        </p:txBody>
      </p:sp>
      <p:sp>
        <p:nvSpPr>
          <p:cNvPr id="4" name="スライド番号プレースホルダー 3"/>
          <p:cNvSpPr>
            <a:spLocks noGrp="1"/>
          </p:cNvSpPr>
          <p:nvPr>
            <p:ph type="sldNum" sz="quarter" idx="10"/>
          </p:nvPr>
        </p:nvSpPr>
        <p:spPr/>
        <p:txBody>
          <a:bodyPr/>
          <a:lstStyle/>
          <a:p>
            <a:fld id="{BB896502-8C4D-409E-9409-F9CA865CE15A}" type="slidenum">
              <a:rPr lang="en-US" smtClean="0"/>
              <a:t>66</a:t>
            </a:fld>
            <a:endParaRPr lang="en-US" dirty="0"/>
          </a:p>
        </p:txBody>
      </p:sp>
    </p:spTree>
    <p:extLst>
      <p:ext uri="{BB962C8B-B14F-4D97-AF65-F5344CB8AC3E}">
        <p14:creationId xmlns:p14="http://schemas.microsoft.com/office/powerpoint/2010/main" val="12891135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ー 1">
            <a:extLst>
              <a:ext uri="{FF2B5EF4-FFF2-40B4-BE49-F238E27FC236}">
                <a16:creationId xmlns:a16="http://schemas.microsoft.com/office/drawing/2014/main" id="{88291BA5-6BBB-43A3-8C95-A79C007860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ノート プレースホルダー 2">
            <a:extLst>
              <a:ext uri="{FF2B5EF4-FFF2-40B4-BE49-F238E27FC236}">
                <a16:creationId xmlns:a16="http://schemas.microsoft.com/office/drawing/2014/main" id="{199197F9-36D5-4E94-9058-3272C9AA75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ここでは、準備段階に注意が必要な項目のうち、わなの設置方法について説明します。</a:t>
            </a:r>
            <a:endParaRPr lang="en-US" altLang="ja-JP" dirty="0"/>
          </a:p>
          <a:p>
            <a:pPr eaLnBrk="1" hangingPunct="1">
              <a:spcBef>
                <a:spcPct val="0"/>
              </a:spcBef>
            </a:pPr>
            <a:endParaRPr lang="en-US" altLang="ja-JP" dirty="0"/>
          </a:p>
          <a:p>
            <a:pPr eaLnBrk="1" hangingPunct="1">
              <a:spcBef>
                <a:spcPct val="0"/>
              </a:spcBef>
            </a:pPr>
            <a:r>
              <a:rPr lang="ja-JP" altLang="en-US" dirty="0"/>
              <a:t>適切なわなを選び、適切な場所に仕掛けたとしても、設置の仕方が適切でなければ捕獲した鳥獣の拘束が外れてしまうことがあります。</a:t>
            </a:r>
            <a:endParaRPr lang="en-US" altLang="ja-JP" dirty="0"/>
          </a:p>
          <a:p>
            <a:pPr eaLnBrk="1" hangingPunct="1">
              <a:spcBef>
                <a:spcPct val="0"/>
              </a:spcBef>
            </a:pPr>
            <a:r>
              <a:rPr lang="ja-JP" altLang="en-US" dirty="0"/>
              <a:t>箱わなや囲いわなにおいては、マニュアルに従い、しっかりと組み立てること、扉の動作確認などをきちんと行うことが必要です。</a:t>
            </a:r>
            <a:endParaRPr lang="en-US" altLang="ja-JP" dirty="0"/>
          </a:p>
          <a:p>
            <a:pPr eaLnBrk="1" hangingPunct="1">
              <a:spcBef>
                <a:spcPct val="0"/>
              </a:spcBef>
            </a:pPr>
            <a:r>
              <a:rPr lang="ja-JP" altLang="en-US" dirty="0"/>
              <a:t>イノシシなど地面を掘って逃走しようとする鳥獣を捕獲する場合には、床面と壁面の接続部を補強するなど、あらかじめ対策を講じておきましょう。</a:t>
            </a:r>
            <a:endParaRPr lang="en-US" altLang="ja-JP" dirty="0"/>
          </a:p>
          <a:p>
            <a:pPr eaLnBrk="1" hangingPunct="1">
              <a:spcBef>
                <a:spcPct val="0"/>
              </a:spcBef>
            </a:pPr>
            <a:r>
              <a:rPr lang="ja-JP" altLang="en-US" dirty="0"/>
              <a:t>くくりわなにおいては、ワイヤーの端を丈夫な立木や構造物に固定してください（根付け）。</a:t>
            </a:r>
            <a:endParaRPr lang="en-US" altLang="ja-JP" dirty="0"/>
          </a:p>
          <a:p>
            <a:pPr eaLnBrk="1" hangingPunct="1">
              <a:spcBef>
                <a:spcPct val="0"/>
              </a:spcBef>
            </a:pPr>
            <a:r>
              <a:rPr lang="ja-JP" altLang="en-US" dirty="0"/>
              <a:t>捕獲等しやすい場所でも、しっかりと固定するものがない場合は、捕獲できません。強度が弱いものに固定してしまうと、捕獲した鳥獣に逃亡されたり、事故の危険が高くなります。</a:t>
            </a:r>
            <a:endParaRPr lang="en-US" altLang="ja-JP" dirty="0"/>
          </a:p>
          <a:p>
            <a:pPr eaLnBrk="1" hangingPunct="1">
              <a:spcBef>
                <a:spcPct val="0"/>
              </a:spcBef>
            </a:pPr>
            <a:endParaRPr lang="en-US" altLang="ja-JP" dirty="0"/>
          </a:p>
          <a:p>
            <a:pPr eaLnBrk="1" hangingPunct="1">
              <a:spcBef>
                <a:spcPct val="0"/>
              </a:spcBef>
            </a:pPr>
            <a:r>
              <a:rPr lang="ja-JP" altLang="en-US" dirty="0"/>
              <a:t>このように、鳥獣をしっかりと捕獲し、安全を確保するためにもわなの設置方法には注意してください。</a:t>
            </a:r>
            <a:endParaRPr lang="en-US" altLang="ja-JP" dirty="0"/>
          </a:p>
        </p:txBody>
      </p:sp>
      <p:sp>
        <p:nvSpPr>
          <p:cNvPr id="70660" name="スライド番号プレースホルダー 3">
            <a:extLst>
              <a:ext uri="{FF2B5EF4-FFF2-40B4-BE49-F238E27FC236}">
                <a16:creationId xmlns:a16="http://schemas.microsoft.com/office/drawing/2014/main" id="{1D78A661-9984-4DB4-A39F-D90D2549E4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6325E44-631E-45A6-A8CB-59C5CD12AEBD}" type="slidenum">
              <a:rPr lang="ja-JP" altLang="en-US" smtClean="0"/>
              <a:pPr/>
              <a:t>67</a:t>
            </a:fld>
            <a:endParaRPr lang="ja-JP" altLang="en-US" dirty="0"/>
          </a:p>
        </p:txBody>
      </p:sp>
    </p:spTree>
    <p:extLst>
      <p:ext uri="{BB962C8B-B14F-4D97-AF65-F5344CB8AC3E}">
        <p14:creationId xmlns:p14="http://schemas.microsoft.com/office/powerpoint/2010/main" val="6046887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 イメージ プレースホルダー 1">
            <a:extLst>
              <a:ext uri="{FF2B5EF4-FFF2-40B4-BE49-F238E27FC236}">
                <a16:creationId xmlns:a16="http://schemas.microsoft.com/office/drawing/2014/main" id="{FD1E6AF5-CF67-40FA-B2EA-4805B53931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ノート プレースホルダー 2">
            <a:extLst>
              <a:ext uri="{FF2B5EF4-FFF2-40B4-BE49-F238E27FC236}">
                <a16:creationId xmlns:a16="http://schemas.microsoft.com/office/drawing/2014/main" id="{1E33A84C-4489-4477-B396-B68B048507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設置したわなを毎日見回ることは、捕獲の効率を上げるためにも、捕獲後の鳥獣を素早く適切に処理するためにも、作業者や周囲の人の安全を確保するためにも必要なことです。近年は見回りの省力化のため、</a:t>
            </a:r>
            <a:r>
              <a:rPr lang="en-US" altLang="ja-JP" dirty="0"/>
              <a:t>ICT</a:t>
            </a:r>
            <a:r>
              <a:rPr lang="ja-JP" altLang="en-US" dirty="0"/>
              <a:t>機器等、通信機器を用いた捕獲も実施されており、現場に応じてこのような道具を利用することも考えられます。</a:t>
            </a:r>
            <a:endParaRPr lang="en-US" altLang="ja-JP" dirty="0"/>
          </a:p>
          <a:p>
            <a:pPr eaLnBrk="1" hangingPunct="1">
              <a:spcBef>
                <a:spcPct val="0"/>
              </a:spcBef>
            </a:pPr>
            <a:endParaRPr lang="ja-JP" altLang="en-US" dirty="0"/>
          </a:p>
          <a:p>
            <a:pPr eaLnBrk="1" hangingPunct="1">
              <a:spcBef>
                <a:spcPct val="0"/>
              </a:spcBef>
            </a:pPr>
            <a:r>
              <a:rPr lang="ja-JP" altLang="en-US" dirty="0"/>
              <a:t>餌を使うわなでは、捕獲の効率を上げるために、毎日新鮮な餌を補充して誘引することや、わなへの誘引の状況を、餌の減り具合や足跡等で確認することが重要です。餌を使わないくくりわなでも、足跡や糞、食痕等の痕跡を確認しながら設置場所の変更を検討したり、風雨等で露出したわなを埋め戻す等の作業をきちんと行うことが捕獲効率の向上につながります。</a:t>
            </a:r>
            <a:endParaRPr lang="en-US" altLang="ja-JP" dirty="0"/>
          </a:p>
          <a:p>
            <a:pPr eaLnBrk="1" hangingPunct="1">
              <a:spcBef>
                <a:spcPct val="0"/>
              </a:spcBef>
            </a:pPr>
            <a:endParaRPr lang="ja-JP" altLang="en-US" dirty="0"/>
          </a:p>
          <a:p>
            <a:pPr eaLnBrk="1" hangingPunct="1">
              <a:spcBef>
                <a:spcPct val="0"/>
              </a:spcBef>
            </a:pPr>
            <a:r>
              <a:rPr lang="ja-JP" altLang="en-US" dirty="0"/>
              <a:t>鳥獣が捕獲された場合には、長く放置しておくと暴れて周辺に害を及ぼしたり、逃亡の危険が高まります。また、捕獲した鳥獣を放置しておくことは、いたずらに鳥獣に苦痛を与えることになります。捕獲後できるだけ速やかに処理するためにも、毎日の見回りを確実に行いましょう。</a:t>
            </a:r>
            <a:endParaRPr lang="en-US" altLang="ja-JP" dirty="0"/>
          </a:p>
          <a:p>
            <a:pPr eaLnBrk="1" hangingPunct="1">
              <a:spcBef>
                <a:spcPct val="0"/>
              </a:spcBef>
            </a:pPr>
            <a:endParaRPr lang="ja-JP" altLang="en-US" dirty="0"/>
          </a:p>
          <a:p>
            <a:pPr eaLnBrk="1" hangingPunct="1">
              <a:spcBef>
                <a:spcPct val="0"/>
              </a:spcBef>
            </a:pPr>
            <a:r>
              <a:rPr lang="ja-JP" altLang="en-US" dirty="0"/>
              <a:t>また、錯誤捕獲が発生した場合でも、毎日の見回りを徹底することで、早期に放獣作業を行うことができます。</a:t>
            </a:r>
            <a:endParaRPr lang="en-US" altLang="ja-JP" dirty="0"/>
          </a:p>
          <a:p>
            <a:pPr eaLnBrk="1" hangingPunct="1">
              <a:spcBef>
                <a:spcPct val="0"/>
              </a:spcBef>
            </a:pPr>
            <a:endParaRPr lang="ja-JP" altLang="en-US" dirty="0"/>
          </a:p>
          <a:p>
            <a:pPr eaLnBrk="1" hangingPunct="1">
              <a:spcBef>
                <a:spcPct val="0"/>
              </a:spcBef>
            </a:pPr>
            <a:r>
              <a:rPr lang="ja-JP" altLang="en-US" dirty="0"/>
              <a:t>見回り作業では、、常に鳥獣が捕獲されていることを想定して、わなに近づくようにしてください。捕獲されている鳥獣に不用意に近づくと危険ですし、幼獣が捕獲された場合には、近くに親が潜んでいる可能性もあります。設置したわなに近づく際は、安全な場所から捕獲の有無や周囲の状況を注意深く確認しながら近づくようにしてください。特に、クマ等が生息している場所で捕獲を行う場合は、十分な注意が必要です。</a:t>
            </a:r>
            <a:endParaRPr lang="en-US" altLang="ja-JP" dirty="0"/>
          </a:p>
          <a:p>
            <a:pPr eaLnBrk="1" hangingPunct="1">
              <a:spcBef>
                <a:spcPct val="0"/>
              </a:spcBef>
            </a:pPr>
            <a:endParaRPr lang="ja-JP" altLang="en-US" dirty="0"/>
          </a:p>
          <a:p>
            <a:pPr eaLnBrk="1" hangingPunct="1">
              <a:spcBef>
                <a:spcPct val="0"/>
              </a:spcBef>
            </a:pPr>
            <a:r>
              <a:rPr lang="ja-JP" altLang="en-US" dirty="0"/>
              <a:t>見回りで、わなの周辺を確認する際は、対象鳥獣の痕跡だけでなく、対象外の鳥獣の痕跡の有無についても確認するようにしましょう。カモシカやクマ等、捕獲してはいけない鳥獣や間違って捕獲されると危険な鳥獣の痕跡があれば、一旦捕獲を休止する等、錯誤捕獲防止の対策をとってください。</a:t>
            </a:r>
          </a:p>
          <a:p>
            <a:pPr eaLnBrk="1" hangingPunct="1">
              <a:spcBef>
                <a:spcPct val="0"/>
              </a:spcBef>
            </a:pPr>
            <a:endParaRPr lang="en-US" altLang="ja-JP" dirty="0"/>
          </a:p>
        </p:txBody>
      </p:sp>
      <p:sp>
        <p:nvSpPr>
          <p:cNvPr id="72708" name="スライド番号プレースホルダー 3">
            <a:extLst>
              <a:ext uri="{FF2B5EF4-FFF2-40B4-BE49-F238E27FC236}">
                <a16:creationId xmlns:a16="http://schemas.microsoft.com/office/drawing/2014/main" id="{FA43C2F1-360F-4BA5-BA94-76F371B671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57C7C60-5F20-4735-952C-3D691AC17570}" type="slidenum">
              <a:rPr lang="ja-JP" altLang="en-US" smtClean="0"/>
              <a:pPr/>
              <a:t>68</a:t>
            </a:fld>
            <a:endParaRPr lang="ja-JP" altLang="en-US" dirty="0"/>
          </a:p>
        </p:txBody>
      </p:sp>
    </p:spTree>
    <p:extLst>
      <p:ext uri="{BB962C8B-B14F-4D97-AF65-F5344CB8AC3E}">
        <p14:creationId xmlns:p14="http://schemas.microsoft.com/office/powerpoint/2010/main" val="3239365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ー 1">
            <a:extLst>
              <a:ext uri="{FF2B5EF4-FFF2-40B4-BE49-F238E27FC236}">
                <a16:creationId xmlns:a16="http://schemas.microsoft.com/office/drawing/2014/main" id="{AB30F6A4-FBBD-4B60-915B-F1C7C6B429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ノート プレースホルダー 2">
            <a:extLst>
              <a:ext uri="{FF2B5EF4-FFF2-40B4-BE49-F238E27FC236}">
                <a16:creationId xmlns:a16="http://schemas.microsoft.com/office/drawing/2014/main" id="{18A3F83D-0B2F-4F5E-BF65-75FDF40474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捕獲従事者のみなさんは、事故を発生させた場合、自分自身に責任があることを強く意識してください。</a:t>
            </a:r>
            <a:endParaRPr lang="en-US" altLang="ja-JP" dirty="0"/>
          </a:p>
          <a:p>
            <a:pPr eaLnBrk="1" hangingPunct="1">
              <a:spcBef>
                <a:spcPct val="0"/>
              </a:spcBef>
            </a:pPr>
            <a:r>
              <a:rPr lang="ja-JP" altLang="en-US" dirty="0"/>
              <a:t>そのような意識を常に持つことで、不用意な事故の発生を防ぎましょう。</a:t>
            </a:r>
            <a:endParaRPr lang="en-US" altLang="ja-JP" dirty="0"/>
          </a:p>
          <a:p>
            <a:pPr eaLnBrk="1" hangingPunct="1">
              <a:spcBef>
                <a:spcPct val="0"/>
              </a:spcBef>
            </a:pPr>
            <a:endParaRPr lang="en-US" altLang="ja-JP" dirty="0"/>
          </a:p>
          <a:p>
            <a:pPr eaLnBrk="1" hangingPunct="1">
              <a:spcBef>
                <a:spcPct val="0"/>
              </a:spcBef>
            </a:pPr>
            <a:r>
              <a:rPr lang="ja-JP" altLang="en-US" dirty="0"/>
              <a:t>銃による事故が起こった場合、発注者や事業者にも、もちろん安全管理の責任はあります。</a:t>
            </a:r>
            <a:endParaRPr lang="en-US" altLang="ja-JP" dirty="0"/>
          </a:p>
          <a:p>
            <a:pPr eaLnBrk="1" hangingPunct="1">
              <a:spcBef>
                <a:spcPct val="0"/>
              </a:spcBef>
            </a:pPr>
            <a:r>
              <a:rPr lang="ja-JP" altLang="en-US" dirty="0"/>
              <a:t>しかし、例えば</a:t>
            </a:r>
            <a:r>
              <a:rPr lang="ja-JP" altLang="ja-JP" dirty="0"/>
              <a:t>捕獲現場で銃を持ち、暴発させたり発射させた者（捕獲従事者）こそが安全管理に責任を負っている、ということを強く認識することが必要です。</a:t>
            </a:r>
            <a:endParaRPr lang="en-US" altLang="ja-JP" dirty="0"/>
          </a:p>
          <a:p>
            <a:pPr eaLnBrk="1" hangingPunct="1">
              <a:spcBef>
                <a:spcPct val="0"/>
              </a:spcBef>
            </a:pPr>
            <a:r>
              <a:rPr lang="ja-JP" altLang="en-US" dirty="0"/>
              <a:t>銃を扱う</a:t>
            </a:r>
            <a:r>
              <a:rPr lang="ja-JP" altLang="ja-JP" dirty="0"/>
              <a:t>捕獲従事者の皆さんは、特に、</a:t>
            </a:r>
            <a:r>
              <a:rPr lang="ja-JP" altLang="ja-JP" u="sng" dirty="0"/>
              <a:t>暴発、誤射、矢先の不確認</a:t>
            </a:r>
            <a:r>
              <a:rPr lang="ja-JP" altLang="en-US" u="sng" dirty="0"/>
              <a:t>といった事故の</a:t>
            </a:r>
            <a:r>
              <a:rPr lang="ja-JP" altLang="ja-JP" u="sng" dirty="0"/>
              <a:t>三大要因</a:t>
            </a:r>
            <a:r>
              <a:rPr lang="ja-JP" altLang="en-US" u="sng" dirty="0"/>
              <a:t>を</a:t>
            </a:r>
            <a:r>
              <a:rPr lang="ja-JP" altLang="ja-JP" u="sng" dirty="0"/>
              <a:t>徹底的に排除</a:t>
            </a:r>
            <a:r>
              <a:rPr lang="ja-JP" altLang="ja-JP" dirty="0"/>
              <a:t>してください。</a:t>
            </a:r>
            <a:endParaRPr lang="en-US" altLang="ja-JP" dirty="0"/>
          </a:p>
          <a:p>
            <a:pPr eaLnBrk="1" hangingPunct="1">
              <a:spcBef>
                <a:spcPct val="0"/>
              </a:spcBef>
            </a:pPr>
            <a:endParaRPr lang="en-US" altLang="ja-JP" dirty="0"/>
          </a:p>
          <a:p>
            <a:pPr eaLnBrk="1" hangingPunct="1">
              <a:spcBef>
                <a:spcPct val="0"/>
              </a:spcBef>
            </a:pPr>
            <a:r>
              <a:rPr lang="ja-JP" altLang="ja-JP" dirty="0"/>
              <a:t>暴発による事故を防ぐには、まず、必要時以外は絶対に実包を装填し</a:t>
            </a:r>
            <a:r>
              <a:rPr lang="ja-JP" altLang="en-US" dirty="0"/>
              <a:t>てはいけません</a:t>
            </a:r>
            <a:r>
              <a:rPr lang="ja-JP" altLang="ja-JP" dirty="0"/>
              <a:t>。必要がなくなればすぐに脱包することを徹底し</a:t>
            </a:r>
            <a:r>
              <a:rPr lang="ja-JP" altLang="en-US" dirty="0"/>
              <a:t>てください</a:t>
            </a:r>
            <a:r>
              <a:rPr lang="ja-JP" altLang="ja-JP" dirty="0"/>
              <a:t>。</a:t>
            </a:r>
            <a:endParaRPr lang="en-US" altLang="ja-JP" dirty="0"/>
          </a:p>
          <a:p>
            <a:pPr eaLnBrk="1" hangingPunct="1">
              <a:spcBef>
                <a:spcPct val="0"/>
              </a:spcBef>
            </a:pPr>
            <a:r>
              <a:rPr lang="ja-JP" altLang="en-US" dirty="0"/>
              <a:t>次に、実包を装填した際は、常に自分の姿勢や銃口の方向、銃器の状態を強く意識してください。捕獲現場では、足場が悪いために滑落や転倒をしたり、潅木などが銃に当たったりすることで、暴発することもあります。最後に、実包の装填時に、十分な配慮をするためには、装填していないときでも、銃口を人に向けないことや、常に自分の足場や姿勢に十分注意するなどの習慣を身につけることが重要です。</a:t>
            </a:r>
            <a:endParaRPr lang="en-US" altLang="ja-JP" dirty="0"/>
          </a:p>
          <a:p>
            <a:pPr eaLnBrk="1" hangingPunct="1">
              <a:spcBef>
                <a:spcPct val="0"/>
              </a:spcBef>
            </a:pPr>
            <a:endParaRPr lang="en-US" altLang="ja-JP" dirty="0"/>
          </a:p>
          <a:p>
            <a:pPr eaLnBrk="1" hangingPunct="1">
              <a:spcBef>
                <a:spcPct val="0"/>
              </a:spcBef>
            </a:pPr>
            <a:r>
              <a:rPr lang="ja-JP" altLang="ja-JP" dirty="0"/>
              <a:t>誤射や矢先の確認不十分による事故を防ぐためには、対象動物の確認だけでなく、その周囲も含めて十分に確認することが必要です。</a:t>
            </a:r>
            <a:endParaRPr lang="en-US" altLang="ja-JP" dirty="0"/>
          </a:p>
          <a:p>
            <a:pPr eaLnBrk="1" hangingPunct="1">
              <a:spcBef>
                <a:spcPct val="0"/>
              </a:spcBef>
            </a:pPr>
            <a:r>
              <a:rPr lang="ja-JP" altLang="en-US" dirty="0"/>
              <a:t>特に、発射した後の銃弾が、どの範囲にまで着弾する可能性があるのかをきちんと想定し、その範囲の安全が確認できない限り発砲してはいけません。</a:t>
            </a:r>
            <a:endParaRPr lang="en-US" altLang="ja-JP" dirty="0"/>
          </a:p>
          <a:p>
            <a:pPr eaLnBrk="1" hangingPunct="1">
              <a:spcBef>
                <a:spcPct val="0"/>
              </a:spcBef>
            </a:pPr>
            <a:r>
              <a:rPr lang="ja-JP" altLang="en-US" dirty="0"/>
              <a:t>矢先の確認が不十分であった事故の中には、流れ弾や跳弾が人に命中した事故や、獲物に命中した弾が貫通して背後にいた人に命中した事故もあります。矢先の安全は、狙った対象鳥獣の背後や、跳弾の可能性のある周辺までを確認できて、初めて確認できたといえます。このような安全が確保できないときは、発砲してはいけません。</a:t>
            </a:r>
            <a:endParaRPr lang="en-US" altLang="ja-JP" dirty="0"/>
          </a:p>
          <a:p>
            <a:pPr eaLnBrk="1" hangingPunct="1">
              <a:spcBef>
                <a:spcPct val="0"/>
              </a:spcBef>
            </a:pPr>
            <a:endParaRPr lang="en-US" altLang="ja-JP" dirty="0"/>
          </a:p>
          <a:p>
            <a:pPr eaLnBrk="1" hangingPunct="1">
              <a:spcBef>
                <a:spcPct val="0"/>
              </a:spcBef>
            </a:pPr>
            <a:r>
              <a:rPr lang="ja-JP" altLang="en-US" dirty="0"/>
              <a:t>銃による事故は経験年数に関係なく発生しています。</a:t>
            </a:r>
            <a:endParaRPr lang="en-US" altLang="ja-JP" dirty="0"/>
          </a:p>
          <a:p>
            <a:pPr eaLnBrk="1" hangingPunct="1">
              <a:spcBef>
                <a:spcPct val="0"/>
              </a:spcBef>
            </a:pPr>
            <a:r>
              <a:rPr lang="ja-JP" altLang="en-US" dirty="0"/>
              <a:t>捕獲従事者全員が、責任意識を常に持ち、以上のような基本を忠実にまもって、安全を確保してください。</a:t>
            </a:r>
            <a:endParaRPr lang="en-US" altLang="ja-JP" dirty="0"/>
          </a:p>
          <a:p>
            <a:pPr eaLnBrk="1" hangingPunct="1">
              <a:spcBef>
                <a:spcPct val="0"/>
              </a:spcBef>
            </a:pPr>
            <a:endParaRPr lang="en-US" altLang="ja-JP" dirty="0"/>
          </a:p>
        </p:txBody>
      </p:sp>
      <p:sp>
        <p:nvSpPr>
          <p:cNvPr id="19460" name="スライド番号プレースホルダー 3">
            <a:extLst>
              <a:ext uri="{FF2B5EF4-FFF2-40B4-BE49-F238E27FC236}">
                <a16:creationId xmlns:a16="http://schemas.microsoft.com/office/drawing/2014/main" id="{0F32147E-99F1-4A44-B0AC-997BD7C239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FD361CD-CF0B-4489-A38D-0FD0658DB3B6}" type="slidenum">
              <a:rPr lang="ja-JP" altLang="en-US" smtClean="0"/>
              <a:pPr/>
              <a:t>7</a:t>
            </a:fld>
            <a:endParaRPr lang="ja-JP"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a:extLst>
              <a:ext uri="{FF2B5EF4-FFF2-40B4-BE49-F238E27FC236}">
                <a16:creationId xmlns:a16="http://schemas.microsoft.com/office/drawing/2014/main" id="{EACA9AD4-8839-4A2D-89C4-9D4FC5A8DE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ノート プレースホルダー 2">
            <a:extLst>
              <a:ext uri="{FF2B5EF4-FFF2-40B4-BE49-F238E27FC236}">
                <a16:creationId xmlns:a16="http://schemas.microsoft.com/office/drawing/2014/main" id="{18162995-B23F-4FB1-9A80-D2EA23BD40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ja-JP" dirty="0"/>
              <a:t>捕獲事業の従事者は、発注者の意向と事業者の方針に従って捕獲作業</a:t>
            </a:r>
            <a:r>
              <a:rPr lang="ja-JP" altLang="en-US" dirty="0"/>
              <a:t>を行うので、組織的な規程等を確認する必要があります。</a:t>
            </a:r>
            <a:endParaRPr lang="en-US" altLang="ja-JP" dirty="0"/>
          </a:p>
          <a:p>
            <a:pPr eaLnBrk="1" hangingPunct="1">
              <a:spcBef>
                <a:spcPct val="0"/>
              </a:spcBef>
            </a:pPr>
            <a:endParaRPr lang="en-US" altLang="ja-JP" dirty="0"/>
          </a:p>
          <a:p>
            <a:pPr eaLnBrk="1" hangingPunct="1">
              <a:spcBef>
                <a:spcPct val="0"/>
              </a:spcBef>
            </a:pPr>
            <a:r>
              <a:rPr lang="ja-JP" altLang="en-US" dirty="0"/>
              <a:t>組織的な規程とは、具体的に、</a:t>
            </a:r>
            <a:r>
              <a:rPr lang="ja-JP" altLang="ja-JP" dirty="0"/>
              <a:t>事業の仕様書や安全管理規程、業務計画書</a:t>
            </a:r>
            <a:r>
              <a:rPr lang="ja-JP" altLang="en-US" dirty="0"/>
              <a:t>のことを言います。</a:t>
            </a:r>
            <a:endParaRPr lang="en-US" altLang="ja-JP" dirty="0"/>
          </a:p>
          <a:p>
            <a:pPr eaLnBrk="1" hangingPunct="1">
              <a:spcBef>
                <a:spcPct val="0"/>
              </a:spcBef>
            </a:pPr>
            <a:r>
              <a:rPr lang="ja-JP" altLang="en-US" dirty="0"/>
              <a:t>これらの規程などから、</a:t>
            </a:r>
            <a:r>
              <a:rPr lang="ja-JP" altLang="ja-JP" dirty="0"/>
              <a:t>いつ、どこで、どのようなメンバーと、どのような目的で、どのような対象鳥獣を、どのような方法で捕獲するのかという計画を、十分に把握することが求められます。</a:t>
            </a:r>
            <a:endParaRPr lang="ja-JP" altLang="en-US" dirty="0"/>
          </a:p>
        </p:txBody>
      </p:sp>
      <p:sp>
        <p:nvSpPr>
          <p:cNvPr id="21508" name="スライド番号プレースホルダー 3">
            <a:extLst>
              <a:ext uri="{FF2B5EF4-FFF2-40B4-BE49-F238E27FC236}">
                <a16:creationId xmlns:a16="http://schemas.microsoft.com/office/drawing/2014/main" id="{99F488FF-F043-4593-A5E6-B556E0D0E3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4DD29193-4583-4157-A1FA-A9A7D9749C1E}" type="slidenum">
              <a:rPr lang="ja-JP" altLang="en-US" smtClean="0"/>
              <a:pPr/>
              <a:t>8</a:t>
            </a:fld>
            <a:endParaRPr lang="ja-JP"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a:extLst>
              <a:ext uri="{FF2B5EF4-FFF2-40B4-BE49-F238E27FC236}">
                <a16:creationId xmlns:a16="http://schemas.microsoft.com/office/drawing/2014/main" id="{AA969AF5-FF20-435A-88D2-8617ECB540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ノート プレースホルダー 2">
            <a:extLst>
              <a:ext uri="{FF2B5EF4-FFF2-40B4-BE49-F238E27FC236}">
                <a16:creationId xmlns:a16="http://schemas.microsoft.com/office/drawing/2014/main" id="{E3A1B363-06A6-4925-A8ED-F550A4A874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ここからは、</a:t>
            </a:r>
            <a:r>
              <a:rPr lang="ja-JP" altLang="ja-JP" dirty="0"/>
              <a:t>いつ、どこで、どのようなメンバーと、どのような目的で、どのような対象鳥獣を、どのような方法で捕獲するのか</a:t>
            </a:r>
            <a:r>
              <a:rPr lang="ja-JP" altLang="en-US" dirty="0"/>
              <a:t>、について確認すべき項目を詳しく説明します。</a:t>
            </a:r>
            <a:endParaRPr lang="en-US" altLang="ja-JP" dirty="0"/>
          </a:p>
          <a:p>
            <a:pPr eaLnBrk="1" hangingPunct="1">
              <a:spcBef>
                <a:spcPct val="0"/>
              </a:spcBef>
            </a:pPr>
            <a:endParaRPr lang="en-US" altLang="ja-JP" b="1" dirty="0"/>
          </a:p>
          <a:p>
            <a:pPr eaLnBrk="1" hangingPunct="1">
              <a:spcBef>
                <a:spcPct val="0"/>
              </a:spcBef>
            </a:pPr>
            <a:r>
              <a:rPr lang="ja-JP" altLang="en-US" b="1" dirty="0"/>
              <a:t>○業務の目的</a:t>
            </a:r>
            <a:endParaRPr lang="en-US" altLang="ja-JP" b="1" dirty="0"/>
          </a:p>
          <a:p>
            <a:pPr eaLnBrk="1" hangingPunct="1">
              <a:spcBef>
                <a:spcPct val="0"/>
              </a:spcBef>
            </a:pPr>
            <a:r>
              <a:rPr lang="ja-JP" altLang="en-US" dirty="0"/>
              <a:t>　</a:t>
            </a:r>
            <a:r>
              <a:rPr lang="ja-JP" altLang="ja-JP" dirty="0"/>
              <a:t>業務の仕様書に定められた業務目的を確認します。例えば、できる限り多くの頭数を捕獲することを求めているのか、メスの捕獲に重点を置いているのか、被害を出している特定の個体を捕獲するべきなのか、</a:t>
            </a:r>
            <a:r>
              <a:rPr lang="ja-JP" altLang="en-US" dirty="0"/>
              <a:t>などの目的はしっかりと確認しましょう</a:t>
            </a:r>
            <a:r>
              <a:rPr lang="ja-JP" altLang="ja-JP" dirty="0"/>
              <a:t>。</a:t>
            </a:r>
            <a:endParaRPr lang="en-US" altLang="ja-JP" b="1" dirty="0"/>
          </a:p>
          <a:p>
            <a:pPr eaLnBrk="1" hangingPunct="1">
              <a:spcBef>
                <a:spcPct val="0"/>
              </a:spcBef>
            </a:pPr>
            <a:endParaRPr lang="en-US" altLang="ja-JP" b="1" dirty="0"/>
          </a:p>
          <a:p>
            <a:pPr eaLnBrk="1" hangingPunct="1">
              <a:spcBef>
                <a:spcPct val="0"/>
              </a:spcBef>
            </a:pPr>
            <a:r>
              <a:rPr lang="ja-JP" altLang="en-US" b="1" dirty="0"/>
              <a:t>○対象鳥獣の種類</a:t>
            </a:r>
            <a:endParaRPr lang="en-US" altLang="ja-JP" b="1" dirty="0"/>
          </a:p>
          <a:p>
            <a:pPr eaLnBrk="1" hangingPunct="1">
              <a:spcBef>
                <a:spcPct val="0"/>
              </a:spcBef>
            </a:pPr>
            <a:r>
              <a:rPr lang="ja-JP" altLang="en-US" dirty="0"/>
              <a:t>　捕獲の対象や許可されている鳥獣の種類を確認します。</a:t>
            </a:r>
            <a:endParaRPr lang="en-US" altLang="ja-JP" dirty="0"/>
          </a:p>
          <a:p>
            <a:pPr eaLnBrk="1" hangingPunct="1">
              <a:spcBef>
                <a:spcPct val="0"/>
              </a:spcBef>
            </a:pPr>
            <a:r>
              <a:rPr lang="ja-JP" altLang="en-US" dirty="0"/>
              <a:t>　そして</a:t>
            </a:r>
            <a:r>
              <a:rPr lang="ja-JP" altLang="ja-JP" dirty="0"/>
              <a:t>対象</a:t>
            </a:r>
            <a:r>
              <a:rPr lang="ja-JP" altLang="en-US" dirty="0"/>
              <a:t>鳥獣に適した道具等の選定をしましょう。</a:t>
            </a:r>
            <a:endParaRPr lang="en-US" altLang="ja-JP" dirty="0"/>
          </a:p>
          <a:p>
            <a:pPr eaLnBrk="1" hangingPunct="1">
              <a:spcBef>
                <a:spcPct val="0"/>
              </a:spcBef>
            </a:pPr>
            <a:endParaRPr lang="en-US" altLang="ja-JP" b="1" dirty="0"/>
          </a:p>
          <a:p>
            <a:pPr eaLnBrk="1" hangingPunct="1">
              <a:spcBef>
                <a:spcPct val="0"/>
              </a:spcBef>
            </a:pPr>
            <a:r>
              <a:rPr lang="ja-JP" altLang="en-US" b="1" dirty="0"/>
              <a:t>○捕獲方法</a:t>
            </a:r>
            <a:endParaRPr lang="en-US" altLang="ja-JP" b="1" dirty="0"/>
          </a:p>
          <a:p>
            <a:pPr eaLnBrk="1" hangingPunct="1">
              <a:spcBef>
                <a:spcPct val="0"/>
              </a:spcBef>
            </a:pPr>
            <a:r>
              <a:rPr lang="ja-JP" altLang="en-US" dirty="0"/>
              <a:t>　</a:t>
            </a:r>
            <a:r>
              <a:rPr lang="ja-JP" altLang="ja-JP" dirty="0"/>
              <a:t>従事者は、事業者の方針と指示に従って捕獲を行う必要があります。事業者がどのような捕獲方法を採用するのか、その中での自分の役割は何なのかを確認してください。</a:t>
            </a:r>
            <a:endParaRPr lang="en-US" altLang="ja-JP" dirty="0"/>
          </a:p>
          <a:p>
            <a:pPr eaLnBrk="1" hangingPunct="1">
              <a:spcBef>
                <a:spcPct val="0"/>
              </a:spcBef>
            </a:pPr>
            <a:r>
              <a:rPr lang="ja-JP" altLang="en-US" dirty="0"/>
              <a:t>　</a:t>
            </a:r>
            <a:r>
              <a:rPr lang="ja-JP" altLang="ja-JP" dirty="0"/>
              <a:t>想定される危険や安全管理の方針についても、チームの中で十分に確認し、共有するようにしてください。</a:t>
            </a:r>
          </a:p>
        </p:txBody>
      </p:sp>
      <p:sp>
        <p:nvSpPr>
          <p:cNvPr id="23556" name="スライド番号プレースホルダー 3">
            <a:extLst>
              <a:ext uri="{FF2B5EF4-FFF2-40B4-BE49-F238E27FC236}">
                <a16:creationId xmlns:a16="http://schemas.microsoft.com/office/drawing/2014/main" id="{0943B0DA-6B2F-48F5-9A01-DB4CB737F8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044A2EE-A5AB-4DFF-AA25-AEB3D3F1A078}" type="slidenum">
              <a:rPr lang="ja-JP" altLang="en-US" smtClean="0"/>
              <a:pPr/>
              <a:t>9</a:t>
            </a:fld>
            <a:endParaRPr lang="ja-JP"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9417037C-55A5-49BC-81ED-C26AADC56409}"/>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FDD01624-624C-4790-A6CF-C77ABDEB0CE1}"/>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16:creationId xmlns:a16="http://schemas.microsoft.com/office/drawing/2014/main" id="{B9A68082-C82F-4561-BF8C-E508DFCCD45C}"/>
              </a:ext>
            </a:extLst>
          </p:cNvPr>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7" name="Date Placeholder 3">
            <a:extLst>
              <a:ext uri="{FF2B5EF4-FFF2-40B4-BE49-F238E27FC236}">
                <a16:creationId xmlns:a16="http://schemas.microsoft.com/office/drawing/2014/main" id="{1998CF22-D66A-444A-9A18-83A4FD475AF3}"/>
              </a:ext>
            </a:extLst>
          </p:cNvPr>
          <p:cNvSpPr>
            <a:spLocks noGrp="1"/>
          </p:cNvSpPr>
          <p:nvPr>
            <p:ph type="dt" sz="half" idx="10"/>
          </p:nvPr>
        </p:nvSpPr>
        <p:spPr/>
        <p:txBody>
          <a:bodyPr/>
          <a:lstStyle>
            <a:lvl1pPr>
              <a:defRPr/>
            </a:lvl1pPr>
          </a:lstStyle>
          <a:p>
            <a:pPr>
              <a:defRPr/>
            </a:pPr>
            <a:fld id="{5D8D2851-A194-4EB0-BCD7-C63D8A915900}" type="datetimeFigureOut">
              <a:rPr lang="ja-JP" altLang="en-US"/>
              <a:pPr>
                <a:defRPr/>
              </a:pPr>
              <a:t>2024/3/19</a:t>
            </a:fld>
            <a:endParaRPr lang="ja-JP" altLang="en-US" dirty="0"/>
          </a:p>
        </p:txBody>
      </p:sp>
      <p:sp>
        <p:nvSpPr>
          <p:cNvPr id="8" name="Footer Placeholder 4">
            <a:extLst>
              <a:ext uri="{FF2B5EF4-FFF2-40B4-BE49-F238E27FC236}">
                <a16:creationId xmlns:a16="http://schemas.microsoft.com/office/drawing/2014/main" id="{B689C7BE-84CD-46C5-B7E8-2360BAA80FF3}"/>
              </a:ext>
            </a:extLst>
          </p:cNvPr>
          <p:cNvSpPr>
            <a:spLocks noGrp="1"/>
          </p:cNvSpPr>
          <p:nvPr>
            <p:ph type="ftr" sz="quarter" idx="11"/>
          </p:nvPr>
        </p:nvSpPr>
        <p:spPr/>
        <p:txBody>
          <a:bodyPr/>
          <a:lstStyle>
            <a:lvl1pPr>
              <a:defRPr/>
            </a:lvl1pPr>
          </a:lstStyle>
          <a:p>
            <a:pPr>
              <a:defRPr/>
            </a:pPr>
            <a:endParaRPr lang="ja-JP" altLang="en-US" dirty="0"/>
          </a:p>
        </p:txBody>
      </p:sp>
      <p:sp>
        <p:nvSpPr>
          <p:cNvPr id="9" name="Slide Number Placeholder 5">
            <a:extLst>
              <a:ext uri="{FF2B5EF4-FFF2-40B4-BE49-F238E27FC236}">
                <a16:creationId xmlns:a16="http://schemas.microsoft.com/office/drawing/2014/main" id="{FD0F8C5D-1F47-4DE5-995E-91074817292F}"/>
              </a:ext>
            </a:extLst>
          </p:cNvPr>
          <p:cNvSpPr>
            <a:spLocks noGrp="1"/>
          </p:cNvSpPr>
          <p:nvPr>
            <p:ph type="sldNum" sz="quarter" idx="12"/>
          </p:nvPr>
        </p:nvSpPr>
        <p:spPr/>
        <p:txBody>
          <a:bodyPr/>
          <a:lstStyle>
            <a:lvl1pPr>
              <a:defRPr/>
            </a:lvl1pPr>
          </a:lstStyle>
          <a:p>
            <a:pPr>
              <a:defRPr/>
            </a:pPr>
            <a:fld id="{1DCF0EA0-B581-46FF-8894-9B56979BFA5E}" type="slidenum">
              <a:rPr lang="ja-JP" altLang="en-US"/>
              <a:pPr>
                <a:defRPr/>
              </a:pPr>
              <a:t>‹#›</a:t>
            </a:fld>
            <a:endParaRPr lang="ja-JP" altLang="en-US" dirty="0"/>
          </a:p>
        </p:txBody>
      </p:sp>
    </p:spTree>
    <p:extLst>
      <p:ext uri="{BB962C8B-B14F-4D97-AF65-F5344CB8AC3E}">
        <p14:creationId xmlns:p14="http://schemas.microsoft.com/office/powerpoint/2010/main" val="997216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DA64ADBA-0968-4889-A992-EB00EB253F34}"/>
              </a:ext>
            </a:extLst>
          </p:cNvPr>
          <p:cNvSpPr>
            <a:spLocks noGrp="1"/>
          </p:cNvSpPr>
          <p:nvPr>
            <p:ph type="dt" sz="half" idx="10"/>
          </p:nvPr>
        </p:nvSpPr>
        <p:spPr/>
        <p:txBody>
          <a:bodyPr/>
          <a:lstStyle>
            <a:lvl1pPr>
              <a:defRPr/>
            </a:lvl1pPr>
          </a:lstStyle>
          <a:p>
            <a:pPr>
              <a:defRPr/>
            </a:pPr>
            <a:fld id="{1BA4DCF1-92E4-49A9-B599-2A291337502C}" type="datetimeFigureOut">
              <a:rPr lang="ja-JP" altLang="en-US"/>
              <a:pPr>
                <a:defRPr/>
              </a:pPr>
              <a:t>2024/3/19</a:t>
            </a:fld>
            <a:endParaRPr lang="ja-JP" altLang="en-US" dirty="0"/>
          </a:p>
        </p:txBody>
      </p:sp>
      <p:sp>
        <p:nvSpPr>
          <p:cNvPr id="5" name="Footer Placeholder 4">
            <a:extLst>
              <a:ext uri="{FF2B5EF4-FFF2-40B4-BE49-F238E27FC236}">
                <a16:creationId xmlns:a16="http://schemas.microsoft.com/office/drawing/2014/main" id="{6C46C74C-8535-471E-8BFC-DBBB639BEB64}"/>
              </a:ext>
            </a:extLst>
          </p:cNvPr>
          <p:cNvSpPr>
            <a:spLocks noGrp="1"/>
          </p:cNvSpPr>
          <p:nvPr>
            <p:ph type="ftr" sz="quarter" idx="11"/>
          </p:nvPr>
        </p:nvSpPr>
        <p:spPr/>
        <p:txBody>
          <a:bodyPr/>
          <a:lstStyle>
            <a:lvl1pPr>
              <a:defRPr/>
            </a:lvl1pPr>
          </a:lstStyle>
          <a:p>
            <a:pPr>
              <a:defRPr/>
            </a:pPr>
            <a:endParaRPr lang="ja-JP" altLang="en-US" dirty="0"/>
          </a:p>
        </p:txBody>
      </p:sp>
      <p:sp>
        <p:nvSpPr>
          <p:cNvPr id="6" name="Slide Number Placeholder 5">
            <a:extLst>
              <a:ext uri="{FF2B5EF4-FFF2-40B4-BE49-F238E27FC236}">
                <a16:creationId xmlns:a16="http://schemas.microsoft.com/office/drawing/2014/main" id="{9D822460-A3DB-4DAD-A0C1-4DE70EA62CA4}"/>
              </a:ext>
            </a:extLst>
          </p:cNvPr>
          <p:cNvSpPr>
            <a:spLocks noGrp="1"/>
          </p:cNvSpPr>
          <p:nvPr>
            <p:ph type="sldNum" sz="quarter" idx="12"/>
          </p:nvPr>
        </p:nvSpPr>
        <p:spPr/>
        <p:txBody>
          <a:bodyPr/>
          <a:lstStyle>
            <a:lvl1pPr>
              <a:defRPr/>
            </a:lvl1pPr>
          </a:lstStyle>
          <a:p>
            <a:pPr>
              <a:defRPr/>
            </a:pPr>
            <a:fld id="{3A348F02-4019-4713-936D-C6195DC6B98A}" type="slidenum">
              <a:rPr lang="ja-JP" altLang="en-US"/>
              <a:pPr>
                <a:defRPr/>
              </a:pPr>
              <a:t>‹#›</a:t>
            </a:fld>
            <a:endParaRPr lang="ja-JP" altLang="en-US" dirty="0"/>
          </a:p>
        </p:txBody>
      </p:sp>
    </p:spTree>
    <p:extLst>
      <p:ext uri="{BB962C8B-B14F-4D97-AF65-F5344CB8AC3E}">
        <p14:creationId xmlns:p14="http://schemas.microsoft.com/office/powerpoint/2010/main" val="73914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7556975D-3F04-42F8-BFFD-9AD54813738A}"/>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0A451F83-81B7-457F-9D57-1C005ABAE08F}"/>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Date Placeholder 3">
            <a:extLst>
              <a:ext uri="{FF2B5EF4-FFF2-40B4-BE49-F238E27FC236}">
                <a16:creationId xmlns:a16="http://schemas.microsoft.com/office/drawing/2014/main" id="{92FC502C-8505-41F2-98EB-C737C77A7ECC}"/>
              </a:ext>
            </a:extLst>
          </p:cNvPr>
          <p:cNvSpPr>
            <a:spLocks noGrp="1"/>
          </p:cNvSpPr>
          <p:nvPr>
            <p:ph type="dt" sz="half" idx="10"/>
          </p:nvPr>
        </p:nvSpPr>
        <p:spPr/>
        <p:txBody>
          <a:bodyPr/>
          <a:lstStyle>
            <a:lvl1pPr>
              <a:defRPr/>
            </a:lvl1pPr>
          </a:lstStyle>
          <a:p>
            <a:pPr>
              <a:defRPr/>
            </a:pPr>
            <a:fld id="{804F8F73-AC2A-41D9-A030-4E7932C09D08}" type="datetimeFigureOut">
              <a:rPr lang="ja-JP" altLang="en-US"/>
              <a:pPr>
                <a:defRPr/>
              </a:pPr>
              <a:t>2024/3/19</a:t>
            </a:fld>
            <a:endParaRPr lang="ja-JP" altLang="en-US" dirty="0"/>
          </a:p>
        </p:txBody>
      </p:sp>
      <p:sp>
        <p:nvSpPr>
          <p:cNvPr id="7" name="Footer Placeholder 4">
            <a:extLst>
              <a:ext uri="{FF2B5EF4-FFF2-40B4-BE49-F238E27FC236}">
                <a16:creationId xmlns:a16="http://schemas.microsoft.com/office/drawing/2014/main" id="{DDA61578-D231-4B3A-80CD-3E082B51D953}"/>
              </a:ext>
            </a:extLst>
          </p:cNvPr>
          <p:cNvSpPr>
            <a:spLocks noGrp="1"/>
          </p:cNvSpPr>
          <p:nvPr>
            <p:ph type="ftr" sz="quarter" idx="11"/>
          </p:nvPr>
        </p:nvSpPr>
        <p:spPr/>
        <p:txBody>
          <a:bodyPr/>
          <a:lstStyle>
            <a:lvl1pPr>
              <a:defRPr/>
            </a:lvl1pPr>
          </a:lstStyle>
          <a:p>
            <a:pPr>
              <a:defRPr/>
            </a:pPr>
            <a:endParaRPr lang="ja-JP" altLang="en-US" dirty="0"/>
          </a:p>
        </p:txBody>
      </p:sp>
      <p:sp>
        <p:nvSpPr>
          <p:cNvPr id="8" name="Slide Number Placeholder 5">
            <a:extLst>
              <a:ext uri="{FF2B5EF4-FFF2-40B4-BE49-F238E27FC236}">
                <a16:creationId xmlns:a16="http://schemas.microsoft.com/office/drawing/2014/main" id="{1FAF923B-C1B6-44E4-8B28-3FC68743CF0F}"/>
              </a:ext>
            </a:extLst>
          </p:cNvPr>
          <p:cNvSpPr>
            <a:spLocks noGrp="1"/>
          </p:cNvSpPr>
          <p:nvPr>
            <p:ph type="sldNum" sz="quarter" idx="12"/>
          </p:nvPr>
        </p:nvSpPr>
        <p:spPr/>
        <p:txBody>
          <a:bodyPr/>
          <a:lstStyle>
            <a:lvl1pPr>
              <a:defRPr/>
            </a:lvl1pPr>
          </a:lstStyle>
          <a:p>
            <a:pPr>
              <a:defRPr/>
            </a:pPr>
            <a:fld id="{127661AC-CA79-4753-9B34-B66A9B9E9106}" type="slidenum">
              <a:rPr lang="ja-JP" altLang="en-US"/>
              <a:pPr>
                <a:defRPr/>
              </a:pPr>
              <a:t>‹#›</a:t>
            </a:fld>
            <a:endParaRPr lang="ja-JP" altLang="en-US" dirty="0"/>
          </a:p>
        </p:txBody>
      </p:sp>
    </p:spTree>
    <p:extLst>
      <p:ext uri="{BB962C8B-B14F-4D97-AF65-F5344CB8AC3E}">
        <p14:creationId xmlns:p14="http://schemas.microsoft.com/office/powerpoint/2010/main" val="3878974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タイトル付きの&#10;コンテンツ">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A71EE02E-911F-494E-A8EF-511841545C8C}"/>
              </a:ext>
            </a:extLst>
          </p:cNvPr>
          <p:cNvSpPr/>
          <p:nvPr/>
        </p:nvSpPr>
        <p:spPr>
          <a:xfrm>
            <a:off x="0"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8">
            <a:extLst>
              <a:ext uri="{FF2B5EF4-FFF2-40B4-BE49-F238E27FC236}">
                <a16:creationId xmlns:a16="http://schemas.microsoft.com/office/drawing/2014/main" id="{2A150261-43D9-4497-BCF5-BBD6839E6E0D}"/>
              </a:ext>
            </a:extLst>
          </p:cNvPr>
          <p:cNvSpPr/>
          <p:nvPr/>
        </p:nvSpPr>
        <p:spPr>
          <a:xfrm>
            <a:off x="3030538"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8588" y="455575"/>
            <a:ext cx="2901465" cy="2286000"/>
          </a:xfrm>
        </p:spPr>
        <p:txBody>
          <a:bodyPr/>
          <a:lstStyle>
            <a:lvl1pPr>
              <a:defRPr sz="3600" b="0">
                <a:solidFill>
                  <a:srgbClr val="FFFFFF"/>
                </a:solidFill>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00450" y="731520"/>
            <a:ext cx="4869180" cy="5257800"/>
          </a:xfrm>
        </p:spPr>
        <p:txBody>
          <a:bodyPr/>
          <a:lstStyle>
            <a:lvl1pPr>
              <a:defRPr sz="3300"/>
            </a:lvl1pPr>
            <a:lvl2pPr>
              <a:defRPr sz="3300"/>
            </a:lvl2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6" name="Date Placeholder 4">
            <a:extLst>
              <a:ext uri="{FF2B5EF4-FFF2-40B4-BE49-F238E27FC236}">
                <a16:creationId xmlns:a16="http://schemas.microsoft.com/office/drawing/2014/main" id="{8934143B-1E8F-4F0A-9768-861B4CEDFD77}"/>
              </a:ext>
            </a:extLst>
          </p:cNvPr>
          <p:cNvSpPr>
            <a:spLocks noGrp="1"/>
          </p:cNvSpPr>
          <p:nvPr>
            <p:ph type="dt" sz="half" idx="10"/>
          </p:nvPr>
        </p:nvSpPr>
        <p:spPr>
          <a:xfrm>
            <a:off x="349250" y="6459538"/>
            <a:ext cx="1963738" cy="365125"/>
          </a:xfrm>
        </p:spPr>
        <p:txBody>
          <a:bodyPr/>
          <a:lstStyle>
            <a:lvl1pPr algn="l">
              <a:defRPr/>
            </a:lvl1pPr>
          </a:lstStyle>
          <a:p>
            <a:pPr>
              <a:defRPr/>
            </a:pPr>
            <a:fld id="{7397F64B-B1C2-4DF8-AE2E-879354EAE0DF}" type="datetimeFigureOut">
              <a:rPr lang="ja-JP" altLang="en-US"/>
              <a:pPr>
                <a:defRPr/>
              </a:pPr>
              <a:t>2024/3/19</a:t>
            </a:fld>
            <a:endParaRPr lang="ja-JP" altLang="en-US" dirty="0"/>
          </a:p>
        </p:txBody>
      </p:sp>
      <p:sp>
        <p:nvSpPr>
          <p:cNvPr id="7" name="Footer Placeholder 5">
            <a:extLst>
              <a:ext uri="{FF2B5EF4-FFF2-40B4-BE49-F238E27FC236}">
                <a16:creationId xmlns:a16="http://schemas.microsoft.com/office/drawing/2014/main" id="{ED8D6C22-89C5-4571-930E-D2E7FE5E0553}"/>
              </a:ext>
            </a:extLst>
          </p:cNvPr>
          <p:cNvSpPr>
            <a:spLocks noGrp="1"/>
          </p:cNvSpPr>
          <p:nvPr>
            <p:ph type="ftr" sz="quarter" idx="11"/>
          </p:nvPr>
        </p:nvSpPr>
        <p:spPr>
          <a:xfrm>
            <a:off x="3600450" y="6459538"/>
            <a:ext cx="3486150" cy="365125"/>
          </a:xfrm>
        </p:spPr>
        <p:txBody>
          <a:bodyPr/>
          <a:lstStyle>
            <a:lvl1pPr algn="l">
              <a:defRPr>
                <a:solidFill>
                  <a:schemeClr val="tx2"/>
                </a:solidFill>
              </a:defRPr>
            </a:lvl1pPr>
          </a:lstStyle>
          <a:p>
            <a:pPr>
              <a:defRPr/>
            </a:pPr>
            <a:endParaRPr lang="ja-JP" altLang="en-US" dirty="0"/>
          </a:p>
        </p:txBody>
      </p:sp>
      <p:sp>
        <p:nvSpPr>
          <p:cNvPr id="8" name="Slide Number Placeholder 6">
            <a:extLst>
              <a:ext uri="{FF2B5EF4-FFF2-40B4-BE49-F238E27FC236}">
                <a16:creationId xmlns:a16="http://schemas.microsoft.com/office/drawing/2014/main" id="{B9BBE9B6-488D-42AB-87AF-CDB343B96EB5}"/>
              </a:ext>
            </a:extLst>
          </p:cNvPr>
          <p:cNvSpPr>
            <a:spLocks noGrp="1"/>
          </p:cNvSpPr>
          <p:nvPr>
            <p:ph type="sldNum" sz="quarter" idx="12"/>
          </p:nvPr>
        </p:nvSpPr>
        <p:spPr/>
        <p:txBody>
          <a:bodyPr/>
          <a:lstStyle>
            <a:lvl1pPr>
              <a:defRPr>
                <a:solidFill>
                  <a:schemeClr val="tx2"/>
                </a:solidFill>
              </a:defRPr>
            </a:lvl1pPr>
          </a:lstStyle>
          <a:p>
            <a:pPr>
              <a:defRPr/>
            </a:pPr>
            <a:fld id="{D770095E-C436-43E4-9EE8-BDF3E7134DBD}" type="slidenum">
              <a:rPr lang="ja-JP" altLang="en-US"/>
              <a:pPr>
                <a:defRPr/>
              </a:pPr>
              <a:t>‹#›</a:t>
            </a:fld>
            <a:endParaRPr lang="ja-JP" altLang="en-US" dirty="0"/>
          </a:p>
        </p:txBody>
      </p:sp>
    </p:spTree>
    <p:extLst>
      <p:ext uri="{BB962C8B-B14F-4D97-AF65-F5344CB8AC3E}">
        <p14:creationId xmlns:p14="http://schemas.microsoft.com/office/powerpoint/2010/main" val="379790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7BE021A8-2476-4651-9C6E-827DC250787E}"/>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8EFE6605-06DE-4C0D-8F28-A2E42D6DDF47}"/>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16:creationId xmlns:a16="http://schemas.microsoft.com/office/drawing/2014/main" id="{EC70F937-ECBB-4840-A717-2EAE7A2D02B9}"/>
              </a:ext>
            </a:extLst>
          </p:cNvPr>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7" name="Date Placeholder 3">
            <a:extLst>
              <a:ext uri="{FF2B5EF4-FFF2-40B4-BE49-F238E27FC236}">
                <a16:creationId xmlns:a16="http://schemas.microsoft.com/office/drawing/2014/main" id="{5DA08083-1EDF-4E21-B3B8-87F81FAC5B7E}"/>
              </a:ext>
            </a:extLst>
          </p:cNvPr>
          <p:cNvSpPr>
            <a:spLocks noGrp="1"/>
          </p:cNvSpPr>
          <p:nvPr>
            <p:ph type="dt" sz="half" idx="10"/>
          </p:nvPr>
        </p:nvSpPr>
        <p:spPr/>
        <p:txBody>
          <a:bodyPr/>
          <a:lstStyle>
            <a:lvl1pPr>
              <a:defRPr/>
            </a:lvl1pPr>
          </a:lstStyle>
          <a:p>
            <a:pPr>
              <a:defRPr/>
            </a:pPr>
            <a:fld id="{A21C4680-22CD-4F71-B23B-898C33ECFEB7}" type="datetimeFigureOut">
              <a:rPr lang="ja-JP" altLang="en-US"/>
              <a:pPr>
                <a:defRPr/>
              </a:pPr>
              <a:t>2024/3/19</a:t>
            </a:fld>
            <a:endParaRPr lang="ja-JP" altLang="en-US" dirty="0"/>
          </a:p>
        </p:txBody>
      </p:sp>
      <p:sp>
        <p:nvSpPr>
          <p:cNvPr id="8" name="Footer Placeholder 4">
            <a:extLst>
              <a:ext uri="{FF2B5EF4-FFF2-40B4-BE49-F238E27FC236}">
                <a16:creationId xmlns:a16="http://schemas.microsoft.com/office/drawing/2014/main" id="{9184A649-7DC3-4862-8AEE-FD55378EED4F}"/>
              </a:ext>
            </a:extLst>
          </p:cNvPr>
          <p:cNvSpPr>
            <a:spLocks noGrp="1"/>
          </p:cNvSpPr>
          <p:nvPr>
            <p:ph type="ftr" sz="quarter" idx="11"/>
          </p:nvPr>
        </p:nvSpPr>
        <p:spPr/>
        <p:txBody>
          <a:bodyPr/>
          <a:lstStyle>
            <a:lvl1pPr>
              <a:defRPr/>
            </a:lvl1pPr>
          </a:lstStyle>
          <a:p>
            <a:pPr>
              <a:defRPr/>
            </a:pPr>
            <a:endParaRPr lang="ja-JP" altLang="en-US" dirty="0"/>
          </a:p>
        </p:txBody>
      </p:sp>
      <p:sp>
        <p:nvSpPr>
          <p:cNvPr id="9" name="Slide Number Placeholder 5">
            <a:extLst>
              <a:ext uri="{FF2B5EF4-FFF2-40B4-BE49-F238E27FC236}">
                <a16:creationId xmlns:a16="http://schemas.microsoft.com/office/drawing/2014/main" id="{BA274CA0-D20E-43F0-80C2-1409B828C365}"/>
              </a:ext>
            </a:extLst>
          </p:cNvPr>
          <p:cNvSpPr>
            <a:spLocks noGrp="1"/>
          </p:cNvSpPr>
          <p:nvPr>
            <p:ph type="sldNum" sz="quarter" idx="12"/>
          </p:nvPr>
        </p:nvSpPr>
        <p:spPr/>
        <p:txBody>
          <a:bodyPr/>
          <a:lstStyle>
            <a:lvl1pPr>
              <a:defRPr/>
            </a:lvl1pPr>
          </a:lstStyle>
          <a:p>
            <a:pPr>
              <a:defRPr/>
            </a:pPr>
            <a:fld id="{60B3354E-C575-4FFF-A270-97E96954C2CE}" type="slidenum">
              <a:rPr lang="ja-JP" altLang="en-US"/>
              <a:pPr>
                <a:defRPr/>
              </a:pPr>
              <a:t>‹#›</a:t>
            </a:fld>
            <a:endParaRPr lang="ja-JP" altLang="en-US" dirty="0"/>
          </a:p>
        </p:txBody>
      </p:sp>
    </p:spTree>
    <p:extLst>
      <p:ext uri="{BB962C8B-B14F-4D97-AF65-F5344CB8AC3E}">
        <p14:creationId xmlns:p14="http://schemas.microsoft.com/office/powerpoint/2010/main" val="2104815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B65B3049-2C23-485E-943D-6BF4B1DF5980}"/>
              </a:ext>
            </a:extLst>
          </p:cNvPr>
          <p:cNvSpPr>
            <a:spLocks noGrp="1"/>
          </p:cNvSpPr>
          <p:nvPr>
            <p:ph type="dt" sz="half" idx="10"/>
          </p:nvPr>
        </p:nvSpPr>
        <p:spPr/>
        <p:txBody>
          <a:bodyPr/>
          <a:lstStyle>
            <a:lvl1pPr>
              <a:defRPr/>
            </a:lvl1pPr>
          </a:lstStyle>
          <a:p>
            <a:pPr>
              <a:defRPr/>
            </a:pPr>
            <a:fld id="{400C1DA1-9259-4418-B83A-EC86943A97B7}" type="datetimeFigureOut">
              <a:rPr lang="ja-JP" altLang="en-US"/>
              <a:pPr>
                <a:defRPr/>
              </a:pPr>
              <a:t>2024/3/19</a:t>
            </a:fld>
            <a:endParaRPr lang="ja-JP" altLang="en-US" dirty="0"/>
          </a:p>
        </p:txBody>
      </p:sp>
      <p:sp>
        <p:nvSpPr>
          <p:cNvPr id="5" name="Footer Placeholder 4">
            <a:extLst>
              <a:ext uri="{FF2B5EF4-FFF2-40B4-BE49-F238E27FC236}">
                <a16:creationId xmlns:a16="http://schemas.microsoft.com/office/drawing/2014/main" id="{0222BB3A-6163-42AF-B114-0455294C3881}"/>
              </a:ext>
            </a:extLst>
          </p:cNvPr>
          <p:cNvSpPr>
            <a:spLocks noGrp="1"/>
          </p:cNvSpPr>
          <p:nvPr>
            <p:ph type="ftr" sz="quarter" idx="11"/>
          </p:nvPr>
        </p:nvSpPr>
        <p:spPr/>
        <p:txBody>
          <a:bodyPr/>
          <a:lstStyle>
            <a:lvl1pPr>
              <a:defRPr/>
            </a:lvl1pPr>
          </a:lstStyle>
          <a:p>
            <a:pPr>
              <a:defRPr/>
            </a:pPr>
            <a:endParaRPr lang="ja-JP" altLang="en-US" dirty="0"/>
          </a:p>
        </p:txBody>
      </p:sp>
      <p:sp>
        <p:nvSpPr>
          <p:cNvPr id="6" name="Slide Number Placeholder 5">
            <a:extLst>
              <a:ext uri="{FF2B5EF4-FFF2-40B4-BE49-F238E27FC236}">
                <a16:creationId xmlns:a16="http://schemas.microsoft.com/office/drawing/2014/main" id="{240A3DC9-9394-4A37-8EE3-02BA5B7F4BB8}"/>
              </a:ext>
            </a:extLst>
          </p:cNvPr>
          <p:cNvSpPr>
            <a:spLocks noGrp="1"/>
          </p:cNvSpPr>
          <p:nvPr>
            <p:ph type="sldNum" sz="quarter" idx="12"/>
          </p:nvPr>
        </p:nvSpPr>
        <p:spPr/>
        <p:txBody>
          <a:bodyPr/>
          <a:lstStyle>
            <a:lvl1pPr>
              <a:defRPr/>
            </a:lvl1pPr>
          </a:lstStyle>
          <a:p>
            <a:pPr>
              <a:defRPr/>
            </a:pPr>
            <a:fld id="{BD1ACA6A-9EFF-467C-BE70-EABCFC4BC1CF}" type="slidenum">
              <a:rPr lang="ja-JP" altLang="en-US"/>
              <a:pPr>
                <a:defRPr/>
              </a:pPr>
              <a:t>‹#›</a:t>
            </a:fld>
            <a:endParaRPr lang="ja-JP" altLang="en-US" dirty="0"/>
          </a:p>
        </p:txBody>
      </p:sp>
    </p:spTree>
    <p:extLst>
      <p:ext uri="{BB962C8B-B14F-4D97-AF65-F5344CB8AC3E}">
        <p14:creationId xmlns:p14="http://schemas.microsoft.com/office/powerpoint/2010/main" val="15933040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8908163F-53B3-4408-AF7A-BEED0190FAEF}"/>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F046A87C-5368-4C85-9B2B-F972F356782A}"/>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16:creationId xmlns:a16="http://schemas.microsoft.com/office/drawing/2014/main" id="{1559C603-1D55-4AF2-B982-66FA8B7149E5}"/>
              </a:ext>
            </a:extLst>
          </p:cNvPr>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7" name="Date Placeholder 3">
            <a:extLst>
              <a:ext uri="{FF2B5EF4-FFF2-40B4-BE49-F238E27FC236}">
                <a16:creationId xmlns:a16="http://schemas.microsoft.com/office/drawing/2014/main" id="{01A43CB8-7CF0-4AAD-A652-A8DE4B5FA636}"/>
              </a:ext>
            </a:extLst>
          </p:cNvPr>
          <p:cNvSpPr>
            <a:spLocks noGrp="1"/>
          </p:cNvSpPr>
          <p:nvPr>
            <p:ph type="dt" sz="half" idx="10"/>
          </p:nvPr>
        </p:nvSpPr>
        <p:spPr/>
        <p:txBody>
          <a:bodyPr/>
          <a:lstStyle>
            <a:lvl1pPr>
              <a:defRPr/>
            </a:lvl1pPr>
          </a:lstStyle>
          <a:p>
            <a:pPr>
              <a:defRPr/>
            </a:pPr>
            <a:fld id="{C281D994-8558-415B-A483-254241405235}" type="datetimeFigureOut">
              <a:rPr lang="ja-JP" altLang="en-US"/>
              <a:pPr>
                <a:defRPr/>
              </a:pPr>
              <a:t>2024/3/19</a:t>
            </a:fld>
            <a:endParaRPr lang="ja-JP" altLang="en-US" dirty="0"/>
          </a:p>
        </p:txBody>
      </p:sp>
      <p:sp>
        <p:nvSpPr>
          <p:cNvPr id="8" name="Footer Placeholder 4">
            <a:extLst>
              <a:ext uri="{FF2B5EF4-FFF2-40B4-BE49-F238E27FC236}">
                <a16:creationId xmlns:a16="http://schemas.microsoft.com/office/drawing/2014/main" id="{53128BD6-BA6B-40F3-936C-80CD0647A713}"/>
              </a:ext>
            </a:extLst>
          </p:cNvPr>
          <p:cNvSpPr>
            <a:spLocks noGrp="1"/>
          </p:cNvSpPr>
          <p:nvPr>
            <p:ph type="ftr" sz="quarter" idx="11"/>
          </p:nvPr>
        </p:nvSpPr>
        <p:spPr/>
        <p:txBody>
          <a:bodyPr/>
          <a:lstStyle>
            <a:lvl1pPr>
              <a:defRPr/>
            </a:lvl1pPr>
          </a:lstStyle>
          <a:p>
            <a:pPr>
              <a:defRPr/>
            </a:pPr>
            <a:endParaRPr lang="ja-JP" altLang="en-US" dirty="0"/>
          </a:p>
        </p:txBody>
      </p:sp>
      <p:sp>
        <p:nvSpPr>
          <p:cNvPr id="9" name="Slide Number Placeholder 5">
            <a:extLst>
              <a:ext uri="{FF2B5EF4-FFF2-40B4-BE49-F238E27FC236}">
                <a16:creationId xmlns:a16="http://schemas.microsoft.com/office/drawing/2014/main" id="{F7DD8DE0-1EA9-40BD-933D-8B2B1606B806}"/>
              </a:ext>
            </a:extLst>
          </p:cNvPr>
          <p:cNvSpPr>
            <a:spLocks noGrp="1"/>
          </p:cNvSpPr>
          <p:nvPr>
            <p:ph type="sldNum" sz="quarter" idx="12"/>
          </p:nvPr>
        </p:nvSpPr>
        <p:spPr/>
        <p:txBody>
          <a:bodyPr/>
          <a:lstStyle>
            <a:lvl1pPr>
              <a:defRPr/>
            </a:lvl1pPr>
          </a:lstStyle>
          <a:p>
            <a:pPr>
              <a:defRPr/>
            </a:pPr>
            <a:fld id="{DC02B69A-49ED-4B4E-BB89-45EAED57E1A6}" type="slidenum">
              <a:rPr lang="ja-JP" altLang="en-US"/>
              <a:pPr>
                <a:defRPr/>
              </a:pPr>
              <a:t>‹#›</a:t>
            </a:fld>
            <a:endParaRPr lang="ja-JP" altLang="en-US" dirty="0"/>
          </a:p>
        </p:txBody>
      </p:sp>
    </p:spTree>
    <p:extLst>
      <p:ext uri="{BB962C8B-B14F-4D97-AF65-F5344CB8AC3E}">
        <p14:creationId xmlns:p14="http://schemas.microsoft.com/office/powerpoint/2010/main" val="964042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a:extLst>
              <a:ext uri="{FF2B5EF4-FFF2-40B4-BE49-F238E27FC236}">
                <a16:creationId xmlns:a16="http://schemas.microsoft.com/office/drawing/2014/main" id="{DB23A065-EDE1-4FD1-88F9-145784D4A52A}"/>
              </a:ext>
            </a:extLst>
          </p:cNvPr>
          <p:cNvSpPr>
            <a:spLocks noGrp="1"/>
          </p:cNvSpPr>
          <p:nvPr>
            <p:ph type="dt" sz="half" idx="10"/>
          </p:nvPr>
        </p:nvSpPr>
        <p:spPr/>
        <p:txBody>
          <a:bodyPr/>
          <a:lstStyle>
            <a:lvl1pPr>
              <a:defRPr/>
            </a:lvl1pPr>
          </a:lstStyle>
          <a:p>
            <a:pPr>
              <a:defRPr/>
            </a:pPr>
            <a:fld id="{8BD389D4-8F57-4286-84B4-938C898DA5A7}" type="datetimeFigureOut">
              <a:rPr lang="ja-JP" altLang="en-US"/>
              <a:pPr>
                <a:defRPr/>
              </a:pPr>
              <a:t>2024/3/19</a:t>
            </a:fld>
            <a:endParaRPr lang="ja-JP" altLang="en-US" dirty="0"/>
          </a:p>
        </p:txBody>
      </p:sp>
      <p:sp>
        <p:nvSpPr>
          <p:cNvPr id="6" name="Footer Placeholder 4">
            <a:extLst>
              <a:ext uri="{FF2B5EF4-FFF2-40B4-BE49-F238E27FC236}">
                <a16:creationId xmlns:a16="http://schemas.microsoft.com/office/drawing/2014/main" id="{45A4A026-78B4-412B-9425-56A9F3954C22}"/>
              </a:ext>
            </a:extLst>
          </p:cNvPr>
          <p:cNvSpPr>
            <a:spLocks noGrp="1"/>
          </p:cNvSpPr>
          <p:nvPr>
            <p:ph type="ftr" sz="quarter" idx="11"/>
          </p:nvPr>
        </p:nvSpPr>
        <p:spPr/>
        <p:txBody>
          <a:bodyPr/>
          <a:lstStyle>
            <a:lvl1pPr>
              <a:defRPr/>
            </a:lvl1pPr>
          </a:lstStyle>
          <a:p>
            <a:pPr>
              <a:defRPr/>
            </a:pPr>
            <a:endParaRPr lang="ja-JP" altLang="en-US" dirty="0"/>
          </a:p>
        </p:txBody>
      </p:sp>
      <p:sp>
        <p:nvSpPr>
          <p:cNvPr id="7" name="Slide Number Placeholder 5">
            <a:extLst>
              <a:ext uri="{FF2B5EF4-FFF2-40B4-BE49-F238E27FC236}">
                <a16:creationId xmlns:a16="http://schemas.microsoft.com/office/drawing/2014/main" id="{88B0EAEF-999C-48D9-A3D0-5D634244EDA6}"/>
              </a:ext>
            </a:extLst>
          </p:cNvPr>
          <p:cNvSpPr>
            <a:spLocks noGrp="1"/>
          </p:cNvSpPr>
          <p:nvPr>
            <p:ph type="sldNum" sz="quarter" idx="12"/>
          </p:nvPr>
        </p:nvSpPr>
        <p:spPr/>
        <p:txBody>
          <a:bodyPr/>
          <a:lstStyle>
            <a:lvl1pPr>
              <a:defRPr/>
            </a:lvl1pPr>
          </a:lstStyle>
          <a:p>
            <a:pPr>
              <a:defRPr/>
            </a:pPr>
            <a:fld id="{79F51E07-2A8C-429D-AA09-3C9BD89948DD}" type="slidenum">
              <a:rPr lang="ja-JP" altLang="en-US"/>
              <a:pPr>
                <a:defRPr/>
              </a:pPr>
              <a:t>‹#›</a:t>
            </a:fld>
            <a:endParaRPr lang="ja-JP" altLang="en-US" dirty="0"/>
          </a:p>
        </p:txBody>
      </p:sp>
    </p:spTree>
    <p:extLst>
      <p:ext uri="{BB962C8B-B14F-4D97-AF65-F5344CB8AC3E}">
        <p14:creationId xmlns:p14="http://schemas.microsoft.com/office/powerpoint/2010/main" val="10731026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22960" y="2582334"/>
            <a:ext cx="370332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63440" y="2582334"/>
            <a:ext cx="370332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a:extLst>
              <a:ext uri="{FF2B5EF4-FFF2-40B4-BE49-F238E27FC236}">
                <a16:creationId xmlns:a16="http://schemas.microsoft.com/office/drawing/2014/main" id="{925BDDD6-A81E-46EC-8B20-9A540EED9AD8}"/>
              </a:ext>
            </a:extLst>
          </p:cNvPr>
          <p:cNvSpPr>
            <a:spLocks noGrp="1"/>
          </p:cNvSpPr>
          <p:nvPr>
            <p:ph type="dt" sz="half" idx="10"/>
          </p:nvPr>
        </p:nvSpPr>
        <p:spPr/>
        <p:txBody>
          <a:bodyPr/>
          <a:lstStyle>
            <a:lvl1pPr>
              <a:defRPr/>
            </a:lvl1pPr>
          </a:lstStyle>
          <a:p>
            <a:pPr>
              <a:defRPr/>
            </a:pPr>
            <a:fld id="{2C7626B6-FD68-4060-9AAF-0EF3854E01A2}" type="datetimeFigureOut">
              <a:rPr lang="ja-JP" altLang="en-US"/>
              <a:pPr>
                <a:defRPr/>
              </a:pPr>
              <a:t>2024/3/19</a:t>
            </a:fld>
            <a:endParaRPr lang="ja-JP" altLang="en-US" dirty="0"/>
          </a:p>
        </p:txBody>
      </p:sp>
      <p:sp>
        <p:nvSpPr>
          <p:cNvPr id="8" name="Footer Placeholder 4">
            <a:extLst>
              <a:ext uri="{FF2B5EF4-FFF2-40B4-BE49-F238E27FC236}">
                <a16:creationId xmlns:a16="http://schemas.microsoft.com/office/drawing/2014/main" id="{8E82CE5A-712B-411D-B863-FE2595323C5D}"/>
              </a:ext>
            </a:extLst>
          </p:cNvPr>
          <p:cNvSpPr>
            <a:spLocks noGrp="1"/>
          </p:cNvSpPr>
          <p:nvPr>
            <p:ph type="ftr" sz="quarter" idx="11"/>
          </p:nvPr>
        </p:nvSpPr>
        <p:spPr/>
        <p:txBody>
          <a:bodyPr/>
          <a:lstStyle>
            <a:lvl1pPr>
              <a:defRPr/>
            </a:lvl1pPr>
          </a:lstStyle>
          <a:p>
            <a:pPr>
              <a:defRPr/>
            </a:pPr>
            <a:endParaRPr lang="ja-JP" altLang="en-US" dirty="0"/>
          </a:p>
        </p:txBody>
      </p:sp>
      <p:sp>
        <p:nvSpPr>
          <p:cNvPr id="9" name="Slide Number Placeholder 5">
            <a:extLst>
              <a:ext uri="{FF2B5EF4-FFF2-40B4-BE49-F238E27FC236}">
                <a16:creationId xmlns:a16="http://schemas.microsoft.com/office/drawing/2014/main" id="{63C5EF07-7FFB-4F5D-AD8D-23D06EA7BA3D}"/>
              </a:ext>
            </a:extLst>
          </p:cNvPr>
          <p:cNvSpPr>
            <a:spLocks noGrp="1"/>
          </p:cNvSpPr>
          <p:nvPr>
            <p:ph type="sldNum" sz="quarter" idx="12"/>
          </p:nvPr>
        </p:nvSpPr>
        <p:spPr/>
        <p:txBody>
          <a:bodyPr/>
          <a:lstStyle>
            <a:lvl1pPr>
              <a:defRPr/>
            </a:lvl1pPr>
          </a:lstStyle>
          <a:p>
            <a:pPr>
              <a:defRPr/>
            </a:pPr>
            <a:fld id="{B2DEA7DE-A5E5-4F66-B867-1C93E8F34D3F}" type="slidenum">
              <a:rPr lang="ja-JP" altLang="en-US"/>
              <a:pPr>
                <a:defRPr/>
              </a:pPr>
              <a:t>‹#›</a:t>
            </a:fld>
            <a:endParaRPr lang="ja-JP" altLang="en-US" dirty="0"/>
          </a:p>
        </p:txBody>
      </p:sp>
    </p:spTree>
    <p:extLst>
      <p:ext uri="{BB962C8B-B14F-4D97-AF65-F5344CB8AC3E}">
        <p14:creationId xmlns:p14="http://schemas.microsoft.com/office/powerpoint/2010/main" val="3656630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3">
            <a:extLst>
              <a:ext uri="{FF2B5EF4-FFF2-40B4-BE49-F238E27FC236}">
                <a16:creationId xmlns:a16="http://schemas.microsoft.com/office/drawing/2014/main" id="{46F083CF-A2B1-4A63-B5CE-FD2BB87ADDB6}"/>
              </a:ext>
            </a:extLst>
          </p:cNvPr>
          <p:cNvSpPr>
            <a:spLocks noGrp="1"/>
          </p:cNvSpPr>
          <p:nvPr>
            <p:ph type="dt" sz="half" idx="10"/>
          </p:nvPr>
        </p:nvSpPr>
        <p:spPr/>
        <p:txBody>
          <a:bodyPr/>
          <a:lstStyle>
            <a:lvl1pPr>
              <a:defRPr/>
            </a:lvl1pPr>
          </a:lstStyle>
          <a:p>
            <a:pPr>
              <a:defRPr/>
            </a:pPr>
            <a:fld id="{29BFA4FF-1784-42CE-831E-74E15E9F9FF8}" type="datetimeFigureOut">
              <a:rPr lang="ja-JP" altLang="en-US"/>
              <a:pPr>
                <a:defRPr/>
              </a:pPr>
              <a:t>2024/3/19</a:t>
            </a:fld>
            <a:endParaRPr lang="ja-JP" altLang="en-US" dirty="0"/>
          </a:p>
        </p:txBody>
      </p:sp>
      <p:sp>
        <p:nvSpPr>
          <p:cNvPr id="4" name="Footer Placeholder 4">
            <a:extLst>
              <a:ext uri="{FF2B5EF4-FFF2-40B4-BE49-F238E27FC236}">
                <a16:creationId xmlns:a16="http://schemas.microsoft.com/office/drawing/2014/main" id="{538167B7-31E7-4E5E-95FF-F42E4D296E71}"/>
              </a:ext>
            </a:extLst>
          </p:cNvPr>
          <p:cNvSpPr>
            <a:spLocks noGrp="1"/>
          </p:cNvSpPr>
          <p:nvPr>
            <p:ph type="ftr" sz="quarter" idx="11"/>
          </p:nvPr>
        </p:nvSpPr>
        <p:spPr/>
        <p:txBody>
          <a:bodyPr/>
          <a:lstStyle>
            <a:lvl1pPr>
              <a:defRPr/>
            </a:lvl1pPr>
          </a:lstStyle>
          <a:p>
            <a:pPr>
              <a:defRPr/>
            </a:pPr>
            <a:endParaRPr lang="ja-JP" altLang="en-US" dirty="0"/>
          </a:p>
        </p:txBody>
      </p:sp>
      <p:sp>
        <p:nvSpPr>
          <p:cNvPr id="5" name="Slide Number Placeholder 5">
            <a:extLst>
              <a:ext uri="{FF2B5EF4-FFF2-40B4-BE49-F238E27FC236}">
                <a16:creationId xmlns:a16="http://schemas.microsoft.com/office/drawing/2014/main" id="{DAD67A50-4B2D-4924-99CE-9E10C8F2E5BD}"/>
              </a:ext>
            </a:extLst>
          </p:cNvPr>
          <p:cNvSpPr>
            <a:spLocks noGrp="1"/>
          </p:cNvSpPr>
          <p:nvPr>
            <p:ph type="sldNum" sz="quarter" idx="12"/>
          </p:nvPr>
        </p:nvSpPr>
        <p:spPr/>
        <p:txBody>
          <a:bodyPr/>
          <a:lstStyle>
            <a:lvl1pPr>
              <a:defRPr/>
            </a:lvl1pPr>
          </a:lstStyle>
          <a:p>
            <a:pPr>
              <a:defRPr/>
            </a:pPr>
            <a:fld id="{DDC58DF4-3FB6-4B66-811D-75233D2CEA5B}" type="slidenum">
              <a:rPr lang="ja-JP" altLang="en-US"/>
              <a:pPr>
                <a:defRPr/>
              </a:pPr>
              <a:t>‹#›</a:t>
            </a:fld>
            <a:endParaRPr lang="ja-JP" altLang="en-US" dirty="0"/>
          </a:p>
        </p:txBody>
      </p:sp>
    </p:spTree>
    <p:extLst>
      <p:ext uri="{BB962C8B-B14F-4D97-AF65-F5344CB8AC3E}">
        <p14:creationId xmlns:p14="http://schemas.microsoft.com/office/powerpoint/2010/main" val="21365546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C2F02A5-DEF8-4708-86AB-8230343441F3}"/>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a:extLst>
              <a:ext uri="{FF2B5EF4-FFF2-40B4-BE49-F238E27FC236}">
                <a16:creationId xmlns:a16="http://schemas.microsoft.com/office/drawing/2014/main" id="{2EC5A94A-9B84-4CA9-AC7F-A9CE5008EB42}"/>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a:extLst>
              <a:ext uri="{FF2B5EF4-FFF2-40B4-BE49-F238E27FC236}">
                <a16:creationId xmlns:a16="http://schemas.microsoft.com/office/drawing/2014/main" id="{83929F19-B0B6-4918-A4EE-9BFD64817F8F}"/>
              </a:ext>
            </a:extLst>
          </p:cNvPr>
          <p:cNvSpPr>
            <a:spLocks noGrp="1"/>
          </p:cNvSpPr>
          <p:nvPr>
            <p:ph type="dt" sz="half" idx="10"/>
          </p:nvPr>
        </p:nvSpPr>
        <p:spPr/>
        <p:txBody>
          <a:bodyPr/>
          <a:lstStyle>
            <a:lvl1pPr>
              <a:defRPr/>
            </a:lvl1pPr>
          </a:lstStyle>
          <a:p>
            <a:pPr>
              <a:defRPr/>
            </a:pPr>
            <a:fld id="{C8BD45DB-161F-447A-AA75-4223A7C43956}" type="datetimeFigureOut">
              <a:rPr lang="ja-JP" altLang="en-US"/>
              <a:pPr>
                <a:defRPr/>
              </a:pPr>
              <a:t>2024/3/19</a:t>
            </a:fld>
            <a:endParaRPr lang="ja-JP" altLang="en-US" dirty="0"/>
          </a:p>
        </p:txBody>
      </p:sp>
      <p:sp>
        <p:nvSpPr>
          <p:cNvPr id="5" name="Footer Placeholder 7">
            <a:extLst>
              <a:ext uri="{FF2B5EF4-FFF2-40B4-BE49-F238E27FC236}">
                <a16:creationId xmlns:a16="http://schemas.microsoft.com/office/drawing/2014/main" id="{298DAC80-DDE6-44C2-BBB2-2CF4B21EEAC5}"/>
              </a:ext>
            </a:extLst>
          </p:cNvPr>
          <p:cNvSpPr>
            <a:spLocks noGrp="1"/>
          </p:cNvSpPr>
          <p:nvPr>
            <p:ph type="ftr" sz="quarter" idx="11"/>
          </p:nvPr>
        </p:nvSpPr>
        <p:spPr/>
        <p:txBody>
          <a:bodyPr/>
          <a:lstStyle>
            <a:lvl1pPr>
              <a:defRPr>
                <a:solidFill>
                  <a:srgbClr val="FFFFFF"/>
                </a:solidFill>
              </a:defRPr>
            </a:lvl1pPr>
          </a:lstStyle>
          <a:p>
            <a:pPr>
              <a:defRPr/>
            </a:pPr>
            <a:endParaRPr lang="ja-JP" altLang="en-US" dirty="0"/>
          </a:p>
        </p:txBody>
      </p:sp>
      <p:sp>
        <p:nvSpPr>
          <p:cNvPr id="6" name="Slide Number Placeholder 8">
            <a:extLst>
              <a:ext uri="{FF2B5EF4-FFF2-40B4-BE49-F238E27FC236}">
                <a16:creationId xmlns:a16="http://schemas.microsoft.com/office/drawing/2014/main" id="{E2233A79-06F5-4D35-BF05-7DE8E51A26FB}"/>
              </a:ext>
            </a:extLst>
          </p:cNvPr>
          <p:cNvSpPr>
            <a:spLocks noGrp="1"/>
          </p:cNvSpPr>
          <p:nvPr>
            <p:ph type="sldNum" sz="quarter" idx="12"/>
          </p:nvPr>
        </p:nvSpPr>
        <p:spPr/>
        <p:txBody>
          <a:bodyPr/>
          <a:lstStyle>
            <a:lvl1pPr>
              <a:defRPr/>
            </a:lvl1pPr>
          </a:lstStyle>
          <a:p>
            <a:pPr>
              <a:defRPr/>
            </a:pPr>
            <a:fld id="{A7FE9349-62C0-4538-A150-2D0E79D2F79C}" type="slidenum">
              <a:rPr lang="ja-JP" altLang="en-US"/>
              <a:pPr>
                <a:defRPr/>
              </a:pPr>
              <a:t>‹#›</a:t>
            </a:fld>
            <a:endParaRPr lang="ja-JP" altLang="en-US" dirty="0"/>
          </a:p>
        </p:txBody>
      </p:sp>
    </p:spTree>
    <p:extLst>
      <p:ext uri="{BB962C8B-B14F-4D97-AF65-F5344CB8AC3E}">
        <p14:creationId xmlns:p14="http://schemas.microsoft.com/office/powerpoint/2010/main" val="528786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4D639A63-B023-4FCE-BBA8-A1ACDE6E20BB}"/>
              </a:ext>
            </a:extLst>
          </p:cNvPr>
          <p:cNvSpPr>
            <a:spLocks noGrp="1"/>
          </p:cNvSpPr>
          <p:nvPr>
            <p:ph type="dt" sz="half" idx="10"/>
          </p:nvPr>
        </p:nvSpPr>
        <p:spPr/>
        <p:txBody>
          <a:bodyPr/>
          <a:lstStyle>
            <a:lvl1pPr>
              <a:defRPr/>
            </a:lvl1pPr>
          </a:lstStyle>
          <a:p>
            <a:pPr>
              <a:defRPr/>
            </a:pPr>
            <a:fld id="{BEBD87C5-6C6D-4DA6-B831-BFA1576C98B7}" type="datetimeFigureOut">
              <a:rPr lang="ja-JP" altLang="en-US"/>
              <a:pPr>
                <a:defRPr/>
              </a:pPr>
              <a:t>2024/3/19</a:t>
            </a:fld>
            <a:endParaRPr lang="ja-JP" altLang="en-US" dirty="0"/>
          </a:p>
        </p:txBody>
      </p:sp>
      <p:sp>
        <p:nvSpPr>
          <p:cNvPr id="5" name="Footer Placeholder 4">
            <a:extLst>
              <a:ext uri="{FF2B5EF4-FFF2-40B4-BE49-F238E27FC236}">
                <a16:creationId xmlns:a16="http://schemas.microsoft.com/office/drawing/2014/main" id="{C152E46C-93B4-4E17-9BE9-A8AA3A520FC8}"/>
              </a:ext>
            </a:extLst>
          </p:cNvPr>
          <p:cNvSpPr>
            <a:spLocks noGrp="1"/>
          </p:cNvSpPr>
          <p:nvPr>
            <p:ph type="ftr" sz="quarter" idx="11"/>
          </p:nvPr>
        </p:nvSpPr>
        <p:spPr/>
        <p:txBody>
          <a:bodyPr/>
          <a:lstStyle>
            <a:lvl1pPr>
              <a:defRPr/>
            </a:lvl1pPr>
          </a:lstStyle>
          <a:p>
            <a:pPr>
              <a:defRPr/>
            </a:pPr>
            <a:endParaRPr lang="ja-JP" altLang="en-US" dirty="0"/>
          </a:p>
        </p:txBody>
      </p:sp>
      <p:sp>
        <p:nvSpPr>
          <p:cNvPr id="6" name="Slide Number Placeholder 5">
            <a:extLst>
              <a:ext uri="{FF2B5EF4-FFF2-40B4-BE49-F238E27FC236}">
                <a16:creationId xmlns:a16="http://schemas.microsoft.com/office/drawing/2014/main" id="{D40594A6-F184-4351-9051-4E9D2399220B}"/>
              </a:ext>
            </a:extLst>
          </p:cNvPr>
          <p:cNvSpPr>
            <a:spLocks noGrp="1"/>
          </p:cNvSpPr>
          <p:nvPr>
            <p:ph type="sldNum" sz="quarter" idx="12"/>
          </p:nvPr>
        </p:nvSpPr>
        <p:spPr/>
        <p:txBody>
          <a:bodyPr/>
          <a:lstStyle>
            <a:lvl1pPr>
              <a:defRPr/>
            </a:lvl1pPr>
          </a:lstStyle>
          <a:p>
            <a:pPr>
              <a:defRPr/>
            </a:pPr>
            <a:fld id="{758B36F2-885E-4489-8A7F-CE4BD92DBE96}" type="slidenum">
              <a:rPr lang="ja-JP" altLang="en-US"/>
              <a:pPr>
                <a:defRPr/>
              </a:pPr>
              <a:t>‹#›</a:t>
            </a:fld>
            <a:endParaRPr lang="ja-JP" altLang="en-US" dirty="0"/>
          </a:p>
        </p:txBody>
      </p:sp>
    </p:spTree>
    <p:extLst>
      <p:ext uri="{BB962C8B-B14F-4D97-AF65-F5344CB8AC3E}">
        <p14:creationId xmlns:p14="http://schemas.microsoft.com/office/powerpoint/2010/main" val="2411749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D970481-BADB-456D-8685-CC55DC168E5D}"/>
              </a:ext>
            </a:extLst>
          </p:cNvPr>
          <p:cNvSpPr/>
          <p:nvPr/>
        </p:nvSpPr>
        <p:spPr>
          <a:xfrm>
            <a:off x="0"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D056B29D-63FD-4508-BC94-35A91E45A17A}"/>
              </a:ext>
            </a:extLst>
          </p:cNvPr>
          <p:cNvSpPr/>
          <p:nvPr/>
        </p:nvSpPr>
        <p:spPr>
          <a:xfrm>
            <a:off x="3030538"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a:extLst>
              <a:ext uri="{FF2B5EF4-FFF2-40B4-BE49-F238E27FC236}">
                <a16:creationId xmlns:a16="http://schemas.microsoft.com/office/drawing/2014/main" id="{95537FE9-D6E7-4F8C-B0C7-59FDA5A19DFC}"/>
              </a:ext>
            </a:extLst>
          </p:cNvPr>
          <p:cNvSpPr>
            <a:spLocks noGrp="1"/>
          </p:cNvSpPr>
          <p:nvPr>
            <p:ph type="dt" sz="half" idx="10"/>
          </p:nvPr>
        </p:nvSpPr>
        <p:spPr>
          <a:xfrm>
            <a:off x="349250" y="6459538"/>
            <a:ext cx="1963738" cy="365125"/>
          </a:xfrm>
        </p:spPr>
        <p:txBody>
          <a:bodyPr/>
          <a:lstStyle>
            <a:lvl1pPr algn="l">
              <a:defRPr/>
            </a:lvl1pPr>
          </a:lstStyle>
          <a:p>
            <a:pPr>
              <a:defRPr/>
            </a:pPr>
            <a:fld id="{04445FA8-5606-4E23-B25B-E4081D94E7EA}" type="datetimeFigureOut">
              <a:rPr lang="ja-JP" altLang="en-US"/>
              <a:pPr>
                <a:defRPr/>
              </a:pPr>
              <a:t>2024/3/19</a:t>
            </a:fld>
            <a:endParaRPr lang="ja-JP" altLang="en-US" dirty="0"/>
          </a:p>
        </p:txBody>
      </p:sp>
      <p:sp>
        <p:nvSpPr>
          <p:cNvPr id="8" name="Footer Placeholder 5">
            <a:extLst>
              <a:ext uri="{FF2B5EF4-FFF2-40B4-BE49-F238E27FC236}">
                <a16:creationId xmlns:a16="http://schemas.microsoft.com/office/drawing/2014/main" id="{770FEECE-FDAD-4814-AC65-98692950356D}"/>
              </a:ext>
            </a:extLst>
          </p:cNvPr>
          <p:cNvSpPr>
            <a:spLocks noGrp="1"/>
          </p:cNvSpPr>
          <p:nvPr>
            <p:ph type="ftr" sz="quarter" idx="11"/>
          </p:nvPr>
        </p:nvSpPr>
        <p:spPr>
          <a:xfrm>
            <a:off x="3600450" y="6459538"/>
            <a:ext cx="3486150" cy="365125"/>
          </a:xfrm>
        </p:spPr>
        <p:txBody>
          <a:bodyPr/>
          <a:lstStyle>
            <a:lvl1pPr algn="l">
              <a:defRPr>
                <a:solidFill>
                  <a:srgbClr val="455F51"/>
                </a:solidFill>
              </a:defRPr>
            </a:lvl1pPr>
          </a:lstStyle>
          <a:p>
            <a:pPr>
              <a:defRPr/>
            </a:pPr>
            <a:endParaRPr lang="ja-JP" altLang="en-US" dirty="0"/>
          </a:p>
        </p:txBody>
      </p:sp>
      <p:sp>
        <p:nvSpPr>
          <p:cNvPr id="9" name="Slide Number Placeholder 6">
            <a:extLst>
              <a:ext uri="{FF2B5EF4-FFF2-40B4-BE49-F238E27FC236}">
                <a16:creationId xmlns:a16="http://schemas.microsoft.com/office/drawing/2014/main" id="{59C3EB64-DBD9-4BD5-AED5-37B1B910D087}"/>
              </a:ext>
            </a:extLst>
          </p:cNvPr>
          <p:cNvSpPr>
            <a:spLocks noGrp="1"/>
          </p:cNvSpPr>
          <p:nvPr>
            <p:ph type="sldNum" sz="quarter" idx="12"/>
          </p:nvPr>
        </p:nvSpPr>
        <p:spPr/>
        <p:txBody>
          <a:bodyPr/>
          <a:lstStyle>
            <a:lvl1pPr>
              <a:defRPr>
                <a:solidFill>
                  <a:srgbClr val="455F51"/>
                </a:solidFill>
              </a:defRPr>
            </a:lvl1pPr>
          </a:lstStyle>
          <a:p>
            <a:pPr>
              <a:defRPr/>
            </a:pPr>
            <a:fld id="{F970B339-71FD-4B8B-B171-C933829C098D}" type="slidenum">
              <a:rPr lang="ja-JP" altLang="en-US"/>
              <a:pPr>
                <a:defRPr/>
              </a:pPr>
              <a:t>‹#›</a:t>
            </a:fld>
            <a:endParaRPr lang="ja-JP" altLang="en-US" dirty="0"/>
          </a:p>
        </p:txBody>
      </p:sp>
    </p:spTree>
    <p:extLst>
      <p:ext uri="{BB962C8B-B14F-4D97-AF65-F5344CB8AC3E}">
        <p14:creationId xmlns:p14="http://schemas.microsoft.com/office/powerpoint/2010/main" val="2133470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9CE5FBD-61E6-43FF-934A-5BEDEF513FE2}"/>
              </a:ext>
            </a:extLst>
          </p:cNvPr>
          <p:cNvSpPr/>
          <p:nvPr/>
        </p:nvSpPr>
        <p:spPr>
          <a:xfrm>
            <a:off x="0" y="4953000"/>
            <a:ext cx="9142413"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07AA5CD6-EB88-4E24-B179-F23E4A1A0C4F}"/>
              </a:ext>
            </a:extLst>
          </p:cNvPr>
          <p:cNvSpPr/>
          <p:nvPr/>
        </p:nvSpPr>
        <p:spPr>
          <a:xfrm>
            <a:off x="0" y="4914900"/>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a:t>図を追加</a:t>
            </a:r>
            <a:endParaRPr lang="en-US" noProof="0"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a:extLst>
              <a:ext uri="{FF2B5EF4-FFF2-40B4-BE49-F238E27FC236}">
                <a16:creationId xmlns:a16="http://schemas.microsoft.com/office/drawing/2014/main" id="{06574C5D-0693-47B1-B3CD-5FBE0CC0FA64}"/>
              </a:ext>
            </a:extLst>
          </p:cNvPr>
          <p:cNvSpPr>
            <a:spLocks noGrp="1"/>
          </p:cNvSpPr>
          <p:nvPr>
            <p:ph type="dt" sz="half" idx="10"/>
          </p:nvPr>
        </p:nvSpPr>
        <p:spPr/>
        <p:txBody>
          <a:bodyPr/>
          <a:lstStyle>
            <a:lvl1pPr>
              <a:defRPr/>
            </a:lvl1pPr>
          </a:lstStyle>
          <a:p>
            <a:pPr>
              <a:defRPr/>
            </a:pPr>
            <a:fld id="{37D5DDF8-5031-4A7F-B872-60CB3AA3AA8B}" type="datetimeFigureOut">
              <a:rPr lang="ja-JP" altLang="en-US"/>
              <a:pPr>
                <a:defRPr/>
              </a:pPr>
              <a:t>2024/3/19</a:t>
            </a:fld>
            <a:endParaRPr lang="ja-JP" altLang="en-US" dirty="0"/>
          </a:p>
        </p:txBody>
      </p:sp>
      <p:sp>
        <p:nvSpPr>
          <p:cNvPr id="8" name="Footer Placeholder 5">
            <a:extLst>
              <a:ext uri="{FF2B5EF4-FFF2-40B4-BE49-F238E27FC236}">
                <a16:creationId xmlns:a16="http://schemas.microsoft.com/office/drawing/2014/main" id="{BD382577-F2A3-4240-8A1B-136718E346F7}"/>
              </a:ext>
            </a:extLst>
          </p:cNvPr>
          <p:cNvSpPr>
            <a:spLocks noGrp="1"/>
          </p:cNvSpPr>
          <p:nvPr>
            <p:ph type="ftr" sz="quarter" idx="11"/>
          </p:nvPr>
        </p:nvSpPr>
        <p:spPr/>
        <p:txBody>
          <a:bodyPr/>
          <a:lstStyle>
            <a:lvl1pPr>
              <a:defRPr/>
            </a:lvl1pPr>
          </a:lstStyle>
          <a:p>
            <a:pPr>
              <a:defRPr/>
            </a:pPr>
            <a:endParaRPr lang="ja-JP" altLang="en-US" dirty="0"/>
          </a:p>
        </p:txBody>
      </p:sp>
      <p:sp>
        <p:nvSpPr>
          <p:cNvPr id="9" name="Slide Number Placeholder 6">
            <a:extLst>
              <a:ext uri="{FF2B5EF4-FFF2-40B4-BE49-F238E27FC236}">
                <a16:creationId xmlns:a16="http://schemas.microsoft.com/office/drawing/2014/main" id="{BF3962B3-1FF0-41F4-811D-FFEDC052F043}"/>
              </a:ext>
            </a:extLst>
          </p:cNvPr>
          <p:cNvSpPr>
            <a:spLocks noGrp="1"/>
          </p:cNvSpPr>
          <p:nvPr>
            <p:ph type="sldNum" sz="quarter" idx="12"/>
          </p:nvPr>
        </p:nvSpPr>
        <p:spPr/>
        <p:txBody>
          <a:bodyPr/>
          <a:lstStyle>
            <a:lvl1pPr>
              <a:defRPr/>
            </a:lvl1pPr>
          </a:lstStyle>
          <a:p>
            <a:pPr>
              <a:defRPr/>
            </a:pPr>
            <a:fld id="{47BF9D3A-24C7-43CD-9676-046575A4451B}" type="slidenum">
              <a:rPr lang="ja-JP" altLang="en-US"/>
              <a:pPr>
                <a:defRPr/>
              </a:pPr>
              <a:t>‹#›</a:t>
            </a:fld>
            <a:endParaRPr lang="ja-JP" altLang="en-US" dirty="0"/>
          </a:p>
        </p:txBody>
      </p:sp>
    </p:spTree>
    <p:extLst>
      <p:ext uri="{BB962C8B-B14F-4D97-AF65-F5344CB8AC3E}">
        <p14:creationId xmlns:p14="http://schemas.microsoft.com/office/powerpoint/2010/main" val="5726435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866ED831-B0C5-44AF-8273-8A22625D282E}"/>
              </a:ext>
            </a:extLst>
          </p:cNvPr>
          <p:cNvSpPr>
            <a:spLocks noGrp="1"/>
          </p:cNvSpPr>
          <p:nvPr>
            <p:ph type="dt" sz="half" idx="10"/>
          </p:nvPr>
        </p:nvSpPr>
        <p:spPr/>
        <p:txBody>
          <a:bodyPr/>
          <a:lstStyle>
            <a:lvl1pPr>
              <a:defRPr/>
            </a:lvl1pPr>
          </a:lstStyle>
          <a:p>
            <a:pPr>
              <a:defRPr/>
            </a:pPr>
            <a:fld id="{6B9203C2-BD8D-46E5-ADB9-DAD18A4AEE27}" type="datetimeFigureOut">
              <a:rPr lang="ja-JP" altLang="en-US"/>
              <a:pPr>
                <a:defRPr/>
              </a:pPr>
              <a:t>2024/3/19</a:t>
            </a:fld>
            <a:endParaRPr lang="ja-JP" altLang="en-US" dirty="0"/>
          </a:p>
        </p:txBody>
      </p:sp>
      <p:sp>
        <p:nvSpPr>
          <p:cNvPr id="5" name="Footer Placeholder 4">
            <a:extLst>
              <a:ext uri="{FF2B5EF4-FFF2-40B4-BE49-F238E27FC236}">
                <a16:creationId xmlns:a16="http://schemas.microsoft.com/office/drawing/2014/main" id="{23A3B9B9-BC04-460B-BBFF-0751693DE23C}"/>
              </a:ext>
            </a:extLst>
          </p:cNvPr>
          <p:cNvSpPr>
            <a:spLocks noGrp="1"/>
          </p:cNvSpPr>
          <p:nvPr>
            <p:ph type="ftr" sz="quarter" idx="11"/>
          </p:nvPr>
        </p:nvSpPr>
        <p:spPr/>
        <p:txBody>
          <a:bodyPr/>
          <a:lstStyle>
            <a:lvl1pPr>
              <a:defRPr/>
            </a:lvl1pPr>
          </a:lstStyle>
          <a:p>
            <a:pPr>
              <a:defRPr/>
            </a:pPr>
            <a:endParaRPr lang="ja-JP" altLang="en-US" dirty="0"/>
          </a:p>
        </p:txBody>
      </p:sp>
      <p:sp>
        <p:nvSpPr>
          <p:cNvPr id="6" name="Slide Number Placeholder 5">
            <a:extLst>
              <a:ext uri="{FF2B5EF4-FFF2-40B4-BE49-F238E27FC236}">
                <a16:creationId xmlns:a16="http://schemas.microsoft.com/office/drawing/2014/main" id="{65FDC4A2-1756-4BF6-A8C9-6E7755809469}"/>
              </a:ext>
            </a:extLst>
          </p:cNvPr>
          <p:cNvSpPr>
            <a:spLocks noGrp="1"/>
          </p:cNvSpPr>
          <p:nvPr>
            <p:ph type="sldNum" sz="quarter" idx="12"/>
          </p:nvPr>
        </p:nvSpPr>
        <p:spPr/>
        <p:txBody>
          <a:bodyPr/>
          <a:lstStyle>
            <a:lvl1pPr>
              <a:defRPr/>
            </a:lvl1pPr>
          </a:lstStyle>
          <a:p>
            <a:pPr>
              <a:defRPr/>
            </a:pPr>
            <a:fld id="{4F1BB98C-0F03-4BE7-AE3A-5A2524962C54}" type="slidenum">
              <a:rPr lang="ja-JP" altLang="en-US"/>
              <a:pPr>
                <a:defRPr/>
              </a:pPr>
              <a:t>‹#›</a:t>
            </a:fld>
            <a:endParaRPr lang="ja-JP" altLang="en-US" dirty="0"/>
          </a:p>
        </p:txBody>
      </p:sp>
    </p:spTree>
    <p:extLst>
      <p:ext uri="{BB962C8B-B14F-4D97-AF65-F5344CB8AC3E}">
        <p14:creationId xmlns:p14="http://schemas.microsoft.com/office/powerpoint/2010/main" val="23792701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464A6382-109B-4461-94E8-59CD243935B3}"/>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55EC492F-05B9-4B91-B24B-62097FEBF194}"/>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Date Placeholder 3">
            <a:extLst>
              <a:ext uri="{FF2B5EF4-FFF2-40B4-BE49-F238E27FC236}">
                <a16:creationId xmlns:a16="http://schemas.microsoft.com/office/drawing/2014/main" id="{3469A3D9-AC2D-4331-9C40-563405C54BCD}"/>
              </a:ext>
            </a:extLst>
          </p:cNvPr>
          <p:cNvSpPr>
            <a:spLocks noGrp="1"/>
          </p:cNvSpPr>
          <p:nvPr>
            <p:ph type="dt" sz="half" idx="10"/>
          </p:nvPr>
        </p:nvSpPr>
        <p:spPr/>
        <p:txBody>
          <a:bodyPr/>
          <a:lstStyle>
            <a:lvl1pPr>
              <a:defRPr/>
            </a:lvl1pPr>
          </a:lstStyle>
          <a:p>
            <a:pPr>
              <a:defRPr/>
            </a:pPr>
            <a:fld id="{88DA395B-2C59-493E-B80A-4AE6DD02136F}" type="datetimeFigureOut">
              <a:rPr lang="ja-JP" altLang="en-US"/>
              <a:pPr>
                <a:defRPr/>
              </a:pPr>
              <a:t>2024/3/19</a:t>
            </a:fld>
            <a:endParaRPr lang="ja-JP" altLang="en-US" dirty="0"/>
          </a:p>
        </p:txBody>
      </p:sp>
      <p:sp>
        <p:nvSpPr>
          <p:cNvPr id="7" name="Footer Placeholder 4">
            <a:extLst>
              <a:ext uri="{FF2B5EF4-FFF2-40B4-BE49-F238E27FC236}">
                <a16:creationId xmlns:a16="http://schemas.microsoft.com/office/drawing/2014/main" id="{A2E2D18E-AB41-4D0E-B7EB-FC6CBA446FA6}"/>
              </a:ext>
            </a:extLst>
          </p:cNvPr>
          <p:cNvSpPr>
            <a:spLocks noGrp="1"/>
          </p:cNvSpPr>
          <p:nvPr>
            <p:ph type="ftr" sz="quarter" idx="11"/>
          </p:nvPr>
        </p:nvSpPr>
        <p:spPr/>
        <p:txBody>
          <a:bodyPr/>
          <a:lstStyle>
            <a:lvl1pPr>
              <a:defRPr/>
            </a:lvl1pPr>
          </a:lstStyle>
          <a:p>
            <a:pPr>
              <a:defRPr/>
            </a:pPr>
            <a:endParaRPr lang="ja-JP" altLang="en-US" dirty="0"/>
          </a:p>
        </p:txBody>
      </p:sp>
      <p:sp>
        <p:nvSpPr>
          <p:cNvPr id="8" name="Slide Number Placeholder 5">
            <a:extLst>
              <a:ext uri="{FF2B5EF4-FFF2-40B4-BE49-F238E27FC236}">
                <a16:creationId xmlns:a16="http://schemas.microsoft.com/office/drawing/2014/main" id="{6965F732-C256-47E5-82CB-A41C259F6A2A}"/>
              </a:ext>
            </a:extLst>
          </p:cNvPr>
          <p:cNvSpPr>
            <a:spLocks noGrp="1"/>
          </p:cNvSpPr>
          <p:nvPr>
            <p:ph type="sldNum" sz="quarter" idx="12"/>
          </p:nvPr>
        </p:nvSpPr>
        <p:spPr/>
        <p:txBody>
          <a:bodyPr/>
          <a:lstStyle>
            <a:lvl1pPr>
              <a:defRPr/>
            </a:lvl1pPr>
          </a:lstStyle>
          <a:p>
            <a:pPr>
              <a:defRPr/>
            </a:pPr>
            <a:fld id="{049664E2-33C5-44C6-8FB5-58B23C81B613}" type="slidenum">
              <a:rPr lang="ja-JP" altLang="en-US"/>
              <a:pPr>
                <a:defRPr/>
              </a:pPr>
              <a:t>‹#›</a:t>
            </a:fld>
            <a:endParaRPr lang="ja-JP" altLang="en-US" dirty="0"/>
          </a:p>
        </p:txBody>
      </p:sp>
    </p:spTree>
    <p:extLst>
      <p:ext uri="{BB962C8B-B14F-4D97-AF65-F5344CB8AC3E}">
        <p14:creationId xmlns:p14="http://schemas.microsoft.com/office/powerpoint/2010/main" val="21721957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タイトル付きの&#10;コンテンツ">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AA2D900E-BB9E-4ECF-98F0-504A934B50D9}"/>
              </a:ext>
            </a:extLst>
          </p:cNvPr>
          <p:cNvSpPr/>
          <p:nvPr/>
        </p:nvSpPr>
        <p:spPr>
          <a:xfrm>
            <a:off x="0"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8">
            <a:extLst>
              <a:ext uri="{FF2B5EF4-FFF2-40B4-BE49-F238E27FC236}">
                <a16:creationId xmlns:a16="http://schemas.microsoft.com/office/drawing/2014/main" id="{766F0355-CCF9-4A04-917B-5905D964AA09}"/>
              </a:ext>
            </a:extLst>
          </p:cNvPr>
          <p:cNvSpPr/>
          <p:nvPr/>
        </p:nvSpPr>
        <p:spPr>
          <a:xfrm>
            <a:off x="3030538"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8588" y="455575"/>
            <a:ext cx="2901465" cy="2286000"/>
          </a:xfrm>
        </p:spPr>
        <p:txBody>
          <a:bodyPr/>
          <a:lstStyle>
            <a:lvl1pPr>
              <a:defRPr sz="3600" b="0">
                <a:solidFill>
                  <a:srgbClr val="FFFFFF"/>
                </a:solidFill>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00450" y="731520"/>
            <a:ext cx="4869180" cy="5257800"/>
          </a:xfrm>
        </p:spPr>
        <p:txBody>
          <a:bodyPr/>
          <a:lstStyle>
            <a:lvl1pPr>
              <a:defRPr sz="3300"/>
            </a:lvl1pPr>
            <a:lvl2pPr>
              <a:defRPr sz="3300"/>
            </a:lvl2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6" name="Date Placeholder 4">
            <a:extLst>
              <a:ext uri="{FF2B5EF4-FFF2-40B4-BE49-F238E27FC236}">
                <a16:creationId xmlns:a16="http://schemas.microsoft.com/office/drawing/2014/main" id="{07A858A7-3824-444C-A7A2-23ADF35227B2}"/>
              </a:ext>
            </a:extLst>
          </p:cNvPr>
          <p:cNvSpPr>
            <a:spLocks noGrp="1"/>
          </p:cNvSpPr>
          <p:nvPr>
            <p:ph type="dt" sz="half" idx="10"/>
          </p:nvPr>
        </p:nvSpPr>
        <p:spPr>
          <a:xfrm>
            <a:off x="349250" y="6459538"/>
            <a:ext cx="1963738" cy="365125"/>
          </a:xfrm>
        </p:spPr>
        <p:txBody>
          <a:bodyPr/>
          <a:lstStyle>
            <a:lvl1pPr algn="l">
              <a:defRPr/>
            </a:lvl1pPr>
          </a:lstStyle>
          <a:p>
            <a:pPr>
              <a:defRPr/>
            </a:pPr>
            <a:fld id="{994A17F3-4BC5-4293-BDBB-A255EE97C762}" type="datetimeFigureOut">
              <a:rPr lang="ja-JP" altLang="en-US"/>
              <a:pPr>
                <a:defRPr/>
              </a:pPr>
              <a:t>2024/3/19</a:t>
            </a:fld>
            <a:endParaRPr lang="ja-JP" altLang="en-US" dirty="0"/>
          </a:p>
        </p:txBody>
      </p:sp>
      <p:sp>
        <p:nvSpPr>
          <p:cNvPr id="7" name="Footer Placeholder 5">
            <a:extLst>
              <a:ext uri="{FF2B5EF4-FFF2-40B4-BE49-F238E27FC236}">
                <a16:creationId xmlns:a16="http://schemas.microsoft.com/office/drawing/2014/main" id="{1175E45A-D025-4C51-992F-4355ED5E0BD8}"/>
              </a:ext>
            </a:extLst>
          </p:cNvPr>
          <p:cNvSpPr>
            <a:spLocks noGrp="1"/>
          </p:cNvSpPr>
          <p:nvPr>
            <p:ph type="ftr" sz="quarter" idx="11"/>
          </p:nvPr>
        </p:nvSpPr>
        <p:spPr>
          <a:xfrm>
            <a:off x="3600450" y="6459538"/>
            <a:ext cx="3486150" cy="365125"/>
          </a:xfrm>
        </p:spPr>
        <p:txBody>
          <a:bodyPr/>
          <a:lstStyle>
            <a:lvl1pPr algn="l">
              <a:defRPr>
                <a:solidFill>
                  <a:srgbClr val="455F51"/>
                </a:solidFill>
              </a:defRPr>
            </a:lvl1pPr>
          </a:lstStyle>
          <a:p>
            <a:pPr>
              <a:defRPr/>
            </a:pPr>
            <a:endParaRPr lang="ja-JP" altLang="en-US" dirty="0"/>
          </a:p>
        </p:txBody>
      </p:sp>
      <p:sp>
        <p:nvSpPr>
          <p:cNvPr id="8" name="Slide Number Placeholder 6">
            <a:extLst>
              <a:ext uri="{FF2B5EF4-FFF2-40B4-BE49-F238E27FC236}">
                <a16:creationId xmlns:a16="http://schemas.microsoft.com/office/drawing/2014/main" id="{CCABC0B2-375E-4FB2-ACDB-4CDB8ECE8A7F}"/>
              </a:ext>
            </a:extLst>
          </p:cNvPr>
          <p:cNvSpPr>
            <a:spLocks noGrp="1"/>
          </p:cNvSpPr>
          <p:nvPr>
            <p:ph type="sldNum" sz="quarter" idx="12"/>
          </p:nvPr>
        </p:nvSpPr>
        <p:spPr/>
        <p:txBody>
          <a:bodyPr/>
          <a:lstStyle>
            <a:lvl1pPr>
              <a:defRPr>
                <a:solidFill>
                  <a:srgbClr val="455F51"/>
                </a:solidFill>
              </a:defRPr>
            </a:lvl1pPr>
          </a:lstStyle>
          <a:p>
            <a:pPr>
              <a:defRPr/>
            </a:pPr>
            <a:fld id="{0C577496-9611-47DF-A92B-2C850947E55B}" type="slidenum">
              <a:rPr lang="ja-JP" altLang="en-US"/>
              <a:pPr>
                <a:defRPr/>
              </a:pPr>
              <a:t>‹#›</a:t>
            </a:fld>
            <a:endParaRPr lang="ja-JP" altLang="en-US" dirty="0"/>
          </a:p>
        </p:txBody>
      </p:sp>
    </p:spTree>
    <p:extLst>
      <p:ext uri="{BB962C8B-B14F-4D97-AF65-F5344CB8AC3E}">
        <p14:creationId xmlns:p14="http://schemas.microsoft.com/office/powerpoint/2010/main" val="15084490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A8A7DB96-CAF9-4536-81B2-34B1EBD69868}"/>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D54141DC-12A4-4215-96CA-F99865054635}"/>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16:creationId xmlns:a16="http://schemas.microsoft.com/office/drawing/2014/main" id="{AA3F7564-DFB1-4644-9201-5F2F7182C64E}"/>
              </a:ext>
            </a:extLst>
          </p:cNvPr>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7" name="Date Placeholder 3">
            <a:extLst>
              <a:ext uri="{FF2B5EF4-FFF2-40B4-BE49-F238E27FC236}">
                <a16:creationId xmlns:a16="http://schemas.microsoft.com/office/drawing/2014/main" id="{3AC68C2F-058E-43C6-8EB8-5785CD9F5BC3}"/>
              </a:ext>
            </a:extLst>
          </p:cNvPr>
          <p:cNvSpPr>
            <a:spLocks noGrp="1"/>
          </p:cNvSpPr>
          <p:nvPr>
            <p:ph type="dt" sz="half" idx="10"/>
          </p:nvPr>
        </p:nvSpPr>
        <p:spPr/>
        <p:txBody>
          <a:bodyPr/>
          <a:lstStyle>
            <a:lvl1pPr>
              <a:defRPr/>
            </a:lvl1pPr>
          </a:lstStyle>
          <a:p>
            <a:pPr>
              <a:defRPr/>
            </a:pPr>
            <a:fld id="{951B44AC-26E4-4E99-8935-495870A12E27}" type="datetimeFigureOut">
              <a:rPr lang="ja-JP" altLang="en-US"/>
              <a:pPr>
                <a:defRPr/>
              </a:pPr>
              <a:t>2024/3/19</a:t>
            </a:fld>
            <a:endParaRPr lang="ja-JP" altLang="en-US" dirty="0"/>
          </a:p>
        </p:txBody>
      </p:sp>
      <p:sp>
        <p:nvSpPr>
          <p:cNvPr id="8" name="Footer Placeholder 4">
            <a:extLst>
              <a:ext uri="{FF2B5EF4-FFF2-40B4-BE49-F238E27FC236}">
                <a16:creationId xmlns:a16="http://schemas.microsoft.com/office/drawing/2014/main" id="{7E2A202B-019D-4ECF-A49E-F50B78C8B475}"/>
              </a:ext>
            </a:extLst>
          </p:cNvPr>
          <p:cNvSpPr>
            <a:spLocks noGrp="1"/>
          </p:cNvSpPr>
          <p:nvPr>
            <p:ph type="ftr" sz="quarter" idx="11"/>
          </p:nvPr>
        </p:nvSpPr>
        <p:spPr/>
        <p:txBody>
          <a:bodyPr/>
          <a:lstStyle>
            <a:lvl1pPr>
              <a:defRPr/>
            </a:lvl1pPr>
          </a:lstStyle>
          <a:p>
            <a:pPr>
              <a:defRPr/>
            </a:pPr>
            <a:endParaRPr lang="ja-JP" altLang="en-US" dirty="0"/>
          </a:p>
        </p:txBody>
      </p:sp>
      <p:sp>
        <p:nvSpPr>
          <p:cNvPr id="9" name="Slide Number Placeholder 5">
            <a:extLst>
              <a:ext uri="{FF2B5EF4-FFF2-40B4-BE49-F238E27FC236}">
                <a16:creationId xmlns:a16="http://schemas.microsoft.com/office/drawing/2014/main" id="{1B347391-838B-4F8B-BF4B-8739051577E3}"/>
              </a:ext>
            </a:extLst>
          </p:cNvPr>
          <p:cNvSpPr>
            <a:spLocks noGrp="1"/>
          </p:cNvSpPr>
          <p:nvPr>
            <p:ph type="sldNum" sz="quarter" idx="12"/>
          </p:nvPr>
        </p:nvSpPr>
        <p:spPr/>
        <p:txBody>
          <a:bodyPr/>
          <a:lstStyle>
            <a:lvl1pPr>
              <a:defRPr/>
            </a:lvl1pPr>
          </a:lstStyle>
          <a:p>
            <a:pPr>
              <a:defRPr/>
            </a:pPr>
            <a:fld id="{50EE65F3-7E6A-4775-A9A3-B6884F96E6D6}" type="slidenum">
              <a:rPr lang="ja-JP" altLang="en-US"/>
              <a:pPr>
                <a:defRPr/>
              </a:pPr>
              <a:t>‹#›</a:t>
            </a:fld>
            <a:endParaRPr lang="ja-JP" altLang="en-US" dirty="0"/>
          </a:p>
        </p:txBody>
      </p:sp>
    </p:spTree>
    <p:extLst>
      <p:ext uri="{BB962C8B-B14F-4D97-AF65-F5344CB8AC3E}">
        <p14:creationId xmlns:p14="http://schemas.microsoft.com/office/powerpoint/2010/main" val="9603555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51DD483A-3E16-4901-890C-0C9B3ED87593}"/>
              </a:ext>
            </a:extLst>
          </p:cNvPr>
          <p:cNvSpPr>
            <a:spLocks noGrp="1"/>
          </p:cNvSpPr>
          <p:nvPr>
            <p:ph type="dt" sz="half" idx="10"/>
          </p:nvPr>
        </p:nvSpPr>
        <p:spPr/>
        <p:txBody>
          <a:bodyPr/>
          <a:lstStyle>
            <a:lvl1pPr>
              <a:defRPr/>
            </a:lvl1pPr>
          </a:lstStyle>
          <a:p>
            <a:pPr>
              <a:defRPr/>
            </a:pPr>
            <a:fld id="{A3603C92-236B-4586-A8F5-6F4F031FE33B}" type="datetimeFigureOut">
              <a:rPr lang="ja-JP" altLang="en-US"/>
              <a:pPr>
                <a:defRPr/>
              </a:pPr>
              <a:t>2024/3/19</a:t>
            </a:fld>
            <a:endParaRPr lang="ja-JP" altLang="en-US" dirty="0"/>
          </a:p>
        </p:txBody>
      </p:sp>
      <p:sp>
        <p:nvSpPr>
          <p:cNvPr id="5" name="Footer Placeholder 4">
            <a:extLst>
              <a:ext uri="{FF2B5EF4-FFF2-40B4-BE49-F238E27FC236}">
                <a16:creationId xmlns:a16="http://schemas.microsoft.com/office/drawing/2014/main" id="{4ABE797E-2E3D-4821-828E-057AB1C750EA}"/>
              </a:ext>
            </a:extLst>
          </p:cNvPr>
          <p:cNvSpPr>
            <a:spLocks noGrp="1"/>
          </p:cNvSpPr>
          <p:nvPr>
            <p:ph type="ftr" sz="quarter" idx="11"/>
          </p:nvPr>
        </p:nvSpPr>
        <p:spPr/>
        <p:txBody>
          <a:bodyPr/>
          <a:lstStyle>
            <a:lvl1pPr>
              <a:defRPr/>
            </a:lvl1pPr>
          </a:lstStyle>
          <a:p>
            <a:pPr>
              <a:defRPr/>
            </a:pPr>
            <a:endParaRPr lang="ja-JP" altLang="en-US" dirty="0"/>
          </a:p>
        </p:txBody>
      </p:sp>
      <p:sp>
        <p:nvSpPr>
          <p:cNvPr id="6" name="Slide Number Placeholder 5">
            <a:extLst>
              <a:ext uri="{FF2B5EF4-FFF2-40B4-BE49-F238E27FC236}">
                <a16:creationId xmlns:a16="http://schemas.microsoft.com/office/drawing/2014/main" id="{80428CA6-E73D-4C3B-A1A7-EECEC444DC40}"/>
              </a:ext>
            </a:extLst>
          </p:cNvPr>
          <p:cNvSpPr>
            <a:spLocks noGrp="1"/>
          </p:cNvSpPr>
          <p:nvPr>
            <p:ph type="sldNum" sz="quarter" idx="12"/>
          </p:nvPr>
        </p:nvSpPr>
        <p:spPr/>
        <p:txBody>
          <a:bodyPr/>
          <a:lstStyle>
            <a:lvl1pPr>
              <a:defRPr/>
            </a:lvl1pPr>
          </a:lstStyle>
          <a:p>
            <a:pPr>
              <a:defRPr/>
            </a:pPr>
            <a:fld id="{440E1145-8B65-4CB6-9F02-5819C1DE32EE}" type="slidenum">
              <a:rPr lang="ja-JP" altLang="en-US"/>
              <a:pPr>
                <a:defRPr/>
              </a:pPr>
              <a:t>‹#›</a:t>
            </a:fld>
            <a:endParaRPr lang="ja-JP" altLang="en-US" dirty="0"/>
          </a:p>
        </p:txBody>
      </p:sp>
    </p:spTree>
    <p:extLst>
      <p:ext uri="{BB962C8B-B14F-4D97-AF65-F5344CB8AC3E}">
        <p14:creationId xmlns:p14="http://schemas.microsoft.com/office/powerpoint/2010/main" val="6227062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5EBD46BA-E50C-4447-BC91-CA2135614831}"/>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C24AB6A4-A6F8-4E1E-82F3-EDE07B428AD7}"/>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16:creationId xmlns:a16="http://schemas.microsoft.com/office/drawing/2014/main" id="{3926E622-D4CE-44D6-A8A2-ABC8E8884914}"/>
              </a:ext>
            </a:extLst>
          </p:cNvPr>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7" name="Date Placeholder 3">
            <a:extLst>
              <a:ext uri="{FF2B5EF4-FFF2-40B4-BE49-F238E27FC236}">
                <a16:creationId xmlns:a16="http://schemas.microsoft.com/office/drawing/2014/main" id="{1B5FB612-593B-48C5-A4CD-FB86F15DCCF6}"/>
              </a:ext>
            </a:extLst>
          </p:cNvPr>
          <p:cNvSpPr>
            <a:spLocks noGrp="1"/>
          </p:cNvSpPr>
          <p:nvPr>
            <p:ph type="dt" sz="half" idx="10"/>
          </p:nvPr>
        </p:nvSpPr>
        <p:spPr/>
        <p:txBody>
          <a:bodyPr/>
          <a:lstStyle>
            <a:lvl1pPr>
              <a:defRPr/>
            </a:lvl1pPr>
          </a:lstStyle>
          <a:p>
            <a:pPr>
              <a:defRPr/>
            </a:pPr>
            <a:fld id="{3C3ABBF6-769B-4E93-A77C-E84CE5287E42}" type="datetimeFigureOut">
              <a:rPr lang="ja-JP" altLang="en-US"/>
              <a:pPr>
                <a:defRPr/>
              </a:pPr>
              <a:t>2024/3/19</a:t>
            </a:fld>
            <a:endParaRPr lang="ja-JP" altLang="en-US" dirty="0"/>
          </a:p>
        </p:txBody>
      </p:sp>
      <p:sp>
        <p:nvSpPr>
          <p:cNvPr id="8" name="Footer Placeholder 4">
            <a:extLst>
              <a:ext uri="{FF2B5EF4-FFF2-40B4-BE49-F238E27FC236}">
                <a16:creationId xmlns:a16="http://schemas.microsoft.com/office/drawing/2014/main" id="{22AD4C5A-1015-48ED-9508-E3B99E7B161D}"/>
              </a:ext>
            </a:extLst>
          </p:cNvPr>
          <p:cNvSpPr>
            <a:spLocks noGrp="1"/>
          </p:cNvSpPr>
          <p:nvPr>
            <p:ph type="ftr" sz="quarter" idx="11"/>
          </p:nvPr>
        </p:nvSpPr>
        <p:spPr/>
        <p:txBody>
          <a:bodyPr/>
          <a:lstStyle>
            <a:lvl1pPr>
              <a:defRPr/>
            </a:lvl1pPr>
          </a:lstStyle>
          <a:p>
            <a:pPr>
              <a:defRPr/>
            </a:pPr>
            <a:endParaRPr lang="ja-JP" altLang="en-US" dirty="0"/>
          </a:p>
        </p:txBody>
      </p:sp>
      <p:sp>
        <p:nvSpPr>
          <p:cNvPr id="9" name="Slide Number Placeholder 5">
            <a:extLst>
              <a:ext uri="{FF2B5EF4-FFF2-40B4-BE49-F238E27FC236}">
                <a16:creationId xmlns:a16="http://schemas.microsoft.com/office/drawing/2014/main" id="{B03CE1C9-999E-433F-A7B3-3411229B4527}"/>
              </a:ext>
            </a:extLst>
          </p:cNvPr>
          <p:cNvSpPr>
            <a:spLocks noGrp="1"/>
          </p:cNvSpPr>
          <p:nvPr>
            <p:ph type="sldNum" sz="quarter" idx="12"/>
          </p:nvPr>
        </p:nvSpPr>
        <p:spPr/>
        <p:txBody>
          <a:bodyPr/>
          <a:lstStyle>
            <a:lvl1pPr>
              <a:defRPr/>
            </a:lvl1pPr>
          </a:lstStyle>
          <a:p>
            <a:pPr>
              <a:defRPr/>
            </a:pPr>
            <a:fld id="{0E0012A8-78F2-4225-B453-239D02C48A40}" type="slidenum">
              <a:rPr lang="ja-JP" altLang="en-US"/>
              <a:pPr>
                <a:defRPr/>
              </a:pPr>
              <a:t>‹#›</a:t>
            </a:fld>
            <a:endParaRPr lang="ja-JP" altLang="en-US" dirty="0"/>
          </a:p>
        </p:txBody>
      </p:sp>
    </p:spTree>
    <p:extLst>
      <p:ext uri="{BB962C8B-B14F-4D97-AF65-F5344CB8AC3E}">
        <p14:creationId xmlns:p14="http://schemas.microsoft.com/office/powerpoint/2010/main" val="14270090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a:extLst>
              <a:ext uri="{FF2B5EF4-FFF2-40B4-BE49-F238E27FC236}">
                <a16:creationId xmlns:a16="http://schemas.microsoft.com/office/drawing/2014/main" id="{A730D5BA-82B2-4475-B9DF-EE72E354C5F6}"/>
              </a:ext>
            </a:extLst>
          </p:cNvPr>
          <p:cNvSpPr>
            <a:spLocks noGrp="1"/>
          </p:cNvSpPr>
          <p:nvPr>
            <p:ph type="dt" sz="half" idx="10"/>
          </p:nvPr>
        </p:nvSpPr>
        <p:spPr/>
        <p:txBody>
          <a:bodyPr/>
          <a:lstStyle>
            <a:lvl1pPr>
              <a:defRPr/>
            </a:lvl1pPr>
          </a:lstStyle>
          <a:p>
            <a:pPr>
              <a:defRPr/>
            </a:pPr>
            <a:fld id="{623CA9CD-6E2C-4D8A-AB41-E831177BC170}" type="datetimeFigureOut">
              <a:rPr lang="ja-JP" altLang="en-US"/>
              <a:pPr>
                <a:defRPr/>
              </a:pPr>
              <a:t>2024/3/19</a:t>
            </a:fld>
            <a:endParaRPr lang="ja-JP" altLang="en-US" dirty="0"/>
          </a:p>
        </p:txBody>
      </p:sp>
      <p:sp>
        <p:nvSpPr>
          <p:cNvPr id="6" name="Footer Placeholder 4">
            <a:extLst>
              <a:ext uri="{FF2B5EF4-FFF2-40B4-BE49-F238E27FC236}">
                <a16:creationId xmlns:a16="http://schemas.microsoft.com/office/drawing/2014/main" id="{A7953FD5-609F-4020-9260-563D04B90334}"/>
              </a:ext>
            </a:extLst>
          </p:cNvPr>
          <p:cNvSpPr>
            <a:spLocks noGrp="1"/>
          </p:cNvSpPr>
          <p:nvPr>
            <p:ph type="ftr" sz="quarter" idx="11"/>
          </p:nvPr>
        </p:nvSpPr>
        <p:spPr/>
        <p:txBody>
          <a:bodyPr/>
          <a:lstStyle>
            <a:lvl1pPr>
              <a:defRPr/>
            </a:lvl1pPr>
          </a:lstStyle>
          <a:p>
            <a:pPr>
              <a:defRPr/>
            </a:pPr>
            <a:endParaRPr lang="ja-JP" altLang="en-US" dirty="0"/>
          </a:p>
        </p:txBody>
      </p:sp>
      <p:sp>
        <p:nvSpPr>
          <p:cNvPr id="7" name="Slide Number Placeholder 5">
            <a:extLst>
              <a:ext uri="{FF2B5EF4-FFF2-40B4-BE49-F238E27FC236}">
                <a16:creationId xmlns:a16="http://schemas.microsoft.com/office/drawing/2014/main" id="{77028B01-53DF-403C-831B-B4B094AE0462}"/>
              </a:ext>
            </a:extLst>
          </p:cNvPr>
          <p:cNvSpPr>
            <a:spLocks noGrp="1"/>
          </p:cNvSpPr>
          <p:nvPr>
            <p:ph type="sldNum" sz="quarter" idx="12"/>
          </p:nvPr>
        </p:nvSpPr>
        <p:spPr/>
        <p:txBody>
          <a:bodyPr/>
          <a:lstStyle>
            <a:lvl1pPr>
              <a:defRPr/>
            </a:lvl1pPr>
          </a:lstStyle>
          <a:p>
            <a:pPr>
              <a:defRPr/>
            </a:pPr>
            <a:fld id="{FDEF8F77-7EAE-450F-A417-00EDC8CF86AF}" type="slidenum">
              <a:rPr lang="ja-JP" altLang="en-US"/>
              <a:pPr>
                <a:defRPr/>
              </a:pPr>
              <a:t>‹#›</a:t>
            </a:fld>
            <a:endParaRPr lang="ja-JP" altLang="en-US" dirty="0"/>
          </a:p>
        </p:txBody>
      </p:sp>
    </p:spTree>
    <p:extLst>
      <p:ext uri="{BB962C8B-B14F-4D97-AF65-F5344CB8AC3E}">
        <p14:creationId xmlns:p14="http://schemas.microsoft.com/office/powerpoint/2010/main" val="408886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22960" y="2582334"/>
            <a:ext cx="370332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63440" y="2582334"/>
            <a:ext cx="370332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a:extLst>
              <a:ext uri="{FF2B5EF4-FFF2-40B4-BE49-F238E27FC236}">
                <a16:creationId xmlns:a16="http://schemas.microsoft.com/office/drawing/2014/main" id="{86027829-4DF1-404F-8E1F-24CBB073DC2A}"/>
              </a:ext>
            </a:extLst>
          </p:cNvPr>
          <p:cNvSpPr>
            <a:spLocks noGrp="1"/>
          </p:cNvSpPr>
          <p:nvPr>
            <p:ph type="dt" sz="half" idx="10"/>
          </p:nvPr>
        </p:nvSpPr>
        <p:spPr/>
        <p:txBody>
          <a:bodyPr/>
          <a:lstStyle>
            <a:lvl1pPr>
              <a:defRPr/>
            </a:lvl1pPr>
          </a:lstStyle>
          <a:p>
            <a:pPr>
              <a:defRPr/>
            </a:pPr>
            <a:fld id="{7DDEDF5F-65F5-43C4-85E5-871A77CD1558}" type="datetimeFigureOut">
              <a:rPr lang="ja-JP" altLang="en-US"/>
              <a:pPr>
                <a:defRPr/>
              </a:pPr>
              <a:t>2024/3/19</a:t>
            </a:fld>
            <a:endParaRPr lang="ja-JP" altLang="en-US" dirty="0"/>
          </a:p>
        </p:txBody>
      </p:sp>
      <p:sp>
        <p:nvSpPr>
          <p:cNvPr id="8" name="Footer Placeholder 4">
            <a:extLst>
              <a:ext uri="{FF2B5EF4-FFF2-40B4-BE49-F238E27FC236}">
                <a16:creationId xmlns:a16="http://schemas.microsoft.com/office/drawing/2014/main" id="{F73DE7E7-7D8F-4115-9837-779F7751909E}"/>
              </a:ext>
            </a:extLst>
          </p:cNvPr>
          <p:cNvSpPr>
            <a:spLocks noGrp="1"/>
          </p:cNvSpPr>
          <p:nvPr>
            <p:ph type="ftr" sz="quarter" idx="11"/>
          </p:nvPr>
        </p:nvSpPr>
        <p:spPr/>
        <p:txBody>
          <a:bodyPr/>
          <a:lstStyle>
            <a:lvl1pPr>
              <a:defRPr/>
            </a:lvl1pPr>
          </a:lstStyle>
          <a:p>
            <a:pPr>
              <a:defRPr/>
            </a:pPr>
            <a:endParaRPr lang="ja-JP" altLang="en-US" dirty="0"/>
          </a:p>
        </p:txBody>
      </p:sp>
      <p:sp>
        <p:nvSpPr>
          <p:cNvPr id="9" name="Slide Number Placeholder 5">
            <a:extLst>
              <a:ext uri="{FF2B5EF4-FFF2-40B4-BE49-F238E27FC236}">
                <a16:creationId xmlns:a16="http://schemas.microsoft.com/office/drawing/2014/main" id="{AD620CBE-0548-4377-901E-FF3D90E2EA39}"/>
              </a:ext>
            </a:extLst>
          </p:cNvPr>
          <p:cNvSpPr>
            <a:spLocks noGrp="1"/>
          </p:cNvSpPr>
          <p:nvPr>
            <p:ph type="sldNum" sz="quarter" idx="12"/>
          </p:nvPr>
        </p:nvSpPr>
        <p:spPr/>
        <p:txBody>
          <a:bodyPr/>
          <a:lstStyle>
            <a:lvl1pPr>
              <a:defRPr/>
            </a:lvl1pPr>
          </a:lstStyle>
          <a:p>
            <a:pPr>
              <a:defRPr/>
            </a:pPr>
            <a:fld id="{376442F5-759C-4E71-A43A-5CC702B7C8DE}" type="slidenum">
              <a:rPr lang="ja-JP" altLang="en-US"/>
              <a:pPr>
                <a:defRPr/>
              </a:pPr>
              <a:t>‹#›</a:t>
            </a:fld>
            <a:endParaRPr lang="ja-JP" altLang="en-US" dirty="0"/>
          </a:p>
        </p:txBody>
      </p:sp>
    </p:spTree>
    <p:extLst>
      <p:ext uri="{BB962C8B-B14F-4D97-AF65-F5344CB8AC3E}">
        <p14:creationId xmlns:p14="http://schemas.microsoft.com/office/powerpoint/2010/main" val="289439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E08CBB07-53C5-4A99-B1C4-0079ADFB92AE}"/>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838DB4FC-3F5F-40FA-9EC4-FFEF77D0FE7B}"/>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16:creationId xmlns:a16="http://schemas.microsoft.com/office/drawing/2014/main" id="{159E69DD-A424-4DE1-845E-D4AE0648DADE}"/>
              </a:ext>
            </a:extLst>
          </p:cNvPr>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7" name="Date Placeholder 3">
            <a:extLst>
              <a:ext uri="{FF2B5EF4-FFF2-40B4-BE49-F238E27FC236}">
                <a16:creationId xmlns:a16="http://schemas.microsoft.com/office/drawing/2014/main" id="{F89288A2-7523-40BE-95DE-FEEBAD491D03}"/>
              </a:ext>
            </a:extLst>
          </p:cNvPr>
          <p:cNvSpPr>
            <a:spLocks noGrp="1"/>
          </p:cNvSpPr>
          <p:nvPr>
            <p:ph type="dt" sz="half" idx="10"/>
          </p:nvPr>
        </p:nvSpPr>
        <p:spPr/>
        <p:txBody>
          <a:bodyPr/>
          <a:lstStyle>
            <a:lvl1pPr>
              <a:defRPr/>
            </a:lvl1pPr>
          </a:lstStyle>
          <a:p>
            <a:pPr>
              <a:defRPr/>
            </a:pPr>
            <a:fld id="{1052D533-03EA-493C-B5DD-A06A7D806A1F}" type="datetimeFigureOut">
              <a:rPr lang="ja-JP" altLang="en-US"/>
              <a:pPr>
                <a:defRPr/>
              </a:pPr>
              <a:t>2024/3/19</a:t>
            </a:fld>
            <a:endParaRPr lang="ja-JP" altLang="en-US" dirty="0"/>
          </a:p>
        </p:txBody>
      </p:sp>
      <p:sp>
        <p:nvSpPr>
          <p:cNvPr id="8" name="Footer Placeholder 4">
            <a:extLst>
              <a:ext uri="{FF2B5EF4-FFF2-40B4-BE49-F238E27FC236}">
                <a16:creationId xmlns:a16="http://schemas.microsoft.com/office/drawing/2014/main" id="{6243042F-90B2-4D4C-85AF-92B7B125B83A}"/>
              </a:ext>
            </a:extLst>
          </p:cNvPr>
          <p:cNvSpPr>
            <a:spLocks noGrp="1"/>
          </p:cNvSpPr>
          <p:nvPr>
            <p:ph type="ftr" sz="quarter" idx="11"/>
          </p:nvPr>
        </p:nvSpPr>
        <p:spPr/>
        <p:txBody>
          <a:bodyPr/>
          <a:lstStyle>
            <a:lvl1pPr>
              <a:defRPr/>
            </a:lvl1pPr>
          </a:lstStyle>
          <a:p>
            <a:pPr>
              <a:defRPr/>
            </a:pPr>
            <a:endParaRPr lang="ja-JP" altLang="en-US" dirty="0"/>
          </a:p>
        </p:txBody>
      </p:sp>
      <p:sp>
        <p:nvSpPr>
          <p:cNvPr id="9" name="Slide Number Placeholder 5">
            <a:extLst>
              <a:ext uri="{FF2B5EF4-FFF2-40B4-BE49-F238E27FC236}">
                <a16:creationId xmlns:a16="http://schemas.microsoft.com/office/drawing/2014/main" id="{BCA097E4-8F39-46E8-BB8D-ECA70A6FA00F}"/>
              </a:ext>
            </a:extLst>
          </p:cNvPr>
          <p:cNvSpPr>
            <a:spLocks noGrp="1"/>
          </p:cNvSpPr>
          <p:nvPr>
            <p:ph type="sldNum" sz="quarter" idx="12"/>
          </p:nvPr>
        </p:nvSpPr>
        <p:spPr/>
        <p:txBody>
          <a:bodyPr/>
          <a:lstStyle>
            <a:lvl1pPr>
              <a:defRPr/>
            </a:lvl1pPr>
          </a:lstStyle>
          <a:p>
            <a:pPr>
              <a:defRPr/>
            </a:pPr>
            <a:fld id="{F6D17D7B-B889-4D78-AA1C-E6D9C81A6621}" type="slidenum">
              <a:rPr lang="ja-JP" altLang="en-US"/>
              <a:pPr>
                <a:defRPr/>
              </a:pPr>
              <a:t>‹#›</a:t>
            </a:fld>
            <a:endParaRPr lang="ja-JP" altLang="en-US" dirty="0"/>
          </a:p>
        </p:txBody>
      </p:sp>
    </p:spTree>
    <p:extLst>
      <p:ext uri="{BB962C8B-B14F-4D97-AF65-F5344CB8AC3E}">
        <p14:creationId xmlns:p14="http://schemas.microsoft.com/office/powerpoint/2010/main" val="8196240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3">
            <a:extLst>
              <a:ext uri="{FF2B5EF4-FFF2-40B4-BE49-F238E27FC236}">
                <a16:creationId xmlns:a16="http://schemas.microsoft.com/office/drawing/2014/main" id="{A92626BD-0481-44E9-884A-0848D7BBC2D5}"/>
              </a:ext>
            </a:extLst>
          </p:cNvPr>
          <p:cNvSpPr>
            <a:spLocks noGrp="1"/>
          </p:cNvSpPr>
          <p:nvPr>
            <p:ph type="dt" sz="half" idx="10"/>
          </p:nvPr>
        </p:nvSpPr>
        <p:spPr/>
        <p:txBody>
          <a:bodyPr/>
          <a:lstStyle>
            <a:lvl1pPr>
              <a:defRPr/>
            </a:lvl1pPr>
          </a:lstStyle>
          <a:p>
            <a:pPr>
              <a:defRPr/>
            </a:pPr>
            <a:fld id="{81DF117C-DF15-46F8-BAEC-1FCF50F2A39B}" type="datetimeFigureOut">
              <a:rPr lang="ja-JP" altLang="en-US"/>
              <a:pPr>
                <a:defRPr/>
              </a:pPr>
              <a:t>2024/3/19</a:t>
            </a:fld>
            <a:endParaRPr lang="ja-JP" altLang="en-US" dirty="0"/>
          </a:p>
        </p:txBody>
      </p:sp>
      <p:sp>
        <p:nvSpPr>
          <p:cNvPr id="4" name="Footer Placeholder 4">
            <a:extLst>
              <a:ext uri="{FF2B5EF4-FFF2-40B4-BE49-F238E27FC236}">
                <a16:creationId xmlns:a16="http://schemas.microsoft.com/office/drawing/2014/main" id="{725FC35F-0823-44F0-8E8A-1491C3150C42}"/>
              </a:ext>
            </a:extLst>
          </p:cNvPr>
          <p:cNvSpPr>
            <a:spLocks noGrp="1"/>
          </p:cNvSpPr>
          <p:nvPr>
            <p:ph type="ftr" sz="quarter" idx="11"/>
          </p:nvPr>
        </p:nvSpPr>
        <p:spPr/>
        <p:txBody>
          <a:bodyPr/>
          <a:lstStyle>
            <a:lvl1pPr>
              <a:defRPr/>
            </a:lvl1pPr>
          </a:lstStyle>
          <a:p>
            <a:pPr>
              <a:defRPr/>
            </a:pPr>
            <a:endParaRPr lang="ja-JP" altLang="en-US" dirty="0"/>
          </a:p>
        </p:txBody>
      </p:sp>
      <p:sp>
        <p:nvSpPr>
          <p:cNvPr id="5" name="Slide Number Placeholder 5">
            <a:extLst>
              <a:ext uri="{FF2B5EF4-FFF2-40B4-BE49-F238E27FC236}">
                <a16:creationId xmlns:a16="http://schemas.microsoft.com/office/drawing/2014/main" id="{CDC36FB9-B439-4EDA-AC6D-B8079048D4C5}"/>
              </a:ext>
            </a:extLst>
          </p:cNvPr>
          <p:cNvSpPr>
            <a:spLocks noGrp="1"/>
          </p:cNvSpPr>
          <p:nvPr>
            <p:ph type="sldNum" sz="quarter" idx="12"/>
          </p:nvPr>
        </p:nvSpPr>
        <p:spPr/>
        <p:txBody>
          <a:bodyPr/>
          <a:lstStyle>
            <a:lvl1pPr>
              <a:defRPr/>
            </a:lvl1pPr>
          </a:lstStyle>
          <a:p>
            <a:pPr>
              <a:defRPr/>
            </a:pPr>
            <a:fld id="{79AD9C27-AC00-4E7F-8FA4-BA6577FE9375}" type="slidenum">
              <a:rPr lang="ja-JP" altLang="en-US"/>
              <a:pPr>
                <a:defRPr/>
              </a:pPr>
              <a:t>‹#›</a:t>
            </a:fld>
            <a:endParaRPr lang="ja-JP" altLang="en-US" dirty="0"/>
          </a:p>
        </p:txBody>
      </p:sp>
    </p:spTree>
    <p:extLst>
      <p:ext uri="{BB962C8B-B14F-4D97-AF65-F5344CB8AC3E}">
        <p14:creationId xmlns:p14="http://schemas.microsoft.com/office/powerpoint/2010/main" val="27585211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ABDBB39-C972-4D47-A02E-7EE5A834D46C}"/>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a:extLst>
              <a:ext uri="{FF2B5EF4-FFF2-40B4-BE49-F238E27FC236}">
                <a16:creationId xmlns:a16="http://schemas.microsoft.com/office/drawing/2014/main" id="{5804E584-74BB-47F4-87CC-C8AB7E146A3A}"/>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a:extLst>
              <a:ext uri="{FF2B5EF4-FFF2-40B4-BE49-F238E27FC236}">
                <a16:creationId xmlns:a16="http://schemas.microsoft.com/office/drawing/2014/main" id="{74BBA5EB-25F4-447A-B690-CD8529D0FA2C}"/>
              </a:ext>
            </a:extLst>
          </p:cNvPr>
          <p:cNvSpPr>
            <a:spLocks noGrp="1"/>
          </p:cNvSpPr>
          <p:nvPr>
            <p:ph type="dt" sz="half" idx="10"/>
          </p:nvPr>
        </p:nvSpPr>
        <p:spPr/>
        <p:txBody>
          <a:bodyPr/>
          <a:lstStyle>
            <a:lvl1pPr>
              <a:defRPr/>
            </a:lvl1pPr>
          </a:lstStyle>
          <a:p>
            <a:pPr>
              <a:defRPr/>
            </a:pPr>
            <a:fld id="{129A53D4-9B84-49E0-B897-154D7B5677D9}" type="datetimeFigureOut">
              <a:rPr lang="ja-JP" altLang="en-US"/>
              <a:pPr>
                <a:defRPr/>
              </a:pPr>
              <a:t>2024/3/19</a:t>
            </a:fld>
            <a:endParaRPr lang="ja-JP" altLang="en-US" dirty="0"/>
          </a:p>
        </p:txBody>
      </p:sp>
      <p:sp>
        <p:nvSpPr>
          <p:cNvPr id="5" name="Footer Placeholder 7">
            <a:extLst>
              <a:ext uri="{FF2B5EF4-FFF2-40B4-BE49-F238E27FC236}">
                <a16:creationId xmlns:a16="http://schemas.microsoft.com/office/drawing/2014/main" id="{39244E89-90A7-4CCF-BBA3-83920EC51167}"/>
              </a:ext>
            </a:extLst>
          </p:cNvPr>
          <p:cNvSpPr>
            <a:spLocks noGrp="1"/>
          </p:cNvSpPr>
          <p:nvPr>
            <p:ph type="ftr" sz="quarter" idx="11"/>
          </p:nvPr>
        </p:nvSpPr>
        <p:spPr/>
        <p:txBody>
          <a:bodyPr/>
          <a:lstStyle>
            <a:lvl1pPr>
              <a:defRPr>
                <a:solidFill>
                  <a:srgbClr val="FFFFFF"/>
                </a:solidFill>
              </a:defRPr>
            </a:lvl1pPr>
          </a:lstStyle>
          <a:p>
            <a:pPr>
              <a:defRPr/>
            </a:pPr>
            <a:endParaRPr lang="ja-JP" altLang="en-US" dirty="0"/>
          </a:p>
        </p:txBody>
      </p:sp>
      <p:sp>
        <p:nvSpPr>
          <p:cNvPr id="6" name="Slide Number Placeholder 8">
            <a:extLst>
              <a:ext uri="{FF2B5EF4-FFF2-40B4-BE49-F238E27FC236}">
                <a16:creationId xmlns:a16="http://schemas.microsoft.com/office/drawing/2014/main" id="{67A6FD18-7710-4BC2-BB81-1DC7EA23C75B}"/>
              </a:ext>
            </a:extLst>
          </p:cNvPr>
          <p:cNvSpPr>
            <a:spLocks noGrp="1"/>
          </p:cNvSpPr>
          <p:nvPr>
            <p:ph type="sldNum" sz="quarter" idx="12"/>
          </p:nvPr>
        </p:nvSpPr>
        <p:spPr/>
        <p:txBody>
          <a:bodyPr/>
          <a:lstStyle>
            <a:lvl1pPr>
              <a:defRPr/>
            </a:lvl1pPr>
          </a:lstStyle>
          <a:p>
            <a:pPr>
              <a:defRPr/>
            </a:pPr>
            <a:fld id="{C87AE387-94C4-4B28-980F-0ED2FCEA13D7}" type="slidenum">
              <a:rPr lang="ja-JP" altLang="en-US"/>
              <a:pPr>
                <a:defRPr/>
              </a:pPr>
              <a:t>‹#›</a:t>
            </a:fld>
            <a:endParaRPr lang="ja-JP" altLang="en-US" dirty="0"/>
          </a:p>
        </p:txBody>
      </p:sp>
    </p:spTree>
    <p:extLst>
      <p:ext uri="{BB962C8B-B14F-4D97-AF65-F5344CB8AC3E}">
        <p14:creationId xmlns:p14="http://schemas.microsoft.com/office/powerpoint/2010/main" val="2189769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180FBC9-32B8-40B0-933A-102AAF0FCECC}"/>
              </a:ext>
            </a:extLst>
          </p:cNvPr>
          <p:cNvSpPr/>
          <p:nvPr/>
        </p:nvSpPr>
        <p:spPr>
          <a:xfrm>
            <a:off x="0"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9BCEDA21-6EBD-4562-B4F6-5508E5E3F973}"/>
              </a:ext>
            </a:extLst>
          </p:cNvPr>
          <p:cNvSpPr/>
          <p:nvPr/>
        </p:nvSpPr>
        <p:spPr>
          <a:xfrm>
            <a:off x="3030538"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a:extLst>
              <a:ext uri="{FF2B5EF4-FFF2-40B4-BE49-F238E27FC236}">
                <a16:creationId xmlns:a16="http://schemas.microsoft.com/office/drawing/2014/main" id="{E7E8060C-A8D2-4103-82CC-447A7869512D}"/>
              </a:ext>
            </a:extLst>
          </p:cNvPr>
          <p:cNvSpPr>
            <a:spLocks noGrp="1"/>
          </p:cNvSpPr>
          <p:nvPr>
            <p:ph type="dt" sz="half" idx="10"/>
          </p:nvPr>
        </p:nvSpPr>
        <p:spPr>
          <a:xfrm>
            <a:off x="349250" y="6459538"/>
            <a:ext cx="1963738" cy="365125"/>
          </a:xfrm>
        </p:spPr>
        <p:txBody>
          <a:bodyPr/>
          <a:lstStyle>
            <a:lvl1pPr algn="l">
              <a:defRPr/>
            </a:lvl1pPr>
          </a:lstStyle>
          <a:p>
            <a:pPr>
              <a:defRPr/>
            </a:pPr>
            <a:fld id="{F772A3F0-3E67-44BB-940A-C689ED27BE87}" type="datetimeFigureOut">
              <a:rPr lang="ja-JP" altLang="en-US"/>
              <a:pPr>
                <a:defRPr/>
              </a:pPr>
              <a:t>2024/3/19</a:t>
            </a:fld>
            <a:endParaRPr lang="ja-JP" altLang="en-US" dirty="0"/>
          </a:p>
        </p:txBody>
      </p:sp>
      <p:sp>
        <p:nvSpPr>
          <p:cNvPr id="8" name="Footer Placeholder 5">
            <a:extLst>
              <a:ext uri="{FF2B5EF4-FFF2-40B4-BE49-F238E27FC236}">
                <a16:creationId xmlns:a16="http://schemas.microsoft.com/office/drawing/2014/main" id="{9DAF9860-B84C-41FB-BEAE-05627EB705AF}"/>
              </a:ext>
            </a:extLst>
          </p:cNvPr>
          <p:cNvSpPr>
            <a:spLocks noGrp="1"/>
          </p:cNvSpPr>
          <p:nvPr>
            <p:ph type="ftr" sz="quarter" idx="11"/>
          </p:nvPr>
        </p:nvSpPr>
        <p:spPr>
          <a:xfrm>
            <a:off x="3600450" y="6459538"/>
            <a:ext cx="3486150" cy="365125"/>
          </a:xfrm>
        </p:spPr>
        <p:txBody>
          <a:bodyPr/>
          <a:lstStyle>
            <a:lvl1pPr algn="l">
              <a:defRPr>
                <a:solidFill>
                  <a:srgbClr val="455F51"/>
                </a:solidFill>
              </a:defRPr>
            </a:lvl1pPr>
          </a:lstStyle>
          <a:p>
            <a:pPr>
              <a:defRPr/>
            </a:pPr>
            <a:endParaRPr lang="ja-JP" altLang="en-US" dirty="0"/>
          </a:p>
        </p:txBody>
      </p:sp>
      <p:sp>
        <p:nvSpPr>
          <p:cNvPr id="9" name="Slide Number Placeholder 6">
            <a:extLst>
              <a:ext uri="{FF2B5EF4-FFF2-40B4-BE49-F238E27FC236}">
                <a16:creationId xmlns:a16="http://schemas.microsoft.com/office/drawing/2014/main" id="{42B1C059-2295-4780-A2E8-2466142C5124}"/>
              </a:ext>
            </a:extLst>
          </p:cNvPr>
          <p:cNvSpPr>
            <a:spLocks noGrp="1"/>
          </p:cNvSpPr>
          <p:nvPr>
            <p:ph type="sldNum" sz="quarter" idx="12"/>
          </p:nvPr>
        </p:nvSpPr>
        <p:spPr/>
        <p:txBody>
          <a:bodyPr/>
          <a:lstStyle>
            <a:lvl1pPr>
              <a:defRPr>
                <a:solidFill>
                  <a:srgbClr val="455F51"/>
                </a:solidFill>
              </a:defRPr>
            </a:lvl1pPr>
          </a:lstStyle>
          <a:p>
            <a:pPr>
              <a:defRPr/>
            </a:pPr>
            <a:fld id="{267C0EB6-4E55-48E9-9886-FAE894AB5DC8}" type="slidenum">
              <a:rPr lang="ja-JP" altLang="en-US"/>
              <a:pPr>
                <a:defRPr/>
              </a:pPr>
              <a:t>‹#›</a:t>
            </a:fld>
            <a:endParaRPr lang="ja-JP" altLang="en-US" dirty="0"/>
          </a:p>
        </p:txBody>
      </p:sp>
    </p:spTree>
    <p:extLst>
      <p:ext uri="{BB962C8B-B14F-4D97-AF65-F5344CB8AC3E}">
        <p14:creationId xmlns:p14="http://schemas.microsoft.com/office/powerpoint/2010/main" val="776141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92E6653-06C8-4E7F-AA2D-912CF569F7EC}"/>
              </a:ext>
            </a:extLst>
          </p:cNvPr>
          <p:cNvSpPr/>
          <p:nvPr/>
        </p:nvSpPr>
        <p:spPr>
          <a:xfrm>
            <a:off x="0" y="4953000"/>
            <a:ext cx="9142413"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F15A8FFD-61A9-4EA4-AEE6-8BAEFD50AD59}"/>
              </a:ext>
            </a:extLst>
          </p:cNvPr>
          <p:cNvSpPr/>
          <p:nvPr/>
        </p:nvSpPr>
        <p:spPr>
          <a:xfrm>
            <a:off x="0" y="4914900"/>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a:t>図を追加</a:t>
            </a:r>
            <a:endParaRPr lang="en-US" noProof="0"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a:extLst>
              <a:ext uri="{FF2B5EF4-FFF2-40B4-BE49-F238E27FC236}">
                <a16:creationId xmlns:a16="http://schemas.microsoft.com/office/drawing/2014/main" id="{7C199E6B-DDC8-4508-B044-FEDC9A6B2E53}"/>
              </a:ext>
            </a:extLst>
          </p:cNvPr>
          <p:cNvSpPr>
            <a:spLocks noGrp="1"/>
          </p:cNvSpPr>
          <p:nvPr>
            <p:ph type="dt" sz="half" idx="10"/>
          </p:nvPr>
        </p:nvSpPr>
        <p:spPr/>
        <p:txBody>
          <a:bodyPr/>
          <a:lstStyle>
            <a:lvl1pPr>
              <a:defRPr/>
            </a:lvl1pPr>
          </a:lstStyle>
          <a:p>
            <a:pPr>
              <a:defRPr/>
            </a:pPr>
            <a:fld id="{63847B49-2150-4B5F-A9DE-12198F9FB6FD}" type="datetimeFigureOut">
              <a:rPr lang="ja-JP" altLang="en-US"/>
              <a:pPr>
                <a:defRPr/>
              </a:pPr>
              <a:t>2024/3/19</a:t>
            </a:fld>
            <a:endParaRPr lang="ja-JP" altLang="en-US" dirty="0"/>
          </a:p>
        </p:txBody>
      </p:sp>
      <p:sp>
        <p:nvSpPr>
          <p:cNvPr id="8" name="Footer Placeholder 5">
            <a:extLst>
              <a:ext uri="{FF2B5EF4-FFF2-40B4-BE49-F238E27FC236}">
                <a16:creationId xmlns:a16="http://schemas.microsoft.com/office/drawing/2014/main" id="{64785E7E-FFC9-4106-B9FC-A7028576805A}"/>
              </a:ext>
            </a:extLst>
          </p:cNvPr>
          <p:cNvSpPr>
            <a:spLocks noGrp="1"/>
          </p:cNvSpPr>
          <p:nvPr>
            <p:ph type="ftr" sz="quarter" idx="11"/>
          </p:nvPr>
        </p:nvSpPr>
        <p:spPr/>
        <p:txBody>
          <a:bodyPr/>
          <a:lstStyle>
            <a:lvl1pPr>
              <a:defRPr/>
            </a:lvl1pPr>
          </a:lstStyle>
          <a:p>
            <a:pPr>
              <a:defRPr/>
            </a:pPr>
            <a:endParaRPr lang="ja-JP" altLang="en-US" dirty="0"/>
          </a:p>
        </p:txBody>
      </p:sp>
      <p:sp>
        <p:nvSpPr>
          <p:cNvPr id="9" name="Slide Number Placeholder 6">
            <a:extLst>
              <a:ext uri="{FF2B5EF4-FFF2-40B4-BE49-F238E27FC236}">
                <a16:creationId xmlns:a16="http://schemas.microsoft.com/office/drawing/2014/main" id="{15288F49-A2B7-4908-9366-7AD7AAB0714C}"/>
              </a:ext>
            </a:extLst>
          </p:cNvPr>
          <p:cNvSpPr>
            <a:spLocks noGrp="1"/>
          </p:cNvSpPr>
          <p:nvPr>
            <p:ph type="sldNum" sz="quarter" idx="12"/>
          </p:nvPr>
        </p:nvSpPr>
        <p:spPr/>
        <p:txBody>
          <a:bodyPr/>
          <a:lstStyle>
            <a:lvl1pPr>
              <a:defRPr/>
            </a:lvl1pPr>
          </a:lstStyle>
          <a:p>
            <a:pPr>
              <a:defRPr/>
            </a:pPr>
            <a:fld id="{6C8679AA-EB23-424C-923A-771E833EE7E3}" type="slidenum">
              <a:rPr lang="ja-JP" altLang="en-US"/>
              <a:pPr>
                <a:defRPr/>
              </a:pPr>
              <a:t>‹#›</a:t>
            </a:fld>
            <a:endParaRPr lang="ja-JP" altLang="en-US" dirty="0"/>
          </a:p>
        </p:txBody>
      </p:sp>
    </p:spTree>
    <p:extLst>
      <p:ext uri="{BB962C8B-B14F-4D97-AF65-F5344CB8AC3E}">
        <p14:creationId xmlns:p14="http://schemas.microsoft.com/office/powerpoint/2010/main" val="2049381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F912A20E-B2AD-4A31-B3EA-ADCD6EDEF7A2}"/>
              </a:ext>
            </a:extLst>
          </p:cNvPr>
          <p:cNvSpPr>
            <a:spLocks noGrp="1"/>
          </p:cNvSpPr>
          <p:nvPr>
            <p:ph type="dt" sz="half" idx="10"/>
          </p:nvPr>
        </p:nvSpPr>
        <p:spPr/>
        <p:txBody>
          <a:bodyPr/>
          <a:lstStyle>
            <a:lvl1pPr>
              <a:defRPr/>
            </a:lvl1pPr>
          </a:lstStyle>
          <a:p>
            <a:pPr>
              <a:defRPr/>
            </a:pPr>
            <a:fld id="{D28F2781-AB21-4449-ABCA-25D5A9D6FED8}" type="datetimeFigureOut">
              <a:rPr lang="ja-JP" altLang="en-US"/>
              <a:pPr>
                <a:defRPr/>
              </a:pPr>
              <a:t>2024/3/19</a:t>
            </a:fld>
            <a:endParaRPr lang="ja-JP" altLang="en-US" dirty="0"/>
          </a:p>
        </p:txBody>
      </p:sp>
      <p:sp>
        <p:nvSpPr>
          <p:cNvPr id="5" name="Footer Placeholder 4">
            <a:extLst>
              <a:ext uri="{FF2B5EF4-FFF2-40B4-BE49-F238E27FC236}">
                <a16:creationId xmlns:a16="http://schemas.microsoft.com/office/drawing/2014/main" id="{8DCC3E46-3FB0-4C86-913A-3DCE549EB671}"/>
              </a:ext>
            </a:extLst>
          </p:cNvPr>
          <p:cNvSpPr>
            <a:spLocks noGrp="1"/>
          </p:cNvSpPr>
          <p:nvPr>
            <p:ph type="ftr" sz="quarter" idx="11"/>
          </p:nvPr>
        </p:nvSpPr>
        <p:spPr/>
        <p:txBody>
          <a:bodyPr/>
          <a:lstStyle>
            <a:lvl1pPr>
              <a:defRPr/>
            </a:lvl1pPr>
          </a:lstStyle>
          <a:p>
            <a:pPr>
              <a:defRPr/>
            </a:pPr>
            <a:endParaRPr lang="ja-JP" altLang="en-US" dirty="0"/>
          </a:p>
        </p:txBody>
      </p:sp>
      <p:sp>
        <p:nvSpPr>
          <p:cNvPr id="6" name="Slide Number Placeholder 5">
            <a:extLst>
              <a:ext uri="{FF2B5EF4-FFF2-40B4-BE49-F238E27FC236}">
                <a16:creationId xmlns:a16="http://schemas.microsoft.com/office/drawing/2014/main" id="{E97965E7-CB63-42BE-A6D9-6927FF09C908}"/>
              </a:ext>
            </a:extLst>
          </p:cNvPr>
          <p:cNvSpPr>
            <a:spLocks noGrp="1"/>
          </p:cNvSpPr>
          <p:nvPr>
            <p:ph type="sldNum" sz="quarter" idx="12"/>
          </p:nvPr>
        </p:nvSpPr>
        <p:spPr/>
        <p:txBody>
          <a:bodyPr/>
          <a:lstStyle>
            <a:lvl1pPr>
              <a:defRPr/>
            </a:lvl1pPr>
          </a:lstStyle>
          <a:p>
            <a:pPr>
              <a:defRPr/>
            </a:pPr>
            <a:fld id="{CB09EBBD-0F8E-45BD-838C-6568D79793E1}" type="slidenum">
              <a:rPr lang="ja-JP" altLang="en-US"/>
              <a:pPr>
                <a:defRPr/>
              </a:pPr>
              <a:t>‹#›</a:t>
            </a:fld>
            <a:endParaRPr lang="ja-JP" altLang="en-US" dirty="0"/>
          </a:p>
        </p:txBody>
      </p:sp>
    </p:spTree>
    <p:extLst>
      <p:ext uri="{BB962C8B-B14F-4D97-AF65-F5344CB8AC3E}">
        <p14:creationId xmlns:p14="http://schemas.microsoft.com/office/powerpoint/2010/main" val="38029533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A1F5E035-7B4B-4ABE-BBD7-DC43F94F5A9E}"/>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FAA9E232-90C7-4457-B447-F498962B8103}"/>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Date Placeholder 3">
            <a:extLst>
              <a:ext uri="{FF2B5EF4-FFF2-40B4-BE49-F238E27FC236}">
                <a16:creationId xmlns:a16="http://schemas.microsoft.com/office/drawing/2014/main" id="{92C97CA9-72E5-4ADA-9B17-C08350879903}"/>
              </a:ext>
            </a:extLst>
          </p:cNvPr>
          <p:cNvSpPr>
            <a:spLocks noGrp="1"/>
          </p:cNvSpPr>
          <p:nvPr>
            <p:ph type="dt" sz="half" idx="10"/>
          </p:nvPr>
        </p:nvSpPr>
        <p:spPr/>
        <p:txBody>
          <a:bodyPr/>
          <a:lstStyle>
            <a:lvl1pPr>
              <a:defRPr/>
            </a:lvl1pPr>
          </a:lstStyle>
          <a:p>
            <a:pPr>
              <a:defRPr/>
            </a:pPr>
            <a:fld id="{B81876E7-C0E8-47E6-AB98-0DAE92FA42FF}" type="datetimeFigureOut">
              <a:rPr lang="ja-JP" altLang="en-US"/>
              <a:pPr>
                <a:defRPr/>
              </a:pPr>
              <a:t>2024/3/19</a:t>
            </a:fld>
            <a:endParaRPr lang="ja-JP" altLang="en-US" dirty="0"/>
          </a:p>
        </p:txBody>
      </p:sp>
      <p:sp>
        <p:nvSpPr>
          <p:cNvPr id="7" name="Footer Placeholder 4">
            <a:extLst>
              <a:ext uri="{FF2B5EF4-FFF2-40B4-BE49-F238E27FC236}">
                <a16:creationId xmlns:a16="http://schemas.microsoft.com/office/drawing/2014/main" id="{D3F036DA-D8D0-4CDB-B373-2B33EE538729}"/>
              </a:ext>
            </a:extLst>
          </p:cNvPr>
          <p:cNvSpPr>
            <a:spLocks noGrp="1"/>
          </p:cNvSpPr>
          <p:nvPr>
            <p:ph type="ftr" sz="quarter" idx="11"/>
          </p:nvPr>
        </p:nvSpPr>
        <p:spPr/>
        <p:txBody>
          <a:bodyPr/>
          <a:lstStyle>
            <a:lvl1pPr>
              <a:defRPr/>
            </a:lvl1pPr>
          </a:lstStyle>
          <a:p>
            <a:pPr>
              <a:defRPr/>
            </a:pPr>
            <a:endParaRPr lang="ja-JP" altLang="en-US" dirty="0"/>
          </a:p>
        </p:txBody>
      </p:sp>
      <p:sp>
        <p:nvSpPr>
          <p:cNvPr id="8" name="Slide Number Placeholder 5">
            <a:extLst>
              <a:ext uri="{FF2B5EF4-FFF2-40B4-BE49-F238E27FC236}">
                <a16:creationId xmlns:a16="http://schemas.microsoft.com/office/drawing/2014/main" id="{14ABDD53-048A-47D0-B010-C9E9BAA1C71E}"/>
              </a:ext>
            </a:extLst>
          </p:cNvPr>
          <p:cNvSpPr>
            <a:spLocks noGrp="1"/>
          </p:cNvSpPr>
          <p:nvPr>
            <p:ph type="sldNum" sz="quarter" idx="12"/>
          </p:nvPr>
        </p:nvSpPr>
        <p:spPr/>
        <p:txBody>
          <a:bodyPr/>
          <a:lstStyle>
            <a:lvl1pPr>
              <a:defRPr/>
            </a:lvl1pPr>
          </a:lstStyle>
          <a:p>
            <a:pPr>
              <a:defRPr/>
            </a:pPr>
            <a:fld id="{8DA64075-C6DB-4978-840A-4ADE74422533}" type="slidenum">
              <a:rPr lang="ja-JP" altLang="en-US"/>
              <a:pPr>
                <a:defRPr/>
              </a:pPr>
              <a:t>‹#›</a:t>
            </a:fld>
            <a:endParaRPr lang="ja-JP" altLang="en-US" dirty="0"/>
          </a:p>
        </p:txBody>
      </p:sp>
    </p:spTree>
    <p:extLst>
      <p:ext uri="{BB962C8B-B14F-4D97-AF65-F5344CB8AC3E}">
        <p14:creationId xmlns:p14="http://schemas.microsoft.com/office/powerpoint/2010/main" val="989110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タイトル付きの&#10;コンテンツ">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2C456FF3-B944-4860-A02F-1AA31010BD75}"/>
              </a:ext>
            </a:extLst>
          </p:cNvPr>
          <p:cNvSpPr/>
          <p:nvPr/>
        </p:nvSpPr>
        <p:spPr>
          <a:xfrm>
            <a:off x="0"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8">
            <a:extLst>
              <a:ext uri="{FF2B5EF4-FFF2-40B4-BE49-F238E27FC236}">
                <a16:creationId xmlns:a16="http://schemas.microsoft.com/office/drawing/2014/main" id="{1F968D84-F990-444C-9CEB-8224EBAF1E1E}"/>
              </a:ext>
            </a:extLst>
          </p:cNvPr>
          <p:cNvSpPr/>
          <p:nvPr/>
        </p:nvSpPr>
        <p:spPr>
          <a:xfrm>
            <a:off x="3030538"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8588" y="455575"/>
            <a:ext cx="2901465" cy="2286000"/>
          </a:xfrm>
        </p:spPr>
        <p:txBody>
          <a:bodyPr/>
          <a:lstStyle>
            <a:lvl1pPr>
              <a:defRPr sz="3600" b="0">
                <a:solidFill>
                  <a:srgbClr val="FFFFFF"/>
                </a:solidFill>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00450" y="731520"/>
            <a:ext cx="4869180" cy="5257800"/>
          </a:xfrm>
        </p:spPr>
        <p:txBody>
          <a:bodyPr/>
          <a:lstStyle>
            <a:lvl1pPr>
              <a:defRPr sz="3300"/>
            </a:lvl1pPr>
            <a:lvl2pPr>
              <a:defRPr sz="3300"/>
            </a:lvl2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6" name="Date Placeholder 4">
            <a:extLst>
              <a:ext uri="{FF2B5EF4-FFF2-40B4-BE49-F238E27FC236}">
                <a16:creationId xmlns:a16="http://schemas.microsoft.com/office/drawing/2014/main" id="{3D3FA889-37A5-436E-ADE5-3B13FA451D7A}"/>
              </a:ext>
            </a:extLst>
          </p:cNvPr>
          <p:cNvSpPr>
            <a:spLocks noGrp="1"/>
          </p:cNvSpPr>
          <p:nvPr>
            <p:ph type="dt" sz="half" idx="10"/>
          </p:nvPr>
        </p:nvSpPr>
        <p:spPr>
          <a:xfrm>
            <a:off x="349250" y="6459538"/>
            <a:ext cx="1963738" cy="365125"/>
          </a:xfrm>
        </p:spPr>
        <p:txBody>
          <a:bodyPr/>
          <a:lstStyle>
            <a:lvl1pPr algn="l">
              <a:defRPr/>
            </a:lvl1pPr>
          </a:lstStyle>
          <a:p>
            <a:pPr>
              <a:defRPr/>
            </a:pPr>
            <a:fld id="{90A5016C-B9C9-4DBE-98D6-623ADC6F3DED}" type="datetimeFigureOut">
              <a:rPr lang="ja-JP" altLang="en-US"/>
              <a:pPr>
                <a:defRPr/>
              </a:pPr>
              <a:t>2024/3/19</a:t>
            </a:fld>
            <a:endParaRPr lang="ja-JP" altLang="en-US" dirty="0"/>
          </a:p>
        </p:txBody>
      </p:sp>
      <p:sp>
        <p:nvSpPr>
          <p:cNvPr id="7" name="Footer Placeholder 5">
            <a:extLst>
              <a:ext uri="{FF2B5EF4-FFF2-40B4-BE49-F238E27FC236}">
                <a16:creationId xmlns:a16="http://schemas.microsoft.com/office/drawing/2014/main" id="{9EC5DC16-068C-4D5E-B6CA-183085C778A0}"/>
              </a:ext>
            </a:extLst>
          </p:cNvPr>
          <p:cNvSpPr>
            <a:spLocks noGrp="1"/>
          </p:cNvSpPr>
          <p:nvPr>
            <p:ph type="ftr" sz="quarter" idx="11"/>
          </p:nvPr>
        </p:nvSpPr>
        <p:spPr>
          <a:xfrm>
            <a:off x="3600450" y="6459538"/>
            <a:ext cx="3486150" cy="365125"/>
          </a:xfrm>
        </p:spPr>
        <p:txBody>
          <a:bodyPr/>
          <a:lstStyle>
            <a:lvl1pPr algn="l">
              <a:defRPr>
                <a:solidFill>
                  <a:srgbClr val="455F51"/>
                </a:solidFill>
              </a:defRPr>
            </a:lvl1pPr>
          </a:lstStyle>
          <a:p>
            <a:pPr>
              <a:defRPr/>
            </a:pPr>
            <a:endParaRPr lang="ja-JP" altLang="en-US" dirty="0"/>
          </a:p>
        </p:txBody>
      </p:sp>
      <p:sp>
        <p:nvSpPr>
          <p:cNvPr id="8" name="Slide Number Placeholder 6">
            <a:extLst>
              <a:ext uri="{FF2B5EF4-FFF2-40B4-BE49-F238E27FC236}">
                <a16:creationId xmlns:a16="http://schemas.microsoft.com/office/drawing/2014/main" id="{D2A6A6EB-4641-4F26-B278-9513B35E6F61}"/>
              </a:ext>
            </a:extLst>
          </p:cNvPr>
          <p:cNvSpPr>
            <a:spLocks noGrp="1"/>
          </p:cNvSpPr>
          <p:nvPr>
            <p:ph type="sldNum" sz="quarter" idx="12"/>
          </p:nvPr>
        </p:nvSpPr>
        <p:spPr/>
        <p:txBody>
          <a:bodyPr/>
          <a:lstStyle>
            <a:lvl1pPr>
              <a:defRPr>
                <a:solidFill>
                  <a:srgbClr val="455F51"/>
                </a:solidFill>
              </a:defRPr>
            </a:lvl1pPr>
          </a:lstStyle>
          <a:p>
            <a:pPr>
              <a:defRPr/>
            </a:pPr>
            <a:fld id="{1F5497A5-C9FF-4746-8A15-5417F32E064E}" type="slidenum">
              <a:rPr lang="ja-JP" altLang="en-US"/>
              <a:pPr>
                <a:defRPr/>
              </a:pPr>
              <a:t>‹#›</a:t>
            </a:fld>
            <a:endParaRPr lang="ja-JP" altLang="en-US" dirty="0"/>
          </a:p>
        </p:txBody>
      </p:sp>
    </p:spTree>
    <p:extLst>
      <p:ext uri="{BB962C8B-B14F-4D97-AF65-F5344CB8AC3E}">
        <p14:creationId xmlns:p14="http://schemas.microsoft.com/office/powerpoint/2010/main" val="409337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a:extLst>
              <a:ext uri="{FF2B5EF4-FFF2-40B4-BE49-F238E27FC236}">
                <a16:creationId xmlns:a16="http://schemas.microsoft.com/office/drawing/2014/main" id="{C1B250BB-C0E9-4282-A122-CB134F54F796}"/>
              </a:ext>
            </a:extLst>
          </p:cNvPr>
          <p:cNvSpPr>
            <a:spLocks noGrp="1"/>
          </p:cNvSpPr>
          <p:nvPr>
            <p:ph type="dt" sz="half" idx="10"/>
          </p:nvPr>
        </p:nvSpPr>
        <p:spPr/>
        <p:txBody>
          <a:bodyPr/>
          <a:lstStyle>
            <a:lvl1pPr>
              <a:defRPr/>
            </a:lvl1pPr>
          </a:lstStyle>
          <a:p>
            <a:pPr>
              <a:defRPr/>
            </a:pPr>
            <a:fld id="{47CB2324-AF1B-42D2-948F-92A64BD4F111}" type="datetimeFigureOut">
              <a:rPr lang="ja-JP" altLang="en-US"/>
              <a:pPr>
                <a:defRPr/>
              </a:pPr>
              <a:t>2024/3/19</a:t>
            </a:fld>
            <a:endParaRPr lang="ja-JP" altLang="en-US" dirty="0"/>
          </a:p>
        </p:txBody>
      </p:sp>
      <p:sp>
        <p:nvSpPr>
          <p:cNvPr id="6" name="Footer Placeholder 4">
            <a:extLst>
              <a:ext uri="{FF2B5EF4-FFF2-40B4-BE49-F238E27FC236}">
                <a16:creationId xmlns:a16="http://schemas.microsoft.com/office/drawing/2014/main" id="{53EBA00A-219C-4C96-976B-432ECE4A7009}"/>
              </a:ext>
            </a:extLst>
          </p:cNvPr>
          <p:cNvSpPr>
            <a:spLocks noGrp="1"/>
          </p:cNvSpPr>
          <p:nvPr>
            <p:ph type="ftr" sz="quarter" idx="11"/>
          </p:nvPr>
        </p:nvSpPr>
        <p:spPr/>
        <p:txBody>
          <a:bodyPr/>
          <a:lstStyle>
            <a:lvl1pPr>
              <a:defRPr/>
            </a:lvl1pPr>
          </a:lstStyle>
          <a:p>
            <a:pPr>
              <a:defRPr/>
            </a:pPr>
            <a:endParaRPr lang="ja-JP" altLang="en-US" dirty="0"/>
          </a:p>
        </p:txBody>
      </p:sp>
      <p:sp>
        <p:nvSpPr>
          <p:cNvPr id="7" name="Slide Number Placeholder 5">
            <a:extLst>
              <a:ext uri="{FF2B5EF4-FFF2-40B4-BE49-F238E27FC236}">
                <a16:creationId xmlns:a16="http://schemas.microsoft.com/office/drawing/2014/main" id="{67776C5F-443A-42B3-BED9-7ACBD0299FF0}"/>
              </a:ext>
            </a:extLst>
          </p:cNvPr>
          <p:cNvSpPr>
            <a:spLocks noGrp="1"/>
          </p:cNvSpPr>
          <p:nvPr>
            <p:ph type="sldNum" sz="quarter" idx="12"/>
          </p:nvPr>
        </p:nvSpPr>
        <p:spPr/>
        <p:txBody>
          <a:bodyPr/>
          <a:lstStyle>
            <a:lvl1pPr>
              <a:defRPr/>
            </a:lvl1pPr>
          </a:lstStyle>
          <a:p>
            <a:pPr>
              <a:defRPr/>
            </a:pPr>
            <a:fld id="{5B2378B7-895E-4C7B-90F5-426A5952B2A5}" type="slidenum">
              <a:rPr lang="ja-JP" altLang="en-US"/>
              <a:pPr>
                <a:defRPr/>
              </a:pPr>
              <a:t>‹#›</a:t>
            </a:fld>
            <a:endParaRPr lang="ja-JP" altLang="en-US" dirty="0"/>
          </a:p>
        </p:txBody>
      </p:sp>
    </p:spTree>
    <p:extLst>
      <p:ext uri="{BB962C8B-B14F-4D97-AF65-F5344CB8AC3E}">
        <p14:creationId xmlns:p14="http://schemas.microsoft.com/office/powerpoint/2010/main" val="230425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22960" y="2582334"/>
            <a:ext cx="370332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63440" y="2582334"/>
            <a:ext cx="370332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a:extLst>
              <a:ext uri="{FF2B5EF4-FFF2-40B4-BE49-F238E27FC236}">
                <a16:creationId xmlns:a16="http://schemas.microsoft.com/office/drawing/2014/main" id="{036715D6-96DD-407B-98FC-F44C9465231C}"/>
              </a:ext>
            </a:extLst>
          </p:cNvPr>
          <p:cNvSpPr>
            <a:spLocks noGrp="1"/>
          </p:cNvSpPr>
          <p:nvPr>
            <p:ph type="dt" sz="half" idx="10"/>
          </p:nvPr>
        </p:nvSpPr>
        <p:spPr/>
        <p:txBody>
          <a:bodyPr/>
          <a:lstStyle>
            <a:lvl1pPr>
              <a:defRPr/>
            </a:lvl1pPr>
          </a:lstStyle>
          <a:p>
            <a:pPr>
              <a:defRPr/>
            </a:pPr>
            <a:fld id="{8539E42E-ED22-497F-BC4D-F987662BD7F0}" type="datetimeFigureOut">
              <a:rPr lang="ja-JP" altLang="en-US"/>
              <a:pPr>
                <a:defRPr/>
              </a:pPr>
              <a:t>2024/3/19</a:t>
            </a:fld>
            <a:endParaRPr lang="ja-JP" altLang="en-US" dirty="0"/>
          </a:p>
        </p:txBody>
      </p:sp>
      <p:sp>
        <p:nvSpPr>
          <p:cNvPr id="8" name="Footer Placeholder 4">
            <a:extLst>
              <a:ext uri="{FF2B5EF4-FFF2-40B4-BE49-F238E27FC236}">
                <a16:creationId xmlns:a16="http://schemas.microsoft.com/office/drawing/2014/main" id="{112D3637-E073-49D9-92E4-8D9BC332769C}"/>
              </a:ext>
            </a:extLst>
          </p:cNvPr>
          <p:cNvSpPr>
            <a:spLocks noGrp="1"/>
          </p:cNvSpPr>
          <p:nvPr>
            <p:ph type="ftr" sz="quarter" idx="11"/>
          </p:nvPr>
        </p:nvSpPr>
        <p:spPr/>
        <p:txBody>
          <a:bodyPr/>
          <a:lstStyle>
            <a:lvl1pPr>
              <a:defRPr/>
            </a:lvl1pPr>
          </a:lstStyle>
          <a:p>
            <a:pPr>
              <a:defRPr/>
            </a:pPr>
            <a:endParaRPr lang="ja-JP" altLang="en-US" dirty="0"/>
          </a:p>
        </p:txBody>
      </p:sp>
      <p:sp>
        <p:nvSpPr>
          <p:cNvPr id="9" name="Slide Number Placeholder 5">
            <a:extLst>
              <a:ext uri="{FF2B5EF4-FFF2-40B4-BE49-F238E27FC236}">
                <a16:creationId xmlns:a16="http://schemas.microsoft.com/office/drawing/2014/main" id="{58A95867-0122-4F60-958C-989E04CD2D03}"/>
              </a:ext>
            </a:extLst>
          </p:cNvPr>
          <p:cNvSpPr>
            <a:spLocks noGrp="1"/>
          </p:cNvSpPr>
          <p:nvPr>
            <p:ph type="sldNum" sz="quarter" idx="12"/>
          </p:nvPr>
        </p:nvSpPr>
        <p:spPr/>
        <p:txBody>
          <a:bodyPr/>
          <a:lstStyle>
            <a:lvl1pPr>
              <a:defRPr/>
            </a:lvl1pPr>
          </a:lstStyle>
          <a:p>
            <a:pPr>
              <a:defRPr/>
            </a:pPr>
            <a:fld id="{5DCC6387-5F1B-435C-ACF4-DED7BA5597CA}" type="slidenum">
              <a:rPr lang="ja-JP" altLang="en-US"/>
              <a:pPr>
                <a:defRPr/>
              </a:pPr>
              <a:t>‹#›</a:t>
            </a:fld>
            <a:endParaRPr lang="ja-JP" altLang="en-US" dirty="0"/>
          </a:p>
        </p:txBody>
      </p:sp>
    </p:spTree>
    <p:extLst>
      <p:ext uri="{BB962C8B-B14F-4D97-AF65-F5344CB8AC3E}">
        <p14:creationId xmlns:p14="http://schemas.microsoft.com/office/powerpoint/2010/main" val="2241557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3">
            <a:extLst>
              <a:ext uri="{FF2B5EF4-FFF2-40B4-BE49-F238E27FC236}">
                <a16:creationId xmlns:a16="http://schemas.microsoft.com/office/drawing/2014/main" id="{A1BFDD12-41B6-444B-BF82-76E86D33907B}"/>
              </a:ext>
            </a:extLst>
          </p:cNvPr>
          <p:cNvSpPr>
            <a:spLocks noGrp="1"/>
          </p:cNvSpPr>
          <p:nvPr>
            <p:ph type="dt" sz="half" idx="10"/>
          </p:nvPr>
        </p:nvSpPr>
        <p:spPr/>
        <p:txBody>
          <a:bodyPr/>
          <a:lstStyle>
            <a:lvl1pPr>
              <a:defRPr/>
            </a:lvl1pPr>
          </a:lstStyle>
          <a:p>
            <a:pPr>
              <a:defRPr/>
            </a:pPr>
            <a:fld id="{0DFF433C-6B5C-43C0-BFB9-CCD3ACD03E0F}" type="datetimeFigureOut">
              <a:rPr lang="ja-JP" altLang="en-US"/>
              <a:pPr>
                <a:defRPr/>
              </a:pPr>
              <a:t>2024/3/19</a:t>
            </a:fld>
            <a:endParaRPr lang="ja-JP" altLang="en-US" dirty="0"/>
          </a:p>
        </p:txBody>
      </p:sp>
      <p:sp>
        <p:nvSpPr>
          <p:cNvPr id="4" name="Footer Placeholder 4">
            <a:extLst>
              <a:ext uri="{FF2B5EF4-FFF2-40B4-BE49-F238E27FC236}">
                <a16:creationId xmlns:a16="http://schemas.microsoft.com/office/drawing/2014/main" id="{46CE7D3B-E245-4F95-9B92-44155D2E7596}"/>
              </a:ext>
            </a:extLst>
          </p:cNvPr>
          <p:cNvSpPr>
            <a:spLocks noGrp="1"/>
          </p:cNvSpPr>
          <p:nvPr>
            <p:ph type="ftr" sz="quarter" idx="11"/>
          </p:nvPr>
        </p:nvSpPr>
        <p:spPr/>
        <p:txBody>
          <a:bodyPr/>
          <a:lstStyle>
            <a:lvl1pPr>
              <a:defRPr/>
            </a:lvl1pPr>
          </a:lstStyle>
          <a:p>
            <a:pPr>
              <a:defRPr/>
            </a:pPr>
            <a:endParaRPr lang="ja-JP" altLang="en-US" dirty="0"/>
          </a:p>
        </p:txBody>
      </p:sp>
      <p:sp>
        <p:nvSpPr>
          <p:cNvPr id="5" name="Slide Number Placeholder 5">
            <a:extLst>
              <a:ext uri="{FF2B5EF4-FFF2-40B4-BE49-F238E27FC236}">
                <a16:creationId xmlns:a16="http://schemas.microsoft.com/office/drawing/2014/main" id="{FDF2AA12-CA43-489B-8371-E45C0395C8EB}"/>
              </a:ext>
            </a:extLst>
          </p:cNvPr>
          <p:cNvSpPr>
            <a:spLocks noGrp="1"/>
          </p:cNvSpPr>
          <p:nvPr>
            <p:ph type="sldNum" sz="quarter" idx="12"/>
          </p:nvPr>
        </p:nvSpPr>
        <p:spPr/>
        <p:txBody>
          <a:bodyPr/>
          <a:lstStyle>
            <a:lvl1pPr>
              <a:defRPr/>
            </a:lvl1pPr>
          </a:lstStyle>
          <a:p>
            <a:pPr>
              <a:defRPr/>
            </a:pPr>
            <a:fld id="{6DAAC9C8-F828-4A3A-80A6-7B2EA81D4DAB}" type="slidenum">
              <a:rPr lang="ja-JP" altLang="en-US"/>
              <a:pPr>
                <a:defRPr/>
              </a:pPr>
              <a:t>‹#›</a:t>
            </a:fld>
            <a:endParaRPr lang="ja-JP" altLang="en-US" dirty="0"/>
          </a:p>
        </p:txBody>
      </p:sp>
    </p:spTree>
    <p:extLst>
      <p:ext uri="{BB962C8B-B14F-4D97-AF65-F5344CB8AC3E}">
        <p14:creationId xmlns:p14="http://schemas.microsoft.com/office/powerpoint/2010/main" val="3340287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216E079-D7B0-449E-B089-F5CE59E4F37A}"/>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a:extLst>
              <a:ext uri="{FF2B5EF4-FFF2-40B4-BE49-F238E27FC236}">
                <a16:creationId xmlns:a16="http://schemas.microsoft.com/office/drawing/2014/main" id="{38481BF9-3C28-40FC-AFF0-0DF262246F86}"/>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a:extLst>
              <a:ext uri="{FF2B5EF4-FFF2-40B4-BE49-F238E27FC236}">
                <a16:creationId xmlns:a16="http://schemas.microsoft.com/office/drawing/2014/main" id="{A28C5264-5864-42B4-BDC2-4033B5BDD63D}"/>
              </a:ext>
            </a:extLst>
          </p:cNvPr>
          <p:cNvSpPr>
            <a:spLocks noGrp="1"/>
          </p:cNvSpPr>
          <p:nvPr>
            <p:ph type="dt" sz="half" idx="10"/>
          </p:nvPr>
        </p:nvSpPr>
        <p:spPr/>
        <p:txBody>
          <a:bodyPr/>
          <a:lstStyle>
            <a:lvl1pPr>
              <a:defRPr/>
            </a:lvl1pPr>
          </a:lstStyle>
          <a:p>
            <a:pPr>
              <a:defRPr/>
            </a:pPr>
            <a:fld id="{1515E495-0ED5-4146-BD77-A77CEC83E84A}" type="datetimeFigureOut">
              <a:rPr lang="ja-JP" altLang="en-US"/>
              <a:pPr>
                <a:defRPr/>
              </a:pPr>
              <a:t>2024/3/19</a:t>
            </a:fld>
            <a:endParaRPr lang="ja-JP" altLang="en-US" dirty="0"/>
          </a:p>
        </p:txBody>
      </p:sp>
      <p:sp>
        <p:nvSpPr>
          <p:cNvPr id="5" name="Footer Placeholder 7">
            <a:extLst>
              <a:ext uri="{FF2B5EF4-FFF2-40B4-BE49-F238E27FC236}">
                <a16:creationId xmlns:a16="http://schemas.microsoft.com/office/drawing/2014/main" id="{4487A770-270B-46E0-8AE6-120EF1B01847}"/>
              </a:ext>
            </a:extLst>
          </p:cNvPr>
          <p:cNvSpPr>
            <a:spLocks noGrp="1"/>
          </p:cNvSpPr>
          <p:nvPr>
            <p:ph type="ftr" sz="quarter" idx="11"/>
          </p:nvPr>
        </p:nvSpPr>
        <p:spPr/>
        <p:txBody>
          <a:bodyPr/>
          <a:lstStyle>
            <a:lvl1pPr>
              <a:defRPr>
                <a:solidFill>
                  <a:srgbClr val="FFFFFF"/>
                </a:solidFill>
              </a:defRPr>
            </a:lvl1pPr>
          </a:lstStyle>
          <a:p>
            <a:pPr>
              <a:defRPr/>
            </a:pPr>
            <a:endParaRPr lang="ja-JP" altLang="en-US" dirty="0"/>
          </a:p>
        </p:txBody>
      </p:sp>
      <p:sp>
        <p:nvSpPr>
          <p:cNvPr id="6" name="Slide Number Placeholder 8">
            <a:extLst>
              <a:ext uri="{FF2B5EF4-FFF2-40B4-BE49-F238E27FC236}">
                <a16:creationId xmlns:a16="http://schemas.microsoft.com/office/drawing/2014/main" id="{C8F10B94-A93F-4566-9EA4-23A5E359806D}"/>
              </a:ext>
            </a:extLst>
          </p:cNvPr>
          <p:cNvSpPr>
            <a:spLocks noGrp="1"/>
          </p:cNvSpPr>
          <p:nvPr>
            <p:ph type="sldNum" sz="quarter" idx="12"/>
          </p:nvPr>
        </p:nvSpPr>
        <p:spPr/>
        <p:txBody>
          <a:bodyPr/>
          <a:lstStyle>
            <a:lvl1pPr>
              <a:defRPr/>
            </a:lvl1pPr>
          </a:lstStyle>
          <a:p>
            <a:pPr>
              <a:defRPr/>
            </a:pPr>
            <a:fld id="{F70B8631-6754-4DBE-A1C5-79C0E932DD77}" type="slidenum">
              <a:rPr lang="ja-JP" altLang="en-US"/>
              <a:pPr>
                <a:defRPr/>
              </a:pPr>
              <a:t>‹#›</a:t>
            </a:fld>
            <a:endParaRPr lang="ja-JP" altLang="en-US" dirty="0"/>
          </a:p>
        </p:txBody>
      </p:sp>
    </p:spTree>
    <p:extLst>
      <p:ext uri="{BB962C8B-B14F-4D97-AF65-F5344CB8AC3E}">
        <p14:creationId xmlns:p14="http://schemas.microsoft.com/office/powerpoint/2010/main" val="1329747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99CDF26-AA96-46CE-A191-6B35B5EDC4D7}"/>
              </a:ext>
            </a:extLst>
          </p:cNvPr>
          <p:cNvSpPr/>
          <p:nvPr/>
        </p:nvSpPr>
        <p:spPr>
          <a:xfrm>
            <a:off x="0"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27301404-1A33-4EC1-B82B-2F2523D0B737}"/>
              </a:ext>
            </a:extLst>
          </p:cNvPr>
          <p:cNvSpPr/>
          <p:nvPr/>
        </p:nvSpPr>
        <p:spPr>
          <a:xfrm>
            <a:off x="3030538"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a:extLst>
              <a:ext uri="{FF2B5EF4-FFF2-40B4-BE49-F238E27FC236}">
                <a16:creationId xmlns:a16="http://schemas.microsoft.com/office/drawing/2014/main" id="{50AB448B-B25A-496B-966E-FCB54993F1A0}"/>
              </a:ext>
            </a:extLst>
          </p:cNvPr>
          <p:cNvSpPr>
            <a:spLocks noGrp="1"/>
          </p:cNvSpPr>
          <p:nvPr>
            <p:ph type="dt" sz="half" idx="10"/>
          </p:nvPr>
        </p:nvSpPr>
        <p:spPr>
          <a:xfrm>
            <a:off x="349250" y="6459538"/>
            <a:ext cx="1963738" cy="365125"/>
          </a:xfrm>
        </p:spPr>
        <p:txBody>
          <a:bodyPr/>
          <a:lstStyle>
            <a:lvl1pPr algn="l">
              <a:defRPr/>
            </a:lvl1pPr>
          </a:lstStyle>
          <a:p>
            <a:pPr>
              <a:defRPr/>
            </a:pPr>
            <a:fld id="{320B7642-8710-475F-AFD6-6FD66F436063}" type="datetimeFigureOut">
              <a:rPr lang="ja-JP" altLang="en-US"/>
              <a:pPr>
                <a:defRPr/>
              </a:pPr>
              <a:t>2024/3/19</a:t>
            </a:fld>
            <a:endParaRPr lang="ja-JP" altLang="en-US" dirty="0"/>
          </a:p>
        </p:txBody>
      </p:sp>
      <p:sp>
        <p:nvSpPr>
          <p:cNvPr id="8" name="Footer Placeholder 5">
            <a:extLst>
              <a:ext uri="{FF2B5EF4-FFF2-40B4-BE49-F238E27FC236}">
                <a16:creationId xmlns:a16="http://schemas.microsoft.com/office/drawing/2014/main" id="{8526E3A0-3D87-4FD1-B7BD-1F7247B2BE10}"/>
              </a:ext>
            </a:extLst>
          </p:cNvPr>
          <p:cNvSpPr>
            <a:spLocks noGrp="1"/>
          </p:cNvSpPr>
          <p:nvPr>
            <p:ph type="ftr" sz="quarter" idx="11"/>
          </p:nvPr>
        </p:nvSpPr>
        <p:spPr>
          <a:xfrm>
            <a:off x="3600450" y="6459538"/>
            <a:ext cx="3486150" cy="365125"/>
          </a:xfrm>
        </p:spPr>
        <p:txBody>
          <a:bodyPr/>
          <a:lstStyle>
            <a:lvl1pPr algn="l">
              <a:defRPr>
                <a:solidFill>
                  <a:schemeClr val="tx2"/>
                </a:solidFill>
              </a:defRPr>
            </a:lvl1pPr>
          </a:lstStyle>
          <a:p>
            <a:pPr>
              <a:defRPr/>
            </a:pPr>
            <a:endParaRPr lang="ja-JP" altLang="en-US" dirty="0"/>
          </a:p>
        </p:txBody>
      </p:sp>
      <p:sp>
        <p:nvSpPr>
          <p:cNvPr id="9" name="Slide Number Placeholder 6">
            <a:extLst>
              <a:ext uri="{FF2B5EF4-FFF2-40B4-BE49-F238E27FC236}">
                <a16:creationId xmlns:a16="http://schemas.microsoft.com/office/drawing/2014/main" id="{229D2442-6150-451F-82C6-60631455B24B}"/>
              </a:ext>
            </a:extLst>
          </p:cNvPr>
          <p:cNvSpPr>
            <a:spLocks noGrp="1"/>
          </p:cNvSpPr>
          <p:nvPr>
            <p:ph type="sldNum" sz="quarter" idx="12"/>
          </p:nvPr>
        </p:nvSpPr>
        <p:spPr/>
        <p:txBody>
          <a:bodyPr/>
          <a:lstStyle>
            <a:lvl1pPr>
              <a:defRPr>
                <a:solidFill>
                  <a:schemeClr val="tx2"/>
                </a:solidFill>
              </a:defRPr>
            </a:lvl1pPr>
          </a:lstStyle>
          <a:p>
            <a:pPr>
              <a:defRPr/>
            </a:pPr>
            <a:fld id="{E4FC0FCB-8AFF-4946-97FA-0CB5693CD4F2}" type="slidenum">
              <a:rPr lang="ja-JP" altLang="en-US"/>
              <a:pPr>
                <a:defRPr/>
              </a:pPr>
              <a:t>‹#›</a:t>
            </a:fld>
            <a:endParaRPr lang="ja-JP" altLang="en-US" dirty="0"/>
          </a:p>
        </p:txBody>
      </p:sp>
    </p:spTree>
    <p:extLst>
      <p:ext uri="{BB962C8B-B14F-4D97-AF65-F5344CB8AC3E}">
        <p14:creationId xmlns:p14="http://schemas.microsoft.com/office/powerpoint/2010/main" val="803863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16FE38F-20DB-4C5E-A4CD-CA36ABCCB30D}"/>
              </a:ext>
            </a:extLst>
          </p:cNvPr>
          <p:cNvSpPr/>
          <p:nvPr/>
        </p:nvSpPr>
        <p:spPr>
          <a:xfrm>
            <a:off x="0" y="4953000"/>
            <a:ext cx="9142413"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056D3BE7-A0D8-43D7-8243-15536CD6450A}"/>
              </a:ext>
            </a:extLst>
          </p:cNvPr>
          <p:cNvSpPr/>
          <p:nvPr/>
        </p:nvSpPr>
        <p:spPr>
          <a:xfrm>
            <a:off x="0" y="4914900"/>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a:t>図を追加</a:t>
            </a:r>
            <a:endParaRPr lang="en-US" noProof="0"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a:extLst>
              <a:ext uri="{FF2B5EF4-FFF2-40B4-BE49-F238E27FC236}">
                <a16:creationId xmlns:a16="http://schemas.microsoft.com/office/drawing/2014/main" id="{B1692EF3-B044-47FF-9EBF-3334E7966E27}"/>
              </a:ext>
            </a:extLst>
          </p:cNvPr>
          <p:cNvSpPr>
            <a:spLocks noGrp="1"/>
          </p:cNvSpPr>
          <p:nvPr>
            <p:ph type="dt" sz="half" idx="10"/>
          </p:nvPr>
        </p:nvSpPr>
        <p:spPr/>
        <p:txBody>
          <a:bodyPr/>
          <a:lstStyle>
            <a:lvl1pPr>
              <a:defRPr/>
            </a:lvl1pPr>
          </a:lstStyle>
          <a:p>
            <a:pPr>
              <a:defRPr/>
            </a:pPr>
            <a:fld id="{DA9291BF-8A4B-4BC1-9015-6D12B9854072}" type="datetimeFigureOut">
              <a:rPr lang="ja-JP" altLang="en-US"/>
              <a:pPr>
                <a:defRPr/>
              </a:pPr>
              <a:t>2024/3/19</a:t>
            </a:fld>
            <a:endParaRPr lang="ja-JP" altLang="en-US" dirty="0"/>
          </a:p>
        </p:txBody>
      </p:sp>
      <p:sp>
        <p:nvSpPr>
          <p:cNvPr id="8" name="Footer Placeholder 5">
            <a:extLst>
              <a:ext uri="{FF2B5EF4-FFF2-40B4-BE49-F238E27FC236}">
                <a16:creationId xmlns:a16="http://schemas.microsoft.com/office/drawing/2014/main" id="{C9EE1513-9C30-4619-9379-8B2E90B76534}"/>
              </a:ext>
            </a:extLst>
          </p:cNvPr>
          <p:cNvSpPr>
            <a:spLocks noGrp="1"/>
          </p:cNvSpPr>
          <p:nvPr>
            <p:ph type="ftr" sz="quarter" idx="11"/>
          </p:nvPr>
        </p:nvSpPr>
        <p:spPr/>
        <p:txBody>
          <a:bodyPr/>
          <a:lstStyle>
            <a:lvl1pPr>
              <a:defRPr/>
            </a:lvl1pPr>
          </a:lstStyle>
          <a:p>
            <a:pPr>
              <a:defRPr/>
            </a:pPr>
            <a:endParaRPr lang="ja-JP" altLang="en-US" dirty="0"/>
          </a:p>
        </p:txBody>
      </p:sp>
      <p:sp>
        <p:nvSpPr>
          <p:cNvPr id="9" name="Slide Number Placeholder 6">
            <a:extLst>
              <a:ext uri="{FF2B5EF4-FFF2-40B4-BE49-F238E27FC236}">
                <a16:creationId xmlns:a16="http://schemas.microsoft.com/office/drawing/2014/main" id="{6456143E-5EAF-4F06-893D-5279886C17C9}"/>
              </a:ext>
            </a:extLst>
          </p:cNvPr>
          <p:cNvSpPr>
            <a:spLocks noGrp="1"/>
          </p:cNvSpPr>
          <p:nvPr>
            <p:ph type="sldNum" sz="quarter" idx="12"/>
          </p:nvPr>
        </p:nvSpPr>
        <p:spPr/>
        <p:txBody>
          <a:bodyPr/>
          <a:lstStyle>
            <a:lvl1pPr>
              <a:defRPr/>
            </a:lvl1pPr>
          </a:lstStyle>
          <a:p>
            <a:pPr>
              <a:defRPr/>
            </a:pPr>
            <a:fld id="{9C24B3A3-25E9-4367-8611-33C2C3704092}" type="slidenum">
              <a:rPr lang="ja-JP" altLang="en-US"/>
              <a:pPr>
                <a:defRPr/>
              </a:pPr>
              <a:t>‹#›</a:t>
            </a:fld>
            <a:endParaRPr lang="ja-JP" altLang="en-US" dirty="0"/>
          </a:p>
        </p:txBody>
      </p:sp>
    </p:spTree>
    <p:extLst>
      <p:ext uri="{BB962C8B-B14F-4D97-AF65-F5344CB8AC3E}">
        <p14:creationId xmlns:p14="http://schemas.microsoft.com/office/powerpoint/2010/main" val="833707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BA1D33-389D-44B8-8018-14914F33553E}"/>
              </a:ext>
            </a:extLst>
          </p:cNvPr>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3190A05A-897F-454F-ABD5-610910E3F291}"/>
              </a:ext>
            </a:extLst>
          </p:cNvPr>
          <p:cNvSpPr/>
          <p:nvPr/>
        </p:nvSpPr>
        <p:spPr>
          <a:xfrm>
            <a:off x="0" y="6334125"/>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5FA4F994-0BB7-4319-B2D3-4CB76E0BB343}"/>
              </a:ext>
            </a:extLst>
          </p:cNvPr>
          <p:cNvSpPr>
            <a:spLocks noGrp="1"/>
          </p:cNvSpPr>
          <p:nvPr>
            <p:ph type="title"/>
          </p:nvPr>
        </p:nvSpPr>
        <p:spPr>
          <a:xfrm>
            <a:off x="822325" y="287338"/>
            <a:ext cx="7543800" cy="144938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1029" name="Text Placeholder 2">
            <a:extLst>
              <a:ext uri="{FF2B5EF4-FFF2-40B4-BE49-F238E27FC236}">
                <a16:creationId xmlns:a16="http://schemas.microsoft.com/office/drawing/2014/main" id="{06B940F5-3416-4241-8652-D4E661FCDF5B}"/>
              </a:ext>
            </a:extLst>
          </p:cNvPr>
          <p:cNvSpPr>
            <a:spLocks noGrp="1"/>
          </p:cNvSpPr>
          <p:nvPr>
            <p:ph type="body" idx="1"/>
          </p:nvPr>
        </p:nvSpPr>
        <p:spPr bwMode="auto">
          <a:xfrm>
            <a:off x="822325" y="1846263"/>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
        <p:nvSpPr>
          <p:cNvPr id="4" name="Date Placeholder 3">
            <a:extLst>
              <a:ext uri="{FF2B5EF4-FFF2-40B4-BE49-F238E27FC236}">
                <a16:creationId xmlns:a16="http://schemas.microsoft.com/office/drawing/2014/main" id="{66F977D8-5C8E-4D2F-959A-DABCC702D1D5}"/>
              </a:ext>
            </a:extLst>
          </p:cNvPr>
          <p:cNvSpPr>
            <a:spLocks noGrp="1"/>
          </p:cNvSpPr>
          <p:nvPr>
            <p:ph type="dt" sz="half" idx="2"/>
          </p:nvPr>
        </p:nvSpPr>
        <p:spPr>
          <a:xfrm>
            <a:off x="822325" y="6459538"/>
            <a:ext cx="1854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ea typeface="+mn-ea"/>
              </a:defRPr>
            </a:lvl1pPr>
          </a:lstStyle>
          <a:p>
            <a:pPr>
              <a:defRPr/>
            </a:pPr>
            <a:fld id="{6F7DA555-8CF0-4B10-8EB7-7C8F672FD489}" type="datetimeFigureOut">
              <a:rPr lang="ja-JP" altLang="en-US"/>
              <a:pPr>
                <a:defRPr/>
              </a:pPr>
              <a:t>2024/3/19</a:t>
            </a:fld>
            <a:endParaRPr lang="ja-JP" altLang="en-US" dirty="0"/>
          </a:p>
        </p:txBody>
      </p:sp>
      <p:sp>
        <p:nvSpPr>
          <p:cNvPr id="5" name="Footer Placeholder 4">
            <a:extLst>
              <a:ext uri="{FF2B5EF4-FFF2-40B4-BE49-F238E27FC236}">
                <a16:creationId xmlns:a16="http://schemas.microsoft.com/office/drawing/2014/main" id="{A169808D-591D-4ACD-BD3D-5425C33FB8AD}"/>
              </a:ext>
            </a:extLst>
          </p:cNvPr>
          <p:cNvSpPr>
            <a:spLocks noGrp="1"/>
          </p:cNvSpPr>
          <p:nvPr>
            <p:ph type="ftr" sz="quarter" idx="3"/>
          </p:nvPr>
        </p:nvSpPr>
        <p:spPr>
          <a:xfrm>
            <a:off x="2765425" y="6459538"/>
            <a:ext cx="3616325"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ea typeface="+mn-ea"/>
              </a:defRPr>
            </a:lvl1pPr>
          </a:lstStyle>
          <a:p>
            <a:pPr>
              <a:defRPr/>
            </a:pPr>
            <a:endParaRPr lang="ja-JP" altLang="en-US" dirty="0"/>
          </a:p>
        </p:txBody>
      </p:sp>
      <p:sp>
        <p:nvSpPr>
          <p:cNvPr id="6" name="Slide Number Placeholder 5">
            <a:extLst>
              <a:ext uri="{FF2B5EF4-FFF2-40B4-BE49-F238E27FC236}">
                <a16:creationId xmlns:a16="http://schemas.microsoft.com/office/drawing/2014/main" id="{998A2785-4A94-4C7D-A5FA-268C2F4D8730}"/>
              </a:ext>
            </a:extLst>
          </p:cNvPr>
          <p:cNvSpPr>
            <a:spLocks noGrp="1"/>
          </p:cNvSpPr>
          <p:nvPr>
            <p:ph type="sldNum" sz="quarter" idx="4"/>
          </p:nvPr>
        </p:nvSpPr>
        <p:spPr>
          <a:xfrm>
            <a:off x="7424738" y="6459538"/>
            <a:ext cx="984250" cy="365125"/>
          </a:xfrm>
          <a:prstGeom prst="rect">
            <a:avLst/>
          </a:prstGeom>
        </p:spPr>
        <p:txBody>
          <a:bodyPr vert="horz" lIns="91440" tIns="45720" rIns="91440" bIns="45720" rtlCol="0" anchor="ctr"/>
          <a:lstStyle>
            <a:lvl1pPr algn="r" eaLnBrk="1" fontAlgn="auto" hangingPunct="1">
              <a:spcBef>
                <a:spcPts val="0"/>
              </a:spcBef>
              <a:spcAft>
                <a:spcPts val="0"/>
              </a:spcAft>
              <a:defRPr sz="1050">
                <a:solidFill>
                  <a:srgbClr val="FFFFFF"/>
                </a:solidFill>
                <a:latin typeface="+mn-lt"/>
                <a:ea typeface="+mn-ea"/>
              </a:defRPr>
            </a:lvl1pPr>
          </a:lstStyle>
          <a:p>
            <a:pPr>
              <a:defRPr/>
            </a:pPr>
            <a:fld id="{6B4558EB-30FA-4058-8C18-B9718F683F88}" type="slidenum">
              <a:rPr lang="ja-JP" altLang="en-US"/>
              <a:pPr>
                <a:defRPr/>
              </a:pPr>
              <a:t>‹#›</a:t>
            </a:fld>
            <a:endParaRPr lang="ja-JP" altLang="en-US" dirty="0"/>
          </a:p>
        </p:txBody>
      </p:sp>
      <p:cxnSp>
        <p:nvCxnSpPr>
          <p:cNvPr id="10" name="Straight Connector 9">
            <a:extLst>
              <a:ext uri="{FF2B5EF4-FFF2-40B4-BE49-F238E27FC236}">
                <a16:creationId xmlns:a16="http://schemas.microsoft.com/office/drawing/2014/main" id="{CA9A1645-32CF-43FB-82E1-D3EB9D3FACC5}"/>
              </a:ext>
            </a:extLst>
          </p:cNvPr>
          <p:cNvCxnSpPr/>
          <p:nvPr/>
        </p:nvCxnSpPr>
        <p:spPr>
          <a:xfrm>
            <a:off x="895350" y="1738313"/>
            <a:ext cx="74755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499" r:id="rId1"/>
    <p:sldLayoutId id="2147484484" r:id="rId2"/>
    <p:sldLayoutId id="2147484500" r:id="rId3"/>
    <p:sldLayoutId id="2147484485" r:id="rId4"/>
    <p:sldLayoutId id="2147484486" r:id="rId5"/>
    <p:sldLayoutId id="2147484487" r:id="rId6"/>
    <p:sldLayoutId id="2147484501" r:id="rId7"/>
    <p:sldLayoutId id="2147484502" r:id="rId8"/>
    <p:sldLayoutId id="2147484503" r:id="rId9"/>
    <p:sldLayoutId id="2147484488" r:id="rId10"/>
    <p:sldLayoutId id="2147484504" r:id="rId11"/>
    <p:sldLayoutId id="2147484505" r:id="rId12"/>
  </p:sldLayoutIdLst>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ea typeface="ＭＳ Ｐゴシック" panose="020B0600070205080204" pitchFamily="50" charset="-128"/>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ea typeface="ＭＳ Ｐゴシック" panose="020B0600070205080204" pitchFamily="50" charset="-128"/>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ea typeface="ＭＳ Ｐゴシック" panose="020B0600070205080204" pitchFamily="50" charset="-128"/>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ea typeface="ＭＳ Ｐゴシック" panose="020B0600070205080204" pitchFamily="50" charset="-128"/>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ea typeface="ＭＳ Ｐゴシック" panose="020B0600070205080204" pitchFamily="50" charset="-128"/>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ea typeface="ＭＳ Ｐゴシック" panose="020B0600070205080204" pitchFamily="50" charset="-128"/>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ea typeface="ＭＳ Ｐゴシック" panose="020B0600070205080204" pitchFamily="50" charset="-128"/>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ea typeface="ＭＳ Ｐゴシック" panose="020B0600070205080204" pitchFamily="50" charset="-128"/>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A34733-9AD1-4BBD-988B-68FEF447D878}"/>
              </a:ext>
            </a:extLst>
          </p:cNvPr>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8472D1E8-78BA-44E4-B0F9-C930FF134579}"/>
              </a:ext>
            </a:extLst>
          </p:cNvPr>
          <p:cNvSpPr/>
          <p:nvPr/>
        </p:nvSpPr>
        <p:spPr>
          <a:xfrm>
            <a:off x="0" y="6334125"/>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A8AE706E-3846-4DC8-B6EA-DFB565A70B5E}"/>
              </a:ext>
            </a:extLst>
          </p:cNvPr>
          <p:cNvSpPr>
            <a:spLocks noGrp="1"/>
          </p:cNvSpPr>
          <p:nvPr>
            <p:ph type="title"/>
          </p:nvPr>
        </p:nvSpPr>
        <p:spPr>
          <a:xfrm>
            <a:off x="822325" y="287338"/>
            <a:ext cx="7543800" cy="144938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2053" name="Text Placeholder 2">
            <a:extLst>
              <a:ext uri="{FF2B5EF4-FFF2-40B4-BE49-F238E27FC236}">
                <a16:creationId xmlns:a16="http://schemas.microsoft.com/office/drawing/2014/main" id="{C83B8260-E2B6-4325-8C6E-35B7BE6FCCE8}"/>
              </a:ext>
            </a:extLst>
          </p:cNvPr>
          <p:cNvSpPr>
            <a:spLocks noGrp="1"/>
          </p:cNvSpPr>
          <p:nvPr>
            <p:ph type="body" idx="1"/>
          </p:nvPr>
        </p:nvSpPr>
        <p:spPr bwMode="auto">
          <a:xfrm>
            <a:off x="822325" y="1846263"/>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
        <p:nvSpPr>
          <p:cNvPr id="4" name="Date Placeholder 3">
            <a:extLst>
              <a:ext uri="{FF2B5EF4-FFF2-40B4-BE49-F238E27FC236}">
                <a16:creationId xmlns:a16="http://schemas.microsoft.com/office/drawing/2014/main" id="{FB19BD84-CD5D-4DDB-BBF7-4F1FE84B13F1}"/>
              </a:ext>
            </a:extLst>
          </p:cNvPr>
          <p:cNvSpPr>
            <a:spLocks noGrp="1"/>
          </p:cNvSpPr>
          <p:nvPr>
            <p:ph type="dt" sz="half" idx="2"/>
          </p:nvPr>
        </p:nvSpPr>
        <p:spPr>
          <a:xfrm>
            <a:off x="822325" y="6459538"/>
            <a:ext cx="1854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ea typeface="+mn-ea"/>
              </a:defRPr>
            </a:lvl1pPr>
          </a:lstStyle>
          <a:p>
            <a:pPr>
              <a:defRPr/>
            </a:pPr>
            <a:fld id="{2D325DAF-C5D7-4DEB-99B0-F33B18202C5D}" type="datetimeFigureOut">
              <a:rPr lang="ja-JP" altLang="en-US"/>
              <a:pPr>
                <a:defRPr/>
              </a:pPr>
              <a:t>2024/3/19</a:t>
            </a:fld>
            <a:endParaRPr lang="ja-JP" altLang="en-US" dirty="0"/>
          </a:p>
        </p:txBody>
      </p:sp>
      <p:sp>
        <p:nvSpPr>
          <p:cNvPr id="5" name="Footer Placeholder 4">
            <a:extLst>
              <a:ext uri="{FF2B5EF4-FFF2-40B4-BE49-F238E27FC236}">
                <a16:creationId xmlns:a16="http://schemas.microsoft.com/office/drawing/2014/main" id="{5184900F-42C3-403F-A95C-95FF6DE8ADB2}"/>
              </a:ext>
            </a:extLst>
          </p:cNvPr>
          <p:cNvSpPr>
            <a:spLocks noGrp="1"/>
          </p:cNvSpPr>
          <p:nvPr>
            <p:ph type="ftr" sz="quarter" idx="3"/>
          </p:nvPr>
        </p:nvSpPr>
        <p:spPr>
          <a:xfrm>
            <a:off x="2765425" y="6459538"/>
            <a:ext cx="3616325"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ea typeface="+mn-ea"/>
              </a:defRPr>
            </a:lvl1pPr>
          </a:lstStyle>
          <a:p>
            <a:pPr>
              <a:defRPr/>
            </a:pPr>
            <a:endParaRPr lang="ja-JP" altLang="en-US" dirty="0"/>
          </a:p>
        </p:txBody>
      </p:sp>
      <p:sp>
        <p:nvSpPr>
          <p:cNvPr id="6" name="Slide Number Placeholder 5">
            <a:extLst>
              <a:ext uri="{FF2B5EF4-FFF2-40B4-BE49-F238E27FC236}">
                <a16:creationId xmlns:a16="http://schemas.microsoft.com/office/drawing/2014/main" id="{115D73D5-4714-4F86-AB8A-EFA53F357077}"/>
              </a:ext>
            </a:extLst>
          </p:cNvPr>
          <p:cNvSpPr>
            <a:spLocks noGrp="1"/>
          </p:cNvSpPr>
          <p:nvPr>
            <p:ph type="sldNum" sz="quarter" idx="4"/>
          </p:nvPr>
        </p:nvSpPr>
        <p:spPr>
          <a:xfrm>
            <a:off x="7424738" y="6459538"/>
            <a:ext cx="984250" cy="365125"/>
          </a:xfrm>
          <a:prstGeom prst="rect">
            <a:avLst/>
          </a:prstGeom>
        </p:spPr>
        <p:txBody>
          <a:bodyPr vert="horz" lIns="91440" tIns="45720" rIns="91440" bIns="45720" rtlCol="0" anchor="ctr"/>
          <a:lstStyle>
            <a:lvl1pPr algn="r" eaLnBrk="1" fontAlgn="auto" hangingPunct="1">
              <a:spcBef>
                <a:spcPts val="0"/>
              </a:spcBef>
              <a:spcAft>
                <a:spcPts val="0"/>
              </a:spcAft>
              <a:defRPr sz="1050">
                <a:solidFill>
                  <a:srgbClr val="FFFFFF"/>
                </a:solidFill>
                <a:latin typeface="+mn-lt"/>
                <a:ea typeface="+mn-ea"/>
              </a:defRPr>
            </a:lvl1pPr>
          </a:lstStyle>
          <a:p>
            <a:pPr>
              <a:defRPr/>
            </a:pPr>
            <a:fld id="{DA682766-19E4-489B-ABCB-1E42A899FE30}" type="slidenum">
              <a:rPr lang="ja-JP" altLang="en-US"/>
              <a:pPr>
                <a:defRPr/>
              </a:pPr>
              <a:t>‹#›</a:t>
            </a:fld>
            <a:endParaRPr lang="ja-JP" altLang="en-US" dirty="0"/>
          </a:p>
        </p:txBody>
      </p:sp>
      <p:cxnSp>
        <p:nvCxnSpPr>
          <p:cNvPr id="10" name="Straight Connector 9">
            <a:extLst>
              <a:ext uri="{FF2B5EF4-FFF2-40B4-BE49-F238E27FC236}">
                <a16:creationId xmlns:a16="http://schemas.microsoft.com/office/drawing/2014/main" id="{AD2E47BF-233C-466E-828B-C86CC2CACE23}"/>
              </a:ext>
            </a:extLst>
          </p:cNvPr>
          <p:cNvCxnSpPr/>
          <p:nvPr/>
        </p:nvCxnSpPr>
        <p:spPr>
          <a:xfrm>
            <a:off x="895350" y="1738313"/>
            <a:ext cx="74755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506" r:id="rId1"/>
    <p:sldLayoutId id="2147484489" r:id="rId2"/>
    <p:sldLayoutId id="2147484507" r:id="rId3"/>
    <p:sldLayoutId id="2147484490" r:id="rId4"/>
    <p:sldLayoutId id="2147484491" r:id="rId5"/>
    <p:sldLayoutId id="2147484492" r:id="rId6"/>
    <p:sldLayoutId id="2147484508" r:id="rId7"/>
    <p:sldLayoutId id="2147484509" r:id="rId8"/>
    <p:sldLayoutId id="2147484510" r:id="rId9"/>
    <p:sldLayoutId id="2147484493" r:id="rId10"/>
    <p:sldLayoutId id="2147484511" r:id="rId11"/>
    <p:sldLayoutId id="2147484512" r:id="rId12"/>
  </p:sldLayoutIdLst>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ea typeface="ＭＳ Ｐゴシック" panose="020B0600070205080204" pitchFamily="50" charset="-128"/>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ea typeface="ＭＳ Ｐゴシック" panose="020B0600070205080204" pitchFamily="50" charset="-128"/>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ea typeface="ＭＳ Ｐゴシック" panose="020B0600070205080204" pitchFamily="50" charset="-128"/>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ea typeface="ＭＳ Ｐゴシック" panose="020B0600070205080204" pitchFamily="50" charset="-128"/>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ea typeface="ＭＳ Ｐゴシック" panose="020B0600070205080204" pitchFamily="50" charset="-128"/>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ea typeface="ＭＳ Ｐゴシック" panose="020B0600070205080204" pitchFamily="50" charset="-128"/>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ea typeface="ＭＳ Ｐゴシック" panose="020B0600070205080204" pitchFamily="50" charset="-128"/>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ea typeface="ＭＳ Ｐゴシック" panose="020B0600070205080204" pitchFamily="50" charset="-128"/>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1C96FC-FD1B-437B-83FE-58C368E80D9E}"/>
              </a:ext>
            </a:extLst>
          </p:cNvPr>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E15FE435-5A0F-47AE-AC31-FDF584606D23}"/>
              </a:ext>
            </a:extLst>
          </p:cNvPr>
          <p:cNvSpPr/>
          <p:nvPr/>
        </p:nvSpPr>
        <p:spPr>
          <a:xfrm>
            <a:off x="0" y="6334125"/>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D3CBAE91-02A0-4A9E-BABF-1BCB3853DCAD}"/>
              </a:ext>
            </a:extLst>
          </p:cNvPr>
          <p:cNvSpPr>
            <a:spLocks noGrp="1"/>
          </p:cNvSpPr>
          <p:nvPr>
            <p:ph type="title"/>
          </p:nvPr>
        </p:nvSpPr>
        <p:spPr>
          <a:xfrm>
            <a:off x="822325" y="287338"/>
            <a:ext cx="7543800" cy="144938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077" name="Text Placeholder 2">
            <a:extLst>
              <a:ext uri="{FF2B5EF4-FFF2-40B4-BE49-F238E27FC236}">
                <a16:creationId xmlns:a16="http://schemas.microsoft.com/office/drawing/2014/main" id="{A9A768A0-D492-4418-90F6-05F8A09CD897}"/>
              </a:ext>
            </a:extLst>
          </p:cNvPr>
          <p:cNvSpPr>
            <a:spLocks noGrp="1"/>
          </p:cNvSpPr>
          <p:nvPr>
            <p:ph type="body" idx="1"/>
          </p:nvPr>
        </p:nvSpPr>
        <p:spPr bwMode="auto">
          <a:xfrm>
            <a:off x="822325" y="1846263"/>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
        <p:nvSpPr>
          <p:cNvPr id="4" name="Date Placeholder 3">
            <a:extLst>
              <a:ext uri="{FF2B5EF4-FFF2-40B4-BE49-F238E27FC236}">
                <a16:creationId xmlns:a16="http://schemas.microsoft.com/office/drawing/2014/main" id="{191CB3FD-E50D-4C6D-A7D3-92673E8DB111}"/>
              </a:ext>
            </a:extLst>
          </p:cNvPr>
          <p:cNvSpPr>
            <a:spLocks noGrp="1"/>
          </p:cNvSpPr>
          <p:nvPr>
            <p:ph type="dt" sz="half" idx="2"/>
          </p:nvPr>
        </p:nvSpPr>
        <p:spPr>
          <a:xfrm>
            <a:off x="822325" y="6459538"/>
            <a:ext cx="1854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ea typeface="+mn-ea"/>
              </a:defRPr>
            </a:lvl1pPr>
          </a:lstStyle>
          <a:p>
            <a:pPr>
              <a:defRPr/>
            </a:pPr>
            <a:fld id="{3518EEDB-6D1C-4B42-AB64-C082D6325F3C}" type="datetimeFigureOut">
              <a:rPr lang="ja-JP" altLang="en-US"/>
              <a:pPr>
                <a:defRPr/>
              </a:pPr>
              <a:t>2024/3/19</a:t>
            </a:fld>
            <a:endParaRPr lang="ja-JP" altLang="en-US" dirty="0"/>
          </a:p>
        </p:txBody>
      </p:sp>
      <p:sp>
        <p:nvSpPr>
          <p:cNvPr id="5" name="Footer Placeholder 4">
            <a:extLst>
              <a:ext uri="{FF2B5EF4-FFF2-40B4-BE49-F238E27FC236}">
                <a16:creationId xmlns:a16="http://schemas.microsoft.com/office/drawing/2014/main" id="{4EA41E72-E663-4404-92A9-11E127235506}"/>
              </a:ext>
            </a:extLst>
          </p:cNvPr>
          <p:cNvSpPr>
            <a:spLocks noGrp="1"/>
          </p:cNvSpPr>
          <p:nvPr>
            <p:ph type="ftr" sz="quarter" idx="3"/>
          </p:nvPr>
        </p:nvSpPr>
        <p:spPr>
          <a:xfrm>
            <a:off x="2765425" y="6459538"/>
            <a:ext cx="3616325"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ea typeface="+mn-ea"/>
              </a:defRPr>
            </a:lvl1pPr>
          </a:lstStyle>
          <a:p>
            <a:pPr>
              <a:defRPr/>
            </a:pPr>
            <a:endParaRPr lang="ja-JP" altLang="en-US" dirty="0"/>
          </a:p>
        </p:txBody>
      </p:sp>
      <p:sp>
        <p:nvSpPr>
          <p:cNvPr id="6" name="Slide Number Placeholder 5">
            <a:extLst>
              <a:ext uri="{FF2B5EF4-FFF2-40B4-BE49-F238E27FC236}">
                <a16:creationId xmlns:a16="http://schemas.microsoft.com/office/drawing/2014/main" id="{BB00B3CF-405B-4E42-82FA-6420648028C5}"/>
              </a:ext>
            </a:extLst>
          </p:cNvPr>
          <p:cNvSpPr>
            <a:spLocks noGrp="1"/>
          </p:cNvSpPr>
          <p:nvPr>
            <p:ph type="sldNum" sz="quarter" idx="4"/>
          </p:nvPr>
        </p:nvSpPr>
        <p:spPr>
          <a:xfrm>
            <a:off x="7424738" y="6459538"/>
            <a:ext cx="984250" cy="365125"/>
          </a:xfrm>
          <a:prstGeom prst="rect">
            <a:avLst/>
          </a:prstGeom>
        </p:spPr>
        <p:txBody>
          <a:bodyPr vert="horz" lIns="91440" tIns="45720" rIns="91440" bIns="45720" rtlCol="0" anchor="ctr"/>
          <a:lstStyle>
            <a:lvl1pPr algn="r" eaLnBrk="1" fontAlgn="auto" hangingPunct="1">
              <a:spcBef>
                <a:spcPts val="0"/>
              </a:spcBef>
              <a:spcAft>
                <a:spcPts val="0"/>
              </a:spcAft>
              <a:defRPr sz="1050">
                <a:solidFill>
                  <a:srgbClr val="FFFFFF"/>
                </a:solidFill>
                <a:latin typeface="+mn-lt"/>
                <a:ea typeface="+mn-ea"/>
              </a:defRPr>
            </a:lvl1pPr>
          </a:lstStyle>
          <a:p>
            <a:pPr>
              <a:defRPr/>
            </a:pPr>
            <a:fld id="{5144C348-F5A3-4015-BC9B-C34D5BA29B17}" type="slidenum">
              <a:rPr lang="ja-JP" altLang="en-US"/>
              <a:pPr>
                <a:defRPr/>
              </a:pPr>
              <a:t>‹#›</a:t>
            </a:fld>
            <a:endParaRPr lang="ja-JP" altLang="en-US" dirty="0"/>
          </a:p>
        </p:txBody>
      </p:sp>
      <p:cxnSp>
        <p:nvCxnSpPr>
          <p:cNvPr id="10" name="Straight Connector 9">
            <a:extLst>
              <a:ext uri="{FF2B5EF4-FFF2-40B4-BE49-F238E27FC236}">
                <a16:creationId xmlns:a16="http://schemas.microsoft.com/office/drawing/2014/main" id="{42F675F8-B2A9-4B9C-963E-090E7C93E8D4}"/>
              </a:ext>
            </a:extLst>
          </p:cNvPr>
          <p:cNvCxnSpPr/>
          <p:nvPr/>
        </p:nvCxnSpPr>
        <p:spPr>
          <a:xfrm>
            <a:off x="895350" y="1738313"/>
            <a:ext cx="74755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513" r:id="rId1"/>
    <p:sldLayoutId id="2147484494" r:id="rId2"/>
    <p:sldLayoutId id="2147484514" r:id="rId3"/>
    <p:sldLayoutId id="2147484495" r:id="rId4"/>
    <p:sldLayoutId id="2147484496" r:id="rId5"/>
    <p:sldLayoutId id="2147484497" r:id="rId6"/>
    <p:sldLayoutId id="2147484515" r:id="rId7"/>
    <p:sldLayoutId id="2147484516" r:id="rId8"/>
    <p:sldLayoutId id="2147484517" r:id="rId9"/>
    <p:sldLayoutId id="2147484498" r:id="rId10"/>
    <p:sldLayoutId id="2147484518" r:id="rId11"/>
    <p:sldLayoutId id="2147484519" r:id="rId12"/>
  </p:sldLayoutIdLst>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ea typeface="ＭＳ Ｐゴシック" panose="020B0600070205080204" pitchFamily="50" charset="-128"/>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ea typeface="ＭＳ Ｐゴシック" panose="020B0600070205080204" pitchFamily="50" charset="-128"/>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ea typeface="ＭＳ Ｐゴシック" panose="020B0600070205080204" pitchFamily="50" charset="-128"/>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ea typeface="ＭＳ Ｐゴシック" panose="020B0600070205080204" pitchFamily="50" charset="-128"/>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ea typeface="ＭＳ Ｐゴシック" panose="020B0600070205080204" pitchFamily="50" charset="-128"/>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ea typeface="ＭＳ Ｐゴシック" panose="020B0600070205080204" pitchFamily="50" charset="-128"/>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ea typeface="ＭＳ Ｐゴシック" panose="020B0600070205080204" pitchFamily="50" charset="-128"/>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ea typeface="ＭＳ Ｐゴシック" panose="020B0600070205080204" pitchFamily="50" charset="-128"/>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4.xm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5.xml"/><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8.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9.xml"/><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3.xml"/><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4.xml"/><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5.xml"/><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6.xml"/><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1AD2AF-4DCF-4087-99A6-6BDAF4214D83}"/>
              </a:ext>
            </a:extLst>
          </p:cNvPr>
          <p:cNvSpPr>
            <a:spLocks noGrp="1"/>
          </p:cNvSpPr>
          <p:nvPr>
            <p:ph type="ctrTitle"/>
          </p:nvPr>
        </p:nvSpPr>
        <p:spPr>
          <a:xfrm>
            <a:off x="665163" y="1046163"/>
            <a:ext cx="7813675" cy="3213016"/>
          </a:xfrm>
        </p:spPr>
        <p:txBody>
          <a:bodyPr anchor="ctr" anchorCtr="1">
            <a:normAutofit/>
          </a:bodyPr>
          <a:lstStyle/>
          <a:p>
            <a:pPr algn="ctr" eaLnBrk="1" fontAlgn="auto" hangingPunct="1">
              <a:spcAft>
                <a:spcPts val="0"/>
              </a:spcAft>
              <a:defRPr/>
            </a:pPr>
            <a:r>
              <a:rPr lang="ja-JP" altLang="en-US" sz="4100" dirty="0">
                <a:latin typeface="+mj-ea"/>
              </a:rPr>
              <a:t>認定鳥獣捕獲等事業者</a:t>
            </a:r>
            <a:br>
              <a:rPr lang="en-US" altLang="ja-JP" sz="4100" dirty="0">
                <a:latin typeface="+mj-ea"/>
              </a:rPr>
            </a:br>
            <a:r>
              <a:rPr lang="ja-JP" altLang="en-US" sz="4100" dirty="0">
                <a:latin typeface="+mj-ea"/>
              </a:rPr>
              <a:t>捕獲従事者研修資料</a:t>
            </a:r>
            <a:br>
              <a:rPr lang="en-US" altLang="ja-JP" sz="4100" dirty="0">
                <a:latin typeface="+mj-ea"/>
              </a:rPr>
            </a:br>
            <a:br>
              <a:rPr lang="en-US" altLang="ja-JP" sz="4500" dirty="0">
                <a:latin typeface="+mj-ea"/>
              </a:rPr>
            </a:br>
            <a:r>
              <a:rPr lang="en-US" altLang="ja-JP" sz="3600" dirty="0">
                <a:latin typeface="+mj-ea"/>
              </a:rPr>
              <a:t>3</a:t>
            </a:r>
            <a:r>
              <a:rPr lang="ja-JP" altLang="en-US" sz="3600" dirty="0">
                <a:latin typeface="+mj-ea"/>
              </a:rPr>
              <a:t>　鳥獣捕獲等事業における</a:t>
            </a:r>
            <a:br>
              <a:rPr lang="en-US" altLang="ja-JP" sz="3600" dirty="0">
                <a:latin typeface="+mj-ea"/>
              </a:rPr>
            </a:br>
            <a:r>
              <a:rPr lang="ja-JP" altLang="en-US" sz="3600" dirty="0">
                <a:latin typeface="+mj-ea"/>
              </a:rPr>
              <a:t>捕獲方法と安全管理</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コンテンツ プレースホルダー 2">
            <a:extLst>
              <a:ext uri="{FF2B5EF4-FFF2-40B4-BE49-F238E27FC236}">
                <a16:creationId xmlns:a16="http://schemas.microsoft.com/office/drawing/2014/main" id="{45573911-C48F-400A-B2AF-F14F7991765E}"/>
              </a:ext>
            </a:extLst>
          </p:cNvPr>
          <p:cNvSpPr txBox="1">
            <a:spLocks/>
          </p:cNvSpPr>
          <p:nvPr/>
        </p:nvSpPr>
        <p:spPr bwMode="auto">
          <a:xfrm>
            <a:off x="466725" y="352425"/>
            <a:ext cx="76866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Font typeface="Calibri" panose="020F0502020204030204" pitchFamily="34" charset="0"/>
              <a:buNone/>
            </a:pPr>
            <a:r>
              <a:rPr lang="en-US" altLang="ja-JP" sz="3600" u="sng" dirty="0">
                <a:solidFill>
                  <a:srgbClr val="404040"/>
                </a:solidFill>
              </a:rPr>
              <a:t>3.2.4</a:t>
            </a:r>
            <a:r>
              <a:rPr lang="ja-JP" altLang="en-US" sz="3600" u="sng" dirty="0">
                <a:solidFill>
                  <a:srgbClr val="404040"/>
                </a:solidFill>
              </a:rPr>
              <a:t>　組織的な規程等の確認</a:t>
            </a:r>
            <a:endParaRPr lang="en-US" altLang="ja-JP" sz="3600" u="sng" dirty="0">
              <a:solidFill>
                <a:srgbClr val="404040"/>
              </a:solidFill>
            </a:endParaRPr>
          </a:p>
        </p:txBody>
      </p:sp>
      <p:sp>
        <p:nvSpPr>
          <p:cNvPr id="24579" name="コンテンツ プレースホルダー 2">
            <a:extLst>
              <a:ext uri="{FF2B5EF4-FFF2-40B4-BE49-F238E27FC236}">
                <a16:creationId xmlns:a16="http://schemas.microsoft.com/office/drawing/2014/main" id="{EB67EA40-CEDC-48A7-B398-85C8E109A3A5}"/>
              </a:ext>
            </a:extLst>
          </p:cNvPr>
          <p:cNvSpPr txBox="1">
            <a:spLocks/>
          </p:cNvSpPr>
          <p:nvPr/>
        </p:nvSpPr>
        <p:spPr bwMode="auto">
          <a:xfrm>
            <a:off x="746125" y="1049338"/>
            <a:ext cx="7407275" cy="5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90488" indent="-90488">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eaLnBrk="1" hangingPunct="1">
              <a:lnSpc>
                <a:spcPct val="100000"/>
              </a:lnSpc>
              <a:buSzTx/>
              <a:buFont typeface="Wingdings" panose="05000000000000000000" pitchFamily="2" charset="2"/>
              <a:buChar char="Ø"/>
            </a:pPr>
            <a:r>
              <a:rPr kumimoji="0" lang="ja-JP" altLang="en-US" sz="2800" dirty="0"/>
              <a:t>作業実施日時</a:t>
            </a:r>
            <a:endParaRPr kumimoji="0" lang="en-US" altLang="ja-JP" sz="2800" dirty="0"/>
          </a:p>
          <a:p>
            <a:pPr lvl="1" eaLnBrk="1" hangingPunct="1">
              <a:lnSpc>
                <a:spcPct val="100000"/>
              </a:lnSpc>
              <a:spcBef>
                <a:spcPts val="600"/>
              </a:spcBef>
              <a:spcAft>
                <a:spcPts val="200"/>
              </a:spcAft>
              <a:buFont typeface="Arial" panose="020B0604020202020204" pitchFamily="34" charset="0"/>
              <a:buChar char="•"/>
            </a:pPr>
            <a:r>
              <a:rPr kumimoji="0" lang="ja-JP" altLang="en-US" sz="2800" dirty="0"/>
              <a:t>実施日時にあわせ、許可・資機材・整備等の準備</a:t>
            </a:r>
            <a:endParaRPr kumimoji="0" lang="en-US" altLang="ja-JP" sz="2800" dirty="0"/>
          </a:p>
          <a:p>
            <a:pPr lvl="1" eaLnBrk="1" hangingPunct="1">
              <a:lnSpc>
                <a:spcPct val="100000"/>
              </a:lnSpc>
              <a:spcBef>
                <a:spcPts val="600"/>
              </a:spcBef>
              <a:spcAft>
                <a:spcPts val="200"/>
              </a:spcAft>
              <a:buFont typeface="Arial" panose="020B0604020202020204" pitchFamily="34" charset="0"/>
              <a:buChar char="•"/>
            </a:pPr>
            <a:r>
              <a:rPr kumimoji="0" lang="ja-JP" altLang="en-US" sz="2800" dirty="0"/>
              <a:t>開始・終了時刻の確認</a:t>
            </a:r>
            <a:endParaRPr kumimoji="0" lang="en-US" altLang="ja-JP" sz="2800" dirty="0"/>
          </a:p>
          <a:p>
            <a:pPr lvl="1" eaLnBrk="1" hangingPunct="1">
              <a:lnSpc>
                <a:spcPct val="100000"/>
              </a:lnSpc>
              <a:spcBef>
                <a:spcPts val="600"/>
              </a:spcBef>
              <a:spcAft>
                <a:spcPts val="200"/>
              </a:spcAft>
              <a:buFont typeface="Arial" panose="020B0604020202020204" pitchFamily="34" charset="0"/>
              <a:buChar char="•"/>
            </a:pPr>
            <a:r>
              <a:rPr kumimoji="0" lang="ja-JP" altLang="en-US" sz="2800" dirty="0"/>
              <a:t>終了後の集合時間・場所の確認</a:t>
            </a:r>
            <a:endParaRPr kumimoji="0" lang="en-US" altLang="ja-JP" sz="2800" dirty="0"/>
          </a:p>
          <a:p>
            <a:pPr eaLnBrk="1" hangingPunct="1">
              <a:lnSpc>
                <a:spcPct val="100000"/>
              </a:lnSpc>
              <a:buSzTx/>
              <a:buFont typeface="Wingdings" panose="05000000000000000000" pitchFamily="2" charset="2"/>
              <a:buChar char="Ø"/>
            </a:pPr>
            <a:r>
              <a:rPr kumimoji="0" lang="ja-JP" altLang="en-US" sz="2800" dirty="0"/>
              <a:t>作業実施場所</a:t>
            </a:r>
            <a:endParaRPr kumimoji="0" lang="en-US" altLang="ja-JP" sz="2800" dirty="0"/>
          </a:p>
          <a:p>
            <a:pPr lvl="1" eaLnBrk="1" hangingPunct="1">
              <a:lnSpc>
                <a:spcPct val="100000"/>
              </a:lnSpc>
              <a:spcBef>
                <a:spcPts val="600"/>
              </a:spcBef>
              <a:spcAft>
                <a:spcPts val="200"/>
              </a:spcAft>
              <a:buFont typeface="Arial" panose="020B0604020202020204" pitchFamily="34" charset="0"/>
              <a:buChar char="•"/>
            </a:pPr>
            <a:r>
              <a:rPr kumimoji="0" lang="ja-JP" altLang="en-US" sz="2800" dirty="0"/>
              <a:t>自らの目で現場を確認</a:t>
            </a:r>
            <a:endParaRPr kumimoji="0" lang="en-US" altLang="ja-JP" sz="2800" dirty="0"/>
          </a:p>
          <a:p>
            <a:pPr eaLnBrk="1" hangingPunct="1">
              <a:lnSpc>
                <a:spcPct val="100000"/>
              </a:lnSpc>
              <a:buSzTx/>
              <a:buFont typeface="Wingdings" panose="05000000000000000000" pitchFamily="2" charset="2"/>
              <a:buChar char="Ø"/>
            </a:pPr>
            <a:r>
              <a:rPr kumimoji="0" lang="ja-JP" altLang="en-US" sz="2800" dirty="0"/>
              <a:t>ともに作業をする従事者</a:t>
            </a:r>
            <a:endParaRPr kumimoji="0" lang="en-US" altLang="ja-JP" sz="2800" dirty="0"/>
          </a:p>
          <a:p>
            <a:pPr lvl="1" eaLnBrk="1" hangingPunct="1">
              <a:lnSpc>
                <a:spcPct val="100000"/>
              </a:lnSpc>
              <a:spcBef>
                <a:spcPts val="600"/>
              </a:spcBef>
              <a:spcAft>
                <a:spcPts val="200"/>
              </a:spcAft>
              <a:buFont typeface="Arial" panose="020B0604020202020204" pitchFamily="34" charset="0"/>
              <a:buChar char="•"/>
            </a:pPr>
            <a:r>
              <a:rPr kumimoji="0" lang="ja-JP" altLang="en-US" sz="2800" dirty="0"/>
              <a:t>指揮命令系統の確認</a:t>
            </a:r>
            <a:endParaRPr kumimoji="0" lang="en-US" altLang="ja-JP" sz="2800" dirty="0"/>
          </a:p>
          <a:p>
            <a:pPr lvl="1" eaLnBrk="1" hangingPunct="1">
              <a:lnSpc>
                <a:spcPct val="100000"/>
              </a:lnSpc>
              <a:spcBef>
                <a:spcPts val="600"/>
              </a:spcBef>
              <a:spcAft>
                <a:spcPts val="200"/>
              </a:spcAft>
              <a:buFont typeface="Arial" panose="020B0604020202020204" pitchFamily="34" charset="0"/>
              <a:buChar char="•"/>
            </a:pPr>
            <a:r>
              <a:rPr kumimoji="0" lang="ja-JP" altLang="en-US" sz="2800" dirty="0"/>
              <a:t>一緒に作業をする従事者の経験・技能の把握</a:t>
            </a:r>
            <a:endParaRPr kumimoji="0" lang="en-US" altLang="ja-JP" sz="2800" dirty="0"/>
          </a:p>
          <a:p>
            <a:pPr eaLnBrk="1" hangingPunct="1">
              <a:lnSpc>
                <a:spcPct val="100000"/>
              </a:lnSpc>
              <a:spcBef>
                <a:spcPts val="600"/>
              </a:spcBef>
              <a:buSzTx/>
              <a:buFont typeface="Calibri" panose="020F0502020204030204" pitchFamily="34" charset="0"/>
              <a:buNone/>
            </a:pPr>
            <a:endParaRPr kumimoji="0" lang="en-US" altLang="ja-JP" sz="2800" dirty="0"/>
          </a:p>
        </p:txBody>
      </p:sp>
      <p:sp>
        <p:nvSpPr>
          <p:cNvPr id="24580" name="テキスト ボックス 3">
            <a:extLst>
              <a:ext uri="{FF2B5EF4-FFF2-40B4-BE49-F238E27FC236}">
                <a16:creationId xmlns:a16="http://schemas.microsoft.com/office/drawing/2014/main" id="{8C32FDCD-BF36-4824-8639-57AFC8A1F0AA}"/>
              </a:ext>
            </a:extLst>
          </p:cNvPr>
          <p:cNvSpPr txBox="1">
            <a:spLocks noChangeArrowheads="1"/>
          </p:cNvSpPr>
          <p:nvPr/>
        </p:nvSpPr>
        <p:spPr bwMode="auto">
          <a:xfrm>
            <a:off x="6436896" y="1588"/>
            <a:ext cx="27039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rPr>
              <a:t> 36-38</a:t>
            </a:r>
            <a:r>
              <a:rPr lang="ja-JP" altLang="en-US" sz="2000" dirty="0">
                <a:latin typeface="+mn-ea"/>
                <a:ea typeface="+mn-ea"/>
              </a:rPr>
              <a:t>ページ</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a:extLst>
              <a:ext uri="{FF2B5EF4-FFF2-40B4-BE49-F238E27FC236}">
                <a16:creationId xmlns:a16="http://schemas.microsoft.com/office/drawing/2014/main" id="{65142D26-7D37-4010-9FD9-E50A8848C0DE}"/>
              </a:ext>
            </a:extLst>
          </p:cNvPr>
          <p:cNvSpPr txBox="1">
            <a:spLocks/>
          </p:cNvSpPr>
          <p:nvPr/>
        </p:nvSpPr>
        <p:spPr bwMode="auto">
          <a:xfrm>
            <a:off x="516152" y="1308015"/>
            <a:ext cx="8339524"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Font typeface="Calibri" panose="020F0502020204030204" pitchFamily="34" charset="0"/>
              <a:buNone/>
            </a:pPr>
            <a:r>
              <a:rPr lang="en-US" altLang="ja-JP" sz="3600" u="sng" dirty="0">
                <a:solidFill>
                  <a:srgbClr val="404040"/>
                </a:solidFill>
              </a:rPr>
              <a:t>3.2.5</a:t>
            </a:r>
            <a:r>
              <a:rPr lang="ja-JP" altLang="en-US" sz="3600" u="sng" dirty="0">
                <a:solidFill>
                  <a:srgbClr val="404040"/>
                </a:solidFill>
              </a:rPr>
              <a:t>　事業者ごとの安全管理規定の説明</a:t>
            </a:r>
            <a:endParaRPr lang="en-US" altLang="ja-JP" sz="3600" u="sng" dirty="0">
              <a:solidFill>
                <a:srgbClr val="404040"/>
              </a:solidFill>
            </a:endParaRPr>
          </a:p>
        </p:txBody>
      </p:sp>
      <p:sp>
        <p:nvSpPr>
          <p:cNvPr id="3" name="テキスト ボックス 3">
            <a:extLst>
              <a:ext uri="{FF2B5EF4-FFF2-40B4-BE49-F238E27FC236}">
                <a16:creationId xmlns:a16="http://schemas.microsoft.com/office/drawing/2014/main" id="{C37D26CE-C1FB-4AE9-90C1-7C4059A737EF}"/>
              </a:ext>
            </a:extLst>
          </p:cNvPr>
          <p:cNvSpPr txBox="1">
            <a:spLocks noChangeArrowheads="1"/>
          </p:cNvSpPr>
          <p:nvPr/>
        </p:nvSpPr>
        <p:spPr bwMode="auto">
          <a:xfrm>
            <a:off x="6731000" y="1588"/>
            <a:ext cx="2409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ea typeface="+mn-ea"/>
              </a:rPr>
              <a:t>38</a:t>
            </a:r>
            <a:r>
              <a:rPr lang="ja-JP" altLang="en-US" sz="2000" dirty="0">
                <a:latin typeface="+mn-ea"/>
                <a:ea typeface="+mn-ea"/>
              </a:rPr>
              <a:t>ページ</a:t>
            </a:r>
          </a:p>
        </p:txBody>
      </p:sp>
      <p:sp>
        <p:nvSpPr>
          <p:cNvPr id="4" name="コンテンツ プレースホルダー 2">
            <a:extLst>
              <a:ext uri="{FF2B5EF4-FFF2-40B4-BE49-F238E27FC236}">
                <a16:creationId xmlns:a16="http://schemas.microsoft.com/office/drawing/2014/main" id="{7F4557A8-6226-475B-B1A5-F33925844AB7}"/>
              </a:ext>
            </a:extLst>
          </p:cNvPr>
          <p:cNvSpPr txBox="1">
            <a:spLocks/>
          </p:cNvSpPr>
          <p:nvPr/>
        </p:nvSpPr>
        <p:spPr bwMode="auto">
          <a:xfrm>
            <a:off x="770838" y="2219111"/>
            <a:ext cx="7407275" cy="294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90488" indent="-90488">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marL="0" indent="0" eaLnBrk="1" hangingPunct="1">
              <a:lnSpc>
                <a:spcPct val="100000"/>
              </a:lnSpc>
              <a:buSzTx/>
              <a:buNone/>
            </a:pPr>
            <a:endParaRPr kumimoji="0" lang="en-US" altLang="ja-JP" sz="2800" dirty="0"/>
          </a:p>
          <a:p>
            <a:pPr eaLnBrk="1" hangingPunct="1">
              <a:lnSpc>
                <a:spcPct val="100000"/>
              </a:lnSpc>
              <a:spcBef>
                <a:spcPts val="600"/>
              </a:spcBef>
              <a:buSzTx/>
              <a:buFont typeface="Calibri" panose="020F0502020204030204" pitchFamily="34" charset="0"/>
              <a:buNone/>
            </a:pPr>
            <a:r>
              <a:rPr kumimoji="0" lang="ja-JP" altLang="en-US" sz="2800" dirty="0"/>
              <a:t>事業従事者に対し、</a:t>
            </a:r>
            <a:endParaRPr kumimoji="0" lang="en-US" altLang="ja-JP" sz="2800" dirty="0"/>
          </a:p>
          <a:p>
            <a:pPr eaLnBrk="1" hangingPunct="1">
              <a:lnSpc>
                <a:spcPct val="100000"/>
              </a:lnSpc>
              <a:spcBef>
                <a:spcPts val="600"/>
              </a:spcBef>
              <a:buSzTx/>
              <a:buFont typeface="Calibri" panose="020F0502020204030204" pitchFamily="34" charset="0"/>
              <a:buNone/>
            </a:pPr>
            <a:r>
              <a:rPr kumimoji="0" lang="ja-JP" altLang="en-US" sz="2800" dirty="0"/>
              <a:t>・事業ごとに作成している安全管理規定を説明</a:t>
            </a:r>
            <a:endParaRPr kumimoji="0" lang="en-US" altLang="ja-JP" sz="2800" dirty="0"/>
          </a:p>
          <a:p>
            <a:pPr eaLnBrk="1" hangingPunct="1">
              <a:lnSpc>
                <a:spcPct val="100000"/>
              </a:lnSpc>
              <a:spcBef>
                <a:spcPts val="600"/>
              </a:spcBef>
              <a:buSzTx/>
              <a:buFont typeface="Calibri" panose="020F0502020204030204" pitchFamily="34" charset="0"/>
              <a:buNone/>
            </a:pPr>
            <a:r>
              <a:rPr kumimoji="0" lang="ja-JP" altLang="en-US" sz="2800" dirty="0"/>
              <a:t>・理解を深める様務める</a:t>
            </a:r>
            <a:endParaRPr kumimoji="0" lang="en-US" altLang="ja-JP" sz="2800" dirty="0"/>
          </a:p>
        </p:txBody>
      </p:sp>
    </p:spTree>
    <p:extLst>
      <p:ext uri="{BB962C8B-B14F-4D97-AF65-F5344CB8AC3E}">
        <p14:creationId xmlns:p14="http://schemas.microsoft.com/office/powerpoint/2010/main" val="1676094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FDDD30-9195-49D6-98B9-ACBD25F3DDB3}"/>
              </a:ext>
            </a:extLst>
          </p:cNvPr>
          <p:cNvSpPr>
            <a:spLocks noGrp="1"/>
          </p:cNvSpPr>
          <p:nvPr>
            <p:ph type="title"/>
          </p:nvPr>
        </p:nvSpPr>
        <p:spPr>
          <a:xfrm>
            <a:off x="723471" y="264695"/>
            <a:ext cx="7543800" cy="1279942"/>
          </a:xfrm>
        </p:spPr>
        <p:txBody>
          <a:bodyPr>
            <a:noAutofit/>
          </a:bodyPr>
          <a:lstStyle/>
          <a:p>
            <a:pPr marL="625475" indent="-625475" eaLnBrk="1" fontAlgn="auto" hangingPunct="1">
              <a:spcAft>
                <a:spcPts val="0"/>
              </a:spcAft>
              <a:defRPr/>
            </a:pPr>
            <a:r>
              <a:rPr lang="en-US" altLang="ja-JP" sz="3600" dirty="0">
                <a:solidFill>
                  <a:schemeClr val="tx1">
                    <a:lumMod val="75000"/>
                    <a:lumOff val="25000"/>
                  </a:schemeClr>
                </a:solidFill>
                <a:latin typeface="+mj-ea"/>
              </a:rPr>
              <a:t>3</a:t>
            </a:r>
            <a:r>
              <a:rPr lang="ja-JP" altLang="en-US" sz="3600" dirty="0">
                <a:solidFill>
                  <a:schemeClr val="tx1">
                    <a:lumMod val="75000"/>
                    <a:lumOff val="25000"/>
                  </a:schemeClr>
                </a:solidFill>
                <a:latin typeface="+mj-ea"/>
              </a:rPr>
              <a:t>　鳥獣捕獲等事業における</a:t>
            </a:r>
            <a:br>
              <a:rPr lang="en-US" altLang="ja-JP" sz="3600" dirty="0">
                <a:solidFill>
                  <a:schemeClr val="tx1">
                    <a:lumMod val="75000"/>
                    <a:lumOff val="25000"/>
                  </a:schemeClr>
                </a:solidFill>
                <a:latin typeface="+mj-ea"/>
              </a:rPr>
            </a:br>
            <a:r>
              <a:rPr lang="ja-JP" altLang="en-US" sz="3600" dirty="0">
                <a:solidFill>
                  <a:schemeClr val="tx1">
                    <a:lumMod val="75000"/>
                    <a:lumOff val="25000"/>
                  </a:schemeClr>
                </a:solidFill>
                <a:latin typeface="+mj-ea"/>
              </a:rPr>
              <a:t>　　　　　　　　　捕獲方法と安全管理</a:t>
            </a:r>
            <a:endParaRPr lang="en-US" sz="3600" dirty="0">
              <a:solidFill>
                <a:schemeClr val="tx1">
                  <a:lumMod val="75000"/>
                  <a:lumOff val="25000"/>
                </a:schemeClr>
              </a:solidFill>
              <a:latin typeface="+mj-ea"/>
            </a:endParaRPr>
          </a:p>
        </p:txBody>
      </p:sp>
      <p:sp>
        <p:nvSpPr>
          <p:cNvPr id="28675" name="コンテンツ プレースホルダー 2">
            <a:extLst>
              <a:ext uri="{FF2B5EF4-FFF2-40B4-BE49-F238E27FC236}">
                <a16:creationId xmlns:a16="http://schemas.microsoft.com/office/drawing/2014/main" id="{4427C979-E40B-4EBF-812D-73A88E76648C}"/>
              </a:ext>
            </a:extLst>
          </p:cNvPr>
          <p:cNvSpPr>
            <a:spLocks noGrp="1"/>
          </p:cNvSpPr>
          <p:nvPr>
            <p:ph idx="1"/>
          </p:nvPr>
        </p:nvSpPr>
        <p:spPr>
          <a:xfrm>
            <a:off x="822325" y="1846263"/>
            <a:ext cx="7673975" cy="4022725"/>
          </a:xfrm>
        </p:spPr>
        <p:txBody>
          <a:bodyPr/>
          <a:lstStyle/>
          <a:p>
            <a:pPr eaLnBrk="1" hangingPunct="1">
              <a:lnSpc>
                <a:spcPct val="100000"/>
              </a:lnSpc>
            </a:pPr>
            <a:r>
              <a:rPr lang="en-US" altLang="ja-JP" sz="2700" dirty="0">
                <a:solidFill>
                  <a:schemeClr val="tx1"/>
                </a:solidFill>
                <a:latin typeface="+mj-ea"/>
                <a:ea typeface="+mj-ea"/>
              </a:rPr>
              <a:t>3.1</a:t>
            </a:r>
            <a:r>
              <a:rPr lang="ja-JP" altLang="en-US" sz="2700" dirty="0">
                <a:solidFill>
                  <a:schemeClr val="tx1"/>
                </a:solidFill>
                <a:latin typeface="+mj-ea"/>
                <a:ea typeface="+mj-ea"/>
              </a:rPr>
              <a:t>　捕獲方法への全般的な理解の必要性</a:t>
            </a:r>
            <a:endParaRPr lang="en-US" altLang="ja-JP" sz="2700" dirty="0">
              <a:solidFill>
                <a:schemeClr val="tx1"/>
              </a:solidFill>
              <a:latin typeface="+mj-ea"/>
              <a:ea typeface="+mj-ea"/>
            </a:endParaRPr>
          </a:p>
          <a:p>
            <a:pPr eaLnBrk="1" hangingPunct="1">
              <a:lnSpc>
                <a:spcPct val="100000"/>
              </a:lnSpc>
            </a:pPr>
            <a:r>
              <a:rPr lang="en-US" altLang="ja-JP" sz="2700" dirty="0">
                <a:solidFill>
                  <a:schemeClr val="tx1"/>
                </a:solidFill>
                <a:latin typeface="+mj-ea"/>
                <a:ea typeface="+mj-ea"/>
              </a:rPr>
              <a:t>3.2</a:t>
            </a:r>
            <a:r>
              <a:rPr lang="ja-JP" altLang="en-US" sz="2700" dirty="0">
                <a:solidFill>
                  <a:schemeClr val="tx1"/>
                </a:solidFill>
                <a:latin typeface="+mj-ea"/>
                <a:ea typeface="+mj-ea"/>
              </a:rPr>
              <a:t>　捕獲従事者の安全に関する心構え</a:t>
            </a:r>
            <a:endParaRPr lang="en-US" altLang="ja-JP" sz="2700" dirty="0">
              <a:solidFill>
                <a:schemeClr val="tx1"/>
              </a:solidFill>
              <a:latin typeface="+mj-ea"/>
              <a:ea typeface="+mj-ea"/>
            </a:endParaRPr>
          </a:p>
          <a:p>
            <a:pPr eaLnBrk="1" hangingPunct="1">
              <a:lnSpc>
                <a:spcPct val="100000"/>
              </a:lnSpc>
            </a:pPr>
            <a:r>
              <a:rPr lang="en-US" altLang="ja-JP" sz="2700" dirty="0">
                <a:solidFill>
                  <a:srgbClr val="C00000"/>
                </a:solidFill>
                <a:latin typeface="+mj-ea"/>
                <a:ea typeface="+mj-ea"/>
              </a:rPr>
              <a:t>3.3</a:t>
            </a:r>
            <a:r>
              <a:rPr lang="ja-JP" altLang="en-US" sz="2700" dirty="0">
                <a:solidFill>
                  <a:srgbClr val="C00000"/>
                </a:solidFill>
                <a:latin typeface="+mj-ea"/>
                <a:ea typeface="+mj-ea"/>
              </a:rPr>
              <a:t>　主な鳥獣の生態と捕獲の留意点</a:t>
            </a:r>
            <a:endParaRPr lang="en-US" altLang="ja-JP" sz="2700" dirty="0">
              <a:solidFill>
                <a:srgbClr val="C00000"/>
              </a:solidFill>
              <a:latin typeface="+mj-ea"/>
              <a:ea typeface="+mj-ea"/>
            </a:endParaRPr>
          </a:p>
          <a:p>
            <a:pPr eaLnBrk="1" hangingPunct="1">
              <a:lnSpc>
                <a:spcPct val="100000"/>
              </a:lnSpc>
            </a:pPr>
            <a:r>
              <a:rPr lang="en-US" altLang="ja-JP" sz="2700" dirty="0">
                <a:solidFill>
                  <a:schemeClr val="tx1"/>
                </a:solidFill>
                <a:latin typeface="+mj-ea"/>
                <a:ea typeface="+mj-ea"/>
              </a:rPr>
              <a:t>3.4</a:t>
            </a:r>
            <a:r>
              <a:rPr lang="ja-JP" altLang="en-US" sz="2700" dirty="0">
                <a:solidFill>
                  <a:schemeClr val="tx1"/>
                </a:solidFill>
                <a:latin typeface="+mj-ea"/>
                <a:ea typeface="+mj-ea"/>
              </a:rPr>
              <a:t>　銃器による捕獲</a:t>
            </a:r>
            <a:endParaRPr lang="en-US" altLang="ja-JP" sz="2700" dirty="0">
              <a:solidFill>
                <a:schemeClr val="tx1"/>
              </a:solidFill>
              <a:latin typeface="+mj-ea"/>
              <a:ea typeface="+mj-ea"/>
            </a:endParaRPr>
          </a:p>
          <a:p>
            <a:pPr eaLnBrk="1" hangingPunct="1">
              <a:lnSpc>
                <a:spcPct val="100000"/>
              </a:lnSpc>
            </a:pPr>
            <a:r>
              <a:rPr lang="en-US" altLang="ja-JP" sz="2700" dirty="0">
                <a:solidFill>
                  <a:schemeClr val="tx1"/>
                </a:solidFill>
                <a:latin typeface="+mj-ea"/>
                <a:ea typeface="+mj-ea"/>
              </a:rPr>
              <a:t>3.5</a:t>
            </a:r>
            <a:r>
              <a:rPr lang="ja-JP" altLang="en-US" sz="2700" dirty="0">
                <a:solidFill>
                  <a:schemeClr val="tx1"/>
                </a:solidFill>
                <a:latin typeface="+mj-ea"/>
                <a:ea typeface="+mj-ea"/>
              </a:rPr>
              <a:t>　銃器による捕獲の安全管理</a:t>
            </a:r>
            <a:endParaRPr lang="en-US" altLang="ja-JP" sz="2700" dirty="0">
              <a:solidFill>
                <a:schemeClr val="tx1"/>
              </a:solidFill>
              <a:latin typeface="+mj-ea"/>
              <a:ea typeface="+mj-ea"/>
            </a:endParaRPr>
          </a:p>
          <a:p>
            <a:pPr eaLnBrk="1" hangingPunct="1">
              <a:lnSpc>
                <a:spcPct val="100000"/>
              </a:lnSpc>
            </a:pPr>
            <a:r>
              <a:rPr lang="en-US" altLang="ja-JP" sz="2700" dirty="0">
                <a:solidFill>
                  <a:schemeClr val="tx1"/>
                </a:solidFill>
                <a:latin typeface="+mj-ea"/>
                <a:ea typeface="+mj-ea"/>
              </a:rPr>
              <a:t>3.6</a:t>
            </a:r>
            <a:r>
              <a:rPr lang="ja-JP" altLang="en-US" sz="2700" dirty="0">
                <a:solidFill>
                  <a:schemeClr val="tx1"/>
                </a:solidFill>
                <a:latin typeface="+mj-ea"/>
                <a:ea typeface="+mj-ea"/>
              </a:rPr>
              <a:t>　わなによる捕獲</a:t>
            </a:r>
            <a:endParaRPr lang="en-US" altLang="ja-JP" sz="2700" dirty="0">
              <a:solidFill>
                <a:schemeClr val="tx1"/>
              </a:solidFill>
              <a:latin typeface="+mj-ea"/>
              <a:ea typeface="+mj-ea"/>
            </a:endParaRPr>
          </a:p>
          <a:p>
            <a:pPr eaLnBrk="1" hangingPunct="1">
              <a:lnSpc>
                <a:spcPct val="100000"/>
              </a:lnSpc>
            </a:pPr>
            <a:r>
              <a:rPr lang="en-US" altLang="ja-JP" sz="2700" dirty="0">
                <a:solidFill>
                  <a:schemeClr val="tx1"/>
                </a:solidFill>
                <a:latin typeface="+mj-ea"/>
                <a:ea typeface="+mj-ea"/>
              </a:rPr>
              <a:t>3.7</a:t>
            </a:r>
            <a:r>
              <a:rPr lang="ja-JP" altLang="en-US" sz="2700" dirty="0">
                <a:solidFill>
                  <a:schemeClr val="tx1"/>
                </a:solidFill>
                <a:latin typeface="+mj-ea"/>
                <a:ea typeface="+mj-ea"/>
              </a:rPr>
              <a:t>　わなによる捕獲の安全管理</a:t>
            </a:r>
            <a:endParaRPr lang="en-US" altLang="ja-JP" sz="2700" dirty="0">
              <a:solidFill>
                <a:schemeClr val="tx1"/>
              </a:solidFill>
              <a:latin typeface="+mj-ea"/>
              <a:ea typeface="+mj-ea"/>
            </a:endParaRPr>
          </a:p>
        </p:txBody>
      </p:sp>
    </p:spTree>
    <p:extLst>
      <p:ext uri="{BB962C8B-B14F-4D97-AF65-F5344CB8AC3E}">
        <p14:creationId xmlns:p14="http://schemas.microsoft.com/office/powerpoint/2010/main" val="3607162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コンテンツ プレースホルダー 11">
            <a:extLst>
              <a:ext uri="{FF2B5EF4-FFF2-40B4-BE49-F238E27FC236}">
                <a16:creationId xmlns:a16="http://schemas.microsoft.com/office/drawing/2014/main" id="{B34BEF26-5409-4203-96C3-ED4B903E256F}"/>
              </a:ext>
            </a:extLst>
          </p:cNvPr>
          <p:cNvSpPr>
            <a:spLocks noGrp="1"/>
          </p:cNvSpPr>
          <p:nvPr>
            <p:ph idx="4294967295"/>
          </p:nvPr>
        </p:nvSpPr>
        <p:spPr>
          <a:xfrm>
            <a:off x="110836" y="1138238"/>
            <a:ext cx="8700655" cy="2804870"/>
          </a:xfrm>
        </p:spPr>
        <p:txBody>
          <a:bodyPr wrap="square" rtlCol="0">
            <a:spAutoFit/>
          </a:bodyPr>
          <a:lstStyle/>
          <a:p>
            <a:pPr marL="534988" indent="-534988" eaLnBrk="1" fontAlgn="auto" hangingPunct="1">
              <a:buFont typeface="Wingdings" panose="05000000000000000000" pitchFamily="2" charset="2"/>
              <a:buChar char="q"/>
              <a:defRPr/>
            </a:pPr>
            <a:r>
              <a:rPr lang="ja-JP" altLang="en-US" sz="3200" dirty="0">
                <a:solidFill>
                  <a:schemeClr val="tx1"/>
                </a:solidFill>
                <a:latin typeface="ＭＳ ゴシック" panose="020B0609070205080204" pitchFamily="49" charset="-128"/>
                <a:ea typeface="ＭＳ ゴシック" panose="020B0609070205080204" pitchFamily="49" charset="-128"/>
              </a:rPr>
              <a:t>ニホンジカ</a:t>
            </a:r>
            <a:endParaRPr lang="en-US" altLang="ja-JP" sz="3200" dirty="0">
              <a:solidFill>
                <a:schemeClr val="tx1"/>
              </a:solidFill>
              <a:latin typeface="ＭＳ ゴシック" panose="020B0609070205080204" pitchFamily="49" charset="-128"/>
              <a:ea typeface="ＭＳ ゴシック" panose="020B0609070205080204" pitchFamily="49" charset="-128"/>
            </a:endParaRPr>
          </a:p>
          <a:p>
            <a:pPr marL="534988" indent="-352425" eaLnBrk="1" fontAlgn="auto" hangingPunct="1">
              <a:buFont typeface="Wingdings" panose="05000000000000000000" pitchFamily="2" charset="2"/>
              <a:buChar char="Ø"/>
              <a:defRPr/>
            </a:pPr>
            <a:r>
              <a:rPr lang="ja-JP" altLang="en-US" sz="2800" dirty="0">
                <a:solidFill>
                  <a:schemeClr val="tx1"/>
                </a:solidFill>
                <a:latin typeface="ＭＳ ゴシック" panose="020B0609070205080204" pitchFamily="49" charset="-128"/>
                <a:ea typeface="ＭＳ ゴシック" panose="020B0609070205080204" pitchFamily="49" charset="-128"/>
              </a:rPr>
              <a:t>群れをつくって生活する。</a:t>
            </a:r>
            <a:endParaRPr lang="en-US" altLang="ja-JP" sz="2800" dirty="0">
              <a:solidFill>
                <a:schemeClr val="tx1"/>
              </a:solidFill>
              <a:latin typeface="ＭＳ ゴシック" panose="020B0609070205080204" pitchFamily="49" charset="-128"/>
              <a:ea typeface="ＭＳ ゴシック" panose="020B0609070205080204" pitchFamily="49" charset="-128"/>
            </a:endParaRPr>
          </a:p>
          <a:p>
            <a:pPr marL="534988" indent="-352425" eaLnBrk="1" fontAlgn="auto" hangingPunct="1">
              <a:buFont typeface="Wingdings" panose="05000000000000000000" pitchFamily="2" charset="2"/>
              <a:buChar char="Ø"/>
              <a:defRPr/>
            </a:pPr>
            <a:r>
              <a:rPr lang="ja-JP" altLang="en-US" sz="2800" dirty="0">
                <a:solidFill>
                  <a:schemeClr val="tx1"/>
                </a:solidFill>
                <a:latin typeface="ＭＳ ゴシック" panose="020B0609070205080204" pitchFamily="49" charset="-128"/>
                <a:ea typeface="ＭＳ ゴシック" panose="020B0609070205080204" pitchFamily="49" charset="-128"/>
              </a:rPr>
              <a:t>分布の先端部ではオスだけが確認されやすい。</a:t>
            </a:r>
            <a:endParaRPr lang="en-US" altLang="ja-JP" sz="2800" dirty="0">
              <a:solidFill>
                <a:schemeClr val="tx1"/>
              </a:solidFill>
              <a:latin typeface="ＭＳ ゴシック" panose="020B0609070205080204" pitchFamily="49" charset="-128"/>
              <a:ea typeface="ＭＳ ゴシック" panose="020B0609070205080204" pitchFamily="49" charset="-128"/>
            </a:endParaRPr>
          </a:p>
          <a:p>
            <a:pPr marL="534988" indent="-352425" eaLnBrk="1" fontAlgn="auto" hangingPunct="1">
              <a:buFont typeface="Wingdings" panose="05000000000000000000" pitchFamily="2" charset="2"/>
              <a:buChar char="Ø"/>
              <a:defRPr/>
            </a:pPr>
            <a:r>
              <a:rPr lang="ja-JP" altLang="en-US" sz="2800" dirty="0">
                <a:solidFill>
                  <a:schemeClr val="tx1"/>
                </a:solidFill>
                <a:latin typeface="ＭＳ ゴシック" panose="020B0609070205080204" pitchFamily="49" charset="-128"/>
                <a:ea typeface="ＭＳ ゴシック" panose="020B0609070205080204" pitchFamily="49" charset="-128"/>
              </a:rPr>
              <a:t>ほとんどの種類の植物</a:t>
            </a:r>
            <a:endParaRPr lang="en-US" altLang="ja-JP" sz="2800" dirty="0">
              <a:solidFill>
                <a:schemeClr val="tx1"/>
              </a:solidFill>
              <a:latin typeface="ＭＳ ゴシック" panose="020B0609070205080204" pitchFamily="49" charset="-128"/>
              <a:ea typeface="ＭＳ ゴシック" panose="020B0609070205080204" pitchFamily="49" charset="-128"/>
            </a:endParaRPr>
          </a:p>
          <a:p>
            <a:pPr marL="182563" indent="0" eaLnBrk="1" fontAlgn="auto" hangingPunct="1">
              <a:buNone/>
              <a:defRPr/>
            </a:pPr>
            <a:r>
              <a:rPr lang="ja-JP" altLang="en-US" sz="2800" dirty="0">
                <a:solidFill>
                  <a:schemeClr val="tx1"/>
                </a:solidFill>
                <a:latin typeface="ＭＳ ゴシック" panose="020B0609070205080204" pitchFamily="49" charset="-128"/>
                <a:ea typeface="ＭＳ ゴシック" panose="020B0609070205080204" pitchFamily="49" charset="-128"/>
              </a:rPr>
              <a:t>　を食べる。</a:t>
            </a:r>
          </a:p>
        </p:txBody>
      </p:sp>
      <p:sp>
        <p:nvSpPr>
          <p:cNvPr id="17413" name="テキスト ボックス 4">
            <a:extLst>
              <a:ext uri="{FF2B5EF4-FFF2-40B4-BE49-F238E27FC236}">
                <a16:creationId xmlns:a16="http://schemas.microsoft.com/office/drawing/2014/main" id="{C9D1E189-343D-45E3-B8F6-DB48BF2CD7BA}"/>
              </a:ext>
            </a:extLst>
          </p:cNvPr>
          <p:cNvSpPr txBox="1">
            <a:spLocks noChangeArrowheads="1"/>
          </p:cNvSpPr>
          <p:nvPr/>
        </p:nvSpPr>
        <p:spPr bwMode="auto">
          <a:xfrm>
            <a:off x="6489577" y="0"/>
            <a:ext cx="26385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t>テキスト　</a:t>
            </a:r>
            <a:r>
              <a:rPr lang="en-US" altLang="ja-JP" sz="2000" dirty="0"/>
              <a:t>38-39</a:t>
            </a:r>
            <a:r>
              <a:rPr lang="ja-JP" altLang="en-US" sz="2000" dirty="0"/>
              <a:t>ページ</a:t>
            </a: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3327" y="3820990"/>
            <a:ext cx="3410673" cy="2556000"/>
          </a:xfrm>
          <a:prstGeom prst="rect">
            <a:avLst/>
          </a:prstGeom>
          <a:ln>
            <a:noFill/>
          </a:ln>
          <a:effectLst>
            <a:softEdge rad="112500"/>
          </a:effectLst>
        </p:spPr>
      </p:pic>
      <p:sp>
        <p:nvSpPr>
          <p:cNvPr id="3" name="コンテンツ プレースホルダー 2">
            <a:extLst>
              <a:ext uri="{FF2B5EF4-FFF2-40B4-BE49-F238E27FC236}">
                <a16:creationId xmlns:a16="http://schemas.microsoft.com/office/drawing/2014/main" id="{94A9FA04-D6E4-FA6A-8DB0-23F457428930}"/>
              </a:ext>
            </a:extLst>
          </p:cNvPr>
          <p:cNvSpPr txBox="1">
            <a:spLocks/>
          </p:cNvSpPr>
          <p:nvPr/>
        </p:nvSpPr>
        <p:spPr bwMode="auto">
          <a:xfrm>
            <a:off x="0" y="424067"/>
            <a:ext cx="8974138" cy="66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SzPct val="100000"/>
              <a:buFont typeface="Calibri" panose="020F0502020204030204" pitchFamily="34" charset="0"/>
              <a:buNone/>
            </a:pPr>
            <a:r>
              <a:rPr lang="ja-JP" altLang="en-US" sz="3600" b="1" u="sng" dirty="0">
                <a:solidFill>
                  <a:srgbClr val="C00000"/>
                </a:solidFill>
              </a:rPr>
              <a:t>主な鳥獣の生態と捕獲の留意点</a:t>
            </a:r>
            <a:endParaRPr lang="en-US" altLang="ja-JP" sz="3600" b="1" u="sng" dirty="0">
              <a:solidFill>
                <a:srgbClr val="C00000"/>
              </a:solidFill>
            </a:endParaRPr>
          </a:p>
        </p:txBody>
      </p:sp>
    </p:spTree>
    <p:extLst>
      <p:ext uri="{BB962C8B-B14F-4D97-AF65-F5344CB8AC3E}">
        <p14:creationId xmlns:p14="http://schemas.microsoft.com/office/powerpoint/2010/main" val="1140853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コンテンツ プレースホルダー 11">
            <a:extLst>
              <a:ext uri="{FF2B5EF4-FFF2-40B4-BE49-F238E27FC236}">
                <a16:creationId xmlns:a16="http://schemas.microsoft.com/office/drawing/2014/main" id="{B34BEF26-5409-4203-96C3-ED4B903E256F}"/>
              </a:ext>
            </a:extLst>
          </p:cNvPr>
          <p:cNvSpPr>
            <a:spLocks noGrp="1"/>
          </p:cNvSpPr>
          <p:nvPr>
            <p:ph idx="4294967295"/>
          </p:nvPr>
        </p:nvSpPr>
        <p:spPr>
          <a:xfrm>
            <a:off x="110836" y="1138238"/>
            <a:ext cx="9017289" cy="3760004"/>
          </a:xfrm>
        </p:spPr>
        <p:txBody>
          <a:bodyPr wrap="square" rtlCol="0">
            <a:spAutoFit/>
          </a:bodyPr>
          <a:lstStyle/>
          <a:p>
            <a:pPr marL="534988" indent="-534988" eaLnBrk="1" fontAlgn="auto" hangingPunct="1">
              <a:buFont typeface="Wingdings" panose="05000000000000000000" pitchFamily="2" charset="2"/>
              <a:buChar char="q"/>
              <a:defRPr/>
            </a:pPr>
            <a:r>
              <a:rPr lang="ja-JP" altLang="en-US" sz="3200" dirty="0">
                <a:solidFill>
                  <a:schemeClr val="tx1"/>
                </a:solidFill>
                <a:latin typeface="ＭＳ ゴシック" panose="020B0609070205080204" pitchFamily="49" charset="-128"/>
                <a:ea typeface="ＭＳ ゴシック" panose="020B0609070205080204" pitchFamily="49" charset="-128"/>
              </a:rPr>
              <a:t>ニホンジカ</a:t>
            </a:r>
            <a:endParaRPr lang="en-US" altLang="ja-JP" sz="3200" dirty="0">
              <a:solidFill>
                <a:schemeClr val="tx1"/>
              </a:solidFill>
              <a:latin typeface="ＭＳ ゴシック" panose="020B0609070205080204" pitchFamily="49" charset="-128"/>
              <a:ea typeface="ＭＳ ゴシック" panose="020B0609070205080204" pitchFamily="49" charset="-128"/>
            </a:endParaRPr>
          </a:p>
          <a:p>
            <a:pPr marL="534988" indent="-352425" eaLnBrk="1" fontAlgn="auto" hangingPunct="1">
              <a:buFont typeface="Wingdings" panose="05000000000000000000" pitchFamily="2" charset="2"/>
              <a:buChar char="Ø"/>
              <a:defRPr/>
            </a:pPr>
            <a:r>
              <a:rPr lang="ja-JP" altLang="en-US" sz="2800" dirty="0">
                <a:solidFill>
                  <a:schemeClr val="tx1"/>
                </a:solidFill>
                <a:latin typeface="ＭＳ ゴシック" panose="020B0609070205080204" pitchFamily="49" charset="-128"/>
                <a:ea typeface="ＭＳ ゴシック" panose="020B0609070205080204" pitchFamily="49" charset="-128"/>
              </a:rPr>
              <a:t>１産１仔</a:t>
            </a:r>
            <a:endParaRPr lang="en-US" altLang="ja-JP" sz="2800" dirty="0">
              <a:solidFill>
                <a:schemeClr val="tx1"/>
              </a:solidFill>
              <a:latin typeface="ＭＳ ゴシック" panose="020B0609070205080204" pitchFamily="49" charset="-128"/>
              <a:ea typeface="ＭＳ ゴシック" panose="020B0609070205080204" pitchFamily="49" charset="-128"/>
            </a:endParaRPr>
          </a:p>
          <a:p>
            <a:pPr marL="534988" indent="-352425" eaLnBrk="1" fontAlgn="auto" hangingPunct="1">
              <a:buFont typeface="Wingdings" panose="05000000000000000000" pitchFamily="2" charset="2"/>
              <a:buChar char="Ø"/>
              <a:defRPr/>
            </a:pPr>
            <a:r>
              <a:rPr lang="ja-JP" altLang="en-US" sz="2800" dirty="0">
                <a:solidFill>
                  <a:schemeClr val="tx1"/>
                </a:solidFill>
                <a:latin typeface="ＭＳ ゴシック" panose="020B0609070205080204" pitchFamily="49" charset="-128"/>
                <a:ea typeface="ＭＳ ゴシック" panose="020B0609070205080204" pitchFamily="49" charset="-128"/>
              </a:rPr>
              <a:t>繁殖力が高く、メス個体は１歳から発情を開始、２歳以降は毎年繁殖を繰り返す。</a:t>
            </a:r>
            <a:endParaRPr lang="en-US" altLang="ja-JP" sz="2800" dirty="0">
              <a:solidFill>
                <a:schemeClr val="tx1"/>
              </a:solidFill>
              <a:latin typeface="ＭＳ ゴシック" panose="020B0609070205080204" pitchFamily="49" charset="-128"/>
              <a:ea typeface="ＭＳ ゴシック" panose="020B0609070205080204" pitchFamily="49" charset="-128"/>
            </a:endParaRPr>
          </a:p>
          <a:p>
            <a:pPr marL="754063" indent="-571500" eaLnBrk="1" fontAlgn="auto" hangingPunct="1">
              <a:buFont typeface="Wingdings" panose="05000000000000000000" pitchFamily="2" charset="2"/>
              <a:buChar char="Ø"/>
              <a:defRPr/>
            </a:pPr>
            <a:r>
              <a:rPr lang="ja-JP" altLang="en-US" sz="2800" b="1" dirty="0">
                <a:solidFill>
                  <a:srgbClr val="C00000"/>
                </a:solidFill>
                <a:latin typeface="ＭＳ ゴシック" panose="020B0609070205080204" pitchFamily="49" charset="-128"/>
                <a:ea typeface="ＭＳ ゴシック" panose="020B0609070205080204" pitchFamily="49" charset="-128"/>
              </a:rPr>
              <a:t>繁殖可能なメス成獣を</a:t>
            </a:r>
            <a:endParaRPr lang="en-US" altLang="ja-JP" sz="2800" b="1" dirty="0">
              <a:solidFill>
                <a:srgbClr val="C00000"/>
              </a:solidFill>
              <a:latin typeface="ＭＳ ゴシック" panose="020B0609070205080204" pitchFamily="49" charset="-128"/>
              <a:ea typeface="ＭＳ ゴシック" panose="020B0609070205080204" pitchFamily="49" charset="-128"/>
            </a:endParaRPr>
          </a:p>
          <a:p>
            <a:pPr marL="182563" indent="0" eaLnBrk="1" fontAlgn="auto" hangingPunct="1">
              <a:buNone/>
              <a:defRPr/>
            </a:pPr>
            <a:r>
              <a:rPr lang="ja-JP" altLang="en-US" sz="2800" b="1" dirty="0">
                <a:solidFill>
                  <a:srgbClr val="C00000"/>
                </a:solidFill>
                <a:latin typeface="ＭＳ ゴシック" panose="020B0609070205080204" pitchFamily="49" charset="-128"/>
                <a:ea typeface="ＭＳ ゴシック" panose="020B0609070205080204" pitchFamily="49" charset="-128"/>
              </a:rPr>
              <a:t>　捕獲することが重要</a:t>
            </a:r>
            <a:endParaRPr lang="en-US" altLang="ja-JP" sz="2800" b="1" dirty="0">
              <a:solidFill>
                <a:srgbClr val="C00000"/>
              </a:solidFill>
              <a:latin typeface="ＭＳ ゴシック" panose="020B0609070205080204" pitchFamily="49" charset="-128"/>
              <a:ea typeface="ＭＳ ゴシック" panose="020B0609070205080204" pitchFamily="49" charset="-128"/>
            </a:endParaRPr>
          </a:p>
          <a:p>
            <a:pPr marL="182563" indent="0" eaLnBrk="1" fontAlgn="auto" hangingPunct="1">
              <a:buNone/>
              <a:defRPr/>
            </a:pPr>
            <a:endParaRPr lang="ja-JP" altLang="en-US" sz="2800" dirty="0">
              <a:solidFill>
                <a:schemeClr val="tx1"/>
              </a:solidFill>
              <a:latin typeface="ＭＳ ゴシック" panose="020B0609070205080204" pitchFamily="49" charset="-128"/>
              <a:ea typeface="ＭＳ ゴシック" panose="020B0609070205080204" pitchFamily="49" charset="-128"/>
            </a:endParaRPr>
          </a:p>
        </p:txBody>
      </p:sp>
      <p:sp>
        <p:nvSpPr>
          <p:cNvPr id="17413" name="テキスト ボックス 4">
            <a:extLst>
              <a:ext uri="{FF2B5EF4-FFF2-40B4-BE49-F238E27FC236}">
                <a16:creationId xmlns:a16="http://schemas.microsoft.com/office/drawing/2014/main" id="{C9D1E189-343D-45E3-B8F6-DB48BF2CD7BA}"/>
              </a:ext>
            </a:extLst>
          </p:cNvPr>
          <p:cNvSpPr txBox="1">
            <a:spLocks noChangeArrowheads="1"/>
          </p:cNvSpPr>
          <p:nvPr/>
        </p:nvSpPr>
        <p:spPr bwMode="auto">
          <a:xfrm>
            <a:off x="6383045" y="0"/>
            <a:ext cx="27450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t>テキスト　</a:t>
            </a:r>
            <a:r>
              <a:rPr lang="en-US" altLang="ja-JP" sz="2000" dirty="0"/>
              <a:t>38-39</a:t>
            </a:r>
            <a:r>
              <a:rPr lang="ja-JP" altLang="en-US" sz="2000" dirty="0"/>
              <a:t>ページ</a:t>
            </a: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3327" y="3820990"/>
            <a:ext cx="3410673" cy="2556000"/>
          </a:xfrm>
          <a:prstGeom prst="rect">
            <a:avLst/>
          </a:prstGeom>
          <a:ln>
            <a:noFill/>
          </a:ln>
          <a:effectLst>
            <a:softEdge rad="112500"/>
          </a:effectLst>
        </p:spPr>
      </p:pic>
      <p:sp>
        <p:nvSpPr>
          <p:cNvPr id="3" name="コンテンツ プレースホルダー 2">
            <a:extLst>
              <a:ext uri="{FF2B5EF4-FFF2-40B4-BE49-F238E27FC236}">
                <a16:creationId xmlns:a16="http://schemas.microsoft.com/office/drawing/2014/main" id="{94A9FA04-D6E4-FA6A-8DB0-23F457428930}"/>
              </a:ext>
            </a:extLst>
          </p:cNvPr>
          <p:cNvSpPr txBox="1">
            <a:spLocks/>
          </p:cNvSpPr>
          <p:nvPr/>
        </p:nvSpPr>
        <p:spPr bwMode="auto">
          <a:xfrm>
            <a:off x="0" y="424067"/>
            <a:ext cx="8974138" cy="66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SzPct val="100000"/>
              <a:buFont typeface="Calibri" panose="020F0502020204030204" pitchFamily="34" charset="0"/>
              <a:buNone/>
            </a:pPr>
            <a:r>
              <a:rPr lang="ja-JP" altLang="en-US" sz="3600" b="1" u="sng" dirty="0">
                <a:solidFill>
                  <a:srgbClr val="C00000"/>
                </a:solidFill>
              </a:rPr>
              <a:t>主な鳥獣の生態と捕獲の留意点</a:t>
            </a:r>
            <a:endParaRPr lang="en-US" altLang="ja-JP" sz="3600" b="1" u="sng" dirty="0">
              <a:solidFill>
                <a:srgbClr val="C00000"/>
              </a:solidFill>
            </a:endParaRPr>
          </a:p>
        </p:txBody>
      </p:sp>
    </p:spTree>
    <p:extLst>
      <p:ext uri="{BB962C8B-B14F-4D97-AF65-F5344CB8AC3E}">
        <p14:creationId xmlns:p14="http://schemas.microsoft.com/office/powerpoint/2010/main" val="1170990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B4936B5-5AB1-C773-4EFC-4736D0D9A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0713" y="3551960"/>
            <a:ext cx="2323287" cy="2808000"/>
          </a:xfrm>
          <a:prstGeom prst="rect">
            <a:avLst/>
          </a:prstGeom>
          <a:ln>
            <a:noFill/>
          </a:ln>
          <a:effectLst>
            <a:softEdge rad="112500"/>
          </a:effectLst>
        </p:spPr>
      </p:pic>
      <p:sp>
        <p:nvSpPr>
          <p:cNvPr id="12" name="コンテンツ プレースホルダー 11">
            <a:extLst>
              <a:ext uri="{FF2B5EF4-FFF2-40B4-BE49-F238E27FC236}">
                <a16:creationId xmlns:a16="http://schemas.microsoft.com/office/drawing/2014/main" id="{B34BEF26-5409-4203-96C3-ED4B903E256F}"/>
              </a:ext>
            </a:extLst>
          </p:cNvPr>
          <p:cNvSpPr>
            <a:spLocks noGrp="1"/>
          </p:cNvSpPr>
          <p:nvPr>
            <p:ph idx="4294967295"/>
          </p:nvPr>
        </p:nvSpPr>
        <p:spPr>
          <a:xfrm>
            <a:off x="110836" y="1138238"/>
            <a:ext cx="8460509" cy="3760004"/>
          </a:xfrm>
        </p:spPr>
        <p:txBody>
          <a:bodyPr wrap="square" rtlCol="0">
            <a:spAutoFit/>
          </a:bodyPr>
          <a:lstStyle/>
          <a:p>
            <a:pPr marL="534988" indent="-534988" eaLnBrk="1" fontAlgn="auto" hangingPunct="1">
              <a:buFont typeface="Wingdings" panose="05000000000000000000" pitchFamily="2" charset="2"/>
              <a:buChar char="q"/>
              <a:defRPr/>
            </a:pPr>
            <a:r>
              <a:rPr lang="ja-JP" altLang="en-US" sz="3200" dirty="0">
                <a:solidFill>
                  <a:schemeClr val="tx1"/>
                </a:solidFill>
                <a:latin typeface="ＭＳ ゴシック" panose="020B0609070205080204" pitchFamily="49" charset="-128"/>
                <a:ea typeface="ＭＳ ゴシック" panose="020B0609070205080204" pitchFamily="49" charset="-128"/>
              </a:rPr>
              <a:t>イノシシ</a:t>
            </a:r>
            <a:endParaRPr lang="en-US" altLang="ja-JP" sz="3200" dirty="0">
              <a:solidFill>
                <a:schemeClr val="tx1"/>
              </a:solidFill>
              <a:latin typeface="ＭＳ ゴシック" panose="020B0609070205080204" pitchFamily="49" charset="-128"/>
              <a:ea typeface="ＭＳ ゴシック" panose="020B0609070205080204" pitchFamily="49" charset="-128"/>
            </a:endParaRPr>
          </a:p>
          <a:p>
            <a:pPr marL="534988" indent="-352425" eaLnBrk="1" fontAlgn="auto" hangingPunct="1">
              <a:buFont typeface="Wingdings" panose="05000000000000000000" pitchFamily="2" charset="2"/>
              <a:buChar char="Ø"/>
              <a:defRPr/>
            </a:pPr>
            <a:r>
              <a:rPr lang="ja-JP" altLang="en-US" sz="2800" dirty="0">
                <a:solidFill>
                  <a:schemeClr val="tx1"/>
                </a:solidFill>
                <a:latin typeface="ＭＳ ゴシック" panose="020B0609070205080204" pitchFamily="49" charset="-128"/>
                <a:ea typeface="ＭＳ ゴシック" panose="020B0609070205080204" pitchFamily="49" charset="-128"/>
              </a:rPr>
              <a:t>特定のなわばりをもたない。</a:t>
            </a:r>
            <a:endParaRPr lang="en-US" altLang="ja-JP" sz="2800" dirty="0">
              <a:solidFill>
                <a:schemeClr val="tx1"/>
              </a:solidFill>
              <a:latin typeface="ＭＳ ゴシック" panose="020B0609070205080204" pitchFamily="49" charset="-128"/>
              <a:ea typeface="ＭＳ ゴシック" panose="020B0609070205080204" pitchFamily="49" charset="-128"/>
            </a:endParaRPr>
          </a:p>
          <a:p>
            <a:pPr marL="534988" indent="-352425" eaLnBrk="1" fontAlgn="auto" hangingPunct="1">
              <a:buFont typeface="Wingdings" panose="05000000000000000000" pitchFamily="2" charset="2"/>
              <a:buChar char="Ø"/>
              <a:defRPr/>
            </a:pPr>
            <a:r>
              <a:rPr lang="ja-JP" altLang="en-US" sz="2800" dirty="0">
                <a:solidFill>
                  <a:schemeClr val="tx1"/>
                </a:solidFill>
                <a:latin typeface="ＭＳ ゴシック" panose="020B0609070205080204" pitchFamily="49" charset="-128"/>
                <a:ea typeface="ＭＳ ゴシック" panose="020B0609070205080204" pitchFamily="49" charset="-128"/>
              </a:rPr>
              <a:t>人の活動等の影響で夜間あるいは朝夕の薄暮期に活動することが多い。</a:t>
            </a:r>
            <a:endParaRPr lang="en-US" altLang="ja-JP" sz="2800" dirty="0">
              <a:solidFill>
                <a:schemeClr val="tx1"/>
              </a:solidFill>
              <a:latin typeface="ＭＳ ゴシック" panose="020B0609070205080204" pitchFamily="49" charset="-128"/>
              <a:ea typeface="ＭＳ ゴシック" panose="020B0609070205080204" pitchFamily="49" charset="-128"/>
            </a:endParaRPr>
          </a:p>
          <a:p>
            <a:pPr marL="534988" indent="-352425" eaLnBrk="1" fontAlgn="auto" hangingPunct="1">
              <a:buFont typeface="Wingdings" panose="05000000000000000000" pitchFamily="2" charset="2"/>
              <a:buChar char="Ø"/>
              <a:defRPr/>
            </a:pPr>
            <a:r>
              <a:rPr lang="ja-JP" altLang="en-US" sz="2800" dirty="0">
                <a:solidFill>
                  <a:schemeClr val="tx1"/>
                </a:solidFill>
                <a:latin typeface="ＭＳ ゴシック" panose="020B0609070205080204" pitchFamily="49" charset="-128"/>
                <a:ea typeface="ＭＳ ゴシック" panose="020B0609070205080204" pitchFamily="49" charset="-128"/>
              </a:rPr>
              <a:t>放棄果樹園や水田放棄地など</a:t>
            </a:r>
            <a:endParaRPr lang="en-US" altLang="ja-JP" sz="2800" dirty="0">
              <a:solidFill>
                <a:schemeClr val="tx1"/>
              </a:solidFill>
              <a:latin typeface="ＭＳ ゴシック" panose="020B0609070205080204" pitchFamily="49" charset="-128"/>
              <a:ea typeface="ＭＳ ゴシック" panose="020B0609070205080204" pitchFamily="49" charset="-128"/>
            </a:endParaRPr>
          </a:p>
          <a:p>
            <a:pPr marL="182563" indent="0" eaLnBrk="1" fontAlgn="auto" hangingPunct="1">
              <a:buNone/>
              <a:defRPr/>
            </a:pPr>
            <a:r>
              <a:rPr lang="ja-JP" altLang="en-US" sz="2800" dirty="0">
                <a:solidFill>
                  <a:schemeClr val="tx1"/>
                </a:solidFill>
                <a:latin typeface="ＭＳ ゴシック" panose="020B0609070205080204" pitchFamily="49" charset="-128"/>
                <a:ea typeface="ＭＳ ゴシック" panose="020B0609070205080204" pitchFamily="49" charset="-128"/>
              </a:rPr>
              <a:t>の環境を好む。</a:t>
            </a:r>
            <a:endParaRPr lang="en-US" altLang="ja-JP" sz="2800" dirty="0">
              <a:solidFill>
                <a:schemeClr val="tx1"/>
              </a:solidFill>
              <a:latin typeface="ＭＳ ゴシック" panose="020B0609070205080204" pitchFamily="49" charset="-128"/>
              <a:ea typeface="ＭＳ ゴシック" panose="020B0609070205080204" pitchFamily="49" charset="-128"/>
            </a:endParaRPr>
          </a:p>
          <a:p>
            <a:pPr marL="534988" indent="-352425" eaLnBrk="1" fontAlgn="auto" hangingPunct="1">
              <a:buFont typeface="Wingdings" panose="05000000000000000000" pitchFamily="2" charset="2"/>
              <a:buChar char="Ø"/>
              <a:defRPr/>
            </a:pPr>
            <a:r>
              <a:rPr lang="ja-JP" altLang="en-US" sz="2800" dirty="0">
                <a:solidFill>
                  <a:schemeClr val="tx1"/>
                </a:solidFill>
                <a:latin typeface="ＭＳ ゴシック" panose="020B0609070205080204" pitchFamily="49" charset="-128"/>
                <a:ea typeface="ＭＳ ゴシック" panose="020B0609070205080204" pitchFamily="49" charset="-128"/>
              </a:rPr>
              <a:t>植物食を主とした雑食性</a:t>
            </a:r>
          </a:p>
        </p:txBody>
      </p:sp>
      <p:sp>
        <p:nvSpPr>
          <p:cNvPr id="17413" name="テキスト ボックス 4">
            <a:extLst>
              <a:ext uri="{FF2B5EF4-FFF2-40B4-BE49-F238E27FC236}">
                <a16:creationId xmlns:a16="http://schemas.microsoft.com/office/drawing/2014/main" id="{C9D1E189-343D-45E3-B8F6-DB48BF2CD7BA}"/>
              </a:ext>
            </a:extLst>
          </p:cNvPr>
          <p:cNvSpPr txBox="1">
            <a:spLocks noChangeArrowheads="1"/>
          </p:cNvSpPr>
          <p:nvPr/>
        </p:nvSpPr>
        <p:spPr bwMode="auto">
          <a:xfrm>
            <a:off x="6489577" y="0"/>
            <a:ext cx="26385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t>テキスト　</a:t>
            </a:r>
            <a:r>
              <a:rPr lang="en-US" altLang="ja-JP" sz="2000" dirty="0"/>
              <a:t>39-40</a:t>
            </a:r>
            <a:r>
              <a:rPr lang="ja-JP" altLang="en-US" sz="2000" dirty="0"/>
              <a:t>ページ</a:t>
            </a:r>
          </a:p>
        </p:txBody>
      </p:sp>
      <p:sp>
        <p:nvSpPr>
          <p:cNvPr id="3" name="コンテンツ プレースホルダー 2">
            <a:extLst>
              <a:ext uri="{FF2B5EF4-FFF2-40B4-BE49-F238E27FC236}">
                <a16:creationId xmlns:a16="http://schemas.microsoft.com/office/drawing/2014/main" id="{94A9FA04-D6E4-FA6A-8DB0-23F457428930}"/>
              </a:ext>
            </a:extLst>
          </p:cNvPr>
          <p:cNvSpPr txBox="1">
            <a:spLocks/>
          </p:cNvSpPr>
          <p:nvPr/>
        </p:nvSpPr>
        <p:spPr bwMode="auto">
          <a:xfrm>
            <a:off x="0" y="424067"/>
            <a:ext cx="8974138" cy="66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SzPct val="100000"/>
              <a:buFont typeface="Calibri" panose="020F0502020204030204" pitchFamily="34" charset="0"/>
              <a:buNone/>
            </a:pPr>
            <a:r>
              <a:rPr lang="ja-JP" altLang="en-US" sz="3600" b="1" u="sng" dirty="0">
                <a:solidFill>
                  <a:srgbClr val="C00000"/>
                </a:solidFill>
              </a:rPr>
              <a:t>主な鳥獣の生態と捕獲の留意点</a:t>
            </a:r>
            <a:endParaRPr lang="en-US" altLang="ja-JP" sz="3600" b="1" u="sng" dirty="0">
              <a:solidFill>
                <a:srgbClr val="C00000"/>
              </a:solidFill>
            </a:endParaRPr>
          </a:p>
        </p:txBody>
      </p:sp>
    </p:spTree>
    <p:extLst>
      <p:ext uri="{BB962C8B-B14F-4D97-AF65-F5344CB8AC3E}">
        <p14:creationId xmlns:p14="http://schemas.microsoft.com/office/powerpoint/2010/main" val="874497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B4936B5-5AB1-C773-4EFC-4736D0D9A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2639" y="3164033"/>
            <a:ext cx="2591361" cy="3132000"/>
          </a:xfrm>
          <a:prstGeom prst="rect">
            <a:avLst/>
          </a:prstGeom>
          <a:ln>
            <a:noFill/>
          </a:ln>
          <a:effectLst>
            <a:softEdge rad="112500"/>
          </a:effectLst>
        </p:spPr>
      </p:pic>
      <p:sp>
        <p:nvSpPr>
          <p:cNvPr id="12" name="コンテンツ プレースホルダー 11">
            <a:extLst>
              <a:ext uri="{FF2B5EF4-FFF2-40B4-BE49-F238E27FC236}">
                <a16:creationId xmlns:a16="http://schemas.microsoft.com/office/drawing/2014/main" id="{B34BEF26-5409-4203-96C3-ED4B903E256F}"/>
              </a:ext>
            </a:extLst>
          </p:cNvPr>
          <p:cNvSpPr>
            <a:spLocks noGrp="1"/>
          </p:cNvSpPr>
          <p:nvPr>
            <p:ph idx="4294967295"/>
          </p:nvPr>
        </p:nvSpPr>
        <p:spPr>
          <a:xfrm>
            <a:off x="110836" y="1138238"/>
            <a:ext cx="8608291" cy="3192669"/>
          </a:xfrm>
        </p:spPr>
        <p:txBody>
          <a:bodyPr wrap="square" rtlCol="0">
            <a:spAutoFit/>
          </a:bodyPr>
          <a:lstStyle/>
          <a:p>
            <a:pPr marL="534988" indent="-534988" eaLnBrk="1" fontAlgn="auto" hangingPunct="1">
              <a:buFont typeface="Wingdings" panose="05000000000000000000" pitchFamily="2" charset="2"/>
              <a:buChar char="q"/>
              <a:defRPr/>
            </a:pPr>
            <a:r>
              <a:rPr lang="ja-JP" altLang="en-US" sz="3200" dirty="0">
                <a:solidFill>
                  <a:schemeClr val="tx1"/>
                </a:solidFill>
                <a:latin typeface="ＭＳ ゴシック" panose="020B0609070205080204" pitchFamily="49" charset="-128"/>
                <a:ea typeface="ＭＳ ゴシック" panose="020B0609070205080204" pitchFamily="49" charset="-128"/>
              </a:rPr>
              <a:t>イノシシ</a:t>
            </a:r>
            <a:endParaRPr lang="en-US" altLang="ja-JP" sz="3200" dirty="0">
              <a:solidFill>
                <a:schemeClr val="tx1"/>
              </a:solidFill>
              <a:latin typeface="ＭＳ ゴシック" panose="020B0609070205080204" pitchFamily="49" charset="-128"/>
              <a:ea typeface="ＭＳ ゴシック" panose="020B0609070205080204" pitchFamily="49" charset="-128"/>
            </a:endParaRPr>
          </a:p>
          <a:p>
            <a:pPr marL="534988" indent="-352425" eaLnBrk="1" fontAlgn="auto" hangingPunct="1">
              <a:buFont typeface="Wingdings" panose="05000000000000000000" pitchFamily="2" charset="2"/>
              <a:buChar char="Ø"/>
              <a:defRPr/>
            </a:pPr>
            <a:r>
              <a:rPr lang="ja-JP" altLang="en-US" sz="2800" dirty="0">
                <a:solidFill>
                  <a:schemeClr val="tx1"/>
                </a:solidFill>
                <a:latin typeface="ＭＳ ゴシック" panose="020B0609070205080204" pitchFamily="49" charset="-128"/>
                <a:ea typeface="ＭＳ ゴシック" panose="020B0609070205080204" pitchFamily="49" charset="-128"/>
              </a:rPr>
              <a:t>年１産、一回の産子数の平均は</a:t>
            </a:r>
            <a:r>
              <a:rPr lang="en-US" altLang="ja-JP" sz="2800" dirty="0">
                <a:solidFill>
                  <a:schemeClr val="tx1"/>
                </a:solidFill>
                <a:latin typeface="ＭＳ ゴシック" panose="020B0609070205080204" pitchFamily="49" charset="-128"/>
                <a:ea typeface="ＭＳ ゴシック" panose="020B0609070205080204" pitchFamily="49" charset="-128"/>
              </a:rPr>
              <a:t>4.5 </a:t>
            </a:r>
            <a:r>
              <a:rPr lang="ja-JP" altLang="en-US" sz="2800" dirty="0">
                <a:solidFill>
                  <a:schemeClr val="tx1"/>
                </a:solidFill>
                <a:latin typeface="ＭＳ ゴシック" panose="020B0609070205080204" pitchFamily="49" charset="-128"/>
                <a:ea typeface="ＭＳ ゴシック" panose="020B0609070205080204" pitchFamily="49" charset="-128"/>
              </a:rPr>
              <a:t>頭程度（飼育イノシシの場合）。</a:t>
            </a:r>
            <a:endParaRPr lang="en-US" altLang="ja-JP" sz="2800" dirty="0">
              <a:solidFill>
                <a:schemeClr val="tx1"/>
              </a:solidFill>
              <a:latin typeface="ＭＳ ゴシック" panose="020B0609070205080204" pitchFamily="49" charset="-128"/>
              <a:ea typeface="ＭＳ ゴシック" panose="020B0609070205080204" pitchFamily="49" charset="-128"/>
            </a:endParaRPr>
          </a:p>
          <a:p>
            <a:pPr marL="534988" indent="-352425" eaLnBrk="1" fontAlgn="auto" hangingPunct="1">
              <a:buFont typeface="Wingdings" panose="05000000000000000000" pitchFamily="2" charset="2"/>
              <a:buChar char="Ø"/>
              <a:defRPr/>
            </a:pPr>
            <a:r>
              <a:rPr lang="ja-JP" altLang="en-US" sz="2800" b="1" dirty="0">
                <a:solidFill>
                  <a:srgbClr val="C00000"/>
                </a:solidFill>
                <a:latin typeface="ＭＳ ゴシック" panose="020B0609070205080204" pitchFamily="49" charset="-128"/>
                <a:ea typeface="ＭＳ ゴシック" panose="020B0609070205080204" pitchFamily="49" charset="-128"/>
              </a:rPr>
              <a:t>繁殖可能なメス成獣を</a:t>
            </a:r>
            <a:endParaRPr lang="en-US" altLang="ja-JP" sz="2800" b="1" dirty="0">
              <a:solidFill>
                <a:srgbClr val="C00000"/>
              </a:solidFill>
              <a:latin typeface="ＭＳ ゴシック" panose="020B0609070205080204" pitchFamily="49" charset="-128"/>
              <a:ea typeface="ＭＳ ゴシック" panose="020B0609070205080204" pitchFamily="49" charset="-128"/>
            </a:endParaRPr>
          </a:p>
          <a:p>
            <a:pPr marL="182563" indent="0" eaLnBrk="1" fontAlgn="auto" hangingPunct="1">
              <a:buNone/>
              <a:defRPr/>
            </a:pPr>
            <a:r>
              <a:rPr lang="ja-JP" altLang="en-US" sz="2800" b="1" dirty="0">
                <a:solidFill>
                  <a:srgbClr val="C00000"/>
                </a:solidFill>
                <a:latin typeface="ＭＳ ゴシック" panose="020B0609070205080204" pitchFamily="49" charset="-128"/>
                <a:ea typeface="ＭＳ ゴシック" panose="020B0609070205080204" pitchFamily="49" charset="-128"/>
              </a:rPr>
              <a:t>　捕獲することが重要</a:t>
            </a:r>
            <a:endParaRPr lang="en-US" altLang="ja-JP" sz="2800" b="1" dirty="0">
              <a:solidFill>
                <a:srgbClr val="C00000"/>
              </a:solidFill>
              <a:latin typeface="ＭＳ ゴシック" panose="020B0609070205080204" pitchFamily="49" charset="-128"/>
              <a:ea typeface="ＭＳ ゴシック" panose="020B0609070205080204" pitchFamily="49" charset="-128"/>
            </a:endParaRPr>
          </a:p>
          <a:p>
            <a:pPr marL="182563" indent="0" eaLnBrk="1" fontAlgn="auto" hangingPunct="1">
              <a:buNone/>
              <a:defRPr/>
            </a:pPr>
            <a:endParaRPr lang="ja-JP" altLang="en-US" sz="2800" dirty="0">
              <a:solidFill>
                <a:schemeClr val="tx1"/>
              </a:solidFill>
              <a:latin typeface="ＭＳ ゴシック" panose="020B0609070205080204" pitchFamily="49" charset="-128"/>
              <a:ea typeface="ＭＳ ゴシック" panose="020B0609070205080204" pitchFamily="49" charset="-128"/>
            </a:endParaRPr>
          </a:p>
        </p:txBody>
      </p:sp>
      <p:sp>
        <p:nvSpPr>
          <p:cNvPr id="17413" name="テキスト ボックス 4">
            <a:extLst>
              <a:ext uri="{FF2B5EF4-FFF2-40B4-BE49-F238E27FC236}">
                <a16:creationId xmlns:a16="http://schemas.microsoft.com/office/drawing/2014/main" id="{C9D1E189-343D-45E3-B8F6-DB48BF2CD7BA}"/>
              </a:ext>
            </a:extLst>
          </p:cNvPr>
          <p:cNvSpPr txBox="1">
            <a:spLocks noChangeArrowheads="1"/>
          </p:cNvSpPr>
          <p:nvPr/>
        </p:nvSpPr>
        <p:spPr bwMode="auto">
          <a:xfrm>
            <a:off x="6365289" y="0"/>
            <a:ext cx="27628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t>テキスト　</a:t>
            </a:r>
            <a:r>
              <a:rPr lang="en-US" altLang="ja-JP" sz="2000" dirty="0"/>
              <a:t>39-40</a:t>
            </a:r>
            <a:r>
              <a:rPr lang="ja-JP" altLang="en-US" sz="2000" dirty="0"/>
              <a:t>ページ</a:t>
            </a:r>
          </a:p>
        </p:txBody>
      </p:sp>
      <p:sp>
        <p:nvSpPr>
          <p:cNvPr id="3" name="コンテンツ プレースホルダー 2">
            <a:extLst>
              <a:ext uri="{FF2B5EF4-FFF2-40B4-BE49-F238E27FC236}">
                <a16:creationId xmlns:a16="http://schemas.microsoft.com/office/drawing/2014/main" id="{94A9FA04-D6E4-FA6A-8DB0-23F457428930}"/>
              </a:ext>
            </a:extLst>
          </p:cNvPr>
          <p:cNvSpPr txBox="1">
            <a:spLocks/>
          </p:cNvSpPr>
          <p:nvPr/>
        </p:nvSpPr>
        <p:spPr bwMode="auto">
          <a:xfrm>
            <a:off x="0" y="424067"/>
            <a:ext cx="8974138" cy="66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SzPct val="100000"/>
              <a:buFont typeface="Calibri" panose="020F0502020204030204" pitchFamily="34" charset="0"/>
              <a:buNone/>
            </a:pPr>
            <a:r>
              <a:rPr lang="ja-JP" altLang="en-US" sz="3600" b="1" u="sng" dirty="0">
                <a:solidFill>
                  <a:srgbClr val="C00000"/>
                </a:solidFill>
              </a:rPr>
              <a:t>主な鳥獣の生態と捕獲の留意点</a:t>
            </a:r>
            <a:endParaRPr lang="en-US" altLang="ja-JP" sz="3600" b="1" u="sng" dirty="0">
              <a:solidFill>
                <a:srgbClr val="C00000"/>
              </a:solidFill>
            </a:endParaRPr>
          </a:p>
        </p:txBody>
      </p:sp>
    </p:spTree>
    <p:extLst>
      <p:ext uri="{BB962C8B-B14F-4D97-AF65-F5344CB8AC3E}">
        <p14:creationId xmlns:p14="http://schemas.microsoft.com/office/powerpoint/2010/main" val="1928140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2AFB9D6-8A70-B03B-EE34-C0BAD8DFC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964" y="3834873"/>
            <a:ext cx="2679161" cy="2520000"/>
          </a:xfrm>
          <a:prstGeom prst="rect">
            <a:avLst/>
          </a:prstGeom>
          <a:ln>
            <a:noFill/>
          </a:ln>
          <a:effectLst>
            <a:softEdge rad="112500"/>
          </a:effectLst>
        </p:spPr>
      </p:pic>
      <p:sp>
        <p:nvSpPr>
          <p:cNvPr id="12" name="コンテンツ プレースホルダー 11">
            <a:extLst>
              <a:ext uri="{FF2B5EF4-FFF2-40B4-BE49-F238E27FC236}">
                <a16:creationId xmlns:a16="http://schemas.microsoft.com/office/drawing/2014/main" id="{B34BEF26-5409-4203-96C3-ED4B903E256F}"/>
              </a:ext>
            </a:extLst>
          </p:cNvPr>
          <p:cNvSpPr>
            <a:spLocks noGrp="1"/>
          </p:cNvSpPr>
          <p:nvPr>
            <p:ph idx="4294967295"/>
          </p:nvPr>
        </p:nvSpPr>
        <p:spPr>
          <a:xfrm>
            <a:off x="110836" y="1138238"/>
            <a:ext cx="8608291" cy="4506875"/>
          </a:xfrm>
        </p:spPr>
        <p:txBody>
          <a:bodyPr wrap="square" rtlCol="0">
            <a:spAutoFit/>
          </a:bodyPr>
          <a:lstStyle/>
          <a:p>
            <a:pPr marL="534988" indent="-534988" eaLnBrk="1" fontAlgn="auto" hangingPunct="1">
              <a:buFont typeface="Wingdings" panose="05000000000000000000" pitchFamily="2" charset="2"/>
              <a:buChar char="q"/>
              <a:defRPr/>
            </a:pPr>
            <a:r>
              <a:rPr lang="ja-JP" altLang="en-US" sz="3200" dirty="0">
                <a:solidFill>
                  <a:schemeClr val="tx1"/>
                </a:solidFill>
                <a:latin typeface="ＭＳ ゴシック" panose="020B0609070205080204" pitchFamily="49" charset="-128"/>
                <a:ea typeface="ＭＳ ゴシック" panose="020B0609070205080204" pitchFamily="49" charset="-128"/>
              </a:rPr>
              <a:t>ニホンザル</a:t>
            </a:r>
            <a:endParaRPr lang="en-US" altLang="ja-JP" sz="3200" dirty="0">
              <a:solidFill>
                <a:schemeClr val="tx1"/>
              </a:solidFill>
              <a:latin typeface="ＭＳ ゴシック" panose="020B0609070205080204" pitchFamily="49" charset="-128"/>
              <a:ea typeface="ＭＳ ゴシック" panose="020B0609070205080204" pitchFamily="49" charset="-128"/>
            </a:endParaRPr>
          </a:p>
          <a:p>
            <a:pPr marL="534988" indent="-352425" eaLnBrk="1" fontAlgn="auto" hangingPunct="1">
              <a:buFont typeface="Wingdings" panose="05000000000000000000" pitchFamily="2" charset="2"/>
              <a:buChar char="Ø"/>
              <a:defRPr/>
            </a:pPr>
            <a:r>
              <a:rPr lang="ja-JP" altLang="en-US" sz="2800" dirty="0">
                <a:solidFill>
                  <a:schemeClr val="tx1"/>
                </a:solidFill>
                <a:latin typeface="ＭＳ ゴシック" panose="020B0609070205080204" pitchFamily="49" charset="-128"/>
                <a:ea typeface="ＭＳ ゴシック" panose="020B0609070205080204" pitchFamily="49" charset="-128"/>
              </a:rPr>
              <a:t>昼行性</a:t>
            </a:r>
            <a:endParaRPr lang="en-US" altLang="ja-JP" sz="2800" dirty="0">
              <a:solidFill>
                <a:schemeClr val="tx1"/>
              </a:solidFill>
              <a:latin typeface="ＭＳ ゴシック" panose="020B0609070205080204" pitchFamily="49" charset="-128"/>
              <a:ea typeface="ＭＳ ゴシック" panose="020B0609070205080204" pitchFamily="49" charset="-128"/>
            </a:endParaRPr>
          </a:p>
          <a:p>
            <a:pPr marL="534988" indent="-352425" eaLnBrk="1" fontAlgn="auto" hangingPunct="1">
              <a:buFont typeface="Wingdings" panose="05000000000000000000" pitchFamily="2" charset="2"/>
              <a:buChar char="Ø"/>
              <a:defRPr/>
            </a:pPr>
            <a:r>
              <a:rPr lang="ja-JP" altLang="en-US" sz="2800" dirty="0">
                <a:solidFill>
                  <a:schemeClr val="tx1"/>
                </a:solidFill>
                <a:latin typeface="ＭＳ ゴシック" panose="020B0609070205080204" pitchFamily="49" charset="-128"/>
                <a:ea typeface="ＭＳ ゴシック" panose="020B0609070205080204" pitchFamily="49" charset="-128"/>
              </a:rPr>
              <a:t>数十頭からなる群れを作る。</a:t>
            </a:r>
            <a:endParaRPr lang="en-US" altLang="ja-JP" sz="2800" dirty="0">
              <a:solidFill>
                <a:schemeClr val="tx1"/>
              </a:solidFill>
              <a:latin typeface="ＭＳ ゴシック" panose="020B0609070205080204" pitchFamily="49" charset="-128"/>
              <a:ea typeface="ＭＳ ゴシック" panose="020B0609070205080204" pitchFamily="49" charset="-128"/>
            </a:endParaRPr>
          </a:p>
          <a:p>
            <a:pPr marL="534988" indent="-352425" eaLnBrk="1" fontAlgn="auto" hangingPunct="1">
              <a:buFont typeface="Wingdings" panose="05000000000000000000" pitchFamily="2" charset="2"/>
              <a:buChar char="Ø"/>
              <a:defRPr/>
            </a:pPr>
            <a:r>
              <a:rPr lang="ja-JP" altLang="en-US" sz="2800" dirty="0">
                <a:solidFill>
                  <a:schemeClr val="tx1"/>
                </a:solidFill>
                <a:latin typeface="ＭＳ ゴシック" panose="020B0609070205080204" pitchFamily="49" charset="-128"/>
                <a:ea typeface="ＭＳ ゴシック" panose="020B0609070205080204" pitchFamily="49" charset="-128"/>
              </a:rPr>
              <a:t>一定の行動域をもつ。</a:t>
            </a:r>
            <a:endParaRPr lang="en-US" altLang="ja-JP" sz="2800" dirty="0">
              <a:solidFill>
                <a:schemeClr val="tx1"/>
              </a:solidFill>
              <a:latin typeface="ＭＳ ゴシック" panose="020B0609070205080204" pitchFamily="49" charset="-128"/>
              <a:ea typeface="ＭＳ ゴシック" panose="020B0609070205080204" pitchFamily="49" charset="-128"/>
            </a:endParaRPr>
          </a:p>
          <a:p>
            <a:pPr marL="534988" indent="-352425" eaLnBrk="1" fontAlgn="auto" hangingPunct="1">
              <a:buFont typeface="Wingdings" panose="05000000000000000000" pitchFamily="2" charset="2"/>
              <a:buChar char="Ø"/>
              <a:defRPr/>
            </a:pPr>
            <a:r>
              <a:rPr lang="ja-JP" altLang="en-US" sz="2800" dirty="0">
                <a:solidFill>
                  <a:schemeClr val="tx1"/>
                </a:solidFill>
                <a:latin typeface="ＭＳ ゴシック" panose="020B0609070205080204" pitchFamily="49" charset="-128"/>
                <a:ea typeface="ＭＳ ゴシック" panose="020B0609070205080204" pitchFamily="49" charset="-128"/>
              </a:rPr>
              <a:t>オスは成長すると生まれた</a:t>
            </a:r>
            <a:endParaRPr lang="en-US" altLang="ja-JP" sz="2800" dirty="0">
              <a:solidFill>
                <a:schemeClr val="tx1"/>
              </a:solidFill>
              <a:latin typeface="ＭＳ ゴシック" panose="020B0609070205080204" pitchFamily="49" charset="-128"/>
              <a:ea typeface="ＭＳ ゴシック" panose="020B0609070205080204" pitchFamily="49" charset="-128"/>
            </a:endParaRPr>
          </a:p>
          <a:p>
            <a:pPr marL="182563" indent="0" eaLnBrk="1" fontAlgn="auto" hangingPunct="1">
              <a:buNone/>
              <a:defRPr/>
            </a:pPr>
            <a:r>
              <a:rPr lang="ja-JP" altLang="en-US" sz="2800" dirty="0">
                <a:solidFill>
                  <a:schemeClr val="tx1"/>
                </a:solidFill>
                <a:latin typeface="ＭＳ ゴシック" panose="020B0609070205080204" pitchFamily="49" charset="-128"/>
                <a:ea typeface="ＭＳ ゴシック" panose="020B0609070205080204" pitchFamily="49" charset="-128"/>
              </a:rPr>
              <a:t>　群れから離れる</a:t>
            </a:r>
            <a:endParaRPr lang="en-US" altLang="ja-JP" sz="2800" dirty="0">
              <a:solidFill>
                <a:schemeClr val="tx1"/>
              </a:solidFill>
              <a:latin typeface="ＭＳ ゴシック" panose="020B0609070205080204" pitchFamily="49" charset="-128"/>
              <a:ea typeface="ＭＳ ゴシック" panose="020B0609070205080204" pitchFamily="49" charset="-128"/>
            </a:endParaRPr>
          </a:p>
          <a:p>
            <a:pPr marL="182563" indent="0" eaLnBrk="1" fontAlgn="auto" hangingPunct="1">
              <a:buNone/>
              <a:defRPr/>
            </a:pPr>
            <a:r>
              <a:rPr lang="ja-JP" altLang="en-US" sz="2800" dirty="0">
                <a:solidFill>
                  <a:schemeClr val="tx1"/>
                </a:solidFill>
                <a:latin typeface="ＭＳ ゴシック" panose="020B0609070205080204" pitchFamily="49" charset="-128"/>
                <a:ea typeface="ＭＳ ゴシック" panose="020B0609070205080204" pitchFamily="49" charset="-128"/>
              </a:rPr>
              <a:t>　（ハナレザル）。</a:t>
            </a:r>
            <a:endParaRPr lang="en-US" altLang="ja-JP" sz="2800" dirty="0">
              <a:solidFill>
                <a:schemeClr val="tx1"/>
              </a:solidFill>
              <a:latin typeface="ＭＳ ゴシック" panose="020B0609070205080204" pitchFamily="49" charset="-128"/>
              <a:ea typeface="ＭＳ ゴシック" panose="020B0609070205080204" pitchFamily="49" charset="-128"/>
            </a:endParaRPr>
          </a:p>
          <a:p>
            <a:pPr marL="534988" indent="-352425" eaLnBrk="1" fontAlgn="auto" hangingPunct="1">
              <a:buFont typeface="Wingdings" panose="05000000000000000000" pitchFamily="2" charset="2"/>
              <a:buChar char="Ø"/>
              <a:defRPr/>
            </a:pPr>
            <a:endParaRPr lang="ja-JP" altLang="en-US" sz="2800" dirty="0">
              <a:solidFill>
                <a:schemeClr val="tx1"/>
              </a:solidFill>
              <a:latin typeface="ＭＳ ゴシック" panose="020B0609070205080204" pitchFamily="49" charset="-128"/>
              <a:ea typeface="ＭＳ ゴシック" panose="020B0609070205080204" pitchFamily="49" charset="-128"/>
            </a:endParaRPr>
          </a:p>
        </p:txBody>
      </p:sp>
      <p:sp>
        <p:nvSpPr>
          <p:cNvPr id="17413" name="テキスト ボックス 4">
            <a:extLst>
              <a:ext uri="{FF2B5EF4-FFF2-40B4-BE49-F238E27FC236}">
                <a16:creationId xmlns:a16="http://schemas.microsoft.com/office/drawing/2014/main" id="{C9D1E189-343D-45E3-B8F6-DB48BF2CD7BA}"/>
              </a:ext>
            </a:extLst>
          </p:cNvPr>
          <p:cNvSpPr txBox="1">
            <a:spLocks noChangeArrowheads="1"/>
          </p:cNvSpPr>
          <p:nvPr/>
        </p:nvSpPr>
        <p:spPr bwMode="auto">
          <a:xfrm>
            <a:off x="6608763" y="0"/>
            <a:ext cx="2519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t>テキスト　</a:t>
            </a:r>
            <a:r>
              <a:rPr lang="en-US" altLang="ja-JP" sz="2000" dirty="0"/>
              <a:t>40</a:t>
            </a:r>
            <a:r>
              <a:rPr lang="ja-JP" altLang="en-US" sz="2000" dirty="0"/>
              <a:t>ページ</a:t>
            </a:r>
          </a:p>
        </p:txBody>
      </p:sp>
      <p:sp>
        <p:nvSpPr>
          <p:cNvPr id="3" name="コンテンツ プレースホルダー 2">
            <a:extLst>
              <a:ext uri="{FF2B5EF4-FFF2-40B4-BE49-F238E27FC236}">
                <a16:creationId xmlns:a16="http://schemas.microsoft.com/office/drawing/2014/main" id="{94A9FA04-D6E4-FA6A-8DB0-23F457428930}"/>
              </a:ext>
            </a:extLst>
          </p:cNvPr>
          <p:cNvSpPr txBox="1">
            <a:spLocks/>
          </p:cNvSpPr>
          <p:nvPr/>
        </p:nvSpPr>
        <p:spPr bwMode="auto">
          <a:xfrm>
            <a:off x="0" y="424067"/>
            <a:ext cx="8974138" cy="66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SzPct val="100000"/>
              <a:buFont typeface="Calibri" panose="020F0502020204030204" pitchFamily="34" charset="0"/>
              <a:buNone/>
            </a:pPr>
            <a:r>
              <a:rPr lang="ja-JP" altLang="en-US" sz="3600" b="1" u="sng" dirty="0">
                <a:solidFill>
                  <a:srgbClr val="C00000"/>
                </a:solidFill>
              </a:rPr>
              <a:t>主な鳥獣の生態と捕獲の留意点</a:t>
            </a:r>
            <a:endParaRPr lang="en-US" altLang="ja-JP" sz="3600" b="1" u="sng" dirty="0">
              <a:solidFill>
                <a:srgbClr val="C00000"/>
              </a:solidFill>
            </a:endParaRPr>
          </a:p>
        </p:txBody>
      </p:sp>
    </p:spTree>
    <p:extLst>
      <p:ext uri="{BB962C8B-B14F-4D97-AF65-F5344CB8AC3E}">
        <p14:creationId xmlns:p14="http://schemas.microsoft.com/office/powerpoint/2010/main" val="2939207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コンテンツ プレースホルダー 11">
            <a:extLst>
              <a:ext uri="{FF2B5EF4-FFF2-40B4-BE49-F238E27FC236}">
                <a16:creationId xmlns:a16="http://schemas.microsoft.com/office/drawing/2014/main" id="{B34BEF26-5409-4203-96C3-ED4B903E256F}"/>
              </a:ext>
            </a:extLst>
          </p:cNvPr>
          <p:cNvSpPr>
            <a:spLocks noGrp="1"/>
          </p:cNvSpPr>
          <p:nvPr>
            <p:ph idx="4294967295"/>
          </p:nvPr>
        </p:nvSpPr>
        <p:spPr>
          <a:xfrm>
            <a:off x="110836" y="1138238"/>
            <a:ext cx="8201891" cy="2804870"/>
          </a:xfrm>
        </p:spPr>
        <p:txBody>
          <a:bodyPr wrap="square" rtlCol="0">
            <a:spAutoFit/>
          </a:bodyPr>
          <a:lstStyle/>
          <a:p>
            <a:pPr marL="534988" indent="-534988" eaLnBrk="1" fontAlgn="auto" hangingPunct="1">
              <a:buFont typeface="Wingdings" panose="05000000000000000000" pitchFamily="2" charset="2"/>
              <a:buChar char="q"/>
              <a:defRPr/>
            </a:pPr>
            <a:r>
              <a:rPr lang="ja-JP" altLang="en-US" sz="3200" dirty="0">
                <a:solidFill>
                  <a:schemeClr val="tx1"/>
                </a:solidFill>
                <a:latin typeface="ＭＳ ゴシック" panose="020B0609070205080204" pitchFamily="49" charset="-128"/>
                <a:ea typeface="ＭＳ ゴシック" panose="020B0609070205080204" pitchFamily="49" charset="-128"/>
              </a:rPr>
              <a:t>ニホンザル</a:t>
            </a:r>
            <a:endParaRPr lang="en-US" altLang="ja-JP" sz="3200" dirty="0">
              <a:solidFill>
                <a:schemeClr val="tx1"/>
              </a:solidFill>
              <a:latin typeface="ＭＳ ゴシック" panose="020B0609070205080204" pitchFamily="49" charset="-128"/>
              <a:ea typeface="ＭＳ ゴシック" panose="020B0609070205080204" pitchFamily="49" charset="-128"/>
            </a:endParaRPr>
          </a:p>
          <a:p>
            <a:pPr marL="534988" indent="-352425" eaLnBrk="1" fontAlgn="auto" hangingPunct="1">
              <a:buFont typeface="Wingdings" panose="05000000000000000000" pitchFamily="2" charset="2"/>
              <a:buChar char="Ø"/>
              <a:defRPr/>
            </a:pPr>
            <a:r>
              <a:rPr lang="ja-JP" altLang="en-US" sz="2800" dirty="0">
                <a:solidFill>
                  <a:schemeClr val="tx1"/>
                </a:solidFill>
                <a:latin typeface="ＭＳ ゴシック" panose="020B0609070205080204" pitchFamily="49" charset="-128"/>
                <a:ea typeface="ＭＳ ゴシック" panose="020B0609070205080204" pitchFamily="49" charset="-128"/>
              </a:rPr>
              <a:t>植物を中心とした雑食性。</a:t>
            </a:r>
            <a:endParaRPr lang="en-US" altLang="ja-JP" sz="2800" dirty="0">
              <a:solidFill>
                <a:schemeClr val="tx1"/>
              </a:solidFill>
              <a:latin typeface="ＭＳ ゴシック" panose="020B0609070205080204" pitchFamily="49" charset="-128"/>
              <a:ea typeface="ＭＳ ゴシック" panose="020B0609070205080204" pitchFamily="49" charset="-128"/>
            </a:endParaRPr>
          </a:p>
          <a:p>
            <a:pPr marL="534988" indent="-352425" eaLnBrk="1" fontAlgn="auto" hangingPunct="1">
              <a:buFont typeface="Wingdings" panose="05000000000000000000" pitchFamily="2" charset="2"/>
              <a:buChar char="Ø"/>
              <a:defRPr/>
            </a:pPr>
            <a:r>
              <a:rPr lang="ja-JP" altLang="en-US" sz="2800" dirty="0">
                <a:solidFill>
                  <a:schemeClr val="tx1"/>
                </a:solidFill>
                <a:latin typeface="ＭＳ ゴシック" panose="020B0609070205080204" pitchFamily="49" charset="-128"/>
                <a:ea typeface="ＭＳ ゴシック" panose="020B0609070205080204" pitchFamily="49" charset="-128"/>
              </a:rPr>
              <a:t>１産１仔</a:t>
            </a:r>
            <a:endParaRPr lang="en-US" altLang="ja-JP" sz="2800" dirty="0">
              <a:solidFill>
                <a:schemeClr val="tx1"/>
              </a:solidFill>
              <a:latin typeface="ＭＳ ゴシック" panose="020B0609070205080204" pitchFamily="49" charset="-128"/>
              <a:ea typeface="ＭＳ ゴシック" panose="020B0609070205080204" pitchFamily="49" charset="-128"/>
            </a:endParaRPr>
          </a:p>
          <a:p>
            <a:pPr marL="534988" indent="-352425" eaLnBrk="1" fontAlgn="auto" hangingPunct="1">
              <a:buFont typeface="Wingdings" panose="05000000000000000000" pitchFamily="2" charset="2"/>
              <a:buChar char="Ø"/>
              <a:defRPr/>
            </a:pPr>
            <a:r>
              <a:rPr lang="ja-JP" altLang="en-US" sz="2800" dirty="0">
                <a:solidFill>
                  <a:schemeClr val="tx1"/>
                </a:solidFill>
                <a:latin typeface="ＭＳ ゴシック" panose="020B0609070205080204" pitchFamily="49" charset="-128"/>
                <a:ea typeface="ＭＳ ゴシック" panose="020B0609070205080204" pitchFamily="49" charset="-128"/>
              </a:rPr>
              <a:t>群れごとに管理方針を決定していくことが基本。</a:t>
            </a:r>
            <a:endParaRPr lang="en-US" altLang="ja-JP" sz="2800" dirty="0">
              <a:solidFill>
                <a:schemeClr val="tx1"/>
              </a:solidFill>
              <a:latin typeface="ＭＳ ゴシック" panose="020B0609070205080204" pitchFamily="49" charset="-128"/>
              <a:ea typeface="ＭＳ ゴシック" panose="020B0609070205080204" pitchFamily="49" charset="-128"/>
            </a:endParaRPr>
          </a:p>
          <a:p>
            <a:pPr marL="534988" indent="-352425" eaLnBrk="1" fontAlgn="auto" hangingPunct="1">
              <a:buFont typeface="Wingdings" panose="05000000000000000000" pitchFamily="2" charset="2"/>
              <a:buChar char="Ø"/>
              <a:defRPr/>
            </a:pPr>
            <a:endParaRPr lang="ja-JP" altLang="en-US" sz="2800" dirty="0">
              <a:solidFill>
                <a:schemeClr val="tx1"/>
              </a:solidFill>
              <a:latin typeface="ＭＳ ゴシック" panose="020B0609070205080204" pitchFamily="49" charset="-128"/>
              <a:ea typeface="ＭＳ ゴシック" panose="020B0609070205080204" pitchFamily="49" charset="-128"/>
            </a:endParaRPr>
          </a:p>
        </p:txBody>
      </p:sp>
      <p:sp>
        <p:nvSpPr>
          <p:cNvPr id="17413" name="テキスト ボックス 4">
            <a:extLst>
              <a:ext uri="{FF2B5EF4-FFF2-40B4-BE49-F238E27FC236}">
                <a16:creationId xmlns:a16="http://schemas.microsoft.com/office/drawing/2014/main" id="{C9D1E189-343D-45E3-B8F6-DB48BF2CD7BA}"/>
              </a:ext>
            </a:extLst>
          </p:cNvPr>
          <p:cNvSpPr txBox="1">
            <a:spLocks noChangeArrowheads="1"/>
          </p:cNvSpPr>
          <p:nvPr/>
        </p:nvSpPr>
        <p:spPr bwMode="auto">
          <a:xfrm>
            <a:off x="6608763" y="0"/>
            <a:ext cx="2519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ea typeface="+mn-ea"/>
              </a:rPr>
              <a:t>40</a:t>
            </a:r>
            <a:r>
              <a:rPr lang="ja-JP" altLang="en-US" sz="2000" dirty="0">
                <a:latin typeface="+mn-ea"/>
                <a:ea typeface="+mn-ea"/>
              </a:rPr>
              <a:t>ページ</a:t>
            </a:r>
          </a:p>
        </p:txBody>
      </p:sp>
      <p:sp>
        <p:nvSpPr>
          <p:cNvPr id="3" name="コンテンツ プレースホルダー 2">
            <a:extLst>
              <a:ext uri="{FF2B5EF4-FFF2-40B4-BE49-F238E27FC236}">
                <a16:creationId xmlns:a16="http://schemas.microsoft.com/office/drawing/2014/main" id="{94A9FA04-D6E4-FA6A-8DB0-23F457428930}"/>
              </a:ext>
            </a:extLst>
          </p:cNvPr>
          <p:cNvSpPr txBox="1">
            <a:spLocks/>
          </p:cNvSpPr>
          <p:nvPr/>
        </p:nvSpPr>
        <p:spPr bwMode="auto">
          <a:xfrm>
            <a:off x="0" y="424067"/>
            <a:ext cx="8974138" cy="66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SzPct val="100000"/>
              <a:buFont typeface="Calibri" panose="020F0502020204030204" pitchFamily="34" charset="0"/>
              <a:buNone/>
            </a:pPr>
            <a:r>
              <a:rPr lang="ja-JP" altLang="en-US" sz="3600" b="1" u="sng" dirty="0">
                <a:solidFill>
                  <a:srgbClr val="C00000"/>
                </a:solidFill>
              </a:rPr>
              <a:t>主な鳥獣の生態と捕獲の留意点</a:t>
            </a:r>
            <a:endParaRPr lang="en-US" altLang="ja-JP" sz="3600" b="1" u="sng" dirty="0">
              <a:solidFill>
                <a:srgbClr val="C00000"/>
              </a:solidFill>
            </a:endParaRPr>
          </a:p>
        </p:txBody>
      </p:sp>
      <p:pic>
        <p:nvPicPr>
          <p:cNvPr id="4" name="図 3">
            <a:extLst>
              <a:ext uri="{FF2B5EF4-FFF2-40B4-BE49-F238E27FC236}">
                <a16:creationId xmlns:a16="http://schemas.microsoft.com/office/drawing/2014/main" id="{9D6ABD06-A7D5-C428-EB65-A056348E71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964" y="3834873"/>
            <a:ext cx="2679161" cy="2520000"/>
          </a:xfrm>
          <a:prstGeom prst="rect">
            <a:avLst/>
          </a:prstGeom>
          <a:ln>
            <a:noFill/>
          </a:ln>
          <a:effectLst>
            <a:softEdge rad="112500"/>
          </a:effectLst>
        </p:spPr>
      </p:pic>
    </p:spTree>
    <p:extLst>
      <p:ext uri="{BB962C8B-B14F-4D97-AF65-F5344CB8AC3E}">
        <p14:creationId xmlns:p14="http://schemas.microsoft.com/office/powerpoint/2010/main" val="107203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コンテンツ プレースホルダー 11">
            <a:extLst>
              <a:ext uri="{FF2B5EF4-FFF2-40B4-BE49-F238E27FC236}">
                <a16:creationId xmlns:a16="http://schemas.microsoft.com/office/drawing/2014/main" id="{B34BEF26-5409-4203-96C3-ED4B903E256F}"/>
              </a:ext>
            </a:extLst>
          </p:cNvPr>
          <p:cNvSpPr>
            <a:spLocks noGrp="1"/>
          </p:cNvSpPr>
          <p:nvPr>
            <p:ph idx="4294967295"/>
          </p:nvPr>
        </p:nvSpPr>
        <p:spPr>
          <a:xfrm>
            <a:off x="110836" y="1138238"/>
            <a:ext cx="8201891" cy="3939540"/>
          </a:xfrm>
        </p:spPr>
        <p:txBody>
          <a:bodyPr wrap="square" rtlCol="0">
            <a:spAutoFit/>
          </a:bodyPr>
          <a:lstStyle/>
          <a:p>
            <a:pPr marL="534988" indent="-534988" eaLnBrk="1" fontAlgn="auto" hangingPunct="1">
              <a:buFont typeface="Wingdings" panose="05000000000000000000" pitchFamily="2" charset="2"/>
              <a:buChar char="q"/>
              <a:defRPr/>
            </a:pPr>
            <a:r>
              <a:rPr lang="ja-JP" altLang="en-US" sz="3200" dirty="0">
                <a:solidFill>
                  <a:schemeClr val="tx1"/>
                </a:solidFill>
                <a:latin typeface="ＭＳ ゴシック" panose="020B0609070205080204" pitchFamily="49" charset="-128"/>
                <a:ea typeface="ＭＳ ゴシック" panose="020B0609070205080204" pitchFamily="49" charset="-128"/>
              </a:rPr>
              <a:t>ヒグマ・ツキノワグマ</a:t>
            </a:r>
            <a:endParaRPr lang="en-US" altLang="ja-JP" sz="3200" dirty="0">
              <a:solidFill>
                <a:schemeClr val="tx1"/>
              </a:solidFill>
              <a:latin typeface="ＭＳ ゴシック" panose="020B0609070205080204" pitchFamily="49" charset="-128"/>
              <a:ea typeface="ＭＳ ゴシック" panose="020B0609070205080204" pitchFamily="49" charset="-128"/>
            </a:endParaRPr>
          </a:p>
          <a:p>
            <a:pPr marL="534988" indent="-352425" eaLnBrk="1" fontAlgn="auto" hangingPunct="1">
              <a:buFont typeface="Wingdings" panose="05000000000000000000" pitchFamily="2" charset="2"/>
              <a:buChar char="Ø"/>
              <a:defRPr/>
            </a:pPr>
            <a:r>
              <a:rPr lang="ja-JP" altLang="en-US" sz="2800" dirty="0">
                <a:solidFill>
                  <a:schemeClr val="tx1"/>
                </a:solidFill>
                <a:latin typeface="ＭＳ ゴシック" panose="020B0609070205080204" pitchFamily="49" charset="-128"/>
                <a:ea typeface="ＭＳ ゴシック" panose="020B0609070205080204" pitchFamily="49" charset="-128"/>
              </a:rPr>
              <a:t>ヒグマ：北海道に生息</a:t>
            </a:r>
            <a:endParaRPr lang="en-US" altLang="ja-JP" sz="2800" dirty="0">
              <a:solidFill>
                <a:schemeClr val="tx1"/>
              </a:solidFill>
              <a:latin typeface="ＭＳ ゴシック" panose="020B0609070205080204" pitchFamily="49" charset="-128"/>
              <a:ea typeface="ＭＳ ゴシック" panose="020B0609070205080204" pitchFamily="49" charset="-128"/>
            </a:endParaRPr>
          </a:p>
          <a:p>
            <a:pPr marL="534988" indent="-352425" eaLnBrk="1" fontAlgn="auto" hangingPunct="1">
              <a:buFont typeface="Wingdings" panose="05000000000000000000" pitchFamily="2" charset="2"/>
              <a:buChar char="Ø"/>
              <a:defRPr/>
            </a:pPr>
            <a:r>
              <a:rPr lang="ja-JP" altLang="en-US" sz="2800" dirty="0">
                <a:solidFill>
                  <a:schemeClr val="tx1"/>
                </a:solidFill>
                <a:latin typeface="ＭＳ ゴシック" panose="020B0609070205080204" pitchFamily="49" charset="-128"/>
                <a:ea typeface="ＭＳ ゴシック" panose="020B0609070205080204" pitchFamily="49" charset="-128"/>
              </a:rPr>
              <a:t>ツキノワグマ：本州・四国に生息</a:t>
            </a:r>
            <a:endParaRPr lang="en-US" altLang="ja-JP" sz="2800" dirty="0">
              <a:solidFill>
                <a:schemeClr val="tx1"/>
              </a:solidFill>
              <a:latin typeface="ＭＳ ゴシック" panose="020B0609070205080204" pitchFamily="49" charset="-128"/>
              <a:ea typeface="ＭＳ ゴシック" panose="020B0609070205080204" pitchFamily="49" charset="-128"/>
            </a:endParaRPr>
          </a:p>
          <a:p>
            <a:pPr marL="534988" indent="-352425" eaLnBrk="1" fontAlgn="auto" hangingPunct="1">
              <a:buFont typeface="Wingdings" panose="05000000000000000000" pitchFamily="2" charset="2"/>
              <a:buChar char="Ø"/>
              <a:defRPr/>
            </a:pPr>
            <a:r>
              <a:rPr lang="ja-JP" altLang="en-US" sz="2800" dirty="0">
                <a:solidFill>
                  <a:schemeClr val="tx1"/>
                </a:solidFill>
                <a:latin typeface="ＭＳ ゴシック" panose="020B0609070205080204" pitchFamily="49" charset="-128"/>
                <a:ea typeface="ＭＳ ゴシック" panose="020B0609070205080204" pitchFamily="49" charset="-128"/>
              </a:rPr>
              <a:t>植物のほか動物質のものも食べる。</a:t>
            </a:r>
            <a:endParaRPr lang="en-US" altLang="ja-JP" sz="2800" dirty="0">
              <a:solidFill>
                <a:schemeClr val="tx1"/>
              </a:solidFill>
              <a:latin typeface="ＭＳ ゴシック" panose="020B0609070205080204" pitchFamily="49" charset="-128"/>
              <a:ea typeface="ＭＳ ゴシック" panose="020B0609070205080204" pitchFamily="49" charset="-128"/>
            </a:endParaRPr>
          </a:p>
          <a:p>
            <a:pPr marL="534988" indent="-352425" eaLnBrk="1" fontAlgn="auto" hangingPunct="1">
              <a:buFont typeface="Wingdings" panose="05000000000000000000" pitchFamily="2" charset="2"/>
              <a:buChar char="Ø"/>
              <a:defRPr/>
            </a:pPr>
            <a:r>
              <a:rPr lang="ja-JP" altLang="en-US" sz="2800" dirty="0">
                <a:solidFill>
                  <a:schemeClr val="tx1"/>
                </a:solidFill>
                <a:latin typeface="ＭＳ ゴシック" panose="020B0609070205080204" pitchFamily="49" charset="-128"/>
                <a:ea typeface="ＭＳ ゴシック" panose="020B0609070205080204" pitchFamily="49" charset="-128"/>
              </a:rPr>
              <a:t>初夏に交尾し冬眠中に出産する。</a:t>
            </a:r>
            <a:endParaRPr lang="en-US" altLang="ja-JP" sz="2800" dirty="0">
              <a:solidFill>
                <a:schemeClr val="tx1"/>
              </a:solidFill>
              <a:latin typeface="ＭＳ ゴシック" panose="020B0609070205080204" pitchFamily="49" charset="-128"/>
              <a:ea typeface="ＭＳ ゴシック" panose="020B0609070205080204" pitchFamily="49" charset="-128"/>
            </a:endParaRPr>
          </a:p>
          <a:p>
            <a:pPr marL="534988" indent="-352425" eaLnBrk="1" fontAlgn="auto" hangingPunct="1">
              <a:buFont typeface="Wingdings" panose="05000000000000000000" pitchFamily="2" charset="2"/>
              <a:buChar char="Ø"/>
              <a:defRPr/>
            </a:pPr>
            <a:r>
              <a:rPr lang="ja-JP" altLang="en-US" sz="2800" b="1" dirty="0">
                <a:solidFill>
                  <a:srgbClr val="C00000"/>
                </a:solidFill>
                <a:latin typeface="ＭＳ ゴシック" panose="020B0609070205080204" pitchFamily="49" charset="-128"/>
                <a:ea typeface="ＭＳ ゴシック" panose="020B0609070205080204" pitchFamily="49" charset="-128"/>
              </a:rPr>
              <a:t>「錯誤捕獲」の対策が急務。</a:t>
            </a:r>
            <a:endParaRPr lang="en-US" altLang="ja-JP" sz="2800" b="1" dirty="0">
              <a:solidFill>
                <a:srgbClr val="C00000"/>
              </a:solidFill>
              <a:latin typeface="ＭＳ ゴシック" panose="020B0609070205080204" pitchFamily="49" charset="-128"/>
              <a:ea typeface="ＭＳ ゴシック" panose="020B0609070205080204" pitchFamily="49" charset="-128"/>
            </a:endParaRPr>
          </a:p>
          <a:p>
            <a:pPr marL="534988" indent="-352425" eaLnBrk="1" fontAlgn="auto" hangingPunct="1">
              <a:buFont typeface="Wingdings" panose="05000000000000000000" pitchFamily="2" charset="2"/>
              <a:buChar char="Ø"/>
              <a:defRPr/>
            </a:pPr>
            <a:endParaRPr lang="ja-JP" altLang="en-US" sz="2800" dirty="0">
              <a:solidFill>
                <a:schemeClr val="tx1"/>
              </a:solidFill>
              <a:latin typeface="ＭＳ ゴシック" panose="020B0609070205080204" pitchFamily="49" charset="-128"/>
              <a:ea typeface="ＭＳ ゴシック" panose="020B0609070205080204" pitchFamily="49" charset="-128"/>
            </a:endParaRPr>
          </a:p>
        </p:txBody>
      </p:sp>
      <p:sp>
        <p:nvSpPr>
          <p:cNvPr id="17413" name="テキスト ボックス 4">
            <a:extLst>
              <a:ext uri="{FF2B5EF4-FFF2-40B4-BE49-F238E27FC236}">
                <a16:creationId xmlns:a16="http://schemas.microsoft.com/office/drawing/2014/main" id="{C9D1E189-343D-45E3-B8F6-DB48BF2CD7BA}"/>
              </a:ext>
            </a:extLst>
          </p:cNvPr>
          <p:cNvSpPr txBox="1">
            <a:spLocks noChangeArrowheads="1"/>
          </p:cNvSpPr>
          <p:nvPr/>
        </p:nvSpPr>
        <p:spPr bwMode="auto">
          <a:xfrm>
            <a:off x="6258757" y="0"/>
            <a:ext cx="28786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ea typeface="+mn-ea"/>
              </a:rPr>
              <a:t>40-41</a:t>
            </a:r>
            <a:r>
              <a:rPr lang="ja-JP" altLang="en-US" sz="2000" dirty="0">
                <a:latin typeface="+mn-ea"/>
                <a:ea typeface="+mn-ea"/>
              </a:rPr>
              <a:t>ページ</a:t>
            </a:r>
          </a:p>
        </p:txBody>
      </p:sp>
      <p:sp>
        <p:nvSpPr>
          <p:cNvPr id="3" name="コンテンツ プレースホルダー 2">
            <a:extLst>
              <a:ext uri="{FF2B5EF4-FFF2-40B4-BE49-F238E27FC236}">
                <a16:creationId xmlns:a16="http://schemas.microsoft.com/office/drawing/2014/main" id="{94A9FA04-D6E4-FA6A-8DB0-23F457428930}"/>
              </a:ext>
            </a:extLst>
          </p:cNvPr>
          <p:cNvSpPr txBox="1">
            <a:spLocks/>
          </p:cNvSpPr>
          <p:nvPr/>
        </p:nvSpPr>
        <p:spPr bwMode="auto">
          <a:xfrm>
            <a:off x="0" y="424067"/>
            <a:ext cx="8974138" cy="66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SzPct val="100000"/>
              <a:buFont typeface="Calibri" panose="020F0502020204030204" pitchFamily="34" charset="0"/>
              <a:buNone/>
            </a:pPr>
            <a:r>
              <a:rPr lang="ja-JP" altLang="en-US" sz="3600" b="1" u="sng" dirty="0">
                <a:solidFill>
                  <a:srgbClr val="C00000"/>
                </a:solidFill>
              </a:rPr>
              <a:t>主な鳥獣の生態と捕獲の留意点</a:t>
            </a:r>
            <a:endParaRPr lang="en-US" altLang="ja-JP" sz="3600" b="1" u="sng" dirty="0">
              <a:solidFill>
                <a:srgbClr val="C00000"/>
              </a:solidFill>
            </a:endParaRPr>
          </a:p>
        </p:txBody>
      </p:sp>
    </p:spTree>
    <p:extLst>
      <p:ext uri="{BB962C8B-B14F-4D97-AF65-F5344CB8AC3E}">
        <p14:creationId xmlns:p14="http://schemas.microsoft.com/office/powerpoint/2010/main" val="1419510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FDDD30-9195-49D6-98B9-ACBD25F3DDB3}"/>
              </a:ext>
            </a:extLst>
          </p:cNvPr>
          <p:cNvSpPr>
            <a:spLocks noGrp="1"/>
          </p:cNvSpPr>
          <p:nvPr>
            <p:ph type="title"/>
          </p:nvPr>
        </p:nvSpPr>
        <p:spPr>
          <a:xfrm>
            <a:off x="723471" y="264695"/>
            <a:ext cx="7543800" cy="1279942"/>
          </a:xfrm>
        </p:spPr>
        <p:txBody>
          <a:bodyPr>
            <a:noAutofit/>
          </a:bodyPr>
          <a:lstStyle/>
          <a:p>
            <a:pPr marL="625475" indent="-625475" eaLnBrk="1" fontAlgn="auto" hangingPunct="1">
              <a:spcAft>
                <a:spcPts val="0"/>
              </a:spcAft>
              <a:defRPr/>
            </a:pPr>
            <a:r>
              <a:rPr lang="en-US" altLang="ja-JP" sz="3600" dirty="0">
                <a:solidFill>
                  <a:schemeClr val="tx1">
                    <a:lumMod val="75000"/>
                    <a:lumOff val="25000"/>
                  </a:schemeClr>
                </a:solidFill>
                <a:latin typeface="+mj-ea"/>
              </a:rPr>
              <a:t>3</a:t>
            </a:r>
            <a:r>
              <a:rPr lang="ja-JP" altLang="en-US" sz="3600" dirty="0">
                <a:solidFill>
                  <a:schemeClr val="tx1">
                    <a:lumMod val="75000"/>
                    <a:lumOff val="25000"/>
                  </a:schemeClr>
                </a:solidFill>
                <a:latin typeface="+mj-ea"/>
              </a:rPr>
              <a:t>　鳥獣捕獲等事業における</a:t>
            </a:r>
            <a:br>
              <a:rPr lang="en-US" altLang="ja-JP" sz="3600" dirty="0">
                <a:solidFill>
                  <a:schemeClr val="tx1">
                    <a:lumMod val="75000"/>
                    <a:lumOff val="25000"/>
                  </a:schemeClr>
                </a:solidFill>
                <a:latin typeface="+mj-ea"/>
              </a:rPr>
            </a:br>
            <a:r>
              <a:rPr lang="ja-JP" altLang="en-US" sz="3600" dirty="0">
                <a:solidFill>
                  <a:schemeClr val="tx1">
                    <a:lumMod val="75000"/>
                    <a:lumOff val="25000"/>
                  </a:schemeClr>
                </a:solidFill>
                <a:latin typeface="+mj-ea"/>
              </a:rPr>
              <a:t>　　　　　　　　　捕獲方法と安全管理</a:t>
            </a:r>
            <a:endParaRPr lang="en-US" sz="3600" dirty="0">
              <a:solidFill>
                <a:schemeClr val="tx1">
                  <a:lumMod val="75000"/>
                  <a:lumOff val="25000"/>
                </a:schemeClr>
              </a:solidFill>
              <a:latin typeface="+mj-ea"/>
            </a:endParaRPr>
          </a:p>
        </p:txBody>
      </p:sp>
      <p:sp>
        <p:nvSpPr>
          <p:cNvPr id="28675" name="コンテンツ プレースホルダー 2">
            <a:extLst>
              <a:ext uri="{FF2B5EF4-FFF2-40B4-BE49-F238E27FC236}">
                <a16:creationId xmlns:a16="http://schemas.microsoft.com/office/drawing/2014/main" id="{4427C979-E40B-4EBF-812D-73A88E76648C}"/>
              </a:ext>
            </a:extLst>
          </p:cNvPr>
          <p:cNvSpPr>
            <a:spLocks noGrp="1"/>
          </p:cNvSpPr>
          <p:nvPr>
            <p:ph idx="1"/>
          </p:nvPr>
        </p:nvSpPr>
        <p:spPr>
          <a:xfrm>
            <a:off x="822325" y="1846263"/>
            <a:ext cx="7673975" cy="4022725"/>
          </a:xfrm>
        </p:spPr>
        <p:txBody>
          <a:bodyPr/>
          <a:lstStyle/>
          <a:p>
            <a:pPr eaLnBrk="1" hangingPunct="1">
              <a:lnSpc>
                <a:spcPct val="100000"/>
              </a:lnSpc>
            </a:pPr>
            <a:r>
              <a:rPr lang="en-US" altLang="ja-JP" sz="2700" dirty="0">
                <a:solidFill>
                  <a:srgbClr val="C00000"/>
                </a:solidFill>
                <a:latin typeface="+mj-ea"/>
                <a:ea typeface="+mj-ea"/>
              </a:rPr>
              <a:t>3.1</a:t>
            </a:r>
            <a:r>
              <a:rPr lang="ja-JP" altLang="en-US" sz="2700" dirty="0">
                <a:solidFill>
                  <a:srgbClr val="C00000"/>
                </a:solidFill>
                <a:latin typeface="+mj-ea"/>
                <a:ea typeface="+mj-ea"/>
              </a:rPr>
              <a:t>　捕獲方法への全般的な理解の必要性</a:t>
            </a:r>
            <a:endParaRPr lang="en-US" altLang="ja-JP" sz="2700" dirty="0">
              <a:solidFill>
                <a:srgbClr val="C00000"/>
              </a:solidFill>
              <a:latin typeface="+mj-ea"/>
              <a:ea typeface="+mj-ea"/>
            </a:endParaRPr>
          </a:p>
          <a:p>
            <a:pPr eaLnBrk="1" hangingPunct="1">
              <a:lnSpc>
                <a:spcPct val="100000"/>
              </a:lnSpc>
            </a:pPr>
            <a:r>
              <a:rPr lang="en-US" altLang="ja-JP" sz="2700" dirty="0">
                <a:solidFill>
                  <a:schemeClr val="tx1"/>
                </a:solidFill>
                <a:latin typeface="+mj-ea"/>
                <a:ea typeface="+mj-ea"/>
              </a:rPr>
              <a:t>3.2</a:t>
            </a:r>
            <a:r>
              <a:rPr lang="ja-JP" altLang="en-US" sz="2700" dirty="0">
                <a:solidFill>
                  <a:schemeClr val="tx1"/>
                </a:solidFill>
                <a:latin typeface="+mj-ea"/>
                <a:ea typeface="+mj-ea"/>
              </a:rPr>
              <a:t>　捕獲従事者の安全に関する心構え</a:t>
            </a:r>
            <a:endParaRPr lang="en-US" altLang="ja-JP" sz="2700" dirty="0">
              <a:solidFill>
                <a:schemeClr val="tx1"/>
              </a:solidFill>
              <a:latin typeface="+mj-ea"/>
              <a:ea typeface="+mj-ea"/>
            </a:endParaRPr>
          </a:p>
          <a:p>
            <a:pPr eaLnBrk="1" hangingPunct="1">
              <a:lnSpc>
                <a:spcPct val="100000"/>
              </a:lnSpc>
            </a:pPr>
            <a:r>
              <a:rPr lang="en-US" altLang="ja-JP" sz="2700" dirty="0">
                <a:latin typeface="+mj-ea"/>
                <a:ea typeface="+mj-ea"/>
              </a:rPr>
              <a:t>3.3</a:t>
            </a:r>
            <a:r>
              <a:rPr lang="ja-JP" altLang="en-US" sz="2700" dirty="0">
                <a:latin typeface="+mj-ea"/>
                <a:ea typeface="+mj-ea"/>
              </a:rPr>
              <a:t>　主な鳥獣の生態と捕獲の留意点</a:t>
            </a:r>
            <a:endParaRPr lang="en-US" altLang="ja-JP" sz="2700" dirty="0">
              <a:latin typeface="+mj-ea"/>
              <a:ea typeface="+mj-ea"/>
            </a:endParaRPr>
          </a:p>
          <a:p>
            <a:pPr eaLnBrk="1" hangingPunct="1">
              <a:lnSpc>
                <a:spcPct val="100000"/>
              </a:lnSpc>
            </a:pPr>
            <a:r>
              <a:rPr lang="en-US" altLang="ja-JP" sz="2700" dirty="0">
                <a:latin typeface="+mj-ea"/>
                <a:ea typeface="+mj-ea"/>
              </a:rPr>
              <a:t>3.4</a:t>
            </a:r>
            <a:r>
              <a:rPr lang="ja-JP" altLang="en-US" sz="2700" dirty="0">
                <a:latin typeface="+mj-ea"/>
                <a:ea typeface="+mj-ea"/>
              </a:rPr>
              <a:t>　銃器による捕獲</a:t>
            </a:r>
            <a:endParaRPr lang="en-US" altLang="ja-JP" sz="2700" dirty="0">
              <a:latin typeface="+mj-ea"/>
              <a:ea typeface="+mj-ea"/>
            </a:endParaRPr>
          </a:p>
          <a:p>
            <a:pPr eaLnBrk="1" hangingPunct="1">
              <a:lnSpc>
                <a:spcPct val="100000"/>
              </a:lnSpc>
            </a:pPr>
            <a:r>
              <a:rPr lang="en-US" altLang="ja-JP" sz="2700" dirty="0">
                <a:latin typeface="+mj-ea"/>
                <a:ea typeface="+mj-ea"/>
              </a:rPr>
              <a:t>3.5</a:t>
            </a:r>
            <a:r>
              <a:rPr lang="ja-JP" altLang="en-US" sz="2700" dirty="0">
                <a:latin typeface="+mj-ea"/>
                <a:ea typeface="+mj-ea"/>
              </a:rPr>
              <a:t>　銃器による捕獲の安全管理</a:t>
            </a:r>
            <a:endParaRPr lang="en-US" altLang="ja-JP" sz="2700" dirty="0">
              <a:latin typeface="+mj-ea"/>
              <a:ea typeface="+mj-ea"/>
            </a:endParaRPr>
          </a:p>
          <a:p>
            <a:pPr eaLnBrk="1" hangingPunct="1">
              <a:lnSpc>
                <a:spcPct val="100000"/>
              </a:lnSpc>
            </a:pPr>
            <a:r>
              <a:rPr lang="en-US" altLang="ja-JP" sz="2700" dirty="0">
                <a:latin typeface="+mj-ea"/>
                <a:ea typeface="+mj-ea"/>
              </a:rPr>
              <a:t>3.6</a:t>
            </a:r>
            <a:r>
              <a:rPr lang="ja-JP" altLang="en-US" sz="2700" dirty="0">
                <a:latin typeface="+mj-ea"/>
                <a:ea typeface="+mj-ea"/>
              </a:rPr>
              <a:t>　わなによる捕獲</a:t>
            </a:r>
            <a:endParaRPr lang="en-US" altLang="ja-JP" sz="2700" dirty="0">
              <a:latin typeface="+mj-ea"/>
              <a:ea typeface="+mj-ea"/>
            </a:endParaRPr>
          </a:p>
          <a:p>
            <a:pPr eaLnBrk="1" hangingPunct="1">
              <a:lnSpc>
                <a:spcPct val="100000"/>
              </a:lnSpc>
            </a:pPr>
            <a:r>
              <a:rPr lang="en-US" altLang="ja-JP" sz="2700" dirty="0">
                <a:latin typeface="+mj-ea"/>
                <a:ea typeface="+mj-ea"/>
              </a:rPr>
              <a:t>3.7</a:t>
            </a:r>
            <a:r>
              <a:rPr lang="ja-JP" altLang="en-US" sz="2700" dirty="0">
                <a:latin typeface="+mj-ea"/>
                <a:ea typeface="+mj-ea"/>
              </a:rPr>
              <a:t>　わなによる捕獲の安全管理</a:t>
            </a:r>
            <a:endParaRPr lang="en-US" altLang="ja-JP" sz="2700" dirty="0">
              <a:latin typeface="+mj-ea"/>
              <a:ea typeface="+mj-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コンテンツ プレースホルダー 11">
            <a:extLst>
              <a:ext uri="{FF2B5EF4-FFF2-40B4-BE49-F238E27FC236}">
                <a16:creationId xmlns:a16="http://schemas.microsoft.com/office/drawing/2014/main" id="{B34BEF26-5409-4203-96C3-ED4B903E256F}"/>
              </a:ext>
            </a:extLst>
          </p:cNvPr>
          <p:cNvSpPr>
            <a:spLocks noGrp="1"/>
          </p:cNvSpPr>
          <p:nvPr>
            <p:ph idx="4294967295"/>
          </p:nvPr>
        </p:nvSpPr>
        <p:spPr>
          <a:xfrm>
            <a:off x="110836" y="1138238"/>
            <a:ext cx="9033164" cy="3939540"/>
          </a:xfrm>
        </p:spPr>
        <p:txBody>
          <a:bodyPr wrap="square" rtlCol="0">
            <a:spAutoFit/>
          </a:bodyPr>
          <a:lstStyle/>
          <a:p>
            <a:pPr marL="534988" indent="-534988" eaLnBrk="1" fontAlgn="auto" hangingPunct="1">
              <a:buFont typeface="Wingdings" panose="05000000000000000000" pitchFamily="2" charset="2"/>
              <a:buChar char="q"/>
              <a:defRPr/>
            </a:pPr>
            <a:r>
              <a:rPr lang="ja-JP" altLang="en-US" sz="3200" dirty="0">
                <a:solidFill>
                  <a:schemeClr val="tx1"/>
                </a:solidFill>
                <a:latin typeface="ＭＳ ゴシック" panose="020B0609070205080204" pitchFamily="49" charset="-128"/>
                <a:ea typeface="ＭＳ ゴシック" panose="020B0609070205080204" pitchFamily="49" charset="-128"/>
              </a:rPr>
              <a:t>カワウ</a:t>
            </a:r>
            <a:endParaRPr lang="en-US" altLang="ja-JP" sz="3200" dirty="0">
              <a:solidFill>
                <a:schemeClr val="tx1"/>
              </a:solidFill>
              <a:latin typeface="ＭＳ ゴシック" panose="020B0609070205080204" pitchFamily="49" charset="-128"/>
              <a:ea typeface="ＭＳ ゴシック" panose="020B0609070205080204" pitchFamily="49" charset="-128"/>
            </a:endParaRPr>
          </a:p>
          <a:p>
            <a:pPr marL="534988" indent="-352425" eaLnBrk="1" fontAlgn="auto" hangingPunct="1">
              <a:buFont typeface="Wingdings" panose="05000000000000000000" pitchFamily="2" charset="2"/>
              <a:buChar char="Ø"/>
              <a:defRPr/>
            </a:pPr>
            <a:r>
              <a:rPr lang="ja-JP" altLang="en-US" sz="2800" dirty="0">
                <a:solidFill>
                  <a:schemeClr val="tx1"/>
                </a:solidFill>
                <a:latin typeface="ＭＳ ゴシック" panose="020B0609070205080204" pitchFamily="49" charset="-128"/>
                <a:ea typeface="ＭＳ ゴシック" panose="020B0609070205080204" pitchFamily="49" charset="-128"/>
              </a:rPr>
              <a:t>魚食性</a:t>
            </a:r>
            <a:endParaRPr lang="en-US" altLang="ja-JP" sz="2800" dirty="0">
              <a:solidFill>
                <a:schemeClr val="tx1"/>
              </a:solidFill>
              <a:latin typeface="ＭＳ ゴシック" panose="020B0609070205080204" pitchFamily="49" charset="-128"/>
              <a:ea typeface="ＭＳ ゴシック" panose="020B0609070205080204" pitchFamily="49" charset="-128"/>
            </a:endParaRPr>
          </a:p>
          <a:p>
            <a:pPr marL="534988" indent="-352425" eaLnBrk="1" fontAlgn="auto" hangingPunct="1">
              <a:buFont typeface="Wingdings" panose="05000000000000000000" pitchFamily="2" charset="2"/>
              <a:buChar char="Ø"/>
              <a:defRPr/>
            </a:pPr>
            <a:r>
              <a:rPr lang="ja-JP" altLang="en-US" sz="2800" dirty="0">
                <a:solidFill>
                  <a:schemeClr val="tx1"/>
                </a:solidFill>
                <a:latin typeface="ＭＳ ゴシック" panose="020B0609070205080204" pitchFamily="49" charset="-128"/>
                <a:ea typeface="ＭＳ ゴシック" panose="020B0609070205080204" pitchFamily="49" charset="-128"/>
              </a:rPr>
              <a:t>昼行性</a:t>
            </a:r>
            <a:endParaRPr lang="en-US" altLang="ja-JP" sz="2800" dirty="0">
              <a:solidFill>
                <a:schemeClr val="tx1"/>
              </a:solidFill>
              <a:latin typeface="ＭＳ ゴシック" panose="020B0609070205080204" pitchFamily="49" charset="-128"/>
              <a:ea typeface="ＭＳ ゴシック" panose="020B0609070205080204" pitchFamily="49" charset="-128"/>
            </a:endParaRPr>
          </a:p>
          <a:p>
            <a:pPr marL="534988" indent="-352425" eaLnBrk="1" fontAlgn="auto" hangingPunct="1">
              <a:buFont typeface="Wingdings" panose="05000000000000000000" pitchFamily="2" charset="2"/>
              <a:buChar char="Ø"/>
              <a:defRPr/>
            </a:pPr>
            <a:r>
              <a:rPr lang="ja-JP" altLang="en-US" sz="2800" dirty="0">
                <a:solidFill>
                  <a:schemeClr val="tx1"/>
                </a:solidFill>
                <a:latin typeface="ＭＳ ゴシック" panose="020B0609070205080204" pitchFamily="49" charset="-128"/>
                <a:ea typeface="ＭＳ ゴシック" panose="020B0609070205080204" pitchFamily="49" charset="-128"/>
              </a:rPr>
              <a:t>夜間は樹上のねぐらやコロニーで集団で過ごす。</a:t>
            </a:r>
            <a:endParaRPr lang="en-US" altLang="ja-JP" sz="2800" dirty="0">
              <a:solidFill>
                <a:schemeClr val="tx1"/>
              </a:solidFill>
              <a:latin typeface="ＭＳ ゴシック" panose="020B0609070205080204" pitchFamily="49" charset="-128"/>
              <a:ea typeface="ＭＳ ゴシック" panose="020B0609070205080204" pitchFamily="49" charset="-128"/>
            </a:endParaRPr>
          </a:p>
          <a:p>
            <a:pPr marL="534988" indent="-352425" eaLnBrk="1" fontAlgn="auto" hangingPunct="1">
              <a:buFont typeface="Wingdings" panose="05000000000000000000" pitchFamily="2" charset="2"/>
              <a:buChar char="Ø"/>
              <a:defRPr/>
            </a:pPr>
            <a:r>
              <a:rPr lang="ja-JP" altLang="en-US" sz="2800" dirty="0">
                <a:solidFill>
                  <a:schemeClr val="tx1"/>
                </a:solidFill>
                <a:latin typeface="ＭＳ ゴシック" panose="020B0609070205080204" pitchFamily="49" charset="-128"/>
                <a:ea typeface="ＭＳ ゴシック" panose="020B0609070205080204" pitchFamily="49" charset="-128"/>
              </a:rPr>
              <a:t>高性能空気銃を用いて</a:t>
            </a:r>
            <a:endParaRPr lang="en-US" altLang="ja-JP" sz="2800" dirty="0">
              <a:solidFill>
                <a:schemeClr val="tx1"/>
              </a:solidFill>
              <a:latin typeface="ＭＳ ゴシック" panose="020B0609070205080204" pitchFamily="49" charset="-128"/>
              <a:ea typeface="ＭＳ ゴシック" panose="020B0609070205080204" pitchFamily="49" charset="-128"/>
            </a:endParaRPr>
          </a:p>
          <a:p>
            <a:pPr marL="182563" indent="0" eaLnBrk="1" fontAlgn="auto" hangingPunct="1">
              <a:buNone/>
              <a:defRPr/>
            </a:pPr>
            <a:r>
              <a:rPr lang="ja-JP" altLang="en-US" sz="2800" dirty="0">
                <a:solidFill>
                  <a:schemeClr val="tx1"/>
                </a:solidFill>
                <a:latin typeface="ＭＳ ゴシック" panose="020B0609070205080204" pitchFamily="49" charset="-128"/>
                <a:ea typeface="ＭＳ ゴシック" panose="020B0609070205080204" pitchFamily="49" charset="-128"/>
              </a:rPr>
              <a:t>　計画的に捕獲することが</a:t>
            </a:r>
            <a:endParaRPr lang="en-US" altLang="ja-JP" sz="2800" dirty="0">
              <a:solidFill>
                <a:schemeClr val="tx1"/>
              </a:solidFill>
              <a:latin typeface="ＭＳ ゴシック" panose="020B0609070205080204" pitchFamily="49" charset="-128"/>
              <a:ea typeface="ＭＳ ゴシック" panose="020B0609070205080204" pitchFamily="49" charset="-128"/>
            </a:endParaRPr>
          </a:p>
          <a:p>
            <a:pPr marL="182563" indent="0" eaLnBrk="1" fontAlgn="auto" hangingPunct="1">
              <a:buNone/>
              <a:defRPr/>
            </a:pPr>
            <a:r>
              <a:rPr lang="ja-JP" altLang="en-US" sz="2800" dirty="0">
                <a:solidFill>
                  <a:schemeClr val="tx1"/>
                </a:solidFill>
                <a:latin typeface="ＭＳ ゴシック" panose="020B0609070205080204" pitchFamily="49" charset="-128"/>
                <a:ea typeface="ＭＳ ゴシック" panose="020B0609070205080204" pitchFamily="49" charset="-128"/>
              </a:rPr>
              <a:t>　効果的。</a:t>
            </a:r>
          </a:p>
        </p:txBody>
      </p:sp>
      <p:sp>
        <p:nvSpPr>
          <p:cNvPr id="17413" name="テキスト ボックス 4">
            <a:extLst>
              <a:ext uri="{FF2B5EF4-FFF2-40B4-BE49-F238E27FC236}">
                <a16:creationId xmlns:a16="http://schemas.microsoft.com/office/drawing/2014/main" id="{C9D1E189-343D-45E3-B8F6-DB48BF2CD7BA}"/>
              </a:ext>
            </a:extLst>
          </p:cNvPr>
          <p:cNvSpPr txBox="1">
            <a:spLocks noChangeArrowheads="1"/>
          </p:cNvSpPr>
          <p:nvPr/>
        </p:nvSpPr>
        <p:spPr bwMode="auto">
          <a:xfrm>
            <a:off x="6065822" y="0"/>
            <a:ext cx="30715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ea typeface="+mn-ea"/>
              </a:rPr>
              <a:t>41-42</a:t>
            </a:r>
            <a:r>
              <a:rPr lang="ja-JP" altLang="en-US" sz="2000" dirty="0">
                <a:latin typeface="+mn-ea"/>
                <a:ea typeface="+mn-ea"/>
              </a:rPr>
              <a:t>ページ</a:t>
            </a:r>
          </a:p>
        </p:txBody>
      </p:sp>
      <p:sp>
        <p:nvSpPr>
          <p:cNvPr id="3" name="コンテンツ プレースホルダー 2">
            <a:extLst>
              <a:ext uri="{FF2B5EF4-FFF2-40B4-BE49-F238E27FC236}">
                <a16:creationId xmlns:a16="http://schemas.microsoft.com/office/drawing/2014/main" id="{94A9FA04-D6E4-FA6A-8DB0-23F457428930}"/>
              </a:ext>
            </a:extLst>
          </p:cNvPr>
          <p:cNvSpPr txBox="1">
            <a:spLocks/>
          </p:cNvSpPr>
          <p:nvPr/>
        </p:nvSpPr>
        <p:spPr bwMode="auto">
          <a:xfrm>
            <a:off x="0" y="424067"/>
            <a:ext cx="8974138" cy="66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SzPct val="100000"/>
              <a:buFont typeface="Calibri" panose="020F0502020204030204" pitchFamily="34" charset="0"/>
              <a:buNone/>
            </a:pPr>
            <a:r>
              <a:rPr lang="ja-JP" altLang="en-US" sz="3600" b="1" u="sng" dirty="0">
                <a:solidFill>
                  <a:srgbClr val="C00000"/>
                </a:solidFill>
              </a:rPr>
              <a:t>主な鳥獣の生態と捕獲の留意点</a:t>
            </a:r>
            <a:endParaRPr lang="en-US" altLang="ja-JP" sz="3600" b="1" u="sng" dirty="0">
              <a:solidFill>
                <a:srgbClr val="C00000"/>
              </a:solidFill>
            </a:endParaRPr>
          </a:p>
        </p:txBody>
      </p:sp>
    </p:spTree>
    <p:extLst>
      <p:ext uri="{BB962C8B-B14F-4D97-AF65-F5344CB8AC3E}">
        <p14:creationId xmlns:p14="http://schemas.microsoft.com/office/powerpoint/2010/main" val="186334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FDDD30-9195-49D6-98B9-ACBD25F3DDB3}"/>
              </a:ext>
            </a:extLst>
          </p:cNvPr>
          <p:cNvSpPr>
            <a:spLocks noGrp="1"/>
          </p:cNvSpPr>
          <p:nvPr>
            <p:ph type="title"/>
          </p:nvPr>
        </p:nvSpPr>
        <p:spPr>
          <a:xfrm>
            <a:off x="723471" y="264695"/>
            <a:ext cx="7543800" cy="1279942"/>
          </a:xfrm>
        </p:spPr>
        <p:txBody>
          <a:bodyPr>
            <a:noAutofit/>
          </a:bodyPr>
          <a:lstStyle/>
          <a:p>
            <a:pPr marL="625475" indent="-625475" eaLnBrk="1" fontAlgn="auto" hangingPunct="1">
              <a:spcAft>
                <a:spcPts val="0"/>
              </a:spcAft>
              <a:defRPr/>
            </a:pPr>
            <a:r>
              <a:rPr lang="en-US" altLang="ja-JP" sz="3600" dirty="0">
                <a:solidFill>
                  <a:schemeClr val="tx1">
                    <a:lumMod val="75000"/>
                    <a:lumOff val="25000"/>
                  </a:schemeClr>
                </a:solidFill>
                <a:latin typeface="+mj-ea"/>
              </a:rPr>
              <a:t>3</a:t>
            </a:r>
            <a:r>
              <a:rPr lang="ja-JP" altLang="en-US" sz="3600" dirty="0">
                <a:solidFill>
                  <a:schemeClr val="tx1">
                    <a:lumMod val="75000"/>
                    <a:lumOff val="25000"/>
                  </a:schemeClr>
                </a:solidFill>
                <a:latin typeface="+mj-ea"/>
              </a:rPr>
              <a:t>　鳥獣捕獲等事業における</a:t>
            </a:r>
            <a:br>
              <a:rPr lang="en-US" altLang="ja-JP" sz="3600" dirty="0">
                <a:solidFill>
                  <a:schemeClr val="tx1">
                    <a:lumMod val="75000"/>
                    <a:lumOff val="25000"/>
                  </a:schemeClr>
                </a:solidFill>
                <a:latin typeface="+mj-ea"/>
              </a:rPr>
            </a:br>
            <a:r>
              <a:rPr lang="ja-JP" altLang="en-US" sz="3600" dirty="0">
                <a:solidFill>
                  <a:schemeClr val="tx1">
                    <a:lumMod val="75000"/>
                    <a:lumOff val="25000"/>
                  </a:schemeClr>
                </a:solidFill>
                <a:latin typeface="+mj-ea"/>
              </a:rPr>
              <a:t>　　　　　　　　　捕獲方法と安全管理</a:t>
            </a:r>
            <a:endParaRPr lang="en-US" sz="3600" dirty="0">
              <a:solidFill>
                <a:schemeClr val="tx1">
                  <a:lumMod val="75000"/>
                  <a:lumOff val="25000"/>
                </a:schemeClr>
              </a:solidFill>
              <a:latin typeface="+mj-ea"/>
            </a:endParaRPr>
          </a:p>
        </p:txBody>
      </p:sp>
      <p:sp>
        <p:nvSpPr>
          <p:cNvPr id="28675" name="コンテンツ プレースホルダー 2">
            <a:extLst>
              <a:ext uri="{FF2B5EF4-FFF2-40B4-BE49-F238E27FC236}">
                <a16:creationId xmlns:a16="http://schemas.microsoft.com/office/drawing/2014/main" id="{4427C979-E40B-4EBF-812D-73A88E76648C}"/>
              </a:ext>
            </a:extLst>
          </p:cNvPr>
          <p:cNvSpPr>
            <a:spLocks noGrp="1"/>
          </p:cNvSpPr>
          <p:nvPr>
            <p:ph idx="1"/>
          </p:nvPr>
        </p:nvSpPr>
        <p:spPr>
          <a:xfrm>
            <a:off x="822325" y="1846263"/>
            <a:ext cx="7673975" cy="4022725"/>
          </a:xfrm>
        </p:spPr>
        <p:txBody>
          <a:bodyPr/>
          <a:lstStyle/>
          <a:p>
            <a:pPr eaLnBrk="1" hangingPunct="1">
              <a:lnSpc>
                <a:spcPct val="100000"/>
              </a:lnSpc>
            </a:pPr>
            <a:r>
              <a:rPr lang="en-US" altLang="ja-JP" sz="2700" dirty="0">
                <a:solidFill>
                  <a:schemeClr val="tx1"/>
                </a:solidFill>
                <a:latin typeface="+mj-ea"/>
                <a:ea typeface="+mj-ea"/>
              </a:rPr>
              <a:t>3.1</a:t>
            </a:r>
            <a:r>
              <a:rPr lang="ja-JP" altLang="en-US" sz="2700" dirty="0">
                <a:solidFill>
                  <a:schemeClr val="tx1"/>
                </a:solidFill>
                <a:latin typeface="+mj-ea"/>
                <a:ea typeface="+mj-ea"/>
              </a:rPr>
              <a:t>　捕獲方法への全般的な理解の必要性</a:t>
            </a:r>
            <a:endParaRPr lang="en-US" altLang="ja-JP" sz="2700" dirty="0">
              <a:solidFill>
                <a:schemeClr val="tx1"/>
              </a:solidFill>
              <a:latin typeface="+mj-ea"/>
              <a:ea typeface="+mj-ea"/>
            </a:endParaRPr>
          </a:p>
          <a:p>
            <a:pPr eaLnBrk="1" hangingPunct="1">
              <a:lnSpc>
                <a:spcPct val="100000"/>
              </a:lnSpc>
            </a:pPr>
            <a:r>
              <a:rPr lang="en-US" altLang="ja-JP" sz="2700" dirty="0">
                <a:solidFill>
                  <a:schemeClr val="tx1"/>
                </a:solidFill>
                <a:latin typeface="+mj-ea"/>
                <a:ea typeface="+mj-ea"/>
              </a:rPr>
              <a:t>3.2</a:t>
            </a:r>
            <a:r>
              <a:rPr lang="ja-JP" altLang="en-US" sz="2700" dirty="0">
                <a:solidFill>
                  <a:schemeClr val="tx1"/>
                </a:solidFill>
                <a:latin typeface="+mj-ea"/>
                <a:ea typeface="+mj-ea"/>
              </a:rPr>
              <a:t>　捕獲従事者の安全に関する心構え</a:t>
            </a:r>
            <a:endParaRPr lang="en-US" altLang="ja-JP" sz="2700" dirty="0">
              <a:solidFill>
                <a:schemeClr val="tx1"/>
              </a:solidFill>
              <a:latin typeface="+mj-ea"/>
              <a:ea typeface="+mj-ea"/>
            </a:endParaRPr>
          </a:p>
          <a:p>
            <a:pPr eaLnBrk="1" hangingPunct="1">
              <a:lnSpc>
                <a:spcPct val="100000"/>
              </a:lnSpc>
            </a:pPr>
            <a:r>
              <a:rPr lang="en-US" altLang="ja-JP" sz="2700" dirty="0">
                <a:solidFill>
                  <a:schemeClr val="tx1"/>
                </a:solidFill>
                <a:latin typeface="+mj-ea"/>
                <a:ea typeface="+mj-ea"/>
              </a:rPr>
              <a:t>3.3</a:t>
            </a:r>
            <a:r>
              <a:rPr lang="ja-JP" altLang="en-US" sz="2700" dirty="0">
                <a:solidFill>
                  <a:schemeClr val="tx1"/>
                </a:solidFill>
                <a:latin typeface="+mj-ea"/>
                <a:ea typeface="+mj-ea"/>
              </a:rPr>
              <a:t>　主な鳥獣の生態と捕獲の留意点</a:t>
            </a:r>
            <a:endParaRPr lang="en-US" altLang="ja-JP" sz="2700" dirty="0">
              <a:solidFill>
                <a:schemeClr val="tx1"/>
              </a:solidFill>
              <a:latin typeface="+mj-ea"/>
              <a:ea typeface="+mj-ea"/>
            </a:endParaRPr>
          </a:p>
          <a:p>
            <a:pPr eaLnBrk="1" hangingPunct="1">
              <a:lnSpc>
                <a:spcPct val="100000"/>
              </a:lnSpc>
            </a:pPr>
            <a:r>
              <a:rPr lang="en-US" altLang="ja-JP" sz="2700" dirty="0">
                <a:solidFill>
                  <a:srgbClr val="C00000"/>
                </a:solidFill>
                <a:latin typeface="+mj-ea"/>
                <a:ea typeface="+mj-ea"/>
              </a:rPr>
              <a:t>3.4</a:t>
            </a:r>
            <a:r>
              <a:rPr lang="ja-JP" altLang="en-US" sz="2700" dirty="0">
                <a:solidFill>
                  <a:srgbClr val="C00000"/>
                </a:solidFill>
                <a:latin typeface="+mj-ea"/>
                <a:ea typeface="+mj-ea"/>
              </a:rPr>
              <a:t>　銃器による捕獲</a:t>
            </a:r>
            <a:endParaRPr lang="en-US" altLang="ja-JP" sz="2700" dirty="0">
              <a:solidFill>
                <a:srgbClr val="C00000"/>
              </a:solidFill>
              <a:latin typeface="+mj-ea"/>
              <a:ea typeface="+mj-ea"/>
            </a:endParaRPr>
          </a:p>
          <a:p>
            <a:pPr eaLnBrk="1" hangingPunct="1">
              <a:lnSpc>
                <a:spcPct val="100000"/>
              </a:lnSpc>
            </a:pPr>
            <a:r>
              <a:rPr lang="en-US" altLang="ja-JP" sz="2700" dirty="0">
                <a:solidFill>
                  <a:schemeClr val="tx1"/>
                </a:solidFill>
                <a:latin typeface="+mj-ea"/>
                <a:ea typeface="+mj-ea"/>
              </a:rPr>
              <a:t>3.5</a:t>
            </a:r>
            <a:r>
              <a:rPr lang="ja-JP" altLang="en-US" sz="2700" dirty="0">
                <a:solidFill>
                  <a:schemeClr val="tx1"/>
                </a:solidFill>
                <a:latin typeface="+mj-ea"/>
                <a:ea typeface="+mj-ea"/>
              </a:rPr>
              <a:t>　銃器による捕獲の安全管理</a:t>
            </a:r>
            <a:endParaRPr lang="en-US" altLang="ja-JP" sz="2700" dirty="0">
              <a:solidFill>
                <a:schemeClr val="tx1"/>
              </a:solidFill>
              <a:latin typeface="+mj-ea"/>
              <a:ea typeface="+mj-ea"/>
            </a:endParaRPr>
          </a:p>
          <a:p>
            <a:pPr eaLnBrk="1" hangingPunct="1">
              <a:lnSpc>
                <a:spcPct val="100000"/>
              </a:lnSpc>
            </a:pPr>
            <a:r>
              <a:rPr lang="en-US" altLang="ja-JP" sz="2700" dirty="0">
                <a:solidFill>
                  <a:schemeClr val="tx1"/>
                </a:solidFill>
                <a:latin typeface="+mj-ea"/>
                <a:ea typeface="+mj-ea"/>
              </a:rPr>
              <a:t>3.6</a:t>
            </a:r>
            <a:r>
              <a:rPr lang="ja-JP" altLang="en-US" sz="2700" dirty="0">
                <a:solidFill>
                  <a:schemeClr val="tx1"/>
                </a:solidFill>
                <a:latin typeface="+mj-ea"/>
                <a:ea typeface="+mj-ea"/>
              </a:rPr>
              <a:t>　わなによる捕獲</a:t>
            </a:r>
            <a:endParaRPr lang="en-US" altLang="ja-JP" sz="2700" dirty="0">
              <a:solidFill>
                <a:schemeClr val="tx1"/>
              </a:solidFill>
              <a:latin typeface="+mj-ea"/>
              <a:ea typeface="+mj-ea"/>
            </a:endParaRPr>
          </a:p>
          <a:p>
            <a:pPr eaLnBrk="1" hangingPunct="1">
              <a:lnSpc>
                <a:spcPct val="100000"/>
              </a:lnSpc>
            </a:pPr>
            <a:r>
              <a:rPr lang="en-US" altLang="ja-JP" sz="2700" dirty="0">
                <a:solidFill>
                  <a:schemeClr val="tx1"/>
                </a:solidFill>
                <a:latin typeface="+mj-ea"/>
                <a:ea typeface="+mj-ea"/>
              </a:rPr>
              <a:t>3.7</a:t>
            </a:r>
            <a:r>
              <a:rPr lang="ja-JP" altLang="en-US" sz="2700" dirty="0">
                <a:solidFill>
                  <a:schemeClr val="tx1"/>
                </a:solidFill>
                <a:latin typeface="+mj-ea"/>
                <a:ea typeface="+mj-ea"/>
              </a:rPr>
              <a:t>　わなによる捕獲の安全管理</a:t>
            </a:r>
            <a:endParaRPr lang="en-US" altLang="ja-JP" sz="2700" dirty="0">
              <a:solidFill>
                <a:schemeClr val="tx1"/>
              </a:solidFill>
              <a:latin typeface="+mj-ea"/>
              <a:ea typeface="+mj-ea"/>
            </a:endParaRPr>
          </a:p>
        </p:txBody>
      </p:sp>
    </p:spTree>
    <p:extLst>
      <p:ext uri="{BB962C8B-B14F-4D97-AF65-F5344CB8AC3E}">
        <p14:creationId xmlns:p14="http://schemas.microsoft.com/office/powerpoint/2010/main" val="1529329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コンテンツ プレースホルダー 2">
            <a:extLst>
              <a:ext uri="{FF2B5EF4-FFF2-40B4-BE49-F238E27FC236}">
                <a16:creationId xmlns:a16="http://schemas.microsoft.com/office/drawing/2014/main" id="{B2EFD027-68AD-470C-87F6-9A5563E6C702}"/>
              </a:ext>
            </a:extLst>
          </p:cNvPr>
          <p:cNvSpPr txBox="1">
            <a:spLocks/>
          </p:cNvSpPr>
          <p:nvPr/>
        </p:nvSpPr>
        <p:spPr bwMode="auto">
          <a:xfrm>
            <a:off x="822325" y="611188"/>
            <a:ext cx="718978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9pPr>
          </a:lstStyle>
          <a:p>
            <a:pPr eaLnBrk="1" hangingPunct="1">
              <a:buClr>
                <a:srgbClr val="99CB38"/>
              </a:buClr>
              <a:buFont typeface="Calibri" panose="020F0502020204030204" pitchFamily="34" charset="0"/>
              <a:buNone/>
            </a:pPr>
            <a:r>
              <a:rPr lang="en-US" altLang="ja-JP" sz="3600" u="sng" dirty="0"/>
              <a:t>3.4.1</a:t>
            </a:r>
            <a:r>
              <a:rPr lang="ja-JP" altLang="en-US" sz="3600" u="sng" dirty="0"/>
              <a:t>　銃による捕獲の特徴</a:t>
            </a:r>
            <a:endParaRPr lang="en-US" altLang="ja-JP" sz="3600" u="sng" dirty="0"/>
          </a:p>
        </p:txBody>
      </p:sp>
      <p:sp>
        <p:nvSpPr>
          <p:cNvPr id="30" name="コンテンツ プレースホルダー 2">
            <a:extLst>
              <a:ext uri="{FF2B5EF4-FFF2-40B4-BE49-F238E27FC236}">
                <a16:creationId xmlns:a16="http://schemas.microsoft.com/office/drawing/2014/main" id="{46D1C797-48B2-4DE3-B252-4AF461460450}"/>
              </a:ext>
            </a:extLst>
          </p:cNvPr>
          <p:cNvSpPr txBox="1">
            <a:spLocks/>
          </p:cNvSpPr>
          <p:nvPr/>
        </p:nvSpPr>
        <p:spPr>
          <a:xfrm>
            <a:off x="822325" y="1381125"/>
            <a:ext cx="7794625" cy="4930775"/>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41325" indent="-441325" fontAlgn="auto">
              <a:lnSpc>
                <a:spcPct val="100000"/>
              </a:lnSpc>
              <a:buFont typeface="Wingdings" panose="05000000000000000000" pitchFamily="2" charset="2"/>
              <a:buChar char="q"/>
              <a:tabLst>
                <a:tab pos="441325" algn="l"/>
              </a:tabLst>
              <a:defRPr/>
            </a:pPr>
            <a:r>
              <a:rPr kumimoji="0" lang="ja-JP" altLang="en-US" sz="2700" dirty="0"/>
              <a:t>即時に殺傷して捕獲できる</a:t>
            </a:r>
            <a:endParaRPr kumimoji="0" lang="en-US" altLang="ja-JP" sz="2700" dirty="0"/>
          </a:p>
          <a:p>
            <a:pPr marL="441325" indent="-441325" fontAlgn="auto">
              <a:lnSpc>
                <a:spcPct val="100000"/>
              </a:lnSpc>
              <a:buFont typeface="Wingdings" panose="05000000000000000000" pitchFamily="2" charset="2"/>
              <a:buChar char="q"/>
              <a:tabLst>
                <a:tab pos="441325" algn="l"/>
              </a:tabLst>
              <a:defRPr/>
            </a:pPr>
            <a:r>
              <a:rPr kumimoji="0" lang="ja-JP" altLang="en-US" sz="2700" dirty="0"/>
              <a:t>能動的に移動して捕獲できる</a:t>
            </a:r>
            <a:endParaRPr kumimoji="0" lang="en-US" altLang="ja-JP" sz="2700" dirty="0"/>
          </a:p>
          <a:p>
            <a:pPr marL="441325" indent="-441325" fontAlgn="auto">
              <a:lnSpc>
                <a:spcPct val="100000"/>
              </a:lnSpc>
              <a:buFont typeface="Wingdings" panose="05000000000000000000" pitchFamily="2" charset="2"/>
              <a:buChar char="q"/>
              <a:tabLst>
                <a:tab pos="441325" algn="l"/>
              </a:tabLst>
              <a:defRPr/>
            </a:pPr>
            <a:r>
              <a:rPr kumimoji="0" lang="ja-JP" altLang="en-US" sz="2700" dirty="0"/>
              <a:t>誘引や馴化が必要ない方法もある</a:t>
            </a:r>
            <a:endParaRPr kumimoji="0" lang="en-US" altLang="ja-JP" sz="2700" dirty="0"/>
          </a:p>
          <a:p>
            <a:pPr marL="441325" indent="-441325" fontAlgn="auto">
              <a:lnSpc>
                <a:spcPct val="100000"/>
              </a:lnSpc>
              <a:buFont typeface="Wingdings" panose="05000000000000000000" pitchFamily="2" charset="2"/>
              <a:buChar char="q"/>
              <a:tabLst>
                <a:tab pos="441325" algn="l"/>
              </a:tabLst>
              <a:defRPr/>
            </a:pPr>
            <a:r>
              <a:rPr kumimoji="0" lang="ja-JP" altLang="en-US" sz="2700" dirty="0"/>
              <a:t>対象鳥獣を目視して選択的に捕獲できる</a:t>
            </a:r>
            <a:endParaRPr kumimoji="0" lang="en-US" altLang="ja-JP" sz="2700" dirty="0"/>
          </a:p>
          <a:p>
            <a:pPr marL="441325" indent="-441325" fontAlgn="auto">
              <a:lnSpc>
                <a:spcPct val="100000"/>
              </a:lnSpc>
              <a:buFont typeface="Wingdings" panose="05000000000000000000" pitchFamily="2" charset="2"/>
              <a:buChar char="q"/>
              <a:tabLst>
                <a:tab pos="441325" algn="l"/>
              </a:tabLst>
              <a:defRPr/>
            </a:pPr>
            <a:r>
              <a:rPr kumimoji="0" lang="ja-JP" altLang="en-US" sz="2700" dirty="0"/>
              <a:t>射程内に対象を捉える技術や射撃技術が必要</a:t>
            </a:r>
            <a:endParaRPr kumimoji="0" lang="en-US" altLang="ja-JP" sz="2700" dirty="0"/>
          </a:p>
          <a:p>
            <a:pPr marL="441325" indent="-441325" fontAlgn="auto">
              <a:lnSpc>
                <a:spcPct val="100000"/>
              </a:lnSpc>
              <a:buFont typeface="Wingdings" panose="05000000000000000000" pitchFamily="2" charset="2"/>
              <a:buChar char="q"/>
              <a:tabLst>
                <a:tab pos="441325" algn="l"/>
              </a:tabLst>
              <a:defRPr/>
            </a:pPr>
            <a:r>
              <a:rPr kumimoji="0" lang="ja-JP" altLang="en-US" sz="2700" dirty="0"/>
              <a:t>高度な安全管理が求められる</a:t>
            </a:r>
            <a:endParaRPr kumimoji="0" lang="en-US" altLang="ja-JP" sz="2700" dirty="0"/>
          </a:p>
          <a:p>
            <a:pPr marL="441325" indent="-441325" fontAlgn="auto">
              <a:lnSpc>
                <a:spcPct val="100000"/>
              </a:lnSpc>
              <a:buFont typeface="Wingdings" panose="05000000000000000000" pitchFamily="2" charset="2"/>
              <a:buChar char="q"/>
              <a:tabLst>
                <a:tab pos="441325" algn="l"/>
              </a:tabLst>
              <a:defRPr/>
            </a:pPr>
            <a:r>
              <a:rPr kumimoji="0" lang="ja-JP" altLang="en-US" sz="2700" dirty="0"/>
              <a:t>錯誤捕獲（誤射）の可能性</a:t>
            </a:r>
            <a:endParaRPr kumimoji="0" lang="en-US" altLang="ja-JP" sz="2700" dirty="0"/>
          </a:p>
        </p:txBody>
      </p:sp>
      <p:sp>
        <p:nvSpPr>
          <p:cNvPr id="34820" name="テキスト ボックス 3">
            <a:extLst>
              <a:ext uri="{FF2B5EF4-FFF2-40B4-BE49-F238E27FC236}">
                <a16:creationId xmlns:a16="http://schemas.microsoft.com/office/drawing/2014/main" id="{ABFAE54E-2513-4657-BE84-7ED4826D980E}"/>
              </a:ext>
            </a:extLst>
          </p:cNvPr>
          <p:cNvSpPr txBox="1">
            <a:spLocks noChangeArrowheads="1"/>
          </p:cNvSpPr>
          <p:nvPr/>
        </p:nvSpPr>
        <p:spPr bwMode="auto">
          <a:xfrm>
            <a:off x="6284913" y="1588"/>
            <a:ext cx="2843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ea typeface="+mn-ea"/>
              </a:rPr>
              <a:t>42-43</a:t>
            </a:r>
            <a:r>
              <a:rPr lang="ja-JP" altLang="en-US" sz="2000" dirty="0">
                <a:latin typeface="+mn-ea"/>
                <a:ea typeface="+mn-ea"/>
              </a:rPr>
              <a:t>ページ</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E62C908-5F81-454C-9447-13932BF75FE5}"/>
              </a:ext>
            </a:extLst>
          </p:cNvPr>
          <p:cNvSpPr txBox="1">
            <a:spLocks/>
          </p:cNvSpPr>
          <p:nvPr/>
        </p:nvSpPr>
        <p:spPr>
          <a:xfrm>
            <a:off x="1123950" y="1338263"/>
            <a:ext cx="7856538" cy="4672012"/>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fontAlgn="auto">
              <a:lnSpc>
                <a:spcPct val="100000"/>
              </a:lnSpc>
              <a:buFont typeface="Calibri" panose="020F0502020204030204" pitchFamily="34" charset="0"/>
              <a:buNone/>
              <a:defRPr/>
            </a:pPr>
            <a:endParaRPr lang="en-US" altLang="ja-JP" sz="3200" dirty="0"/>
          </a:p>
          <a:p>
            <a:pPr fontAlgn="auto">
              <a:lnSpc>
                <a:spcPct val="100000"/>
              </a:lnSpc>
              <a:buFont typeface="Wingdings" panose="05000000000000000000" pitchFamily="2" charset="2"/>
              <a:buChar char="q"/>
              <a:defRPr/>
            </a:pPr>
            <a:r>
              <a:rPr lang="ja-JP" altLang="en-US" sz="3200" dirty="0"/>
              <a:t>対象鳥獣を確実に目視できる</a:t>
            </a:r>
            <a:endParaRPr lang="en-US" altLang="ja-JP" sz="3200" dirty="0"/>
          </a:p>
          <a:p>
            <a:pPr fontAlgn="auto">
              <a:lnSpc>
                <a:spcPct val="100000"/>
              </a:lnSpc>
              <a:buFont typeface="Wingdings" panose="05000000000000000000" pitchFamily="2" charset="2"/>
              <a:buChar char="q"/>
              <a:defRPr/>
            </a:pPr>
            <a:r>
              <a:rPr lang="ja-JP" altLang="en-US" sz="3200" dirty="0"/>
              <a:t>銃の射程内に近づく（あるいは誘引する）</a:t>
            </a:r>
            <a:endParaRPr lang="en-US" altLang="ja-JP" sz="3200" dirty="0"/>
          </a:p>
          <a:p>
            <a:pPr fontAlgn="auto">
              <a:lnSpc>
                <a:spcPct val="100000"/>
              </a:lnSpc>
              <a:buFont typeface="Wingdings" panose="05000000000000000000" pitchFamily="2" charset="2"/>
              <a:buChar char="q"/>
              <a:defRPr/>
            </a:pPr>
            <a:r>
              <a:rPr lang="ja-JP" altLang="en-US" sz="3200" dirty="0"/>
              <a:t>矢先の安全が確保されている</a:t>
            </a:r>
            <a:endParaRPr lang="en-US" altLang="ja-JP" sz="3200" dirty="0"/>
          </a:p>
          <a:p>
            <a:pPr fontAlgn="auto">
              <a:lnSpc>
                <a:spcPct val="100000"/>
              </a:lnSpc>
              <a:buFont typeface="Wingdings" panose="05000000000000000000" pitchFamily="2" charset="2"/>
              <a:buChar char="q"/>
              <a:defRPr/>
            </a:pPr>
            <a:r>
              <a:rPr lang="ja-JP" altLang="en-US" sz="3200" dirty="0"/>
              <a:t>射撃技術がある</a:t>
            </a:r>
            <a:endParaRPr lang="en-US" altLang="ja-JP" sz="3200" dirty="0"/>
          </a:p>
        </p:txBody>
      </p:sp>
      <p:sp>
        <p:nvSpPr>
          <p:cNvPr id="36867" name="コンテンツ プレースホルダー 2">
            <a:extLst>
              <a:ext uri="{FF2B5EF4-FFF2-40B4-BE49-F238E27FC236}">
                <a16:creationId xmlns:a16="http://schemas.microsoft.com/office/drawing/2014/main" id="{4F3E97AF-1AFE-46F7-A905-FBE8C1B9404A}"/>
              </a:ext>
            </a:extLst>
          </p:cNvPr>
          <p:cNvSpPr txBox="1">
            <a:spLocks/>
          </p:cNvSpPr>
          <p:nvPr/>
        </p:nvSpPr>
        <p:spPr bwMode="auto">
          <a:xfrm>
            <a:off x="1123950" y="766763"/>
            <a:ext cx="718978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9pPr>
          </a:lstStyle>
          <a:p>
            <a:pPr eaLnBrk="1" hangingPunct="1">
              <a:buClr>
                <a:srgbClr val="99CB38"/>
              </a:buClr>
              <a:buFont typeface="Calibri" panose="020F0502020204030204" pitchFamily="34" charset="0"/>
              <a:buNone/>
            </a:pPr>
            <a:r>
              <a:rPr lang="ja-JP" altLang="en-US" sz="3600" u="sng" dirty="0"/>
              <a:t>銃による捕獲が可能になる条件</a:t>
            </a:r>
            <a:endParaRPr lang="en-US" altLang="ja-JP" sz="3600" u="sng" dirty="0"/>
          </a:p>
        </p:txBody>
      </p:sp>
      <p:sp>
        <p:nvSpPr>
          <p:cNvPr id="36868" name="テキスト ボックス 3">
            <a:extLst>
              <a:ext uri="{FF2B5EF4-FFF2-40B4-BE49-F238E27FC236}">
                <a16:creationId xmlns:a16="http://schemas.microsoft.com/office/drawing/2014/main" id="{D69BE739-D88F-4F6C-BD48-506A49927389}"/>
              </a:ext>
            </a:extLst>
          </p:cNvPr>
          <p:cNvSpPr txBox="1">
            <a:spLocks noChangeArrowheads="1"/>
          </p:cNvSpPr>
          <p:nvPr/>
        </p:nvSpPr>
        <p:spPr bwMode="auto">
          <a:xfrm>
            <a:off x="6357938" y="0"/>
            <a:ext cx="2770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rPr>
              <a:t> 42-43</a:t>
            </a:r>
            <a:r>
              <a:rPr lang="ja-JP" altLang="en-US" sz="2000" dirty="0">
                <a:latin typeface="+mn-ea"/>
                <a:ea typeface="+mn-ea"/>
              </a:rPr>
              <a:t>ページ</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コンテンツ プレースホルダー 2">
            <a:extLst>
              <a:ext uri="{FF2B5EF4-FFF2-40B4-BE49-F238E27FC236}">
                <a16:creationId xmlns:a16="http://schemas.microsoft.com/office/drawing/2014/main" id="{06A47B11-9D1B-4B41-ABE6-00216866A498}"/>
              </a:ext>
            </a:extLst>
          </p:cNvPr>
          <p:cNvSpPr txBox="1">
            <a:spLocks/>
          </p:cNvSpPr>
          <p:nvPr/>
        </p:nvSpPr>
        <p:spPr bwMode="auto">
          <a:xfrm>
            <a:off x="1123950" y="766763"/>
            <a:ext cx="718978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9pPr>
          </a:lstStyle>
          <a:p>
            <a:pPr eaLnBrk="1" hangingPunct="1">
              <a:buClr>
                <a:srgbClr val="99CB38"/>
              </a:buClr>
              <a:buFont typeface="Calibri" panose="020F0502020204030204" pitchFamily="34" charset="0"/>
              <a:buNone/>
            </a:pPr>
            <a:r>
              <a:rPr lang="ja-JP" altLang="en-US" sz="3600" u="sng" dirty="0"/>
              <a:t>銃による捕獲が可能になる条件</a:t>
            </a:r>
            <a:endParaRPr lang="en-US" altLang="ja-JP" sz="3600" u="sng" dirty="0"/>
          </a:p>
        </p:txBody>
      </p:sp>
      <p:sp>
        <p:nvSpPr>
          <p:cNvPr id="38925" name="テキスト ボックス 53">
            <a:extLst>
              <a:ext uri="{FF2B5EF4-FFF2-40B4-BE49-F238E27FC236}">
                <a16:creationId xmlns:a16="http://schemas.microsoft.com/office/drawing/2014/main" id="{531AF7AF-3250-4529-940E-FFA018EA85F1}"/>
              </a:ext>
            </a:extLst>
          </p:cNvPr>
          <p:cNvSpPr txBox="1">
            <a:spLocks noChangeArrowheads="1"/>
          </p:cNvSpPr>
          <p:nvPr/>
        </p:nvSpPr>
        <p:spPr bwMode="auto">
          <a:xfrm>
            <a:off x="1136650" y="5529263"/>
            <a:ext cx="682625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dirty="0"/>
              <a:t>これらの要件が全てそろって、銃による捕獲が可能になります。</a:t>
            </a:r>
          </a:p>
        </p:txBody>
      </p:sp>
      <p:sp>
        <p:nvSpPr>
          <p:cNvPr id="38930" name="テキスト ボックス 19">
            <a:extLst>
              <a:ext uri="{FF2B5EF4-FFF2-40B4-BE49-F238E27FC236}">
                <a16:creationId xmlns:a16="http://schemas.microsoft.com/office/drawing/2014/main" id="{E3F3F03D-FF5B-4C26-8E3A-D1AD4835714F}"/>
              </a:ext>
            </a:extLst>
          </p:cNvPr>
          <p:cNvSpPr txBox="1">
            <a:spLocks noChangeArrowheads="1"/>
          </p:cNvSpPr>
          <p:nvPr/>
        </p:nvSpPr>
        <p:spPr bwMode="auto">
          <a:xfrm>
            <a:off x="6256338" y="4763"/>
            <a:ext cx="2871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rPr>
              <a:t> 42</a:t>
            </a:r>
            <a:r>
              <a:rPr lang="ja-JP" altLang="en-US" sz="2000" dirty="0">
                <a:latin typeface="+mn-ea"/>
                <a:ea typeface="+mn-ea"/>
              </a:rPr>
              <a:t>ページ</a:t>
            </a:r>
          </a:p>
        </p:txBody>
      </p:sp>
      <p:pic>
        <p:nvPicPr>
          <p:cNvPr id="21" name="図 20">
            <a:extLst>
              <a:ext uri="{FF2B5EF4-FFF2-40B4-BE49-F238E27FC236}">
                <a16:creationId xmlns:a16="http://schemas.microsoft.com/office/drawing/2014/main" id="{02A6C59C-305B-4E15-B321-E5CEDDEAAE4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600697" y="1493751"/>
            <a:ext cx="5599173" cy="387049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57DDA86-B9AA-4F81-9BC8-28061AF1CF5C}"/>
              </a:ext>
            </a:extLst>
          </p:cNvPr>
          <p:cNvSpPr txBox="1">
            <a:spLocks/>
          </p:cNvSpPr>
          <p:nvPr/>
        </p:nvSpPr>
        <p:spPr>
          <a:xfrm>
            <a:off x="920750" y="1670050"/>
            <a:ext cx="8007350" cy="4560888"/>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627063" indent="-447675" fontAlgn="auto">
              <a:lnSpc>
                <a:spcPct val="100000"/>
              </a:lnSpc>
              <a:buFont typeface="Wingdings" panose="05000000000000000000" pitchFamily="2" charset="2"/>
              <a:buChar char="q"/>
              <a:defRPr/>
            </a:pPr>
            <a:r>
              <a:rPr lang="ja-JP" altLang="en-US" sz="3200" dirty="0"/>
              <a:t>待ち伏せて捕獲する</a:t>
            </a:r>
            <a:endParaRPr lang="en-US" altLang="ja-JP" sz="3200" dirty="0"/>
          </a:p>
          <a:p>
            <a:pPr marL="627063" indent="-447675" fontAlgn="auto">
              <a:lnSpc>
                <a:spcPct val="100000"/>
              </a:lnSpc>
              <a:buFont typeface="Wingdings" panose="05000000000000000000" pitchFamily="2" charset="2"/>
              <a:buChar char="q"/>
              <a:defRPr/>
            </a:pPr>
            <a:r>
              <a:rPr lang="ja-JP" altLang="en-US" sz="3200" dirty="0"/>
              <a:t>探索・追跡して捕獲する</a:t>
            </a:r>
            <a:endParaRPr lang="en-US" altLang="ja-JP" sz="3200" dirty="0"/>
          </a:p>
          <a:p>
            <a:pPr marL="627063" indent="-447675" fontAlgn="auto">
              <a:lnSpc>
                <a:spcPct val="100000"/>
              </a:lnSpc>
              <a:buFont typeface="Wingdings" panose="05000000000000000000" pitchFamily="2" charset="2"/>
              <a:buChar char="q"/>
              <a:defRPr/>
            </a:pPr>
            <a:r>
              <a:rPr lang="ja-JP" altLang="en-US" sz="3200" dirty="0"/>
              <a:t>待ち伏せと探索・追跡を</a:t>
            </a:r>
            <a:br>
              <a:rPr lang="en-US" altLang="ja-JP" sz="3200" dirty="0"/>
            </a:br>
            <a:r>
              <a:rPr lang="ja-JP" altLang="en-US" sz="3200" dirty="0"/>
              <a:t>組み合わせて捕獲する</a:t>
            </a:r>
            <a:endParaRPr lang="en-US" altLang="ja-JP" sz="3200" dirty="0"/>
          </a:p>
          <a:p>
            <a:pPr marL="179388" indent="0" fontAlgn="auto">
              <a:lnSpc>
                <a:spcPct val="100000"/>
              </a:lnSpc>
              <a:buFont typeface="Calibri" panose="020F0502020204030204" pitchFamily="34" charset="0"/>
              <a:buNone/>
              <a:defRPr/>
            </a:pPr>
            <a:endParaRPr lang="en-US" altLang="ja-JP" sz="2800" dirty="0"/>
          </a:p>
          <a:p>
            <a:pPr marL="179388" indent="0" fontAlgn="auto">
              <a:lnSpc>
                <a:spcPct val="100000"/>
              </a:lnSpc>
              <a:buFont typeface="Calibri" panose="020F0502020204030204" pitchFamily="34" charset="0"/>
              <a:buNone/>
              <a:defRPr/>
            </a:pPr>
            <a:r>
              <a:rPr lang="ja-JP" altLang="en-US" sz="2800" dirty="0"/>
              <a:t>射手が、定位置で待つだけか、移動するかで、</a:t>
            </a:r>
            <a:br>
              <a:rPr lang="en-US" altLang="ja-JP" sz="2800" dirty="0"/>
            </a:br>
            <a:r>
              <a:rPr lang="ja-JP" altLang="en-US" sz="2800" dirty="0"/>
              <a:t>求められる技能や安全管理の注意点が異なる</a:t>
            </a:r>
            <a:endParaRPr lang="en-US" altLang="ja-JP" sz="2800" dirty="0"/>
          </a:p>
        </p:txBody>
      </p:sp>
      <p:sp>
        <p:nvSpPr>
          <p:cNvPr id="40963" name="コンテンツ プレースホルダー 2">
            <a:extLst>
              <a:ext uri="{FF2B5EF4-FFF2-40B4-BE49-F238E27FC236}">
                <a16:creationId xmlns:a16="http://schemas.microsoft.com/office/drawing/2014/main" id="{F76229AE-29EF-4D88-B260-CBDDEF860CBD}"/>
              </a:ext>
            </a:extLst>
          </p:cNvPr>
          <p:cNvSpPr txBox="1">
            <a:spLocks/>
          </p:cNvSpPr>
          <p:nvPr/>
        </p:nvSpPr>
        <p:spPr bwMode="auto">
          <a:xfrm>
            <a:off x="982663" y="758825"/>
            <a:ext cx="71882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9pPr>
          </a:lstStyle>
          <a:p>
            <a:pPr eaLnBrk="1" hangingPunct="1">
              <a:buClr>
                <a:srgbClr val="99CB38"/>
              </a:buClr>
              <a:buFont typeface="Calibri" panose="020F0502020204030204" pitchFamily="34" charset="0"/>
              <a:buNone/>
            </a:pPr>
            <a:r>
              <a:rPr lang="ja-JP" altLang="en-US" sz="3600" u="sng" dirty="0"/>
              <a:t>銃による捕獲方法の類型</a:t>
            </a:r>
            <a:endParaRPr lang="en-US" altLang="ja-JP" sz="3600" u="sng" dirty="0"/>
          </a:p>
        </p:txBody>
      </p:sp>
      <p:sp>
        <p:nvSpPr>
          <p:cNvPr id="40964" name="テキスト ボックス 19">
            <a:extLst>
              <a:ext uri="{FF2B5EF4-FFF2-40B4-BE49-F238E27FC236}">
                <a16:creationId xmlns:a16="http://schemas.microsoft.com/office/drawing/2014/main" id="{FC7D871A-D603-470F-BE0E-B35390ECA156}"/>
              </a:ext>
            </a:extLst>
          </p:cNvPr>
          <p:cNvSpPr txBox="1">
            <a:spLocks noChangeArrowheads="1"/>
          </p:cNvSpPr>
          <p:nvPr/>
        </p:nvSpPr>
        <p:spPr bwMode="auto">
          <a:xfrm>
            <a:off x="6256338" y="4763"/>
            <a:ext cx="2871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rPr>
              <a:t> 42-43</a:t>
            </a:r>
            <a:r>
              <a:rPr lang="ja-JP" altLang="en-US" sz="2000" dirty="0">
                <a:latin typeface="+mn-ea"/>
                <a:ea typeface="+mn-ea"/>
              </a:rPr>
              <a:t>ページ</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コンテンツ プレースホルダー 2">
            <a:extLst>
              <a:ext uri="{FF2B5EF4-FFF2-40B4-BE49-F238E27FC236}">
                <a16:creationId xmlns:a16="http://schemas.microsoft.com/office/drawing/2014/main" id="{8B6F09DE-AD3C-4825-B43A-027ABB45EE80}"/>
              </a:ext>
            </a:extLst>
          </p:cNvPr>
          <p:cNvSpPr txBox="1">
            <a:spLocks/>
          </p:cNvSpPr>
          <p:nvPr/>
        </p:nvSpPr>
        <p:spPr bwMode="auto">
          <a:xfrm>
            <a:off x="639763" y="606425"/>
            <a:ext cx="79152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9pPr>
          </a:lstStyle>
          <a:p>
            <a:pPr eaLnBrk="1" hangingPunct="1">
              <a:buClr>
                <a:srgbClr val="99CB38"/>
              </a:buClr>
              <a:buFont typeface="Calibri" panose="020F0502020204030204" pitchFamily="34" charset="0"/>
              <a:buNone/>
            </a:pPr>
            <a:r>
              <a:rPr lang="en-US" altLang="ja-JP" sz="3600" u="sng" dirty="0"/>
              <a:t>3.4.2</a:t>
            </a:r>
            <a:r>
              <a:rPr lang="ja-JP" altLang="en-US" sz="3600" u="sng" dirty="0"/>
              <a:t>　待ち伏せて捕獲する方法</a:t>
            </a:r>
            <a:endParaRPr lang="en-US" altLang="ja-JP" sz="3600" u="sng" dirty="0"/>
          </a:p>
        </p:txBody>
      </p:sp>
      <p:sp>
        <p:nvSpPr>
          <p:cNvPr id="6" name="コンテンツ プレースホルダー 2">
            <a:extLst>
              <a:ext uri="{FF2B5EF4-FFF2-40B4-BE49-F238E27FC236}">
                <a16:creationId xmlns:a16="http://schemas.microsoft.com/office/drawing/2014/main" id="{C7E2A10D-9DAA-4D34-AA24-A610A28E996B}"/>
              </a:ext>
            </a:extLst>
          </p:cNvPr>
          <p:cNvSpPr txBox="1">
            <a:spLocks/>
          </p:cNvSpPr>
          <p:nvPr/>
        </p:nvSpPr>
        <p:spPr>
          <a:xfrm>
            <a:off x="639763" y="1533525"/>
            <a:ext cx="8224837" cy="459105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fontAlgn="auto">
              <a:lnSpc>
                <a:spcPct val="100000"/>
              </a:lnSpc>
              <a:buFont typeface="Calibri" panose="020F0502020204030204" pitchFamily="34" charset="0"/>
              <a:buNone/>
              <a:defRPr/>
            </a:pPr>
            <a:r>
              <a:rPr kumimoji="0" lang="ja-JP" altLang="en-US" sz="2700" u="sng" dirty="0">
                <a:solidFill>
                  <a:srgbClr val="C00000"/>
                </a:solidFill>
              </a:rPr>
              <a:t>特徴</a:t>
            </a:r>
            <a:endParaRPr kumimoji="0" lang="en-US" altLang="ja-JP" sz="2700" u="sng" dirty="0">
              <a:solidFill>
                <a:srgbClr val="C00000"/>
              </a:solidFill>
            </a:endParaRPr>
          </a:p>
          <a:p>
            <a:pPr marL="355600" indent="-355600" fontAlgn="auto">
              <a:lnSpc>
                <a:spcPct val="100000"/>
              </a:lnSpc>
              <a:buFont typeface="Wingdings" panose="05000000000000000000" pitchFamily="2" charset="2"/>
              <a:buChar char="q"/>
              <a:defRPr/>
            </a:pPr>
            <a:r>
              <a:rPr kumimoji="0" lang="ja-JP" altLang="en-US" sz="2700" dirty="0"/>
              <a:t>対象鳥獣が射手へ近づくのを待ち伏せて射撃</a:t>
            </a:r>
            <a:endParaRPr kumimoji="0" lang="en-US" altLang="ja-JP" sz="2700" dirty="0"/>
          </a:p>
          <a:p>
            <a:pPr marL="648208" lvl="1" indent="-355600" fontAlgn="auto">
              <a:lnSpc>
                <a:spcPct val="100000"/>
              </a:lnSpc>
              <a:spcBef>
                <a:spcPts val="600"/>
              </a:spcBef>
              <a:spcAft>
                <a:spcPts val="200"/>
              </a:spcAft>
              <a:buFont typeface="Wingdings" panose="05000000000000000000" pitchFamily="2" charset="2"/>
              <a:buChar char="Ø"/>
              <a:defRPr/>
            </a:pPr>
            <a:r>
              <a:rPr kumimoji="0" lang="ja-JP" altLang="en-US" sz="2400" dirty="0"/>
              <a:t>例：待ち伏せ猟、誘引狙撃、コール猟など</a:t>
            </a:r>
            <a:endParaRPr kumimoji="0" lang="en-US" altLang="ja-JP" sz="2400" dirty="0"/>
          </a:p>
          <a:p>
            <a:pPr marL="355600" indent="-355600" fontAlgn="auto">
              <a:lnSpc>
                <a:spcPct val="100000"/>
              </a:lnSpc>
              <a:buFont typeface="Wingdings" panose="05000000000000000000" pitchFamily="2" charset="2"/>
              <a:buChar char="q"/>
              <a:defRPr/>
            </a:pPr>
            <a:r>
              <a:rPr lang="ja-JP" altLang="en-US" sz="2700" dirty="0"/>
              <a:t>従事者の安全管理がしやすい　</a:t>
            </a:r>
            <a:endParaRPr lang="en-US" altLang="ja-JP" sz="2700" dirty="0"/>
          </a:p>
          <a:p>
            <a:pPr marL="648208" lvl="1" indent="-355600" fontAlgn="auto">
              <a:lnSpc>
                <a:spcPct val="100000"/>
              </a:lnSpc>
              <a:spcBef>
                <a:spcPts val="600"/>
              </a:spcBef>
              <a:spcAft>
                <a:spcPts val="200"/>
              </a:spcAft>
              <a:buFont typeface="Wingdings" panose="05000000000000000000" pitchFamily="2" charset="2"/>
              <a:buChar char="Ø"/>
              <a:defRPr/>
            </a:pPr>
            <a:r>
              <a:rPr lang="ja-JP" altLang="en-US" sz="2400" dirty="0"/>
              <a:t>あらかじめ発射位置と射撃範囲を限定できる</a:t>
            </a:r>
            <a:endParaRPr kumimoji="0" lang="en-US" altLang="ja-JP" sz="2400" dirty="0"/>
          </a:p>
          <a:p>
            <a:pPr marL="355600" indent="-355600" fontAlgn="auto">
              <a:lnSpc>
                <a:spcPct val="100000"/>
              </a:lnSpc>
              <a:buFont typeface="Wingdings" panose="05000000000000000000" pitchFamily="2" charset="2"/>
              <a:buChar char="q"/>
              <a:defRPr/>
            </a:pPr>
            <a:r>
              <a:rPr lang="ja-JP" altLang="en-US" sz="2700" dirty="0"/>
              <a:t>誘引期間や待機時間は様々な条件に左右される</a:t>
            </a:r>
            <a:endParaRPr lang="en-US" altLang="ja-JP" sz="2700" dirty="0"/>
          </a:p>
          <a:p>
            <a:pPr marL="355600" indent="-355600" fontAlgn="auto">
              <a:lnSpc>
                <a:spcPct val="100000"/>
              </a:lnSpc>
              <a:buFont typeface="Wingdings" panose="05000000000000000000" pitchFamily="2" charset="2"/>
              <a:buChar char="q"/>
              <a:defRPr/>
            </a:pPr>
            <a:r>
              <a:rPr lang="ja-JP" altLang="en-US" sz="2700" dirty="0"/>
              <a:t>対象鳥獣や引付方法により、射撃距離や射法が変わる</a:t>
            </a:r>
            <a:endParaRPr lang="en-US" altLang="ja-JP" sz="2700" dirty="0"/>
          </a:p>
          <a:p>
            <a:pPr marL="648208" lvl="1" indent="-355600" fontAlgn="auto">
              <a:lnSpc>
                <a:spcPct val="100000"/>
              </a:lnSpc>
              <a:spcBef>
                <a:spcPts val="600"/>
              </a:spcBef>
              <a:spcAft>
                <a:spcPts val="0"/>
              </a:spcAft>
              <a:buFont typeface="Wingdings" panose="05000000000000000000" pitchFamily="2" charset="2"/>
              <a:buChar char="Ø"/>
              <a:defRPr/>
            </a:pPr>
            <a:r>
              <a:rPr kumimoji="0" lang="ja-JP" altLang="en-US" sz="2400" dirty="0"/>
              <a:t>方針に合った銃器や弾、照準器の選定</a:t>
            </a:r>
            <a:endParaRPr kumimoji="0" lang="en-US" altLang="ja-JP" sz="2400" dirty="0"/>
          </a:p>
          <a:p>
            <a:pPr marL="0" indent="0" fontAlgn="auto">
              <a:lnSpc>
                <a:spcPct val="100000"/>
              </a:lnSpc>
              <a:buFont typeface="Calibri" panose="020F0502020204030204" pitchFamily="34" charset="0"/>
              <a:buNone/>
              <a:defRPr/>
            </a:pPr>
            <a:r>
              <a:rPr lang="en-US" altLang="ja-JP" sz="2700" dirty="0"/>
              <a:t>    </a:t>
            </a:r>
          </a:p>
        </p:txBody>
      </p:sp>
      <p:sp>
        <p:nvSpPr>
          <p:cNvPr id="45060" name="テキスト ボックス 3">
            <a:extLst>
              <a:ext uri="{FF2B5EF4-FFF2-40B4-BE49-F238E27FC236}">
                <a16:creationId xmlns:a16="http://schemas.microsoft.com/office/drawing/2014/main" id="{AC537859-6723-41BD-831B-115AAB964B6F}"/>
              </a:ext>
            </a:extLst>
          </p:cNvPr>
          <p:cNvSpPr txBox="1">
            <a:spLocks noChangeArrowheads="1"/>
          </p:cNvSpPr>
          <p:nvPr/>
        </p:nvSpPr>
        <p:spPr bwMode="auto">
          <a:xfrm>
            <a:off x="6211888" y="-4763"/>
            <a:ext cx="2916237"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ea typeface="+mn-ea"/>
              </a:rPr>
              <a:t>43</a:t>
            </a:r>
            <a:r>
              <a:rPr lang="ja-JP" altLang="en-US" sz="2000" dirty="0">
                <a:latin typeface="+mn-ea"/>
                <a:ea typeface="+mn-ea"/>
              </a:rPr>
              <a:t>ページ</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コンテンツ プレースホルダー 2">
            <a:extLst>
              <a:ext uri="{FF2B5EF4-FFF2-40B4-BE49-F238E27FC236}">
                <a16:creationId xmlns:a16="http://schemas.microsoft.com/office/drawing/2014/main" id="{12FEE531-14F8-4B31-850F-DB067C082E0B}"/>
              </a:ext>
            </a:extLst>
          </p:cNvPr>
          <p:cNvSpPr txBox="1">
            <a:spLocks/>
          </p:cNvSpPr>
          <p:nvPr/>
        </p:nvSpPr>
        <p:spPr bwMode="auto">
          <a:xfrm>
            <a:off x="869156" y="646113"/>
            <a:ext cx="68008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9pPr>
          </a:lstStyle>
          <a:p>
            <a:pPr eaLnBrk="1" hangingPunct="1">
              <a:buClr>
                <a:srgbClr val="99CB38"/>
              </a:buClr>
              <a:buNone/>
            </a:pPr>
            <a:r>
              <a:rPr lang="en-US" altLang="ja-JP" sz="3600" u="sng" dirty="0"/>
              <a:t>3.4.2 </a:t>
            </a:r>
            <a:r>
              <a:rPr lang="ja-JP" altLang="en-US" sz="3600" u="sng" dirty="0"/>
              <a:t>　待ち伏せて捕獲する方法</a:t>
            </a:r>
            <a:endParaRPr lang="en-US" altLang="ja-JP" sz="3600" u="sng" dirty="0"/>
          </a:p>
        </p:txBody>
      </p:sp>
      <p:sp>
        <p:nvSpPr>
          <p:cNvPr id="6" name="コンテンツ プレースホルダー 2">
            <a:extLst>
              <a:ext uri="{FF2B5EF4-FFF2-40B4-BE49-F238E27FC236}">
                <a16:creationId xmlns:a16="http://schemas.microsoft.com/office/drawing/2014/main" id="{0A813E43-B675-4893-B904-63BFA72A0CDE}"/>
              </a:ext>
            </a:extLst>
          </p:cNvPr>
          <p:cNvSpPr txBox="1">
            <a:spLocks/>
          </p:cNvSpPr>
          <p:nvPr/>
        </p:nvSpPr>
        <p:spPr>
          <a:xfrm>
            <a:off x="529431" y="1548499"/>
            <a:ext cx="7480300" cy="3019425"/>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fontAlgn="auto">
              <a:lnSpc>
                <a:spcPct val="100000"/>
              </a:lnSpc>
              <a:buFont typeface="Calibri" panose="020F0502020204030204" pitchFamily="34" charset="0"/>
              <a:buNone/>
              <a:defRPr/>
            </a:pPr>
            <a:r>
              <a:rPr lang="ja-JP" altLang="en-US" sz="3200" dirty="0">
                <a:solidFill>
                  <a:srgbClr val="C00000"/>
                </a:solidFill>
              </a:rPr>
              <a:t>必要な技能と作業</a:t>
            </a:r>
            <a:endParaRPr lang="en-US" altLang="ja-JP" sz="3200" dirty="0">
              <a:solidFill>
                <a:srgbClr val="C00000"/>
              </a:solidFill>
            </a:endParaRPr>
          </a:p>
          <a:p>
            <a:pPr fontAlgn="auto">
              <a:lnSpc>
                <a:spcPct val="100000"/>
              </a:lnSpc>
              <a:buFont typeface="Wingdings" panose="05000000000000000000" pitchFamily="2" charset="2"/>
              <a:buChar char="q"/>
              <a:defRPr/>
            </a:pPr>
            <a:r>
              <a:rPr kumimoji="0" lang="ja-JP" altLang="en-US" sz="2700" dirty="0"/>
              <a:t>痕跡等の状況判断による出没地点の見立て</a:t>
            </a:r>
            <a:endParaRPr kumimoji="0" lang="en-US" altLang="ja-JP" sz="2700" dirty="0"/>
          </a:p>
          <a:p>
            <a:pPr fontAlgn="auto">
              <a:lnSpc>
                <a:spcPct val="100000"/>
              </a:lnSpc>
              <a:buFont typeface="Wingdings" panose="05000000000000000000" pitchFamily="2" charset="2"/>
              <a:buChar char="q"/>
              <a:defRPr/>
            </a:pPr>
            <a:r>
              <a:rPr lang="ja-JP" altLang="en-US" sz="2700" dirty="0"/>
              <a:t>誘引できる場所や誘引方法の見立て</a:t>
            </a:r>
            <a:endParaRPr lang="en-US" altLang="ja-JP" sz="2700" dirty="0">
              <a:solidFill>
                <a:srgbClr val="FFC000"/>
              </a:solidFill>
            </a:endParaRPr>
          </a:p>
          <a:p>
            <a:pPr fontAlgn="auto">
              <a:lnSpc>
                <a:spcPts val="2000"/>
              </a:lnSpc>
              <a:buFont typeface="Wingdings" panose="05000000000000000000" pitchFamily="2" charset="2"/>
              <a:buChar char="q"/>
              <a:defRPr/>
            </a:pPr>
            <a:r>
              <a:rPr lang="ja-JP" altLang="en-US" sz="2700" dirty="0"/>
              <a:t>適切な射撃地点の判断や</a:t>
            </a:r>
            <a:endParaRPr lang="en-US" altLang="ja-JP" sz="2700" dirty="0"/>
          </a:p>
          <a:p>
            <a:pPr marL="271463" indent="0" fontAlgn="auto">
              <a:lnSpc>
                <a:spcPts val="2000"/>
              </a:lnSpc>
              <a:buNone/>
              <a:defRPr/>
            </a:pPr>
            <a:r>
              <a:rPr lang="ja-JP" altLang="en-US" sz="2700" dirty="0"/>
              <a:t>射撃範囲の想定</a:t>
            </a:r>
            <a:r>
              <a:rPr lang="en-US" altLang="ja-JP" sz="2700" dirty="0"/>
              <a:t> </a:t>
            </a:r>
          </a:p>
        </p:txBody>
      </p:sp>
      <p:sp>
        <p:nvSpPr>
          <p:cNvPr id="47108" name="テキスト ボックス 3">
            <a:extLst>
              <a:ext uri="{FF2B5EF4-FFF2-40B4-BE49-F238E27FC236}">
                <a16:creationId xmlns:a16="http://schemas.microsoft.com/office/drawing/2014/main" id="{8F966B23-684B-48BB-9493-7A7E00C34DB6}"/>
              </a:ext>
            </a:extLst>
          </p:cNvPr>
          <p:cNvSpPr txBox="1">
            <a:spLocks noChangeArrowheads="1"/>
          </p:cNvSpPr>
          <p:nvPr/>
        </p:nvSpPr>
        <p:spPr bwMode="auto">
          <a:xfrm>
            <a:off x="6211888" y="-4763"/>
            <a:ext cx="2916237"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rPr>
              <a:t> 43</a:t>
            </a:r>
            <a:r>
              <a:rPr lang="ja-JP" altLang="en-US" sz="2000" dirty="0">
                <a:latin typeface="+mn-ea"/>
                <a:ea typeface="+mn-ea"/>
              </a:rPr>
              <a:t>ページ</a:t>
            </a:r>
          </a:p>
        </p:txBody>
      </p:sp>
      <p:pic>
        <p:nvPicPr>
          <p:cNvPr id="5" name="図 4">
            <a:extLst>
              <a:ext uri="{FF2B5EF4-FFF2-40B4-BE49-F238E27FC236}">
                <a16:creationId xmlns:a16="http://schemas.microsoft.com/office/drawing/2014/main" id="{3E2AD967-2A97-4E22-A3CC-A5637C9E2D3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22789" y="3429000"/>
            <a:ext cx="3727750" cy="278224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コンテンツ プレースホルダー 2">
            <a:extLst>
              <a:ext uri="{FF2B5EF4-FFF2-40B4-BE49-F238E27FC236}">
                <a16:creationId xmlns:a16="http://schemas.microsoft.com/office/drawing/2014/main" id="{CFE0578B-4EAE-46B3-B99A-5F1CA0A51BF0}"/>
              </a:ext>
            </a:extLst>
          </p:cNvPr>
          <p:cNvSpPr txBox="1">
            <a:spLocks/>
          </p:cNvSpPr>
          <p:nvPr/>
        </p:nvSpPr>
        <p:spPr bwMode="auto">
          <a:xfrm>
            <a:off x="688975" y="563563"/>
            <a:ext cx="7885113"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9pPr>
          </a:lstStyle>
          <a:p>
            <a:pPr eaLnBrk="1" hangingPunct="1">
              <a:buClr>
                <a:srgbClr val="99CB38"/>
              </a:buClr>
              <a:buFont typeface="Calibri" panose="020F0502020204030204" pitchFamily="34" charset="0"/>
              <a:buNone/>
            </a:pPr>
            <a:r>
              <a:rPr lang="en-US" altLang="ja-JP" sz="3600" u="sng" dirty="0"/>
              <a:t>3.4.3</a:t>
            </a:r>
            <a:r>
              <a:rPr lang="ja-JP" altLang="en-US" sz="3600" u="sng" dirty="0"/>
              <a:t>　探索や追跡をして捕獲する方法</a:t>
            </a:r>
            <a:endParaRPr lang="en-US" altLang="ja-JP" sz="3600" u="sng" dirty="0"/>
          </a:p>
        </p:txBody>
      </p:sp>
      <p:sp>
        <p:nvSpPr>
          <p:cNvPr id="6" name="コンテンツ プレースホルダー 2">
            <a:extLst>
              <a:ext uri="{FF2B5EF4-FFF2-40B4-BE49-F238E27FC236}">
                <a16:creationId xmlns:a16="http://schemas.microsoft.com/office/drawing/2014/main" id="{23FB6D34-6D57-42BF-9CB7-EA40CE58B8EF}"/>
              </a:ext>
            </a:extLst>
          </p:cNvPr>
          <p:cNvSpPr txBox="1">
            <a:spLocks/>
          </p:cNvSpPr>
          <p:nvPr/>
        </p:nvSpPr>
        <p:spPr>
          <a:xfrm>
            <a:off x="841375" y="1277938"/>
            <a:ext cx="7580313" cy="330835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fontAlgn="auto">
              <a:lnSpc>
                <a:spcPct val="100000"/>
              </a:lnSpc>
              <a:buFont typeface="Calibri" panose="020F0502020204030204" pitchFamily="34" charset="0"/>
              <a:buNone/>
              <a:defRPr/>
            </a:pPr>
            <a:r>
              <a:rPr lang="ja-JP" altLang="en-US" sz="3200" dirty="0">
                <a:solidFill>
                  <a:srgbClr val="C00000"/>
                </a:solidFill>
              </a:rPr>
              <a:t>特徴</a:t>
            </a:r>
            <a:endParaRPr lang="en-US" altLang="ja-JP" sz="3200" dirty="0">
              <a:solidFill>
                <a:srgbClr val="C00000"/>
              </a:solidFill>
            </a:endParaRPr>
          </a:p>
          <a:p>
            <a:pPr fontAlgn="auto">
              <a:lnSpc>
                <a:spcPct val="100000"/>
              </a:lnSpc>
              <a:buFont typeface="Wingdings" panose="05000000000000000000" pitchFamily="2" charset="2"/>
              <a:buChar char="q"/>
              <a:defRPr/>
            </a:pPr>
            <a:r>
              <a:rPr lang="ja-JP" altLang="en-US" sz="2700" dirty="0"/>
              <a:t>射手が対象鳥獣に近づいて射撃する</a:t>
            </a:r>
            <a:endParaRPr lang="en-US" altLang="ja-JP" sz="2700" dirty="0"/>
          </a:p>
          <a:p>
            <a:pPr lvl="1" fontAlgn="auto">
              <a:lnSpc>
                <a:spcPct val="100000"/>
              </a:lnSpc>
              <a:spcBef>
                <a:spcPts val="600"/>
              </a:spcBef>
              <a:spcAft>
                <a:spcPts val="200"/>
              </a:spcAft>
              <a:buFont typeface="Wingdings" panose="05000000000000000000" pitchFamily="2" charset="2"/>
              <a:buChar char="Ø"/>
              <a:defRPr/>
            </a:pPr>
            <a:r>
              <a:rPr lang="ja-JP" altLang="en-US" sz="2400" dirty="0"/>
              <a:t>例：流し撃ち、忍び猟、跡追い猟など</a:t>
            </a:r>
            <a:endParaRPr lang="en-US" altLang="ja-JP" sz="2400" dirty="0"/>
          </a:p>
          <a:p>
            <a:pPr fontAlgn="auto">
              <a:lnSpc>
                <a:spcPct val="100000"/>
              </a:lnSpc>
              <a:buFont typeface="Wingdings" panose="05000000000000000000" pitchFamily="2" charset="2"/>
              <a:buChar char="q"/>
              <a:defRPr/>
            </a:pPr>
            <a:r>
              <a:rPr lang="ja-JP" altLang="en-US" sz="2700" dirty="0"/>
              <a:t>追跡に猟犬を使用する場合がある</a:t>
            </a:r>
            <a:endParaRPr lang="en-US" altLang="ja-JP" sz="2700" dirty="0"/>
          </a:p>
          <a:p>
            <a:pPr fontAlgn="auto">
              <a:lnSpc>
                <a:spcPct val="100000"/>
              </a:lnSpc>
              <a:buFont typeface="Wingdings" panose="05000000000000000000" pitchFamily="2" charset="2"/>
              <a:buChar char="q"/>
              <a:defRPr/>
            </a:pPr>
            <a:r>
              <a:rPr lang="ja-JP" altLang="en-US" sz="2700" dirty="0"/>
              <a:t>移動しながらの射撃には、</a:t>
            </a:r>
            <a:br>
              <a:rPr lang="en-US" altLang="ja-JP" sz="2700" dirty="0"/>
            </a:br>
            <a:r>
              <a:rPr lang="ja-JP" altLang="en-US" sz="2700" dirty="0"/>
              <a:t>より高度な安全管理が必要</a:t>
            </a:r>
            <a:endParaRPr lang="en-US" altLang="ja-JP" sz="2700" dirty="0"/>
          </a:p>
        </p:txBody>
      </p:sp>
      <p:sp>
        <p:nvSpPr>
          <p:cNvPr id="49156" name="Rectangle 16">
            <a:extLst>
              <a:ext uri="{FF2B5EF4-FFF2-40B4-BE49-F238E27FC236}">
                <a16:creationId xmlns:a16="http://schemas.microsoft.com/office/drawing/2014/main" id="{2156B446-1377-403D-9B54-739CEFDF129F}"/>
              </a:ext>
            </a:extLst>
          </p:cNvPr>
          <p:cNvSpPr>
            <a:spLocks noChangeArrowheads="1"/>
          </p:cNvSpPr>
          <p:nvPr/>
        </p:nvSpPr>
        <p:spPr bwMode="auto">
          <a:xfrm flipV="1">
            <a:off x="5170488" y="3603625"/>
            <a:ext cx="7573962"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endParaRPr lang="en-US" altLang="ja-JP" dirty="0"/>
          </a:p>
        </p:txBody>
      </p:sp>
      <p:sp>
        <p:nvSpPr>
          <p:cNvPr id="49158" name="テキスト ボックス 22">
            <a:extLst>
              <a:ext uri="{FF2B5EF4-FFF2-40B4-BE49-F238E27FC236}">
                <a16:creationId xmlns:a16="http://schemas.microsoft.com/office/drawing/2014/main" id="{811FF83C-1137-4A3C-AABB-7A088769893E}"/>
              </a:ext>
            </a:extLst>
          </p:cNvPr>
          <p:cNvSpPr txBox="1">
            <a:spLocks noChangeArrowheads="1"/>
          </p:cNvSpPr>
          <p:nvPr/>
        </p:nvSpPr>
        <p:spPr bwMode="auto">
          <a:xfrm>
            <a:off x="6415088" y="0"/>
            <a:ext cx="2713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ea typeface="+mn-ea"/>
              </a:rPr>
              <a:t>44-46</a:t>
            </a:r>
            <a:r>
              <a:rPr lang="ja-JP" altLang="en-US" sz="2000" dirty="0">
                <a:latin typeface="+mn-ea"/>
                <a:ea typeface="+mn-ea"/>
              </a:rPr>
              <a:t>ページ</a:t>
            </a:r>
          </a:p>
        </p:txBody>
      </p:sp>
      <p:pic>
        <p:nvPicPr>
          <p:cNvPr id="19" name="図 18">
            <a:extLst>
              <a:ext uri="{FF2B5EF4-FFF2-40B4-BE49-F238E27FC236}">
                <a16:creationId xmlns:a16="http://schemas.microsoft.com/office/drawing/2014/main" id="{C670EB12-1378-4D23-BDDB-03DC97878A5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13946" y="3648075"/>
            <a:ext cx="3595015" cy="246413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コンテンツ プレースホルダー 2">
            <a:extLst>
              <a:ext uri="{FF2B5EF4-FFF2-40B4-BE49-F238E27FC236}">
                <a16:creationId xmlns:a16="http://schemas.microsoft.com/office/drawing/2014/main" id="{013B274F-87CE-4509-AA1C-DFBB716AD707}"/>
              </a:ext>
            </a:extLst>
          </p:cNvPr>
          <p:cNvSpPr txBox="1">
            <a:spLocks/>
          </p:cNvSpPr>
          <p:nvPr/>
        </p:nvSpPr>
        <p:spPr bwMode="auto">
          <a:xfrm>
            <a:off x="384175" y="466725"/>
            <a:ext cx="78454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9pPr>
          </a:lstStyle>
          <a:p>
            <a:pPr eaLnBrk="1" hangingPunct="1">
              <a:lnSpc>
                <a:spcPct val="100000"/>
              </a:lnSpc>
              <a:buClr>
                <a:srgbClr val="99CB38"/>
              </a:buClr>
              <a:buNone/>
            </a:pPr>
            <a:r>
              <a:rPr lang="en-US" altLang="ja-JP" sz="3600" u="sng" dirty="0"/>
              <a:t>3.4.3 </a:t>
            </a:r>
            <a:r>
              <a:rPr lang="ja-JP" altLang="en-US" sz="3600" u="sng" dirty="0"/>
              <a:t>　探索や追跡をして捕獲する方法</a:t>
            </a:r>
            <a:endParaRPr lang="en-US" altLang="ja-JP" sz="2800" dirty="0"/>
          </a:p>
        </p:txBody>
      </p:sp>
      <p:sp>
        <p:nvSpPr>
          <p:cNvPr id="6" name="コンテンツ プレースホルダー 2">
            <a:extLst>
              <a:ext uri="{FF2B5EF4-FFF2-40B4-BE49-F238E27FC236}">
                <a16:creationId xmlns:a16="http://schemas.microsoft.com/office/drawing/2014/main" id="{A00BC475-000C-4494-BEF3-8BAB374E3402}"/>
              </a:ext>
            </a:extLst>
          </p:cNvPr>
          <p:cNvSpPr txBox="1">
            <a:spLocks/>
          </p:cNvSpPr>
          <p:nvPr/>
        </p:nvSpPr>
        <p:spPr>
          <a:xfrm>
            <a:off x="298450" y="1627188"/>
            <a:ext cx="9001125" cy="4478337"/>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fontAlgn="auto">
              <a:lnSpc>
                <a:spcPct val="100000"/>
              </a:lnSpc>
              <a:buFont typeface="Calibri" panose="020F0502020204030204" pitchFamily="34" charset="0"/>
              <a:buNone/>
              <a:defRPr/>
            </a:pPr>
            <a:r>
              <a:rPr lang="ja-JP" altLang="en-US" sz="3200" dirty="0">
                <a:solidFill>
                  <a:srgbClr val="C00000"/>
                </a:solidFill>
              </a:rPr>
              <a:t>必要な技能と作業</a:t>
            </a:r>
            <a:endParaRPr lang="en-US" altLang="ja-JP" sz="3200" dirty="0">
              <a:solidFill>
                <a:srgbClr val="C00000"/>
              </a:solidFill>
            </a:endParaRPr>
          </a:p>
          <a:p>
            <a:pPr fontAlgn="auto">
              <a:lnSpc>
                <a:spcPct val="100000"/>
              </a:lnSpc>
              <a:buFont typeface="Wingdings" panose="05000000000000000000" pitchFamily="2" charset="2"/>
              <a:buChar char="q"/>
              <a:defRPr/>
            </a:pPr>
            <a:r>
              <a:rPr lang="ja-JP" altLang="en-US" sz="2700" dirty="0"/>
              <a:t>対象鳥獣と遭遇できる知見や技術</a:t>
            </a:r>
            <a:endParaRPr lang="en-US" altLang="ja-JP" sz="2700" dirty="0"/>
          </a:p>
          <a:p>
            <a:pPr lvl="1" fontAlgn="auto">
              <a:lnSpc>
                <a:spcPct val="100000"/>
              </a:lnSpc>
              <a:spcBef>
                <a:spcPts val="600"/>
              </a:spcBef>
              <a:spcAft>
                <a:spcPts val="200"/>
              </a:spcAft>
              <a:buFont typeface="Wingdings" panose="05000000000000000000" pitchFamily="2" charset="2"/>
              <a:buChar char="Ø"/>
              <a:defRPr/>
            </a:pPr>
            <a:r>
              <a:rPr lang="ja-JP" altLang="en-US" sz="2400" dirty="0"/>
              <a:t>相手に気づかれないように行動する技術や感覚の鋭さが必要</a:t>
            </a:r>
            <a:endParaRPr lang="en-US" altLang="ja-JP" sz="2400" dirty="0"/>
          </a:p>
          <a:p>
            <a:pPr lvl="1" fontAlgn="auto">
              <a:lnSpc>
                <a:spcPct val="100000"/>
              </a:lnSpc>
              <a:spcBef>
                <a:spcPts val="600"/>
              </a:spcBef>
              <a:spcAft>
                <a:spcPts val="200"/>
              </a:spcAft>
              <a:buFont typeface="Wingdings" panose="05000000000000000000" pitchFamily="2" charset="2"/>
              <a:buChar char="Ø"/>
              <a:defRPr/>
            </a:pPr>
            <a:r>
              <a:rPr lang="ja-JP" altLang="en-US" sz="2400" dirty="0"/>
              <a:t>確率の高い場所や時期の見立てが必要</a:t>
            </a:r>
            <a:endParaRPr lang="en-US" altLang="ja-JP" sz="2700" dirty="0"/>
          </a:p>
          <a:p>
            <a:pPr fontAlgn="auto">
              <a:lnSpc>
                <a:spcPct val="100000"/>
              </a:lnSpc>
              <a:buFont typeface="Wingdings" panose="05000000000000000000" pitchFamily="2" charset="2"/>
              <a:buChar char="q"/>
              <a:defRPr/>
            </a:pPr>
            <a:r>
              <a:rPr lang="ja-JP" altLang="en-US" sz="2700" dirty="0"/>
              <a:t>山中を歩きながらの、銃器の安全な操作</a:t>
            </a:r>
            <a:endParaRPr lang="en-US" altLang="ja-JP" sz="2700" dirty="0"/>
          </a:p>
          <a:p>
            <a:pPr fontAlgn="auto">
              <a:lnSpc>
                <a:spcPct val="100000"/>
              </a:lnSpc>
              <a:buFont typeface="Wingdings" panose="05000000000000000000" pitchFamily="2" charset="2"/>
              <a:buChar char="q"/>
              <a:defRPr/>
            </a:pPr>
            <a:r>
              <a:rPr lang="ja-JP" altLang="en-US" sz="2700" dirty="0"/>
              <a:t>移動しながらの状況把握と、安全な射撃位置・方向の判断</a:t>
            </a:r>
            <a:endParaRPr lang="en-US" altLang="ja-JP" sz="2700" dirty="0"/>
          </a:p>
          <a:p>
            <a:pPr fontAlgn="auto">
              <a:lnSpc>
                <a:spcPct val="100000"/>
              </a:lnSpc>
              <a:buFont typeface="Wingdings" panose="05000000000000000000" pitchFamily="2" charset="2"/>
              <a:buChar char="q"/>
              <a:defRPr/>
            </a:pPr>
            <a:r>
              <a:rPr lang="ja-JP" altLang="en-US" sz="2700" dirty="0"/>
              <a:t>すばやく対象に狙いをつける技術</a:t>
            </a:r>
            <a:endParaRPr lang="en-US" altLang="ja-JP" sz="2700" b="1" u="sng" dirty="0"/>
          </a:p>
        </p:txBody>
      </p:sp>
      <p:sp>
        <p:nvSpPr>
          <p:cNvPr id="51204" name="テキスト ボックス 3">
            <a:extLst>
              <a:ext uri="{FF2B5EF4-FFF2-40B4-BE49-F238E27FC236}">
                <a16:creationId xmlns:a16="http://schemas.microsoft.com/office/drawing/2014/main" id="{1CE78173-B847-475F-A822-CC9A6BFA1E5A}"/>
              </a:ext>
            </a:extLst>
          </p:cNvPr>
          <p:cNvSpPr txBox="1">
            <a:spLocks noChangeArrowheads="1"/>
          </p:cNvSpPr>
          <p:nvPr/>
        </p:nvSpPr>
        <p:spPr bwMode="auto">
          <a:xfrm>
            <a:off x="6211888" y="-4763"/>
            <a:ext cx="2916237"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rPr>
              <a:t> 44-46</a:t>
            </a:r>
            <a:r>
              <a:rPr lang="ja-JP" altLang="en-US" sz="2000" dirty="0">
                <a:latin typeface="+mn-ea"/>
                <a:ea typeface="+mn-ea"/>
              </a:rPr>
              <a:t>ページ</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コンテンツ プレースホルダー 2">
            <a:extLst>
              <a:ext uri="{FF2B5EF4-FFF2-40B4-BE49-F238E27FC236}">
                <a16:creationId xmlns:a16="http://schemas.microsoft.com/office/drawing/2014/main" id="{A54CC3DF-63BB-4A84-81AF-025BAEC5F405}"/>
              </a:ext>
            </a:extLst>
          </p:cNvPr>
          <p:cNvSpPr txBox="1">
            <a:spLocks/>
          </p:cNvSpPr>
          <p:nvPr/>
        </p:nvSpPr>
        <p:spPr bwMode="auto">
          <a:xfrm>
            <a:off x="436562" y="1009650"/>
            <a:ext cx="84296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9pPr>
          </a:lstStyle>
          <a:p>
            <a:pPr eaLnBrk="1" hangingPunct="1">
              <a:buClr>
                <a:srgbClr val="99CB38"/>
              </a:buClr>
              <a:buFont typeface="Calibri" panose="020F0502020204030204" pitchFamily="34" charset="0"/>
              <a:buNone/>
            </a:pPr>
            <a:r>
              <a:rPr lang="en-US" altLang="ja-JP" sz="3600" u="sng" dirty="0">
                <a:latin typeface="+mj-ea"/>
                <a:ea typeface="+mj-ea"/>
              </a:rPr>
              <a:t>3.1</a:t>
            </a:r>
            <a:r>
              <a:rPr lang="ja-JP" altLang="en-US" sz="3600" u="sng" dirty="0">
                <a:latin typeface="+mj-ea"/>
                <a:ea typeface="+mj-ea"/>
              </a:rPr>
              <a:t>　捕獲方法への全般的な理解の必要性</a:t>
            </a:r>
            <a:endParaRPr lang="en-US" altLang="ja-JP" sz="3600" u="sng" dirty="0">
              <a:latin typeface="+mj-ea"/>
              <a:ea typeface="+mj-ea"/>
            </a:endParaRPr>
          </a:p>
        </p:txBody>
      </p:sp>
      <p:sp>
        <p:nvSpPr>
          <p:cNvPr id="30" name="コンテンツ プレースホルダー 2">
            <a:extLst>
              <a:ext uri="{FF2B5EF4-FFF2-40B4-BE49-F238E27FC236}">
                <a16:creationId xmlns:a16="http://schemas.microsoft.com/office/drawing/2014/main" id="{B6199FDA-1378-4F91-B69B-D37E205EA3D2}"/>
              </a:ext>
            </a:extLst>
          </p:cNvPr>
          <p:cNvSpPr txBox="1">
            <a:spLocks/>
          </p:cNvSpPr>
          <p:nvPr/>
        </p:nvSpPr>
        <p:spPr>
          <a:xfrm>
            <a:off x="436563" y="1878013"/>
            <a:ext cx="8429625" cy="4149725"/>
          </a:xfrm>
          <a:prstGeom prst="rect">
            <a:avLst/>
          </a:prstGeom>
        </p:spPr>
        <p:txBody>
          <a:bodyPr/>
          <a:lstStyle>
            <a:lvl1pPr marL="90488" indent="-90488">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ea typeface="ＭＳ Ｐゴシック" panose="020B0600070205080204" pitchFamily="50" charset="-128"/>
              </a:defRPr>
            </a:lvl1pPr>
            <a:lvl2pPr marL="265113" indent="-26511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5pPr>
            <a:lvl6pPr marL="1389063" indent="-182563"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6pPr>
            <a:lvl7pPr marL="1846263" indent="-182563"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7pPr>
            <a:lvl8pPr marL="2303463" indent="-182563"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8pPr>
            <a:lvl9pPr marL="2760663" indent="-182563"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9pPr>
          </a:lstStyle>
          <a:p>
            <a:pPr lvl="1" eaLnBrk="1" hangingPunct="1">
              <a:lnSpc>
                <a:spcPct val="100000"/>
              </a:lnSpc>
              <a:spcBef>
                <a:spcPts val="1200"/>
              </a:spcBef>
              <a:spcAft>
                <a:spcPts val="200"/>
              </a:spcAft>
              <a:buFont typeface="Wingdings" panose="05000000000000000000" pitchFamily="2" charset="2"/>
              <a:buChar char="q"/>
              <a:defRPr/>
            </a:pPr>
            <a:r>
              <a:rPr kumimoji="0" lang="ja-JP" altLang="en-US" sz="2700" dirty="0"/>
              <a:t>対象鳥獣の種類や環境条件に応じた方法を選択できる</a:t>
            </a:r>
            <a:endParaRPr kumimoji="0" lang="en-US" altLang="ja-JP" sz="2700" dirty="0"/>
          </a:p>
          <a:p>
            <a:pPr marL="432000" lvl="1" eaLnBrk="1" hangingPunct="1">
              <a:lnSpc>
                <a:spcPct val="100000"/>
              </a:lnSpc>
              <a:spcBef>
                <a:spcPts val="1200"/>
              </a:spcBef>
              <a:spcAft>
                <a:spcPts val="200"/>
              </a:spcAft>
              <a:buFont typeface="Wingdings" panose="05000000000000000000" pitchFamily="2" charset="2"/>
              <a:buChar char="Ø"/>
              <a:defRPr/>
            </a:pPr>
            <a:r>
              <a:rPr kumimoji="0" lang="ja-JP" altLang="en-US" sz="2700" dirty="0"/>
              <a:t>単一の方法では、捕獲効率が下がる場合</a:t>
            </a:r>
            <a:endParaRPr kumimoji="0" lang="en-US" altLang="ja-JP" sz="2700" dirty="0"/>
          </a:p>
          <a:p>
            <a:pPr marL="432000" lvl="1" eaLnBrk="1" hangingPunct="1">
              <a:lnSpc>
                <a:spcPct val="100000"/>
              </a:lnSpc>
              <a:spcBef>
                <a:spcPts val="1200"/>
              </a:spcBef>
              <a:spcAft>
                <a:spcPts val="200"/>
              </a:spcAft>
              <a:buFont typeface="Wingdings" panose="05000000000000000000" pitchFamily="2" charset="2"/>
              <a:buChar char="Ø"/>
              <a:defRPr/>
            </a:pPr>
            <a:r>
              <a:rPr kumimoji="0" lang="ja-JP" altLang="en-US" sz="2700" dirty="0"/>
              <a:t>特定の方法が使えない場所や条件での捕獲</a:t>
            </a:r>
            <a:endParaRPr kumimoji="0" lang="en-US" altLang="ja-JP" sz="2400" dirty="0"/>
          </a:p>
          <a:p>
            <a:pPr eaLnBrk="1" hangingPunct="1">
              <a:lnSpc>
                <a:spcPct val="100000"/>
              </a:lnSpc>
              <a:buFont typeface="Wingdings" panose="05000000000000000000" pitchFamily="2" charset="2"/>
              <a:buChar char="q"/>
              <a:defRPr/>
            </a:pPr>
            <a:r>
              <a:rPr kumimoji="0" lang="ja-JP" altLang="en-US" sz="2700" dirty="0"/>
              <a:t>経験の異なる従事者の技術や安全基準も理解し合う</a:t>
            </a:r>
            <a:endParaRPr kumimoji="0" lang="en-US" altLang="ja-JP" sz="2700" dirty="0"/>
          </a:p>
          <a:p>
            <a:pPr marL="432000" lvl="1" eaLnBrk="1" hangingPunct="1">
              <a:lnSpc>
                <a:spcPct val="100000"/>
              </a:lnSpc>
              <a:spcBef>
                <a:spcPts val="1200"/>
              </a:spcBef>
              <a:spcAft>
                <a:spcPts val="200"/>
              </a:spcAft>
              <a:buFont typeface="Wingdings" panose="05000000000000000000" pitchFamily="2" charset="2"/>
              <a:buChar char="Ø"/>
              <a:defRPr/>
            </a:pPr>
            <a:r>
              <a:rPr kumimoji="0" lang="ja-JP" altLang="en-US" sz="2700" dirty="0"/>
              <a:t>安全で円滑な業務が行なえる</a:t>
            </a:r>
            <a:endParaRPr kumimoji="0" lang="en-US" altLang="ja-JP" sz="2700" dirty="0"/>
          </a:p>
          <a:p>
            <a:pPr eaLnBrk="1" hangingPunct="1">
              <a:lnSpc>
                <a:spcPct val="100000"/>
              </a:lnSpc>
              <a:buFont typeface="Wingdings" panose="05000000000000000000" pitchFamily="2" charset="2"/>
              <a:buChar char="q"/>
              <a:defRPr/>
            </a:pPr>
            <a:r>
              <a:rPr kumimoji="0" lang="ja-JP" altLang="en-US" sz="2700" dirty="0"/>
              <a:t>捕獲の目的に応じた方法を選択できる</a:t>
            </a:r>
            <a:endParaRPr kumimoji="0" lang="en-US" altLang="ja-JP" sz="2400" dirty="0"/>
          </a:p>
        </p:txBody>
      </p:sp>
      <p:sp>
        <p:nvSpPr>
          <p:cNvPr id="30724" name="テキスト ボックス 3">
            <a:extLst>
              <a:ext uri="{FF2B5EF4-FFF2-40B4-BE49-F238E27FC236}">
                <a16:creationId xmlns:a16="http://schemas.microsoft.com/office/drawing/2014/main" id="{3AE09447-DF68-485C-B802-CB473F628969}"/>
              </a:ext>
            </a:extLst>
          </p:cNvPr>
          <p:cNvSpPr txBox="1">
            <a:spLocks noChangeArrowheads="1"/>
          </p:cNvSpPr>
          <p:nvPr/>
        </p:nvSpPr>
        <p:spPr bwMode="auto">
          <a:xfrm>
            <a:off x="5791200" y="0"/>
            <a:ext cx="3336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ea typeface="+mn-ea"/>
              </a:rPr>
              <a:t>33</a:t>
            </a:r>
            <a:r>
              <a:rPr lang="ja-JP" altLang="en-US" sz="2000" dirty="0">
                <a:latin typeface="+mn-ea"/>
                <a:ea typeface="+mn-ea"/>
              </a:rPr>
              <a:t>ページ</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コンテンツ プレースホルダー 2">
            <a:extLst>
              <a:ext uri="{FF2B5EF4-FFF2-40B4-BE49-F238E27FC236}">
                <a16:creationId xmlns:a16="http://schemas.microsoft.com/office/drawing/2014/main" id="{A6C32BBD-D008-4ADC-9EC6-54E54D9B4402}"/>
              </a:ext>
            </a:extLst>
          </p:cNvPr>
          <p:cNvSpPr txBox="1">
            <a:spLocks/>
          </p:cNvSpPr>
          <p:nvPr/>
        </p:nvSpPr>
        <p:spPr bwMode="auto">
          <a:xfrm>
            <a:off x="556417" y="639591"/>
            <a:ext cx="7195043" cy="127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258888" indent="-1258888">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9pPr>
          </a:lstStyle>
          <a:p>
            <a:pPr eaLnBrk="1" hangingPunct="1">
              <a:lnSpc>
                <a:spcPts val="2600"/>
              </a:lnSpc>
              <a:buClr>
                <a:srgbClr val="99CB38"/>
              </a:buClr>
              <a:buFont typeface="Calibri" panose="020F0502020204030204" pitchFamily="34" charset="0"/>
              <a:buNone/>
            </a:pPr>
            <a:r>
              <a:rPr lang="en-US" altLang="ja-JP" sz="3600" u="sng" dirty="0"/>
              <a:t>3.4.4</a:t>
            </a:r>
            <a:r>
              <a:rPr lang="ja-JP" altLang="en-US" sz="3600" u="sng" dirty="0"/>
              <a:t>　探索や追跡と待ち伏せを</a:t>
            </a:r>
            <a:endParaRPr lang="en-US" altLang="ja-JP" sz="3600" u="sng" dirty="0"/>
          </a:p>
          <a:p>
            <a:pPr marL="1614488" indent="-361950" eaLnBrk="1" hangingPunct="1">
              <a:lnSpc>
                <a:spcPts val="2600"/>
              </a:lnSpc>
              <a:buClr>
                <a:srgbClr val="99CB38"/>
              </a:buClr>
              <a:buFont typeface="Calibri" panose="020F0502020204030204" pitchFamily="34" charset="0"/>
              <a:buNone/>
            </a:pPr>
            <a:r>
              <a:rPr lang="ja-JP" altLang="en-US" sz="3600" u="sng" dirty="0"/>
              <a:t>組み合わせて捕獲する方法</a:t>
            </a:r>
            <a:endParaRPr lang="en-US" altLang="ja-JP" sz="2800" dirty="0"/>
          </a:p>
        </p:txBody>
      </p:sp>
      <p:sp>
        <p:nvSpPr>
          <p:cNvPr id="7" name="コンテンツ プレースホルダー 2">
            <a:extLst>
              <a:ext uri="{FF2B5EF4-FFF2-40B4-BE49-F238E27FC236}">
                <a16:creationId xmlns:a16="http://schemas.microsoft.com/office/drawing/2014/main" id="{21935C71-8442-4065-ACFC-19F3C89E8164}"/>
              </a:ext>
            </a:extLst>
          </p:cNvPr>
          <p:cNvSpPr txBox="1">
            <a:spLocks/>
          </p:cNvSpPr>
          <p:nvPr/>
        </p:nvSpPr>
        <p:spPr>
          <a:xfrm>
            <a:off x="556417" y="1918108"/>
            <a:ext cx="8031163" cy="4471987"/>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fontAlgn="auto">
              <a:lnSpc>
                <a:spcPct val="100000"/>
              </a:lnSpc>
              <a:buFont typeface="Calibri" panose="020F0502020204030204" pitchFamily="34" charset="0"/>
              <a:buNone/>
              <a:defRPr/>
            </a:pPr>
            <a:r>
              <a:rPr lang="ja-JP" altLang="en-US" sz="3200" dirty="0">
                <a:solidFill>
                  <a:srgbClr val="C00000"/>
                </a:solidFill>
              </a:rPr>
              <a:t>特徴</a:t>
            </a:r>
            <a:endParaRPr lang="en-US" altLang="ja-JP" sz="3200" dirty="0">
              <a:solidFill>
                <a:srgbClr val="C00000"/>
              </a:solidFill>
            </a:endParaRPr>
          </a:p>
          <a:p>
            <a:pPr fontAlgn="auto">
              <a:lnSpc>
                <a:spcPct val="100000"/>
              </a:lnSpc>
              <a:buFont typeface="Wingdings" panose="05000000000000000000" pitchFamily="2" charset="2"/>
              <a:buChar char="q"/>
              <a:defRPr/>
            </a:pPr>
            <a:r>
              <a:rPr lang="ja-JP" altLang="en-US" sz="2700" dirty="0"/>
              <a:t>追跡と待ち伏せを役割分担し、共同で捕獲を実施</a:t>
            </a:r>
            <a:endParaRPr lang="en-US" altLang="ja-JP" sz="2700" dirty="0"/>
          </a:p>
          <a:p>
            <a:pPr fontAlgn="auto">
              <a:lnSpc>
                <a:spcPct val="100000"/>
              </a:lnSpc>
              <a:buFont typeface="Wingdings" panose="05000000000000000000" pitchFamily="2" charset="2"/>
              <a:buChar char="q"/>
              <a:defRPr/>
            </a:pPr>
            <a:r>
              <a:rPr lang="ja-JP" altLang="en-US" sz="2700" dirty="0"/>
              <a:t>勢子（おもに追跡の役割）</a:t>
            </a:r>
            <a:endParaRPr lang="en-US" altLang="ja-JP" sz="2700" b="1" dirty="0"/>
          </a:p>
          <a:p>
            <a:pPr lvl="1" fontAlgn="auto">
              <a:lnSpc>
                <a:spcPct val="100000"/>
              </a:lnSpc>
              <a:spcBef>
                <a:spcPts val="600"/>
              </a:spcBef>
              <a:spcAft>
                <a:spcPts val="200"/>
              </a:spcAft>
              <a:buFont typeface="Wingdings" panose="05000000000000000000" pitchFamily="2" charset="2"/>
              <a:buChar char="Ø"/>
              <a:defRPr/>
            </a:pPr>
            <a:r>
              <a:rPr lang="ja-JP" altLang="en-US" sz="2400" dirty="0"/>
              <a:t>山中を歩きまわり、対象鳥獣を待ち手の前に追い出す</a:t>
            </a:r>
            <a:endParaRPr lang="en-US" altLang="ja-JP" sz="2400" dirty="0"/>
          </a:p>
          <a:p>
            <a:pPr lvl="1" fontAlgn="auto">
              <a:lnSpc>
                <a:spcPct val="100000"/>
              </a:lnSpc>
              <a:spcBef>
                <a:spcPts val="600"/>
              </a:spcBef>
              <a:spcAft>
                <a:spcPts val="200"/>
              </a:spcAft>
              <a:buFont typeface="Wingdings" panose="05000000000000000000" pitchFamily="2" charset="2"/>
              <a:buChar char="Ø"/>
              <a:defRPr/>
            </a:pPr>
            <a:r>
              <a:rPr lang="ja-JP" altLang="en-US" sz="2400" dirty="0"/>
              <a:t>追跡をして対象鳥獣を仕留める場合もある</a:t>
            </a:r>
            <a:endParaRPr lang="en-US" altLang="ja-JP" sz="2700" dirty="0"/>
          </a:p>
          <a:p>
            <a:pPr fontAlgn="auto">
              <a:lnSpc>
                <a:spcPct val="100000"/>
              </a:lnSpc>
              <a:buFont typeface="Wingdings" panose="05000000000000000000" pitchFamily="2" charset="2"/>
              <a:buChar char="q"/>
              <a:defRPr/>
            </a:pPr>
            <a:r>
              <a:rPr lang="ja-JP" altLang="en-US" sz="2700" dirty="0"/>
              <a:t>待ち手（待ち伏せの役割）</a:t>
            </a:r>
            <a:endParaRPr lang="en-US" altLang="ja-JP" sz="2700" dirty="0"/>
          </a:p>
          <a:p>
            <a:pPr lvl="1" fontAlgn="auto">
              <a:lnSpc>
                <a:spcPct val="100000"/>
              </a:lnSpc>
              <a:spcBef>
                <a:spcPts val="600"/>
              </a:spcBef>
              <a:spcAft>
                <a:spcPts val="200"/>
              </a:spcAft>
              <a:buFont typeface="Wingdings" panose="05000000000000000000" pitchFamily="2" charset="2"/>
              <a:buChar char="Ø"/>
              <a:defRPr/>
            </a:pPr>
            <a:r>
              <a:rPr lang="ja-JP" altLang="en-US" sz="2400" dirty="0"/>
              <a:t>対象となる地域を複数人で包囲</a:t>
            </a:r>
            <a:endParaRPr lang="en-US" altLang="ja-JP" sz="2400" dirty="0"/>
          </a:p>
          <a:p>
            <a:pPr lvl="1" fontAlgn="auto">
              <a:lnSpc>
                <a:spcPct val="100000"/>
              </a:lnSpc>
              <a:spcBef>
                <a:spcPts val="600"/>
              </a:spcBef>
              <a:spcAft>
                <a:spcPts val="200"/>
              </a:spcAft>
              <a:buFont typeface="Wingdings" panose="05000000000000000000" pitchFamily="2" charset="2"/>
              <a:buChar char="Ø"/>
              <a:defRPr/>
            </a:pPr>
            <a:r>
              <a:rPr lang="ja-JP" altLang="en-US" sz="2400" dirty="0"/>
              <a:t>対象鳥獣が追い出されそうな場所で待ち伏せ、仕留める</a:t>
            </a:r>
            <a:endParaRPr lang="en-US" altLang="ja-JP" sz="2400" b="1" dirty="0"/>
          </a:p>
        </p:txBody>
      </p:sp>
      <p:sp>
        <p:nvSpPr>
          <p:cNvPr id="53252" name="テキスト ボックス 3">
            <a:extLst>
              <a:ext uri="{FF2B5EF4-FFF2-40B4-BE49-F238E27FC236}">
                <a16:creationId xmlns:a16="http://schemas.microsoft.com/office/drawing/2014/main" id="{47113F50-1560-4865-8952-014D4CD34731}"/>
              </a:ext>
            </a:extLst>
          </p:cNvPr>
          <p:cNvSpPr txBox="1">
            <a:spLocks noChangeArrowheads="1"/>
          </p:cNvSpPr>
          <p:nvPr/>
        </p:nvSpPr>
        <p:spPr bwMode="auto">
          <a:xfrm>
            <a:off x="6110288" y="6350"/>
            <a:ext cx="3017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rPr>
              <a:t> 46</a:t>
            </a:r>
            <a:r>
              <a:rPr lang="ja-JP" altLang="en-US" sz="2000" dirty="0">
                <a:latin typeface="+mn-ea"/>
                <a:ea typeface="+mn-ea"/>
              </a:rPr>
              <a:t>ページ</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コンテンツ プレースホルダー 2">
            <a:extLst>
              <a:ext uri="{FF2B5EF4-FFF2-40B4-BE49-F238E27FC236}">
                <a16:creationId xmlns:a16="http://schemas.microsoft.com/office/drawing/2014/main" id="{87EBE65E-090D-4F73-96C9-CC0788849643}"/>
              </a:ext>
            </a:extLst>
          </p:cNvPr>
          <p:cNvSpPr txBox="1">
            <a:spLocks/>
          </p:cNvSpPr>
          <p:nvPr/>
        </p:nvSpPr>
        <p:spPr bwMode="auto">
          <a:xfrm>
            <a:off x="650875" y="487363"/>
            <a:ext cx="78867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9pPr>
          </a:lstStyle>
          <a:p>
            <a:pPr eaLnBrk="1" hangingPunct="1">
              <a:buClr>
                <a:srgbClr val="99CB38"/>
              </a:buClr>
              <a:buFont typeface="Calibri" panose="020F0502020204030204" pitchFamily="34" charset="0"/>
              <a:buNone/>
            </a:pPr>
            <a:r>
              <a:rPr lang="ja-JP" altLang="en-US" sz="3600" u="sng" dirty="0"/>
              <a:t>巻き狩りの例</a:t>
            </a:r>
            <a:endParaRPr lang="en-US" altLang="ja-JP" sz="3600" u="sng" dirty="0"/>
          </a:p>
        </p:txBody>
      </p:sp>
      <p:sp>
        <p:nvSpPr>
          <p:cNvPr id="55299" name="Rectangle 27">
            <a:extLst>
              <a:ext uri="{FF2B5EF4-FFF2-40B4-BE49-F238E27FC236}">
                <a16:creationId xmlns:a16="http://schemas.microsoft.com/office/drawing/2014/main" id="{4A23C19A-B7FD-4927-A59A-D848CA67700A}"/>
              </a:ext>
            </a:extLst>
          </p:cNvPr>
          <p:cNvSpPr>
            <a:spLocks noChangeArrowheads="1"/>
          </p:cNvSpPr>
          <p:nvPr/>
        </p:nvSpPr>
        <p:spPr bwMode="auto">
          <a:xfrm>
            <a:off x="2274888" y="1257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endParaRPr lang="en-US" altLang="ja-JP" dirty="0"/>
          </a:p>
        </p:txBody>
      </p:sp>
      <p:sp>
        <p:nvSpPr>
          <p:cNvPr id="55300" name="Rectangle 43">
            <a:extLst>
              <a:ext uri="{FF2B5EF4-FFF2-40B4-BE49-F238E27FC236}">
                <a16:creationId xmlns:a16="http://schemas.microsoft.com/office/drawing/2014/main" id="{73ABC405-E3D5-4F10-8A4B-889032BB3EFD}"/>
              </a:ext>
            </a:extLst>
          </p:cNvPr>
          <p:cNvSpPr>
            <a:spLocks noChangeArrowheads="1"/>
          </p:cNvSpPr>
          <p:nvPr/>
        </p:nvSpPr>
        <p:spPr bwMode="auto">
          <a:xfrm>
            <a:off x="650875" y="842963"/>
            <a:ext cx="133540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endParaRPr lang="en-US" altLang="ja-JP" dirty="0"/>
          </a:p>
        </p:txBody>
      </p:sp>
      <p:pic>
        <p:nvPicPr>
          <p:cNvPr id="13" name="図 12">
            <a:extLst>
              <a:ext uri="{FF2B5EF4-FFF2-40B4-BE49-F238E27FC236}">
                <a16:creationId xmlns:a16="http://schemas.microsoft.com/office/drawing/2014/main" id="{0B10CFCA-F1C7-449A-AC7F-C6CA24FA0D9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633" y="1257300"/>
            <a:ext cx="8352168" cy="445152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2">
            <a:extLst>
              <a:ext uri="{FF2B5EF4-FFF2-40B4-BE49-F238E27FC236}">
                <a16:creationId xmlns:a16="http://schemas.microsoft.com/office/drawing/2014/main" id="{8BA5FD71-0193-4BB6-B0BD-66A8F975509F}"/>
              </a:ext>
            </a:extLst>
          </p:cNvPr>
          <p:cNvSpPr txBox="1">
            <a:spLocks/>
          </p:cNvSpPr>
          <p:nvPr/>
        </p:nvSpPr>
        <p:spPr>
          <a:xfrm>
            <a:off x="858838" y="1870075"/>
            <a:ext cx="7705725" cy="4348163"/>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fontAlgn="auto">
              <a:lnSpc>
                <a:spcPct val="100000"/>
              </a:lnSpc>
              <a:buFont typeface="Calibri" panose="020F0502020204030204" pitchFamily="34" charset="0"/>
              <a:buNone/>
              <a:defRPr/>
            </a:pPr>
            <a:r>
              <a:rPr lang="ja-JP" altLang="en-US" sz="3200" dirty="0">
                <a:solidFill>
                  <a:srgbClr val="C00000"/>
                </a:solidFill>
              </a:rPr>
              <a:t>必要な技能と作業</a:t>
            </a:r>
            <a:endParaRPr lang="en-US" altLang="ja-JP" sz="3200" dirty="0">
              <a:solidFill>
                <a:srgbClr val="C00000"/>
              </a:solidFill>
            </a:endParaRPr>
          </a:p>
          <a:p>
            <a:pPr fontAlgn="auto">
              <a:lnSpc>
                <a:spcPct val="100000"/>
              </a:lnSpc>
              <a:buFont typeface="Wingdings" panose="05000000000000000000" pitchFamily="2" charset="2"/>
              <a:buChar char="q"/>
              <a:defRPr/>
            </a:pPr>
            <a:r>
              <a:rPr lang="ja-JP" altLang="en-US" sz="2700" dirty="0"/>
              <a:t>「探索・追跡」と「待ち伏せ」で必要なことに加えて</a:t>
            </a:r>
            <a:endParaRPr lang="en-US" altLang="ja-JP" sz="2700" dirty="0"/>
          </a:p>
          <a:p>
            <a:pPr fontAlgn="auto">
              <a:lnSpc>
                <a:spcPct val="100000"/>
              </a:lnSpc>
              <a:buFont typeface="Wingdings" panose="05000000000000000000" pitchFamily="2" charset="2"/>
              <a:buChar char="q"/>
              <a:defRPr/>
            </a:pPr>
            <a:r>
              <a:rPr lang="ja-JP" altLang="en-US" sz="2700" dirty="0"/>
              <a:t>チーム全体の方針と計画</a:t>
            </a:r>
            <a:endParaRPr lang="en-US" altLang="ja-JP" sz="2700" dirty="0"/>
          </a:p>
          <a:p>
            <a:pPr lvl="1" fontAlgn="auto">
              <a:lnSpc>
                <a:spcPct val="100000"/>
              </a:lnSpc>
              <a:spcBef>
                <a:spcPts val="600"/>
              </a:spcBef>
              <a:spcAft>
                <a:spcPts val="200"/>
              </a:spcAft>
              <a:buFont typeface="Wingdings" panose="05000000000000000000" pitchFamily="2" charset="2"/>
              <a:buChar char="Ø"/>
              <a:defRPr/>
            </a:pPr>
            <a:r>
              <a:rPr lang="ja-JP" altLang="en-US" sz="2400" dirty="0"/>
              <a:t>従事者の人数・能力</a:t>
            </a:r>
            <a:endParaRPr lang="en-US" altLang="ja-JP" sz="2400" dirty="0"/>
          </a:p>
          <a:p>
            <a:pPr lvl="1" fontAlgn="auto">
              <a:lnSpc>
                <a:spcPct val="100000"/>
              </a:lnSpc>
              <a:spcBef>
                <a:spcPts val="600"/>
              </a:spcBef>
              <a:spcAft>
                <a:spcPts val="200"/>
              </a:spcAft>
              <a:buFont typeface="Wingdings" panose="05000000000000000000" pitchFamily="2" charset="2"/>
              <a:buChar char="Ø"/>
              <a:defRPr/>
            </a:pPr>
            <a:r>
              <a:rPr lang="ja-JP" altLang="en-US" sz="2400" dirty="0"/>
              <a:t>猟犬の使用有無や犬種</a:t>
            </a:r>
            <a:endParaRPr lang="en-US" altLang="ja-JP" sz="2400" dirty="0"/>
          </a:p>
          <a:p>
            <a:pPr lvl="1" fontAlgn="auto">
              <a:lnSpc>
                <a:spcPct val="100000"/>
              </a:lnSpc>
              <a:spcBef>
                <a:spcPts val="600"/>
              </a:spcBef>
              <a:spcAft>
                <a:spcPts val="200"/>
              </a:spcAft>
              <a:buFont typeface="Wingdings" panose="05000000000000000000" pitchFamily="2" charset="2"/>
              <a:buChar char="Ø"/>
              <a:defRPr/>
            </a:pPr>
            <a:r>
              <a:rPr lang="ja-JP" altLang="en-US" sz="2400" dirty="0"/>
              <a:t>勢子や待ち手の配置や動き　等</a:t>
            </a:r>
            <a:endParaRPr lang="en-US" altLang="ja-JP" sz="2400" dirty="0"/>
          </a:p>
          <a:p>
            <a:pPr fontAlgn="auto">
              <a:lnSpc>
                <a:spcPct val="100000"/>
              </a:lnSpc>
              <a:buFont typeface="Wingdings" panose="05000000000000000000" pitchFamily="2" charset="2"/>
              <a:buChar char="q"/>
              <a:defRPr/>
            </a:pPr>
            <a:r>
              <a:rPr lang="ja-JP" altLang="en-US" sz="2700" dirty="0"/>
              <a:t>構成員がチームの方針や計画を理解すること</a:t>
            </a:r>
            <a:endParaRPr lang="en-US" altLang="ja-JP" sz="2700" dirty="0"/>
          </a:p>
          <a:p>
            <a:pPr fontAlgn="auto">
              <a:lnSpc>
                <a:spcPct val="100000"/>
              </a:lnSpc>
              <a:buFont typeface="Wingdings" panose="05000000000000000000" pitchFamily="2" charset="2"/>
              <a:buChar char="q"/>
              <a:defRPr/>
            </a:pPr>
            <a:r>
              <a:rPr lang="ja-JP" altLang="en-US" sz="2700" dirty="0"/>
              <a:t>指揮者からの指示と作業中のコミュニケーション</a:t>
            </a:r>
            <a:endParaRPr lang="en-US" altLang="ja-JP" sz="2700" dirty="0"/>
          </a:p>
          <a:p>
            <a:pPr fontAlgn="auto">
              <a:lnSpc>
                <a:spcPct val="100000"/>
              </a:lnSpc>
              <a:buFont typeface="Wingdings" panose="05000000000000000000" pitchFamily="2" charset="2"/>
              <a:buChar char="q"/>
              <a:defRPr/>
            </a:pPr>
            <a:endParaRPr lang="en-US" altLang="ja-JP" sz="2700" b="1" dirty="0"/>
          </a:p>
        </p:txBody>
      </p:sp>
      <p:sp>
        <p:nvSpPr>
          <p:cNvPr id="4" name="コンテンツ プレースホルダー 2">
            <a:extLst>
              <a:ext uri="{FF2B5EF4-FFF2-40B4-BE49-F238E27FC236}">
                <a16:creationId xmlns:a16="http://schemas.microsoft.com/office/drawing/2014/main" id="{96FD5D8F-83EE-4EF1-B234-5990EAE0ABA3}"/>
              </a:ext>
            </a:extLst>
          </p:cNvPr>
          <p:cNvSpPr txBox="1">
            <a:spLocks/>
          </p:cNvSpPr>
          <p:nvPr/>
        </p:nvSpPr>
        <p:spPr bwMode="auto">
          <a:xfrm>
            <a:off x="465801" y="564055"/>
            <a:ext cx="7195043" cy="127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258888" indent="-1258888">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9pPr>
          </a:lstStyle>
          <a:p>
            <a:pPr eaLnBrk="1" hangingPunct="1">
              <a:lnSpc>
                <a:spcPts val="2600"/>
              </a:lnSpc>
              <a:buClr>
                <a:srgbClr val="99CB38"/>
              </a:buClr>
              <a:buFont typeface="Calibri" panose="020F0502020204030204" pitchFamily="34" charset="0"/>
              <a:buNone/>
            </a:pPr>
            <a:r>
              <a:rPr lang="en-US" altLang="ja-JP" sz="3600" u="sng" dirty="0"/>
              <a:t>3.4.4</a:t>
            </a:r>
            <a:r>
              <a:rPr lang="ja-JP" altLang="en-US" sz="3600" u="sng" dirty="0"/>
              <a:t>　探索や追跡と待ち伏せを</a:t>
            </a:r>
            <a:endParaRPr lang="en-US" altLang="ja-JP" sz="3600" u="sng" dirty="0"/>
          </a:p>
          <a:p>
            <a:pPr marL="1614488" indent="-361950" eaLnBrk="1" hangingPunct="1">
              <a:lnSpc>
                <a:spcPts val="2600"/>
              </a:lnSpc>
              <a:buClr>
                <a:srgbClr val="99CB38"/>
              </a:buClr>
              <a:buFont typeface="Calibri" panose="020F0502020204030204" pitchFamily="34" charset="0"/>
              <a:buNone/>
            </a:pPr>
            <a:r>
              <a:rPr lang="ja-JP" altLang="en-US" sz="3600" u="sng" dirty="0"/>
              <a:t>組み合わせて捕獲する方法</a:t>
            </a:r>
            <a:endParaRPr lang="en-US" altLang="ja-JP" sz="2800" dirty="0"/>
          </a:p>
        </p:txBody>
      </p:sp>
      <p:sp>
        <p:nvSpPr>
          <p:cNvPr id="5" name="テキスト ボックス 3">
            <a:extLst>
              <a:ext uri="{FF2B5EF4-FFF2-40B4-BE49-F238E27FC236}">
                <a16:creationId xmlns:a16="http://schemas.microsoft.com/office/drawing/2014/main" id="{ECEBE674-74A4-4D1A-8F39-0F35E1EE1FEF}"/>
              </a:ext>
            </a:extLst>
          </p:cNvPr>
          <p:cNvSpPr txBox="1">
            <a:spLocks noChangeArrowheads="1"/>
          </p:cNvSpPr>
          <p:nvPr/>
        </p:nvSpPr>
        <p:spPr bwMode="auto">
          <a:xfrm>
            <a:off x="6459538" y="-4763"/>
            <a:ext cx="2668587"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rPr>
              <a:t> 46</a:t>
            </a:r>
            <a:r>
              <a:rPr lang="ja-JP" altLang="en-US" sz="2000" dirty="0">
                <a:latin typeface="+mn-ea"/>
                <a:ea typeface="+mn-ea"/>
              </a:rPr>
              <a:t>ページ</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CC1395C-6FA2-40E6-B279-FF58A7F4EF8C}"/>
              </a:ext>
            </a:extLst>
          </p:cNvPr>
          <p:cNvSpPr txBox="1">
            <a:spLocks/>
          </p:cNvSpPr>
          <p:nvPr/>
        </p:nvSpPr>
        <p:spPr>
          <a:xfrm>
            <a:off x="334963" y="1752600"/>
            <a:ext cx="8612484" cy="4672013"/>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fontAlgn="auto">
              <a:lnSpc>
                <a:spcPct val="100000"/>
              </a:lnSpc>
              <a:buFont typeface="Calibri" panose="020F0502020204030204" pitchFamily="34" charset="0"/>
              <a:buNone/>
              <a:defRPr/>
            </a:pPr>
            <a:r>
              <a:rPr lang="ja-JP" altLang="en-US" sz="3200" dirty="0"/>
              <a:t>銃による捕獲に共通で必要な項目</a:t>
            </a:r>
            <a:endParaRPr lang="en-US" altLang="ja-JP" sz="3200" dirty="0"/>
          </a:p>
          <a:p>
            <a:pPr fontAlgn="auto">
              <a:lnSpc>
                <a:spcPct val="100000"/>
              </a:lnSpc>
              <a:buFont typeface="Wingdings" panose="05000000000000000000" pitchFamily="2" charset="2"/>
              <a:buChar char="q"/>
              <a:defRPr/>
            </a:pPr>
            <a:r>
              <a:rPr lang="ja-JP" altLang="en-US" sz="2700" dirty="0"/>
              <a:t>捕獲方法に合わせた機器の選択と手入れ、調整</a:t>
            </a:r>
            <a:endParaRPr lang="en-US" altLang="ja-JP" sz="2700" dirty="0"/>
          </a:p>
          <a:p>
            <a:pPr fontAlgn="auto">
              <a:lnSpc>
                <a:spcPct val="100000"/>
              </a:lnSpc>
              <a:buFont typeface="Wingdings" panose="05000000000000000000" pitchFamily="2" charset="2"/>
              <a:buChar char="q"/>
              <a:defRPr/>
            </a:pPr>
            <a:r>
              <a:rPr lang="ja-JP" altLang="en-US" sz="2700" dirty="0"/>
              <a:t>銃器の安全で正確な操作</a:t>
            </a:r>
            <a:endParaRPr lang="en-US" altLang="ja-JP" sz="2700" dirty="0"/>
          </a:p>
          <a:p>
            <a:pPr fontAlgn="auto">
              <a:lnSpc>
                <a:spcPct val="100000"/>
              </a:lnSpc>
              <a:buFont typeface="Wingdings" panose="05000000000000000000" pitchFamily="2" charset="2"/>
              <a:buChar char="q"/>
              <a:defRPr/>
            </a:pPr>
            <a:r>
              <a:rPr lang="ja-JP" altLang="en-US" sz="2700" dirty="0"/>
              <a:t>射撃可能な範囲や条件の想定</a:t>
            </a:r>
            <a:endParaRPr lang="en-US" altLang="ja-JP" sz="2700" dirty="0"/>
          </a:p>
          <a:p>
            <a:pPr fontAlgn="auto">
              <a:lnSpc>
                <a:spcPct val="100000"/>
              </a:lnSpc>
              <a:buFont typeface="Wingdings" panose="05000000000000000000" pitchFamily="2" charset="2"/>
              <a:buChar char="q"/>
              <a:defRPr/>
            </a:pPr>
            <a:r>
              <a:rPr lang="ja-JP" altLang="en-US" sz="2700" dirty="0"/>
              <a:t>発砲の安全を判断する状況把握</a:t>
            </a:r>
            <a:endParaRPr lang="en-US" altLang="ja-JP" sz="2700" dirty="0"/>
          </a:p>
          <a:p>
            <a:pPr fontAlgn="auto">
              <a:lnSpc>
                <a:spcPct val="100000"/>
              </a:lnSpc>
              <a:buFont typeface="Wingdings" panose="05000000000000000000" pitchFamily="2" charset="2"/>
              <a:buChar char="q"/>
              <a:defRPr/>
            </a:pPr>
            <a:r>
              <a:rPr lang="ja-JP" altLang="en-US" sz="2700" dirty="0"/>
              <a:t>正確な射撃技術</a:t>
            </a:r>
            <a:endParaRPr lang="en-US" altLang="ja-JP" sz="2700" dirty="0"/>
          </a:p>
          <a:p>
            <a:pPr fontAlgn="auto">
              <a:lnSpc>
                <a:spcPct val="100000"/>
              </a:lnSpc>
              <a:buFont typeface="Wingdings" panose="05000000000000000000" pitchFamily="2" charset="2"/>
              <a:buChar char="q"/>
              <a:defRPr/>
            </a:pPr>
            <a:r>
              <a:rPr lang="ja-JP" altLang="en-US" sz="2700" dirty="0"/>
              <a:t>錯誤捕獲（誤射）の可能性がある鳥獣に関する情報収集</a:t>
            </a:r>
            <a:endParaRPr lang="en-US" altLang="ja-JP" sz="2700" dirty="0"/>
          </a:p>
        </p:txBody>
      </p:sp>
      <p:sp>
        <p:nvSpPr>
          <p:cNvPr id="59395" name="コンテンツ プレースホルダー 2">
            <a:extLst>
              <a:ext uri="{FF2B5EF4-FFF2-40B4-BE49-F238E27FC236}">
                <a16:creationId xmlns:a16="http://schemas.microsoft.com/office/drawing/2014/main" id="{57685BE9-2EBD-4453-B13B-16EA41F11DC5}"/>
              </a:ext>
            </a:extLst>
          </p:cNvPr>
          <p:cNvSpPr txBox="1">
            <a:spLocks/>
          </p:cNvSpPr>
          <p:nvPr/>
        </p:nvSpPr>
        <p:spPr bwMode="auto">
          <a:xfrm>
            <a:off x="334963" y="863600"/>
            <a:ext cx="85391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9pPr>
          </a:lstStyle>
          <a:p>
            <a:pPr eaLnBrk="1" hangingPunct="1">
              <a:lnSpc>
                <a:spcPts val="3000"/>
              </a:lnSpc>
              <a:buClr>
                <a:srgbClr val="99CB38"/>
              </a:buClr>
              <a:buFont typeface="Calibri" panose="020F0502020204030204" pitchFamily="34" charset="0"/>
              <a:buNone/>
            </a:pPr>
            <a:r>
              <a:rPr lang="en-US" altLang="ja-JP" sz="3600" u="sng" dirty="0"/>
              <a:t>3.4.5</a:t>
            </a:r>
            <a:r>
              <a:rPr lang="ja-JP" altLang="en-US" sz="3600" u="sng" dirty="0"/>
              <a:t>　銃による捕獲に必要な技能と作業①</a:t>
            </a:r>
            <a:endParaRPr lang="en-US" altLang="ja-JP" sz="3600" u="sng" dirty="0"/>
          </a:p>
        </p:txBody>
      </p:sp>
      <p:sp>
        <p:nvSpPr>
          <p:cNvPr id="59396" name="テキスト ボックス 3">
            <a:extLst>
              <a:ext uri="{FF2B5EF4-FFF2-40B4-BE49-F238E27FC236}">
                <a16:creationId xmlns:a16="http://schemas.microsoft.com/office/drawing/2014/main" id="{F26B5A89-F537-47D3-834C-547A4EADCF8C}"/>
              </a:ext>
            </a:extLst>
          </p:cNvPr>
          <p:cNvSpPr txBox="1">
            <a:spLocks noChangeArrowheads="1"/>
          </p:cNvSpPr>
          <p:nvPr/>
        </p:nvSpPr>
        <p:spPr bwMode="auto">
          <a:xfrm>
            <a:off x="6459538" y="-4763"/>
            <a:ext cx="2668587"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ea typeface="+mn-ea"/>
              </a:rPr>
              <a:t>47-48</a:t>
            </a:r>
            <a:r>
              <a:rPr lang="ja-JP" altLang="en-US" sz="2000" dirty="0">
                <a:latin typeface="+mn-ea"/>
                <a:ea typeface="+mn-ea"/>
              </a:rPr>
              <a:t>ページ</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2">
            <a:extLst>
              <a:ext uri="{FF2B5EF4-FFF2-40B4-BE49-F238E27FC236}">
                <a16:creationId xmlns:a16="http://schemas.microsoft.com/office/drawing/2014/main" id="{7A07A0C0-C6AC-4DAD-A040-87D148734270}"/>
              </a:ext>
            </a:extLst>
          </p:cNvPr>
          <p:cNvSpPr txBox="1">
            <a:spLocks/>
          </p:cNvSpPr>
          <p:nvPr/>
        </p:nvSpPr>
        <p:spPr>
          <a:xfrm>
            <a:off x="830263" y="1808163"/>
            <a:ext cx="8223250" cy="370840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fontAlgn="auto">
              <a:lnSpc>
                <a:spcPct val="100000"/>
              </a:lnSpc>
              <a:buFont typeface="Calibri" panose="020F0502020204030204" pitchFamily="34" charset="0"/>
              <a:buNone/>
              <a:defRPr/>
            </a:pPr>
            <a:r>
              <a:rPr lang="ja-JP" altLang="en-US" sz="3200" dirty="0"/>
              <a:t>猟犬を用いる場合に必要な項目</a:t>
            </a:r>
            <a:endParaRPr lang="en-US" altLang="ja-JP" sz="3200" dirty="0"/>
          </a:p>
          <a:p>
            <a:pPr fontAlgn="auto">
              <a:lnSpc>
                <a:spcPct val="100000"/>
              </a:lnSpc>
              <a:buFont typeface="Wingdings" panose="05000000000000000000" pitchFamily="2" charset="2"/>
              <a:buChar char="q"/>
              <a:defRPr/>
            </a:pPr>
            <a:r>
              <a:rPr lang="ja-JP" altLang="en-US" sz="2700" dirty="0"/>
              <a:t>登録や予防接種等の実施</a:t>
            </a:r>
            <a:endParaRPr lang="en-US" altLang="ja-JP" sz="2700" dirty="0"/>
          </a:p>
          <a:p>
            <a:pPr fontAlgn="auto">
              <a:lnSpc>
                <a:spcPct val="100000"/>
              </a:lnSpc>
              <a:buFont typeface="Wingdings" panose="05000000000000000000" pitchFamily="2" charset="2"/>
              <a:buChar char="q"/>
              <a:defRPr/>
            </a:pPr>
            <a:r>
              <a:rPr lang="ja-JP" altLang="en-US" sz="2700" dirty="0"/>
              <a:t>日ごろからの訓練</a:t>
            </a:r>
            <a:endParaRPr lang="en-US" altLang="ja-JP" sz="2700" dirty="0"/>
          </a:p>
          <a:p>
            <a:pPr lvl="1" fontAlgn="auto">
              <a:lnSpc>
                <a:spcPct val="100000"/>
              </a:lnSpc>
              <a:buFont typeface="Wingdings" panose="05000000000000000000" pitchFamily="2" charset="2"/>
              <a:buChar char="Ø"/>
              <a:defRPr/>
            </a:pPr>
            <a:r>
              <a:rPr lang="ja-JP" altLang="en-US" sz="2400" dirty="0"/>
              <a:t>人や飼育動物に危害を加えない</a:t>
            </a:r>
            <a:endParaRPr lang="en-US" altLang="ja-JP" sz="2400" dirty="0"/>
          </a:p>
          <a:p>
            <a:pPr fontAlgn="auto">
              <a:lnSpc>
                <a:spcPct val="100000"/>
              </a:lnSpc>
              <a:buFont typeface="Wingdings" panose="05000000000000000000" pitchFamily="2" charset="2"/>
              <a:buChar char="q"/>
              <a:defRPr/>
            </a:pPr>
            <a:r>
              <a:rPr lang="ja-JP" altLang="en-US" sz="2700" dirty="0"/>
              <a:t>捕獲にふさわしい犬種や個体の選択</a:t>
            </a:r>
            <a:endParaRPr lang="en-US" altLang="ja-JP" sz="2700" dirty="0"/>
          </a:p>
          <a:p>
            <a:pPr fontAlgn="auto">
              <a:lnSpc>
                <a:spcPct val="100000"/>
              </a:lnSpc>
              <a:buFont typeface="Wingdings" panose="05000000000000000000" pitchFamily="2" charset="2"/>
              <a:buChar char="q"/>
              <a:defRPr/>
            </a:pPr>
            <a:r>
              <a:rPr lang="ja-JP" altLang="en-US" sz="2700" dirty="0"/>
              <a:t>現場では、常に管理の下で行動させる</a:t>
            </a:r>
            <a:endParaRPr lang="en-US" altLang="ja-JP" sz="2700" dirty="0"/>
          </a:p>
        </p:txBody>
      </p:sp>
      <p:sp>
        <p:nvSpPr>
          <p:cNvPr id="61443" name="コンテンツ プレースホルダー 2">
            <a:extLst>
              <a:ext uri="{FF2B5EF4-FFF2-40B4-BE49-F238E27FC236}">
                <a16:creationId xmlns:a16="http://schemas.microsoft.com/office/drawing/2014/main" id="{4E0A2A00-0E22-40E1-92C2-A7C84429CEF5}"/>
              </a:ext>
            </a:extLst>
          </p:cNvPr>
          <p:cNvSpPr txBox="1">
            <a:spLocks/>
          </p:cNvSpPr>
          <p:nvPr/>
        </p:nvSpPr>
        <p:spPr bwMode="auto">
          <a:xfrm>
            <a:off x="419100" y="906463"/>
            <a:ext cx="8634413"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9pPr>
          </a:lstStyle>
          <a:p>
            <a:pPr eaLnBrk="1" hangingPunct="1">
              <a:lnSpc>
                <a:spcPts val="3000"/>
              </a:lnSpc>
              <a:buClr>
                <a:srgbClr val="99CB38"/>
              </a:buClr>
              <a:buNone/>
            </a:pPr>
            <a:r>
              <a:rPr lang="en-US" altLang="ja-JP" sz="3600" u="sng" dirty="0"/>
              <a:t>3.4.5 </a:t>
            </a:r>
            <a:r>
              <a:rPr lang="ja-JP" altLang="en-US" sz="3600" u="sng" dirty="0"/>
              <a:t>銃による捕獲に必要な技能と作業②</a:t>
            </a:r>
            <a:endParaRPr lang="en-US" altLang="ja-JP" sz="3600" dirty="0"/>
          </a:p>
        </p:txBody>
      </p:sp>
      <p:sp>
        <p:nvSpPr>
          <p:cNvPr id="61444" name="テキスト ボックス 3">
            <a:extLst>
              <a:ext uri="{FF2B5EF4-FFF2-40B4-BE49-F238E27FC236}">
                <a16:creationId xmlns:a16="http://schemas.microsoft.com/office/drawing/2014/main" id="{B37821C3-09AF-4350-9303-F56479E19582}"/>
              </a:ext>
            </a:extLst>
          </p:cNvPr>
          <p:cNvSpPr txBox="1">
            <a:spLocks noChangeArrowheads="1"/>
          </p:cNvSpPr>
          <p:nvPr/>
        </p:nvSpPr>
        <p:spPr bwMode="auto">
          <a:xfrm>
            <a:off x="5167313" y="0"/>
            <a:ext cx="3960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rPr>
              <a:t> 47-48</a:t>
            </a:r>
            <a:r>
              <a:rPr lang="ja-JP" altLang="en-US" sz="2000" dirty="0">
                <a:latin typeface="+mn-ea"/>
                <a:ea typeface="+mn-ea"/>
              </a:rPr>
              <a:t>ページ</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FDDD30-9195-49D6-98B9-ACBD25F3DDB3}"/>
              </a:ext>
            </a:extLst>
          </p:cNvPr>
          <p:cNvSpPr>
            <a:spLocks noGrp="1"/>
          </p:cNvSpPr>
          <p:nvPr>
            <p:ph type="title"/>
          </p:nvPr>
        </p:nvSpPr>
        <p:spPr>
          <a:xfrm>
            <a:off x="723471" y="264695"/>
            <a:ext cx="7543800" cy="1279942"/>
          </a:xfrm>
        </p:spPr>
        <p:txBody>
          <a:bodyPr>
            <a:noAutofit/>
          </a:bodyPr>
          <a:lstStyle/>
          <a:p>
            <a:pPr marL="625475" indent="-625475" eaLnBrk="1" fontAlgn="auto" hangingPunct="1">
              <a:spcAft>
                <a:spcPts val="0"/>
              </a:spcAft>
              <a:defRPr/>
            </a:pPr>
            <a:r>
              <a:rPr lang="en-US" altLang="ja-JP" sz="3600" dirty="0">
                <a:solidFill>
                  <a:schemeClr val="tx1">
                    <a:lumMod val="75000"/>
                    <a:lumOff val="25000"/>
                  </a:schemeClr>
                </a:solidFill>
                <a:latin typeface="+mj-ea"/>
              </a:rPr>
              <a:t>3</a:t>
            </a:r>
            <a:r>
              <a:rPr lang="ja-JP" altLang="en-US" sz="3600" dirty="0">
                <a:solidFill>
                  <a:schemeClr val="tx1">
                    <a:lumMod val="75000"/>
                    <a:lumOff val="25000"/>
                  </a:schemeClr>
                </a:solidFill>
                <a:latin typeface="+mj-ea"/>
              </a:rPr>
              <a:t>　鳥獣捕獲等事業における</a:t>
            </a:r>
            <a:br>
              <a:rPr lang="en-US" altLang="ja-JP" sz="3600" dirty="0">
                <a:solidFill>
                  <a:schemeClr val="tx1">
                    <a:lumMod val="75000"/>
                    <a:lumOff val="25000"/>
                  </a:schemeClr>
                </a:solidFill>
                <a:latin typeface="+mj-ea"/>
              </a:rPr>
            </a:br>
            <a:r>
              <a:rPr lang="ja-JP" altLang="en-US" sz="3600" dirty="0">
                <a:solidFill>
                  <a:schemeClr val="tx1">
                    <a:lumMod val="75000"/>
                    <a:lumOff val="25000"/>
                  </a:schemeClr>
                </a:solidFill>
                <a:latin typeface="+mj-ea"/>
              </a:rPr>
              <a:t>　　　　　　　　　捕獲方法と安全管理</a:t>
            </a:r>
            <a:endParaRPr lang="en-US" sz="3600" dirty="0">
              <a:solidFill>
                <a:schemeClr val="tx1">
                  <a:lumMod val="75000"/>
                  <a:lumOff val="25000"/>
                </a:schemeClr>
              </a:solidFill>
              <a:latin typeface="+mj-ea"/>
            </a:endParaRPr>
          </a:p>
        </p:txBody>
      </p:sp>
      <p:sp>
        <p:nvSpPr>
          <p:cNvPr id="28675" name="コンテンツ プレースホルダー 2">
            <a:extLst>
              <a:ext uri="{FF2B5EF4-FFF2-40B4-BE49-F238E27FC236}">
                <a16:creationId xmlns:a16="http://schemas.microsoft.com/office/drawing/2014/main" id="{4427C979-E40B-4EBF-812D-73A88E76648C}"/>
              </a:ext>
            </a:extLst>
          </p:cNvPr>
          <p:cNvSpPr>
            <a:spLocks noGrp="1"/>
          </p:cNvSpPr>
          <p:nvPr>
            <p:ph idx="1"/>
          </p:nvPr>
        </p:nvSpPr>
        <p:spPr>
          <a:xfrm>
            <a:off x="822325" y="1846263"/>
            <a:ext cx="7673975" cy="4022725"/>
          </a:xfrm>
        </p:spPr>
        <p:txBody>
          <a:bodyPr/>
          <a:lstStyle/>
          <a:p>
            <a:pPr eaLnBrk="1" hangingPunct="1">
              <a:lnSpc>
                <a:spcPct val="100000"/>
              </a:lnSpc>
            </a:pPr>
            <a:r>
              <a:rPr lang="en-US" altLang="ja-JP" sz="2700" dirty="0">
                <a:solidFill>
                  <a:schemeClr val="tx1"/>
                </a:solidFill>
                <a:latin typeface="+mj-ea"/>
                <a:ea typeface="+mj-ea"/>
              </a:rPr>
              <a:t>3.1</a:t>
            </a:r>
            <a:r>
              <a:rPr lang="ja-JP" altLang="en-US" sz="2700" dirty="0">
                <a:solidFill>
                  <a:schemeClr val="tx1"/>
                </a:solidFill>
                <a:latin typeface="+mj-ea"/>
                <a:ea typeface="+mj-ea"/>
              </a:rPr>
              <a:t>　捕獲方法への全般的な理解の必要性</a:t>
            </a:r>
            <a:endParaRPr lang="en-US" altLang="ja-JP" sz="2700" dirty="0">
              <a:solidFill>
                <a:schemeClr val="tx1"/>
              </a:solidFill>
              <a:latin typeface="+mj-ea"/>
              <a:ea typeface="+mj-ea"/>
            </a:endParaRPr>
          </a:p>
          <a:p>
            <a:pPr eaLnBrk="1" hangingPunct="1">
              <a:lnSpc>
                <a:spcPct val="100000"/>
              </a:lnSpc>
            </a:pPr>
            <a:r>
              <a:rPr lang="en-US" altLang="ja-JP" sz="2700" dirty="0">
                <a:solidFill>
                  <a:schemeClr val="tx1"/>
                </a:solidFill>
                <a:latin typeface="+mj-ea"/>
                <a:ea typeface="+mj-ea"/>
              </a:rPr>
              <a:t>3.2</a:t>
            </a:r>
            <a:r>
              <a:rPr lang="ja-JP" altLang="en-US" sz="2700" dirty="0">
                <a:solidFill>
                  <a:schemeClr val="tx1"/>
                </a:solidFill>
                <a:latin typeface="+mj-ea"/>
                <a:ea typeface="+mj-ea"/>
              </a:rPr>
              <a:t>　捕獲従事者の安全に関する心構え</a:t>
            </a:r>
            <a:endParaRPr lang="en-US" altLang="ja-JP" sz="2700" dirty="0">
              <a:solidFill>
                <a:schemeClr val="tx1"/>
              </a:solidFill>
              <a:latin typeface="+mj-ea"/>
              <a:ea typeface="+mj-ea"/>
            </a:endParaRPr>
          </a:p>
          <a:p>
            <a:pPr eaLnBrk="1" hangingPunct="1">
              <a:lnSpc>
                <a:spcPct val="100000"/>
              </a:lnSpc>
            </a:pPr>
            <a:r>
              <a:rPr lang="en-US" altLang="ja-JP" sz="2700" dirty="0">
                <a:solidFill>
                  <a:schemeClr val="tx1"/>
                </a:solidFill>
                <a:latin typeface="+mj-ea"/>
                <a:ea typeface="+mj-ea"/>
              </a:rPr>
              <a:t>3.3</a:t>
            </a:r>
            <a:r>
              <a:rPr lang="ja-JP" altLang="en-US" sz="2700" dirty="0">
                <a:solidFill>
                  <a:schemeClr val="tx1"/>
                </a:solidFill>
                <a:latin typeface="+mj-ea"/>
                <a:ea typeface="+mj-ea"/>
              </a:rPr>
              <a:t>　主な鳥獣の生態と捕獲の留意点</a:t>
            </a:r>
            <a:endParaRPr lang="en-US" altLang="ja-JP" sz="2700" dirty="0">
              <a:solidFill>
                <a:schemeClr val="tx1"/>
              </a:solidFill>
              <a:latin typeface="+mj-ea"/>
              <a:ea typeface="+mj-ea"/>
            </a:endParaRPr>
          </a:p>
          <a:p>
            <a:pPr eaLnBrk="1" hangingPunct="1">
              <a:lnSpc>
                <a:spcPct val="100000"/>
              </a:lnSpc>
            </a:pPr>
            <a:r>
              <a:rPr lang="en-US" altLang="ja-JP" sz="2700" dirty="0">
                <a:solidFill>
                  <a:schemeClr val="tx1"/>
                </a:solidFill>
                <a:latin typeface="+mj-ea"/>
                <a:ea typeface="+mj-ea"/>
              </a:rPr>
              <a:t>3.4</a:t>
            </a:r>
            <a:r>
              <a:rPr lang="ja-JP" altLang="en-US" sz="2700" dirty="0">
                <a:solidFill>
                  <a:schemeClr val="tx1"/>
                </a:solidFill>
                <a:latin typeface="+mj-ea"/>
                <a:ea typeface="+mj-ea"/>
              </a:rPr>
              <a:t>　銃器による捕獲</a:t>
            </a:r>
            <a:endParaRPr lang="en-US" altLang="ja-JP" sz="2700" dirty="0">
              <a:solidFill>
                <a:schemeClr val="tx1"/>
              </a:solidFill>
              <a:latin typeface="+mj-ea"/>
              <a:ea typeface="+mj-ea"/>
            </a:endParaRPr>
          </a:p>
          <a:p>
            <a:pPr eaLnBrk="1" hangingPunct="1">
              <a:lnSpc>
                <a:spcPct val="100000"/>
              </a:lnSpc>
            </a:pPr>
            <a:r>
              <a:rPr lang="en-US" altLang="ja-JP" sz="2700" dirty="0">
                <a:solidFill>
                  <a:srgbClr val="C00000"/>
                </a:solidFill>
                <a:latin typeface="+mj-ea"/>
                <a:ea typeface="+mj-ea"/>
              </a:rPr>
              <a:t>3.5</a:t>
            </a:r>
            <a:r>
              <a:rPr lang="ja-JP" altLang="en-US" sz="2700" dirty="0">
                <a:solidFill>
                  <a:srgbClr val="C00000"/>
                </a:solidFill>
                <a:latin typeface="+mj-ea"/>
                <a:ea typeface="+mj-ea"/>
              </a:rPr>
              <a:t>　銃器による捕獲の安全管理</a:t>
            </a:r>
            <a:endParaRPr lang="en-US" altLang="ja-JP" sz="2700" dirty="0">
              <a:solidFill>
                <a:srgbClr val="C00000"/>
              </a:solidFill>
              <a:latin typeface="+mj-ea"/>
              <a:ea typeface="+mj-ea"/>
            </a:endParaRPr>
          </a:p>
          <a:p>
            <a:pPr eaLnBrk="1" hangingPunct="1">
              <a:lnSpc>
                <a:spcPct val="100000"/>
              </a:lnSpc>
            </a:pPr>
            <a:r>
              <a:rPr lang="en-US" altLang="ja-JP" sz="2700" dirty="0">
                <a:solidFill>
                  <a:schemeClr val="tx1"/>
                </a:solidFill>
                <a:latin typeface="+mj-ea"/>
                <a:ea typeface="+mj-ea"/>
              </a:rPr>
              <a:t>3.6</a:t>
            </a:r>
            <a:r>
              <a:rPr lang="ja-JP" altLang="en-US" sz="2700" dirty="0">
                <a:solidFill>
                  <a:schemeClr val="tx1"/>
                </a:solidFill>
                <a:latin typeface="+mj-ea"/>
                <a:ea typeface="+mj-ea"/>
              </a:rPr>
              <a:t>　わなによる捕獲</a:t>
            </a:r>
            <a:endParaRPr lang="en-US" altLang="ja-JP" sz="2700" dirty="0">
              <a:solidFill>
                <a:schemeClr val="tx1"/>
              </a:solidFill>
              <a:latin typeface="+mj-ea"/>
              <a:ea typeface="+mj-ea"/>
            </a:endParaRPr>
          </a:p>
          <a:p>
            <a:pPr eaLnBrk="1" hangingPunct="1">
              <a:lnSpc>
                <a:spcPct val="100000"/>
              </a:lnSpc>
            </a:pPr>
            <a:r>
              <a:rPr lang="en-US" altLang="ja-JP" sz="2700" dirty="0">
                <a:solidFill>
                  <a:schemeClr val="tx1"/>
                </a:solidFill>
                <a:latin typeface="+mj-ea"/>
                <a:ea typeface="+mj-ea"/>
              </a:rPr>
              <a:t>3.7</a:t>
            </a:r>
            <a:r>
              <a:rPr lang="ja-JP" altLang="en-US" sz="2700" dirty="0">
                <a:solidFill>
                  <a:schemeClr val="tx1"/>
                </a:solidFill>
                <a:latin typeface="+mj-ea"/>
                <a:ea typeface="+mj-ea"/>
              </a:rPr>
              <a:t>　わなによる捕獲の安全管理</a:t>
            </a:r>
            <a:endParaRPr lang="en-US" altLang="ja-JP" sz="2700" dirty="0">
              <a:solidFill>
                <a:schemeClr val="tx1"/>
              </a:solidFill>
              <a:latin typeface="+mj-ea"/>
              <a:ea typeface="+mj-ea"/>
            </a:endParaRPr>
          </a:p>
        </p:txBody>
      </p:sp>
    </p:spTree>
    <p:extLst>
      <p:ext uri="{BB962C8B-B14F-4D97-AF65-F5344CB8AC3E}">
        <p14:creationId xmlns:p14="http://schemas.microsoft.com/office/powerpoint/2010/main" val="27780130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コンテンツ プレースホルダー 2">
            <a:extLst>
              <a:ext uri="{FF2B5EF4-FFF2-40B4-BE49-F238E27FC236}">
                <a16:creationId xmlns:a16="http://schemas.microsoft.com/office/drawing/2014/main" id="{650E3DF1-8C5D-4C4B-9A08-82FA01A0D8BF}"/>
              </a:ext>
            </a:extLst>
          </p:cNvPr>
          <p:cNvSpPr txBox="1">
            <a:spLocks/>
          </p:cNvSpPr>
          <p:nvPr/>
        </p:nvSpPr>
        <p:spPr bwMode="auto">
          <a:xfrm>
            <a:off x="474663" y="522288"/>
            <a:ext cx="76866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Font typeface="Calibri" panose="020F0502020204030204" pitchFamily="34" charset="0"/>
              <a:buNone/>
            </a:pPr>
            <a:r>
              <a:rPr lang="en-US" altLang="ja-JP" sz="3600" u="sng" dirty="0">
                <a:solidFill>
                  <a:srgbClr val="404040"/>
                </a:solidFill>
              </a:rPr>
              <a:t>3.5.1</a:t>
            </a:r>
            <a:r>
              <a:rPr lang="ja-JP" altLang="en-US" sz="3600" u="sng" dirty="0">
                <a:solidFill>
                  <a:srgbClr val="404040"/>
                </a:solidFill>
              </a:rPr>
              <a:t>　銃器及び照準器、弾薬等の選択</a:t>
            </a:r>
            <a:endParaRPr lang="en-US" altLang="ja-JP" sz="3600" u="sng" dirty="0">
              <a:solidFill>
                <a:srgbClr val="404040"/>
              </a:solidFill>
            </a:endParaRPr>
          </a:p>
        </p:txBody>
      </p:sp>
      <p:sp>
        <p:nvSpPr>
          <p:cNvPr id="28675" name="コンテンツ プレースホルダー 2">
            <a:extLst>
              <a:ext uri="{FF2B5EF4-FFF2-40B4-BE49-F238E27FC236}">
                <a16:creationId xmlns:a16="http://schemas.microsoft.com/office/drawing/2014/main" id="{09AC25BC-1094-4EC5-8B14-F1A3AC3A05B2}"/>
              </a:ext>
            </a:extLst>
          </p:cNvPr>
          <p:cNvSpPr txBox="1">
            <a:spLocks/>
          </p:cNvSpPr>
          <p:nvPr/>
        </p:nvSpPr>
        <p:spPr bwMode="auto">
          <a:xfrm>
            <a:off x="458788" y="1341438"/>
            <a:ext cx="8326437"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90488" indent="-90488">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eaLnBrk="1" hangingPunct="1">
              <a:lnSpc>
                <a:spcPct val="100000"/>
              </a:lnSpc>
              <a:buSzTx/>
              <a:buFont typeface="Wingdings" panose="05000000000000000000" pitchFamily="2" charset="2"/>
              <a:buChar char="p"/>
              <a:defRPr/>
            </a:pPr>
            <a:r>
              <a:rPr kumimoji="0" lang="ja-JP" altLang="en-US" sz="3200" dirty="0"/>
              <a:t>考慮すべき項目</a:t>
            </a:r>
            <a:endParaRPr kumimoji="0" lang="en-US" altLang="ja-JP" sz="3200" dirty="0"/>
          </a:p>
          <a:p>
            <a:pPr lvl="1" eaLnBrk="1" hangingPunct="1">
              <a:lnSpc>
                <a:spcPct val="100000"/>
              </a:lnSpc>
              <a:spcBef>
                <a:spcPts val="600"/>
              </a:spcBef>
              <a:spcAft>
                <a:spcPts val="200"/>
              </a:spcAft>
              <a:buFont typeface="Wingdings" panose="05000000000000000000" pitchFamily="2" charset="2"/>
              <a:buChar char="Ø"/>
              <a:defRPr/>
            </a:pPr>
            <a:r>
              <a:rPr kumimoji="0" lang="ja-JP" altLang="en-US" sz="2700" dirty="0"/>
              <a:t>威力（殺傷能力）</a:t>
            </a:r>
            <a:endParaRPr kumimoji="0" lang="en-US" altLang="ja-JP" sz="2700" dirty="0"/>
          </a:p>
          <a:p>
            <a:pPr lvl="1" eaLnBrk="1" hangingPunct="1">
              <a:lnSpc>
                <a:spcPct val="100000"/>
              </a:lnSpc>
              <a:spcBef>
                <a:spcPts val="600"/>
              </a:spcBef>
              <a:spcAft>
                <a:spcPts val="200"/>
              </a:spcAft>
              <a:buFont typeface="Wingdings" panose="05000000000000000000" pitchFamily="2" charset="2"/>
              <a:buChar char="Ø"/>
              <a:defRPr/>
            </a:pPr>
            <a:r>
              <a:rPr kumimoji="0" lang="ja-JP" altLang="en-US" sz="2700" dirty="0"/>
              <a:t>射程距離</a:t>
            </a:r>
            <a:endParaRPr kumimoji="0" lang="en-US" altLang="ja-JP" sz="2700" dirty="0"/>
          </a:p>
          <a:p>
            <a:pPr lvl="1" eaLnBrk="1" hangingPunct="1">
              <a:lnSpc>
                <a:spcPct val="100000"/>
              </a:lnSpc>
              <a:spcBef>
                <a:spcPts val="600"/>
              </a:spcBef>
              <a:spcAft>
                <a:spcPts val="200"/>
              </a:spcAft>
              <a:buFont typeface="Wingdings" panose="05000000000000000000" pitchFamily="2" charset="2"/>
              <a:buChar char="Ø"/>
              <a:defRPr/>
            </a:pPr>
            <a:r>
              <a:rPr kumimoji="0" lang="ja-JP" altLang="en-US" sz="2700" dirty="0"/>
              <a:t>反動</a:t>
            </a:r>
            <a:endParaRPr kumimoji="0" lang="en-US" altLang="ja-JP" sz="2700" dirty="0"/>
          </a:p>
          <a:p>
            <a:pPr lvl="1" eaLnBrk="1" hangingPunct="1">
              <a:lnSpc>
                <a:spcPct val="100000"/>
              </a:lnSpc>
              <a:spcBef>
                <a:spcPts val="600"/>
              </a:spcBef>
              <a:spcAft>
                <a:spcPts val="200"/>
              </a:spcAft>
              <a:buFont typeface="Wingdings" panose="05000000000000000000" pitchFamily="2" charset="2"/>
              <a:buChar char="Ø"/>
              <a:defRPr/>
            </a:pPr>
            <a:r>
              <a:rPr kumimoji="0" lang="ja-JP" altLang="en-US" sz="2700" dirty="0"/>
              <a:t>照準器（合わせやすさや、スコープの場合は倍率）</a:t>
            </a:r>
            <a:endParaRPr kumimoji="0" lang="en-US" altLang="ja-JP" sz="2700" dirty="0"/>
          </a:p>
          <a:p>
            <a:pPr marL="200025" lvl="1" indent="0" eaLnBrk="1" hangingPunct="1">
              <a:lnSpc>
                <a:spcPct val="100000"/>
              </a:lnSpc>
              <a:spcBef>
                <a:spcPts val="600"/>
              </a:spcBef>
              <a:spcAft>
                <a:spcPts val="200"/>
              </a:spcAft>
              <a:buFont typeface="Calibri" panose="020F0502020204030204" pitchFamily="34" charset="0"/>
              <a:buNone/>
              <a:defRPr/>
            </a:pPr>
            <a:endParaRPr kumimoji="0" lang="en-US" altLang="ja-JP" sz="800" dirty="0"/>
          </a:p>
          <a:p>
            <a:pPr eaLnBrk="1" hangingPunct="1">
              <a:lnSpc>
                <a:spcPct val="100000"/>
              </a:lnSpc>
              <a:spcBef>
                <a:spcPts val="600"/>
              </a:spcBef>
              <a:buSzTx/>
              <a:buFont typeface="Wingdings" panose="05000000000000000000" pitchFamily="2" charset="2"/>
              <a:buChar char="p"/>
              <a:defRPr/>
            </a:pPr>
            <a:r>
              <a:rPr kumimoji="0" lang="ja-JP" altLang="en-US" sz="3200" dirty="0"/>
              <a:t>不適切な用具を選択すると・・・</a:t>
            </a:r>
            <a:endParaRPr kumimoji="0" lang="en-US" altLang="ja-JP" sz="3200" dirty="0"/>
          </a:p>
          <a:p>
            <a:pPr lvl="1" eaLnBrk="1" hangingPunct="1">
              <a:lnSpc>
                <a:spcPct val="100000"/>
              </a:lnSpc>
              <a:spcBef>
                <a:spcPts val="600"/>
              </a:spcBef>
              <a:spcAft>
                <a:spcPts val="200"/>
              </a:spcAft>
              <a:buFont typeface="Wingdings" panose="05000000000000000000" pitchFamily="2" charset="2"/>
              <a:buChar char="Ø"/>
              <a:defRPr/>
            </a:pPr>
            <a:r>
              <a:rPr kumimoji="0" lang="ja-JP" altLang="en-US" sz="2700" dirty="0"/>
              <a:t>捕獲効率の低下</a:t>
            </a:r>
            <a:endParaRPr kumimoji="0" lang="en-US" altLang="ja-JP" sz="2700" dirty="0"/>
          </a:p>
          <a:p>
            <a:pPr lvl="1" eaLnBrk="1" hangingPunct="1">
              <a:lnSpc>
                <a:spcPct val="100000"/>
              </a:lnSpc>
              <a:spcBef>
                <a:spcPts val="600"/>
              </a:spcBef>
              <a:spcAft>
                <a:spcPts val="200"/>
              </a:spcAft>
              <a:buFont typeface="Wingdings" panose="05000000000000000000" pitchFamily="2" charset="2"/>
              <a:buChar char="Ø"/>
              <a:defRPr/>
            </a:pPr>
            <a:r>
              <a:rPr kumimoji="0" lang="ja-JP" altLang="en-US" sz="2700" dirty="0"/>
              <a:t>危険性が高まる：必要以上の威力や射程距離は不要</a:t>
            </a:r>
            <a:endParaRPr kumimoji="0" lang="en-US" altLang="ja-JP" sz="2700" dirty="0"/>
          </a:p>
          <a:p>
            <a:pPr lvl="1" eaLnBrk="1" hangingPunct="1">
              <a:lnSpc>
                <a:spcPct val="100000"/>
              </a:lnSpc>
              <a:spcBef>
                <a:spcPts val="600"/>
              </a:spcBef>
              <a:spcAft>
                <a:spcPts val="200"/>
              </a:spcAft>
              <a:buFont typeface="Wingdings" panose="05000000000000000000" pitchFamily="2" charset="2"/>
              <a:buChar char="Ø"/>
              <a:defRPr/>
            </a:pPr>
            <a:endParaRPr kumimoji="0" lang="en-US" altLang="ja-JP" sz="2800" dirty="0"/>
          </a:p>
          <a:p>
            <a:pPr lvl="1" eaLnBrk="1" hangingPunct="1">
              <a:lnSpc>
                <a:spcPct val="100000"/>
              </a:lnSpc>
              <a:spcBef>
                <a:spcPts val="600"/>
              </a:spcBef>
              <a:spcAft>
                <a:spcPts val="200"/>
              </a:spcAft>
              <a:buFont typeface="Calibri" panose="020F0502020204030204" pitchFamily="34" charset="0"/>
              <a:buNone/>
              <a:defRPr/>
            </a:pPr>
            <a:endParaRPr kumimoji="0" lang="en-US" altLang="ja-JP" sz="2700" dirty="0"/>
          </a:p>
          <a:p>
            <a:pPr eaLnBrk="1" hangingPunct="1">
              <a:lnSpc>
                <a:spcPct val="100000"/>
              </a:lnSpc>
              <a:buSzTx/>
              <a:buFont typeface="Calibri" panose="020F0502020204030204" pitchFamily="34" charset="0"/>
              <a:buNone/>
              <a:defRPr/>
            </a:pPr>
            <a:endParaRPr kumimoji="0" lang="en-US" altLang="ja-JP" sz="2700" dirty="0"/>
          </a:p>
        </p:txBody>
      </p:sp>
      <p:sp>
        <p:nvSpPr>
          <p:cNvPr id="28676" name="テキスト ボックス 5">
            <a:extLst>
              <a:ext uri="{FF2B5EF4-FFF2-40B4-BE49-F238E27FC236}">
                <a16:creationId xmlns:a16="http://schemas.microsoft.com/office/drawing/2014/main" id="{2B7F7E18-13C3-438A-8655-BAED1313CD2F}"/>
              </a:ext>
            </a:extLst>
          </p:cNvPr>
          <p:cNvSpPr txBox="1">
            <a:spLocks noChangeArrowheads="1"/>
          </p:cNvSpPr>
          <p:nvPr/>
        </p:nvSpPr>
        <p:spPr bwMode="auto">
          <a:xfrm>
            <a:off x="6604000" y="0"/>
            <a:ext cx="2524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ea typeface="+mn-ea"/>
              </a:rPr>
              <a:t>48</a:t>
            </a:r>
            <a:r>
              <a:rPr lang="ja-JP" altLang="en-US" sz="2000" dirty="0">
                <a:latin typeface="+mn-ea"/>
                <a:ea typeface="+mn-ea"/>
              </a:rPr>
              <a:t>ページ</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コンテンツ プレースホルダー 2">
            <a:extLst>
              <a:ext uri="{FF2B5EF4-FFF2-40B4-BE49-F238E27FC236}">
                <a16:creationId xmlns:a16="http://schemas.microsoft.com/office/drawing/2014/main" id="{491E5A2D-BD8A-4EF1-B3FF-66668C2AA3E6}"/>
              </a:ext>
            </a:extLst>
          </p:cNvPr>
          <p:cNvSpPr txBox="1">
            <a:spLocks/>
          </p:cNvSpPr>
          <p:nvPr/>
        </p:nvSpPr>
        <p:spPr bwMode="auto">
          <a:xfrm>
            <a:off x="307975" y="787400"/>
            <a:ext cx="864352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250950" indent="-125095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Font typeface="Calibri" panose="020F0502020204030204" pitchFamily="34" charset="0"/>
              <a:buNone/>
            </a:pPr>
            <a:r>
              <a:rPr lang="en-US" altLang="ja-JP" sz="3600" u="sng" dirty="0">
                <a:solidFill>
                  <a:srgbClr val="404040"/>
                </a:solidFill>
              </a:rPr>
              <a:t>3.5.2</a:t>
            </a:r>
            <a:r>
              <a:rPr lang="ja-JP" altLang="en-US" sz="3600" u="sng" dirty="0">
                <a:solidFill>
                  <a:srgbClr val="404040"/>
                </a:solidFill>
              </a:rPr>
              <a:t>　銃器の整備、調整、</a:t>
            </a:r>
            <a:endParaRPr lang="en-US" altLang="ja-JP" sz="3600" u="sng" dirty="0">
              <a:solidFill>
                <a:srgbClr val="404040"/>
              </a:solidFill>
            </a:endParaRPr>
          </a:p>
          <a:p>
            <a:pPr eaLnBrk="1" hangingPunct="1">
              <a:lnSpc>
                <a:spcPct val="90000"/>
              </a:lnSpc>
              <a:spcBef>
                <a:spcPts val="1200"/>
              </a:spcBef>
              <a:spcAft>
                <a:spcPts val="200"/>
              </a:spcAft>
              <a:buClr>
                <a:schemeClr val="accent1"/>
              </a:buClr>
              <a:buFont typeface="Calibri" panose="020F0502020204030204" pitchFamily="34" charset="0"/>
              <a:buNone/>
            </a:pPr>
            <a:r>
              <a:rPr lang="ja-JP" altLang="en-US" sz="3600" dirty="0">
                <a:solidFill>
                  <a:srgbClr val="404040"/>
                </a:solidFill>
              </a:rPr>
              <a:t>　　　　　　　</a:t>
            </a:r>
            <a:r>
              <a:rPr lang="ja-JP" altLang="en-US" sz="3600" u="sng" dirty="0">
                <a:solidFill>
                  <a:srgbClr val="404040"/>
                </a:solidFill>
              </a:rPr>
              <a:t>取扱いの習熟、射撃場での訓練</a:t>
            </a:r>
            <a:endParaRPr lang="en-US" altLang="ja-JP" sz="3600" u="sng" dirty="0">
              <a:solidFill>
                <a:srgbClr val="404040"/>
              </a:solidFill>
            </a:endParaRPr>
          </a:p>
        </p:txBody>
      </p:sp>
      <p:sp>
        <p:nvSpPr>
          <p:cNvPr id="30723" name="コンテンツ プレースホルダー 2">
            <a:extLst>
              <a:ext uri="{FF2B5EF4-FFF2-40B4-BE49-F238E27FC236}">
                <a16:creationId xmlns:a16="http://schemas.microsoft.com/office/drawing/2014/main" id="{9C1CF3EE-8D18-4786-890A-A958255940F9}"/>
              </a:ext>
            </a:extLst>
          </p:cNvPr>
          <p:cNvSpPr txBox="1">
            <a:spLocks/>
          </p:cNvSpPr>
          <p:nvPr/>
        </p:nvSpPr>
        <p:spPr bwMode="auto">
          <a:xfrm>
            <a:off x="822325" y="2101850"/>
            <a:ext cx="7812088" cy="3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2913" indent="-442913">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spcBef>
                <a:spcPts val="1200"/>
              </a:spcBef>
              <a:spcAft>
                <a:spcPts val="200"/>
              </a:spcAft>
              <a:buClr>
                <a:schemeClr val="accent1"/>
              </a:buClr>
              <a:buFont typeface="Wingdings" panose="05000000000000000000" pitchFamily="2" charset="2"/>
              <a:buChar char="q"/>
            </a:pPr>
            <a:r>
              <a:rPr kumimoji="0" lang="ja-JP" altLang="en-US" sz="2700" dirty="0">
                <a:solidFill>
                  <a:srgbClr val="404040"/>
                </a:solidFill>
              </a:rPr>
              <a:t>整備や調整が不足していれば事故の原因になる</a:t>
            </a:r>
            <a:endParaRPr kumimoji="0" lang="en-US" altLang="ja-JP" sz="2700" dirty="0">
              <a:solidFill>
                <a:srgbClr val="404040"/>
              </a:solidFill>
            </a:endParaRPr>
          </a:p>
          <a:p>
            <a:pPr eaLnBrk="1" hangingPunct="1">
              <a:spcBef>
                <a:spcPts val="1200"/>
              </a:spcBef>
              <a:spcAft>
                <a:spcPts val="200"/>
              </a:spcAft>
              <a:buClr>
                <a:schemeClr val="accent1"/>
              </a:buClr>
              <a:buFont typeface="Wingdings" panose="05000000000000000000" pitchFamily="2" charset="2"/>
              <a:buChar char="q"/>
            </a:pPr>
            <a:r>
              <a:rPr kumimoji="0" lang="ja-JP" altLang="en-US" sz="2700" dirty="0">
                <a:solidFill>
                  <a:srgbClr val="404040"/>
                </a:solidFill>
              </a:rPr>
              <a:t>現場での不具合には自分自身での対応が必要</a:t>
            </a:r>
            <a:endParaRPr kumimoji="0" lang="en-US" altLang="ja-JP" sz="2700" dirty="0">
              <a:solidFill>
                <a:srgbClr val="404040"/>
              </a:solidFill>
            </a:endParaRPr>
          </a:p>
          <a:p>
            <a:pPr eaLnBrk="1" hangingPunct="1">
              <a:spcBef>
                <a:spcPts val="1200"/>
              </a:spcBef>
              <a:spcAft>
                <a:spcPts val="200"/>
              </a:spcAft>
              <a:buClr>
                <a:schemeClr val="accent1"/>
              </a:buClr>
              <a:buFont typeface="Wingdings" panose="05000000000000000000" pitchFamily="2" charset="2"/>
              <a:buChar char="q"/>
            </a:pPr>
            <a:r>
              <a:rPr kumimoji="0" lang="ja-JP" altLang="en-US" sz="2700" dirty="0">
                <a:solidFill>
                  <a:srgbClr val="404040"/>
                </a:solidFill>
              </a:rPr>
              <a:t>技能の向上と安全確保のための訓練は、欠かさないように</a:t>
            </a:r>
            <a:endParaRPr kumimoji="0" lang="en-US" altLang="ja-JP" sz="2700" dirty="0">
              <a:solidFill>
                <a:srgbClr val="404040"/>
              </a:solidFill>
            </a:endParaRPr>
          </a:p>
          <a:p>
            <a:pPr eaLnBrk="1" hangingPunct="1">
              <a:spcBef>
                <a:spcPts val="1200"/>
              </a:spcBef>
              <a:spcAft>
                <a:spcPts val="200"/>
              </a:spcAft>
              <a:buClr>
                <a:schemeClr val="accent1"/>
              </a:buClr>
              <a:buFont typeface="Wingdings" panose="05000000000000000000" pitchFamily="2" charset="2"/>
              <a:buChar char="q"/>
            </a:pPr>
            <a:r>
              <a:rPr kumimoji="0" lang="ja-JP" altLang="en-US" sz="2700" dirty="0">
                <a:solidFill>
                  <a:srgbClr val="404040"/>
                </a:solidFill>
              </a:rPr>
              <a:t>現場での作業に近い種目の射撃練習に努める</a:t>
            </a:r>
            <a:endParaRPr kumimoji="0" lang="en-US" altLang="ja-JP" sz="2700" dirty="0">
              <a:solidFill>
                <a:srgbClr val="404040"/>
              </a:solidFill>
            </a:endParaRPr>
          </a:p>
          <a:p>
            <a:pPr eaLnBrk="1" hangingPunct="1">
              <a:spcBef>
                <a:spcPts val="1200"/>
              </a:spcBef>
              <a:spcAft>
                <a:spcPts val="200"/>
              </a:spcAft>
              <a:buClr>
                <a:schemeClr val="accent1"/>
              </a:buClr>
              <a:buFont typeface="Wingdings" panose="05000000000000000000" pitchFamily="2" charset="2"/>
              <a:buChar char="q"/>
            </a:pPr>
            <a:r>
              <a:rPr kumimoji="0" lang="ja-JP" altLang="en-US" sz="2700" dirty="0">
                <a:solidFill>
                  <a:srgbClr val="404040"/>
                </a:solidFill>
              </a:rPr>
              <a:t>業務実施の直前には、用いる銃器や実包を使って、試射や照準合わせを確実に行う</a:t>
            </a:r>
            <a:endParaRPr kumimoji="0" lang="en-US" altLang="ja-JP" sz="2700" dirty="0">
              <a:solidFill>
                <a:srgbClr val="404040"/>
              </a:solidFill>
            </a:endParaRPr>
          </a:p>
        </p:txBody>
      </p:sp>
      <p:sp>
        <p:nvSpPr>
          <p:cNvPr id="30724" name="テキスト ボックス 6">
            <a:extLst>
              <a:ext uri="{FF2B5EF4-FFF2-40B4-BE49-F238E27FC236}">
                <a16:creationId xmlns:a16="http://schemas.microsoft.com/office/drawing/2014/main" id="{9811ADBB-37CE-493E-A241-7687C6CC4DF5}"/>
              </a:ext>
            </a:extLst>
          </p:cNvPr>
          <p:cNvSpPr txBox="1">
            <a:spLocks noChangeArrowheads="1"/>
          </p:cNvSpPr>
          <p:nvPr/>
        </p:nvSpPr>
        <p:spPr bwMode="auto">
          <a:xfrm>
            <a:off x="6426200" y="0"/>
            <a:ext cx="27146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ea typeface="+mn-ea"/>
              </a:rPr>
              <a:t>44-45</a:t>
            </a:r>
            <a:r>
              <a:rPr lang="ja-JP" altLang="en-US" sz="2000" dirty="0">
                <a:latin typeface="+mn-ea"/>
                <a:ea typeface="+mn-ea"/>
              </a:rPr>
              <a:t>ページ</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1FDAE832-BFE7-C73F-0958-6C45B8C5A509}"/>
              </a:ext>
            </a:extLst>
          </p:cNvPr>
          <p:cNvGraphicFramePr>
            <a:graphicFrameLocks noGrp="1"/>
          </p:cNvGraphicFramePr>
          <p:nvPr/>
        </p:nvGraphicFramePr>
        <p:xfrm>
          <a:off x="107504" y="116632"/>
          <a:ext cx="8928992" cy="6196864"/>
        </p:xfrm>
        <a:graphic>
          <a:graphicData uri="http://schemas.openxmlformats.org/drawingml/2006/table">
            <a:tbl>
              <a:tblPr firstRow="1" firstCol="1" bandRow="1">
                <a:tableStyleId>{5C22544A-7EE6-4342-B048-85BDC9FD1C3A}</a:tableStyleId>
              </a:tblPr>
              <a:tblGrid>
                <a:gridCol w="834485">
                  <a:extLst>
                    <a:ext uri="{9D8B030D-6E8A-4147-A177-3AD203B41FA5}">
                      <a16:colId xmlns:a16="http://schemas.microsoft.com/office/drawing/2014/main" val="3668563468"/>
                    </a:ext>
                  </a:extLst>
                </a:gridCol>
                <a:gridCol w="2405875">
                  <a:extLst>
                    <a:ext uri="{9D8B030D-6E8A-4147-A177-3AD203B41FA5}">
                      <a16:colId xmlns:a16="http://schemas.microsoft.com/office/drawing/2014/main" val="905835047"/>
                    </a:ext>
                  </a:extLst>
                </a:gridCol>
                <a:gridCol w="4680520">
                  <a:extLst>
                    <a:ext uri="{9D8B030D-6E8A-4147-A177-3AD203B41FA5}">
                      <a16:colId xmlns:a16="http://schemas.microsoft.com/office/drawing/2014/main" val="981270857"/>
                    </a:ext>
                  </a:extLst>
                </a:gridCol>
                <a:gridCol w="1008112">
                  <a:extLst>
                    <a:ext uri="{9D8B030D-6E8A-4147-A177-3AD203B41FA5}">
                      <a16:colId xmlns:a16="http://schemas.microsoft.com/office/drawing/2014/main" val="439890122"/>
                    </a:ext>
                  </a:extLst>
                </a:gridCol>
              </a:tblGrid>
              <a:tr h="543376">
                <a:tc>
                  <a:txBody>
                    <a:bodyPr/>
                    <a:lstStyle/>
                    <a:p>
                      <a:pPr algn="ctr"/>
                      <a:r>
                        <a:rPr lang="en-US" sz="2400" dirty="0">
                          <a:effectLst/>
                        </a:rPr>
                        <a:t>No.</a:t>
                      </a:r>
                      <a:endParaRPr lang="ja-JP" sz="28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ctr"/>
                      <a:r>
                        <a:rPr lang="ja-JP" sz="2400">
                          <a:effectLst/>
                        </a:rPr>
                        <a:t>項目</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ctr"/>
                      <a:r>
                        <a:rPr lang="ja-JP" sz="2400" dirty="0">
                          <a:effectLst/>
                        </a:rPr>
                        <a:t>点検内容</a:t>
                      </a:r>
                      <a:endParaRPr lang="ja-JP" sz="28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ctr"/>
                      <a:r>
                        <a:rPr lang="ja-JP" sz="2000" dirty="0">
                          <a:effectLst/>
                        </a:rPr>
                        <a:t>チェック</a:t>
                      </a:r>
                      <a:endParaRPr lang="ja-JP" sz="24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extLst>
                  <a:ext uri="{0D108BD9-81ED-4DB2-BD59-A6C34878D82A}">
                    <a16:rowId xmlns:a16="http://schemas.microsoft.com/office/drawing/2014/main" val="3862972865"/>
                  </a:ext>
                </a:extLst>
              </a:tr>
              <a:tr h="339609">
                <a:tc rowSpan="4">
                  <a:txBody>
                    <a:bodyPr/>
                    <a:lstStyle/>
                    <a:p>
                      <a:pPr algn="ctr"/>
                      <a:r>
                        <a:rPr lang="en-US" sz="2400" dirty="0">
                          <a:effectLst/>
                        </a:rPr>
                        <a:t>1</a:t>
                      </a:r>
                      <a:endParaRPr lang="ja-JP" sz="28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rowSpan="4">
                  <a:txBody>
                    <a:bodyPr/>
                    <a:lstStyle/>
                    <a:p>
                      <a:pPr algn="l"/>
                      <a:r>
                        <a:rPr lang="ja-JP" sz="2400" dirty="0">
                          <a:effectLst/>
                        </a:rPr>
                        <a:t>銃身</a:t>
                      </a:r>
                      <a:endParaRPr lang="ja-JP" sz="28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l"/>
                      <a:r>
                        <a:rPr lang="ja-JP" sz="2400">
                          <a:effectLst/>
                        </a:rPr>
                        <a:t>打痕はない</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ctr"/>
                      <a:r>
                        <a:rPr lang="ja-JP" sz="2400">
                          <a:effectLst/>
                        </a:rPr>
                        <a:t>□</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extLst>
                  <a:ext uri="{0D108BD9-81ED-4DB2-BD59-A6C34878D82A}">
                    <a16:rowId xmlns:a16="http://schemas.microsoft.com/office/drawing/2014/main" val="2884380879"/>
                  </a:ext>
                </a:extLst>
              </a:tr>
              <a:tr h="339609">
                <a:tc vMerge="1">
                  <a:txBody>
                    <a:bodyPr/>
                    <a:lstStyle/>
                    <a:p>
                      <a:endParaRPr kumimoji="1" lang="ja-JP" altLang="en-US"/>
                    </a:p>
                  </a:txBody>
                  <a:tcPr/>
                </a:tc>
                <a:tc vMerge="1">
                  <a:txBody>
                    <a:bodyPr/>
                    <a:lstStyle/>
                    <a:p>
                      <a:endParaRPr kumimoji="1" lang="ja-JP" altLang="en-US"/>
                    </a:p>
                  </a:txBody>
                  <a:tcPr/>
                </a:tc>
                <a:tc>
                  <a:txBody>
                    <a:bodyPr/>
                    <a:lstStyle/>
                    <a:p>
                      <a:pPr algn="l"/>
                      <a:r>
                        <a:rPr lang="ja-JP" sz="2400">
                          <a:effectLst/>
                        </a:rPr>
                        <a:t>ひび割れはない</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ctr"/>
                      <a:r>
                        <a:rPr lang="ja-JP" sz="2400">
                          <a:effectLst/>
                        </a:rPr>
                        <a:t>□</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extLst>
                  <a:ext uri="{0D108BD9-81ED-4DB2-BD59-A6C34878D82A}">
                    <a16:rowId xmlns:a16="http://schemas.microsoft.com/office/drawing/2014/main" val="1424089496"/>
                  </a:ext>
                </a:extLst>
              </a:tr>
              <a:tr h="339609">
                <a:tc vMerge="1">
                  <a:txBody>
                    <a:bodyPr/>
                    <a:lstStyle/>
                    <a:p>
                      <a:endParaRPr kumimoji="1" lang="ja-JP" altLang="en-US"/>
                    </a:p>
                  </a:txBody>
                  <a:tcPr/>
                </a:tc>
                <a:tc vMerge="1">
                  <a:txBody>
                    <a:bodyPr/>
                    <a:lstStyle/>
                    <a:p>
                      <a:endParaRPr kumimoji="1" lang="ja-JP" altLang="en-US"/>
                    </a:p>
                  </a:txBody>
                  <a:tcPr/>
                </a:tc>
                <a:tc>
                  <a:txBody>
                    <a:bodyPr/>
                    <a:lstStyle/>
                    <a:p>
                      <a:pPr algn="l"/>
                      <a:r>
                        <a:rPr lang="ja-JP" sz="2400">
                          <a:effectLst/>
                        </a:rPr>
                        <a:t>銃身内に異物はない</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ctr"/>
                      <a:r>
                        <a:rPr lang="ja-JP" sz="2400">
                          <a:effectLst/>
                        </a:rPr>
                        <a:t>□</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extLst>
                  <a:ext uri="{0D108BD9-81ED-4DB2-BD59-A6C34878D82A}">
                    <a16:rowId xmlns:a16="http://schemas.microsoft.com/office/drawing/2014/main" val="1324378550"/>
                  </a:ext>
                </a:extLst>
              </a:tr>
              <a:tr h="339609">
                <a:tc vMerge="1">
                  <a:txBody>
                    <a:bodyPr/>
                    <a:lstStyle/>
                    <a:p>
                      <a:endParaRPr kumimoji="1" lang="ja-JP" altLang="en-US"/>
                    </a:p>
                  </a:txBody>
                  <a:tcPr/>
                </a:tc>
                <a:tc vMerge="1">
                  <a:txBody>
                    <a:bodyPr/>
                    <a:lstStyle/>
                    <a:p>
                      <a:endParaRPr kumimoji="1" lang="ja-JP" altLang="en-US"/>
                    </a:p>
                  </a:txBody>
                  <a:tcPr/>
                </a:tc>
                <a:tc>
                  <a:txBody>
                    <a:bodyPr/>
                    <a:lstStyle/>
                    <a:p>
                      <a:pPr algn="l"/>
                      <a:r>
                        <a:rPr lang="ja-JP" sz="2400">
                          <a:effectLst/>
                        </a:rPr>
                        <a:t>リブの剥がれはない</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ctr"/>
                      <a:r>
                        <a:rPr lang="ja-JP" sz="2400">
                          <a:effectLst/>
                        </a:rPr>
                        <a:t>□</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extLst>
                  <a:ext uri="{0D108BD9-81ED-4DB2-BD59-A6C34878D82A}">
                    <a16:rowId xmlns:a16="http://schemas.microsoft.com/office/drawing/2014/main" val="3745515424"/>
                  </a:ext>
                </a:extLst>
              </a:tr>
              <a:tr h="339609">
                <a:tc rowSpan="2">
                  <a:txBody>
                    <a:bodyPr/>
                    <a:lstStyle/>
                    <a:p>
                      <a:pPr algn="ctr"/>
                      <a:r>
                        <a:rPr lang="en-US" sz="2400">
                          <a:effectLst/>
                        </a:rPr>
                        <a:t>2</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rowSpan="2">
                  <a:txBody>
                    <a:bodyPr/>
                    <a:lstStyle/>
                    <a:p>
                      <a:pPr algn="l"/>
                      <a:r>
                        <a:rPr lang="ja-JP" sz="2400">
                          <a:effectLst/>
                        </a:rPr>
                        <a:t>先台</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l"/>
                      <a:r>
                        <a:rPr lang="ja-JP" sz="2400">
                          <a:effectLst/>
                        </a:rPr>
                        <a:t>外観にひび割れはない</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ctr"/>
                      <a:r>
                        <a:rPr lang="ja-JP" sz="2400">
                          <a:effectLst/>
                        </a:rPr>
                        <a:t>□</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extLst>
                  <a:ext uri="{0D108BD9-81ED-4DB2-BD59-A6C34878D82A}">
                    <a16:rowId xmlns:a16="http://schemas.microsoft.com/office/drawing/2014/main" val="3952808433"/>
                  </a:ext>
                </a:extLst>
              </a:tr>
              <a:tr h="339609">
                <a:tc vMerge="1">
                  <a:txBody>
                    <a:bodyPr/>
                    <a:lstStyle/>
                    <a:p>
                      <a:endParaRPr kumimoji="1" lang="ja-JP" altLang="en-US"/>
                    </a:p>
                  </a:txBody>
                  <a:tcPr/>
                </a:tc>
                <a:tc vMerge="1">
                  <a:txBody>
                    <a:bodyPr/>
                    <a:lstStyle/>
                    <a:p>
                      <a:endParaRPr kumimoji="1" lang="ja-JP" altLang="en-US"/>
                    </a:p>
                  </a:txBody>
                  <a:tcPr/>
                </a:tc>
                <a:tc>
                  <a:txBody>
                    <a:bodyPr/>
                    <a:lstStyle/>
                    <a:p>
                      <a:pPr algn="l"/>
                      <a:r>
                        <a:rPr lang="ja-JP" sz="2400">
                          <a:effectLst/>
                        </a:rPr>
                        <a:t>機能に異常はない</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ctr"/>
                      <a:r>
                        <a:rPr lang="ja-JP" sz="2400">
                          <a:effectLst/>
                        </a:rPr>
                        <a:t>□</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extLst>
                  <a:ext uri="{0D108BD9-81ED-4DB2-BD59-A6C34878D82A}">
                    <a16:rowId xmlns:a16="http://schemas.microsoft.com/office/drawing/2014/main" val="265027847"/>
                  </a:ext>
                </a:extLst>
              </a:tr>
              <a:tr h="543376">
                <a:tc>
                  <a:txBody>
                    <a:bodyPr/>
                    <a:lstStyle/>
                    <a:p>
                      <a:pPr algn="ctr"/>
                      <a:r>
                        <a:rPr lang="en-US" sz="2400">
                          <a:effectLst/>
                        </a:rPr>
                        <a:t>3</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l"/>
                      <a:r>
                        <a:rPr lang="ja-JP" sz="2400" dirty="0">
                          <a:effectLst/>
                        </a:rPr>
                        <a:t>開閉装置・遊底</a:t>
                      </a:r>
                      <a:endParaRPr lang="ja-JP" sz="28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l"/>
                      <a:r>
                        <a:rPr lang="ja-JP" sz="2400">
                          <a:effectLst/>
                        </a:rPr>
                        <a:t>開閉装置・遊底に異常はない</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ctr"/>
                      <a:r>
                        <a:rPr lang="ja-JP" sz="2400">
                          <a:effectLst/>
                        </a:rPr>
                        <a:t>□</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extLst>
                  <a:ext uri="{0D108BD9-81ED-4DB2-BD59-A6C34878D82A}">
                    <a16:rowId xmlns:a16="http://schemas.microsoft.com/office/drawing/2014/main" val="3778409012"/>
                  </a:ext>
                </a:extLst>
              </a:tr>
              <a:tr h="339609">
                <a:tc>
                  <a:txBody>
                    <a:bodyPr/>
                    <a:lstStyle/>
                    <a:p>
                      <a:pPr algn="ctr"/>
                      <a:r>
                        <a:rPr lang="en-US" sz="2400">
                          <a:effectLst/>
                        </a:rPr>
                        <a:t>4</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l"/>
                      <a:r>
                        <a:rPr lang="ja-JP" sz="2400" dirty="0">
                          <a:effectLst/>
                        </a:rPr>
                        <a:t>安全装置</a:t>
                      </a:r>
                      <a:endParaRPr lang="ja-JP" sz="28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l"/>
                      <a:r>
                        <a:rPr lang="ja-JP" sz="2400">
                          <a:effectLst/>
                        </a:rPr>
                        <a:t>安全装置は正常に作動する</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ctr"/>
                      <a:r>
                        <a:rPr lang="ja-JP" sz="2400">
                          <a:effectLst/>
                        </a:rPr>
                        <a:t>□</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extLst>
                  <a:ext uri="{0D108BD9-81ED-4DB2-BD59-A6C34878D82A}">
                    <a16:rowId xmlns:a16="http://schemas.microsoft.com/office/drawing/2014/main" val="1500711644"/>
                  </a:ext>
                </a:extLst>
              </a:tr>
              <a:tr h="339609">
                <a:tc rowSpan="2">
                  <a:txBody>
                    <a:bodyPr/>
                    <a:lstStyle/>
                    <a:p>
                      <a:pPr algn="ctr"/>
                      <a:r>
                        <a:rPr lang="en-US" sz="2400">
                          <a:effectLst/>
                        </a:rPr>
                        <a:t>5</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rowSpan="2">
                  <a:txBody>
                    <a:bodyPr/>
                    <a:lstStyle/>
                    <a:p>
                      <a:pPr algn="l"/>
                      <a:r>
                        <a:rPr lang="ja-JP" sz="2400">
                          <a:effectLst/>
                        </a:rPr>
                        <a:t>引き金</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l"/>
                      <a:r>
                        <a:rPr lang="ja-JP" sz="2400">
                          <a:effectLst/>
                        </a:rPr>
                        <a:t>引き金の遊びは適切である</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ctr"/>
                      <a:r>
                        <a:rPr lang="ja-JP" sz="2400">
                          <a:effectLst/>
                        </a:rPr>
                        <a:t>□</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extLst>
                  <a:ext uri="{0D108BD9-81ED-4DB2-BD59-A6C34878D82A}">
                    <a16:rowId xmlns:a16="http://schemas.microsoft.com/office/drawing/2014/main" val="2604312945"/>
                  </a:ext>
                </a:extLst>
              </a:tr>
              <a:tr h="339609">
                <a:tc vMerge="1">
                  <a:txBody>
                    <a:bodyPr/>
                    <a:lstStyle/>
                    <a:p>
                      <a:endParaRPr kumimoji="1" lang="ja-JP" altLang="en-US"/>
                    </a:p>
                  </a:txBody>
                  <a:tcPr/>
                </a:tc>
                <a:tc vMerge="1">
                  <a:txBody>
                    <a:bodyPr/>
                    <a:lstStyle/>
                    <a:p>
                      <a:endParaRPr kumimoji="1" lang="ja-JP" altLang="en-US"/>
                    </a:p>
                  </a:txBody>
                  <a:tcPr/>
                </a:tc>
                <a:tc>
                  <a:txBody>
                    <a:bodyPr/>
                    <a:lstStyle/>
                    <a:p>
                      <a:pPr algn="l"/>
                      <a:r>
                        <a:rPr lang="ja-JP" sz="2400">
                          <a:effectLst/>
                        </a:rPr>
                        <a:t>引き金の重さは適切である</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ctr"/>
                      <a:r>
                        <a:rPr lang="ja-JP" sz="2400">
                          <a:effectLst/>
                        </a:rPr>
                        <a:t>□</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extLst>
                  <a:ext uri="{0D108BD9-81ED-4DB2-BD59-A6C34878D82A}">
                    <a16:rowId xmlns:a16="http://schemas.microsoft.com/office/drawing/2014/main" val="2736222128"/>
                  </a:ext>
                </a:extLst>
              </a:tr>
              <a:tr h="543376">
                <a:tc>
                  <a:txBody>
                    <a:bodyPr/>
                    <a:lstStyle/>
                    <a:p>
                      <a:pPr algn="ctr"/>
                      <a:r>
                        <a:rPr lang="en-US" sz="2400">
                          <a:effectLst/>
                        </a:rPr>
                        <a:t>6</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l"/>
                      <a:r>
                        <a:rPr lang="ja-JP" sz="2400" dirty="0">
                          <a:effectLst/>
                        </a:rPr>
                        <a:t>接合部</a:t>
                      </a:r>
                      <a:endParaRPr lang="ja-JP" sz="28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l"/>
                      <a:r>
                        <a:rPr lang="ja-JP" sz="2400">
                          <a:effectLst/>
                        </a:rPr>
                        <a:t>銃の接合部各所にゆるみはない</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ctr"/>
                      <a:r>
                        <a:rPr lang="ja-JP" sz="2400">
                          <a:effectLst/>
                        </a:rPr>
                        <a:t>□</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extLst>
                  <a:ext uri="{0D108BD9-81ED-4DB2-BD59-A6C34878D82A}">
                    <a16:rowId xmlns:a16="http://schemas.microsoft.com/office/drawing/2014/main" val="3464117676"/>
                  </a:ext>
                </a:extLst>
              </a:tr>
              <a:tr h="543376">
                <a:tc rowSpan="2">
                  <a:txBody>
                    <a:bodyPr/>
                    <a:lstStyle/>
                    <a:p>
                      <a:pPr algn="ctr"/>
                      <a:r>
                        <a:rPr lang="en-US" sz="2400">
                          <a:effectLst/>
                        </a:rPr>
                        <a:t>7</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rowSpan="2">
                  <a:txBody>
                    <a:bodyPr/>
                    <a:lstStyle/>
                    <a:p>
                      <a:pPr algn="l"/>
                      <a:r>
                        <a:rPr lang="ja-JP" sz="2400">
                          <a:effectLst/>
                        </a:rPr>
                        <a:t>照準器</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l"/>
                      <a:r>
                        <a:rPr lang="ja-JP" sz="2400">
                          <a:effectLst/>
                        </a:rPr>
                        <a:t>スコープの接合部にゆるみはない</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ctr"/>
                      <a:r>
                        <a:rPr lang="ja-JP" sz="2400">
                          <a:effectLst/>
                        </a:rPr>
                        <a:t>□</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extLst>
                  <a:ext uri="{0D108BD9-81ED-4DB2-BD59-A6C34878D82A}">
                    <a16:rowId xmlns:a16="http://schemas.microsoft.com/office/drawing/2014/main" val="1597065423"/>
                  </a:ext>
                </a:extLst>
              </a:tr>
              <a:tr h="339609">
                <a:tc vMerge="1">
                  <a:txBody>
                    <a:bodyPr/>
                    <a:lstStyle/>
                    <a:p>
                      <a:endParaRPr kumimoji="1" lang="ja-JP" altLang="en-US"/>
                    </a:p>
                  </a:txBody>
                  <a:tcPr/>
                </a:tc>
                <a:tc vMerge="1">
                  <a:txBody>
                    <a:bodyPr/>
                    <a:lstStyle/>
                    <a:p>
                      <a:endParaRPr kumimoji="1" lang="ja-JP" altLang="en-US"/>
                    </a:p>
                  </a:txBody>
                  <a:tcPr/>
                </a:tc>
                <a:tc>
                  <a:txBody>
                    <a:bodyPr/>
                    <a:lstStyle/>
                    <a:p>
                      <a:pPr algn="l"/>
                      <a:r>
                        <a:rPr lang="ja-JP" sz="2400" dirty="0">
                          <a:effectLst/>
                        </a:rPr>
                        <a:t>ゼロインがされている</a:t>
                      </a:r>
                      <a:endParaRPr lang="ja-JP" sz="28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ctr"/>
                      <a:r>
                        <a:rPr lang="ja-JP" sz="2400">
                          <a:effectLst/>
                        </a:rPr>
                        <a:t>□</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extLst>
                  <a:ext uri="{0D108BD9-81ED-4DB2-BD59-A6C34878D82A}">
                    <a16:rowId xmlns:a16="http://schemas.microsoft.com/office/drawing/2014/main" val="3011711069"/>
                  </a:ext>
                </a:extLst>
              </a:tr>
              <a:tr h="339609">
                <a:tc>
                  <a:txBody>
                    <a:bodyPr/>
                    <a:lstStyle/>
                    <a:p>
                      <a:pPr algn="ctr"/>
                      <a:r>
                        <a:rPr lang="en-US" sz="2400">
                          <a:effectLst/>
                        </a:rPr>
                        <a:t>8</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l"/>
                      <a:r>
                        <a:rPr lang="ja-JP" sz="2400">
                          <a:effectLst/>
                        </a:rPr>
                        <a:t>負皮・負環</a:t>
                      </a:r>
                      <a:endParaRPr lang="ja-JP" sz="28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l"/>
                      <a:r>
                        <a:rPr lang="ja-JP" sz="2400" dirty="0">
                          <a:effectLst/>
                        </a:rPr>
                        <a:t>破損はない</a:t>
                      </a:r>
                      <a:endParaRPr lang="ja-JP" sz="28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ctr"/>
                      <a:r>
                        <a:rPr lang="ja-JP" sz="2400" dirty="0">
                          <a:effectLst/>
                        </a:rPr>
                        <a:t>□</a:t>
                      </a:r>
                      <a:endParaRPr lang="ja-JP" sz="28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extLst>
                  <a:ext uri="{0D108BD9-81ED-4DB2-BD59-A6C34878D82A}">
                    <a16:rowId xmlns:a16="http://schemas.microsoft.com/office/drawing/2014/main" val="2294999918"/>
                  </a:ext>
                </a:extLst>
              </a:tr>
            </a:tbl>
          </a:graphicData>
        </a:graphic>
      </p:graphicFrame>
    </p:spTree>
    <p:extLst>
      <p:ext uri="{BB962C8B-B14F-4D97-AF65-F5344CB8AC3E}">
        <p14:creationId xmlns:p14="http://schemas.microsoft.com/office/powerpoint/2010/main" val="3495931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コンテンツ プレースホルダー 2">
            <a:extLst>
              <a:ext uri="{FF2B5EF4-FFF2-40B4-BE49-F238E27FC236}">
                <a16:creationId xmlns:a16="http://schemas.microsoft.com/office/drawing/2014/main" id="{1942F561-F0FA-449B-9244-A8194A15FD60}"/>
              </a:ext>
            </a:extLst>
          </p:cNvPr>
          <p:cNvSpPr txBox="1">
            <a:spLocks/>
          </p:cNvSpPr>
          <p:nvPr/>
        </p:nvSpPr>
        <p:spPr bwMode="auto">
          <a:xfrm>
            <a:off x="527050" y="1249363"/>
            <a:ext cx="76866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Font typeface="Calibri" panose="020F0502020204030204" pitchFamily="34" charset="0"/>
              <a:buNone/>
            </a:pPr>
            <a:r>
              <a:rPr lang="en-US" altLang="ja-JP" sz="3600" u="sng" dirty="0">
                <a:solidFill>
                  <a:srgbClr val="404040"/>
                </a:solidFill>
              </a:rPr>
              <a:t>3.5.3</a:t>
            </a:r>
            <a:r>
              <a:rPr lang="ja-JP" altLang="en-US" sz="3600" u="sng" dirty="0">
                <a:solidFill>
                  <a:srgbClr val="404040"/>
                </a:solidFill>
              </a:rPr>
              <a:t>　周囲状況の把握</a:t>
            </a:r>
            <a:endParaRPr lang="en-US" altLang="ja-JP" sz="3600" u="sng" dirty="0">
              <a:solidFill>
                <a:srgbClr val="404040"/>
              </a:solidFill>
            </a:endParaRPr>
          </a:p>
        </p:txBody>
      </p:sp>
      <p:sp>
        <p:nvSpPr>
          <p:cNvPr id="32771" name="コンテンツ プレースホルダー 2">
            <a:extLst>
              <a:ext uri="{FF2B5EF4-FFF2-40B4-BE49-F238E27FC236}">
                <a16:creationId xmlns:a16="http://schemas.microsoft.com/office/drawing/2014/main" id="{486541E4-897C-4D31-8ED1-22B2C5EC9487}"/>
              </a:ext>
            </a:extLst>
          </p:cNvPr>
          <p:cNvSpPr txBox="1">
            <a:spLocks/>
          </p:cNvSpPr>
          <p:nvPr/>
        </p:nvSpPr>
        <p:spPr bwMode="auto">
          <a:xfrm>
            <a:off x="1008063" y="2239963"/>
            <a:ext cx="7729537" cy="382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90488" indent="-90488">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eaLnBrk="1" hangingPunct="1">
              <a:lnSpc>
                <a:spcPct val="100000"/>
              </a:lnSpc>
              <a:buSzTx/>
              <a:buFont typeface="Wingdings" panose="05000000000000000000" pitchFamily="2" charset="2"/>
              <a:buChar char="q"/>
            </a:pPr>
            <a:r>
              <a:rPr kumimoji="0" lang="ja-JP" altLang="en-US" sz="2700" dirty="0"/>
              <a:t>現場が決まったら、周囲の状況を確認する。</a:t>
            </a:r>
            <a:endParaRPr kumimoji="0" lang="en-US" altLang="ja-JP" sz="2700" dirty="0"/>
          </a:p>
          <a:p>
            <a:pPr eaLnBrk="1" hangingPunct="1">
              <a:lnSpc>
                <a:spcPct val="100000"/>
              </a:lnSpc>
              <a:buSzTx/>
              <a:buFont typeface="Wingdings" panose="05000000000000000000" pitchFamily="2" charset="2"/>
              <a:buChar char="q"/>
            </a:pPr>
            <a:r>
              <a:rPr kumimoji="0" lang="ja-JP" altLang="en-US" sz="2700" dirty="0"/>
              <a:t>射撃地点や発砲可能な射角の確認</a:t>
            </a:r>
            <a:endParaRPr kumimoji="0" lang="en-US" altLang="ja-JP" sz="2700" dirty="0"/>
          </a:p>
          <a:p>
            <a:pPr eaLnBrk="1" hangingPunct="1">
              <a:lnSpc>
                <a:spcPct val="100000"/>
              </a:lnSpc>
              <a:buSzTx/>
              <a:buFont typeface="Wingdings" panose="05000000000000000000" pitchFamily="2" charset="2"/>
              <a:buChar char="q"/>
            </a:pPr>
            <a:r>
              <a:rPr kumimoji="0" lang="ja-JP" altLang="en-US" sz="2700" dirty="0"/>
              <a:t>銃口を向けてはいけない場所や方向の把握</a:t>
            </a:r>
            <a:endParaRPr kumimoji="0" lang="en-US" altLang="ja-JP" sz="2700" dirty="0"/>
          </a:p>
          <a:p>
            <a:pPr lvl="1" eaLnBrk="1" hangingPunct="1">
              <a:lnSpc>
                <a:spcPct val="100000"/>
              </a:lnSpc>
              <a:buFont typeface="Wingdings" panose="05000000000000000000" pitchFamily="2" charset="2"/>
              <a:buChar char="Ø"/>
            </a:pPr>
            <a:r>
              <a:rPr kumimoji="0" lang="ja-JP" altLang="en-US" sz="2400" dirty="0"/>
              <a:t>人や車両の出入りの可能性</a:t>
            </a:r>
            <a:endParaRPr kumimoji="0" lang="en-US" altLang="ja-JP" sz="2400" dirty="0"/>
          </a:p>
          <a:p>
            <a:pPr lvl="1" eaLnBrk="1" hangingPunct="1">
              <a:lnSpc>
                <a:spcPct val="100000"/>
              </a:lnSpc>
              <a:buFont typeface="Wingdings" panose="05000000000000000000" pitchFamily="2" charset="2"/>
              <a:buChar char="Ø"/>
            </a:pPr>
            <a:r>
              <a:rPr kumimoji="0" lang="ja-JP" altLang="en-US" sz="2400" dirty="0"/>
              <a:t>地形、植生　など</a:t>
            </a:r>
            <a:endParaRPr kumimoji="0" lang="en-US" altLang="ja-JP" sz="2400" dirty="0"/>
          </a:p>
          <a:p>
            <a:pPr eaLnBrk="1" hangingPunct="1">
              <a:lnSpc>
                <a:spcPct val="100000"/>
              </a:lnSpc>
              <a:buSzTx/>
              <a:buFont typeface="Wingdings" panose="05000000000000000000" pitchFamily="2" charset="2"/>
              <a:buChar char="q"/>
            </a:pPr>
            <a:r>
              <a:rPr kumimoji="0" lang="ja-JP" altLang="en-US" sz="2700" dirty="0"/>
              <a:t>同行者の配置</a:t>
            </a:r>
          </a:p>
          <a:p>
            <a:pPr lvl="1" eaLnBrk="1" hangingPunct="1">
              <a:lnSpc>
                <a:spcPct val="100000"/>
              </a:lnSpc>
              <a:buFont typeface="Wingdings" panose="05000000000000000000" pitchFamily="2" charset="2"/>
              <a:buChar char="Ø"/>
            </a:pPr>
            <a:r>
              <a:rPr kumimoji="0" lang="ja-JP" altLang="en-US" sz="2400" dirty="0"/>
              <a:t>配置場所を離れる時は必ず連絡をとる</a:t>
            </a:r>
            <a:endParaRPr kumimoji="0" lang="en-US" altLang="ja-JP" sz="2400" dirty="0"/>
          </a:p>
        </p:txBody>
      </p:sp>
      <p:sp>
        <p:nvSpPr>
          <p:cNvPr id="32772" name="テキスト ボックス 5">
            <a:extLst>
              <a:ext uri="{FF2B5EF4-FFF2-40B4-BE49-F238E27FC236}">
                <a16:creationId xmlns:a16="http://schemas.microsoft.com/office/drawing/2014/main" id="{F4FA7CC7-9A46-4717-B75E-EF6B2A6A6C7B}"/>
              </a:ext>
            </a:extLst>
          </p:cNvPr>
          <p:cNvSpPr txBox="1">
            <a:spLocks noChangeArrowheads="1"/>
          </p:cNvSpPr>
          <p:nvPr/>
        </p:nvSpPr>
        <p:spPr bwMode="auto">
          <a:xfrm>
            <a:off x="6616700" y="0"/>
            <a:ext cx="2511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ea typeface="+mn-ea"/>
              </a:rPr>
              <a:t>50</a:t>
            </a:r>
            <a:r>
              <a:rPr lang="ja-JP" altLang="en-US" sz="2000" dirty="0">
                <a:latin typeface="+mn-ea"/>
                <a:ea typeface="+mn-ea"/>
              </a:rPr>
              <a:t>ページ</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FDDD30-9195-49D6-98B9-ACBD25F3DDB3}"/>
              </a:ext>
            </a:extLst>
          </p:cNvPr>
          <p:cNvSpPr>
            <a:spLocks noGrp="1"/>
          </p:cNvSpPr>
          <p:nvPr>
            <p:ph type="title"/>
          </p:nvPr>
        </p:nvSpPr>
        <p:spPr>
          <a:xfrm>
            <a:off x="723471" y="264695"/>
            <a:ext cx="7543800" cy="1279942"/>
          </a:xfrm>
        </p:spPr>
        <p:txBody>
          <a:bodyPr>
            <a:noAutofit/>
          </a:bodyPr>
          <a:lstStyle/>
          <a:p>
            <a:pPr marL="625475" indent="-625475" eaLnBrk="1" fontAlgn="auto" hangingPunct="1">
              <a:spcAft>
                <a:spcPts val="0"/>
              </a:spcAft>
              <a:defRPr/>
            </a:pPr>
            <a:r>
              <a:rPr lang="en-US" altLang="ja-JP" sz="3600" dirty="0">
                <a:solidFill>
                  <a:schemeClr val="tx1">
                    <a:lumMod val="75000"/>
                    <a:lumOff val="25000"/>
                  </a:schemeClr>
                </a:solidFill>
                <a:latin typeface="+mj-ea"/>
              </a:rPr>
              <a:t>3</a:t>
            </a:r>
            <a:r>
              <a:rPr lang="ja-JP" altLang="en-US" sz="3600" dirty="0">
                <a:solidFill>
                  <a:schemeClr val="tx1">
                    <a:lumMod val="75000"/>
                    <a:lumOff val="25000"/>
                  </a:schemeClr>
                </a:solidFill>
                <a:latin typeface="+mj-ea"/>
              </a:rPr>
              <a:t>　鳥獣捕獲等事業における</a:t>
            </a:r>
            <a:br>
              <a:rPr lang="en-US" altLang="ja-JP" sz="3600" dirty="0">
                <a:solidFill>
                  <a:schemeClr val="tx1">
                    <a:lumMod val="75000"/>
                    <a:lumOff val="25000"/>
                  </a:schemeClr>
                </a:solidFill>
                <a:latin typeface="+mj-ea"/>
              </a:rPr>
            </a:br>
            <a:r>
              <a:rPr lang="ja-JP" altLang="en-US" sz="3600" dirty="0">
                <a:solidFill>
                  <a:schemeClr val="tx1">
                    <a:lumMod val="75000"/>
                    <a:lumOff val="25000"/>
                  </a:schemeClr>
                </a:solidFill>
                <a:latin typeface="+mj-ea"/>
              </a:rPr>
              <a:t>　　　　　　　　　捕獲方法と安全管理</a:t>
            </a:r>
            <a:endParaRPr lang="en-US" sz="3600" dirty="0">
              <a:solidFill>
                <a:schemeClr val="tx1">
                  <a:lumMod val="75000"/>
                  <a:lumOff val="25000"/>
                </a:schemeClr>
              </a:solidFill>
              <a:latin typeface="+mj-ea"/>
            </a:endParaRPr>
          </a:p>
        </p:txBody>
      </p:sp>
      <p:sp>
        <p:nvSpPr>
          <p:cNvPr id="28675" name="コンテンツ プレースホルダー 2">
            <a:extLst>
              <a:ext uri="{FF2B5EF4-FFF2-40B4-BE49-F238E27FC236}">
                <a16:creationId xmlns:a16="http://schemas.microsoft.com/office/drawing/2014/main" id="{4427C979-E40B-4EBF-812D-73A88E76648C}"/>
              </a:ext>
            </a:extLst>
          </p:cNvPr>
          <p:cNvSpPr>
            <a:spLocks noGrp="1"/>
          </p:cNvSpPr>
          <p:nvPr>
            <p:ph idx="1"/>
          </p:nvPr>
        </p:nvSpPr>
        <p:spPr>
          <a:xfrm>
            <a:off x="822325" y="1846263"/>
            <a:ext cx="7673975" cy="4022725"/>
          </a:xfrm>
        </p:spPr>
        <p:txBody>
          <a:bodyPr/>
          <a:lstStyle/>
          <a:p>
            <a:pPr eaLnBrk="1" hangingPunct="1">
              <a:lnSpc>
                <a:spcPct val="100000"/>
              </a:lnSpc>
            </a:pPr>
            <a:r>
              <a:rPr lang="en-US" altLang="ja-JP" sz="2700" dirty="0">
                <a:solidFill>
                  <a:schemeClr val="tx1"/>
                </a:solidFill>
                <a:latin typeface="+mj-ea"/>
                <a:ea typeface="+mj-ea"/>
              </a:rPr>
              <a:t>3.1</a:t>
            </a:r>
            <a:r>
              <a:rPr lang="ja-JP" altLang="en-US" sz="2700" dirty="0">
                <a:solidFill>
                  <a:schemeClr val="tx1"/>
                </a:solidFill>
                <a:latin typeface="+mj-ea"/>
                <a:ea typeface="+mj-ea"/>
              </a:rPr>
              <a:t>　捕獲方法への全般的な理解の必要性</a:t>
            </a:r>
            <a:endParaRPr lang="en-US" altLang="ja-JP" sz="2700" dirty="0">
              <a:solidFill>
                <a:schemeClr val="tx1"/>
              </a:solidFill>
              <a:latin typeface="+mj-ea"/>
              <a:ea typeface="+mj-ea"/>
            </a:endParaRPr>
          </a:p>
          <a:p>
            <a:pPr eaLnBrk="1" hangingPunct="1">
              <a:lnSpc>
                <a:spcPct val="100000"/>
              </a:lnSpc>
            </a:pPr>
            <a:r>
              <a:rPr lang="en-US" altLang="ja-JP" sz="2700" dirty="0">
                <a:solidFill>
                  <a:srgbClr val="C00000"/>
                </a:solidFill>
                <a:latin typeface="+mj-ea"/>
                <a:ea typeface="+mj-ea"/>
              </a:rPr>
              <a:t>3.2</a:t>
            </a:r>
            <a:r>
              <a:rPr lang="ja-JP" altLang="en-US" sz="2700" dirty="0">
                <a:solidFill>
                  <a:srgbClr val="C00000"/>
                </a:solidFill>
                <a:latin typeface="+mj-ea"/>
                <a:ea typeface="+mj-ea"/>
              </a:rPr>
              <a:t>　捕獲従事者の安全に関する心構え</a:t>
            </a:r>
            <a:endParaRPr lang="en-US" altLang="ja-JP" sz="2700" dirty="0">
              <a:solidFill>
                <a:srgbClr val="C00000"/>
              </a:solidFill>
              <a:latin typeface="+mj-ea"/>
              <a:ea typeface="+mj-ea"/>
            </a:endParaRPr>
          </a:p>
          <a:p>
            <a:pPr eaLnBrk="1" hangingPunct="1">
              <a:lnSpc>
                <a:spcPct val="100000"/>
              </a:lnSpc>
            </a:pPr>
            <a:r>
              <a:rPr lang="en-US" altLang="ja-JP" sz="2700" dirty="0">
                <a:solidFill>
                  <a:schemeClr val="tx1"/>
                </a:solidFill>
                <a:latin typeface="+mj-ea"/>
                <a:ea typeface="+mj-ea"/>
              </a:rPr>
              <a:t>3.3</a:t>
            </a:r>
            <a:r>
              <a:rPr lang="ja-JP" altLang="en-US" sz="2700" dirty="0">
                <a:solidFill>
                  <a:schemeClr val="tx1"/>
                </a:solidFill>
                <a:latin typeface="+mj-ea"/>
                <a:ea typeface="+mj-ea"/>
              </a:rPr>
              <a:t>　主な鳥獣の生態と捕獲の留意点</a:t>
            </a:r>
            <a:endParaRPr lang="en-US" altLang="ja-JP" sz="2700" dirty="0">
              <a:solidFill>
                <a:schemeClr val="tx1"/>
              </a:solidFill>
              <a:latin typeface="+mj-ea"/>
              <a:ea typeface="+mj-ea"/>
            </a:endParaRPr>
          </a:p>
          <a:p>
            <a:pPr eaLnBrk="1" hangingPunct="1">
              <a:lnSpc>
                <a:spcPct val="100000"/>
              </a:lnSpc>
            </a:pPr>
            <a:r>
              <a:rPr lang="en-US" altLang="ja-JP" sz="2700" dirty="0">
                <a:solidFill>
                  <a:schemeClr val="tx1"/>
                </a:solidFill>
                <a:latin typeface="+mj-ea"/>
                <a:ea typeface="+mj-ea"/>
              </a:rPr>
              <a:t>3.4</a:t>
            </a:r>
            <a:r>
              <a:rPr lang="ja-JP" altLang="en-US" sz="2700" dirty="0">
                <a:solidFill>
                  <a:schemeClr val="tx1"/>
                </a:solidFill>
                <a:latin typeface="+mj-ea"/>
                <a:ea typeface="+mj-ea"/>
              </a:rPr>
              <a:t>　銃器による捕獲</a:t>
            </a:r>
            <a:endParaRPr lang="en-US" altLang="ja-JP" sz="2700" dirty="0">
              <a:solidFill>
                <a:schemeClr val="tx1"/>
              </a:solidFill>
              <a:latin typeface="+mj-ea"/>
              <a:ea typeface="+mj-ea"/>
            </a:endParaRPr>
          </a:p>
          <a:p>
            <a:pPr eaLnBrk="1" hangingPunct="1">
              <a:lnSpc>
                <a:spcPct val="100000"/>
              </a:lnSpc>
            </a:pPr>
            <a:r>
              <a:rPr lang="en-US" altLang="ja-JP" sz="2700" dirty="0">
                <a:solidFill>
                  <a:schemeClr val="tx1"/>
                </a:solidFill>
                <a:latin typeface="+mj-ea"/>
                <a:ea typeface="+mj-ea"/>
              </a:rPr>
              <a:t>3.5</a:t>
            </a:r>
            <a:r>
              <a:rPr lang="ja-JP" altLang="en-US" sz="2700" dirty="0">
                <a:solidFill>
                  <a:schemeClr val="tx1"/>
                </a:solidFill>
                <a:latin typeface="+mj-ea"/>
                <a:ea typeface="+mj-ea"/>
              </a:rPr>
              <a:t>　銃器による捕獲の安全管理</a:t>
            </a:r>
            <a:endParaRPr lang="en-US" altLang="ja-JP" sz="2700" dirty="0">
              <a:solidFill>
                <a:schemeClr val="tx1"/>
              </a:solidFill>
              <a:latin typeface="+mj-ea"/>
              <a:ea typeface="+mj-ea"/>
            </a:endParaRPr>
          </a:p>
          <a:p>
            <a:pPr eaLnBrk="1" hangingPunct="1">
              <a:lnSpc>
                <a:spcPct val="100000"/>
              </a:lnSpc>
            </a:pPr>
            <a:r>
              <a:rPr lang="en-US" altLang="ja-JP" sz="2700" dirty="0">
                <a:solidFill>
                  <a:schemeClr val="tx1"/>
                </a:solidFill>
                <a:latin typeface="+mj-ea"/>
                <a:ea typeface="+mj-ea"/>
              </a:rPr>
              <a:t>3.6</a:t>
            </a:r>
            <a:r>
              <a:rPr lang="ja-JP" altLang="en-US" sz="2700" dirty="0">
                <a:solidFill>
                  <a:schemeClr val="tx1"/>
                </a:solidFill>
                <a:latin typeface="+mj-ea"/>
                <a:ea typeface="+mj-ea"/>
              </a:rPr>
              <a:t>　わなによる捕獲</a:t>
            </a:r>
            <a:endParaRPr lang="en-US" altLang="ja-JP" sz="2700" dirty="0">
              <a:solidFill>
                <a:schemeClr val="tx1"/>
              </a:solidFill>
              <a:latin typeface="+mj-ea"/>
              <a:ea typeface="+mj-ea"/>
            </a:endParaRPr>
          </a:p>
          <a:p>
            <a:pPr eaLnBrk="1" hangingPunct="1">
              <a:lnSpc>
                <a:spcPct val="100000"/>
              </a:lnSpc>
            </a:pPr>
            <a:r>
              <a:rPr lang="en-US" altLang="ja-JP" sz="2700" dirty="0">
                <a:solidFill>
                  <a:schemeClr val="tx1"/>
                </a:solidFill>
                <a:latin typeface="+mj-ea"/>
                <a:ea typeface="+mj-ea"/>
              </a:rPr>
              <a:t>3.7</a:t>
            </a:r>
            <a:r>
              <a:rPr lang="ja-JP" altLang="en-US" sz="2700" dirty="0">
                <a:solidFill>
                  <a:schemeClr val="tx1"/>
                </a:solidFill>
                <a:latin typeface="+mj-ea"/>
                <a:ea typeface="+mj-ea"/>
              </a:rPr>
              <a:t>　わなによる捕獲の安全管理</a:t>
            </a:r>
            <a:endParaRPr lang="en-US" altLang="ja-JP" sz="2700" dirty="0">
              <a:solidFill>
                <a:schemeClr val="tx1"/>
              </a:solidFill>
              <a:latin typeface="+mj-ea"/>
              <a:ea typeface="+mj-ea"/>
            </a:endParaRPr>
          </a:p>
        </p:txBody>
      </p:sp>
    </p:spTree>
    <p:extLst>
      <p:ext uri="{BB962C8B-B14F-4D97-AF65-F5344CB8AC3E}">
        <p14:creationId xmlns:p14="http://schemas.microsoft.com/office/powerpoint/2010/main" val="1262448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コンテンツ プレースホルダー 2">
            <a:extLst>
              <a:ext uri="{FF2B5EF4-FFF2-40B4-BE49-F238E27FC236}">
                <a16:creationId xmlns:a16="http://schemas.microsoft.com/office/drawing/2014/main" id="{2E1C891E-E257-426C-A508-39224793AD8E}"/>
              </a:ext>
            </a:extLst>
          </p:cNvPr>
          <p:cNvSpPr txBox="1">
            <a:spLocks/>
          </p:cNvSpPr>
          <p:nvPr/>
        </p:nvSpPr>
        <p:spPr bwMode="auto">
          <a:xfrm>
            <a:off x="415925" y="862013"/>
            <a:ext cx="76866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Font typeface="Calibri" panose="020F0502020204030204" pitchFamily="34" charset="0"/>
              <a:buNone/>
            </a:pPr>
            <a:r>
              <a:rPr lang="en-US" altLang="ja-JP" sz="3600" u="sng" dirty="0">
                <a:solidFill>
                  <a:srgbClr val="404040"/>
                </a:solidFill>
              </a:rPr>
              <a:t>3.5.4</a:t>
            </a:r>
            <a:r>
              <a:rPr lang="ja-JP" altLang="en-US" sz="3600" u="sng" dirty="0">
                <a:solidFill>
                  <a:srgbClr val="404040"/>
                </a:solidFill>
              </a:rPr>
              <a:t>　移動中の銃器の取扱い</a:t>
            </a:r>
            <a:endParaRPr lang="en-US" altLang="ja-JP" sz="3600" u="sng" dirty="0">
              <a:solidFill>
                <a:srgbClr val="404040"/>
              </a:solidFill>
            </a:endParaRPr>
          </a:p>
        </p:txBody>
      </p:sp>
      <p:sp>
        <p:nvSpPr>
          <p:cNvPr id="34819" name="コンテンツ プレースホルダー 2">
            <a:extLst>
              <a:ext uri="{FF2B5EF4-FFF2-40B4-BE49-F238E27FC236}">
                <a16:creationId xmlns:a16="http://schemas.microsoft.com/office/drawing/2014/main" id="{0FF1DD4E-2453-4F17-8FC6-682AACAB79BF}"/>
              </a:ext>
            </a:extLst>
          </p:cNvPr>
          <p:cNvSpPr txBox="1">
            <a:spLocks/>
          </p:cNvSpPr>
          <p:nvPr/>
        </p:nvSpPr>
        <p:spPr bwMode="auto">
          <a:xfrm>
            <a:off x="561975" y="1843088"/>
            <a:ext cx="8154988"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spcBef>
                <a:spcPts val="1200"/>
              </a:spcBef>
              <a:spcAft>
                <a:spcPts val="200"/>
              </a:spcAft>
              <a:buClr>
                <a:schemeClr val="accent1"/>
              </a:buClr>
              <a:buFont typeface="Calibri" panose="020F0502020204030204" pitchFamily="34" charset="0"/>
              <a:buNone/>
            </a:pPr>
            <a:r>
              <a:rPr kumimoji="0" lang="en-US" altLang="ja-JP" sz="2700" dirty="0">
                <a:solidFill>
                  <a:srgbClr val="404040"/>
                </a:solidFill>
              </a:rPr>
              <a:t>『</a:t>
            </a:r>
            <a:r>
              <a:rPr kumimoji="0" lang="ja-JP" altLang="en-US" sz="2700" dirty="0">
                <a:solidFill>
                  <a:srgbClr val="404040"/>
                </a:solidFill>
              </a:rPr>
              <a:t>猟銃等の取扱いの知識と実際</a:t>
            </a:r>
            <a:r>
              <a:rPr kumimoji="0" lang="en-US" altLang="ja-JP" sz="2700" dirty="0">
                <a:solidFill>
                  <a:srgbClr val="404040"/>
                </a:solidFill>
              </a:rPr>
              <a:t>』</a:t>
            </a:r>
            <a:r>
              <a:rPr kumimoji="0" lang="ja-JP" altLang="en-US" sz="2700" dirty="0">
                <a:solidFill>
                  <a:srgbClr val="404040"/>
                </a:solidFill>
              </a:rPr>
              <a:t>・</a:t>
            </a:r>
            <a:r>
              <a:rPr kumimoji="0" lang="en-US" altLang="ja-JP" sz="2700" dirty="0">
                <a:solidFill>
                  <a:srgbClr val="404040"/>
                </a:solidFill>
              </a:rPr>
              <a:t>『</a:t>
            </a:r>
            <a:r>
              <a:rPr kumimoji="0" lang="ja-JP" altLang="en-US" sz="2700" dirty="0">
                <a:solidFill>
                  <a:srgbClr val="404040"/>
                </a:solidFill>
              </a:rPr>
              <a:t>狩猟読本</a:t>
            </a:r>
            <a:r>
              <a:rPr kumimoji="0" lang="en-US" altLang="ja-JP" sz="2700" dirty="0">
                <a:solidFill>
                  <a:srgbClr val="404040"/>
                </a:solidFill>
              </a:rPr>
              <a:t>』</a:t>
            </a:r>
            <a:r>
              <a:rPr kumimoji="0" lang="ja-JP" altLang="en-US" sz="2700" dirty="0">
                <a:solidFill>
                  <a:srgbClr val="404040"/>
                </a:solidFill>
              </a:rPr>
              <a:t>を再読して下さい</a:t>
            </a:r>
            <a:endParaRPr kumimoji="0" lang="en-US" altLang="ja-JP" sz="2700" dirty="0">
              <a:solidFill>
                <a:srgbClr val="404040"/>
              </a:solidFill>
            </a:endParaRPr>
          </a:p>
        </p:txBody>
      </p:sp>
      <p:sp>
        <p:nvSpPr>
          <p:cNvPr id="34820" name="コンテンツ プレースホルダー 2">
            <a:extLst>
              <a:ext uri="{FF2B5EF4-FFF2-40B4-BE49-F238E27FC236}">
                <a16:creationId xmlns:a16="http://schemas.microsoft.com/office/drawing/2014/main" id="{FD52975C-57DC-4B01-B305-60ABD46C8F32}"/>
              </a:ext>
            </a:extLst>
          </p:cNvPr>
          <p:cNvSpPr txBox="1">
            <a:spLocks/>
          </p:cNvSpPr>
          <p:nvPr/>
        </p:nvSpPr>
        <p:spPr bwMode="auto">
          <a:xfrm>
            <a:off x="561975" y="2914650"/>
            <a:ext cx="7396163"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90488" indent="-90488">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eaLnBrk="1" hangingPunct="1">
              <a:lnSpc>
                <a:spcPct val="100000"/>
              </a:lnSpc>
              <a:buSzTx/>
              <a:buFont typeface="Wingdings" panose="05000000000000000000" pitchFamily="2" charset="2"/>
              <a:buChar char="q"/>
            </a:pPr>
            <a:r>
              <a:rPr kumimoji="0" lang="ja-JP" altLang="en-US" sz="2700" dirty="0"/>
              <a:t>暴発は絶対に防ぐ</a:t>
            </a:r>
            <a:endParaRPr kumimoji="0" lang="en-US" altLang="ja-JP" sz="2700" dirty="0"/>
          </a:p>
          <a:p>
            <a:pPr eaLnBrk="1" hangingPunct="1">
              <a:lnSpc>
                <a:spcPct val="100000"/>
              </a:lnSpc>
              <a:buSzTx/>
              <a:buFont typeface="Wingdings" panose="05000000000000000000" pitchFamily="2" charset="2"/>
              <a:buChar char="q"/>
            </a:pPr>
            <a:r>
              <a:rPr kumimoji="0" lang="ja-JP" altLang="en-US" sz="2700" dirty="0"/>
              <a:t>脱包の確認は、確実に</a:t>
            </a:r>
            <a:endParaRPr kumimoji="0" lang="en-US" altLang="ja-JP" sz="2700" dirty="0"/>
          </a:p>
          <a:p>
            <a:pPr lvl="1" eaLnBrk="1" hangingPunct="1">
              <a:lnSpc>
                <a:spcPct val="100000"/>
              </a:lnSpc>
              <a:buFont typeface="Wingdings" panose="05000000000000000000" pitchFamily="2" charset="2"/>
              <a:buChar char="Ø"/>
            </a:pPr>
            <a:r>
              <a:rPr kumimoji="0" lang="ja-JP" altLang="en-US" sz="2500" dirty="0"/>
              <a:t>装填・脱包が必要なタイミングを適切に判断する</a:t>
            </a:r>
            <a:endParaRPr kumimoji="0" lang="en-US" altLang="ja-JP" sz="2500" dirty="0"/>
          </a:p>
          <a:p>
            <a:pPr lvl="1" eaLnBrk="1" hangingPunct="1">
              <a:lnSpc>
                <a:spcPct val="100000"/>
              </a:lnSpc>
              <a:buFont typeface="Wingdings" panose="05000000000000000000" pitchFamily="2" charset="2"/>
              <a:buChar char="Ø"/>
            </a:pPr>
            <a:r>
              <a:rPr kumimoji="0" lang="ja-JP" altLang="en-US" sz="2500" dirty="0"/>
              <a:t>採用する捕獲方法に沿った判断が必要</a:t>
            </a:r>
            <a:endParaRPr kumimoji="0" lang="en-US" altLang="ja-JP" sz="2500" dirty="0"/>
          </a:p>
          <a:p>
            <a:pPr eaLnBrk="1" hangingPunct="1">
              <a:lnSpc>
                <a:spcPct val="100000"/>
              </a:lnSpc>
              <a:buSzTx/>
              <a:buFont typeface="Calibri" panose="020F0502020204030204" pitchFamily="34" charset="0"/>
              <a:buNone/>
            </a:pPr>
            <a:endParaRPr kumimoji="0" lang="en-US" altLang="ja-JP" sz="2700" dirty="0"/>
          </a:p>
        </p:txBody>
      </p:sp>
      <p:sp>
        <p:nvSpPr>
          <p:cNvPr id="34821" name="テキスト ボックス 7">
            <a:extLst>
              <a:ext uri="{FF2B5EF4-FFF2-40B4-BE49-F238E27FC236}">
                <a16:creationId xmlns:a16="http://schemas.microsoft.com/office/drawing/2014/main" id="{A4D65098-4206-4F58-AD72-D1318A2904C6}"/>
              </a:ext>
            </a:extLst>
          </p:cNvPr>
          <p:cNvSpPr txBox="1">
            <a:spLocks noChangeArrowheads="1"/>
          </p:cNvSpPr>
          <p:nvPr/>
        </p:nvSpPr>
        <p:spPr bwMode="auto">
          <a:xfrm>
            <a:off x="6591300" y="3175"/>
            <a:ext cx="2536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t>テキスト　</a:t>
            </a:r>
            <a:r>
              <a:rPr lang="en-US" altLang="ja-JP" sz="2000" dirty="0"/>
              <a:t>50</a:t>
            </a:r>
            <a:r>
              <a:rPr lang="ja-JP" altLang="en-US" sz="2000" dirty="0"/>
              <a:t>ページ</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コンテンツ プレースホルダー 2">
            <a:extLst>
              <a:ext uri="{FF2B5EF4-FFF2-40B4-BE49-F238E27FC236}">
                <a16:creationId xmlns:a16="http://schemas.microsoft.com/office/drawing/2014/main" id="{67C79D31-B062-4FFA-9D39-311A0688ABB8}"/>
              </a:ext>
            </a:extLst>
          </p:cNvPr>
          <p:cNvSpPr txBox="1">
            <a:spLocks/>
          </p:cNvSpPr>
          <p:nvPr/>
        </p:nvSpPr>
        <p:spPr bwMode="auto">
          <a:xfrm>
            <a:off x="212725" y="568400"/>
            <a:ext cx="873877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60463" indent="-1160463">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Font typeface="Calibri" panose="020F0502020204030204" pitchFamily="34" charset="0"/>
              <a:buNone/>
            </a:pPr>
            <a:r>
              <a:rPr lang="en-US" altLang="ja-JP" sz="3600" u="sng" dirty="0">
                <a:solidFill>
                  <a:srgbClr val="404040"/>
                </a:solidFill>
              </a:rPr>
              <a:t>3.5.5</a:t>
            </a:r>
            <a:r>
              <a:rPr lang="ja-JP" altLang="en-US" sz="3600" u="sng" dirty="0">
                <a:solidFill>
                  <a:srgbClr val="404040"/>
                </a:solidFill>
              </a:rPr>
              <a:t>　射撃位置と射線や着弾点</a:t>
            </a:r>
            <a:endParaRPr lang="en-US" altLang="ja-JP" sz="3600" u="sng" dirty="0">
              <a:solidFill>
                <a:srgbClr val="404040"/>
              </a:solidFill>
            </a:endParaRPr>
          </a:p>
          <a:p>
            <a:pPr eaLnBrk="1" hangingPunct="1">
              <a:lnSpc>
                <a:spcPct val="90000"/>
              </a:lnSpc>
              <a:spcBef>
                <a:spcPts val="1200"/>
              </a:spcBef>
              <a:spcAft>
                <a:spcPts val="200"/>
              </a:spcAft>
              <a:buClr>
                <a:schemeClr val="accent1"/>
              </a:buClr>
              <a:buFont typeface="Calibri" panose="020F0502020204030204" pitchFamily="34" charset="0"/>
              <a:buNone/>
            </a:pPr>
            <a:r>
              <a:rPr lang="en-US" altLang="ja-JP" sz="3600" dirty="0">
                <a:solidFill>
                  <a:srgbClr val="404040"/>
                </a:solidFill>
              </a:rPr>
              <a:t>                                      </a:t>
            </a:r>
            <a:r>
              <a:rPr lang="ja-JP" altLang="en-US" sz="3600" u="sng" dirty="0">
                <a:solidFill>
                  <a:srgbClr val="404040"/>
                </a:solidFill>
              </a:rPr>
              <a:t>（バックストップ）の想定</a:t>
            </a:r>
            <a:endParaRPr lang="en-US" altLang="ja-JP" sz="3600" u="sng" dirty="0">
              <a:solidFill>
                <a:srgbClr val="404040"/>
              </a:solidFill>
            </a:endParaRPr>
          </a:p>
        </p:txBody>
      </p:sp>
      <p:sp>
        <p:nvSpPr>
          <p:cNvPr id="36867" name="コンテンツ プレースホルダー 2">
            <a:extLst>
              <a:ext uri="{FF2B5EF4-FFF2-40B4-BE49-F238E27FC236}">
                <a16:creationId xmlns:a16="http://schemas.microsoft.com/office/drawing/2014/main" id="{AF0F6537-8CBC-419E-9FBE-69B4F3AD2115}"/>
              </a:ext>
            </a:extLst>
          </p:cNvPr>
          <p:cNvSpPr txBox="1">
            <a:spLocks/>
          </p:cNvSpPr>
          <p:nvPr/>
        </p:nvSpPr>
        <p:spPr bwMode="auto">
          <a:xfrm>
            <a:off x="322262" y="2228312"/>
            <a:ext cx="7543800"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90488" indent="-90488">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eaLnBrk="1" hangingPunct="1">
              <a:lnSpc>
                <a:spcPct val="100000"/>
              </a:lnSpc>
              <a:buSzTx/>
              <a:buFont typeface="Wingdings" panose="05000000000000000000" pitchFamily="2" charset="2"/>
              <a:buChar char="q"/>
            </a:pPr>
            <a:r>
              <a:rPr kumimoji="0" lang="ja-JP" altLang="en-US" sz="2700" dirty="0"/>
              <a:t>射撃位置の選定</a:t>
            </a:r>
            <a:endParaRPr kumimoji="0" lang="en-US" altLang="ja-JP" sz="2700" dirty="0"/>
          </a:p>
          <a:p>
            <a:pPr lvl="1" eaLnBrk="1" hangingPunct="1">
              <a:lnSpc>
                <a:spcPct val="100000"/>
              </a:lnSpc>
              <a:spcBef>
                <a:spcPts val="1200"/>
              </a:spcBef>
              <a:spcAft>
                <a:spcPts val="200"/>
              </a:spcAft>
              <a:buFont typeface="Arial" panose="020B0604020202020204" pitchFamily="34" charset="0"/>
              <a:buChar char="•"/>
            </a:pPr>
            <a:r>
              <a:rPr kumimoji="0" lang="ja-JP" altLang="en-US" sz="2400" dirty="0"/>
              <a:t>足場が良い安全な場所</a:t>
            </a:r>
            <a:endParaRPr kumimoji="0" lang="en-US" altLang="ja-JP" sz="2400" dirty="0"/>
          </a:p>
          <a:p>
            <a:pPr lvl="1" eaLnBrk="1" hangingPunct="1">
              <a:lnSpc>
                <a:spcPct val="100000"/>
              </a:lnSpc>
              <a:spcBef>
                <a:spcPts val="1200"/>
              </a:spcBef>
              <a:spcAft>
                <a:spcPts val="200"/>
              </a:spcAft>
              <a:buFont typeface="Arial" panose="020B0604020202020204" pitchFamily="34" charset="0"/>
              <a:buChar char="•"/>
            </a:pPr>
            <a:r>
              <a:rPr kumimoji="0" lang="ja-JP" altLang="en-US" sz="2400" dirty="0"/>
              <a:t>視界が開けている</a:t>
            </a:r>
            <a:endParaRPr kumimoji="0" lang="en-US" altLang="ja-JP" sz="2400" dirty="0"/>
          </a:p>
          <a:p>
            <a:pPr lvl="1" eaLnBrk="1" hangingPunct="1">
              <a:lnSpc>
                <a:spcPct val="100000"/>
              </a:lnSpc>
              <a:spcBef>
                <a:spcPts val="1200"/>
              </a:spcBef>
              <a:spcAft>
                <a:spcPts val="200"/>
              </a:spcAft>
              <a:buFont typeface="Arial" panose="020B0604020202020204" pitchFamily="34" charset="0"/>
              <a:buChar char="•"/>
            </a:pPr>
            <a:r>
              <a:rPr kumimoji="0" lang="ja-JP" altLang="en-US" sz="2400" dirty="0"/>
              <a:t>バックストップが確保される方向がある</a:t>
            </a:r>
            <a:endParaRPr kumimoji="0" lang="en-US" altLang="ja-JP" sz="2400" dirty="0"/>
          </a:p>
        </p:txBody>
      </p:sp>
      <p:sp>
        <p:nvSpPr>
          <p:cNvPr id="36871" name="テキスト ボックス 10">
            <a:extLst>
              <a:ext uri="{FF2B5EF4-FFF2-40B4-BE49-F238E27FC236}">
                <a16:creationId xmlns:a16="http://schemas.microsoft.com/office/drawing/2014/main" id="{9ADE630B-E135-4DF1-98E4-429479F8E814}"/>
              </a:ext>
            </a:extLst>
          </p:cNvPr>
          <p:cNvSpPr txBox="1">
            <a:spLocks noChangeArrowheads="1"/>
          </p:cNvSpPr>
          <p:nvPr/>
        </p:nvSpPr>
        <p:spPr bwMode="auto">
          <a:xfrm>
            <a:off x="6388768" y="6350"/>
            <a:ext cx="27393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ea typeface="+mn-ea"/>
              </a:rPr>
              <a:t>50-52</a:t>
            </a:r>
            <a:r>
              <a:rPr lang="ja-JP" altLang="en-US" sz="2000" dirty="0">
                <a:latin typeface="+mn-ea"/>
                <a:ea typeface="+mn-ea"/>
              </a:rPr>
              <a:t>ページ</a:t>
            </a:r>
          </a:p>
        </p:txBody>
      </p:sp>
      <p:pic>
        <p:nvPicPr>
          <p:cNvPr id="8" name="図 7">
            <a:extLst>
              <a:ext uri="{FF2B5EF4-FFF2-40B4-BE49-F238E27FC236}">
                <a16:creationId xmlns:a16="http://schemas.microsoft.com/office/drawing/2014/main" id="{21FC83F4-29B1-4CC5-9A84-69FF8A2A02E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693238" y="3957462"/>
            <a:ext cx="3389973" cy="228870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コンテンツ プレースホルダー 2">
            <a:extLst>
              <a:ext uri="{FF2B5EF4-FFF2-40B4-BE49-F238E27FC236}">
                <a16:creationId xmlns:a16="http://schemas.microsoft.com/office/drawing/2014/main" id="{D37A27ED-0477-4A7D-A1EA-DFF9EFB35D34}"/>
              </a:ext>
            </a:extLst>
          </p:cNvPr>
          <p:cNvSpPr txBox="1">
            <a:spLocks/>
          </p:cNvSpPr>
          <p:nvPr/>
        </p:nvSpPr>
        <p:spPr bwMode="auto">
          <a:xfrm>
            <a:off x="476250" y="1447800"/>
            <a:ext cx="7543800"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90488" indent="-90488">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200025">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lvl="1" eaLnBrk="1" hangingPunct="1">
              <a:spcBef>
                <a:spcPts val="600"/>
              </a:spcBef>
              <a:spcAft>
                <a:spcPts val="200"/>
              </a:spcAft>
              <a:buFont typeface="Calibri" panose="020F0502020204030204" pitchFamily="34" charset="0"/>
              <a:buNone/>
            </a:pPr>
            <a:endParaRPr kumimoji="0" lang="en-US" altLang="ja-JP" sz="2400" dirty="0"/>
          </a:p>
          <a:p>
            <a:pPr eaLnBrk="1" hangingPunct="1">
              <a:buSzTx/>
              <a:buFont typeface="Wingdings" panose="05000000000000000000" pitchFamily="2" charset="2"/>
              <a:buChar char="q"/>
            </a:pPr>
            <a:r>
              <a:rPr kumimoji="0" lang="ja-JP" altLang="en-US" sz="2700" dirty="0"/>
              <a:t>バックストップの判断</a:t>
            </a:r>
            <a:endParaRPr kumimoji="0" lang="en-US" altLang="ja-JP" sz="2700" dirty="0"/>
          </a:p>
          <a:p>
            <a:pPr lvl="1" eaLnBrk="1" hangingPunct="1">
              <a:spcBef>
                <a:spcPts val="1200"/>
              </a:spcBef>
              <a:spcAft>
                <a:spcPts val="200"/>
              </a:spcAft>
              <a:buFont typeface="Arial" panose="020B0604020202020204" pitchFamily="34" charset="0"/>
              <a:buChar char="•"/>
            </a:pPr>
            <a:r>
              <a:rPr kumimoji="0" lang="ja-JP" altLang="en-US" sz="2400" dirty="0"/>
              <a:t>着弾点が目視確認できる</a:t>
            </a:r>
            <a:endParaRPr kumimoji="0" lang="en-US" altLang="ja-JP" sz="2400" dirty="0"/>
          </a:p>
          <a:p>
            <a:pPr lvl="1" eaLnBrk="1" hangingPunct="1">
              <a:spcBef>
                <a:spcPts val="1200"/>
              </a:spcBef>
              <a:spcAft>
                <a:spcPts val="200"/>
              </a:spcAft>
              <a:buFont typeface="Arial" panose="020B0604020202020204" pitchFamily="34" charset="0"/>
              <a:buChar char="•"/>
            </a:pPr>
            <a:r>
              <a:rPr kumimoji="0" lang="ja-JP" altLang="en-US" sz="2400" dirty="0"/>
              <a:t>射手と着弾点の間に危険がない</a:t>
            </a:r>
            <a:endParaRPr kumimoji="0" lang="en-US" altLang="ja-JP" sz="2400" dirty="0"/>
          </a:p>
          <a:p>
            <a:pPr lvl="1" eaLnBrk="1" hangingPunct="1">
              <a:spcBef>
                <a:spcPts val="1200"/>
              </a:spcBef>
              <a:spcAft>
                <a:spcPts val="200"/>
              </a:spcAft>
              <a:buFont typeface="Arial" panose="020B0604020202020204" pitchFamily="34" charset="0"/>
              <a:buChar char="•"/>
            </a:pPr>
            <a:endParaRPr kumimoji="0" lang="en-US" altLang="ja-JP" sz="2400" dirty="0"/>
          </a:p>
          <a:p>
            <a:pPr lvl="1" eaLnBrk="1" hangingPunct="1">
              <a:buFont typeface="Calibri" panose="020F0502020204030204" pitchFamily="34" charset="0"/>
              <a:buNone/>
            </a:pPr>
            <a:endParaRPr kumimoji="0" lang="en-US" altLang="ja-JP" sz="2400" dirty="0"/>
          </a:p>
          <a:p>
            <a:pPr eaLnBrk="1" hangingPunct="1">
              <a:buSzTx/>
              <a:buFont typeface="Calibri" panose="020F0502020204030204" pitchFamily="34" charset="0"/>
              <a:buNone/>
            </a:pPr>
            <a:endParaRPr kumimoji="0" lang="en-US" altLang="ja-JP" sz="2700" dirty="0"/>
          </a:p>
        </p:txBody>
      </p:sp>
      <p:sp>
        <p:nvSpPr>
          <p:cNvPr id="39944" name="テキスト ボックス 12">
            <a:extLst>
              <a:ext uri="{FF2B5EF4-FFF2-40B4-BE49-F238E27FC236}">
                <a16:creationId xmlns:a16="http://schemas.microsoft.com/office/drawing/2014/main" id="{F295EE85-7B65-490F-A16A-0D1BBE5B54E5}"/>
              </a:ext>
            </a:extLst>
          </p:cNvPr>
          <p:cNvSpPr txBox="1">
            <a:spLocks noChangeArrowheads="1"/>
          </p:cNvSpPr>
          <p:nvPr/>
        </p:nvSpPr>
        <p:spPr bwMode="auto">
          <a:xfrm>
            <a:off x="6340642" y="-6350"/>
            <a:ext cx="27874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rPr>
              <a:t> 50-52</a:t>
            </a:r>
            <a:r>
              <a:rPr lang="ja-JP" altLang="en-US" sz="2000" dirty="0">
                <a:latin typeface="+mn-ea"/>
              </a:rPr>
              <a:t>ページ</a:t>
            </a:r>
            <a:endParaRPr lang="ja-JP" altLang="en-US" sz="2000" dirty="0">
              <a:latin typeface="+mn-ea"/>
              <a:ea typeface="+mn-ea"/>
            </a:endParaRPr>
          </a:p>
        </p:txBody>
      </p:sp>
      <p:pic>
        <p:nvPicPr>
          <p:cNvPr id="13" name="図 12">
            <a:extLst>
              <a:ext uri="{FF2B5EF4-FFF2-40B4-BE49-F238E27FC236}">
                <a16:creationId xmlns:a16="http://schemas.microsoft.com/office/drawing/2014/main" id="{0C35378D-BC42-41F7-9FE1-33F79B81A24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97892" y="3429000"/>
            <a:ext cx="4140161" cy="2815822"/>
          </a:xfrm>
          <a:prstGeom prst="rect">
            <a:avLst/>
          </a:prstGeom>
          <a:noFill/>
          <a:ln>
            <a:noFill/>
          </a:ln>
        </p:spPr>
      </p:pic>
      <p:sp>
        <p:nvSpPr>
          <p:cNvPr id="7" name="コンテンツ プレースホルダー 2">
            <a:extLst>
              <a:ext uri="{FF2B5EF4-FFF2-40B4-BE49-F238E27FC236}">
                <a16:creationId xmlns:a16="http://schemas.microsoft.com/office/drawing/2014/main" id="{67C79D31-B062-4FFA-9D39-311A0688ABB8}"/>
              </a:ext>
            </a:extLst>
          </p:cNvPr>
          <p:cNvSpPr txBox="1">
            <a:spLocks/>
          </p:cNvSpPr>
          <p:nvPr/>
        </p:nvSpPr>
        <p:spPr bwMode="auto">
          <a:xfrm>
            <a:off x="212725" y="568400"/>
            <a:ext cx="873877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60463" indent="-1160463">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Font typeface="Calibri" panose="020F0502020204030204" pitchFamily="34" charset="0"/>
              <a:buNone/>
            </a:pPr>
            <a:r>
              <a:rPr lang="en-US" altLang="ja-JP" sz="3600" u="sng" dirty="0">
                <a:solidFill>
                  <a:srgbClr val="404040"/>
                </a:solidFill>
              </a:rPr>
              <a:t>3.5.5</a:t>
            </a:r>
            <a:r>
              <a:rPr lang="ja-JP" altLang="en-US" sz="3600" u="sng" dirty="0">
                <a:solidFill>
                  <a:srgbClr val="404040"/>
                </a:solidFill>
              </a:rPr>
              <a:t>　射撃位置と射線や着弾点</a:t>
            </a:r>
            <a:endParaRPr lang="en-US" altLang="ja-JP" sz="3600" u="sng" dirty="0">
              <a:solidFill>
                <a:srgbClr val="404040"/>
              </a:solidFill>
            </a:endParaRPr>
          </a:p>
          <a:p>
            <a:pPr eaLnBrk="1" hangingPunct="1">
              <a:lnSpc>
                <a:spcPct val="90000"/>
              </a:lnSpc>
              <a:spcBef>
                <a:spcPts val="1200"/>
              </a:spcBef>
              <a:spcAft>
                <a:spcPts val="200"/>
              </a:spcAft>
              <a:buClr>
                <a:schemeClr val="accent1"/>
              </a:buClr>
              <a:buFont typeface="Calibri" panose="020F0502020204030204" pitchFamily="34" charset="0"/>
              <a:buNone/>
            </a:pPr>
            <a:r>
              <a:rPr lang="en-US" altLang="ja-JP" sz="3600" dirty="0">
                <a:solidFill>
                  <a:srgbClr val="404040"/>
                </a:solidFill>
              </a:rPr>
              <a:t>                                      </a:t>
            </a:r>
            <a:r>
              <a:rPr lang="ja-JP" altLang="en-US" sz="3600" u="sng" dirty="0">
                <a:solidFill>
                  <a:srgbClr val="404040"/>
                </a:solidFill>
              </a:rPr>
              <a:t>（バックストップ）の想定</a:t>
            </a:r>
            <a:endParaRPr lang="en-US" altLang="ja-JP" sz="3600" u="sng" dirty="0">
              <a:solidFill>
                <a:srgbClr val="40404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コンテンツ プレースホルダー 2">
            <a:extLst>
              <a:ext uri="{FF2B5EF4-FFF2-40B4-BE49-F238E27FC236}">
                <a16:creationId xmlns:a16="http://schemas.microsoft.com/office/drawing/2014/main" id="{AF0F6537-8CBC-419E-9FBE-69B4F3AD2115}"/>
              </a:ext>
            </a:extLst>
          </p:cNvPr>
          <p:cNvSpPr txBox="1">
            <a:spLocks/>
          </p:cNvSpPr>
          <p:nvPr/>
        </p:nvSpPr>
        <p:spPr bwMode="auto">
          <a:xfrm>
            <a:off x="319088" y="2254250"/>
            <a:ext cx="7543800"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90488" indent="-90488">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eaLnBrk="1" hangingPunct="1">
              <a:lnSpc>
                <a:spcPct val="100000"/>
              </a:lnSpc>
              <a:buSzTx/>
              <a:buFont typeface="Wingdings" panose="05000000000000000000" pitchFamily="2" charset="2"/>
              <a:buChar char="q"/>
            </a:pPr>
            <a:r>
              <a:rPr kumimoji="0" lang="ja-JP" altLang="en-US" sz="2700" dirty="0"/>
              <a:t>待伏せの際の射撃位置と射線の判断</a:t>
            </a:r>
            <a:endParaRPr kumimoji="0" lang="en-US" altLang="ja-JP" sz="2700" dirty="0"/>
          </a:p>
          <a:p>
            <a:pPr lvl="1" eaLnBrk="1" hangingPunct="1">
              <a:lnSpc>
                <a:spcPct val="100000"/>
              </a:lnSpc>
              <a:spcBef>
                <a:spcPts val="1200"/>
              </a:spcBef>
              <a:spcAft>
                <a:spcPts val="200"/>
              </a:spcAft>
              <a:buFont typeface="Arial" panose="020B0604020202020204" pitchFamily="34" charset="0"/>
              <a:buChar char="•"/>
            </a:pPr>
            <a:r>
              <a:rPr kumimoji="0" lang="ja-JP" altLang="en-US" sz="2400" dirty="0"/>
              <a:t>できる限り視界の利く場所で待機</a:t>
            </a:r>
            <a:endParaRPr kumimoji="0" lang="en-US" altLang="ja-JP" sz="2400" dirty="0"/>
          </a:p>
          <a:p>
            <a:pPr lvl="1" eaLnBrk="1" hangingPunct="1">
              <a:lnSpc>
                <a:spcPct val="100000"/>
              </a:lnSpc>
              <a:spcBef>
                <a:spcPts val="600"/>
              </a:spcBef>
              <a:spcAft>
                <a:spcPts val="200"/>
              </a:spcAft>
              <a:buFont typeface="Arial" panose="020B0604020202020204" pitchFamily="34" charset="0"/>
              <a:buChar char="•"/>
            </a:pPr>
            <a:r>
              <a:rPr kumimoji="0" lang="ja-JP" altLang="en-US" sz="2400" dirty="0"/>
              <a:t>発砲できる範囲：バックストップまで</a:t>
            </a:r>
            <a:endParaRPr kumimoji="0" lang="en-US" altLang="ja-JP" sz="2500" dirty="0"/>
          </a:p>
          <a:p>
            <a:pPr eaLnBrk="1" hangingPunct="1">
              <a:lnSpc>
                <a:spcPct val="100000"/>
              </a:lnSpc>
              <a:buSzTx/>
              <a:buFont typeface="Wingdings" panose="05000000000000000000" pitchFamily="2" charset="2"/>
              <a:buChar char="q"/>
            </a:pPr>
            <a:r>
              <a:rPr kumimoji="0" lang="ja-JP" altLang="en-US" sz="2700" dirty="0"/>
              <a:t>探索や追跡の際の射撃位置と射線の判断</a:t>
            </a:r>
            <a:endParaRPr kumimoji="0" lang="en-US" altLang="ja-JP" sz="2700" dirty="0"/>
          </a:p>
          <a:p>
            <a:pPr lvl="1" eaLnBrk="1" hangingPunct="1">
              <a:lnSpc>
                <a:spcPct val="100000"/>
              </a:lnSpc>
              <a:spcBef>
                <a:spcPts val="600"/>
              </a:spcBef>
              <a:spcAft>
                <a:spcPts val="200"/>
              </a:spcAft>
              <a:buFont typeface="Arial" panose="020B0604020202020204" pitchFamily="34" charset="0"/>
              <a:buChar char="•"/>
            </a:pPr>
            <a:r>
              <a:rPr kumimoji="0" lang="ja-JP" altLang="en-US" sz="2400" dirty="0"/>
              <a:t>探索区域を事前に十分に調査</a:t>
            </a:r>
            <a:endParaRPr kumimoji="0" lang="en-US" altLang="ja-JP" sz="2400" dirty="0"/>
          </a:p>
          <a:p>
            <a:pPr lvl="1" eaLnBrk="1" hangingPunct="1">
              <a:lnSpc>
                <a:spcPct val="100000"/>
              </a:lnSpc>
              <a:spcBef>
                <a:spcPts val="600"/>
              </a:spcBef>
              <a:spcAft>
                <a:spcPts val="200"/>
              </a:spcAft>
              <a:buFont typeface="Arial" panose="020B0604020202020204" pitchFamily="34" charset="0"/>
              <a:buChar char="•"/>
            </a:pPr>
            <a:r>
              <a:rPr kumimoji="0" lang="ja-JP" altLang="en-US" sz="2400" dirty="0"/>
              <a:t>対象鳥獣に遭遇しやすいパターンを予想</a:t>
            </a:r>
            <a:endParaRPr kumimoji="0" lang="en-US" altLang="ja-JP" sz="2400" dirty="0"/>
          </a:p>
        </p:txBody>
      </p:sp>
      <p:sp>
        <p:nvSpPr>
          <p:cNvPr id="36871" name="テキスト ボックス 10">
            <a:extLst>
              <a:ext uri="{FF2B5EF4-FFF2-40B4-BE49-F238E27FC236}">
                <a16:creationId xmlns:a16="http://schemas.microsoft.com/office/drawing/2014/main" id="{9ADE630B-E135-4DF1-98E4-429479F8E814}"/>
              </a:ext>
            </a:extLst>
          </p:cNvPr>
          <p:cNvSpPr txBox="1">
            <a:spLocks noChangeArrowheads="1"/>
          </p:cNvSpPr>
          <p:nvPr/>
        </p:nvSpPr>
        <p:spPr bwMode="auto">
          <a:xfrm>
            <a:off x="6364706" y="6350"/>
            <a:ext cx="27634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rPr>
              <a:t> 50-52</a:t>
            </a:r>
            <a:r>
              <a:rPr lang="ja-JP" altLang="en-US" sz="2000" dirty="0">
                <a:latin typeface="+mn-ea"/>
              </a:rPr>
              <a:t>ページ</a:t>
            </a:r>
            <a:endParaRPr lang="ja-JP" altLang="en-US" sz="2000" dirty="0">
              <a:latin typeface="+mn-ea"/>
              <a:ea typeface="+mn-ea"/>
            </a:endParaRPr>
          </a:p>
        </p:txBody>
      </p:sp>
      <p:sp>
        <p:nvSpPr>
          <p:cNvPr id="6" name="コンテンツ プレースホルダー 2">
            <a:extLst>
              <a:ext uri="{FF2B5EF4-FFF2-40B4-BE49-F238E27FC236}">
                <a16:creationId xmlns:a16="http://schemas.microsoft.com/office/drawing/2014/main" id="{67C79D31-B062-4FFA-9D39-311A0688ABB8}"/>
              </a:ext>
            </a:extLst>
          </p:cNvPr>
          <p:cNvSpPr txBox="1">
            <a:spLocks/>
          </p:cNvSpPr>
          <p:nvPr/>
        </p:nvSpPr>
        <p:spPr bwMode="auto">
          <a:xfrm>
            <a:off x="212725" y="568400"/>
            <a:ext cx="873877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60463" indent="-1160463">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Font typeface="Calibri" panose="020F0502020204030204" pitchFamily="34" charset="0"/>
              <a:buNone/>
            </a:pPr>
            <a:r>
              <a:rPr lang="en-US" altLang="ja-JP" sz="3600" u="sng" dirty="0">
                <a:solidFill>
                  <a:srgbClr val="404040"/>
                </a:solidFill>
              </a:rPr>
              <a:t>3.5.5</a:t>
            </a:r>
            <a:r>
              <a:rPr lang="ja-JP" altLang="en-US" sz="3600" u="sng" dirty="0">
                <a:solidFill>
                  <a:srgbClr val="404040"/>
                </a:solidFill>
              </a:rPr>
              <a:t>　射撃位置と射線や着弾点</a:t>
            </a:r>
            <a:endParaRPr lang="en-US" altLang="ja-JP" sz="3600" u="sng" dirty="0">
              <a:solidFill>
                <a:srgbClr val="404040"/>
              </a:solidFill>
            </a:endParaRPr>
          </a:p>
          <a:p>
            <a:pPr eaLnBrk="1" hangingPunct="1">
              <a:lnSpc>
                <a:spcPct val="90000"/>
              </a:lnSpc>
              <a:spcBef>
                <a:spcPts val="1200"/>
              </a:spcBef>
              <a:spcAft>
                <a:spcPts val="200"/>
              </a:spcAft>
              <a:buClr>
                <a:schemeClr val="accent1"/>
              </a:buClr>
              <a:buFont typeface="Calibri" panose="020F0502020204030204" pitchFamily="34" charset="0"/>
              <a:buNone/>
            </a:pPr>
            <a:r>
              <a:rPr lang="en-US" altLang="ja-JP" sz="3600" dirty="0">
                <a:solidFill>
                  <a:srgbClr val="404040"/>
                </a:solidFill>
              </a:rPr>
              <a:t>                                      </a:t>
            </a:r>
            <a:r>
              <a:rPr lang="ja-JP" altLang="en-US" sz="3600" u="sng" dirty="0">
                <a:solidFill>
                  <a:srgbClr val="404040"/>
                </a:solidFill>
              </a:rPr>
              <a:t>（バックストップ）の想定</a:t>
            </a:r>
            <a:endParaRPr lang="en-US" altLang="ja-JP" sz="3600" u="sng" dirty="0">
              <a:solidFill>
                <a:srgbClr val="404040"/>
              </a:solidFill>
            </a:endParaRPr>
          </a:p>
        </p:txBody>
      </p:sp>
    </p:spTree>
    <p:extLst>
      <p:ext uri="{BB962C8B-B14F-4D97-AF65-F5344CB8AC3E}">
        <p14:creationId xmlns:p14="http://schemas.microsoft.com/office/powerpoint/2010/main" val="21944146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コンテンツ プレースホルダー 2">
            <a:extLst>
              <a:ext uri="{FF2B5EF4-FFF2-40B4-BE49-F238E27FC236}">
                <a16:creationId xmlns:a16="http://schemas.microsoft.com/office/drawing/2014/main" id="{D37A27ED-0477-4A7D-A1EA-DFF9EFB35D34}"/>
              </a:ext>
            </a:extLst>
          </p:cNvPr>
          <p:cNvSpPr txBox="1">
            <a:spLocks/>
          </p:cNvSpPr>
          <p:nvPr/>
        </p:nvSpPr>
        <p:spPr bwMode="auto">
          <a:xfrm>
            <a:off x="476250" y="1447800"/>
            <a:ext cx="7543800"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90488" indent="-90488">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200025">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lvl="1" eaLnBrk="1" hangingPunct="1">
              <a:spcBef>
                <a:spcPts val="600"/>
              </a:spcBef>
              <a:spcAft>
                <a:spcPts val="200"/>
              </a:spcAft>
              <a:buFont typeface="Calibri" panose="020F0502020204030204" pitchFamily="34" charset="0"/>
              <a:buNone/>
            </a:pPr>
            <a:endParaRPr kumimoji="0" lang="en-US" altLang="ja-JP" sz="2400" dirty="0"/>
          </a:p>
          <a:p>
            <a:pPr eaLnBrk="1" hangingPunct="1">
              <a:buSzTx/>
              <a:buFont typeface="Wingdings" panose="05000000000000000000" pitchFamily="2" charset="2"/>
              <a:buChar char="q"/>
            </a:pPr>
            <a:r>
              <a:rPr kumimoji="0" lang="ja-JP" altLang="en-US" sz="2700" dirty="0"/>
              <a:t>移動する対象への射角</a:t>
            </a:r>
            <a:endParaRPr kumimoji="0" lang="en-US" altLang="ja-JP" sz="2700" dirty="0"/>
          </a:p>
          <a:p>
            <a:pPr lvl="1" eaLnBrk="1" hangingPunct="1">
              <a:buFont typeface="Calibri" panose="020F0502020204030204" pitchFamily="34" charset="0"/>
              <a:buNone/>
            </a:pPr>
            <a:r>
              <a:rPr kumimoji="0" lang="ja-JP" altLang="en-US" sz="2400" dirty="0"/>
              <a:t>想定した範囲外に射線が向かないように注意が必要</a:t>
            </a:r>
            <a:endParaRPr kumimoji="0" lang="en-US" altLang="ja-JP" sz="2400" dirty="0"/>
          </a:p>
          <a:p>
            <a:pPr lvl="1" eaLnBrk="1" hangingPunct="1">
              <a:buFont typeface="Wingdings" panose="05000000000000000000" pitchFamily="2" charset="2"/>
              <a:buChar char="Ø"/>
            </a:pPr>
            <a:r>
              <a:rPr kumimoji="0" lang="ja-JP" altLang="en-US" sz="2400" dirty="0"/>
              <a:t>狙いを定めている間に注意</a:t>
            </a:r>
            <a:endParaRPr kumimoji="0" lang="en-US" altLang="ja-JP" sz="2400" dirty="0"/>
          </a:p>
          <a:p>
            <a:pPr lvl="1" eaLnBrk="1" hangingPunct="1">
              <a:buFont typeface="Wingdings" panose="05000000000000000000" pitchFamily="2" charset="2"/>
              <a:buChar char="Ø"/>
            </a:pPr>
            <a:r>
              <a:rPr kumimoji="0" lang="ja-JP" altLang="en-US" sz="2400" dirty="0"/>
              <a:t>距離が短い対象への短時間での射撃に注意</a:t>
            </a:r>
            <a:endParaRPr kumimoji="0" lang="en-US" altLang="ja-JP" sz="2400" dirty="0"/>
          </a:p>
          <a:p>
            <a:pPr lvl="1" eaLnBrk="1" hangingPunct="1">
              <a:buFont typeface="Calibri" panose="020F0502020204030204" pitchFamily="34" charset="0"/>
              <a:buNone/>
            </a:pPr>
            <a:endParaRPr kumimoji="0" lang="en-US" altLang="ja-JP" sz="2400" dirty="0"/>
          </a:p>
          <a:p>
            <a:pPr eaLnBrk="1" hangingPunct="1">
              <a:buSzTx/>
              <a:buFont typeface="Calibri" panose="020F0502020204030204" pitchFamily="34" charset="0"/>
              <a:buNone/>
            </a:pPr>
            <a:endParaRPr kumimoji="0" lang="en-US" altLang="ja-JP" sz="2700" dirty="0"/>
          </a:p>
        </p:txBody>
      </p:sp>
      <p:sp>
        <p:nvSpPr>
          <p:cNvPr id="39944" name="テキスト ボックス 12">
            <a:extLst>
              <a:ext uri="{FF2B5EF4-FFF2-40B4-BE49-F238E27FC236}">
                <a16:creationId xmlns:a16="http://schemas.microsoft.com/office/drawing/2014/main" id="{F295EE85-7B65-490F-A16A-0D1BBE5B54E5}"/>
              </a:ext>
            </a:extLst>
          </p:cNvPr>
          <p:cNvSpPr txBox="1">
            <a:spLocks noChangeArrowheads="1"/>
          </p:cNvSpPr>
          <p:nvPr/>
        </p:nvSpPr>
        <p:spPr bwMode="auto">
          <a:xfrm>
            <a:off x="6328611" y="-6350"/>
            <a:ext cx="27995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rPr>
              <a:t> 50-52</a:t>
            </a:r>
            <a:r>
              <a:rPr lang="ja-JP" altLang="en-US" sz="2000" dirty="0">
                <a:latin typeface="+mn-ea"/>
              </a:rPr>
              <a:t>ページ</a:t>
            </a:r>
            <a:endParaRPr lang="ja-JP" altLang="en-US" sz="2000" dirty="0">
              <a:latin typeface="+mn-ea"/>
              <a:ea typeface="+mn-ea"/>
            </a:endParaRPr>
          </a:p>
        </p:txBody>
      </p:sp>
      <p:pic>
        <p:nvPicPr>
          <p:cNvPr id="6" name="図 5">
            <a:extLst>
              <a:ext uri="{FF2B5EF4-FFF2-40B4-BE49-F238E27FC236}">
                <a16:creationId xmlns:a16="http://schemas.microsoft.com/office/drawing/2014/main" id="{0B51BAA9-275E-4ECC-B60B-AE46C2F7961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557629" y="3990658"/>
            <a:ext cx="5748655" cy="1979930"/>
          </a:xfrm>
          <a:prstGeom prst="rect">
            <a:avLst/>
          </a:prstGeom>
          <a:noFill/>
          <a:ln>
            <a:noFill/>
          </a:ln>
        </p:spPr>
      </p:pic>
      <p:sp>
        <p:nvSpPr>
          <p:cNvPr id="8" name="コンテンツ プレースホルダー 2">
            <a:extLst>
              <a:ext uri="{FF2B5EF4-FFF2-40B4-BE49-F238E27FC236}">
                <a16:creationId xmlns:a16="http://schemas.microsoft.com/office/drawing/2014/main" id="{67C79D31-B062-4FFA-9D39-311A0688ABB8}"/>
              </a:ext>
            </a:extLst>
          </p:cNvPr>
          <p:cNvSpPr txBox="1">
            <a:spLocks/>
          </p:cNvSpPr>
          <p:nvPr/>
        </p:nvSpPr>
        <p:spPr bwMode="auto">
          <a:xfrm>
            <a:off x="212725" y="568400"/>
            <a:ext cx="873877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60463" indent="-1160463">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Font typeface="Calibri" panose="020F0502020204030204" pitchFamily="34" charset="0"/>
              <a:buNone/>
            </a:pPr>
            <a:r>
              <a:rPr lang="en-US" altLang="ja-JP" sz="3600" u="sng" dirty="0">
                <a:solidFill>
                  <a:srgbClr val="404040"/>
                </a:solidFill>
              </a:rPr>
              <a:t>3.5.5</a:t>
            </a:r>
            <a:r>
              <a:rPr lang="ja-JP" altLang="en-US" sz="3600" u="sng" dirty="0">
                <a:solidFill>
                  <a:srgbClr val="404040"/>
                </a:solidFill>
              </a:rPr>
              <a:t>　射撃位置と射線や着弾点</a:t>
            </a:r>
            <a:endParaRPr lang="en-US" altLang="ja-JP" sz="3600" u="sng" dirty="0">
              <a:solidFill>
                <a:srgbClr val="404040"/>
              </a:solidFill>
            </a:endParaRPr>
          </a:p>
          <a:p>
            <a:pPr eaLnBrk="1" hangingPunct="1">
              <a:lnSpc>
                <a:spcPct val="90000"/>
              </a:lnSpc>
              <a:spcBef>
                <a:spcPts val="1200"/>
              </a:spcBef>
              <a:spcAft>
                <a:spcPts val="200"/>
              </a:spcAft>
              <a:buClr>
                <a:schemeClr val="accent1"/>
              </a:buClr>
              <a:buFont typeface="Calibri" panose="020F0502020204030204" pitchFamily="34" charset="0"/>
              <a:buNone/>
            </a:pPr>
            <a:r>
              <a:rPr lang="en-US" altLang="ja-JP" sz="3600" dirty="0">
                <a:solidFill>
                  <a:srgbClr val="404040"/>
                </a:solidFill>
              </a:rPr>
              <a:t>                                      </a:t>
            </a:r>
            <a:r>
              <a:rPr lang="ja-JP" altLang="en-US" sz="3600" u="sng" dirty="0">
                <a:solidFill>
                  <a:srgbClr val="404040"/>
                </a:solidFill>
              </a:rPr>
              <a:t>（バックストップ）の想定</a:t>
            </a:r>
            <a:endParaRPr lang="en-US" altLang="ja-JP" sz="3600" u="sng" dirty="0">
              <a:solidFill>
                <a:srgbClr val="404040"/>
              </a:solidFill>
            </a:endParaRPr>
          </a:p>
        </p:txBody>
      </p:sp>
    </p:spTree>
    <p:extLst>
      <p:ext uri="{BB962C8B-B14F-4D97-AF65-F5344CB8AC3E}">
        <p14:creationId xmlns:p14="http://schemas.microsoft.com/office/powerpoint/2010/main" val="18790834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コンテンツ プレースホルダー 2">
            <a:extLst>
              <a:ext uri="{FF2B5EF4-FFF2-40B4-BE49-F238E27FC236}">
                <a16:creationId xmlns:a16="http://schemas.microsoft.com/office/drawing/2014/main" id="{4F1812E6-C187-46E5-8A5E-70068CB4CB3E}"/>
              </a:ext>
            </a:extLst>
          </p:cNvPr>
          <p:cNvSpPr txBox="1">
            <a:spLocks/>
          </p:cNvSpPr>
          <p:nvPr/>
        </p:nvSpPr>
        <p:spPr bwMode="auto">
          <a:xfrm>
            <a:off x="358775" y="1044575"/>
            <a:ext cx="61658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25475" indent="-625475">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Font typeface="Calibri" panose="020F0502020204030204" pitchFamily="34" charset="0"/>
              <a:buNone/>
            </a:pPr>
            <a:r>
              <a:rPr lang="en-US" altLang="ja-JP" sz="3600" u="sng" dirty="0">
                <a:solidFill>
                  <a:srgbClr val="404040"/>
                </a:solidFill>
              </a:rPr>
              <a:t>3.5.6</a:t>
            </a:r>
            <a:r>
              <a:rPr lang="ja-JP" altLang="en-US" sz="3600" u="sng" dirty="0">
                <a:solidFill>
                  <a:srgbClr val="404040"/>
                </a:solidFill>
              </a:rPr>
              <a:t>　発砲時の判断</a:t>
            </a:r>
            <a:endParaRPr lang="en-US" altLang="ja-JP" sz="3600" u="sng" dirty="0">
              <a:solidFill>
                <a:srgbClr val="404040"/>
              </a:solidFill>
            </a:endParaRPr>
          </a:p>
        </p:txBody>
      </p:sp>
      <p:sp>
        <p:nvSpPr>
          <p:cNvPr id="45059" name="コンテンツ プレースホルダー 2">
            <a:extLst>
              <a:ext uri="{FF2B5EF4-FFF2-40B4-BE49-F238E27FC236}">
                <a16:creationId xmlns:a16="http://schemas.microsoft.com/office/drawing/2014/main" id="{88ED371E-FE7A-4309-A7C3-A1FDED3B6432}"/>
              </a:ext>
            </a:extLst>
          </p:cNvPr>
          <p:cNvSpPr txBox="1">
            <a:spLocks/>
          </p:cNvSpPr>
          <p:nvPr/>
        </p:nvSpPr>
        <p:spPr bwMode="auto">
          <a:xfrm>
            <a:off x="579438" y="1574800"/>
            <a:ext cx="7543800"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90488" indent="-90488">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200025">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lvl="1" eaLnBrk="1" hangingPunct="1">
              <a:lnSpc>
                <a:spcPct val="100000"/>
              </a:lnSpc>
              <a:spcBef>
                <a:spcPts val="1200"/>
              </a:spcBef>
              <a:spcAft>
                <a:spcPts val="200"/>
              </a:spcAft>
              <a:buFont typeface="Calibri" panose="020F0502020204030204" pitchFamily="34" charset="0"/>
              <a:buNone/>
            </a:pPr>
            <a:endParaRPr kumimoji="0" lang="en-US" altLang="ja-JP" sz="2400" dirty="0"/>
          </a:p>
          <a:p>
            <a:pPr eaLnBrk="1" hangingPunct="1">
              <a:lnSpc>
                <a:spcPct val="100000"/>
              </a:lnSpc>
              <a:buSzTx/>
              <a:buFont typeface="Wingdings" panose="05000000000000000000" pitchFamily="2" charset="2"/>
              <a:buChar char="q"/>
            </a:pPr>
            <a:r>
              <a:rPr kumimoji="0" lang="ja-JP" altLang="en-US" sz="2700" dirty="0"/>
              <a:t>矢先の安全の最終確認</a:t>
            </a:r>
            <a:endParaRPr kumimoji="0" lang="en-US" altLang="ja-JP" sz="2400" dirty="0"/>
          </a:p>
          <a:p>
            <a:pPr eaLnBrk="1" hangingPunct="1">
              <a:lnSpc>
                <a:spcPct val="100000"/>
              </a:lnSpc>
              <a:buSzTx/>
              <a:buFont typeface="Wingdings" panose="05000000000000000000" pitchFamily="2" charset="2"/>
              <a:buChar char="q"/>
            </a:pPr>
            <a:r>
              <a:rPr kumimoji="0" lang="ja-JP" altLang="en-US" sz="2700" dirty="0"/>
              <a:t>事前に想定した射撃可能範囲を守る</a:t>
            </a:r>
            <a:endParaRPr kumimoji="0" lang="en-US" altLang="ja-JP" sz="2700" dirty="0"/>
          </a:p>
          <a:p>
            <a:pPr eaLnBrk="1" hangingPunct="1">
              <a:lnSpc>
                <a:spcPct val="100000"/>
              </a:lnSpc>
              <a:buSzTx/>
              <a:buFont typeface="Wingdings" panose="05000000000000000000" pitchFamily="2" charset="2"/>
              <a:buChar char="q"/>
            </a:pPr>
            <a:r>
              <a:rPr kumimoji="0" lang="ja-JP" altLang="en-US" sz="2700" dirty="0"/>
              <a:t>発砲直前に周囲の状況を再確認</a:t>
            </a:r>
            <a:endParaRPr kumimoji="0" lang="en-US" altLang="ja-JP" sz="2700" dirty="0"/>
          </a:p>
          <a:p>
            <a:pPr lvl="1" eaLnBrk="1" hangingPunct="1">
              <a:lnSpc>
                <a:spcPct val="100000"/>
              </a:lnSpc>
              <a:buFont typeface="Wingdings" panose="05000000000000000000" pitchFamily="2" charset="2"/>
              <a:buChar char="Ø"/>
            </a:pPr>
            <a:r>
              <a:rPr kumimoji="0" lang="ja-JP" altLang="en-US" sz="2400" dirty="0"/>
              <a:t>挙銃から射撃までを、素早く確実にできる訓練が必要</a:t>
            </a:r>
            <a:endParaRPr kumimoji="0" lang="en-US" altLang="ja-JP" sz="2400" dirty="0"/>
          </a:p>
        </p:txBody>
      </p:sp>
      <p:sp>
        <p:nvSpPr>
          <p:cNvPr id="45060" name="テキスト ボックス 21">
            <a:extLst>
              <a:ext uri="{FF2B5EF4-FFF2-40B4-BE49-F238E27FC236}">
                <a16:creationId xmlns:a16="http://schemas.microsoft.com/office/drawing/2014/main" id="{C658CD31-B427-4EE2-9166-E707F8D76A2F}"/>
              </a:ext>
            </a:extLst>
          </p:cNvPr>
          <p:cNvSpPr txBox="1">
            <a:spLocks noChangeArrowheads="1"/>
          </p:cNvSpPr>
          <p:nvPr/>
        </p:nvSpPr>
        <p:spPr bwMode="auto">
          <a:xfrm>
            <a:off x="6508750" y="0"/>
            <a:ext cx="26035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ea typeface="+mn-ea"/>
              </a:rPr>
              <a:t>53-55</a:t>
            </a:r>
            <a:r>
              <a:rPr lang="ja-JP" altLang="en-US" sz="2000" dirty="0">
                <a:latin typeface="+mn-ea"/>
                <a:ea typeface="+mn-ea"/>
              </a:rPr>
              <a:t>ページ</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コンテンツ プレースホルダー 2">
            <a:extLst>
              <a:ext uri="{FF2B5EF4-FFF2-40B4-BE49-F238E27FC236}">
                <a16:creationId xmlns:a16="http://schemas.microsoft.com/office/drawing/2014/main" id="{5C45A268-49D5-4CE7-977D-666B37991F1A}"/>
              </a:ext>
            </a:extLst>
          </p:cNvPr>
          <p:cNvSpPr txBox="1">
            <a:spLocks/>
          </p:cNvSpPr>
          <p:nvPr/>
        </p:nvSpPr>
        <p:spPr bwMode="auto">
          <a:xfrm>
            <a:off x="144714" y="606561"/>
            <a:ext cx="886694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25475" indent="-625475">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Font typeface="Calibri" panose="020F0502020204030204" pitchFamily="34" charset="0"/>
              <a:buNone/>
            </a:pPr>
            <a:r>
              <a:rPr lang="ja-JP" altLang="en-US" sz="3600" u="sng" dirty="0">
                <a:solidFill>
                  <a:srgbClr val="404040"/>
                </a:solidFill>
              </a:rPr>
              <a:t>環境や対象獣の行動に応じた発砲時の判断</a:t>
            </a:r>
            <a:endParaRPr lang="en-US" altLang="ja-JP" sz="3600" u="sng" dirty="0">
              <a:solidFill>
                <a:srgbClr val="404040"/>
              </a:solidFill>
            </a:endParaRPr>
          </a:p>
        </p:txBody>
      </p:sp>
      <p:sp>
        <p:nvSpPr>
          <p:cNvPr id="47113" name="テキスト ボックス 204">
            <a:extLst>
              <a:ext uri="{FF2B5EF4-FFF2-40B4-BE49-F238E27FC236}">
                <a16:creationId xmlns:a16="http://schemas.microsoft.com/office/drawing/2014/main" id="{ED839DB4-2D21-4861-880E-C7EF0059DF76}"/>
              </a:ext>
            </a:extLst>
          </p:cNvPr>
          <p:cNvSpPr txBox="1">
            <a:spLocks noChangeArrowheads="1"/>
          </p:cNvSpPr>
          <p:nvPr/>
        </p:nvSpPr>
        <p:spPr bwMode="auto">
          <a:xfrm>
            <a:off x="6340642" y="-4763"/>
            <a:ext cx="27874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rPr>
              <a:t> 53-55</a:t>
            </a:r>
            <a:r>
              <a:rPr lang="ja-JP" altLang="en-US" sz="2000" dirty="0">
                <a:latin typeface="+mn-ea"/>
              </a:rPr>
              <a:t>ページ</a:t>
            </a:r>
            <a:endParaRPr lang="ja-JP" altLang="en-US" sz="2000" dirty="0">
              <a:latin typeface="+mn-ea"/>
              <a:ea typeface="+mn-ea"/>
            </a:endParaRPr>
          </a:p>
        </p:txBody>
      </p:sp>
      <p:pic>
        <p:nvPicPr>
          <p:cNvPr id="206" name="図 205">
            <a:extLst>
              <a:ext uri="{FF2B5EF4-FFF2-40B4-BE49-F238E27FC236}">
                <a16:creationId xmlns:a16="http://schemas.microsoft.com/office/drawing/2014/main" id="{88BDAC03-ED78-476E-8CD4-571A3D5CB7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674092" y="1878227"/>
            <a:ext cx="5980097" cy="424772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コンテンツ プレースホルダー 2">
            <a:extLst>
              <a:ext uri="{FF2B5EF4-FFF2-40B4-BE49-F238E27FC236}">
                <a16:creationId xmlns:a16="http://schemas.microsoft.com/office/drawing/2014/main" id="{DC9E9EA9-5738-45DC-95A5-2FDA25F2D716}"/>
              </a:ext>
            </a:extLst>
          </p:cNvPr>
          <p:cNvSpPr txBox="1">
            <a:spLocks/>
          </p:cNvSpPr>
          <p:nvPr/>
        </p:nvSpPr>
        <p:spPr bwMode="auto">
          <a:xfrm>
            <a:off x="147638" y="420688"/>
            <a:ext cx="5824794"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25475" indent="-625475">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Font typeface="Calibri" panose="020F0502020204030204" pitchFamily="34" charset="0"/>
              <a:buNone/>
            </a:pPr>
            <a:r>
              <a:rPr lang="ja-JP" altLang="en-US" sz="2800" u="sng" dirty="0">
                <a:solidFill>
                  <a:srgbClr val="404040"/>
                </a:solidFill>
              </a:rPr>
              <a:t>対象に狙いを絞った際の視野の変化</a:t>
            </a:r>
            <a:endParaRPr lang="en-US" altLang="ja-JP" sz="2800" u="sng" dirty="0">
              <a:solidFill>
                <a:srgbClr val="404040"/>
              </a:solidFill>
            </a:endParaRPr>
          </a:p>
        </p:txBody>
      </p:sp>
      <p:sp>
        <p:nvSpPr>
          <p:cNvPr id="49158" name="テキスト ボックス 7">
            <a:extLst>
              <a:ext uri="{FF2B5EF4-FFF2-40B4-BE49-F238E27FC236}">
                <a16:creationId xmlns:a16="http://schemas.microsoft.com/office/drawing/2014/main" id="{D54ED03C-0485-48A4-9096-9386C105DA17}"/>
              </a:ext>
            </a:extLst>
          </p:cNvPr>
          <p:cNvSpPr txBox="1">
            <a:spLocks noChangeArrowheads="1"/>
          </p:cNvSpPr>
          <p:nvPr/>
        </p:nvSpPr>
        <p:spPr bwMode="auto">
          <a:xfrm>
            <a:off x="482600" y="4826000"/>
            <a:ext cx="43751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buFont typeface="Arial" panose="020B0604020202020204" pitchFamily="34" charset="0"/>
              <a:buChar char="•"/>
            </a:pPr>
            <a:r>
              <a:rPr lang="ja-JP" altLang="en-US" dirty="0"/>
              <a:t>対象に狙いを絞って、注視すると、</a:t>
            </a:r>
            <a:br>
              <a:rPr lang="en-US" altLang="ja-JP" dirty="0"/>
            </a:br>
            <a:r>
              <a:rPr lang="ja-JP" altLang="en-US" dirty="0"/>
              <a:t>周囲の情報は目に入りにくくなります。</a:t>
            </a:r>
            <a:endParaRPr lang="en-US" altLang="ja-JP" dirty="0"/>
          </a:p>
          <a:p>
            <a:pPr eaLnBrk="1" hangingPunct="1">
              <a:buFont typeface="Arial" panose="020B0604020202020204" pitchFamily="34" charset="0"/>
              <a:buChar char="•"/>
            </a:pPr>
            <a:r>
              <a:rPr lang="ja-JP" altLang="en-US" dirty="0"/>
              <a:t>それを考慮して、矢先を確認してください。</a:t>
            </a:r>
            <a:endParaRPr lang="en-US" altLang="ja-JP" dirty="0"/>
          </a:p>
          <a:p>
            <a:pPr eaLnBrk="1" hangingPunct="1">
              <a:buFont typeface="Arial" panose="020B0604020202020204" pitchFamily="34" charset="0"/>
              <a:buChar char="•"/>
            </a:pPr>
            <a:r>
              <a:rPr lang="ja-JP" altLang="en-US" dirty="0"/>
              <a:t>狙う前からの安全確認や、照準を合わせる技術などが重要になります。</a:t>
            </a:r>
          </a:p>
        </p:txBody>
      </p:sp>
      <p:sp>
        <p:nvSpPr>
          <p:cNvPr id="49161" name="テキスト ボックス 8">
            <a:extLst>
              <a:ext uri="{FF2B5EF4-FFF2-40B4-BE49-F238E27FC236}">
                <a16:creationId xmlns:a16="http://schemas.microsoft.com/office/drawing/2014/main" id="{37E61DDF-706F-46EA-8991-86720BF109AF}"/>
              </a:ext>
            </a:extLst>
          </p:cNvPr>
          <p:cNvSpPr txBox="1">
            <a:spLocks noChangeArrowheads="1"/>
          </p:cNvSpPr>
          <p:nvPr/>
        </p:nvSpPr>
        <p:spPr bwMode="auto">
          <a:xfrm>
            <a:off x="6436896" y="-4763"/>
            <a:ext cx="27102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rPr>
              <a:t> </a:t>
            </a:r>
            <a:r>
              <a:rPr lang="en-US" altLang="ja-JP" sz="2000" dirty="0">
                <a:latin typeface="+mn-ea"/>
                <a:ea typeface="+mn-ea"/>
              </a:rPr>
              <a:t>53-55</a:t>
            </a:r>
            <a:r>
              <a:rPr lang="ja-JP" altLang="en-US" sz="2000" dirty="0">
                <a:latin typeface="+mn-ea"/>
              </a:rPr>
              <a:t>ページ</a:t>
            </a:r>
            <a:endParaRPr lang="ja-JP" altLang="en-US" sz="2000" dirty="0">
              <a:latin typeface="+mn-ea"/>
              <a:ea typeface="+mn-ea"/>
            </a:endParaRPr>
          </a:p>
        </p:txBody>
      </p:sp>
      <p:pic>
        <p:nvPicPr>
          <p:cNvPr id="12" name="図 11">
            <a:extLst>
              <a:ext uri="{FF2B5EF4-FFF2-40B4-BE49-F238E27FC236}">
                <a16:creationId xmlns:a16="http://schemas.microsoft.com/office/drawing/2014/main" id="{6C1B1267-2719-4184-9F4F-DEF90584277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394169" y="1079224"/>
            <a:ext cx="6708989" cy="489726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コンテンツ プレースホルダー 2">
            <a:extLst>
              <a:ext uri="{FF2B5EF4-FFF2-40B4-BE49-F238E27FC236}">
                <a16:creationId xmlns:a16="http://schemas.microsoft.com/office/drawing/2014/main" id="{7988D9BB-0CA5-478C-A976-C0E6E4FF6E06}"/>
              </a:ext>
            </a:extLst>
          </p:cNvPr>
          <p:cNvSpPr txBox="1">
            <a:spLocks/>
          </p:cNvSpPr>
          <p:nvPr/>
        </p:nvSpPr>
        <p:spPr bwMode="auto">
          <a:xfrm>
            <a:off x="482600" y="498475"/>
            <a:ext cx="64198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25475" indent="-625475">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Font typeface="Calibri" panose="020F0502020204030204" pitchFamily="34" charset="0"/>
              <a:buNone/>
            </a:pPr>
            <a:r>
              <a:rPr lang="ja-JP" altLang="en-US" sz="2800" u="sng" dirty="0">
                <a:solidFill>
                  <a:srgbClr val="404040"/>
                </a:solidFill>
              </a:rPr>
              <a:t>移動する対象を注視した際の視野の変化</a:t>
            </a:r>
            <a:endParaRPr lang="en-US" altLang="ja-JP" sz="2800" u="sng" dirty="0">
              <a:solidFill>
                <a:srgbClr val="404040"/>
              </a:solidFill>
            </a:endParaRPr>
          </a:p>
        </p:txBody>
      </p:sp>
      <p:sp>
        <p:nvSpPr>
          <p:cNvPr id="51206" name="テキスト ボックス 12">
            <a:extLst>
              <a:ext uri="{FF2B5EF4-FFF2-40B4-BE49-F238E27FC236}">
                <a16:creationId xmlns:a16="http://schemas.microsoft.com/office/drawing/2014/main" id="{009C6976-0A3B-4471-853D-B4523E4AB7D9}"/>
              </a:ext>
            </a:extLst>
          </p:cNvPr>
          <p:cNvSpPr txBox="1">
            <a:spLocks noChangeArrowheads="1"/>
          </p:cNvSpPr>
          <p:nvPr/>
        </p:nvSpPr>
        <p:spPr bwMode="auto">
          <a:xfrm>
            <a:off x="482600" y="4856163"/>
            <a:ext cx="77057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buFont typeface="Arial" panose="020B0604020202020204" pitchFamily="34" charset="0"/>
              <a:buChar char="•"/>
            </a:pPr>
            <a:r>
              <a:rPr lang="ja-JP" altLang="en-US" dirty="0"/>
              <a:t>移動する対象を注視して追うと、周囲の情報は目に入りにくくなります。</a:t>
            </a:r>
            <a:endParaRPr lang="en-US" altLang="ja-JP" dirty="0"/>
          </a:p>
          <a:p>
            <a:pPr eaLnBrk="1" hangingPunct="1">
              <a:buFont typeface="Arial" panose="020B0604020202020204" pitchFamily="34" charset="0"/>
              <a:buChar char="•"/>
            </a:pPr>
            <a:r>
              <a:rPr lang="ja-JP" altLang="en-US" dirty="0"/>
              <a:t>それも考慮して、挙銃前から発射まで、安全確認を十分に行ってください。</a:t>
            </a:r>
            <a:endParaRPr lang="en-US" altLang="ja-JP" dirty="0"/>
          </a:p>
          <a:p>
            <a:pPr eaLnBrk="1" hangingPunct="1">
              <a:buFont typeface="Arial" panose="020B0604020202020204" pitchFamily="34" charset="0"/>
              <a:buChar char="•"/>
            </a:pPr>
            <a:r>
              <a:rPr lang="ja-JP" altLang="en-US" dirty="0"/>
              <a:t>狙う前からの安全確認や、照準を合わせる技術などが重要になります。</a:t>
            </a:r>
          </a:p>
        </p:txBody>
      </p:sp>
      <p:sp>
        <p:nvSpPr>
          <p:cNvPr id="51207" name="テキスト ボックス 6">
            <a:extLst>
              <a:ext uri="{FF2B5EF4-FFF2-40B4-BE49-F238E27FC236}">
                <a16:creationId xmlns:a16="http://schemas.microsoft.com/office/drawing/2014/main" id="{1F4387C9-5B51-46DE-8732-E675D7DB326B}"/>
              </a:ext>
            </a:extLst>
          </p:cNvPr>
          <p:cNvSpPr txBox="1">
            <a:spLocks noChangeArrowheads="1"/>
          </p:cNvSpPr>
          <p:nvPr/>
        </p:nvSpPr>
        <p:spPr bwMode="auto">
          <a:xfrm>
            <a:off x="6340642" y="0"/>
            <a:ext cx="27874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rPr>
              <a:t> </a:t>
            </a:r>
            <a:r>
              <a:rPr lang="en-US" altLang="ja-JP" sz="2000" dirty="0">
                <a:latin typeface="+mn-ea"/>
                <a:ea typeface="+mn-ea"/>
              </a:rPr>
              <a:t>53-55</a:t>
            </a:r>
            <a:r>
              <a:rPr lang="ja-JP" altLang="en-US" sz="2000" dirty="0">
                <a:latin typeface="+mn-ea"/>
              </a:rPr>
              <a:t>ページ</a:t>
            </a:r>
            <a:endParaRPr lang="ja-JP" altLang="en-US" sz="2000" dirty="0">
              <a:latin typeface="+mn-ea"/>
              <a:ea typeface="+mn-ea"/>
            </a:endParaRPr>
          </a:p>
        </p:txBody>
      </p:sp>
      <p:pic>
        <p:nvPicPr>
          <p:cNvPr id="8" name="図 7">
            <a:extLst>
              <a:ext uri="{FF2B5EF4-FFF2-40B4-BE49-F238E27FC236}">
                <a16:creationId xmlns:a16="http://schemas.microsoft.com/office/drawing/2014/main" id="{46F31A2B-BB85-4FDD-BE27-12B95428548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36600" y="1709008"/>
            <a:ext cx="8072550" cy="286299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FDDD30-9195-49D6-98B9-ACBD25F3DDB3}"/>
              </a:ext>
            </a:extLst>
          </p:cNvPr>
          <p:cNvSpPr>
            <a:spLocks noGrp="1"/>
          </p:cNvSpPr>
          <p:nvPr>
            <p:ph type="title"/>
          </p:nvPr>
        </p:nvSpPr>
        <p:spPr>
          <a:xfrm>
            <a:off x="723471" y="264695"/>
            <a:ext cx="7543800" cy="1279942"/>
          </a:xfrm>
        </p:spPr>
        <p:txBody>
          <a:bodyPr>
            <a:noAutofit/>
          </a:bodyPr>
          <a:lstStyle/>
          <a:p>
            <a:pPr marL="625475" indent="-625475" eaLnBrk="1" fontAlgn="auto" hangingPunct="1">
              <a:spcAft>
                <a:spcPts val="0"/>
              </a:spcAft>
              <a:defRPr/>
            </a:pPr>
            <a:r>
              <a:rPr lang="en-US" altLang="ja-JP" sz="3600" dirty="0">
                <a:solidFill>
                  <a:schemeClr val="tx1">
                    <a:lumMod val="75000"/>
                    <a:lumOff val="25000"/>
                  </a:schemeClr>
                </a:solidFill>
                <a:latin typeface="+mj-ea"/>
              </a:rPr>
              <a:t>3</a:t>
            </a:r>
            <a:r>
              <a:rPr lang="ja-JP" altLang="en-US" sz="3600" dirty="0">
                <a:solidFill>
                  <a:schemeClr val="tx1">
                    <a:lumMod val="75000"/>
                    <a:lumOff val="25000"/>
                  </a:schemeClr>
                </a:solidFill>
                <a:latin typeface="+mj-ea"/>
              </a:rPr>
              <a:t>　鳥獣捕獲等事業における</a:t>
            </a:r>
            <a:br>
              <a:rPr lang="en-US" altLang="ja-JP" sz="3600" dirty="0">
                <a:solidFill>
                  <a:schemeClr val="tx1">
                    <a:lumMod val="75000"/>
                    <a:lumOff val="25000"/>
                  </a:schemeClr>
                </a:solidFill>
                <a:latin typeface="+mj-ea"/>
              </a:rPr>
            </a:br>
            <a:r>
              <a:rPr lang="ja-JP" altLang="en-US" sz="3600" dirty="0">
                <a:solidFill>
                  <a:schemeClr val="tx1">
                    <a:lumMod val="75000"/>
                    <a:lumOff val="25000"/>
                  </a:schemeClr>
                </a:solidFill>
                <a:latin typeface="+mj-ea"/>
              </a:rPr>
              <a:t>　　　　　　　　　捕獲方法と安全管理</a:t>
            </a:r>
            <a:endParaRPr lang="en-US" sz="3600" dirty="0">
              <a:solidFill>
                <a:schemeClr val="tx1">
                  <a:lumMod val="75000"/>
                  <a:lumOff val="25000"/>
                </a:schemeClr>
              </a:solidFill>
              <a:latin typeface="+mj-ea"/>
            </a:endParaRPr>
          </a:p>
        </p:txBody>
      </p:sp>
      <p:sp>
        <p:nvSpPr>
          <p:cNvPr id="28675" name="コンテンツ プレースホルダー 2">
            <a:extLst>
              <a:ext uri="{FF2B5EF4-FFF2-40B4-BE49-F238E27FC236}">
                <a16:creationId xmlns:a16="http://schemas.microsoft.com/office/drawing/2014/main" id="{4427C979-E40B-4EBF-812D-73A88E76648C}"/>
              </a:ext>
            </a:extLst>
          </p:cNvPr>
          <p:cNvSpPr>
            <a:spLocks noGrp="1"/>
          </p:cNvSpPr>
          <p:nvPr>
            <p:ph idx="1"/>
          </p:nvPr>
        </p:nvSpPr>
        <p:spPr>
          <a:xfrm>
            <a:off x="822325" y="1846263"/>
            <a:ext cx="7673975" cy="4022725"/>
          </a:xfrm>
        </p:spPr>
        <p:txBody>
          <a:bodyPr/>
          <a:lstStyle/>
          <a:p>
            <a:pPr eaLnBrk="1" hangingPunct="1">
              <a:lnSpc>
                <a:spcPct val="100000"/>
              </a:lnSpc>
            </a:pPr>
            <a:r>
              <a:rPr lang="en-US" altLang="ja-JP" sz="2700" dirty="0">
                <a:solidFill>
                  <a:schemeClr val="tx1"/>
                </a:solidFill>
                <a:latin typeface="+mj-ea"/>
                <a:ea typeface="+mj-ea"/>
              </a:rPr>
              <a:t>3.1</a:t>
            </a:r>
            <a:r>
              <a:rPr lang="ja-JP" altLang="en-US" sz="2700" dirty="0">
                <a:solidFill>
                  <a:schemeClr val="tx1"/>
                </a:solidFill>
                <a:latin typeface="+mj-ea"/>
                <a:ea typeface="+mj-ea"/>
              </a:rPr>
              <a:t>　捕獲方法への全般的な理解の必要性</a:t>
            </a:r>
            <a:endParaRPr lang="en-US" altLang="ja-JP" sz="2700" dirty="0">
              <a:solidFill>
                <a:schemeClr val="tx1"/>
              </a:solidFill>
              <a:latin typeface="+mj-ea"/>
              <a:ea typeface="+mj-ea"/>
            </a:endParaRPr>
          </a:p>
          <a:p>
            <a:pPr eaLnBrk="1" hangingPunct="1">
              <a:lnSpc>
                <a:spcPct val="100000"/>
              </a:lnSpc>
            </a:pPr>
            <a:r>
              <a:rPr lang="en-US" altLang="ja-JP" sz="2700" dirty="0">
                <a:solidFill>
                  <a:schemeClr val="tx1"/>
                </a:solidFill>
                <a:latin typeface="+mj-ea"/>
                <a:ea typeface="+mj-ea"/>
              </a:rPr>
              <a:t>3.2</a:t>
            </a:r>
            <a:r>
              <a:rPr lang="ja-JP" altLang="en-US" sz="2700" dirty="0">
                <a:solidFill>
                  <a:schemeClr val="tx1"/>
                </a:solidFill>
                <a:latin typeface="+mj-ea"/>
                <a:ea typeface="+mj-ea"/>
              </a:rPr>
              <a:t>　捕獲従事者の安全に関する心構え</a:t>
            </a:r>
            <a:endParaRPr lang="en-US" altLang="ja-JP" sz="2700" dirty="0">
              <a:solidFill>
                <a:schemeClr val="tx1"/>
              </a:solidFill>
              <a:latin typeface="+mj-ea"/>
              <a:ea typeface="+mj-ea"/>
            </a:endParaRPr>
          </a:p>
          <a:p>
            <a:pPr eaLnBrk="1" hangingPunct="1">
              <a:lnSpc>
                <a:spcPct val="100000"/>
              </a:lnSpc>
            </a:pPr>
            <a:r>
              <a:rPr lang="en-US" altLang="ja-JP" sz="2700" dirty="0">
                <a:solidFill>
                  <a:schemeClr val="tx1"/>
                </a:solidFill>
                <a:latin typeface="+mj-ea"/>
                <a:ea typeface="+mj-ea"/>
              </a:rPr>
              <a:t>3.3</a:t>
            </a:r>
            <a:r>
              <a:rPr lang="ja-JP" altLang="en-US" sz="2700" dirty="0">
                <a:solidFill>
                  <a:schemeClr val="tx1"/>
                </a:solidFill>
                <a:latin typeface="+mj-ea"/>
                <a:ea typeface="+mj-ea"/>
              </a:rPr>
              <a:t>　主な鳥獣の生態と捕獲の留意点</a:t>
            </a:r>
            <a:endParaRPr lang="en-US" altLang="ja-JP" sz="2700" dirty="0">
              <a:solidFill>
                <a:schemeClr val="tx1"/>
              </a:solidFill>
              <a:latin typeface="+mj-ea"/>
              <a:ea typeface="+mj-ea"/>
            </a:endParaRPr>
          </a:p>
          <a:p>
            <a:pPr eaLnBrk="1" hangingPunct="1">
              <a:lnSpc>
                <a:spcPct val="100000"/>
              </a:lnSpc>
            </a:pPr>
            <a:r>
              <a:rPr lang="en-US" altLang="ja-JP" sz="2700" dirty="0">
                <a:solidFill>
                  <a:schemeClr val="tx1"/>
                </a:solidFill>
                <a:latin typeface="+mj-ea"/>
                <a:ea typeface="+mj-ea"/>
              </a:rPr>
              <a:t>3.4</a:t>
            </a:r>
            <a:r>
              <a:rPr lang="ja-JP" altLang="en-US" sz="2700" dirty="0">
                <a:solidFill>
                  <a:schemeClr val="tx1"/>
                </a:solidFill>
                <a:latin typeface="+mj-ea"/>
                <a:ea typeface="+mj-ea"/>
              </a:rPr>
              <a:t>　銃器による捕獲</a:t>
            </a:r>
            <a:endParaRPr lang="en-US" altLang="ja-JP" sz="2700" dirty="0">
              <a:solidFill>
                <a:schemeClr val="tx1"/>
              </a:solidFill>
              <a:latin typeface="+mj-ea"/>
              <a:ea typeface="+mj-ea"/>
            </a:endParaRPr>
          </a:p>
          <a:p>
            <a:pPr eaLnBrk="1" hangingPunct="1">
              <a:lnSpc>
                <a:spcPct val="100000"/>
              </a:lnSpc>
            </a:pPr>
            <a:r>
              <a:rPr lang="en-US" altLang="ja-JP" sz="2700" dirty="0">
                <a:solidFill>
                  <a:schemeClr val="tx1"/>
                </a:solidFill>
                <a:latin typeface="+mj-ea"/>
                <a:ea typeface="+mj-ea"/>
              </a:rPr>
              <a:t>3.5</a:t>
            </a:r>
            <a:r>
              <a:rPr lang="ja-JP" altLang="en-US" sz="2700" dirty="0">
                <a:solidFill>
                  <a:schemeClr val="tx1"/>
                </a:solidFill>
                <a:latin typeface="+mj-ea"/>
                <a:ea typeface="+mj-ea"/>
              </a:rPr>
              <a:t>　銃器による捕獲の安全管理</a:t>
            </a:r>
            <a:endParaRPr lang="en-US" altLang="ja-JP" sz="2700" dirty="0">
              <a:solidFill>
                <a:schemeClr val="tx1"/>
              </a:solidFill>
              <a:latin typeface="+mj-ea"/>
              <a:ea typeface="+mj-ea"/>
            </a:endParaRPr>
          </a:p>
          <a:p>
            <a:pPr eaLnBrk="1" hangingPunct="1">
              <a:lnSpc>
                <a:spcPct val="100000"/>
              </a:lnSpc>
            </a:pPr>
            <a:r>
              <a:rPr lang="en-US" altLang="ja-JP" sz="2700" dirty="0">
                <a:solidFill>
                  <a:srgbClr val="C00000"/>
                </a:solidFill>
                <a:latin typeface="+mj-ea"/>
                <a:ea typeface="+mj-ea"/>
              </a:rPr>
              <a:t>3.6</a:t>
            </a:r>
            <a:r>
              <a:rPr lang="ja-JP" altLang="en-US" sz="2700" dirty="0">
                <a:solidFill>
                  <a:srgbClr val="C00000"/>
                </a:solidFill>
                <a:latin typeface="+mj-ea"/>
                <a:ea typeface="+mj-ea"/>
              </a:rPr>
              <a:t>　わなによる捕獲</a:t>
            </a:r>
            <a:endParaRPr lang="en-US" altLang="ja-JP" sz="2700" dirty="0">
              <a:solidFill>
                <a:srgbClr val="C00000"/>
              </a:solidFill>
              <a:latin typeface="+mj-ea"/>
              <a:ea typeface="+mj-ea"/>
            </a:endParaRPr>
          </a:p>
          <a:p>
            <a:pPr eaLnBrk="1" hangingPunct="1">
              <a:lnSpc>
                <a:spcPct val="100000"/>
              </a:lnSpc>
            </a:pPr>
            <a:r>
              <a:rPr lang="en-US" altLang="ja-JP" sz="2700" dirty="0">
                <a:solidFill>
                  <a:schemeClr val="tx1"/>
                </a:solidFill>
                <a:latin typeface="+mj-ea"/>
                <a:ea typeface="+mj-ea"/>
              </a:rPr>
              <a:t>3.7</a:t>
            </a:r>
            <a:r>
              <a:rPr lang="ja-JP" altLang="en-US" sz="2700" dirty="0">
                <a:solidFill>
                  <a:schemeClr val="tx1"/>
                </a:solidFill>
                <a:latin typeface="+mj-ea"/>
                <a:ea typeface="+mj-ea"/>
              </a:rPr>
              <a:t>　わなによる捕獲の安全管理</a:t>
            </a:r>
            <a:endParaRPr lang="en-US" altLang="ja-JP" sz="2700" dirty="0">
              <a:solidFill>
                <a:schemeClr val="tx1"/>
              </a:solidFill>
              <a:latin typeface="+mj-ea"/>
              <a:ea typeface="+mj-ea"/>
            </a:endParaRPr>
          </a:p>
        </p:txBody>
      </p:sp>
    </p:spTree>
    <p:extLst>
      <p:ext uri="{BB962C8B-B14F-4D97-AF65-F5344CB8AC3E}">
        <p14:creationId xmlns:p14="http://schemas.microsoft.com/office/powerpoint/2010/main" val="2759427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コンテンツ プレースホルダー 2">
            <a:extLst>
              <a:ext uri="{FF2B5EF4-FFF2-40B4-BE49-F238E27FC236}">
                <a16:creationId xmlns:a16="http://schemas.microsoft.com/office/drawing/2014/main" id="{9FF055DD-460E-4526-8E65-DB5CA09CA329}"/>
              </a:ext>
            </a:extLst>
          </p:cNvPr>
          <p:cNvSpPr txBox="1">
            <a:spLocks/>
          </p:cNvSpPr>
          <p:nvPr/>
        </p:nvSpPr>
        <p:spPr bwMode="auto">
          <a:xfrm>
            <a:off x="642938" y="2175176"/>
            <a:ext cx="7998855"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90488" indent="-90488">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eaLnBrk="1" hangingPunct="1">
              <a:lnSpc>
                <a:spcPct val="100000"/>
              </a:lnSpc>
              <a:buSzTx/>
              <a:buFont typeface="Wingdings" panose="05000000000000000000" pitchFamily="2" charset="2"/>
              <a:buChar char="q"/>
            </a:pPr>
            <a:r>
              <a:rPr kumimoji="0" lang="ja-JP" altLang="en-US" sz="3200" dirty="0">
                <a:solidFill>
                  <a:srgbClr val="C00000"/>
                </a:solidFill>
              </a:rPr>
              <a:t>銃やわなは、人にとっても危険である。</a:t>
            </a:r>
            <a:endParaRPr kumimoji="0" lang="en-US" altLang="ja-JP" sz="3200" dirty="0">
              <a:solidFill>
                <a:srgbClr val="C00000"/>
              </a:solidFill>
            </a:endParaRPr>
          </a:p>
          <a:p>
            <a:pPr eaLnBrk="1" hangingPunct="1">
              <a:lnSpc>
                <a:spcPct val="100000"/>
              </a:lnSpc>
              <a:buSzTx/>
              <a:buFont typeface="Wingdings" panose="05000000000000000000" pitchFamily="2" charset="2"/>
              <a:buChar char="q"/>
            </a:pPr>
            <a:r>
              <a:rPr kumimoji="0" lang="ja-JP" altLang="en-US" sz="3200" dirty="0">
                <a:solidFill>
                  <a:srgbClr val="C00000"/>
                </a:solidFill>
              </a:rPr>
              <a:t>事故を起こさないことが第一優先</a:t>
            </a:r>
            <a:endParaRPr kumimoji="0" lang="en-US" altLang="ja-JP" sz="3200" dirty="0">
              <a:solidFill>
                <a:srgbClr val="C00000"/>
              </a:solidFill>
            </a:endParaRPr>
          </a:p>
          <a:p>
            <a:pPr marL="361950" indent="-361950" eaLnBrk="1" hangingPunct="1">
              <a:lnSpc>
                <a:spcPct val="100000"/>
              </a:lnSpc>
              <a:buSzTx/>
              <a:buFont typeface="Wingdings" panose="05000000000000000000" pitchFamily="2" charset="2"/>
              <a:buChar char="q"/>
            </a:pPr>
            <a:r>
              <a:rPr kumimoji="0" lang="ja-JP" altLang="en-US" sz="3200" dirty="0">
                <a:solidFill>
                  <a:srgbClr val="C00000"/>
                </a:solidFill>
              </a:rPr>
              <a:t>規程や研修等で書き記されていない事項についても「安全が最優先」の考え方で判断</a:t>
            </a:r>
            <a:endParaRPr kumimoji="0" lang="en-US" altLang="ja-JP" sz="3200" dirty="0">
              <a:solidFill>
                <a:srgbClr val="C00000"/>
              </a:solidFill>
            </a:endParaRPr>
          </a:p>
        </p:txBody>
      </p:sp>
      <p:sp>
        <p:nvSpPr>
          <p:cNvPr id="14339" name="コンテンツ プレースホルダー 2">
            <a:extLst>
              <a:ext uri="{FF2B5EF4-FFF2-40B4-BE49-F238E27FC236}">
                <a16:creationId xmlns:a16="http://schemas.microsoft.com/office/drawing/2014/main" id="{E9B4A7A6-00F9-4DAF-AA32-F48558DD40D6}"/>
              </a:ext>
            </a:extLst>
          </p:cNvPr>
          <p:cNvSpPr txBox="1">
            <a:spLocks/>
          </p:cNvSpPr>
          <p:nvPr/>
        </p:nvSpPr>
        <p:spPr bwMode="auto">
          <a:xfrm>
            <a:off x="642938" y="1162050"/>
            <a:ext cx="76866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Font typeface="Calibri" panose="020F0502020204030204" pitchFamily="34" charset="0"/>
              <a:buNone/>
            </a:pPr>
            <a:r>
              <a:rPr lang="en-US" altLang="ja-JP" sz="3600" u="sng" dirty="0">
                <a:solidFill>
                  <a:srgbClr val="404040"/>
                </a:solidFill>
              </a:rPr>
              <a:t>3.2.1</a:t>
            </a:r>
            <a:r>
              <a:rPr lang="ja-JP" altLang="en-US" sz="3600" u="sng" dirty="0">
                <a:solidFill>
                  <a:srgbClr val="404040"/>
                </a:solidFill>
              </a:rPr>
              <a:t>　安全を最優先とすること</a:t>
            </a:r>
            <a:endParaRPr lang="en-US" altLang="ja-JP" sz="3600" u="sng" dirty="0">
              <a:solidFill>
                <a:srgbClr val="404040"/>
              </a:solidFill>
            </a:endParaRPr>
          </a:p>
        </p:txBody>
      </p:sp>
      <p:sp>
        <p:nvSpPr>
          <p:cNvPr id="14340" name="テキスト ボックス 5">
            <a:extLst>
              <a:ext uri="{FF2B5EF4-FFF2-40B4-BE49-F238E27FC236}">
                <a16:creationId xmlns:a16="http://schemas.microsoft.com/office/drawing/2014/main" id="{3C7488F5-5529-4C9E-A204-8786993269A2}"/>
              </a:ext>
            </a:extLst>
          </p:cNvPr>
          <p:cNvSpPr txBox="1">
            <a:spLocks noChangeArrowheads="1"/>
          </p:cNvSpPr>
          <p:nvPr/>
        </p:nvSpPr>
        <p:spPr bwMode="auto">
          <a:xfrm>
            <a:off x="6248400" y="0"/>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ea typeface="+mn-ea"/>
              </a:rPr>
              <a:t>34</a:t>
            </a:r>
            <a:r>
              <a:rPr lang="ja-JP" altLang="en-US" sz="2000" dirty="0">
                <a:latin typeface="+mn-ea"/>
                <a:ea typeface="+mn-ea"/>
              </a:rPr>
              <a:t>ページ</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コンテンツ プレースホルダー 2">
            <a:extLst>
              <a:ext uri="{FF2B5EF4-FFF2-40B4-BE49-F238E27FC236}">
                <a16:creationId xmlns:a16="http://schemas.microsoft.com/office/drawing/2014/main" id="{912423F3-3E69-4D30-85FD-049FB1040108}"/>
              </a:ext>
            </a:extLst>
          </p:cNvPr>
          <p:cNvSpPr txBox="1">
            <a:spLocks/>
          </p:cNvSpPr>
          <p:nvPr/>
        </p:nvSpPr>
        <p:spPr bwMode="auto">
          <a:xfrm>
            <a:off x="676275" y="336550"/>
            <a:ext cx="8043863"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9pPr>
          </a:lstStyle>
          <a:p>
            <a:pPr eaLnBrk="1" hangingPunct="1">
              <a:buClr>
                <a:srgbClr val="99CB38"/>
              </a:buClr>
              <a:buFont typeface="Calibri" panose="020F0502020204030204" pitchFamily="34" charset="0"/>
              <a:buNone/>
            </a:pPr>
            <a:r>
              <a:rPr lang="en-US" altLang="ja-JP" sz="3600" u="sng" dirty="0"/>
              <a:t>3.6.1</a:t>
            </a:r>
            <a:r>
              <a:rPr lang="ja-JP" altLang="en-US" sz="3600" u="sng" dirty="0"/>
              <a:t>　わなによる捕獲の特徴</a:t>
            </a:r>
            <a:endParaRPr lang="en-US" altLang="ja-JP" sz="3600" u="sng" dirty="0"/>
          </a:p>
        </p:txBody>
      </p:sp>
      <p:sp>
        <p:nvSpPr>
          <p:cNvPr id="4" name="コンテンツ プレースホルダー 2">
            <a:extLst>
              <a:ext uri="{FF2B5EF4-FFF2-40B4-BE49-F238E27FC236}">
                <a16:creationId xmlns:a16="http://schemas.microsoft.com/office/drawing/2014/main" id="{166B3D0C-12CB-4876-BE6D-B07C71D600B0}"/>
              </a:ext>
            </a:extLst>
          </p:cNvPr>
          <p:cNvSpPr txBox="1">
            <a:spLocks/>
          </p:cNvSpPr>
          <p:nvPr/>
        </p:nvSpPr>
        <p:spPr>
          <a:xfrm>
            <a:off x="923925" y="1155700"/>
            <a:ext cx="7729538" cy="513715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lnSpc>
                <a:spcPct val="100000"/>
              </a:lnSpc>
              <a:buFont typeface="Calibri" panose="020F0502020204030204" pitchFamily="34" charset="0"/>
              <a:buNone/>
              <a:defRPr/>
            </a:pPr>
            <a:r>
              <a:rPr kumimoji="0" lang="ja-JP" altLang="en-US" sz="2700" dirty="0"/>
              <a:t>（利点）</a:t>
            </a:r>
            <a:endParaRPr kumimoji="0" lang="en-US" altLang="ja-JP" sz="2700" dirty="0"/>
          </a:p>
          <a:p>
            <a:pPr fontAlgn="auto">
              <a:lnSpc>
                <a:spcPct val="100000"/>
              </a:lnSpc>
              <a:buFont typeface="Wingdings" panose="05000000000000000000" pitchFamily="2" charset="2"/>
              <a:buChar char="q"/>
              <a:defRPr/>
            </a:pPr>
            <a:r>
              <a:rPr kumimoji="0" lang="ja-JP" altLang="en-US" sz="2700" dirty="0"/>
              <a:t>一人で多くのわなを管理できる</a:t>
            </a:r>
            <a:endParaRPr kumimoji="0" lang="en-US" altLang="ja-JP" sz="2700" dirty="0"/>
          </a:p>
          <a:p>
            <a:pPr fontAlgn="auto">
              <a:lnSpc>
                <a:spcPct val="100000"/>
              </a:lnSpc>
              <a:buFont typeface="Wingdings" panose="05000000000000000000" pitchFamily="2" charset="2"/>
              <a:buChar char="q"/>
              <a:defRPr/>
            </a:pPr>
            <a:r>
              <a:rPr kumimoji="0" lang="ja-JP" altLang="en-US" sz="2700" dirty="0"/>
              <a:t>夜間も捕獲できる</a:t>
            </a:r>
            <a:endParaRPr kumimoji="0" lang="en-US" altLang="ja-JP" sz="2700" dirty="0"/>
          </a:p>
          <a:p>
            <a:pPr fontAlgn="auto">
              <a:lnSpc>
                <a:spcPct val="100000"/>
              </a:lnSpc>
              <a:buFont typeface="Wingdings" panose="05000000000000000000" pitchFamily="2" charset="2"/>
              <a:buChar char="q"/>
              <a:defRPr/>
            </a:pPr>
            <a:r>
              <a:rPr kumimoji="0" lang="ja-JP" altLang="en-US" sz="2700" dirty="0"/>
              <a:t>銃器より安全管理や技術獲得が容易</a:t>
            </a:r>
            <a:endParaRPr kumimoji="0" lang="en-US" altLang="ja-JP" sz="2700" dirty="0"/>
          </a:p>
          <a:p>
            <a:pPr fontAlgn="auto">
              <a:lnSpc>
                <a:spcPct val="100000"/>
              </a:lnSpc>
              <a:buFont typeface="Wingdings" panose="05000000000000000000" pitchFamily="2" charset="2"/>
              <a:buChar char="q"/>
              <a:defRPr/>
            </a:pPr>
            <a:r>
              <a:rPr kumimoji="0" lang="ja-JP" altLang="en-US" sz="2700" dirty="0"/>
              <a:t>技術がない人でも協力できる作業が多い</a:t>
            </a:r>
            <a:endParaRPr kumimoji="0" lang="en-US" altLang="ja-JP" sz="2700" dirty="0"/>
          </a:p>
          <a:p>
            <a:pPr marL="0" indent="0" fontAlgn="auto">
              <a:lnSpc>
                <a:spcPct val="100000"/>
              </a:lnSpc>
              <a:buFont typeface="Calibri" panose="020F0502020204030204" pitchFamily="34" charset="0"/>
              <a:buNone/>
              <a:defRPr/>
            </a:pPr>
            <a:r>
              <a:rPr kumimoji="0" lang="ja-JP" altLang="en-US" sz="2700" dirty="0"/>
              <a:t>（条件）</a:t>
            </a:r>
            <a:endParaRPr kumimoji="0" lang="en-US" altLang="ja-JP" sz="2700" dirty="0"/>
          </a:p>
          <a:p>
            <a:pPr fontAlgn="auto">
              <a:lnSpc>
                <a:spcPct val="100000"/>
              </a:lnSpc>
              <a:buFont typeface="Wingdings" panose="05000000000000000000" pitchFamily="2" charset="2"/>
              <a:buChar char="q"/>
              <a:defRPr/>
            </a:pPr>
            <a:r>
              <a:rPr kumimoji="0" lang="ja-JP" altLang="en-US" sz="2700" dirty="0"/>
              <a:t>資機材の設置や毎日の見回りが必要</a:t>
            </a:r>
            <a:endParaRPr kumimoji="0" lang="en-US" altLang="ja-JP" sz="2700" dirty="0"/>
          </a:p>
          <a:p>
            <a:pPr fontAlgn="auto">
              <a:lnSpc>
                <a:spcPct val="100000"/>
              </a:lnSpc>
              <a:buFont typeface="Wingdings" panose="05000000000000000000" pitchFamily="2" charset="2"/>
              <a:buChar char="q"/>
              <a:defRPr/>
            </a:pPr>
            <a:r>
              <a:rPr kumimoji="0" lang="ja-JP" altLang="en-US" sz="2700" dirty="0"/>
              <a:t>捕獲に至るまで、日数がかかる場合も多い</a:t>
            </a:r>
            <a:endParaRPr kumimoji="0" lang="en-US" altLang="ja-JP" sz="2700" dirty="0"/>
          </a:p>
          <a:p>
            <a:pPr fontAlgn="auto">
              <a:lnSpc>
                <a:spcPct val="100000"/>
              </a:lnSpc>
              <a:buFont typeface="Wingdings" panose="05000000000000000000" pitchFamily="2" charset="2"/>
              <a:buChar char="q"/>
              <a:defRPr/>
            </a:pPr>
            <a:r>
              <a:rPr kumimoji="0" lang="ja-JP" altLang="en-US" sz="2700" dirty="0"/>
              <a:t>対象鳥獣以外が錯誤捕獲される危険性がある</a:t>
            </a:r>
            <a:endParaRPr kumimoji="0" lang="en-US" altLang="ja-JP" sz="2700" dirty="0"/>
          </a:p>
        </p:txBody>
      </p:sp>
      <p:sp>
        <p:nvSpPr>
          <p:cNvPr id="65540" name="テキスト ボックス 4">
            <a:extLst>
              <a:ext uri="{FF2B5EF4-FFF2-40B4-BE49-F238E27FC236}">
                <a16:creationId xmlns:a16="http://schemas.microsoft.com/office/drawing/2014/main" id="{4C40B1EB-E29C-4B53-A70B-D3F8EC7DA61D}"/>
              </a:ext>
            </a:extLst>
          </p:cNvPr>
          <p:cNvSpPr txBox="1">
            <a:spLocks noChangeArrowheads="1"/>
          </p:cNvSpPr>
          <p:nvPr/>
        </p:nvSpPr>
        <p:spPr bwMode="auto">
          <a:xfrm>
            <a:off x="6533147" y="1588"/>
            <a:ext cx="25949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ea typeface="+mn-ea"/>
              </a:rPr>
              <a:t>56</a:t>
            </a:r>
            <a:r>
              <a:rPr lang="ja-JP" altLang="en-US" sz="2000" dirty="0">
                <a:latin typeface="+mn-ea"/>
                <a:ea typeface="+mn-ea"/>
              </a:rPr>
              <a:t>ページ</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87BDD14-079A-4783-8625-BCF6D8432694}"/>
              </a:ext>
            </a:extLst>
          </p:cNvPr>
          <p:cNvSpPr txBox="1">
            <a:spLocks/>
          </p:cNvSpPr>
          <p:nvPr/>
        </p:nvSpPr>
        <p:spPr>
          <a:xfrm>
            <a:off x="1084263" y="1196975"/>
            <a:ext cx="7612062" cy="4217988"/>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fontAlgn="auto">
              <a:lnSpc>
                <a:spcPct val="100000"/>
              </a:lnSpc>
              <a:buFont typeface="Calibri" panose="020F0502020204030204" pitchFamily="34" charset="0"/>
              <a:buNone/>
              <a:defRPr/>
            </a:pPr>
            <a:endParaRPr lang="en-US" altLang="ja-JP" sz="2700" dirty="0"/>
          </a:p>
          <a:p>
            <a:pPr fontAlgn="auto">
              <a:lnSpc>
                <a:spcPct val="100000"/>
              </a:lnSpc>
              <a:buFont typeface="Wingdings" panose="05000000000000000000" pitchFamily="2" charset="2"/>
              <a:buChar char="q"/>
              <a:defRPr/>
            </a:pPr>
            <a:r>
              <a:rPr lang="ja-JP" altLang="en-US" sz="2700" dirty="0"/>
              <a:t>対象鳥獣が出没する場所を選ぶ</a:t>
            </a:r>
            <a:endParaRPr lang="en-US" altLang="ja-JP" sz="2700" dirty="0"/>
          </a:p>
          <a:p>
            <a:pPr fontAlgn="auto">
              <a:lnSpc>
                <a:spcPct val="100000"/>
              </a:lnSpc>
              <a:buFont typeface="Wingdings" panose="05000000000000000000" pitchFamily="2" charset="2"/>
              <a:buChar char="q"/>
              <a:defRPr/>
            </a:pPr>
            <a:r>
              <a:rPr lang="ja-JP" altLang="en-US" sz="2700" dirty="0"/>
              <a:t>安全が確保できる場所に設置する</a:t>
            </a:r>
            <a:endParaRPr lang="en-US" altLang="ja-JP" sz="2700" dirty="0"/>
          </a:p>
          <a:p>
            <a:pPr fontAlgn="auto">
              <a:lnSpc>
                <a:spcPct val="100000"/>
              </a:lnSpc>
              <a:buFont typeface="Wingdings" panose="05000000000000000000" pitchFamily="2" charset="2"/>
              <a:buChar char="q"/>
              <a:defRPr/>
            </a:pPr>
            <a:r>
              <a:rPr lang="ja-JP" altLang="en-US" sz="2700" dirty="0"/>
              <a:t>特に捕獲後の状況を想定した留意が必要</a:t>
            </a:r>
            <a:endParaRPr lang="en-US" altLang="ja-JP" sz="2700" dirty="0"/>
          </a:p>
          <a:p>
            <a:pPr fontAlgn="auto">
              <a:lnSpc>
                <a:spcPct val="100000"/>
              </a:lnSpc>
              <a:buFont typeface="Wingdings" panose="05000000000000000000" pitchFamily="2" charset="2"/>
              <a:buChar char="q"/>
              <a:defRPr/>
            </a:pPr>
            <a:r>
              <a:rPr lang="ja-JP" altLang="en-US" sz="2700" dirty="0"/>
              <a:t>警戒心を解いて、わなに誘導する</a:t>
            </a:r>
            <a:endParaRPr lang="en-US" altLang="ja-JP" sz="2700" dirty="0"/>
          </a:p>
          <a:p>
            <a:pPr fontAlgn="auto">
              <a:lnSpc>
                <a:spcPct val="100000"/>
              </a:lnSpc>
              <a:buFont typeface="Wingdings" panose="05000000000000000000" pitchFamily="2" charset="2"/>
              <a:buChar char="q"/>
              <a:defRPr/>
            </a:pPr>
            <a:r>
              <a:rPr lang="ja-JP" altLang="en-US" sz="2700" dirty="0"/>
              <a:t>確実に拘束する</a:t>
            </a:r>
            <a:endParaRPr lang="en-US" altLang="ja-JP" sz="2700" dirty="0"/>
          </a:p>
          <a:p>
            <a:pPr fontAlgn="auto">
              <a:lnSpc>
                <a:spcPct val="100000"/>
              </a:lnSpc>
              <a:buFont typeface="Wingdings" panose="05000000000000000000" pitchFamily="2" charset="2"/>
              <a:buChar char="q"/>
              <a:defRPr/>
            </a:pPr>
            <a:r>
              <a:rPr lang="ja-JP" altLang="en-US" sz="2700" dirty="0"/>
              <a:t>適切に殺処分を行う</a:t>
            </a:r>
            <a:endParaRPr lang="en-US" altLang="ja-JP" sz="2700" dirty="0"/>
          </a:p>
        </p:txBody>
      </p:sp>
      <p:sp>
        <p:nvSpPr>
          <p:cNvPr id="67587" name="コンテンツ プレースホルダー 2">
            <a:extLst>
              <a:ext uri="{FF2B5EF4-FFF2-40B4-BE49-F238E27FC236}">
                <a16:creationId xmlns:a16="http://schemas.microsoft.com/office/drawing/2014/main" id="{BD05B1A6-BBB1-4DC4-A3DF-90B23050D7E5}"/>
              </a:ext>
            </a:extLst>
          </p:cNvPr>
          <p:cNvSpPr txBox="1">
            <a:spLocks/>
          </p:cNvSpPr>
          <p:nvPr/>
        </p:nvSpPr>
        <p:spPr bwMode="auto">
          <a:xfrm>
            <a:off x="944563" y="666750"/>
            <a:ext cx="804386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9pPr>
          </a:lstStyle>
          <a:p>
            <a:pPr eaLnBrk="1" hangingPunct="1">
              <a:buClr>
                <a:srgbClr val="99CB38"/>
              </a:buClr>
              <a:buFont typeface="Calibri" panose="020F0502020204030204" pitchFamily="34" charset="0"/>
              <a:buNone/>
            </a:pPr>
            <a:r>
              <a:rPr lang="ja-JP" altLang="en-US" sz="3600" u="sng" dirty="0"/>
              <a:t>わなによる捕獲の技術的ポイント</a:t>
            </a:r>
            <a:endParaRPr lang="en-US" altLang="ja-JP" sz="3600" u="sng" dirty="0"/>
          </a:p>
        </p:txBody>
      </p:sp>
      <p:sp>
        <p:nvSpPr>
          <p:cNvPr id="67588" name="テキスト ボックス 4">
            <a:extLst>
              <a:ext uri="{FF2B5EF4-FFF2-40B4-BE49-F238E27FC236}">
                <a16:creationId xmlns:a16="http://schemas.microsoft.com/office/drawing/2014/main" id="{9E29329D-2A2E-422F-A4A7-CEE6F165D810}"/>
              </a:ext>
            </a:extLst>
          </p:cNvPr>
          <p:cNvSpPr txBox="1">
            <a:spLocks noChangeArrowheads="1"/>
          </p:cNvSpPr>
          <p:nvPr/>
        </p:nvSpPr>
        <p:spPr bwMode="auto">
          <a:xfrm>
            <a:off x="6357938" y="3175"/>
            <a:ext cx="2770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ea typeface="+mn-ea"/>
              </a:rPr>
              <a:t>56-57</a:t>
            </a:r>
            <a:r>
              <a:rPr lang="ja-JP" altLang="en-US" sz="2000" dirty="0">
                <a:latin typeface="+mn-ea"/>
                <a:ea typeface="+mn-ea"/>
              </a:rPr>
              <a:t>ページ</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025A494-ACB3-48A4-80A0-09E2894B6273}"/>
              </a:ext>
            </a:extLst>
          </p:cNvPr>
          <p:cNvSpPr txBox="1">
            <a:spLocks/>
          </p:cNvSpPr>
          <p:nvPr/>
        </p:nvSpPr>
        <p:spPr>
          <a:xfrm>
            <a:off x="1096962" y="1679046"/>
            <a:ext cx="7791450" cy="4008437"/>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fontAlgn="auto">
              <a:lnSpc>
                <a:spcPct val="100000"/>
              </a:lnSpc>
              <a:buFont typeface="Calibri" panose="020F0502020204030204" pitchFamily="34" charset="0"/>
              <a:buNone/>
              <a:defRPr/>
            </a:pPr>
            <a:endParaRPr lang="en-US" altLang="ja-JP" sz="2700" dirty="0"/>
          </a:p>
          <a:p>
            <a:pPr fontAlgn="auto">
              <a:lnSpc>
                <a:spcPct val="100000"/>
              </a:lnSpc>
              <a:buFont typeface="Wingdings" panose="05000000000000000000" pitchFamily="2" charset="2"/>
              <a:buChar char="q"/>
              <a:defRPr/>
            </a:pPr>
            <a:r>
              <a:rPr lang="ja-JP" altLang="en-US" sz="2700" dirty="0"/>
              <a:t>餌を使って誘引する方法</a:t>
            </a:r>
            <a:endParaRPr lang="en-US" altLang="ja-JP" sz="2700" dirty="0"/>
          </a:p>
          <a:p>
            <a:pPr fontAlgn="auto">
              <a:lnSpc>
                <a:spcPct val="100000"/>
              </a:lnSpc>
              <a:buFont typeface="Wingdings" panose="05000000000000000000" pitchFamily="2" charset="2"/>
              <a:buChar char="q"/>
              <a:defRPr/>
            </a:pPr>
            <a:r>
              <a:rPr lang="ja-JP" altLang="en-US" sz="2700" dirty="0"/>
              <a:t>気づかれずに捕獲する方法</a:t>
            </a:r>
            <a:endParaRPr lang="en-US" altLang="ja-JP" sz="2700" dirty="0"/>
          </a:p>
        </p:txBody>
      </p:sp>
      <p:sp>
        <p:nvSpPr>
          <p:cNvPr id="69635" name="コンテンツ プレースホルダー 2">
            <a:extLst>
              <a:ext uri="{FF2B5EF4-FFF2-40B4-BE49-F238E27FC236}">
                <a16:creationId xmlns:a16="http://schemas.microsoft.com/office/drawing/2014/main" id="{3DAF3788-0FCF-416C-A591-03185E334F71}"/>
              </a:ext>
            </a:extLst>
          </p:cNvPr>
          <p:cNvSpPr txBox="1">
            <a:spLocks/>
          </p:cNvSpPr>
          <p:nvPr/>
        </p:nvSpPr>
        <p:spPr bwMode="auto">
          <a:xfrm>
            <a:off x="971550" y="1148821"/>
            <a:ext cx="80422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9pPr>
          </a:lstStyle>
          <a:p>
            <a:pPr eaLnBrk="1" hangingPunct="1">
              <a:buClr>
                <a:srgbClr val="99CB38"/>
              </a:buClr>
              <a:buFont typeface="Calibri" panose="020F0502020204030204" pitchFamily="34" charset="0"/>
              <a:buNone/>
            </a:pPr>
            <a:r>
              <a:rPr lang="ja-JP" altLang="en-US" sz="3600" u="sng" dirty="0"/>
              <a:t>わなによる捕獲の種類</a:t>
            </a:r>
            <a:endParaRPr lang="en-US" altLang="ja-JP" sz="3600" u="sng" dirty="0"/>
          </a:p>
        </p:txBody>
      </p:sp>
      <p:sp>
        <p:nvSpPr>
          <p:cNvPr id="69637" name="Rectangle 6">
            <a:extLst>
              <a:ext uri="{FF2B5EF4-FFF2-40B4-BE49-F238E27FC236}">
                <a16:creationId xmlns:a16="http://schemas.microsoft.com/office/drawing/2014/main" id="{E75D0715-78F1-4DC9-B0EC-5AD832361AAE}"/>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endParaRPr lang="en-US" altLang="ja-JP" dirty="0"/>
          </a:p>
        </p:txBody>
      </p:sp>
      <p:grpSp>
        <p:nvGrpSpPr>
          <p:cNvPr id="2" name="グループ化 1">
            <a:extLst>
              <a:ext uri="{FF2B5EF4-FFF2-40B4-BE49-F238E27FC236}">
                <a16:creationId xmlns:a16="http://schemas.microsoft.com/office/drawing/2014/main" id="{F5E2AD59-2119-4D65-9BB9-4A747F3E3396}"/>
              </a:ext>
            </a:extLst>
          </p:cNvPr>
          <p:cNvGrpSpPr/>
          <p:nvPr/>
        </p:nvGrpSpPr>
        <p:grpSpPr>
          <a:xfrm>
            <a:off x="1412685" y="3739980"/>
            <a:ext cx="2550757" cy="2497837"/>
            <a:chOff x="1503301" y="1795380"/>
            <a:chExt cx="3140104" cy="3074957"/>
          </a:xfrm>
        </p:grpSpPr>
        <p:pic>
          <p:nvPicPr>
            <p:cNvPr id="10" name="図 9">
              <a:extLst>
                <a:ext uri="{FF2B5EF4-FFF2-40B4-BE49-F238E27FC236}">
                  <a16:creationId xmlns:a16="http://schemas.microsoft.com/office/drawing/2014/main" id="{E62B7969-C23A-4735-ADA7-FA5BA7A63A81}"/>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3301" y="1795380"/>
              <a:ext cx="3140104" cy="3074957"/>
            </a:xfrm>
            <a:prstGeom prst="rect">
              <a:avLst/>
            </a:prstGeom>
            <a:noFill/>
            <a:ln>
              <a:noFill/>
            </a:ln>
          </p:spPr>
        </p:pic>
        <p:pic>
          <p:nvPicPr>
            <p:cNvPr id="11" name="図 10">
              <a:extLst>
                <a:ext uri="{FF2B5EF4-FFF2-40B4-BE49-F238E27FC236}">
                  <a16:creationId xmlns:a16="http://schemas.microsoft.com/office/drawing/2014/main" id="{EC3F427E-6DF8-4C8C-B189-C57D928BEA3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744304">
              <a:off x="3957340" y="3115965"/>
              <a:ext cx="380259" cy="287580"/>
            </a:xfrm>
            <a:prstGeom prst="rect">
              <a:avLst/>
            </a:prstGeom>
          </p:spPr>
        </p:pic>
      </p:grpSp>
      <p:pic>
        <p:nvPicPr>
          <p:cNvPr id="13" name="図 12">
            <a:extLst>
              <a:ext uri="{FF2B5EF4-FFF2-40B4-BE49-F238E27FC236}">
                <a16:creationId xmlns:a16="http://schemas.microsoft.com/office/drawing/2014/main" id="{1A1D4983-C18E-49B7-8F39-1ADE0896C0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3857020"/>
            <a:ext cx="3291409" cy="2278668"/>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コンテンツ プレースホルダー 2">
            <a:extLst>
              <a:ext uri="{FF2B5EF4-FFF2-40B4-BE49-F238E27FC236}">
                <a16:creationId xmlns:a16="http://schemas.microsoft.com/office/drawing/2014/main" id="{4A6E0D6B-D410-4144-BD90-57F5850F8B90}"/>
              </a:ext>
            </a:extLst>
          </p:cNvPr>
          <p:cNvSpPr txBox="1">
            <a:spLocks/>
          </p:cNvSpPr>
          <p:nvPr/>
        </p:nvSpPr>
        <p:spPr bwMode="auto">
          <a:xfrm>
            <a:off x="971550" y="749300"/>
            <a:ext cx="793908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73163" indent="-1173163">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9pPr>
          </a:lstStyle>
          <a:p>
            <a:pPr eaLnBrk="1" hangingPunct="1">
              <a:buClr>
                <a:srgbClr val="99CB38"/>
              </a:buClr>
              <a:buFont typeface="Calibri" panose="020F0502020204030204" pitchFamily="34" charset="0"/>
              <a:buNone/>
            </a:pPr>
            <a:r>
              <a:rPr lang="en-US" altLang="ja-JP" sz="3600" u="sng" dirty="0"/>
              <a:t>3.6.2</a:t>
            </a:r>
            <a:r>
              <a:rPr lang="ja-JP" altLang="en-US" sz="3600" u="sng" dirty="0"/>
              <a:t>　餌を使って誘引する方法</a:t>
            </a:r>
            <a:endParaRPr lang="en-US" altLang="ja-JP" sz="3600" u="sng" dirty="0"/>
          </a:p>
          <a:p>
            <a:pPr eaLnBrk="1" hangingPunct="1">
              <a:buClr>
                <a:srgbClr val="99CB38"/>
              </a:buClr>
              <a:buFont typeface="Calibri" panose="020F0502020204030204" pitchFamily="34" charset="0"/>
              <a:buNone/>
            </a:pPr>
            <a:r>
              <a:rPr lang="en-US" altLang="ja-JP" sz="3600" dirty="0"/>
              <a:t>                                    </a:t>
            </a:r>
            <a:r>
              <a:rPr lang="en-US" altLang="ja-JP" sz="3600" u="sng" dirty="0"/>
              <a:t> </a:t>
            </a:r>
            <a:r>
              <a:rPr lang="ja-JP" altLang="en-US" sz="3600" u="sng" dirty="0"/>
              <a:t>（箱わな・囲いわな）</a:t>
            </a:r>
            <a:endParaRPr lang="en-US" altLang="ja-JP" sz="3600" u="sng" dirty="0"/>
          </a:p>
        </p:txBody>
      </p:sp>
      <p:sp>
        <p:nvSpPr>
          <p:cNvPr id="5" name="コンテンツ プレースホルダー 2">
            <a:extLst>
              <a:ext uri="{FF2B5EF4-FFF2-40B4-BE49-F238E27FC236}">
                <a16:creationId xmlns:a16="http://schemas.microsoft.com/office/drawing/2014/main" id="{976C96FE-16DF-4F38-8B97-005FD143ACD0}"/>
              </a:ext>
            </a:extLst>
          </p:cNvPr>
          <p:cNvSpPr txBox="1">
            <a:spLocks/>
          </p:cNvSpPr>
          <p:nvPr/>
        </p:nvSpPr>
        <p:spPr>
          <a:xfrm>
            <a:off x="971550" y="2057400"/>
            <a:ext cx="7939088" cy="4191000"/>
          </a:xfrm>
          <a:prstGeom prst="rect">
            <a:avLst/>
          </a:prstGeom>
        </p:spPr>
        <p:txBody>
          <a:bodyPr/>
          <a:lstStyle>
            <a:lvl1pPr marL="90488" indent="-90488">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ea typeface="ＭＳ Ｐゴシック" panose="020B0600070205080204" pitchFamily="50" charset="-128"/>
              </a:defRPr>
            </a:lvl1pPr>
            <a:lvl2pPr marL="90488" indent="-90488">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5pPr>
            <a:lvl6pPr marL="1389063" indent="-182563"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6pPr>
            <a:lvl7pPr marL="1846263" indent="-182563"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7pPr>
            <a:lvl8pPr marL="2303463" indent="-182563"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8pPr>
            <a:lvl9pPr marL="2760663" indent="-182563"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9pPr>
          </a:lstStyle>
          <a:p>
            <a:pPr lvl="1" eaLnBrk="1" hangingPunct="1">
              <a:lnSpc>
                <a:spcPct val="100000"/>
              </a:lnSpc>
              <a:spcBef>
                <a:spcPts val="1200"/>
              </a:spcBef>
              <a:spcAft>
                <a:spcPts val="200"/>
              </a:spcAft>
              <a:buFont typeface="Wingdings" panose="05000000000000000000" pitchFamily="2" charset="2"/>
              <a:buChar char="q"/>
              <a:defRPr/>
            </a:pPr>
            <a:r>
              <a:rPr lang="ja-JP" altLang="en-US" sz="2700" dirty="0"/>
              <a:t>対象鳥獣を誘引し、出入り口を閉じて捕獲</a:t>
            </a:r>
            <a:endParaRPr lang="en-US" altLang="ja-JP" sz="2700" dirty="0"/>
          </a:p>
          <a:p>
            <a:pPr eaLnBrk="1" hangingPunct="1">
              <a:lnSpc>
                <a:spcPct val="100000"/>
              </a:lnSpc>
              <a:buFont typeface="Wingdings" panose="05000000000000000000" pitchFamily="2" charset="2"/>
              <a:buChar char="q"/>
              <a:defRPr/>
            </a:pPr>
            <a:r>
              <a:rPr lang="ja-JP" altLang="en-US" sz="2700" dirty="0"/>
              <a:t>くくりわなと比較すると、捕獲後の安全性は高い</a:t>
            </a:r>
            <a:endParaRPr lang="en-US" altLang="ja-JP" sz="2700" dirty="0"/>
          </a:p>
          <a:p>
            <a:pPr marL="288000" lvl="1" eaLnBrk="1" hangingPunct="1">
              <a:lnSpc>
                <a:spcPct val="100000"/>
              </a:lnSpc>
              <a:spcBef>
                <a:spcPts val="600"/>
              </a:spcBef>
              <a:spcAft>
                <a:spcPts val="200"/>
              </a:spcAft>
              <a:buFont typeface="Wingdings" panose="05000000000000000000" pitchFamily="2" charset="2"/>
              <a:buChar char="Ø"/>
              <a:defRPr/>
            </a:pPr>
            <a:r>
              <a:rPr kumimoji="0" lang="ja-JP" altLang="en-US" sz="2500" dirty="0"/>
              <a:t>わなの仕様や強度が十分である場合</a:t>
            </a:r>
            <a:endParaRPr kumimoji="0" lang="en-US" altLang="ja-JP" sz="2500" dirty="0"/>
          </a:p>
          <a:p>
            <a:pPr lvl="1" eaLnBrk="1" hangingPunct="1">
              <a:lnSpc>
                <a:spcPct val="100000"/>
              </a:lnSpc>
              <a:spcBef>
                <a:spcPts val="1200"/>
              </a:spcBef>
              <a:spcAft>
                <a:spcPts val="200"/>
              </a:spcAft>
              <a:buFont typeface="Wingdings" panose="05000000000000000000" pitchFamily="2" charset="2"/>
              <a:buChar char="q"/>
              <a:defRPr/>
            </a:pPr>
            <a:r>
              <a:rPr lang="ja-JP" altLang="en-US" sz="2700" dirty="0"/>
              <a:t>毎日の見回りや餌やりを確実に実施する</a:t>
            </a:r>
            <a:endParaRPr lang="en-US" altLang="ja-JP" sz="2700" dirty="0"/>
          </a:p>
          <a:p>
            <a:pPr marL="288000" lvl="1" eaLnBrk="1" hangingPunct="1">
              <a:lnSpc>
                <a:spcPct val="100000"/>
              </a:lnSpc>
              <a:spcBef>
                <a:spcPts val="600"/>
              </a:spcBef>
              <a:spcAft>
                <a:spcPts val="200"/>
              </a:spcAft>
              <a:buFont typeface="Wingdings" panose="05000000000000000000" pitchFamily="2" charset="2"/>
              <a:buChar char="Ø"/>
              <a:defRPr/>
            </a:pPr>
            <a:r>
              <a:rPr kumimoji="0" lang="ja-JP" altLang="en-US" sz="2500" dirty="0"/>
              <a:t>事故の防止</a:t>
            </a:r>
            <a:endParaRPr kumimoji="0" lang="en-US" altLang="ja-JP" sz="2500" dirty="0"/>
          </a:p>
          <a:p>
            <a:pPr marL="288000" lvl="1" eaLnBrk="1" hangingPunct="1">
              <a:lnSpc>
                <a:spcPct val="100000"/>
              </a:lnSpc>
              <a:spcBef>
                <a:spcPts val="600"/>
              </a:spcBef>
              <a:spcAft>
                <a:spcPts val="200"/>
              </a:spcAft>
              <a:buFont typeface="Wingdings" panose="05000000000000000000" pitchFamily="2" charset="2"/>
              <a:buChar char="Ø"/>
              <a:defRPr/>
            </a:pPr>
            <a:r>
              <a:rPr kumimoji="0" lang="ja-JP" altLang="en-US" sz="2500" dirty="0"/>
              <a:t>捕獲効率の向上</a:t>
            </a:r>
            <a:endParaRPr kumimoji="0" lang="en-US" altLang="ja-JP" sz="2500" dirty="0"/>
          </a:p>
          <a:p>
            <a:pPr marL="288000" lvl="1" eaLnBrk="1" hangingPunct="1">
              <a:lnSpc>
                <a:spcPct val="100000"/>
              </a:lnSpc>
              <a:spcBef>
                <a:spcPts val="600"/>
              </a:spcBef>
              <a:spcAft>
                <a:spcPts val="200"/>
              </a:spcAft>
              <a:buFont typeface="Wingdings" panose="05000000000000000000" pitchFamily="2" charset="2"/>
              <a:buChar char="Ø"/>
              <a:defRPr/>
            </a:pPr>
            <a:r>
              <a:rPr kumimoji="0" lang="ja-JP" altLang="en-US" sz="2500" dirty="0"/>
              <a:t>錯誤捕獲の防止</a:t>
            </a:r>
            <a:endParaRPr lang="en-US" altLang="ja-JP" sz="2700" dirty="0"/>
          </a:p>
        </p:txBody>
      </p:sp>
      <p:sp>
        <p:nvSpPr>
          <p:cNvPr id="71684" name="テキスト ボックス 3">
            <a:extLst>
              <a:ext uri="{FF2B5EF4-FFF2-40B4-BE49-F238E27FC236}">
                <a16:creationId xmlns:a16="http://schemas.microsoft.com/office/drawing/2014/main" id="{6E539BF7-E752-4CCE-93F0-AC73402B88C3}"/>
              </a:ext>
            </a:extLst>
          </p:cNvPr>
          <p:cNvSpPr txBox="1">
            <a:spLocks noChangeArrowheads="1"/>
          </p:cNvSpPr>
          <p:nvPr/>
        </p:nvSpPr>
        <p:spPr bwMode="auto">
          <a:xfrm>
            <a:off x="6386513" y="-1588"/>
            <a:ext cx="2741612"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ea typeface="+mn-ea"/>
              </a:rPr>
              <a:t>57</a:t>
            </a:r>
            <a:r>
              <a:rPr lang="ja-JP" altLang="en-US" sz="2000" dirty="0">
                <a:latin typeface="+mn-ea"/>
                <a:ea typeface="+mn-ea"/>
              </a:rPr>
              <a:t>ページ</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コンテンツ プレースホルダー 2">
            <a:extLst>
              <a:ext uri="{FF2B5EF4-FFF2-40B4-BE49-F238E27FC236}">
                <a16:creationId xmlns:a16="http://schemas.microsoft.com/office/drawing/2014/main" id="{E06FB6A2-5298-42C6-A9BA-9AA884B49E02}"/>
              </a:ext>
            </a:extLst>
          </p:cNvPr>
          <p:cNvSpPr txBox="1">
            <a:spLocks/>
          </p:cNvSpPr>
          <p:nvPr/>
        </p:nvSpPr>
        <p:spPr bwMode="auto">
          <a:xfrm>
            <a:off x="192504" y="585120"/>
            <a:ext cx="9119937" cy="1291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73163" indent="-1173163">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9pPr>
          </a:lstStyle>
          <a:p>
            <a:pPr eaLnBrk="1" hangingPunct="1">
              <a:lnSpc>
                <a:spcPct val="100000"/>
              </a:lnSpc>
              <a:buClr>
                <a:srgbClr val="99CB38"/>
              </a:buClr>
              <a:buFont typeface="Calibri" panose="020F0502020204030204" pitchFamily="34" charset="0"/>
              <a:buNone/>
            </a:pPr>
            <a:r>
              <a:rPr lang="en-US" altLang="ja-JP" sz="3600" u="sng" dirty="0"/>
              <a:t>3.6.3</a:t>
            </a:r>
            <a:r>
              <a:rPr lang="ja-JP" altLang="en-US" sz="3600" u="sng" dirty="0"/>
              <a:t>　気づかれずに捕獲する方法（くくりわな）</a:t>
            </a:r>
            <a:endParaRPr lang="en-US" altLang="ja-JP" sz="3600" u="sng" dirty="0"/>
          </a:p>
        </p:txBody>
      </p:sp>
      <p:sp>
        <p:nvSpPr>
          <p:cNvPr id="5" name="コンテンツ プレースホルダー 2">
            <a:extLst>
              <a:ext uri="{FF2B5EF4-FFF2-40B4-BE49-F238E27FC236}">
                <a16:creationId xmlns:a16="http://schemas.microsoft.com/office/drawing/2014/main" id="{17F01EE5-9D97-4AFA-8E24-3C16E89EBDD2}"/>
              </a:ext>
            </a:extLst>
          </p:cNvPr>
          <p:cNvSpPr txBox="1">
            <a:spLocks/>
          </p:cNvSpPr>
          <p:nvPr/>
        </p:nvSpPr>
        <p:spPr>
          <a:xfrm>
            <a:off x="571834" y="1383631"/>
            <a:ext cx="7734300" cy="4800601"/>
          </a:xfrm>
          <a:prstGeom prst="rect">
            <a:avLst/>
          </a:prstGeom>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ea typeface="ＭＳ Ｐゴシック" panose="020B0600070205080204" pitchFamily="50" charset="-128"/>
              </a:defRPr>
            </a:lvl1pPr>
            <a:lvl2pPr marL="90488" indent="-90488">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5pPr>
            <a:lvl6pPr marL="1389063" indent="-182563"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6pPr>
            <a:lvl7pPr marL="1846263" indent="-182563"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7pPr>
            <a:lvl8pPr marL="2303463" indent="-182563"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8pPr>
            <a:lvl9pPr marL="2760663" indent="-182563"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ＭＳ Ｐゴシック" panose="020B0600070205080204" pitchFamily="50" charset="-128"/>
              </a:defRPr>
            </a:lvl9pPr>
          </a:lstStyle>
          <a:p>
            <a:pPr lvl="1" eaLnBrk="1" hangingPunct="1">
              <a:lnSpc>
                <a:spcPct val="100000"/>
              </a:lnSpc>
              <a:spcBef>
                <a:spcPts val="1200"/>
              </a:spcBef>
              <a:spcAft>
                <a:spcPts val="200"/>
              </a:spcAft>
              <a:buFont typeface="Wingdings" panose="05000000000000000000" pitchFamily="2" charset="2"/>
              <a:buChar char="q"/>
              <a:defRPr/>
            </a:pPr>
            <a:r>
              <a:rPr lang="ja-JP" altLang="en-US" sz="2700" dirty="0"/>
              <a:t>対象鳥獣の体の一部をくくって拘束</a:t>
            </a:r>
            <a:endParaRPr lang="en-US" altLang="ja-JP" sz="2700" dirty="0"/>
          </a:p>
          <a:p>
            <a:pPr eaLnBrk="1" hangingPunct="1">
              <a:lnSpc>
                <a:spcPct val="100000"/>
              </a:lnSpc>
              <a:buFont typeface="Wingdings" panose="05000000000000000000" pitchFamily="2" charset="2"/>
              <a:buChar char="q"/>
              <a:defRPr/>
            </a:pPr>
            <a:r>
              <a:rPr lang="ja-JP" altLang="en-US" sz="2700" dirty="0"/>
              <a:t>事故や逃亡の危険性が比較的高い</a:t>
            </a:r>
            <a:endParaRPr lang="en-US" altLang="ja-JP" sz="2700" dirty="0"/>
          </a:p>
          <a:p>
            <a:pPr marL="288000" lvl="1" eaLnBrk="1" hangingPunct="1">
              <a:lnSpc>
                <a:spcPct val="100000"/>
              </a:lnSpc>
              <a:spcBef>
                <a:spcPts val="600"/>
              </a:spcBef>
              <a:spcAft>
                <a:spcPts val="200"/>
              </a:spcAft>
              <a:buFont typeface="Wingdings" panose="05000000000000000000" pitchFamily="2" charset="2"/>
              <a:buChar char="Ø"/>
              <a:defRPr/>
            </a:pPr>
            <a:r>
              <a:rPr kumimoji="0" lang="ja-JP" altLang="en-US" sz="2500" dirty="0"/>
              <a:t>対象動物に合った強度のある資機材の使用と設置</a:t>
            </a:r>
            <a:endParaRPr kumimoji="0" lang="en-US" altLang="ja-JP" sz="2500" dirty="0"/>
          </a:p>
          <a:p>
            <a:pPr eaLnBrk="1" hangingPunct="1">
              <a:lnSpc>
                <a:spcPct val="100000"/>
              </a:lnSpc>
              <a:buFont typeface="Wingdings" panose="05000000000000000000" pitchFamily="2" charset="2"/>
              <a:buChar char="q"/>
              <a:defRPr/>
            </a:pPr>
            <a:r>
              <a:rPr lang="ja-JP" altLang="en-US" sz="2700" dirty="0"/>
              <a:t>気づかれないようにわなを設置する技術が必要</a:t>
            </a:r>
            <a:endParaRPr lang="en-US" altLang="ja-JP" sz="2700" dirty="0"/>
          </a:p>
          <a:p>
            <a:pPr eaLnBrk="1" hangingPunct="1">
              <a:lnSpc>
                <a:spcPct val="100000"/>
              </a:lnSpc>
              <a:buFont typeface="Wingdings" panose="05000000000000000000" pitchFamily="2" charset="2"/>
              <a:buChar char="q"/>
              <a:defRPr/>
            </a:pPr>
            <a:r>
              <a:rPr lang="ja-JP" altLang="en-US" sz="2700" dirty="0"/>
              <a:t>対象動物が確実に足を置く場所の見極めが必要</a:t>
            </a:r>
            <a:endParaRPr kumimoji="0" lang="en-US" altLang="ja-JP" sz="2500" dirty="0"/>
          </a:p>
          <a:p>
            <a:pPr eaLnBrk="1" hangingPunct="1">
              <a:lnSpc>
                <a:spcPct val="100000"/>
              </a:lnSpc>
              <a:buFont typeface="Wingdings" panose="05000000000000000000" pitchFamily="2" charset="2"/>
              <a:buChar char="q"/>
              <a:defRPr/>
            </a:pPr>
            <a:r>
              <a:rPr lang="ja-JP" altLang="en-US" sz="2700" dirty="0"/>
              <a:t>毎日の見回りを確実に実施する</a:t>
            </a:r>
            <a:endParaRPr lang="en-US" altLang="ja-JP" sz="2700" dirty="0"/>
          </a:p>
          <a:p>
            <a:pPr marL="288000" lvl="1" eaLnBrk="1" hangingPunct="1">
              <a:lnSpc>
                <a:spcPct val="100000"/>
              </a:lnSpc>
              <a:spcBef>
                <a:spcPts val="600"/>
              </a:spcBef>
              <a:spcAft>
                <a:spcPts val="200"/>
              </a:spcAft>
              <a:buFont typeface="Wingdings" panose="05000000000000000000" pitchFamily="2" charset="2"/>
              <a:buChar char="Ø"/>
              <a:defRPr/>
            </a:pPr>
            <a:r>
              <a:rPr kumimoji="0" lang="ja-JP" altLang="en-US" sz="2500" dirty="0"/>
              <a:t>事故の防止</a:t>
            </a:r>
            <a:endParaRPr kumimoji="0" lang="en-US" altLang="ja-JP" sz="2500" dirty="0"/>
          </a:p>
          <a:p>
            <a:pPr marL="288000" lvl="1" eaLnBrk="1" hangingPunct="1">
              <a:lnSpc>
                <a:spcPct val="100000"/>
              </a:lnSpc>
              <a:spcBef>
                <a:spcPts val="600"/>
              </a:spcBef>
              <a:spcAft>
                <a:spcPts val="200"/>
              </a:spcAft>
              <a:buFont typeface="Wingdings" panose="05000000000000000000" pitchFamily="2" charset="2"/>
              <a:buChar char="Ø"/>
              <a:defRPr/>
            </a:pPr>
            <a:r>
              <a:rPr kumimoji="0" lang="ja-JP" altLang="en-US" sz="2500" dirty="0"/>
              <a:t>捕獲効率の向上</a:t>
            </a:r>
            <a:endParaRPr lang="en-US" altLang="ja-JP" sz="2700" dirty="0"/>
          </a:p>
        </p:txBody>
      </p:sp>
      <p:sp>
        <p:nvSpPr>
          <p:cNvPr id="75780" name="テキスト ボックス 3">
            <a:extLst>
              <a:ext uri="{FF2B5EF4-FFF2-40B4-BE49-F238E27FC236}">
                <a16:creationId xmlns:a16="http://schemas.microsoft.com/office/drawing/2014/main" id="{9EE90705-7A55-40FF-8DC8-5A2DA1995B50}"/>
              </a:ext>
            </a:extLst>
          </p:cNvPr>
          <p:cNvSpPr txBox="1">
            <a:spLocks noChangeArrowheads="1"/>
          </p:cNvSpPr>
          <p:nvPr/>
        </p:nvSpPr>
        <p:spPr bwMode="auto">
          <a:xfrm>
            <a:off x="6386513" y="-1588"/>
            <a:ext cx="27416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ea typeface="+mn-ea"/>
              </a:rPr>
              <a:t>58</a:t>
            </a:r>
            <a:r>
              <a:rPr lang="ja-JP" altLang="en-US" sz="2000" dirty="0">
                <a:latin typeface="+mn-ea"/>
                <a:ea typeface="+mn-ea"/>
              </a:rPr>
              <a:t>ページ</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コンテンツ プレースホルダー 2">
            <a:extLst>
              <a:ext uri="{FF2B5EF4-FFF2-40B4-BE49-F238E27FC236}">
                <a16:creationId xmlns:a16="http://schemas.microsoft.com/office/drawing/2014/main" id="{39C6AE4A-B1FF-400B-83E9-E5F1116A2BC6}"/>
              </a:ext>
            </a:extLst>
          </p:cNvPr>
          <p:cNvSpPr txBox="1">
            <a:spLocks/>
          </p:cNvSpPr>
          <p:nvPr/>
        </p:nvSpPr>
        <p:spPr bwMode="auto">
          <a:xfrm>
            <a:off x="638175" y="390525"/>
            <a:ext cx="76866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Font typeface="Calibri" panose="020F0502020204030204" pitchFamily="34" charset="0"/>
              <a:buNone/>
            </a:pPr>
            <a:r>
              <a:rPr lang="en-US" altLang="ja-JP" sz="3600" u="sng" dirty="0">
                <a:solidFill>
                  <a:srgbClr val="404040"/>
                </a:solidFill>
              </a:rPr>
              <a:t>3.6.4</a:t>
            </a:r>
            <a:r>
              <a:rPr lang="ja-JP" altLang="en-US" sz="3600" u="sng" dirty="0">
                <a:solidFill>
                  <a:srgbClr val="404040"/>
                </a:solidFill>
              </a:rPr>
              <a:t>　止めさしの方法</a:t>
            </a:r>
            <a:endParaRPr lang="en-US" altLang="ja-JP" sz="3600" u="sng" dirty="0">
              <a:solidFill>
                <a:srgbClr val="404040"/>
              </a:solidFill>
            </a:endParaRPr>
          </a:p>
        </p:txBody>
      </p:sp>
      <p:sp>
        <p:nvSpPr>
          <p:cNvPr id="75780" name="コンテンツ プレースホルダー 2">
            <a:extLst>
              <a:ext uri="{FF2B5EF4-FFF2-40B4-BE49-F238E27FC236}">
                <a16:creationId xmlns:a16="http://schemas.microsoft.com/office/drawing/2014/main" id="{143B0124-5C63-41D3-AA5F-7B4F0E7E0A69}"/>
              </a:ext>
            </a:extLst>
          </p:cNvPr>
          <p:cNvSpPr txBox="1">
            <a:spLocks/>
          </p:cNvSpPr>
          <p:nvPr/>
        </p:nvSpPr>
        <p:spPr bwMode="auto">
          <a:xfrm>
            <a:off x="447675" y="1138238"/>
            <a:ext cx="7877175"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7675" indent="-447675">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eaLnBrk="1" hangingPunct="1">
              <a:buSzTx/>
              <a:buFont typeface="Wingdings" panose="05000000000000000000" pitchFamily="2" charset="2"/>
              <a:buChar char="q"/>
            </a:pPr>
            <a:r>
              <a:rPr lang="ja-JP" altLang="en-US" sz="2700" dirty="0"/>
              <a:t>止めさし作業は、最も危険性が高い</a:t>
            </a:r>
            <a:endParaRPr lang="en-US" altLang="ja-JP" sz="2700" dirty="0"/>
          </a:p>
          <a:p>
            <a:pPr eaLnBrk="1" hangingPunct="1">
              <a:buSzTx/>
              <a:buFont typeface="Wingdings" panose="05000000000000000000" pitchFamily="2" charset="2"/>
              <a:buChar char="q"/>
            </a:pPr>
            <a:r>
              <a:rPr lang="ja-JP" altLang="en-US" sz="2700" dirty="0"/>
              <a:t>止めさしは必ず２人以上で作業する</a:t>
            </a:r>
            <a:endParaRPr lang="en-US" altLang="ja-JP" sz="2700" dirty="0"/>
          </a:p>
          <a:p>
            <a:pPr eaLnBrk="1" hangingPunct="1">
              <a:buSzTx/>
              <a:buFont typeface="Wingdings" panose="05000000000000000000" pitchFamily="2" charset="2"/>
              <a:buChar char="q"/>
            </a:pPr>
            <a:r>
              <a:rPr lang="ja-JP" altLang="en-US" sz="2700" dirty="0"/>
              <a:t>状況に合った適切な止めさし方法を選択する</a:t>
            </a:r>
            <a:endParaRPr lang="en-US" altLang="ja-JP" sz="2700" dirty="0"/>
          </a:p>
          <a:p>
            <a:pPr eaLnBrk="1" hangingPunct="1">
              <a:buSzTx/>
              <a:buFont typeface="Wingdings" panose="05000000000000000000" pitchFamily="2" charset="2"/>
              <a:buChar char="q"/>
            </a:pPr>
            <a:r>
              <a:rPr lang="ja-JP" altLang="en-US" sz="2700" dirty="0"/>
              <a:t>わなの破損有無の確認をする</a:t>
            </a:r>
            <a:endParaRPr lang="en-US" altLang="ja-JP" sz="2700" dirty="0"/>
          </a:p>
          <a:p>
            <a:pPr eaLnBrk="1" hangingPunct="1">
              <a:lnSpc>
                <a:spcPct val="100000"/>
              </a:lnSpc>
              <a:buSzTx/>
              <a:buFont typeface="Calibri" panose="020F0502020204030204" pitchFamily="34" charset="0"/>
              <a:buNone/>
            </a:pPr>
            <a:endParaRPr kumimoji="0" lang="en-US" altLang="ja-JP" sz="2700" dirty="0"/>
          </a:p>
        </p:txBody>
      </p:sp>
      <p:sp>
        <p:nvSpPr>
          <p:cNvPr id="75781" name="テキスト ボックス 6">
            <a:extLst>
              <a:ext uri="{FF2B5EF4-FFF2-40B4-BE49-F238E27FC236}">
                <a16:creationId xmlns:a16="http://schemas.microsoft.com/office/drawing/2014/main" id="{83418D22-7276-451E-90A7-220903441809}"/>
              </a:ext>
            </a:extLst>
          </p:cNvPr>
          <p:cNvSpPr txBox="1">
            <a:spLocks noChangeArrowheads="1"/>
          </p:cNvSpPr>
          <p:nvPr/>
        </p:nvSpPr>
        <p:spPr bwMode="auto">
          <a:xfrm>
            <a:off x="6235700" y="-4763"/>
            <a:ext cx="29083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ea typeface="+mn-ea"/>
              </a:rPr>
              <a:t>59-61</a:t>
            </a:r>
            <a:r>
              <a:rPr lang="ja-JP" altLang="en-US" sz="2000" dirty="0">
                <a:latin typeface="+mn-ea"/>
                <a:ea typeface="+mn-ea"/>
              </a:rPr>
              <a:t>ページ</a:t>
            </a:r>
          </a:p>
        </p:txBody>
      </p:sp>
      <p:pic>
        <p:nvPicPr>
          <p:cNvPr id="6" name="図 5">
            <a:extLst>
              <a:ext uri="{FF2B5EF4-FFF2-40B4-BE49-F238E27FC236}">
                <a16:creationId xmlns:a16="http://schemas.microsoft.com/office/drawing/2014/main" id="{1E705B93-2E32-4E42-9495-00B3E812E85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14832" y="3319849"/>
            <a:ext cx="3852519" cy="2827577"/>
          </a:xfrm>
          <a:prstGeom prst="rect">
            <a:avLst/>
          </a:prstGeom>
          <a:noFill/>
          <a:ln>
            <a:noFill/>
          </a:ln>
        </p:spPr>
      </p:pic>
    </p:spTree>
    <p:extLst>
      <p:ext uri="{BB962C8B-B14F-4D97-AF65-F5344CB8AC3E}">
        <p14:creationId xmlns:p14="http://schemas.microsoft.com/office/powerpoint/2010/main" val="5412133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コンテンツ プレースホルダー 2">
            <a:extLst>
              <a:ext uri="{FF2B5EF4-FFF2-40B4-BE49-F238E27FC236}">
                <a16:creationId xmlns:a16="http://schemas.microsoft.com/office/drawing/2014/main" id="{39C6AE4A-B1FF-400B-83E9-E5F1116A2BC6}"/>
              </a:ext>
            </a:extLst>
          </p:cNvPr>
          <p:cNvSpPr txBox="1">
            <a:spLocks/>
          </p:cNvSpPr>
          <p:nvPr/>
        </p:nvSpPr>
        <p:spPr bwMode="auto">
          <a:xfrm>
            <a:off x="638175" y="390525"/>
            <a:ext cx="76866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Font typeface="Calibri" panose="020F0502020204030204" pitchFamily="34" charset="0"/>
              <a:buNone/>
            </a:pPr>
            <a:r>
              <a:rPr lang="en-US" altLang="ja-JP" sz="3600" u="sng" dirty="0">
                <a:solidFill>
                  <a:srgbClr val="404040"/>
                </a:solidFill>
              </a:rPr>
              <a:t>3.6.4</a:t>
            </a:r>
            <a:r>
              <a:rPr lang="ja-JP" altLang="en-US" sz="3600" u="sng" dirty="0">
                <a:solidFill>
                  <a:srgbClr val="404040"/>
                </a:solidFill>
              </a:rPr>
              <a:t>　止めさしの方法</a:t>
            </a:r>
            <a:endParaRPr lang="en-US" altLang="ja-JP" sz="3600" u="sng" dirty="0">
              <a:solidFill>
                <a:srgbClr val="404040"/>
              </a:solidFill>
            </a:endParaRPr>
          </a:p>
        </p:txBody>
      </p:sp>
      <p:sp>
        <p:nvSpPr>
          <p:cNvPr id="75780" name="コンテンツ プレースホルダー 2">
            <a:extLst>
              <a:ext uri="{FF2B5EF4-FFF2-40B4-BE49-F238E27FC236}">
                <a16:creationId xmlns:a16="http://schemas.microsoft.com/office/drawing/2014/main" id="{143B0124-5C63-41D3-AA5F-7B4F0E7E0A69}"/>
              </a:ext>
            </a:extLst>
          </p:cNvPr>
          <p:cNvSpPr txBox="1">
            <a:spLocks/>
          </p:cNvSpPr>
          <p:nvPr/>
        </p:nvSpPr>
        <p:spPr bwMode="auto">
          <a:xfrm>
            <a:off x="447675" y="1138238"/>
            <a:ext cx="7877175"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7675" indent="-447675">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eaLnBrk="1" hangingPunct="1">
              <a:buSzTx/>
              <a:buFont typeface="Wingdings" panose="05000000000000000000" pitchFamily="2" charset="2"/>
              <a:buChar char="q"/>
            </a:pPr>
            <a:r>
              <a:rPr lang="ja-JP" altLang="en-US" sz="2700" dirty="0"/>
              <a:t>くくりわなでは必ず斜面の上方から近づく</a:t>
            </a:r>
            <a:endParaRPr lang="en-US" altLang="ja-JP" sz="2700" dirty="0"/>
          </a:p>
          <a:p>
            <a:pPr eaLnBrk="1" hangingPunct="1">
              <a:buSzTx/>
              <a:buFont typeface="Wingdings" panose="05000000000000000000" pitchFamily="2" charset="2"/>
              <a:buChar char="q"/>
            </a:pPr>
            <a:r>
              <a:rPr lang="ja-JP" altLang="en-US" sz="2700" dirty="0"/>
              <a:t>捕獲動物を動けなくして（保定して）行う</a:t>
            </a:r>
            <a:endParaRPr lang="en-US" altLang="ja-JP" sz="2700" dirty="0"/>
          </a:p>
          <a:p>
            <a:pPr eaLnBrk="1" hangingPunct="1">
              <a:buSzTx/>
              <a:buFont typeface="Wingdings" panose="05000000000000000000" pitchFamily="2" charset="2"/>
              <a:buChar char="q"/>
            </a:pPr>
            <a:r>
              <a:rPr lang="ja-JP" altLang="en-US" sz="2700" dirty="0"/>
              <a:t>相手の動きをよく見極めて対処する</a:t>
            </a:r>
            <a:endParaRPr lang="en-US" altLang="ja-JP" sz="2700" dirty="0"/>
          </a:p>
          <a:p>
            <a:pPr eaLnBrk="1" hangingPunct="1">
              <a:buSzTx/>
              <a:buFont typeface="Wingdings" panose="05000000000000000000" pitchFamily="2" charset="2"/>
              <a:buChar char="q"/>
            </a:pPr>
            <a:r>
              <a:rPr kumimoji="0" lang="ja-JP" altLang="en-US" sz="2700" dirty="0"/>
              <a:t>初心者は、経験者の処置を十分に</a:t>
            </a:r>
            <a:br>
              <a:rPr kumimoji="0" lang="en-US" altLang="ja-JP" sz="2700" dirty="0"/>
            </a:br>
            <a:r>
              <a:rPr kumimoji="0" lang="ja-JP" altLang="en-US" sz="2700" dirty="0"/>
              <a:t>見学してから実施する</a:t>
            </a:r>
            <a:endParaRPr kumimoji="0" lang="en-US" altLang="ja-JP" sz="2700" dirty="0"/>
          </a:p>
          <a:p>
            <a:pPr eaLnBrk="1" hangingPunct="1">
              <a:lnSpc>
                <a:spcPct val="100000"/>
              </a:lnSpc>
              <a:buSzTx/>
              <a:buFont typeface="Calibri" panose="020F0502020204030204" pitchFamily="34" charset="0"/>
              <a:buNone/>
            </a:pPr>
            <a:endParaRPr kumimoji="0" lang="en-US" altLang="ja-JP" sz="2700" dirty="0"/>
          </a:p>
        </p:txBody>
      </p:sp>
      <p:sp>
        <p:nvSpPr>
          <p:cNvPr id="75781" name="テキスト ボックス 6">
            <a:extLst>
              <a:ext uri="{FF2B5EF4-FFF2-40B4-BE49-F238E27FC236}">
                <a16:creationId xmlns:a16="http://schemas.microsoft.com/office/drawing/2014/main" id="{83418D22-7276-451E-90A7-220903441809}"/>
              </a:ext>
            </a:extLst>
          </p:cNvPr>
          <p:cNvSpPr txBox="1">
            <a:spLocks noChangeArrowheads="1"/>
          </p:cNvSpPr>
          <p:nvPr/>
        </p:nvSpPr>
        <p:spPr bwMode="auto">
          <a:xfrm>
            <a:off x="6235700" y="-4763"/>
            <a:ext cx="29083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ea typeface="+mn-ea"/>
              </a:rPr>
              <a:t> 59-61</a:t>
            </a:r>
            <a:r>
              <a:rPr lang="ja-JP" altLang="en-US" sz="2000" dirty="0">
                <a:latin typeface="+mn-ea"/>
                <a:ea typeface="+mn-ea"/>
              </a:rPr>
              <a:t>ページ</a:t>
            </a:r>
          </a:p>
        </p:txBody>
      </p:sp>
      <p:pic>
        <p:nvPicPr>
          <p:cNvPr id="7" name="図 6">
            <a:extLst>
              <a:ext uri="{FF2B5EF4-FFF2-40B4-BE49-F238E27FC236}">
                <a16:creationId xmlns:a16="http://schemas.microsoft.com/office/drawing/2014/main" id="{99B385B4-96B6-4B48-9035-D8C9A7F2D82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616967" y="3402013"/>
            <a:ext cx="4137832" cy="2825792"/>
          </a:xfrm>
          <a:prstGeom prst="rect">
            <a:avLst/>
          </a:prstGeom>
          <a:noFill/>
          <a:ln>
            <a:noFill/>
          </a:ln>
        </p:spPr>
      </p:pic>
    </p:spTree>
    <p:extLst>
      <p:ext uri="{BB962C8B-B14F-4D97-AF65-F5344CB8AC3E}">
        <p14:creationId xmlns:p14="http://schemas.microsoft.com/office/powerpoint/2010/main" val="7761274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コンテンツ プレースホルダー 2">
            <a:extLst>
              <a:ext uri="{FF2B5EF4-FFF2-40B4-BE49-F238E27FC236}">
                <a16:creationId xmlns:a16="http://schemas.microsoft.com/office/drawing/2014/main" id="{B478F5EF-3FB2-4068-9875-CF7D8774548C}"/>
              </a:ext>
            </a:extLst>
          </p:cNvPr>
          <p:cNvSpPr txBox="1">
            <a:spLocks/>
          </p:cNvSpPr>
          <p:nvPr/>
        </p:nvSpPr>
        <p:spPr bwMode="auto">
          <a:xfrm>
            <a:off x="539321" y="541422"/>
            <a:ext cx="7686675" cy="73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Font typeface="Calibri" panose="020F0502020204030204" pitchFamily="34" charset="0"/>
              <a:buNone/>
            </a:pPr>
            <a:r>
              <a:rPr lang="en-US" altLang="ja-JP" sz="3600" u="sng" dirty="0">
                <a:solidFill>
                  <a:srgbClr val="404040"/>
                </a:solidFill>
              </a:rPr>
              <a:t>3.6.5</a:t>
            </a:r>
            <a:r>
              <a:rPr lang="ja-JP" altLang="en-US" sz="3600" u="sng" dirty="0">
                <a:solidFill>
                  <a:srgbClr val="404040"/>
                </a:solidFill>
              </a:rPr>
              <a:t>　錯誤捕獲の対応</a:t>
            </a:r>
            <a:endParaRPr lang="en-US" altLang="ja-JP" sz="3600" u="sng" dirty="0">
              <a:solidFill>
                <a:srgbClr val="404040"/>
              </a:solidFill>
            </a:endParaRPr>
          </a:p>
        </p:txBody>
      </p:sp>
      <p:sp>
        <p:nvSpPr>
          <p:cNvPr id="77827" name="コンテンツ プレースホルダー 2">
            <a:extLst>
              <a:ext uri="{FF2B5EF4-FFF2-40B4-BE49-F238E27FC236}">
                <a16:creationId xmlns:a16="http://schemas.microsoft.com/office/drawing/2014/main" id="{5D1ECD99-8003-44CF-B700-DDF83D459882}"/>
              </a:ext>
            </a:extLst>
          </p:cNvPr>
          <p:cNvSpPr txBox="1">
            <a:spLocks/>
          </p:cNvSpPr>
          <p:nvPr/>
        </p:nvSpPr>
        <p:spPr bwMode="auto">
          <a:xfrm>
            <a:off x="448705" y="1275348"/>
            <a:ext cx="8448160" cy="4795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200025">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eaLnBrk="1" hangingPunct="1">
              <a:buSzTx/>
              <a:buFont typeface="Wingdings" panose="05000000000000000000" pitchFamily="2" charset="2"/>
              <a:buChar char="q"/>
            </a:pPr>
            <a:r>
              <a:rPr lang="ja-JP" altLang="en-US" sz="2700" dirty="0"/>
              <a:t>錯誤捕獲を防ぐ方法</a:t>
            </a:r>
            <a:endParaRPr lang="en-US" altLang="ja-JP" sz="2700" dirty="0"/>
          </a:p>
          <a:p>
            <a:pPr eaLnBrk="1" hangingPunct="1">
              <a:buSzTx/>
              <a:buFont typeface="Calibri" panose="020F0502020204030204" pitchFamily="34" charset="0"/>
              <a:buNone/>
            </a:pPr>
            <a:r>
              <a:rPr lang="ja-JP" altLang="en-US" sz="2700" dirty="0"/>
              <a:t>　・わなの形状や作動条件等を工夫する</a:t>
            </a:r>
            <a:endParaRPr lang="en-US" altLang="ja-JP" sz="2700" dirty="0"/>
          </a:p>
          <a:p>
            <a:pPr eaLnBrk="1" hangingPunct="1">
              <a:buSzTx/>
              <a:buFont typeface="Calibri" panose="020F0502020204030204" pitchFamily="34" charset="0"/>
              <a:buNone/>
            </a:pPr>
            <a:r>
              <a:rPr lang="ja-JP" altLang="en-US" sz="2700" dirty="0"/>
              <a:t>　・餌を使う場合は、餌の種類を工夫する</a:t>
            </a:r>
            <a:endParaRPr lang="en-US" altLang="ja-JP" sz="2700" dirty="0"/>
          </a:p>
          <a:p>
            <a:pPr eaLnBrk="1" hangingPunct="1">
              <a:buSzTx/>
              <a:buFont typeface="Calibri" panose="020F0502020204030204" pitchFamily="34" charset="0"/>
              <a:buNone/>
            </a:pPr>
            <a:r>
              <a:rPr lang="ja-JP" altLang="en-US" sz="2700" dirty="0"/>
              <a:t>　・日々の見回りで対象外種の寄り付きを事前に察知する</a:t>
            </a:r>
            <a:endParaRPr lang="en-US" altLang="ja-JP" sz="2700" dirty="0"/>
          </a:p>
          <a:p>
            <a:pPr eaLnBrk="1" hangingPunct="1">
              <a:buSzTx/>
              <a:buFont typeface="Wingdings" panose="05000000000000000000" pitchFamily="2" charset="2"/>
              <a:buChar char="q"/>
            </a:pPr>
            <a:r>
              <a:rPr lang="ja-JP" altLang="en-US" sz="2700" dirty="0"/>
              <a:t>万一、錯誤捕獲が起こった時の対応</a:t>
            </a:r>
            <a:endParaRPr lang="en-US" altLang="ja-JP" sz="2700" dirty="0"/>
          </a:p>
          <a:p>
            <a:pPr eaLnBrk="1" hangingPunct="1">
              <a:buSzTx/>
              <a:buFont typeface="Calibri" panose="020F0502020204030204" pitchFamily="34" charset="0"/>
              <a:buNone/>
            </a:pPr>
            <a:r>
              <a:rPr lang="ja-JP" altLang="en-US" sz="2700" dirty="0"/>
              <a:t>　・対応方法を、あらかじめ発注者と取り決めておく</a:t>
            </a:r>
            <a:endParaRPr lang="en-US" altLang="ja-JP" sz="2700" dirty="0"/>
          </a:p>
          <a:p>
            <a:pPr lvl="1" eaLnBrk="1" hangingPunct="1">
              <a:lnSpc>
                <a:spcPct val="100000"/>
              </a:lnSpc>
              <a:spcBef>
                <a:spcPts val="600"/>
              </a:spcBef>
              <a:spcAft>
                <a:spcPts val="200"/>
              </a:spcAft>
              <a:buFont typeface="Calibri" panose="020F0502020204030204" pitchFamily="34" charset="0"/>
              <a:buNone/>
            </a:pPr>
            <a:endParaRPr kumimoji="0" lang="en-US" altLang="ja-JP" sz="2700" dirty="0"/>
          </a:p>
          <a:p>
            <a:pPr eaLnBrk="1" hangingPunct="1">
              <a:lnSpc>
                <a:spcPct val="100000"/>
              </a:lnSpc>
              <a:buSzTx/>
              <a:buFont typeface="Calibri" panose="020F0502020204030204" pitchFamily="34" charset="0"/>
              <a:buNone/>
            </a:pPr>
            <a:endParaRPr kumimoji="0" lang="en-US" altLang="ja-JP" sz="2700" dirty="0"/>
          </a:p>
        </p:txBody>
      </p:sp>
      <p:sp>
        <p:nvSpPr>
          <p:cNvPr id="77828" name="テキスト ボックス 5">
            <a:extLst>
              <a:ext uri="{FF2B5EF4-FFF2-40B4-BE49-F238E27FC236}">
                <a16:creationId xmlns:a16="http://schemas.microsoft.com/office/drawing/2014/main" id="{41966E62-CC6D-426F-A52C-1B5C5896C1E5}"/>
              </a:ext>
            </a:extLst>
          </p:cNvPr>
          <p:cNvSpPr txBox="1">
            <a:spLocks noChangeArrowheads="1"/>
          </p:cNvSpPr>
          <p:nvPr/>
        </p:nvSpPr>
        <p:spPr bwMode="auto">
          <a:xfrm>
            <a:off x="6311900" y="0"/>
            <a:ext cx="2832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ea typeface="+mn-ea"/>
              </a:rPr>
              <a:t>61-62</a:t>
            </a:r>
            <a:r>
              <a:rPr lang="ja-JP" altLang="en-US" sz="2000" dirty="0">
                <a:latin typeface="+mn-ea"/>
                <a:ea typeface="+mn-ea"/>
              </a:rPr>
              <a:t>ページ</a:t>
            </a:r>
          </a:p>
        </p:txBody>
      </p:sp>
    </p:spTree>
    <p:extLst>
      <p:ext uri="{BB962C8B-B14F-4D97-AF65-F5344CB8AC3E}">
        <p14:creationId xmlns:p14="http://schemas.microsoft.com/office/powerpoint/2010/main" val="35100956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FDDD30-9195-49D6-98B9-ACBD25F3DDB3}"/>
              </a:ext>
            </a:extLst>
          </p:cNvPr>
          <p:cNvSpPr>
            <a:spLocks noGrp="1"/>
          </p:cNvSpPr>
          <p:nvPr>
            <p:ph type="title"/>
          </p:nvPr>
        </p:nvSpPr>
        <p:spPr>
          <a:xfrm>
            <a:off x="723471" y="264695"/>
            <a:ext cx="7543800" cy="1279942"/>
          </a:xfrm>
        </p:spPr>
        <p:txBody>
          <a:bodyPr>
            <a:noAutofit/>
          </a:bodyPr>
          <a:lstStyle/>
          <a:p>
            <a:pPr marL="625475" indent="-625475" eaLnBrk="1" fontAlgn="auto" hangingPunct="1">
              <a:spcAft>
                <a:spcPts val="0"/>
              </a:spcAft>
              <a:defRPr/>
            </a:pPr>
            <a:r>
              <a:rPr lang="en-US" altLang="ja-JP" sz="3600" dirty="0">
                <a:solidFill>
                  <a:schemeClr val="tx1">
                    <a:lumMod val="75000"/>
                    <a:lumOff val="25000"/>
                  </a:schemeClr>
                </a:solidFill>
                <a:latin typeface="+mj-ea"/>
              </a:rPr>
              <a:t>3</a:t>
            </a:r>
            <a:r>
              <a:rPr lang="ja-JP" altLang="en-US" sz="3600" dirty="0">
                <a:solidFill>
                  <a:schemeClr val="tx1">
                    <a:lumMod val="75000"/>
                    <a:lumOff val="25000"/>
                  </a:schemeClr>
                </a:solidFill>
                <a:latin typeface="+mj-ea"/>
              </a:rPr>
              <a:t>　鳥獣捕獲等事業における</a:t>
            </a:r>
            <a:br>
              <a:rPr lang="en-US" altLang="ja-JP" sz="3600" dirty="0">
                <a:solidFill>
                  <a:schemeClr val="tx1">
                    <a:lumMod val="75000"/>
                    <a:lumOff val="25000"/>
                  </a:schemeClr>
                </a:solidFill>
                <a:latin typeface="+mj-ea"/>
              </a:rPr>
            </a:br>
            <a:r>
              <a:rPr lang="ja-JP" altLang="en-US" sz="3600" dirty="0">
                <a:solidFill>
                  <a:schemeClr val="tx1">
                    <a:lumMod val="75000"/>
                    <a:lumOff val="25000"/>
                  </a:schemeClr>
                </a:solidFill>
                <a:latin typeface="+mj-ea"/>
              </a:rPr>
              <a:t>　　　　　　　　　捕獲方法と安全管理</a:t>
            </a:r>
            <a:endParaRPr lang="en-US" sz="3600" dirty="0">
              <a:solidFill>
                <a:schemeClr val="tx1">
                  <a:lumMod val="75000"/>
                  <a:lumOff val="25000"/>
                </a:schemeClr>
              </a:solidFill>
              <a:latin typeface="+mj-ea"/>
            </a:endParaRPr>
          </a:p>
        </p:txBody>
      </p:sp>
      <p:sp>
        <p:nvSpPr>
          <p:cNvPr id="28675" name="コンテンツ プレースホルダー 2">
            <a:extLst>
              <a:ext uri="{FF2B5EF4-FFF2-40B4-BE49-F238E27FC236}">
                <a16:creationId xmlns:a16="http://schemas.microsoft.com/office/drawing/2014/main" id="{4427C979-E40B-4EBF-812D-73A88E76648C}"/>
              </a:ext>
            </a:extLst>
          </p:cNvPr>
          <p:cNvSpPr>
            <a:spLocks noGrp="1"/>
          </p:cNvSpPr>
          <p:nvPr>
            <p:ph idx="1"/>
          </p:nvPr>
        </p:nvSpPr>
        <p:spPr>
          <a:xfrm>
            <a:off x="822325" y="1846263"/>
            <a:ext cx="7673975" cy="4022725"/>
          </a:xfrm>
        </p:spPr>
        <p:txBody>
          <a:bodyPr/>
          <a:lstStyle/>
          <a:p>
            <a:pPr eaLnBrk="1" hangingPunct="1">
              <a:lnSpc>
                <a:spcPct val="100000"/>
              </a:lnSpc>
            </a:pPr>
            <a:r>
              <a:rPr lang="en-US" altLang="ja-JP" sz="2700" dirty="0">
                <a:solidFill>
                  <a:schemeClr val="tx1"/>
                </a:solidFill>
                <a:latin typeface="+mj-ea"/>
                <a:ea typeface="+mj-ea"/>
              </a:rPr>
              <a:t>3.1</a:t>
            </a:r>
            <a:r>
              <a:rPr lang="ja-JP" altLang="en-US" sz="2700" dirty="0">
                <a:solidFill>
                  <a:schemeClr val="tx1"/>
                </a:solidFill>
                <a:latin typeface="+mj-ea"/>
                <a:ea typeface="+mj-ea"/>
              </a:rPr>
              <a:t>　捕獲方法への全般的な理解の必要性</a:t>
            </a:r>
            <a:endParaRPr lang="en-US" altLang="ja-JP" sz="2700" dirty="0">
              <a:solidFill>
                <a:schemeClr val="tx1"/>
              </a:solidFill>
              <a:latin typeface="+mj-ea"/>
              <a:ea typeface="+mj-ea"/>
            </a:endParaRPr>
          </a:p>
          <a:p>
            <a:pPr eaLnBrk="1" hangingPunct="1">
              <a:lnSpc>
                <a:spcPct val="100000"/>
              </a:lnSpc>
            </a:pPr>
            <a:r>
              <a:rPr lang="en-US" altLang="ja-JP" sz="2700" dirty="0">
                <a:solidFill>
                  <a:schemeClr val="tx1"/>
                </a:solidFill>
                <a:latin typeface="+mj-ea"/>
                <a:ea typeface="+mj-ea"/>
              </a:rPr>
              <a:t>3.2</a:t>
            </a:r>
            <a:r>
              <a:rPr lang="ja-JP" altLang="en-US" sz="2700" dirty="0">
                <a:solidFill>
                  <a:schemeClr val="tx1"/>
                </a:solidFill>
                <a:latin typeface="+mj-ea"/>
                <a:ea typeface="+mj-ea"/>
              </a:rPr>
              <a:t>　捕獲従事者の安全に関する心構え</a:t>
            </a:r>
            <a:endParaRPr lang="en-US" altLang="ja-JP" sz="2700" dirty="0">
              <a:solidFill>
                <a:schemeClr val="tx1"/>
              </a:solidFill>
              <a:latin typeface="+mj-ea"/>
              <a:ea typeface="+mj-ea"/>
            </a:endParaRPr>
          </a:p>
          <a:p>
            <a:pPr eaLnBrk="1" hangingPunct="1">
              <a:lnSpc>
                <a:spcPct val="100000"/>
              </a:lnSpc>
            </a:pPr>
            <a:r>
              <a:rPr lang="en-US" altLang="ja-JP" sz="2700" dirty="0">
                <a:solidFill>
                  <a:schemeClr val="tx1"/>
                </a:solidFill>
                <a:latin typeface="+mj-ea"/>
                <a:ea typeface="+mj-ea"/>
              </a:rPr>
              <a:t>3.3</a:t>
            </a:r>
            <a:r>
              <a:rPr lang="ja-JP" altLang="en-US" sz="2700" dirty="0">
                <a:solidFill>
                  <a:schemeClr val="tx1"/>
                </a:solidFill>
                <a:latin typeface="+mj-ea"/>
                <a:ea typeface="+mj-ea"/>
              </a:rPr>
              <a:t>　主な鳥獣の生態と捕獲の留意点</a:t>
            </a:r>
            <a:endParaRPr lang="en-US" altLang="ja-JP" sz="2700" dirty="0">
              <a:solidFill>
                <a:schemeClr val="tx1"/>
              </a:solidFill>
              <a:latin typeface="+mj-ea"/>
              <a:ea typeface="+mj-ea"/>
            </a:endParaRPr>
          </a:p>
          <a:p>
            <a:pPr eaLnBrk="1" hangingPunct="1">
              <a:lnSpc>
                <a:spcPct val="100000"/>
              </a:lnSpc>
            </a:pPr>
            <a:r>
              <a:rPr lang="en-US" altLang="ja-JP" sz="2700" dirty="0">
                <a:solidFill>
                  <a:schemeClr val="tx1"/>
                </a:solidFill>
                <a:latin typeface="+mj-ea"/>
                <a:ea typeface="+mj-ea"/>
              </a:rPr>
              <a:t>3.4</a:t>
            </a:r>
            <a:r>
              <a:rPr lang="ja-JP" altLang="en-US" sz="2700" dirty="0">
                <a:solidFill>
                  <a:schemeClr val="tx1"/>
                </a:solidFill>
                <a:latin typeface="+mj-ea"/>
                <a:ea typeface="+mj-ea"/>
              </a:rPr>
              <a:t>　銃器による捕獲</a:t>
            </a:r>
            <a:endParaRPr lang="en-US" altLang="ja-JP" sz="2700" dirty="0">
              <a:solidFill>
                <a:schemeClr val="tx1"/>
              </a:solidFill>
              <a:latin typeface="+mj-ea"/>
              <a:ea typeface="+mj-ea"/>
            </a:endParaRPr>
          </a:p>
          <a:p>
            <a:pPr eaLnBrk="1" hangingPunct="1">
              <a:lnSpc>
                <a:spcPct val="100000"/>
              </a:lnSpc>
            </a:pPr>
            <a:r>
              <a:rPr lang="en-US" altLang="ja-JP" sz="2700" dirty="0">
                <a:solidFill>
                  <a:schemeClr val="tx1"/>
                </a:solidFill>
                <a:latin typeface="+mj-ea"/>
                <a:ea typeface="+mj-ea"/>
              </a:rPr>
              <a:t>3.5</a:t>
            </a:r>
            <a:r>
              <a:rPr lang="ja-JP" altLang="en-US" sz="2700" dirty="0">
                <a:solidFill>
                  <a:schemeClr val="tx1"/>
                </a:solidFill>
                <a:latin typeface="+mj-ea"/>
                <a:ea typeface="+mj-ea"/>
              </a:rPr>
              <a:t>　銃器による捕獲の安全管理</a:t>
            </a:r>
            <a:endParaRPr lang="en-US" altLang="ja-JP" sz="2700" dirty="0">
              <a:solidFill>
                <a:schemeClr val="tx1"/>
              </a:solidFill>
              <a:latin typeface="+mj-ea"/>
              <a:ea typeface="+mj-ea"/>
            </a:endParaRPr>
          </a:p>
          <a:p>
            <a:pPr eaLnBrk="1" hangingPunct="1">
              <a:lnSpc>
                <a:spcPct val="100000"/>
              </a:lnSpc>
            </a:pPr>
            <a:r>
              <a:rPr lang="en-US" altLang="ja-JP" sz="2700" dirty="0">
                <a:solidFill>
                  <a:schemeClr val="tx1"/>
                </a:solidFill>
                <a:latin typeface="+mj-ea"/>
                <a:ea typeface="+mj-ea"/>
              </a:rPr>
              <a:t>3.6</a:t>
            </a:r>
            <a:r>
              <a:rPr lang="ja-JP" altLang="en-US" sz="2700" dirty="0">
                <a:solidFill>
                  <a:schemeClr val="tx1"/>
                </a:solidFill>
                <a:latin typeface="+mj-ea"/>
                <a:ea typeface="+mj-ea"/>
              </a:rPr>
              <a:t>　わなによる捕獲</a:t>
            </a:r>
            <a:endParaRPr lang="en-US" altLang="ja-JP" sz="2700" dirty="0">
              <a:solidFill>
                <a:schemeClr val="tx1"/>
              </a:solidFill>
              <a:latin typeface="+mj-ea"/>
              <a:ea typeface="+mj-ea"/>
            </a:endParaRPr>
          </a:p>
          <a:p>
            <a:pPr eaLnBrk="1" hangingPunct="1">
              <a:lnSpc>
                <a:spcPct val="100000"/>
              </a:lnSpc>
            </a:pPr>
            <a:r>
              <a:rPr lang="en-US" altLang="ja-JP" sz="2700" dirty="0">
                <a:solidFill>
                  <a:srgbClr val="C00000"/>
                </a:solidFill>
                <a:latin typeface="+mj-ea"/>
                <a:ea typeface="+mj-ea"/>
              </a:rPr>
              <a:t>3.7</a:t>
            </a:r>
            <a:r>
              <a:rPr lang="ja-JP" altLang="en-US" sz="2700" dirty="0">
                <a:solidFill>
                  <a:srgbClr val="C00000"/>
                </a:solidFill>
                <a:latin typeface="+mj-ea"/>
                <a:ea typeface="+mj-ea"/>
              </a:rPr>
              <a:t>　わなによる捕獲の安全管理</a:t>
            </a:r>
            <a:endParaRPr lang="en-US" altLang="ja-JP" sz="2700" dirty="0">
              <a:solidFill>
                <a:srgbClr val="C00000"/>
              </a:solidFill>
              <a:latin typeface="+mj-ea"/>
              <a:ea typeface="+mj-ea"/>
            </a:endParaRPr>
          </a:p>
        </p:txBody>
      </p:sp>
    </p:spTree>
    <p:extLst>
      <p:ext uri="{BB962C8B-B14F-4D97-AF65-F5344CB8AC3E}">
        <p14:creationId xmlns:p14="http://schemas.microsoft.com/office/powerpoint/2010/main" val="4875144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コンテンツ プレースホルダー 2">
            <a:extLst>
              <a:ext uri="{FF2B5EF4-FFF2-40B4-BE49-F238E27FC236}">
                <a16:creationId xmlns:a16="http://schemas.microsoft.com/office/drawing/2014/main" id="{7F93F914-3B17-43A5-806A-56A34A3DFCFB}"/>
              </a:ext>
            </a:extLst>
          </p:cNvPr>
          <p:cNvSpPr txBox="1">
            <a:spLocks/>
          </p:cNvSpPr>
          <p:nvPr/>
        </p:nvSpPr>
        <p:spPr bwMode="auto">
          <a:xfrm>
            <a:off x="734427" y="643921"/>
            <a:ext cx="76866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Font typeface="Calibri" panose="020F0502020204030204" pitchFamily="34" charset="0"/>
              <a:buNone/>
            </a:pPr>
            <a:r>
              <a:rPr lang="en-US" altLang="ja-JP" sz="3600" u="sng" dirty="0">
                <a:solidFill>
                  <a:srgbClr val="404040"/>
                </a:solidFill>
              </a:rPr>
              <a:t>3.7.1</a:t>
            </a:r>
            <a:r>
              <a:rPr lang="ja-JP" altLang="en-US" sz="3600" u="sng" dirty="0">
                <a:solidFill>
                  <a:srgbClr val="404040"/>
                </a:solidFill>
              </a:rPr>
              <a:t>　わなの作動に関する注意</a:t>
            </a:r>
            <a:endParaRPr lang="en-US" altLang="ja-JP" sz="3600" u="sng" dirty="0">
              <a:solidFill>
                <a:srgbClr val="404040"/>
              </a:solidFill>
            </a:endParaRPr>
          </a:p>
        </p:txBody>
      </p:sp>
      <p:sp>
        <p:nvSpPr>
          <p:cNvPr id="55299" name="コンテンツ プレースホルダー 2">
            <a:extLst>
              <a:ext uri="{FF2B5EF4-FFF2-40B4-BE49-F238E27FC236}">
                <a16:creationId xmlns:a16="http://schemas.microsoft.com/office/drawing/2014/main" id="{3033FE85-5F47-4F6F-962B-AA3D9C8B3D4B}"/>
              </a:ext>
            </a:extLst>
          </p:cNvPr>
          <p:cNvSpPr txBox="1">
            <a:spLocks/>
          </p:cNvSpPr>
          <p:nvPr/>
        </p:nvSpPr>
        <p:spPr bwMode="auto">
          <a:xfrm>
            <a:off x="449262" y="1422779"/>
            <a:ext cx="7875588" cy="272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eaLnBrk="1" hangingPunct="1">
              <a:lnSpc>
                <a:spcPts val="2300"/>
              </a:lnSpc>
              <a:buSzTx/>
              <a:buFont typeface="Wingdings" panose="05000000000000000000" pitchFamily="2" charset="2"/>
              <a:buChar char="q"/>
            </a:pPr>
            <a:r>
              <a:rPr lang="ja-JP" altLang="en-US" sz="2700" dirty="0"/>
              <a:t>大型動物を拘束できる強力なわなは、人にとっても</a:t>
            </a:r>
            <a:endParaRPr lang="en-US" altLang="ja-JP" sz="2700" dirty="0"/>
          </a:p>
          <a:p>
            <a:pPr eaLnBrk="1" hangingPunct="1">
              <a:lnSpc>
                <a:spcPts val="2300"/>
              </a:lnSpc>
              <a:buSzTx/>
              <a:buFontTx/>
              <a:buNone/>
            </a:pPr>
            <a:r>
              <a:rPr lang="ja-JP" altLang="en-US" sz="2700" dirty="0"/>
              <a:t>　 危険</a:t>
            </a:r>
            <a:endParaRPr lang="en-US" altLang="ja-JP" sz="2700" dirty="0"/>
          </a:p>
          <a:p>
            <a:pPr eaLnBrk="1" hangingPunct="1">
              <a:lnSpc>
                <a:spcPct val="100000"/>
              </a:lnSpc>
              <a:buSzTx/>
              <a:buFont typeface="Wingdings" panose="05000000000000000000" pitchFamily="2" charset="2"/>
              <a:buChar char="q"/>
            </a:pPr>
            <a:r>
              <a:rPr lang="ja-JP" altLang="en-US" sz="2700" dirty="0"/>
              <a:t>仕組みや取扱いに習熟する</a:t>
            </a:r>
            <a:endParaRPr lang="en-US" altLang="ja-JP" sz="2700" dirty="0"/>
          </a:p>
          <a:p>
            <a:pPr lvl="1" eaLnBrk="1" hangingPunct="1">
              <a:lnSpc>
                <a:spcPct val="100000"/>
              </a:lnSpc>
              <a:spcAft>
                <a:spcPts val="1200"/>
              </a:spcAft>
              <a:buFont typeface="Wingdings" panose="05000000000000000000" pitchFamily="2" charset="2"/>
              <a:buChar char="Ø"/>
            </a:pPr>
            <a:r>
              <a:rPr lang="ja-JP" altLang="en-US" sz="2500" dirty="0"/>
              <a:t>誤作動による危険を回避する</a:t>
            </a:r>
            <a:endParaRPr lang="en-US" altLang="ja-JP" sz="2500" dirty="0"/>
          </a:p>
          <a:p>
            <a:pPr eaLnBrk="1" hangingPunct="1">
              <a:lnSpc>
                <a:spcPct val="100000"/>
              </a:lnSpc>
              <a:buSzTx/>
              <a:buFont typeface="Calibri" panose="020F0502020204030204" pitchFamily="34" charset="0"/>
              <a:buNone/>
            </a:pPr>
            <a:endParaRPr kumimoji="0" lang="en-US" altLang="ja-JP" sz="2700" dirty="0"/>
          </a:p>
        </p:txBody>
      </p:sp>
      <p:sp>
        <p:nvSpPr>
          <p:cNvPr id="55300" name="テキスト ボックス 5">
            <a:extLst>
              <a:ext uri="{FF2B5EF4-FFF2-40B4-BE49-F238E27FC236}">
                <a16:creationId xmlns:a16="http://schemas.microsoft.com/office/drawing/2014/main" id="{65836EAD-BC67-4C23-86EF-88B16FE24C93}"/>
              </a:ext>
            </a:extLst>
          </p:cNvPr>
          <p:cNvSpPr txBox="1">
            <a:spLocks noChangeArrowheads="1"/>
          </p:cNvSpPr>
          <p:nvPr/>
        </p:nvSpPr>
        <p:spPr bwMode="auto">
          <a:xfrm>
            <a:off x="6451600" y="-4763"/>
            <a:ext cx="267652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ea typeface="+mn-ea"/>
              </a:rPr>
              <a:t>62</a:t>
            </a:r>
            <a:r>
              <a:rPr lang="ja-JP" altLang="en-US" sz="2000" dirty="0">
                <a:latin typeface="+mn-ea"/>
                <a:ea typeface="+mn-ea"/>
              </a:rPr>
              <a:t>ページ</a:t>
            </a:r>
          </a:p>
        </p:txBody>
      </p:sp>
      <p:pic>
        <p:nvPicPr>
          <p:cNvPr id="5" name="図 4">
            <a:extLst>
              <a:ext uri="{FF2B5EF4-FFF2-40B4-BE49-F238E27FC236}">
                <a16:creationId xmlns:a16="http://schemas.microsoft.com/office/drawing/2014/main" id="{90419C0D-DA29-41C8-AB0E-E88C0929CAE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638269" y="3903237"/>
            <a:ext cx="3505731" cy="2283126"/>
          </a:xfrm>
          <a:prstGeom prst="rect">
            <a:avLst/>
          </a:prstGeom>
          <a:noFill/>
          <a:ln>
            <a:noFill/>
          </a:ln>
        </p:spPr>
      </p:pic>
      <p:sp>
        <p:nvSpPr>
          <p:cNvPr id="6" name="コンテンツ プレースホルダー 2">
            <a:extLst>
              <a:ext uri="{FF2B5EF4-FFF2-40B4-BE49-F238E27FC236}">
                <a16:creationId xmlns:a16="http://schemas.microsoft.com/office/drawing/2014/main" id="{47BA0E9B-82A5-4B50-A84F-2FB6A24F76EA}"/>
              </a:ext>
            </a:extLst>
          </p:cNvPr>
          <p:cNvSpPr txBox="1">
            <a:spLocks/>
          </p:cNvSpPr>
          <p:nvPr/>
        </p:nvSpPr>
        <p:spPr bwMode="auto">
          <a:xfrm>
            <a:off x="449263" y="3654604"/>
            <a:ext cx="5201894" cy="22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marL="444500" indent="-444500" eaLnBrk="1" hangingPunct="1">
              <a:lnSpc>
                <a:spcPct val="100000"/>
              </a:lnSpc>
              <a:spcBef>
                <a:spcPts val="2400"/>
              </a:spcBef>
              <a:spcAft>
                <a:spcPts val="2400"/>
              </a:spcAft>
              <a:buSzTx/>
              <a:buFont typeface="Wingdings" panose="05000000000000000000" pitchFamily="2" charset="2"/>
              <a:buChar char="q"/>
            </a:pPr>
            <a:r>
              <a:rPr lang="ja-JP" altLang="en-US" sz="2700" dirty="0"/>
              <a:t>誤って人が近づいて作動しないように、設置場所を 工夫したり、標識等で注意喚起を行う</a:t>
            </a:r>
            <a:endParaRPr kumimoji="0" lang="en-US" altLang="ja-JP" sz="2700" dirty="0"/>
          </a:p>
          <a:p>
            <a:pPr eaLnBrk="1" hangingPunct="1">
              <a:lnSpc>
                <a:spcPct val="100000"/>
              </a:lnSpc>
              <a:buSzTx/>
              <a:buFont typeface="Calibri" panose="020F0502020204030204" pitchFamily="34" charset="0"/>
              <a:buNone/>
            </a:pPr>
            <a:endParaRPr kumimoji="0" lang="en-US" altLang="ja-JP" sz="2700" dirty="0"/>
          </a:p>
        </p:txBody>
      </p:sp>
    </p:spTree>
    <p:extLst>
      <p:ext uri="{BB962C8B-B14F-4D97-AF65-F5344CB8AC3E}">
        <p14:creationId xmlns:p14="http://schemas.microsoft.com/office/powerpoint/2010/main" val="3604244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コンテンツ プレースホルダー 2">
            <a:extLst>
              <a:ext uri="{FF2B5EF4-FFF2-40B4-BE49-F238E27FC236}">
                <a16:creationId xmlns:a16="http://schemas.microsoft.com/office/drawing/2014/main" id="{9C033583-35D5-4063-A423-53EF628F7B46}"/>
              </a:ext>
            </a:extLst>
          </p:cNvPr>
          <p:cNvSpPr txBox="1">
            <a:spLocks/>
          </p:cNvSpPr>
          <p:nvPr/>
        </p:nvSpPr>
        <p:spPr bwMode="auto">
          <a:xfrm>
            <a:off x="163595" y="962025"/>
            <a:ext cx="9124783"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Font typeface="Calibri" panose="020F0502020204030204" pitchFamily="34" charset="0"/>
              <a:buNone/>
            </a:pPr>
            <a:r>
              <a:rPr lang="en-US" altLang="ja-JP" sz="3600" u="sng" dirty="0">
                <a:solidFill>
                  <a:srgbClr val="404040"/>
                </a:solidFill>
              </a:rPr>
              <a:t>3.2.2</a:t>
            </a:r>
            <a:r>
              <a:rPr lang="ja-JP" altLang="en-US" sz="3600" u="sng" dirty="0">
                <a:solidFill>
                  <a:srgbClr val="404040"/>
                </a:solidFill>
              </a:rPr>
              <a:t>　周囲の人にも「見える」安全管理の実施</a:t>
            </a:r>
            <a:endParaRPr lang="en-US" altLang="ja-JP" sz="3600" u="sng" dirty="0">
              <a:solidFill>
                <a:srgbClr val="404040"/>
              </a:solidFill>
            </a:endParaRPr>
          </a:p>
        </p:txBody>
      </p:sp>
      <p:sp>
        <p:nvSpPr>
          <p:cNvPr id="16387" name="コンテンツ プレースホルダー 2">
            <a:extLst>
              <a:ext uri="{FF2B5EF4-FFF2-40B4-BE49-F238E27FC236}">
                <a16:creationId xmlns:a16="http://schemas.microsoft.com/office/drawing/2014/main" id="{72DBDE0C-FC0B-43FC-8BE2-D5EFBD268F11}"/>
              </a:ext>
            </a:extLst>
          </p:cNvPr>
          <p:cNvSpPr txBox="1">
            <a:spLocks/>
          </p:cNvSpPr>
          <p:nvPr/>
        </p:nvSpPr>
        <p:spPr bwMode="auto">
          <a:xfrm>
            <a:off x="307975" y="2301875"/>
            <a:ext cx="8836025"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90488" indent="-90488">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eaLnBrk="1" hangingPunct="1">
              <a:lnSpc>
                <a:spcPct val="100000"/>
              </a:lnSpc>
              <a:buSzTx/>
              <a:buFont typeface="Wingdings" panose="05000000000000000000" pitchFamily="2" charset="2"/>
              <a:buChar char="q"/>
            </a:pPr>
            <a:r>
              <a:rPr kumimoji="0" lang="ja-JP" altLang="en-US" sz="2700" dirty="0"/>
              <a:t>銃器を安全に扱っていることが伝わる行動をする</a:t>
            </a:r>
            <a:endParaRPr kumimoji="0" lang="en-US" altLang="ja-JP" sz="2700" dirty="0"/>
          </a:p>
          <a:p>
            <a:pPr eaLnBrk="1" hangingPunct="1">
              <a:lnSpc>
                <a:spcPct val="100000"/>
              </a:lnSpc>
              <a:buSzTx/>
              <a:buFont typeface="Wingdings" panose="05000000000000000000" pitchFamily="2" charset="2"/>
              <a:buChar char="q"/>
            </a:pPr>
            <a:r>
              <a:rPr kumimoji="0" lang="ja-JP" altLang="en-US" sz="2700" dirty="0"/>
              <a:t>銃声の届く範囲に配慮する</a:t>
            </a:r>
            <a:endParaRPr kumimoji="0" lang="en-US" altLang="ja-JP" sz="2700" dirty="0"/>
          </a:p>
          <a:p>
            <a:pPr eaLnBrk="1" hangingPunct="1">
              <a:lnSpc>
                <a:spcPct val="100000"/>
              </a:lnSpc>
              <a:buSzTx/>
              <a:buFont typeface="Wingdings" panose="05000000000000000000" pitchFamily="2" charset="2"/>
              <a:buChar char="q"/>
            </a:pPr>
            <a:r>
              <a:rPr kumimoji="0" lang="ja-JP" altLang="en-US" sz="2700" dirty="0"/>
              <a:t>銃やわなの、危険性と安全性を関係者に十分に説明する</a:t>
            </a:r>
            <a:endParaRPr kumimoji="0" lang="en-US" altLang="ja-JP" sz="2700" dirty="0"/>
          </a:p>
          <a:p>
            <a:pPr eaLnBrk="1" hangingPunct="1">
              <a:lnSpc>
                <a:spcPct val="100000"/>
              </a:lnSpc>
              <a:buSzTx/>
              <a:buFont typeface="Wingdings" panose="05000000000000000000" pitchFamily="2" charset="2"/>
              <a:buChar char="q"/>
            </a:pPr>
            <a:r>
              <a:rPr kumimoji="0" lang="ja-JP" altLang="en-US" sz="2700" dirty="0"/>
              <a:t>安全確保のために講じている手段について情報提供する</a:t>
            </a:r>
            <a:endParaRPr kumimoji="0" lang="en-US" altLang="ja-JP" sz="2700" dirty="0"/>
          </a:p>
          <a:p>
            <a:pPr eaLnBrk="1" hangingPunct="1">
              <a:lnSpc>
                <a:spcPct val="100000"/>
              </a:lnSpc>
              <a:buSzTx/>
              <a:buFont typeface="Calibri" panose="020F0502020204030204" pitchFamily="34" charset="0"/>
              <a:buNone/>
            </a:pPr>
            <a:endParaRPr kumimoji="0" lang="en-US" altLang="ja-JP" sz="2700" dirty="0"/>
          </a:p>
        </p:txBody>
      </p:sp>
      <p:sp>
        <p:nvSpPr>
          <p:cNvPr id="16388" name="テキスト ボックス 3">
            <a:extLst>
              <a:ext uri="{FF2B5EF4-FFF2-40B4-BE49-F238E27FC236}">
                <a16:creationId xmlns:a16="http://schemas.microsoft.com/office/drawing/2014/main" id="{DB8FAAB6-E34E-4204-81BA-1EAFBAB4A86A}"/>
              </a:ext>
            </a:extLst>
          </p:cNvPr>
          <p:cNvSpPr txBox="1">
            <a:spLocks noChangeArrowheads="1"/>
          </p:cNvSpPr>
          <p:nvPr/>
        </p:nvSpPr>
        <p:spPr bwMode="auto">
          <a:xfrm>
            <a:off x="6426200" y="4763"/>
            <a:ext cx="2701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ea typeface="+mn-ea"/>
              </a:rPr>
              <a:t>34-35</a:t>
            </a:r>
            <a:r>
              <a:rPr lang="ja-JP" altLang="en-US" sz="2000" dirty="0">
                <a:latin typeface="+mn-ea"/>
                <a:ea typeface="+mn-ea"/>
              </a:rPr>
              <a:t>ページ</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コンテンツ プレースホルダー 2">
            <a:extLst>
              <a:ext uri="{FF2B5EF4-FFF2-40B4-BE49-F238E27FC236}">
                <a16:creationId xmlns:a16="http://schemas.microsoft.com/office/drawing/2014/main" id="{49C78CD0-9A4B-4894-A085-5E30E0D4579C}"/>
              </a:ext>
            </a:extLst>
          </p:cNvPr>
          <p:cNvSpPr txBox="1">
            <a:spLocks/>
          </p:cNvSpPr>
          <p:nvPr/>
        </p:nvSpPr>
        <p:spPr bwMode="auto">
          <a:xfrm>
            <a:off x="415924" y="471488"/>
            <a:ext cx="8546843"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1252538" indent="-1252538" eaLnBrk="1" hangingPunct="1">
              <a:lnSpc>
                <a:spcPct val="90000"/>
              </a:lnSpc>
              <a:spcBef>
                <a:spcPts val="1200"/>
              </a:spcBef>
              <a:spcAft>
                <a:spcPts val="200"/>
              </a:spcAft>
              <a:buClr>
                <a:schemeClr val="accent1"/>
              </a:buClr>
              <a:buFont typeface="Calibri" panose="020F0502020204030204" pitchFamily="34" charset="0"/>
              <a:buNone/>
            </a:pPr>
            <a:r>
              <a:rPr lang="en-US" altLang="ja-JP" sz="3600" u="sng" dirty="0">
                <a:solidFill>
                  <a:srgbClr val="404040"/>
                </a:solidFill>
              </a:rPr>
              <a:t>3.7.2</a:t>
            </a:r>
            <a:r>
              <a:rPr lang="ja-JP" altLang="en-US" sz="3600" u="sng" dirty="0">
                <a:solidFill>
                  <a:srgbClr val="404040"/>
                </a:solidFill>
              </a:rPr>
              <a:t>　捕獲から殺処分までの一連の作業を考慮したわなの設置</a:t>
            </a:r>
            <a:endParaRPr lang="en-US" altLang="ja-JP" sz="3600" u="sng" dirty="0">
              <a:solidFill>
                <a:srgbClr val="404040"/>
              </a:solidFill>
            </a:endParaRPr>
          </a:p>
        </p:txBody>
      </p:sp>
      <p:sp>
        <p:nvSpPr>
          <p:cNvPr id="59395" name="コンテンツ プレースホルダー 2">
            <a:extLst>
              <a:ext uri="{FF2B5EF4-FFF2-40B4-BE49-F238E27FC236}">
                <a16:creationId xmlns:a16="http://schemas.microsoft.com/office/drawing/2014/main" id="{E3D9F42C-C65C-485C-8392-560058FE5B73}"/>
              </a:ext>
            </a:extLst>
          </p:cNvPr>
          <p:cNvSpPr txBox="1">
            <a:spLocks/>
          </p:cNvSpPr>
          <p:nvPr/>
        </p:nvSpPr>
        <p:spPr bwMode="auto">
          <a:xfrm>
            <a:off x="463550" y="1931859"/>
            <a:ext cx="8216900"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8163" indent="-538163">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200025">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eaLnBrk="1" hangingPunct="1">
              <a:buSzTx/>
              <a:buFont typeface="Wingdings" panose="05000000000000000000" pitchFamily="2" charset="2"/>
              <a:buChar char="q"/>
            </a:pPr>
            <a:r>
              <a:rPr lang="ja-JP" altLang="en-US" sz="3200" dirty="0"/>
              <a:t>しっかりと鳥獣が拘束されているか確認する</a:t>
            </a:r>
            <a:endParaRPr lang="en-US" altLang="ja-JP" sz="3200" dirty="0"/>
          </a:p>
          <a:p>
            <a:pPr eaLnBrk="1" hangingPunct="1">
              <a:buSzTx/>
              <a:buFont typeface="Wingdings" panose="05000000000000000000" pitchFamily="2" charset="2"/>
              <a:buChar char="q"/>
            </a:pPr>
            <a:r>
              <a:rPr lang="ja-JP" altLang="en-US" sz="3200" dirty="0"/>
              <a:t>一般の人が近づく危険も想定する</a:t>
            </a:r>
            <a:endParaRPr lang="en-US" altLang="ja-JP" sz="3200" dirty="0"/>
          </a:p>
          <a:p>
            <a:pPr lvl="1" eaLnBrk="1" hangingPunct="1">
              <a:lnSpc>
                <a:spcPct val="100000"/>
              </a:lnSpc>
              <a:spcBef>
                <a:spcPts val="600"/>
              </a:spcBef>
              <a:spcAft>
                <a:spcPts val="200"/>
              </a:spcAft>
              <a:buFont typeface="Calibri" panose="020F0502020204030204" pitchFamily="34" charset="0"/>
              <a:buNone/>
            </a:pPr>
            <a:endParaRPr kumimoji="0" lang="en-US" altLang="ja-JP" sz="2700" dirty="0"/>
          </a:p>
          <a:p>
            <a:pPr eaLnBrk="1" hangingPunct="1">
              <a:lnSpc>
                <a:spcPct val="100000"/>
              </a:lnSpc>
              <a:buSzTx/>
              <a:buFont typeface="Calibri" panose="020F0502020204030204" pitchFamily="34" charset="0"/>
              <a:buNone/>
            </a:pPr>
            <a:endParaRPr kumimoji="0" lang="en-US" altLang="ja-JP" sz="2700" dirty="0"/>
          </a:p>
        </p:txBody>
      </p:sp>
      <p:sp>
        <p:nvSpPr>
          <p:cNvPr id="59397" name="テキスト ボックス 6">
            <a:extLst>
              <a:ext uri="{FF2B5EF4-FFF2-40B4-BE49-F238E27FC236}">
                <a16:creationId xmlns:a16="http://schemas.microsoft.com/office/drawing/2014/main" id="{F0929D42-7FD9-4496-980C-57A657FBCE1D}"/>
              </a:ext>
            </a:extLst>
          </p:cNvPr>
          <p:cNvSpPr txBox="1">
            <a:spLocks noChangeArrowheads="1"/>
          </p:cNvSpPr>
          <p:nvPr/>
        </p:nvSpPr>
        <p:spPr bwMode="auto">
          <a:xfrm>
            <a:off x="6527800" y="3175"/>
            <a:ext cx="2620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ea typeface="+mn-ea"/>
              </a:rPr>
              <a:t>63</a:t>
            </a:r>
            <a:r>
              <a:rPr lang="ja-JP" altLang="en-US" sz="2000" dirty="0">
                <a:latin typeface="+mn-ea"/>
                <a:ea typeface="+mn-ea"/>
              </a:rPr>
              <a:t>ページ</a:t>
            </a:r>
          </a:p>
        </p:txBody>
      </p:sp>
      <p:pic>
        <p:nvPicPr>
          <p:cNvPr id="6" name="図 5">
            <a:extLst>
              <a:ext uri="{FF2B5EF4-FFF2-40B4-BE49-F238E27FC236}">
                <a16:creationId xmlns:a16="http://schemas.microsoft.com/office/drawing/2014/main" id="{80310337-EED5-428D-98E2-ED35CEED465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870074" y="3492842"/>
            <a:ext cx="3166834" cy="2734835"/>
          </a:xfrm>
          <a:prstGeom prst="rect">
            <a:avLst/>
          </a:prstGeom>
          <a:noFill/>
          <a:ln>
            <a:noFill/>
          </a:ln>
        </p:spPr>
      </p:pic>
      <p:sp>
        <p:nvSpPr>
          <p:cNvPr id="7" name="コンテンツ プレースホルダー 2">
            <a:extLst>
              <a:ext uri="{FF2B5EF4-FFF2-40B4-BE49-F238E27FC236}">
                <a16:creationId xmlns:a16="http://schemas.microsoft.com/office/drawing/2014/main" id="{1B8E6E8A-ECAA-4862-A586-BF4CDFE6AC4C}"/>
              </a:ext>
            </a:extLst>
          </p:cNvPr>
          <p:cNvSpPr txBox="1">
            <a:spLocks/>
          </p:cNvSpPr>
          <p:nvPr/>
        </p:nvSpPr>
        <p:spPr bwMode="auto">
          <a:xfrm>
            <a:off x="463550" y="3080952"/>
            <a:ext cx="5327650"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8163" indent="-538163">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200025">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eaLnBrk="1" hangingPunct="1">
              <a:buSzTx/>
              <a:buFont typeface="Wingdings" panose="05000000000000000000" pitchFamily="2" charset="2"/>
              <a:buChar char="q"/>
            </a:pPr>
            <a:r>
              <a:rPr lang="ja-JP" altLang="en-US" sz="3200" dirty="0"/>
              <a:t>自分が近づく時にも細心の注意を払う</a:t>
            </a:r>
            <a:endParaRPr lang="en-US" altLang="ja-JP" sz="3200" dirty="0"/>
          </a:p>
          <a:p>
            <a:pPr eaLnBrk="1" hangingPunct="1">
              <a:buSzTx/>
              <a:buFont typeface="Calibri" panose="020F0502020204030204" pitchFamily="34" charset="0"/>
              <a:buNone/>
            </a:pPr>
            <a:r>
              <a:rPr lang="en-US" altLang="ja-JP" sz="2700" dirty="0"/>
              <a:t>※</a:t>
            </a:r>
            <a:r>
              <a:rPr lang="ja-JP" altLang="en-US" sz="2700" dirty="0"/>
              <a:t>　わなの選定、設置場所、設置方法など準備段階から注意をする</a:t>
            </a:r>
            <a:endParaRPr lang="en-US" altLang="ja-JP" sz="2700" dirty="0"/>
          </a:p>
          <a:p>
            <a:pPr lvl="1" eaLnBrk="1" hangingPunct="1">
              <a:lnSpc>
                <a:spcPct val="100000"/>
              </a:lnSpc>
              <a:spcBef>
                <a:spcPts val="600"/>
              </a:spcBef>
              <a:spcAft>
                <a:spcPts val="200"/>
              </a:spcAft>
              <a:buFont typeface="Calibri" panose="020F0502020204030204" pitchFamily="34" charset="0"/>
              <a:buNone/>
            </a:pPr>
            <a:endParaRPr kumimoji="0" lang="en-US" altLang="ja-JP" sz="2700" dirty="0"/>
          </a:p>
          <a:p>
            <a:pPr eaLnBrk="1" hangingPunct="1">
              <a:lnSpc>
                <a:spcPct val="100000"/>
              </a:lnSpc>
              <a:buSzTx/>
              <a:buFont typeface="Calibri" panose="020F0502020204030204" pitchFamily="34" charset="0"/>
              <a:buNone/>
            </a:pPr>
            <a:endParaRPr kumimoji="0" lang="en-US" altLang="ja-JP" sz="2700" dirty="0"/>
          </a:p>
        </p:txBody>
      </p:sp>
    </p:spTree>
    <p:extLst>
      <p:ext uri="{BB962C8B-B14F-4D97-AF65-F5344CB8AC3E}">
        <p14:creationId xmlns:p14="http://schemas.microsoft.com/office/powerpoint/2010/main" val="33951000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コンテンツ プレースホルダー 2">
            <a:extLst>
              <a:ext uri="{FF2B5EF4-FFF2-40B4-BE49-F238E27FC236}">
                <a16:creationId xmlns:a16="http://schemas.microsoft.com/office/drawing/2014/main" id="{40D46E15-4D23-4A43-918E-3C87027B88B0}"/>
              </a:ext>
            </a:extLst>
          </p:cNvPr>
          <p:cNvSpPr txBox="1">
            <a:spLocks/>
          </p:cNvSpPr>
          <p:nvPr/>
        </p:nvSpPr>
        <p:spPr bwMode="auto">
          <a:xfrm>
            <a:off x="498133" y="664734"/>
            <a:ext cx="8645868" cy="1444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Font typeface="Calibri" panose="020F0502020204030204" pitchFamily="34" charset="0"/>
              <a:buNone/>
            </a:pPr>
            <a:r>
              <a:rPr lang="en-US" altLang="ja-JP" sz="3600" u="sng" dirty="0">
                <a:solidFill>
                  <a:srgbClr val="404040"/>
                </a:solidFill>
              </a:rPr>
              <a:t>3.7.3</a:t>
            </a:r>
            <a:r>
              <a:rPr lang="ja-JP" altLang="en-US" sz="3600" u="sng" dirty="0">
                <a:solidFill>
                  <a:srgbClr val="404040"/>
                </a:solidFill>
              </a:rPr>
              <a:t>　わなの選定</a:t>
            </a:r>
            <a:endParaRPr lang="en-US" altLang="ja-JP" sz="3600" u="sng" dirty="0">
              <a:solidFill>
                <a:srgbClr val="404040"/>
              </a:solidFill>
            </a:endParaRPr>
          </a:p>
          <a:p>
            <a:pPr eaLnBrk="1" hangingPunct="1">
              <a:lnSpc>
                <a:spcPct val="90000"/>
              </a:lnSpc>
              <a:spcBef>
                <a:spcPts val="1200"/>
              </a:spcBef>
              <a:spcAft>
                <a:spcPts val="200"/>
              </a:spcAft>
              <a:buClr>
                <a:schemeClr val="accent1"/>
              </a:buClr>
              <a:buFont typeface="Calibri" panose="020F0502020204030204" pitchFamily="34" charset="0"/>
              <a:buNone/>
            </a:pPr>
            <a:r>
              <a:rPr lang="ja-JP" altLang="en-US" sz="3600" dirty="0">
                <a:solidFill>
                  <a:srgbClr val="404040"/>
                </a:solidFill>
              </a:rPr>
              <a:t>　　</a:t>
            </a:r>
            <a:r>
              <a:rPr lang="ja-JP" altLang="en-US" sz="3200" u="sng" dirty="0">
                <a:solidFill>
                  <a:srgbClr val="404040"/>
                </a:solidFill>
              </a:rPr>
              <a:t>（適用する鳥獣の種類、強度、実績の確認等）</a:t>
            </a:r>
            <a:endParaRPr lang="en-US" altLang="ja-JP" sz="3200" u="sng" dirty="0">
              <a:solidFill>
                <a:srgbClr val="404040"/>
              </a:solidFill>
            </a:endParaRPr>
          </a:p>
        </p:txBody>
      </p:sp>
      <p:sp>
        <p:nvSpPr>
          <p:cNvPr id="63491" name="コンテンツ プレースホルダー 2">
            <a:extLst>
              <a:ext uri="{FF2B5EF4-FFF2-40B4-BE49-F238E27FC236}">
                <a16:creationId xmlns:a16="http://schemas.microsoft.com/office/drawing/2014/main" id="{2971DB0B-148F-4356-95DF-2FB5C4613096}"/>
              </a:ext>
            </a:extLst>
          </p:cNvPr>
          <p:cNvSpPr txBox="1">
            <a:spLocks/>
          </p:cNvSpPr>
          <p:nvPr/>
        </p:nvSpPr>
        <p:spPr bwMode="auto">
          <a:xfrm>
            <a:off x="634206" y="2108887"/>
            <a:ext cx="7875588" cy="401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90488" indent="-90488">
              <a:defRPr kumimoji="1">
                <a:solidFill>
                  <a:schemeClr val="tx1"/>
                </a:solidFill>
                <a:latin typeface="Calibri" panose="020F0502020204030204" pitchFamily="34" charset="0"/>
                <a:ea typeface="ＭＳ Ｐゴシック" panose="020B0600070205080204" pitchFamily="50" charset="-128"/>
              </a:defRPr>
            </a:lvl1pPr>
            <a:lvl2pPr marL="200025">
              <a:defRPr kumimoji="1">
                <a:solidFill>
                  <a:schemeClr val="tx1"/>
                </a:solidFill>
                <a:latin typeface="Calibri" panose="020F0502020204030204" pitchFamily="34" charset="0"/>
                <a:ea typeface="ＭＳ Ｐゴシック" panose="020B0600070205080204" pitchFamily="50" charset="-128"/>
              </a:defRPr>
            </a:lvl2pPr>
            <a:lvl3pPr marL="566738" indent="-182563">
              <a:defRPr kumimoji="1">
                <a:solidFill>
                  <a:schemeClr val="tx1"/>
                </a:solidFill>
                <a:latin typeface="Calibri" panose="020F0502020204030204" pitchFamily="34" charset="0"/>
                <a:ea typeface="ＭＳ Ｐゴシック" panose="020B0600070205080204" pitchFamily="50" charset="-128"/>
              </a:defRPr>
            </a:lvl3pPr>
            <a:lvl4pPr marL="749300" indent="-182563">
              <a:defRPr kumimoji="1">
                <a:solidFill>
                  <a:schemeClr val="tx1"/>
                </a:solidFill>
                <a:latin typeface="Calibri" panose="020F0502020204030204" pitchFamily="34" charset="0"/>
                <a:ea typeface="ＭＳ Ｐゴシック" panose="020B0600070205080204" pitchFamily="50" charset="-128"/>
              </a:defRPr>
            </a:lvl4pPr>
            <a:lvl5pPr marL="931863" indent="-182563">
              <a:defRPr kumimoji="1">
                <a:solidFill>
                  <a:schemeClr val="tx1"/>
                </a:solidFill>
                <a:latin typeface="Calibri" panose="020F0502020204030204" pitchFamily="34" charset="0"/>
                <a:ea typeface="ＭＳ Ｐゴシック" panose="020B0600070205080204" pitchFamily="50" charset="-128"/>
              </a:defRPr>
            </a:lvl5pPr>
            <a:lvl6pPr marL="1389063" indent="-1825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1846263" indent="-1825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2303463" indent="-1825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2760663" indent="-1825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ts val="2000"/>
              </a:lnSpc>
              <a:spcBef>
                <a:spcPts val="1200"/>
              </a:spcBef>
              <a:spcAft>
                <a:spcPts val="200"/>
              </a:spcAft>
              <a:buClr>
                <a:schemeClr val="accent1"/>
              </a:buClr>
              <a:buFont typeface="Wingdings" panose="05000000000000000000" pitchFamily="2" charset="2"/>
              <a:buChar char="q"/>
              <a:defRPr/>
            </a:pPr>
            <a:r>
              <a:rPr lang="ja-JP" altLang="en-US" sz="2700" dirty="0">
                <a:solidFill>
                  <a:srgbClr val="404040"/>
                </a:solidFill>
              </a:rPr>
              <a:t>対象鳥獣をしっかりと拘束できる機構や強度を持っ</a:t>
            </a:r>
            <a:endParaRPr lang="en-US" altLang="ja-JP" sz="2700" dirty="0">
              <a:solidFill>
                <a:srgbClr val="404040"/>
              </a:solidFill>
            </a:endParaRPr>
          </a:p>
          <a:p>
            <a:pPr marL="0" indent="0" eaLnBrk="1" hangingPunct="1">
              <a:lnSpc>
                <a:spcPts val="2000"/>
              </a:lnSpc>
              <a:spcBef>
                <a:spcPts val="1200"/>
              </a:spcBef>
              <a:spcAft>
                <a:spcPts val="200"/>
              </a:spcAft>
              <a:buClr>
                <a:schemeClr val="accent1"/>
              </a:buClr>
              <a:defRPr/>
            </a:pPr>
            <a:r>
              <a:rPr lang="ja-JP" altLang="en-US" sz="2700" dirty="0">
                <a:solidFill>
                  <a:srgbClr val="404040"/>
                </a:solidFill>
              </a:rPr>
              <a:t>　 たわなを選ぶ</a:t>
            </a:r>
            <a:endParaRPr lang="en-US" altLang="ja-JP" sz="2700" dirty="0">
              <a:solidFill>
                <a:srgbClr val="404040"/>
              </a:solidFill>
            </a:endParaRPr>
          </a:p>
          <a:p>
            <a:pPr eaLnBrk="1" hangingPunct="1">
              <a:spcBef>
                <a:spcPts val="1200"/>
              </a:spcBef>
              <a:spcAft>
                <a:spcPts val="200"/>
              </a:spcAft>
              <a:buClr>
                <a:schemeClr val="accent1"/>
              </a:buClr>
              <a:buFont typeface="Wingdings" panose="05000000000000000000" pitchFamily="2" charset="2"/>
              <a:buChar char="q"/>
              <a:defRPr/>
            </a:pPr>
            <a:r>
              <a:rPr lang="ja-JP" altLang="en-US" sz="2700" dirty="0">
                <a:solidFill>
                  <a:srgbClr val="404040"/>
                </a:solidFill>
              </a:rPr>
              <a:t>安全に操作や管理ができるものを選ぶ</a:t>
            </a:r>
            <a:endParaRPr lang="en-US" altLang="ja-JP" sz="2700" dirty="0">
              <a:solidFill>
                <a:srgbClr val="404040"/>
              </a:solidFill>
            </a:endParaRPr>
          </a:p>
          <a:p>
            <a:pPr eaLnBrk="1" hangingPunct="1">
              <a:lnSpc>
                <a:spcPts val="3240"/>
              </a:lnSpc>
              <a:spcBef>
                <a:spcPts val="1200"/>
              </a:spcBef>
              <a:spcAft>
                <a:spcPts val="200"/>
              </a:spcAft>
              <a:buClr>
                <a:schemeClr val="accent1"/>
              </a:buClr>
              <a:buFont typeface="Wingdings" panose="05000000000000000000" pitchFamily="2" charset="2"/>
              <a:buChar char="q"/>
              <a:defRPr/>
            </a:pPr>
            <a:r>
              <a:rPr lang="ja-JP" altLang="en-US" sz="2700" dirty="0">
                <a:solidFill>
                  <a:srgbClr val="404040"/>
                </a:solidFill>
              </a:rPr>
              <a:t>現時点では、わなの強度や仕様について、対象鳥</a:t>
            </a:r>
            <a:endParaRPr lang="en-US" altLang="ja-JP" sz="2700" dirty="0">
              <a:solidFill>
                <a:srgbClr val="404040"/>
              </a:solidFill>
            </a:endParaRPr>
          </a:p>
          <a:p>
            <a:pPr marL="0" indent="0" eaLnBrk="1" hangingPunct="1">
              <a:lnSpc>
                <a:spcPts val="2000"/>
              </a:lnSpc>
              <a:spcBef>
                <a:spcPts val="1200"/>
              </a:spcBef>
              <a:spcAft>
                <a:spcPts val="200"/>
              </a:spcAft>
              <a:buClr>
                <a:schemeClr val="accent1"/>
              </a:buClr>
              <a:defRPr/>
            </a:pPr>
            <a:r>
              <a:rPr lang="ja-JP" altLang="en-US" sz="2700" dirty="0">
                <a:solidFill>
                  <a:srgbClr val="404040"/>
                </a:solidFill>
              </a:rPr>
              <a:t>　 獣ごとに明示できる基準はない</a:t>
            </a:r>
            <a:endParaRPr lang="en-US" altLang="ja-JP" sz="2700" dirty="0">
              <a:solidFill>
                <a:srgbClr val="404040"/>
              </a:solidFill>
            </a:endParaRPr>
          </a:p>
          <a:p>
            <a:pPr eaLnBrk="1" hangingPunct="1">
              <a:spcBef>
                <a:spcPts val="1200"/>
              </a:spcBef>
              <a:spcAft>
                <a:spcPts val="200"/>
              </a:spcAft>
              <a:buClr>
                <a:schemeClr val="accent1"/>
              </a:buClr>
              <a:buFont typeface="Calibri" panose="020F0502020204030204" pitchFamily="34" charset="0"/>
              <a:buNone/>
              <a:defRPr/>
            </a:pPr>
            <a:r>
              <a:rPr lang="ja-JP" altLang="en-US" sz="2700" dirty="0">
                <a:solidFill>
                  <a:srgbClr val="404040"/>
                </a:solidFill>
              </a:rPr>
              <a:t>→経験則に基づいて判断することと、各事業者の報告に基づき客観的な情報を蓄積することが重要</a:t>
            </a:r>
            <a:endParaRPr kumimoji="0" lang="en-US" altLang="ja-JP" sz="2700" dirty="0">
              <a:solidFill>
                <a:srgbClr val="404040"/>
              </a:solidFill>
            </a:endParaRPr>
          </a:p>
          <a:p>
            <a:pPr eaLnBrk="1" hangingPunct="1">
              <a:spcBef>
                <a:spcPts val="1200"/>
              </a:spcBef>
              <a:spcAft>
                <a:spcPts val="200"/>
              </a:spcAft>
              <a:buClr>
                <a:schemeClr val="accent1"/>
              </a:buClr>
              <a:buFont typeface="Calibri" panose="020F0502020204030204" pitchFamily="34" charset="0"/>
              <a:buNone/>
              <a:defRPr/>
            </a:pPr>
            <a:endParaRPr kumimoji="0" lang="en-US" altLang="ja-JP" sz="2700" dirty="0">
              <a:solidFill>
                <a:srgbClr val="404040"/>
              </a:solidFill>
            </a:endParaRPr>
          </a:p>
        </p:txBody>
      </p:sp>
      <p:sp>
        <p:nvSpPr>
          <p:cNvPr id="63492" name="テキスト ボックス 5">
            <a:extLst>
              <a:ext uri="{FF2B5EF4-FFF2-40B4-BE49-F238E27FC236}">
                <a16:creationId xmlns:a16="http://schemas.microsoft.com/office/drawing/2014/main" id="{AE97055A-EE06-497A-AC69-B0BDC04A4064}"/>
              </a:ext>
            </a:extLst>
          </p:cNvPr>
          <p:cNvSpPr txBox="1">
            <a:spLocks noChangeArrowheads="1"/>
          </p:cNvSpPr>
          <p:nvPr/>
        </p:nvSpPr>
        <p:spPr bwMode="auto">
          <a:xfrm>
            <a:off x="6578600" y="0"/>
            <a:ext cx="256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ea typeface="+mn-ea"/>
              </a:rPr>
              <a:t>64-65</a:t>
            </a:r>
            <a:r>
              <a:rPr lang="ja-JP" altLang="en-US" sz="2000" dirty="0">
                <a:latin typeface="+mn-ea"/>
                <a:ea typeface="+mn-ea"/>
              </a:rPr>
              <a:t>ページ</a:t>
            </a:r>
          </a:p>
        </p:txBody>
      </p:sp>
    </p:spTree>
    <p:extLst>
      <p:ext uri="{BB962C8B-B14F-4D97-AF65-F5344CB8AC3E}">
        <p14:creationId xmlns:p14="http://schemas.microsoft.com/office/powerpoint/2010/main" val="23133192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C95FF788-F5FD-5508-1AC3-CEFE4F11A075}"/>
              </a:ext>
            </a:extLst>
          </p:cNvPr>
          <p:cNvGraphicFramePr>
            <a:graphicFrameLocks noGrp="1"/>
          </p:cNvGraphicFramePr>
          <p:nvPr/>
        </p:nvGraphicFramePr>
        <p:xfrm>
          <a:off x="215516" y="1196752"/>
          <a:ext cx="8712967" cy="4804093"/>
        </p:xfrm>
        <a:graphic>
          <a:graphicData uri="http://schemas.openxmlformats.org/drawingml/2006/table">
            <a:tbl>
              <a:tblPr firstRow="1" firstCol="1" bandRow="1">
                <a:tableStyleId>{5C22544A-7EE6-4342-B048-85BDC9FD1C3A}</a:tableStyleId>
              </a:tblPr>
              <a:tblGrid>
                <a:gridCol w="1136474">
                  <a:extLst>
                    <a:ext uri="{9D8B030D-6E8A-4147-A177-3AD203B41FA5}">
                      <a16:colId xmlns:a16="http://schemas.microsoft.com/office/drawing/2014/main" val="1648321677"/>
                    </a:ext>
                  </a:extLst>
                </a:gridCol>
                <a:gridCol w="2535934">
                  <a:extLst>
                    <a:ext uri="{9D8B030D-6E8A-4147-A177-3AD203B41FA5}">
                      <a16:colId xmlns:a16="http://schemas.microsoft.com/office/drawing/2014/main" val="4241256525"/>
                    </a:ext>
                  </a:extLst>
                </a:gridCol>
                <a:gridCol w="3960440">
                  <a:extLst>
                    <a:ext uri="{9D8B030D-6E8A-4147-A177-3AD203B41FA5}">
                      <a16:colId xmlns:a16="http://schemas.microsoft.com/office/drawing/2014/main" val="2365835660"/>
                    </a:ext>
                  </a:extLst>
                </a:gridCol>
                <a:gridCol w="1080119">
                  <a:extLst>
                    <a:ext uri="{9D8B030D-6E8A-4147-A177-3AD203B41FA5}">
                      <a16:colId xmlns:a16="http://schemas.microsoft.com/office/drawing/2014/main" val="1164531176"/>
                    </a:ext>
                  </a:extLst>
                </a:gridCol>
              </a:tblGrid>
              <a:tr h="698777">
                <a:tc>
                  <a:txBody>
                    <a:bodyPr/>
                    <a:lstStyle/>
                    <a:p>
                      <a:pPr algn="ctr"/>
                      <a:r>
                        <a:rPr lang="en-US" sz="2000" dirty="0">
                          <a:effectLst/>
                          <a:latin typeface="ＭＳ ゴシック" panose="020B0609070205080204" pitchFamily="49" charset="-128"/>
                          <a:ea typeface="ＭＳ ゴシック" panose="020B0609070205080204" pitchFamily="49" charset="-128"/>
                        </a:rPr>
                        <a:t>No.</a:t>
                      </a:r>
                      <a:endParaRPr lang="ja-JP" sz="24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nchor="ctr"/>
                </a:tc>
                <a:tc>
                  <a:txBody>
                    <a:bodyPr/>
                    <a:lstStyle/>
                    <a:p>
                      <a:pPr algn="ctr"/>
                      <a:r>
                        <a:rPr lang="ja-JP" sz="2000" dirty="0">
                          <a:effectLst/>
                          <a:latin typeface="ＭＳ ゴシック" panose="020B0609070205080204" pitchFamily="49" charset="-128"/>
                          <a:ea typeface="ＭＳ ゴシック" panose="020B0609070205080204" pitchFamily="49" charset="-128"/>
                        </a:rPr>
                        <a:t>項目</a:t>
                      </a:r>
                      <a:endParaRPr lang="ja-JP" sz="24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nchor="ctr"/>
                </a:tc>
                <a:tc>
                  <a:txBody>
                    <a:bodyPr/>
                    <a:lstStyle/>
                    <a:p>
                      <a:pPr algn="ctr"/>
                      <a:r>
                        <a:rPr lang="ja-JP" sz="2000" dirty="0">
                          <a:effectLst/>
                          <a:latin typeface="ＭＳ ゴシック" panose="020B0609070205080204" pitchFamily="49" charset="-128"/>
                          <a:ea typeface="ＭＳ ゴシック" panose="020B0609070205080204" pitchFamily="49" charset="-128"/>
                        </a:rPr>
                        <a:t>点検内容</a:t>
                      </a:r>
                      <a:endParaRPr lang="ja-JP" sz="24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nchor="ctr"/>
                </a:tc>
                <a:tc>
                  <a:txBody>
                    <a:bodyPr/>
                    <a:lstStyle/>
                    <a:p>
                      <a:pPr algn="ctr"/>
                      <a:r>
                        <a:rPr lang="ja-JP" sz="1800" dirty="0">
                          <a:effectLst/>
                          <a:latin typeface="ＭＳ ゴシック" panose="020B0609070205080204" pitchFamily="49" charset="-128"/>
                          <a:ea typeface="ＭＳ ゴシック" panose="020B0609070205080204" pitchFamily="49" charset="-128"/>
                        </a:rPr>
                        <a:t>チェック</a:t>
                      </a:r>
                      <a:endParaRPr lang="ja-JP" sz="20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nchor="ctr"/>
                </a:tc>
                <a:extLst>
                  <a:ext uri="{0D108BD9-81ED-4DB2-BD59-A6C34878D82A}">
                    <a16:rowId xmlns:a16="http://schemas.microsoft.com/office/drawing/2014/main" val="1634498502"/>
                  </a:ext>
                </a:extLst>
              </a:tr>
              <a:tr h="436736">
                <a:tc rowSpan="2">
                  <a:txBody>
                    <a:bodyPr/>
                    <a:lstStyle/>
                    <a:p>
                      <a:pPr algn="ctr"/>
                      <a:r>
                        <a:rPr lang="en-US" sz="2000" dirty="0">
                          <a:effectLst/>
                          <a:latin typeface="ＭＳ ゴシック" panose="020B0609070205080204" pitchFamily="49" charset="-128"/>
                          <a:ea typeface="ＭＳ ゴシック" panose="020B0609070205080204" pitchFamily="49" charset="-128"/>
                        </a:rPr>
                        <a:t>1</a:t>
                      </a:r>
                      <a:endParaRPr lang="ja-JP" sz="24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nchor="ctr"/>
                </a:tc>
                <a:tc rowSpan="2">
                  <a:txBody>
                    <a:bodyPr/>
                    <a:lstStyle/>
                    <a:p>
                      <a:pPr algn="l"/>
                      <a:r>
                        <a:rPr lang="ja-JP" sz="2000" dirty="0">
                          <a:effectLst/>
                          <a:latin typeface="ＭＳ ゴシック" panose="020B0609070205080204" pitchFamily="49" charset="-128"/>
                          <a:ea typeface="ＭＳ ゴシック" panose="020B0609070205080204" pitchFamily="49" charset="-128"/>
                        </a:rPr>
                        <a:t>ワイヤー</a:t>
                      </a:r>
                      <a:endParaRPr lang="ja-JP" sz="24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nchor="ctr"/>
                </a:tc>
                <a:tc>
                  <a:txBody>
                    <a:bodyPr/>
                    <a:lstStyle/>
                    <a:p>
                      <a:pPr algn="l"/>
                      <a:r>
                        <a:rPr lang="ja-JP" sz="2000">
                          <a:effectLst/>
                          <a:latin typeface="ＭＳ ゴシック" panose="020B0609070205080204" pitchFamily="49" charset="-128"/>
                          <a:ea typeface="ＭＳ ゴシック" panose="020B0609070205080204" pitchFamily="49" charset="-128"/>
                        </a:rPr>
                        <a:t>ワイヤーは適切な太さである</a:t>
                      </a:r>
                      <a:endParaRPr lang="ja-JP" sz="24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nchor="ctr"/>
                </a:tc>
                <a:tc>
                  <a:txBody>
                    <a:bodyPr/>
                    <a:lstStyle/>
                    <a:p>
                      <a:pPr algn="ctr"/>
                      <a:r>
                        <a:rPr lang="ja-JP" sz="2000">
                          <a:effectLst/>
                          <a:latin typeface="ＭＳ ゴシック" panose="020B0609070205080204" pitchFamily="49" charset="-128"/>
                          <a:ea typeface="ＭＳ ゴシック" panose="020B0609070205080204" pitchFamily="49" charset="-128"/>
                        </a:rPr>
                        <a:t>□</a:t>
                      </a:r>
                      <a:endParaRPr lang="ja-JP" sz="24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nchor="ctr"/>
                </a:tc>
                <a:extLst>
                  <a:ext uri="{0D108BD9-81ED-4DB2-BD59-A6C34878D82A}">
                    <a16:rowId xmlns:a16="http://schemas.microsoft.com/office/drawing/2014/main" val="481266672"/>
                  </a:ext>
                </a:extLst>
              </a:tr>
              <a:tr h="698777">
                <a:tc vMerge="1">
                  <a:txBody>
                    <a:bodyPr/>
                    <a:lstStyle/>
                    <a:p>
                      <a:endParaRPr kumimoji="1" lang="ja-JP" altLang="en-US"/>
                    </a:p>
                  </a:txBody>
                  <a:tcPr/>
                </a:tc>
                <a:tc vMerge="1">
                  <a:txBody>
                    <a:bodyPr/>
                    <a:lstStyle/>
                    <a:p>
                      <a:endParaRPr kumimoji="1" lang="ja-JP" altLang="en-US"/>
                    </a:p>
                  </a:txBody>
                  <a:tcPr/>
                </a:tc>
                <a:tc>
                  <a:txBody>
                    <a:bodyPr/>
                    <a:lstStyle/>
                    <a:p>
                      <a:pPr algn="l"/>
                      <a:r>
                        <a:rPr lang="ja-JP" sz="2000">
                          <a:effectLst/>
                          <a:latin typeface="ＭＳ ゴシック" panose="020B0609070205080204" pitchFamily="49" charset="-128"/>
                          <a:ea typeface="ＭＳ ゴシック" panose="020B0609070205080204" pitchFamily="49" charset="-128"/>
                        </a:rPr>
                        <a:t>ワイヤーにキンクやほつれは見られない</a:t>
                      </a:r>
                      <a:endParaRPr lang="ja-JP" sz="24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nchor="ctr"/>
                </a:tc>
                <a:tc>
                  <a:txBody>
                    <a:bodyPr/>
                    <a:lstStyle/>
                    <a:p>
                      <a:pPr algn="ctr"/>
                      <a:r>
                        <a:rPr lang="ja-JP" sz="2000">
                          <a:effectLst/>
                          <a:latin typeface="ＭＳ ゴシック" panose="020B0609070205080204" pitchFamily="49" charset="-128"/>
                          <a:ea typeface="ＭＳ ゴシック" panose="020B0609070205080204" pitchFamily="49" charset="-128"/>
                        </a:rPr>
                        <a:t>□</a:t>
                      </a:r>
                      <a:endParaRPr lang="ja-JP" sz="24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nchor="ctr"/>
                </a:tc>
                <a:extLst>
                  <a:ext uri="{0D108BD9-81ED-4DB2-BD59-A6C34878D82A}">
                    <a16:rowId xmlns:a16="http://schemas.microsoft.com/office/drawing/2014/main" val="1118214665"/>
                  </a:ext>
                </a:extLst>
              </a:tr>
              <a:tr h="436736">
                <a:tc>
                  <a:txBody>
                    <a:bodyPr/>
                    <a:lstStyle/>
                    <a:p>
                      <a:pPr algn="ctr"/>
                      <a:r>
                        <a:rPr lang="en-US" sz="2000">
                          <a:effectLst/>
                          <a:latin typeface="ＭＳ ゴシック" panose="020B0609070205080204" pitchFamily="49" charset="-128"/>
                          <a:ea typeface="ＭＳ ゴシック" panose="020B0609070205080204" pitchFamily="49" charset="-128"/>
                        </a:rPr>
                        <a:t>2</a:t>
                      </a:r>
                      <a:endParaRPr lang="ja-JP" sz="24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nchor="ctr"/>
                </a:tc>
                <a:tc>
                  <a:txBody>
                    <a:bodyPr/>
                    <a:lstStyle/>
                    <a:p>
                      <a:pPr algn="l"/>
                      <a:r>
                        <a:rPr lang="ja-JP" sz="2000" dirty="0">
                          <a:effectLst/>
                          <a:latin typeface="ＭＳ ゴシック" panose="020B0609070205080204" pitchFamily="49" charset="-128"/>
                          <a:ea typeface="ＭＳ ゴシック" panose="020B0609070205080204" pitchFamily="49" charset="-128"/>
                        </a:rPr>
                        <a:t>より戻し</a:t>
                      </a:r>
                      <a:endParaRPr lang="ja-JP" sz="24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nchor="ctr"/>
                </a:tc>
                <a:tc>
                  <a:txBody>
                    <a:bodyPr/>
                    <a:lstStyle/>
                    <a:p>
                      <a:pPr algn="l"/>
                      <a:r>
                        <a:rPr lang="ja-JP" sz="2000" dirty="0">
                          <a:effectLst/>
                          <a:latin typeface="ＭＳ ゴシック" panose="020B0609070205080204" pitchFamily="49" charset="-128"/>
                          <a:ea typeface="ＭＳ ゴシック" panose="020B0609070205080204" pitchFamily="49" charset="-128"/>
                        </a:rPr>
                        <a:t>よりもどしは正常に作動する</a:t>
                      </a:r>
                      <a:endParaRPr lang="ja-JP" sz="24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nchor="ctr"/>
                </a:tc>
                <a:tc>
                  <a:txBody>
                    <a:bodyPr/>
                    <a:lstStyle/>
                    <a:p>
                      <a:pPr algn="ctr"/>
                      <a:r>
                        <a:rPr lang="ja-JP" sz="2000">
                          <a:effectLst/>
                          <a:latin typeface="ＭＳ ゴシック" panose="020B0609070205080204" pitchFamily="49" charset="-128"/>
                          <a:ea typeface="ＭＳ ゴシック" panose="020B0609070205080204" pitchFamily="49" charset="-128"/>
                        </a:rPr>
                        <a:t>□</a:t>
                      </a:r>
                      <a:endParaRPr lang="ja-JP" sz="24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nchor="ctr"/>
                </a:tc>
                <a:extLst>
                  <a:ext uri="{0D108BD9-81ED-4DB2-BD59-A6C34878D82A}">
                    <a16:rowId xmlns:a16="http://schemas.microsoft.com/office/drawing/2014/main" val="1931354543"/>
                  </a:ext>
                </a:extLst>
              </a:tr>
              <a:tr h="698777">
                <a:tc rowSpan="2">
                  <a:txBody>
                    <a:bodyPr/>
                    <a:lstStyle/>
                    <a:p>
                      <a:pPr algn="ctr"/>
                      <a:r>
                        <a:rPr lang="en-US" sz="2000">
                          <a:effectLst/>
                          <a:latin typeface="ＭＳ ゴシック" panose="020B0609070205080204" pitchFamily="49" charset="-128"/>
                          <a:ea typeface="ＭＳ ゴシック" panose="020B0609070205080204" pitchFamily="49" charset="-128"/>
                        </a:rPr>
                        <a:t>3</a:t>
                      </a:r>
                      <a:endParaRPr lang="ja-JP" sz="24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nchor="ctr"/>
                </a:tc>
                <a:tc rowSpan="2">
                  <a:txBody>
                    <a:bodyPr/>
                    <a:lstStyle/>
                    <a:p>
                      <a:pPr algn="l"/>
                      <a:r>
                        <a:rPr lang="ja-JP" sz="2000">
                          <a:effectLst/>
                          <a:latin typeface="ＭＳ ゴシック" panose="020B0609070205080204" pitchFamily="49" charset="-128"/>
                          <a:ea typeface="ＭＳ ゴシック" panose="020B0609070205080204" pitchFamily="49" charset="-128"/>
                        </a:rPr>
                        <a:t>締め付け防止金具</a:t>
                      </a:r>
                      <a:endParaRPr lang="ja-JP" sz="24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nchor="ctr"/>
                </a:tc>
                <a:tc>
                  <a:txBody>
                    <a:bodyPr/>
                    <a:lstStyle/>
                    <a:p>
                      <a:pPr algn="l"/>
                      <a:r>
                        <a:rPr lang="ja-JP" sz="2000" dirty="0">
                          <a:effectLst/>
                          <a:latin typeface="ＭＳ ゴシック" panose="020B0609070205080204" pitchFamily="49" charset="-128"/>
                          <a:ea typeface="ＭＳ ゴシック" panose="020B0609070205080204" pitchFamily="49" charset="-128"/>
                        </a:rPr>
                        <a:t>締め付け防止金具が付いている</a:t>
                      </a:r>
                      <a:endParaRPr lang="ja-JP" sz="24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nchor="ctr"/>
                </a:tc>
                <a:tc>
                  <a:txBody>
                    <a:bodyPr/>
                    <a:lstStyle/>
                    <a:p>
                      <a:pPr algn="ctr"/>
                      <a:r>
                        <a:rPr lang="ja-JP" sz="2000">
                          <a:effectLst/>
                          <a:latin typeface="ＭＳ ゴシック" panose="020B0609070205080204" pitchFamily="49" charset="-128"/>
                          <a:ea typeface="ＭＳ ゴシック" panose="020B0609070205080204" pitchFamily="49" charset="-128"/>
                        </a:rPr>
                        <a:t>□</a:t>
                      </a:r>
                      <a:endParaRPr lang="ja-JP" sz="24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nchor="ctr"/>
                </a:tc>
                <a:extLst>
                  <a:ext uri="{0D108BD9-81ED-4DB2-BD59-A6C34878D82A}">
                    <a16:rowId xmlns:a16="http://schemas.microsoft.com/office/drawing/2014/main" val="1929841052"/>
                  </a:ext>
                </a:extLst>
              </a:tr>
              <a:tr h="698777">
                <a:tc vMerge="1">
                  <a:txBody>
                    <a:bodyPr/>
                    <a:lstStyle/>
                    <a:p>
                      <a:endParaRPr kumimoji="1" lang="ja-JP" altLang="en-US"/>
                    </a:p>
                  </a:txBody>
                  <a:tcPr/>
                </a:tc>
                <a:tc vMerge="1">
                  <a:txBody>
                    <a:bodyPr/>
                    <a:lstStyle/>
                    <a:p>
                      <a:endParaRPr kumimoji="1" lang="ja-JP" altLang="en-US"/>
                    </a:p>
                  </a:txBody>
                  <a:tcPr/>
                </a:tc>
                <a:tc>
                  <a:txBody>
                    <a:bodyPr/>
                    <a:lstStyle/>
                    <a:p>
                      <a:pPr algn="l"/>
                      <a:r>
                        <a:rPr lang="ja-JP" sz="2000" dirty="0">
                          <a:effectLst/>
                          <a:latin typeface="ＭＳ ゴシック" panose="020B0609070205080204" pitchFamily="49" charset="-128"/>
                          <a:ea typeface="ＭＳ ゴシック" panose="020B0609070205080204" pitchFamily="49" charset="-128"/>
                        </a:rPr>
                        <a:t>締め付け防止金具の位置は適切である</a:t>
                      </a:r>
                      <a:endParaRPr lang="ja-JP" sz="24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nchor="ctr"/>
                </a:tc>
                <a:tc>
                  <a:txBody>
                    <a:bodyPr/>
                    <a:lstStyle/>
                    <a:p>
                      <a:pPr algn="ctr"/>
                      <a:r>
                        <a:rPr lang="ja-JP" sz="2000">
                          <a:effectLst/>
                          <a:latin typeface="ＭＳ ゴシック" panose="020B0609070205080204" pitchFamily="49" charset="-128"/>
                          <a:ea typeface="ＭＳ ゴシック" panose="020B0609070205080204" pitchFamily="49" charset="-128"/>
                        </a:rPr>
                        <a:t>□</a:t>
                      </a:r>
                      <a:endParaRPr lang="ja-JP" sz="24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nchor="ctr"/>
                </a:tc>
                <a:extLst>
                  <a:ext uri="{0D108BD9-81ED-4DB2-BD59-A6C34878D82A}">
                    <a16:rowId xmlns:a16="http://schemas.microsoft.com/office/drawing/2014/main" val="3306777726"/>
                  </a:ext>
                </a:extLst>
              </a:tr>
              <a:tr h="436736">
                <a:tc>
                  <a:txBody>
                    <a:bodyPr/>
                    <a:lstStyle/>
                    <a:p>
                      <a:pPr algn="ctr"/>
                      <a:r>
                        <a:rPr lang="en-US" sz="2000">
                          <a:effectLst/>
                          <a:latin typeface="ＭＳ ゴシック" panose="020B0609070205080204" pitchFamily="49" charset="-128"/>
                          <a:ea typeface="ＭＳ ゴシック" panose="020B0609070205080204" pitchFamily="49" charset="-128"/>
                        </a:rPr>
                        <a:t>4</a:t>
                      </a:r>
                      <a:endParaRPr lang="ja-JP" sz="24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nchor="ctr"/>
                </a:tc>
                <a:tc>
                  <a:txBody>
                    <a:bodyPr/>
                    <a:lstStyle/>
                    <a:p>
                      <a:pPr algn="l"/>
                      <a:r>
                        <a:rPr lang="ja-JP" sz="2000">
                          <a:effectLst/>
                          <a:latin typeface="ＭＳ ゴシック" panose="020B0609070205080204" pitchFamily="49" charset="-128"/>
                          <a:ea typeface="ＭＳ ゴシック" panose="020B0609070205080204" pitchFamily="49" charset="-128"/>
                        </a:rPr>
                        <a:t>踏み板</a:t>
                      </a:r>
                      <a:endParaRPr lang="ja-JP" sz="24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nchor="ctr"/>
                </a:tc>
                <a:tc>
                  <a:txBody>
                    <a:bodyPr/>
                    <a:lstStyle/>
                    <a:p>
                      <a:pPr algn="l"/>
                      <a:r>
                        <a:rPr lang="ja-JP" sz="2000" dirty="0">
                          <a:effectLst/>
                          <a:latin typeface="ＭＳ ゴシック" panose="020B0609070205080204" pitchFamily="49" charset="-128"/>
                          <a:ea typeface="ＭＳ ゴシック" panose="020B0609070205080204" pitchFamily="49" charset="-128"/>
                        </a:rPr>
                        <a:t>踏み板は円滑に動作する</a:t>
                      </a:r>
                      <a:endParaRPr lang="ja-JP" sz="24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nchor="ctr"/>
                </a:tc>
                <a:tc>
                  <a:txBody>
                    <a:bodyPr/>
                    <a:lstStyle/>
                    <a:p>
                      <a:pPr algn="ctr"/>
                      <a:r>
                        <a:rPr lang="ja-JP" sz="2000">
                          <a:effectLst/>
                          <a:latin typeface="ＭＳ ゴシック" panose="020B0609070205080204" pitchFamily="49" charset="-128"/>
                          <a:ea typeface="ＭＳ ゴシック" panose="020B0609070205080204" pitchFamily="49" charset="-128"/>
                        </a:rPr>
                        <a:t>□</a:t>
                      </a:r>
                      <a:endParaRPr lang="ja-JP" sz="24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nchor="ctr"/>
                </a:tc>
                <a:extLst>
                  <a:ext uri="{0D108BD9-81ED-4DB2-BD59-A6C34878D82A}">
                    <a16:rowId xmlns:a16="http://schemas.microsoft.com/office/drawing/2014/main" val="3475583137"/>
                  </a:ext>
                </a:extLst>
              </a:tr>
              <a:tr h="698777">
                <a:tc>
                  <a:txBody>
                    <a:bodyPr/>
                    <a:lstStyle/>
                    <a:p>
                      <a:pPr algn="ctr"/>
                      <a:r>
                        <a:rPr lang="en-US" sz="2000">
                          <a:effectLst/>
                          <a:latin typeface="ＭＳ ゴシック" panose="020B0609070205080204" pitchFamily="49" charset="-128"/>
                          <a:ea typeface="ＭＳ ゴシック" panose="020B0609070205080204" pitchFamily="49" charset="-128"/>
                        </a:rPr>
                        <a:t>5</a:t>
                      </a:r>
                      <a:endParaRPr lang="ja-JP" sz="24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nchor="ctr"/>
                </a:tc>
                <a:tc>
                  <a:txBody>
                    <a:bodyPr/>
                    <a:lstStyle/>
                    <a:p>
                      <a:pPr algn="l"/>
                      <a:r>
                        <a:rPr lang="ja-JP" sz="2000">
                          <a:effectLst/>
                          <a:latin typeface="ＭＳ ゴシック" panose="020B0609070205080204" pitchFamily="49" charset="-128"/>
                          <a:ea typeface="ＭＳ ゴシック" panose="020B0609070205080204" pitchFamily="49" charset="-128"/>
                        </a:rPr>
                        <a:t>根付（アンカー）</a:t>
                      </a:r>
                      <a:endParaRPr lang="ja-JP" sz="24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nchor="ctr"/>
                </a:tc>
                <a:tc>
                  <a:txBody>
                    <a:bodyPr/>
                    <a:lstStyle/>
                    <a:p>
                      <a:pPr algn="l"/>
                      <a:r>
                        <a:rPr lang="ja-JP" sz="2000" dirty="0">
                          <a:effectLst/>
                          <a:latin typeface="ＭＳ ゴシック" panose="020B0609070205080204" pitchFamily="49" charset="-128"/>
                          <a:ea typeface="ＭＳ ゴシック" panose="020B0609070205080204" pitchFamily="49" charset="-128"/>
                        </a:rPr>
                        <a:t>根付（アンカー）は適切に機能する</a:t>
                      </a:r>
                      <a:endParaRPr lang="ja-JP" sz="24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nchor="ctr"/>
                </a:tc>
                <a:tc>
                  <a:txBody>
                    <a:bodyPr/>
                    <a:lstStyle/>
                    <a:p>
                      <a:pPr algn="ctr"/>
                      <a:r>
                        <a:rPr lang="ja-JP" sz="2000" dirty="0">
                          <a:effectLst/>
                          <a:latin typeface="ＭＳ ゴシック" panose="020B0609070205080204" pitchFamily="49" charset="-128"/>
                          <a:ea typeface="ＭＳ ゴシック" panose="020B0609070205080204" pitchFamily="49" charset="-128"/>
                        </a:rPr>
                        <a:t>□</a:t>
                      </a:r>
                      <a:endParaRPr lang="ja-JP" sz="24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2865" marR="62865" marT="0" marB="0" anchor="ctr"/>
                </a:tc>
                <a:extLst>
                  <a:ext uri="{0D108BD9-81ED-4DB2-BD59-A6C34878D82A}">
                    <a16:rowId xmlns:a16="http://schemas.microsoft.com/office/drawing/2014/main" val="123208004"/>
                  </a:ext>
                </a:extLst>
              </a:tr>
            </a:tbl>
          </a:graphicData>
        </a:graphic>
      </p:graphicFrame>
      <p:sp>
        <p:nvSpPr>
          <p:cNvPr id="3" name="コンテンツ プレースホルダー 2">
            <a:extLst>
              <a:ext uri="{FF2B5EF4-FFF2-40B4-BE49-F238E27FC236}">
                <a16:creationId xmlns:a16="http://schemas.microsoft.com/office/drawing/2014/main" id="{4E7DF528-C149-0D28-DC46-545D5C6A3D5F}"/>
              </a:ext>
            </a:extLst>
          </p:cNvPr>
          <p:cNvSpPr txBox="1">
            <a:spLocks/>
          </p:cNvSpPr>
          <p:nvPr/>
        </p:nvSpPr>
        <p:spPr bwMode="auto">
          <a:xfrm>
            <a:off x="0" y="297523"/>
            <a:ext cx="74888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marL="1250950" indent="-125095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Font typeface="Calibri" panose="020F0502020204030204" pitchFamily="34" charset="0"/>
              <a:buNone/>
            </a:pPr>
            <a:r>
              <a:rPr lang="en-US" altLang="ja-JP" sz="4000" dirty="0">
                <a:solidFill>
                  <a:srgbClr val="404040"/>
                </a:solidFill>
                <a:latin typeface="ＭＳ ゴシック" panose="020B0609070205080204" pitchFamily="49" charset="-128"/>
                <a:ea typeface="ＭＳ ゴシック" panose="020B0609070205080204" pitchFamily="49" charset="-128"/>
              </a:rPr>
              <a:t> </a:t>
            </a:r>
            <a:r>
              <a:rPr lang="ja-JP" altLang="en-US" sz="4000" u="sng" dirty="0">
                <a:solidFill>
                  <a:srgbClr val="404040"/>
                </a:solidFill>
                <a:latin typeface="ＭＳ ゴシック" panose="020B0609070205080204" pitchFamily="49" charset="-128"/>
                <a:ea typeface="ＭＳ ゴシック" panose="020B0609070205080204" pitchFamily="49" charset="-128"/>
              </a:rPr>
              <a:t>くくりわなの点検項目（例）</a:t>
            </a:r>
            <a:endParaRPr lang="en-US" altLang="ja-JP" sz="4000" u="sng" dirty="0">
              <a:solidFill>
                <a:srgbClr val="404040"/>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6249930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E7DF528-C149-0D28-DC46-545D5C6A3D5F}"/>
              </a:ext>
            </a:extLst>
          </p:cNvPr>
          <p:cNvSpPr txBox="1">
            <a:spLocks/>
          </p:cNvSpPr>
          <p:nvPr/>
        </p:nvSpPr>
        <p:spPr bwMode="auto">
          <a:xfrm>
            <a:off x="0" y="332656"/>
            <a:ext cx="9144000" cy="1379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marL="1250950" indent="-125095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Font typeface="Calibri" panose="020F0502020204030204" pitchFamily="34" charset="0"/>
              <a:buNone/>
            </a:pPr>
            <a:r>
              <a:rPr lang="en-US" altLang="ja-JP" sz="4000" dirty="0">
                <a:solidFill>
                  <a:srgbClr val="404040"/>
                </a:solidFill>
                <a:latin typeface="ＭＳ ゴシック" panose="020B0609070205080204" pitchFamily="49" charset="-128"/>
                <a:ea typeface="ＭＳ ゴシック" panose="020B0609070205080204" pitchFamily="49" charset="-128"/>
              </a:rPr>
              <a:t> </a:t>
            </a:r>
            <a:r>
              <a:rPr lang="ja-JP" altLang="en-US" sz="4000" u="sng" dirty="0">
                <a:solidFill>
                  <a:srgbClr val="404040"/>
                </a:solidFill>
                <a:latin typeface="ＭＳ ゴシック" panose="020B0609070205080204" pitchFamily="49" charset="-128"/>
                <a:ea typeface="ＭＳ ゴシック" panose="020B0609070205080204" pitchFamily="49" charset="-128"/>
              </a:rPr>
              <a:t>箱わな・囲いわな・ドロップネットの</a:t>
            </a:r>
            <a:endParaRPr lang="en-US" altLang="ja-JP" sz="4000" u="sng" dirty="0">
              <a:solidFill>
                <a:srgbClr val="404040"/>
              </a:solidFill>
              <a:latin typeface="ＭＳ ゴシック" panose="020B0609070205080204" pitchFamily="49" charset="-128"/>
              <a:ea typeface="ＭＳ ゴシック" panose="020B0609070205080204" pitchFamily="49" charset="-128"/>
            </a:endParaRPr>
          </a:p>
          <a:p>
            <a:pPr eaLnBrk="1" hangingPunct="1">
              <a:lnSpc>
                <a:spcPct val="90000"/>
              </a:lnSpc>
              <a:spcBef>
                <a:spcPts val="1200"/>
              </a:spcBef>
              <a:spcAft>
                <a:spcPts val="200"/>
              </a:spcAft>
              <a:buClr>
                <a:schemeClr val="accent1"/>
              </a:buClr>
              <a:buFont typeface="Calibri" panose="020F0502020204030204" pitchFamily="34" charset="0"/>
              <a:buNone/>
            </a:pPr>
            <a:r>
              <a:rPr lang="en-US" altLang="ja-JP" sz="4000" dirty="0">
                <a:solidFill>
                  <a:srgbClr val="404040"/>
                </a:solidFill>
                <a:latin typeface="ＭＳ ゴシック" panose="020B0609070205080204" pitchFamily="49" charset="-128"/>
                <a:ea typeface="ＭＳ ゴシック" panose="020B0609070205080204" pitchFamily="49" charset="-128"/>
              </a:rPr>
              <a:t> </a:t>
            </a:r>
            <a:r>
              <a:rPr lang="ja-JP" altLang="en-US" sz="4000" u="sng" dirty="0">
                <a:solidFill>
                  <a:srgbClr val="404040"/>
                </a:solidFill>
                <a:latin typeface="ＭＳ ゴシック" panose="020B0609070205080204" pitchFamily="49" charset="-128"/>
                <a:ea typeface="ＭＳ ゴシック" panose="020B0609070205080204" pitchFamily="49" charset="-128"/>
              </a:rPr>
              <a:t>点検項目（例）</a:t>
            </a:r>
            <a:endParaRPr lang="en-US" altLang="ja-JP" sz="4000" u="sng" dirty="0">
              <a:solidFill>
                <a:srgbClr val="404040"/>
              </a:solidFill>
              <a:latin typeface="ＭＳ ゴシック" panose="020B0609070205080204" pitchFamily="49" charset="-128"/>
              <a:ea typeface="ＭＳ ゴシック" panose="020B0609070205080204" pitchFamily="49" charset="-128"/>
            </a:endParaRPr>
          </a:p>
        </p:txBody>
      </p:sp>
      <p:graphicFrame>
        <p:nvGraphicFramePr>
          <p:cNvPr id="4" name="表 3">
            <a:extLst>
              <a:ext uri="{FF2B5EF4-FFF2-40B4-BE49-F238E27FC236}">
                <a16:creationId xmlns:a16="http://schemas.microsoft.com/office/drawing/2014/main" id="{CD7BB1CC-B059-A591-B9B6-BDA92FCA60F9}"/>
              </a:ext>
            </a:extLst>
          </p:cNvPr>
          <p:cNvGraphicFramePr>
            <a:graphicFrameLocks noGrp="1"/>
          </p:cNvGraphicFramePr>
          <p:nvPr/>
        </p:nvGraphicFramePr>
        <p:xfrm>
          <a:off x="467544" y="1844824"/>
          <a:ext cx="8064894" cy="4248472"/>
        </p:xfrm>
        <a:graphic>
          <a:graphicData uri="http://schemas.openxmlformats.org/drawingml/2006/table">
            <a:tbl>
              <a:tblPr firstRow="1" firstCol="1" bandRow="1">
                <a:tableStyleId>{5C22544A-7EE6-4342-B048-85BDC9FD1C3A}</a:tableStyleId>
              </a:tblPr>
              <a:tblGrid>
                <a:gridCol w="936104">
                  <a:extLst>
                    <a:ext uri="{9D8B030D-6E8A-4147-A177-3AD203B41FA5}">
                      <a16:colId xmlns:a16="http://schemas.microsoft.com/office/drawing/2014/main" val="2799856651"/>
                    </a:ext>
                  </a:extLst>
                </a:gridCol>
                <a:gridCol w="1800200">
                  <a:extLst>
                    <a:ext uri="{9D8B030D-6E8A-4147-A177-3AD203B41FA5}">
                      <a16:colId xmlns:a16="http://schemas.microsoft.com/office/drawing/2014/main" val="2966436257"/>
                    </a:ext>
                  </a:extLst>
                </a:gridCol>
                <a:gridCol w="4320480">
                  <a:extLst>
                    <a:ext uri="{9D8B030D-6E8A-4147-A177-3AD203B41FA5}">
                      <a16:colId xmlns:a16="http://schemas.microsoft.com/office/drawing/2014/main" val="164006594"/>
                    </a:ext>
                  </a:extLst>
                </a:gridCol>
                <a:gridCol w="1008110">
                  <a:extLst>
                    <a:ext uri="{9D8B030D-6E8A-4147-A177-3AD203B41FA5}">
                      <a16:colId xmlns:a16="http://schemas.microsoft.com/office/drawing/2014/main" val="1814583861"/>
                    </a:ext>
                  </a:extLst>
                </a:gridCol>
              </a:tblGrid>
              <a:tr h="653611">
                <a:tc>
                  <a:txBody>
                    <a:bodyPr/>
                    <a:lstStyle/>
                    <a:p>
                      <a:pPr algn="ctr"/>
                      <a:r>
                        <a:rPr lang="en-US" sz="2000" dirty="0">
                          <a:effectLst/>
                        </a:rPr>
                        <a:t>No.</a:t>
                      </a:r>
                      <a:endParaRPr lang="ja-JP" sz="20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ctr"/>
                      <a:r>
                        <a:rPr lang="ja-JP" sz="2000">
                          <a:effectLst/>
                        </a:rPr>
                        <a:t>項目</a:t>
                      </a:r>
                      <a:endParaRPr lang="ja-JP" sz="20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ctr"/>
                      <a:r>
                        <a:rPr lang="ja-JP" sz="2000">
                          <a:effectLst/>
                        </a:rPr>
                        <a:t>点検内容</a:t>
                      </a:r>
                      <a:endParaRPr lang="ja-JP" sz="20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ctr"/>
                      <a:r>
                        <a:rPr lang="ja-JP" sz="2000">
                          <a:effectLst/>
                        </a:rPr>
                        <a:t>チェック</a:t>
                      </a:r>
                      <a:endParaRPr lang="ja-JP" sz="20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extLst>
                  <a:ext uri="{0D108BD9-81ED-4DB2-BD59-A6C34878D82A}">
                    <a16:rowId xmlns:a16="http://schemas.microsoft.com/office/drawing/2014/main" val="3147928339"/>
                  </a:ext>
                </a:extLst>
              </a:tr>
              <a:tr h="408507">
                <a:tc rowSpan="2">
                  <a:txBody>
                    <a:bodyPr/>
                    <a:lstStyle/>
                    <a:p>
                      <a:pPr algn="ctr"/>
                      <a:r>
                        <a:rPr lang="en-US" sz="2000" dirty="0">
                          <a:effectLst/>
                        </a:rPr>
                        <a:t>1</a:t>
                      </a:r>
                      <a:endParaRPr lang="ja-JP" sz="20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rowSpan="2">
                  <a:txBody>
                    <a:bodyPr/>
                    <a:lstStyle/>
                    <a:p>
                      <a:pPr algn="l"/>
                      <a:r>
                        <a:rPr lang="ja-JP" sz="2000" dirty="0">
                          <a:effectLst/>
                        </a:rPr>
                        <a:t>外観</a:t>
                      </a:r>
                      <a:endParaRPr lang="ja-JP" sz="20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l"/>
                      <a:r>
                        <a:rPr lang="ja-JP" sz="2000">
                          <a:effectLst/>
                        </a:rPr>
                        <a:t>外観に異常はない</a:t>
                      </a:r>
                      <a:endParaRPr lang="ja-JP" sz="20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ctr"/>
                      <a:r>
                        <a:rPr lang="ja-JP" sz="2000">
                          <a:effectLst/>
                        </a:rPr>
                        <a:t>□</a:t>
                      </a:r>
                      <a:endParaRPr lang="ja-JP" sz="20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extLst>
                  <a:ext uri="{0D108BD9-81ED-4DB2-BD59-A6C34878D82A}">
                    <a16:rowId xmlns:a16="http://schemas.microsoft.com/office/drawing/2014/main" val="1777511966"/>
                  </a:ext>
                </a:extLst>
              </a:tr>
              <a:tr h="653611">
                <a:tc vMerge="1">
                  <a:txBody>
                    <a:bodyPr/>
                    <a:lstStyle/>
                    <a:p>
                      <a:endParaRPr kumimoji="1" lang="ja-JP" altLang="en-US"/>
                    </a:p>
                  </a:txBody>
                  <a:tcPr/>
                </a:tc>
                <a:tc vMerge="1">
                  <a:txBody>
                    <a:bodyPr/>
                    <a:lstStyle/>
                    <a:p>
                      <a:endParaRPr kumimoji="1" lang="ja-JP" altLang="en-US"/>
                    </a:p>
                  </a:txBody>
                  <a:tcPr/>
                </a:tc>
                <a:tc>
                  <a:txBody>
                    <a:bodyPr/>
                    <a:lstStyle/>
                    <a:p>
                      <a:pPr algn="l"/>
                      <a:r>
                        <a:rPr lang="ja-JP" sz="2000">
                          <a:effectLst/>
                        </a:rPr>
                        <a:t>フレームなどの外装に破損はない</a:t>
                      </a:r>
                      <a:endParaRPr lang="ja-JP" sz="20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ctr"/>
                      <a:r>
                        <a:rPr lang="ja-JP" sz="2000">
                          <a:effectLst/>
                        </a:rPr>
                        <a:t>□</a:t>
                      </a:r>
                      <a:endParaRPr lang="ja-JP" sz="20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extLst>
                  <a:ext uri="{0D108BD9-81ED-4DB2-BD59-A6C34878D82A}">
                    <a16:rowId xmlns:a16="http://schemas.microsoft.com/office/drawing/2014/main" val="3220854256"/>
                  </a:ext>
                </a:extLst>
              </a:tr>
              <a:tr h="408507">
                <a:tc rowSpan="3">
                  <a:txBody>
                    <a:bodyPr/>
                    <a:lstStyle/>
                    <a:p>
                      <a:pPr algn="ctr"/>
                      <a:r>
                        <a:rPr lang="en-US" sz="2000">
                          <a:effectLst/>
                        </a:rPr>
                        <a:t>2</a:t>
                      </a:r>
                      <a:endParaRPr lang="ja-JP" sz="20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rowSpan="3">
                  <a:txBody>
                    <a:bodyPr/>
                    <a:lstStyle/>
                    <a:p>
                      <a:pPr algn="l"/>
                      <a:r>
                        <a:rPr lang="ja-JP" sz="2000">
                          <a:effectLst/>
                        </a:rPr>
                        <a:t>扉</a:t>
                      </a:r>
                      <a:endParaRPr lang="ja-JP" sz="20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l"/>
                      <a:r>
                        <a:rPr lang="ja-JP" sz="2000" dirty="0">
                          <a:effectLst/>
                        </a:rPr>
                        <a:t>ストッパーは正常に作動する</a:t>
                      </a:r>
                      <a:endParaRPr lang="ja-JP" sz="20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ctr"/>
                      <a:r>
                        <a:rPr lang="ja-JP" sz="2000">
                          <a:effectLst/>
                        </a:rPr>
                        <a:t>□</a:t>
                      </a:r>
                      <a:endParaRPr lang="ja-JP" sz="20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extLst>
                  <a:ext uri="{0D108BD9-81ED-4DB2-BD59-A6C34878D82A}">
                    <a16:rowId xmlns:a16="http://schemas.microsoft.com/office/drawing/2014/main" val="2240600009"/>
                  </a:ext>
                </a:extLst>
              </a:tr>
              <a:tr h="653611">
                <a:tc vMerge="1">
                  <a:txBody>
                    <a:bodyPr/>
                    <a:lstStyle/>
                    <a:p>
                      <a:endParaRPr kumimoji="1" lang="ja-JP" altLang="en-US"/>
                    </a:p>
                  </a:txBody>
                  <a:tcPr/>
                </a:tc>
                <a:tc vMerge="1">
                  <a:txBody>
                    <a:bodyPr/>
                    <a:lstStyle/>
                    <a:p>
                      <a:endParaRPr kumimoji="1" lang="ja-JP" altLang="en-US"/>
                    </a:p>
                  </a:txBody>
                  <a:tcPr/>
                </a:tc>
                <a:tc>
                  <a:txBody>
                    <a:bodyPr/>
                    <a:lstStyle/>
                    <a:p>
                      <a:pPr algn="l"/>
                      <a:r>
                        <a:rPr lang="ja-JP" sz="2000" dirty="0">
                          <a:effectLst/>
                        </a:rPr>
                        <a:t>扉またはネットは円滑に動作する</a:t>
                      </a:r>
                      <a:endParaRPr lang="ja-JP" sz="20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ctr"/>
                      <a:r>
                        <a:rPr lang="ja-JP" sz="2000">
                          <a:effectLst/>
                        </a:rPr>
                        <a:t>□</a:t>
                      </a:r>
                      <a:endParaRPr lang="ja-JP" sz="20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extLst>
                  <a:ext uri="{0D108BD9-81ED-4DB2-BD59-A6C34878D82A}">
                    <a16:rowId xmlns:a16="http://schemas.microsoft.com/office/drawing/2014/main" val="482236280"/>
                  </a:ext>
                </a:extLst>
              </a:tr>
              <a:tr h="408507">
                <a:tc vMerge="1">
                  <a:txBody>
                    <a:bodyPr/>
                    <a:lstStyle/>
                    <a:p>
                      <a:endParaRPr kumimoji="1" lang="ja-JP" altLang="en-US"/>
                    </a:p>
                  </a:txBody>
                  <a:tcPr/>
                </a:tc>
                <a:tc vMerge="1">
                  <a:txBody>
                    <a:bodyPr/>
                    <a:lstStyle/>
                    <a:p>
                      <a:endParaRPr kumimoji="1" lang="ja-JP" altLang="en-US"/>
                    </a:p>
                  </a:txBody>
                  <a:tcPr/>
                </a:tc>
                <a:tc>
                  <a:txBody>
                    <a:bodyPr/>
                    <a:lstStyle/>
                    <a:p>
                      <a:pPr algn="l"/>
                      <a:r>
                        <a:rPr lang="ja-JP" sz="2000">
                          <a:effectLst/>
                        </a:rPr>
                        <a:t>トリガーは正常に作動する</a:t>
                      </a:r>
                      <a:endParaRPr lang="ja-JP" sz="20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ctr"/>
                      <a:r>
                        <a:rPr lang="ja-JP" sz="2000">
                          <a:effectLst/>
                        </a:rPr>
                        <a:t>□</a:t>
                      </a:r>
                      <a:endParaRPr lang="ja-JP" sz="20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extLst>
                  <a:ext uri="{0D108BD9-81ED-4DB2-BD59-A6C34878D82A}">
                    <a16:rowId xmlns:a16="http://schemas.microsoft.com/office/drawing/2014/main" val="50912243"/>
                  </a:ext>
                </a:extLst>
              </a:tr>
              <a:tr h="408507">
                <a:tc>
                  <a:txBody>
                    <a:bodyPr/>
                    <a:lstStyle/>
                    <a:p>
                      <a:pPr algn="ctr"/>
                      <a:r>
                        <a:rPr lang="en-US" sz="2000">
                          <a:effectLst/>
                        </a:rPr>
                        <a:t>3</a:t>
                      </a:r>
                      <a:endParaRPr lang="ja-JP" sz="20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l"/>
                      <a:r>
                        <a:rPr lang="ja-JP" sz="2000">
                          <a:effectLst/>
                        </a:rPr>
                        <a:t>搬出口</a:t>
                      </a:r>
                      <a:endParaRPr lang="ja-JP" sz="20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l"/>
                      <a:r>
                        <a:rPr lang="ja-JP" sz="2000" dirty="0">
                          <a:effectLst/>
                        </a:rPr>
                        <a:t>搬出口は正常に機能する</a:t>
                      </a:r>
                      <a:endParaRPr lang="ja-JP" sz="20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ctr"/>
                      <a:r>
                        <a:rPr lang="ja-JP" sz="2000">
                          <a:effectLst/>
                        </a:rPr>
                        <a:t>□</a:t>
                      </a:r>
                      <a:endParaRPr lang="ja-JP" sz="20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extLst>
                  <a:ext uri="{0D108BD9-81ED-4DB2-BD59-A6C34878D82A}">
                    <a16:rowId xmlns:a16="http://schemas.microsoft.com/office/drawing/2014/main" val="2400942707"/>
                  </a:ext>
                </a:extLst>
              </a:tr>
              <a:tr h="653611">
                <a:tc>
                  <a:txBody>
                    <a:bodyPr/>
                    <a:lstStyle/>
                    <a:p>
                      <a:pPr algn="ctr"/>
                      <a:r>
                        <a:rPr lang="en-US" sz="2000">
                          <a:effectLst/>
                        </a:rPr>
                        <a:t>4</a:t>
                      </a:r>
                      <a:endParaRPr lang="ja-JP" sz="20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l"/>
                      <a:r>
                        <a:rPr lang="ja-JP" sz="2000">
                          <a:effectLst/>
                        </a:rPr>
                        <a:t>脱出口</a:t>
                      </a:r>
                      <a:endParaRPr lang="ja-JP" sz="20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l"/>
                      <a:r>
                        <a:rPr lang="ja-JP" sz="2000" dirty="0">
                          <a:effectLst/>
                        </a:rPr>
                        <a:t>クマ用の脱出口は機能する（はこわな）</a:t>
                      </a:r>
                      <a:endParaRPr lang="ja-JP" sz="20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tc>
                  <a:txBody>
                    <a:bodyPr/>
                    <a:lstStyle/>
                    <a:p>
                      <a:pPr algn="ctr"/>
                      <a:r>
                        <a:rPr lang="ja-JP" sz="2000" dirty="0">
                          <a:effectLst/>
                        </a:rPr>
                        <a:t>□</a:t>
                      </a:r>
                      <a:endParaRPr lang="ja-JP" sz="20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2865" marR="62865" marT="0" marB="0" anchor="ctr"/>
                </a:tc>
                <a:extLst>
                  <a:ext uri="{0D108BD9-81ED-4DB2-BD59-A6C34878D82A}">
                    <a16:rowId xmlns:a16="http://schemas.microsoft.com/office/drawing/2014/main" val="1045988296"/>
                  </a:ext>
                </a:extLst>
              </a:tr>
            </a:tbl>
          </a:graphicData>
        </a:graphic>
      </p:graphicFrame>
    </p:spTree>
    <p:extLst>
      <p:ext uri="{BB962C8B-B14F-4D97-AF65-F5344CB8AC3E}">
        <p14:creationId xmlns:p14="http://schemas.microsoft.com/office/powerpoint/2010/main" val="33555704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コンテンツ プレースホルダー 2">
            <a:extLst>
              <a:ext uri="{FF2B5EF4-FFF2-40B4-BE49-F238E27FC236}">
                <a16:creationId xmlns:a16="http://schemas.microsoft.com/office/drawing/2014/main" id="{CF06631D-9803-4D4B-8B41-F9F55B2325CC}"/>
              </a:ext>
            </a:extLst>
          </p:cNvPr>
          <p:cNvSpPr txBox="1">
            <a:spLocks/>
          </p:cNvSpPr>
          <p:nvPr/>
        </p:nvSpPr>
        <p:spPr bwMode="auto">
          <a:xfrm>
            <a:off x="339725" y="173038"/>
            <a:ext cx="85756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Font typeface="Calibri" panose="020F0502020204030204" pitchFamily="34" charset="0"/>
              <a:buNone/>
            </a:pPr>
            <a:r>
              <a:rPr lang="en-US" altLang="ja-JP" sz="3600" u="sng" dirty="0">
                <a:solidFill>
                  <a:srgbClr val="404040"/>
                </a:solidFill>
              </a:rPr>
              <a:t>3.7.4</a:t>
            </a:r>
            <a:r>
              <a:rPr lang="ja-JP" altLang="en-US" sz="3600" u="sng" dirty="0">
                <a:solidFill>
                  <a:srgbClr val="404040"/>
                </a:solidFill>
              </a:rPr>
              <a:t>　わなの設置場所の選定</a:t>
            </a:r>
            <a:endParaRPr lang="en-US" altLang="ja-JP" sz="3600" u="sng" dirty="0">
              <a:solidFill>
                <a:srgbClr val="404040"/>
              </a:solidFill>
            </a:endParaRPr>
          </a:p>
        </p:txBody>
      </p:sp>
      <p:sp>
        <p:nvSpPr>
          <p:cNvPr id="65539" name="コンテンツ プレースホルダー 2">
            <a:extLst>
              <a:ext uri="{FF2B5EF4-FFF2-40B4-BE49-F238E27FC236}">
                <a16:creationId xmlns:a16="http://schemas.microsoft.com/office/drawing/2014/main" id="{A7F5E4C0-8B7B-46AB-B25C-2DB9D878120E}"/>
              </a:ext>
            </a:extLst>
          </p:cNvPr>
          <p:cNvSpPr txBox="1">
            <a:spLocks/>
          </p:cNvSpPr>
          <p:nvPr/>
        </p:nvSpPr>
        <p:spPr bwMode="auto">
          <a:xfrm>
            <a:off x="339725" y="1544638"/>
            <a:ext cx="7877175"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eaLnBrk="1" hangingPunct="1">
              <a:buSzTx/>
              <a:buFont typeface="Calibri" panose="020F0502020204030204" pitchFamily="34" charset="0"/>
              <a:buNone/>
            </a:pPr>
            <a:r>
              <a:rPr lang="ja-JP" altLang="en-US" sz="2700" dirty="0"/>
              <a:t>（運用面）</a:t>
            </a:r>
            <a:endParaRPr lang="en-US" altLang="ja-JP" sz="2700" dirty="0"/>
          </a:p>
          <a:p>
            <a:pPr eaLnBrk="1" hangingPunct="1">
              <a:buSzTx/>
              <a:buFont typeface="Wingdings" panose="05000000000000000000" pitchFamily="2" charset="2"/>
              <a:buChar char="q"/>
            </a:pPr>
            <a:r>
              <a:rPr lang="ja-JP" altLang="en-US" sz="2700" dirty="0"/>
              <a:t>捕獲しやすい場所</a:t>
            </a:r>
            <a:endParaRPr lang="en-US" altLang="ja-JP" sz="2700" dirty="0"/>
          </a:p>
          <a:p>
            <a:pPr eaLnBrk="1" hangingPunct="1">
              <a:buSzTx/>
              <a:buFont typeface="Wingdings" panose="05000000000000000000" pitchFamily="2" charset="2"/>
              <a:buChar char="q"/>
            </a:pPr>
            <a:r>
              <a:rPr lang="ja-JP" altLang="en-US" sz="2700" dirty="0"/>
              <a:t>見回りのしやすい場所</a:t>
            </a:r>
            <a:endParaRPr lang="en-US" altLang="ja-JP" sz="2700" dirty="0"/>
          </a:p>
          <a:p>
            <a:pPr eaLnBrk="1" hangingPunct="1">
              <a:buSzTx/>
              <a:buFont typeface="Wingdings" panose="05000000000000000000" pitchFamily="2" charset="2"/>
              <a:buChar char="q"/>
            </a:pPr>
            <a:r>
              <a:rPr lang="ja-JP" altLang="en-US" sz="2700" dirty="0"/>
              <a:t>処分、搬出がしやすい場所</a:t>
            </a:r>
            <a:endParaRPr lang="en-US" altLang="ja-JP" sz="2700" dirty="0"/>
          </a:p>
          <a:p>
            <a:pPr eaLnBrk="1" hangingPunct="1">
              <a:buSzTx/>
              <a:buFont typeface="Wingdings" panose="05000000000000000000" pitchFamily="2" charset="2"/>
              <a:buChar char="q"/>
            </a:pPr>
            <a:r>
              <a:rPr lang="ja-JP" altLang="en-US" sz="2700" dirty="0"/>
              <a:t>土地占有者の承諾が得られる場所</a:t>
            </a:r>
            <a:endParaRPr lang="en-US" altLang="ja-JP" sz="2700" dirty="0"/>
          </a:p>
          <a:p>
            <a:pPr eaLnBrk="1" hangingPunct="1">
              <a:buSzTx/>
              <a:buFont typeface="Calibri" panose="020F0502020204030204" pitchFamily="34" charset="0"/>
              <a:buNone/>
            </a:pPr>
            <a:r>
              <a:rPr lang="ja-JP" altLang="en-US" sz="2700" dirty="0"/>
              <a:t>（安全面）</a:t>
            </a:r>
            <a:endParaRPr lang="en-US" altLang="ja-JP" sz="2700" dirty="0"/>
          </a:p>
          <a:p>
            <a:pPr eaLnBrk="1" hangingPunct="1">
              <a:buSzTx/>
              <a:buFont typeface="Wingdings" panose="05000000000000000000" pitchFamily="2" charset="2"/>
              <a:buChar char="q"/>
            </a:pPr>
            <a:r>
              <a:rPr lang="ja-JP" altLang="en-US" sz="2700" dirty="0"/>
              <a:t>一般の人があまり出入りしない場所</a:t>
            </a:r>
            <a:endParaRPr lang="en-US" altLang="ja-JP" sz="2700" dirty="0"/>
          </a:p>
          <a:p>
            <a:pPr eaLnBrk="1" hangingPunct="1">
              <a:buSzTx/>
              <a:buFont typeface="Wingdings" panose="05000000000000000000" pitchFamily="2" charset="2"/>
              <a:buChar char="q"/>
            </a:pPr>
            <a:r>
              <a:rPr lang="ja-JP" altLang="en-US" sz="2700" dirty="0"/>
              <a:t>標識等により設置がわかりやすい場所</a:t>
            </a:r>
            <a:endParaRPr lang="en-US" altLang="ja-JP" sz="2700" dirty="0"/>
          </a:p>
          <a:p>
            <a:pPr eaLnBrk="1" hangingPunct="1">
              <a:buSzTx/>
              <a:buFont typeface="Wingdings" panose="05000000000000000000" pitchFamily="2" charset="2"/>
              <a:buChar char="q"/>
            </a:pPr>
            <a:r>
              <a:rPr lang="ja-JP" altLang="en-US" sz="2700" dirty="0"/>
              <a:t>見通しが良い場所　など</a:t>
            </a:r>
            <a:endParaRPr lang="en-US" altLang="ja-JP" sz="2700" dirty="0"/>
          </a:p>
          <a:p>
            <a:pPr eaLnBrk="1" hangingPunct="1">
              <a:lnSpc>
                <a:spcPct val="100000"/>
              </a:lnSpc>
              <a:buSzTx/>
              <a:buFont typeface="Calibri" panose="020F0502020204030204" pitchFamily="34" charset="0"/>
              <a:buNone/>
            </a:pPr>
            <a:endParaRPr kumimoji="0" lang="en-US" altLang="ja-JP" sz="2700" dirty="0"/>
          </a:p>
        </p:txBody>
      </p:sp>
      <p:pic>
        <p:nvPicPr>
          <p:cNvPr id="65540" name="Picture 2">
            <a:extLst>
              <a:ext uri="{FF2B5EF4-FFF2-40B4-BE49-F238E27FC236}">
                <a16:creationId xmlns:a16="http://schemas.microsoft.com/office/drawing/2014/main" id="{3EA245E8-EC76-4446-AAF4-654DD5007B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8925" y="703263"/>
            <a:ext cx="4737100" cy="244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41" name="テキスト ボックス 6">
            <a:extLst>
              <a:ext uri="{FF2B5EF4-FFF2-40B4-BE49-F238E27FC236}">
                <a16:creationId xmlns:a16="http://schemas.microsoft.com/office/drawing/2014/main" id="{A2D9FFA1-2DC5-4D1A-A37A-ED91942AC3C5}"/>
              </a:ext>
            </a:extLst>
          </p:cNvPr>
          <p:cNvSpPr txBox="1">
            <a:spLocks noChangeArrowheads="1"/>
          </p:cNvSpPr>
          <p:nvPr/>
        </p:nvSpPr>
        <p:spPr bwMode="auto">
          <a:xfrm>
            <a:off x="6557211" y="0"/>
            <a:ext cx="25867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ea typeface="+mn-ea"/>
              </a:rPr>
              <a:t>66</a:t>
            </a:r>
            <a:r>
              <a:rPr lang="ja-JP" altLang="en-US" sz="2000" dirty="0">
                <a:latin typeface="+mn-ea"/>
                <a:ea typeface="+mn-ea"/>
              </a:rPr>
              <a:t>ページ</a:t>
            </a:r>
          </a:p>
        </p:txBody>
      </p:sp>
    </p:spTree>
    <p:extLst>
      <p:ext uri="{BB962C8B-B14F-4D97-AF65-F5344CB8AC3E}">
        <p14:creationId xmlns:p14="http://schemas.microsoft.com/office/powerpoint/2010/main" val="29396028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p:cNvSpPr txBox="1">
            <a:spLocks/>
          </p:cNvSpPr>
          <p:nvPr/>
        </p:nvSpPr>
        <p:spPr>
          <a:xfrm>
            <a:off x="465246" y="359334"/>
            <a:ext cx="7887446" cy="612525"/>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buNone/>
            </a:pPr>
            <a:r>
              <a:rPr lang="ja-JP" altLang="en-US" sz="3600" u="sng" dirty="0"/>
              <a:t>不適切な箱わなの設置環境例</a:t>
            </a:r>
            <a:endParaRPr lang="en-US" altLang="ja-JP" sz="3600" u="sng" dirty="0"/>
          </a:p>
        </p:txBody>
      </p:sp>
      <p:pic>
        <p:nvPicPr>
          <p:cNvPr id="260" name="図 259">
            <a:extLst>
              <a:ext uri="{FF2B5EF4-FFF2-40B4-BE49-F238E27FC236}">
                <a16:creationId xmlns:a16="http://schemas.microsoft.com/office/drawing/2014/main" id="{AB5EE058-5B7F-4408-9598-283960B63A7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506005" y="1245715"/>
            <a:ext cx="6723792" cy="4603150"/>
          </a:xfrm>
          <a:prstGeom prst="rect">
            <a:avLst/>
          </a:prstGeom>
          <a:noFill/>
          <a:ln>
            <a:noFill/>
          </a:ln>
        </p:spPr>
      </p:pic>
    </p:spTree>
    <p:extLst>
      <p:ext uri="{BB962C8B-B14F-4D97-AF65-F5344CB8AC3E}">
        <p14:creationId xmlns:p14="http://schemas.microsoft.com/office/powerpoint/2010/main" val="5549616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p:cNvSpPr txBox="1">
            <a:spLocks/>
          </p:cNvSpPr>
          <p:nvPr/>
        </p:nvSpPr>
        <p:spPr>
          <a:xfrm>
            <a:off x="465246" y="359334"/>
            <a:ext cx="8438122" cy="612525"/>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buNone/>
            </a:pPr>
            <a:r>
              <a:rPr lang="ja-JP" altLang="en-US" sz="3600" u="sng" dirty="0"/>
              <a:t>見通しの悪い環境で</a:t>
            </a:r>
            <a:endParaRPr lang="en-US" altLang="ja-JP" sz="3600" u="sng" dirty="0"/>
          </a:p>
          <a:p>
            <a:pPr marL="0" indent="0">
              <a:buNone/>
            </a:pPr>
            <a:r>
              <a:rPr lang="ja-JP" altLang="en-US" sz="3600" dirty="0"/>
              <a:t>　　　　　</a:t>
            </a:r>
            <a:r>
              <a:rPr lang="ja-JP" altLang="en-US" sz="3600" u="sng" dirty="0"/>
              <a:t>クマが錯誤捕獲された場合は危険</a:t>
            </a:r>
            <a:endParaRPr lang="en-US" altLang="ja-JP" sz="3600" u="sng" dirty="0"/>
          </a:p>
        </p:txBody>
      </p:sp>
      <p:pic>
        <p:nvPicPr>
          <p:cNvPr id="260" name="図 259">
            <a:extLst>
              <a:ext uri="{FF2B5EF4-FFF2-40B4-BE49-F238E27FC236}">
                <a16:creationId xmlns:a16="http://schemas.microsoft.com/office/drawing/2014/main" id="{8729777C-E03E-4DC5-A6F6-BAC02BFEFDB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806035" y="1779983"/>
            <a:ext cx="5205867" cy="4250116"/>
          </a:xfrm>
          <a:prstGeom prst="rect">
            <a:avLst/>
          </a:prstGeom>
          <a:noFill/>
          <a:ln>
            <a:noFill/>
          </a:ln>
        </p:spPr>
      </p:pic>
    </p:spTree>
    <p:extLst>
      <p:ext uri="{BB962C8B-B14F-4D97-AF65-F5344CB8AC3E}">
        <p14:creationId xmlns:p14="http://schemas.microsoft.com/office/powerpoint/2010/main" val="13372108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コンテンツ プレースホルダー 2">
            <a:extLst>
              <a:ext uri="{FF2B5EF4-FFF2-40B4-BE49-F238E27FC236}">
                <a16:creationId xmlns:a16="http://schemas.microsoft.com/office/drawing/2014/main" id="{3588094C-9A83-426A-A630-A996792A4434}"/>
              </a:ext>
            </a:extLst>
          </p:cNvPr>
          <p:cNvSpPr txBox="1">
            <a:spLocks/>
          </p:cNvSpPr>
          <p:nvPr/>
        </p:nvSpPr>
        <p:spPr bwMode="auto">
          <a:xfrm>
            <a:off x="666750" y="777875"/>
            <a:ext cx="76866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Font typeface="Calibri" panose="020F0502020204030204" pitchFamily="34" charset="0"/>
              <a:buNone/>
            </a:pPr>
            <a:r>
              <a:rPr lang="en-US" altLang="ja-JP" sz="3600" u="sng" dirty="0">
                <a:solidFill>
                  <a:srgbClr val="404040"/>
                </a:solidFill>
              </a:rPr>
              <a:t>3.7.5</a:t>
            </a:r>
            <a:r>
              <a:rPr lang="ja-JP" altLang="en-US" sz="3600" u="sng" dirty="0">
                <a:solidFill>
                  <a:srgbClr val="404040"/>
                </a:solidFill>
              </a:rPr>
              <a:t>　わなの設置方法</a:t>
            </a:r>
            <a:endParaRPr lang="en-US" altLang="ja-JP" sz="3600" u="sng" dirty="0">
              <a:solidFill>
                <a:srgbClr val="404040"/>
              </a:solidFill>
            </a:endParaRPr>
          </a:p>
        </p:txBody>
      </p:sp>
      <p:sp>
        <p:nvSpPr>
          <p:cNvPr id="69635" name="コンテンツ プレースホルダー 2">
            <a:extLst>
              <a:ext uri="{FF2B5EF4-FFF2-40B4-BE49-F238E27FC236}">
                <a16:creationId xmlns:a16="http://schemas.microsoft.com/office/drawing/2014/main" id="{5AAF745D-FEFD-4B8A-B54C-613E4BAA4177}"/>
              </a:ext>
            </a:extLst>
          </p:cNvPr>
          <p:cNvSpPr txBox="1">
            <a:spLocks/>
          </p:cNvSpPr>
          <p:nvPr/>
        </p:nvSpPr>
        <p:spPr bwMode="auto">
          <a:xfrm>
            <a:off x="666750" y="1147763"/>
            <a:ext cx="7877175"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eaLnBrk="1" hangingPunct="1">
              <a:lnSpc>
                <a:spcPct val="100000"/>
              </a:lnSpc>
              <a:buSzTx/>
              <a:buFont typeface="Calibri" panose="020F0502020204030204" pitchFamily="34" charset="0"/>
              <a:buNone/>
            </a:pPr>
            <a:endParaRPr kumimoji="0" lang="en-US" altLang="ja-JP" sz="2700" dirty="0"/>
          </a:p>
          <a:p>
            <a:pPr eaLnBrk="1" hangingPunct="1">
              <a:buSzTx/>
              <a:buFont typeface="Wingdings" panose="05000000000000000000" pitchFamily="2" charset="2"/>
              <a:buChar char="q"/>
            </a:pPr>
            <a:r>
              <a:rPr lang="ja-JP" altLang="en-US" sz="2700" dirty="0"/>
              <a:t>箱わなや囲いわなは適切に組立て動作確認をする</a:t>
            </a:r>
            <a:endParaRPr lang="en-US" altLang="ja-JP" sz="2700" dirty="0"/>
          </a:p>
          <a:p>
            <a:pPr eaLnBrk="1" hangingPunct="1">
              <a:buSzTx/>
              <a:buFont typeface="Wingdings" panose="05000000000000000000" pitchFamily="2" charset="2"/>
              <a:buChar char="q"/>
            </a:pPr>
            <a:r>
              <a:rPr lang="ja-JP" altLang="en-US" sz="2700" dirty="0"/>
              <a:t>イノシシのような土を掘る対象に対しては、床面と</a:t>
            </a:r>
            <a:endParaRPr lang="en-US" altLang="ja-JP" sz="2700" dirty="0"/>
          </a:p>
          <a:p>
            <a:pPr eaLnBrk="1" hangingPunct="1">
              <a:lnSpc>
                <a:spcPts val="1800"/>
              </a:lnSpc>
              <a:buSzTx/>
              <a:buFontTx/>
              <a:buNone/>
            </a:pPr>
            <a:r>
              <a:rPr lang="en-US" altLang="ja-JP" sz="2700" dirty="0"/>
              <a:t>    </a:t>
            </a:r>
            <a:r>
              <a:rPr lang="ja-JP" altLang="en-US" sz="2700" dirty="0"/>
              <a:t>壁面の接続部を補強する</a:t>
            </a:r>
            <a:endParaRPr lang="en-US" altLang="ja-JP" sz="2700" dirty="0"/>
          </a:p>
          <a:p>
            <a:pPr eaLnBrk="1" hangingPunct="1">
              <a:buSzTx/>
              <a:buFont typeface="Wingdings" panose="05000000000000000000" pitchFamily="2" charset="2"/>
              <a:buChar char="q"/>
            </a:pPr>
            <a:r>
              <a:rPr lang="ja-JP" altLang="en-US" sz="2700" dirty="0"/>
              <a:t>くくりわなはワイヤーの端をしっかりと固定する</a:t>
            </a:r>
            <a:endParaRPr lang="en-US" altLang="ja-JP" sz="2700" dirty="0"/>
          </a:p>
          <a:p>
            <a:pPr eaLnBrk="1" hangingPunct="1">
              <a:buSzTx/>
              <a:buFont typeface="Wingdings" panose="05000000000000000000" pitchFamily="2" charset="2"/>
              <a:buChar char="q"/>
            </a:pPr>
            <a:r>
              <a:rPr lang="ja-JP" altLang="en-US" sz="2700" dirty="0"/>
              <a:t>事業者の名称を書いた標識を、見やすい場所に設</a:t>
            </a:r>
            <a:endParaRPr lang="en-US" altLang="ja-JP" sz="2700" dirty="0"/>
          </a:p>
          <a:p>
            <a:pPr eaLnBrk="1" hangingPunct="1">
              <a:lnSpc>
                <a:spcPts val="1800"/>
              </a:lnSpc>
              <a:buSzTx/>
              <a:buFontTx/>
              <a:buNone/>
            </a:pPr>
            <a:r>
              <a:rPr kumimoji="0" lang="ja-JP" altLang="en-US" sz="2700" dirty="0"/>
              <a:t>　 置してください</a:t>
            </a:r>
            <a:endParaRPr kumimoji="0" lang="en-US" altLang="ja-JP" sz="2700" dirty="0"/>
          </a:p>
        </p:txBody>
      </p:sp>
      <p:sp>
        <p:nvSpPr>
          <p:cNvPr id="69637" name="テキスト ボックス 6">
            <a:extLst>
              <a:ext uri="{FF2B5EF4-FFF2-40B4-BE49-F238E27FC236}">
                <a16:creationId xmlns:a16="http://schemas.microsoft.com/office/drawing/2014/main" id="{8F81F730-A953-400E-A229-25F0AE5C2184}"/>
              </a:ext>
            </a:extLst>
          </p:cNvPr>
          <p:cNvSpPr txBox="1">
            <a:spLocks noChangeArrowheads="1"/>
          </p:cNvSpPr>
          <p:nvPr/>
        </p:nvSpPr>
        <p:spPr bwMode="auto">
          <a:xfrm>
            <a:off x="6503350" y="-4763"/>
            <a:ext cx="26406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ea typeface="+mn-ea"/>
              </a:rPr>
              <a:t>67-68</a:t>
            </a:r>
            <a:r>
              <a:rPr lang="ja-JP" altLang="en-US" sz="2000" dirty="0">
                <a:latin typeface="+mn-ea"/>
                <a:ea typeface="+mn-ea"/>
              </a:rPr>
              <a:t>ページ</a:t>
            </a:r>
          </a:p>
        </p:txBody>
      </p:sp>
      <p:pic>
        <p:nvPicPr>
          <p:cNvPr id="6" name="図 5">
            <a:extLst>
              <a:ext uri="{FF2B5EF4-FFF2-40B4-BE49-F238E27FC236}">
                <a16:creationId xmlns:a16="http://schemas.microsoft.com/office/drawing/2014/main" id="{76B1FC90-D16F-452D-ACB3-F98BED3C29A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579387" y="4318874"/>
            <a:ext cx="3505731" cy="2283126"/>
          </a:xfrm>
          <a:prstGeom prst="rect">
            <a:avLst/>
          </a:prstGeom>
          <a:noFill/>
          <a:ln>
            <a:noFill/>
          </a:ln>
        </p:spPr>
      </p:pic>
    </p:spTree>
    <p:extLst>
      <p:ext uri="{BB962C8B-B14F-4D97-AF65-F5344CB8AC3E}">
        <p14:creationId xmlns:p14="http://schemas.microsoft.com/office/powerpoint/2010/main" val="27099678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コンテンツ プレースホルダー 2">
            <a:extLst>
              <a:ext uri="{FF2B5EF4-FFF2-40B4-BE49-F238E27FC236}">
                <a16:creationId xmlns:a16="http://schemas.microsoft.com/office/drawing/2014/main" id="{6E02480A-A1D3-462F-9961-B2C240A13E50}"/>
              </a:ext>
            </a:extLst>
          </p:cNvPr>
          <p:cNvSpPr txBox="1">
            <a:spLocks/>
          </p:cNvSpPr>
          <p:nvPr/>
        </p:nvSpPr>
        <p:spPr bwMode="auto">
          <a:xfrm>
            <a:off x="638175" y="1200150"/>
            <a:ext cx="76866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Font typeface="Calibri" panose="020F0502020204030204" pitchFamily="34" charset="0"/>
              <a:buNone/>
            </a:pPr>
            <a:r>
              <a:rPr lang="en-US" altLang="ja-JP" sz="3600" u="sng" dirty="0">
                <a:solidFill>
                  <a:srgbClr val="404040"/>
                </a:solidFill>
              </a:rPr>
              <a:t>3.7.6</a:t>
            </a:r>
            <a:r>
              <a:rPr lang="ja-JP" altLang="en-US" sz="3600" u="sng" dirty="0">
                <a:solidFill>
                  <a:srgbClr val="404040"/>
                </a:solidFill>
              </a:rPr>
              <a:t>　毎日の見回りの徹底</a:t>
            </a:r>
            <a:endParaRPr lang="en-US" altLang="ja-JP" sz="3600" u="sng" dirty="0">
              <a:solidFill>
                <a:srgbClr val="404040"/>
              </a:solidFill>
            </a:endParaRPr>
          </a:p>
        </p:txBody>
      </p:sp>
      <p:sp>
        <p:nvSpPr>
          <p:cNvPr id="71683" name="コンテンツ プレースホルダー 2">
            <a:extLst>
              <a:ext uri="{FF2B5EF4-FFF2-40B4-BE49-F238E27FC236}">
                <a16:creationId xmlns:a16="http://schemas.microsoft.com/office/drawing/2014/main" id="{D85B4D55-20F9-465A-93D9-5AA002201A88}"/>
              </a:ext>
            </a:extLst>
          </p:cNvPr>
          <p:cNvSpPr txBox="1">
            <a:spLocks/>
          </p:cNvSpPr>
          <p:nvPr/>
        </p:nvSpPr>
        <p:spPr bwMode="auto">
          <a:xfrm>
            <a:off x="638175" y="2039938"/>
            <a:ext cx="7875588" cy="4072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eaLnBrk="1" hangingPunct="1">
              <a:lnSpc>
                <a:spcPct val="100000"/>
              </a:lnSpc>
              <a:buSzTx/>
              <a:buFont typeface="Calibri" panose="020F0502020204030204" pitchFamily="34" charset="0"/>
              <a:buNone/>
            </a:pPr>
            <a:endParaRPr kumimoji="0" lang="en-US" altLang="ja-JP" sz="2700" dirty="0"/>
          </a:p>
          <a:p>
            <a:pPr eaLnBrk="1" hangingPunct="1">
              <a:lnSpc>
                <a:spcPct val="100000"/>
              </a:lnSpc>
              <a:buSzTx/>
              <a:buFont typeface="Wingdings" panose="05000000000000000000" pitchFamily="2" charset="2"/>
              <a:buChar char="q"/>
            </a:pPr>
            <a:r>
              <a:rPr lang="ja-JP" altLang="en-US" sz="2700" dirty="0"/>
              <a:t>捕獲個体を早期に発見し、適切に処理することで安</a:t>
            </a:r>
            <a:endParaRPr lang="en-US" altLang="ja-JP" sz="2700" dirty="0"/>
          </a:p>
          <a:p>
            <a:pPr eaLnBrk="1" hangingPunct="1">
              <a:lnSpc>
                <a:spcPts val="1800"/>
              </a:lnSpc>
              <a:buSzTx/>
              <a:buFontTx/>
              <a:buNone/>
            </a:pPr>
            <a:r>
              <a:rPr lang="ja-JP" altLang="en-US" sz="2700" dirty="0"/>
              <a:t>　 全性を確保する</a:t>
            </a:r>
            <a:endParaRPr lang="en-US" altLang="ja-JP" sz="2700" dirty="0"/>
          </a:p>
          <a:p>
            <a:pPr eaLnBrk="1" hangingPunct="1">
              <a:lnSpc>
                <a:spcPct val="100000"/>
              </a:lnSpc>
              <a:buSzTx/>
              <a:buFont typeface="Wingdings" panose="05000000000000000000" pitchFamily="2" charset="2"/>
              <a:buChar char="q"/>
            </a:pPr>
            <a:r>
              <a:rPr lang="ja-JP" altLang="en-US" sz="2700" dirty="0"/>
              <a:t>捕獲効率の向上のためにも、見回りは必要</a:t>
            </a:r>
            <a:endParaRPr lang="en-US" altLang="ja-JP" sz="2700" dirty="0"/>
          </a:p>
          <a:p>
            <a:pPr eaLnBrk="1" hangingPunct="1">
              <a:lnSpc>
                <a:spcPct val="100000"/>
              </a:lnSpc>
              <a:buSzTx/>
              <a:buFont typeface="Wingdings" panose="05000000000000000000" pitchFamily="2" charset="2"/>
              <a:buChar char="q"/>
            </a:pPr>
            <a:r>
              <a:rPr lang="en-US" altLang="ja-JP" sz="2700" dirty="0"/>
              <a:t>ICT</a:t>
            </a:r>
            <a:r>
              <a:rPr lang="ja-JP" altLang="en-US" sz="2700" dirty="0"/>
              <a:t>機器</a:t>
            </a:r>
            <a:endParaRPr lang="en-US" altLang="ja-JP" sz="2700" dirty="0"/>
          </a:p>
          <a:p>
            <a:pPr eaLnBrk="1" hangingPunct="1">
              <a:lnSpc>
                <a:spcPct val="100000"/>
              </a:lnSpc>
              <a:buSzTx/>
              <a:buFont typeface="Wingdings" panose="05000000000000000000" pitchFamily="2" charset="2"/>
              <a:buChar char="q"/>
            </a:pPr>
            <a:r>
              <a:rPr lang="ja-JP" altLang="en-US" sz="2700" dirty="0"/>
              <a:t>わなに近づく際は、捕獲された鳥獣に注意が必要</a:t>
            </a:r>
            <a:endParaRPr lang="en-US" altLang="ja-JP" sz="2700" dirty="0"/>
          </a:p>
          <a:p>
            <a:pPr eaLnBrk="1" hangingPunct="1">
              <a:lnSpc>
                <a:spcPct val="100000"/>
              </a:lnSpc>
              <a:buSzTx/>
              <a:buFont typeface="Wingdings" panose="05000000000000000000" pitchFamily="2" charset="2"/>
              <a:buChar char="q"/>
            </a:pPr>
            <a:r>
              <a:rPr lang="ja-JP" altLang="en-US" sz="2700" dirty="0"/>
              <a:t>錯誤捕獲の防止のためにも、見回りを徹底する</a:t>
            </a:r>
            <a:endParaRPr kumimoji="0" lang="en-US" altLang="ja-JP" sz="2700" dirty="0"/>
          </a:p>
          <a:p>
            <a:pPr eaLnBrk="1" hangingPunct="1">
              <a:lnSpc>
                <a:spcPct val="100000"/>
              </a:lnSpc>
              <a:buSzTx/>
              <a:buFont typeface="Calibri" panose="020F0502020204030204" pitchFamily="34" charset="0"/>
              <a:buNone/>
            </a:pPr>
            <a:endParaRPr kumimoji="0" lang="en-US" altLang="ja-JP" sz="2700" dirty="0"/>
          </a:p>
        </p:txBody>
      </p:sp>
      <p:sp>
        <p:nvSpPr>
          <p:cNvPr id="71684" name="テキスト ボックス 5">
            <a:extLst>
              <a:ext uri="{FF2B5EF4-FFF2-40B4-BE49-F238E27FC236}">
                <a16:creationId xmlns:a16="http://schemas.microsoft.com/office/drawing/2014/main" id="{D80E285F-E07C-43C8-8895-AE7DF217CD3B}"/>
              </a:ext>
            </a:extLst>
          </p:cNvPr>
          <p:cNvSpPr txBox="1">
            <a:spLocks noChangeArrowheads="1"/>
          </p:cNvSpPr>
          <p:nvPr/>
        </p:nvSpPr>
        <p:spPr bwMode="auto">
          <a:xfrm>
            <a:off x="6819900" y="0"/>
            <a:ext cx="2324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ea typeface="+mn-ea"/>
              </a:rPr>
              <a:t>68</a:t>
            </a:r>
            <a:r>
              <a:rPr lang="ja-JP" altLang="en-US" sz="2000" dirty="0">
                <a:latin typeface="+mn-ea"/>
                <a:ea typeface="+mn-ea"/>
              </a:rPr>
              <a:t>ページ</a:t>
            </a:r>
          </a:p>
        </p:txBody>
      </p:sp>
    </p:spTree>
    <p:extLst>
      <p:ext uri="{BB962C8B-B14F-4D97-AF65-F5344CB8AC3E}">
        <p14:creationId xmlns:p14="http://schemas.microsoft.com/office/powerpoint/2010/main" val="1586529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コンテンツ プレースホルダー 2">
            <a:extLst>
              <a:ext uri="{FF2B5EF4-FFF2-40B4-BE49-F238E27FC236}">
                <a16:creationId xmlns:a16="http://schemas.microsoft.com/office/drawing/2014/main" id="{F8062F7A-B9B6-4CF1-BEA5-F2D4A1F71571}"/>
              </a:ext>
            </a:extLst>
          </p:cNvPr>
          <p:cNvSpPr txBox="1">
            <a:spLocks/>
          </p:cNvSpPr>
          <p:nvPr/>
        </p:nvSpPr>
        <p:spPr bwMode="auto">
          <a:xfrm>
            <a:off x="587375" y="1123950"/>
            <a:ext cx="76866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Font typeface="Calibri" panose="020F0502020204030204" pitchFamily="34" charset="0"/>
              <a:buNone/>
            </a:pPr>
            <a:r>
              <a:rPr lang="en-US" altLang="ja-JP" sz="3600" u="sng" dirty="0">
                <a:solidFill>
                  <a:srgbClr val="404040"/>
                </a:solidFill>
              </a:rPr>
              <a:t>3.2.3</a:t>
            </a:r>
            <a:r>
              <a:rPr lang="ja-JP" altLang="en-US" sz="3600" u="sng" dirty="0">
                <a:solidFill>
                  <a:srgbClr val="404040"/>
                </a:solidFill>
              </a:rPr>
              <a:t>　安全管理への責任意識を持つ</a:t>
            </a:r>
            <a:endParaRPr lang="en-US" altLang="ja-JP" sz="3600" u="sng" dirty="0">
              <a:solidFill>
                <a:srgbClr val="404040"/>
              </a:solidFill>
            </a:endParaRPr>
          </a:p>
        </p:txBody>
      </p:sp>
      <p:sp>
        <p:nvSpPr>
          <p:cNvPr id="18435" name="コンテンツ プレースホルダー 2">
            <a:extLst>
              <a:ext uri="{FF2B5EF4-FFF2-40B4-BE49-F238E27FC236}">
                <a16:creationId xmlns:a16="http://schemas.microsoft.com/office/drawing/2014/main" id="{F98D96F1-2F8C-400E-AD78-DE787AE40284}"/>
              </a:ext>
            </a:extLst>
          </p:cNvPr>
          <p:cNvSpPr txBox="1">
            <a:spLocks/>
          </p:cNvSpPr>
          <p:nvPr/>
        </p:nvSpPr>
        <p:spPr bwMode="auto">
          <a:xfrm>
            <a:off x="822325" y="2376488"/>
            <a:ext cx="7543800"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90488" indent="-90488">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eaLnBrk="1" hangingPunct="1">
              <a:buSzTx/>
              <a:buFont typeface="Wingdings" panose="05000000000000000000" pitchFamily="2" charset="2"/>
              <a:buChar char="q"/>
            </a:pPr>
            <a:r>
              <a:rPr kumimoji="0" lang="ja-JP" altLang="en-US" sz="2700" dirty="0"/>
              <a:t>事故の最終的な責任は自分自身にある</a:t>
            </a:r>
            <a:endParaRPr kumimoji="0" lang="en-US" altLang="ja-JP" sz="2700" dirty="0"/>
          </a:p>
          <a:p>
            <a:pPr eaLnBrk="1" hangingPunct="1">
              <a:buSzTx/>
              <a:buFont typeface="Calibri" panose="020F0502020204030204" pitchFamily="34" charset="0"/>
              <a:buNone/>
            </a:pPr>
            <a:endParaRPr kumimoji="0" lang="en-US" altLang="ja-JP" sz="2700" dirty="0"/>
          </a:p>
          <a:p>
            <a:pPr eaLnBrk="1" hangingPunct="1">
              <a:buSzTx/>
              <a:buFont typeface="Calibri" panose="020F0502020204030204" pitchFamily="34" charset="0"/>
              <a:buNone/>
            </a:pPr>
            <a:r>
              <a:rPr kumimoji="0" lang="ja-JP" altLang="en-US" sz="2700" dirty="0"/>
              <a:t>特に銃では、</a:t>
            </a:r>
            <a:endParaRPr kumimoji="0" lang="en-US" altLang="ja-JP" sz="2700" dirty="0"/>
          </a:p>
          <a:p>
            <a:pPr eaLnBrk="1" hangingPunct="1">
              <a:buSzTx/>
              <a:buFont typeface="Wingdings" panose="05000000000000000000" pitchFamily="2" charset="2"/>
              <a:buChar char="q"/>
            </a:pPr>
            <a:r>
              <a:rPr kumimoji="0" lang="ja-JP" altLang="en-US" sz="2700" b="1" u="sng" dirty="0">
                <a:solidFill>
                  <a:srgbClr val="C00000"/>
                </a:solidFill>
              </a:rPr>
              <a:t>暴発、誤射、矢先の不確認の排除の徹底</a:t>
            </a:r>
            <a:endParaRPr kumimoji="0" lang="en-US" altLang="ja-JP" sz="2700" b="1" u="sng" dirty="0">
              <a:solidFill>
                <a:srgbClr val="C00000"/>
              </a:solidFill>
            </a:endParaRPr>
          </a:p>
          <a:p>
            <a:pPr lvl="1" eaLnBrk="1" hangingPunct="1">
              <a:spcBef>
                <a:spcPts val="600"/>
              </a:spcBef>
              <a:spcAft>
                <a:spcPts val="200"/>
              </a:spcAft>
              <a:buFont typeface="Wingdings" panose="05000000000000000000" pitchFamily="2" charset="2"/>
              <a:buChar char="Ø"/>
            </a:pPr>
            <a:r>
              <a:rPr kumimoji="0" lang="ja-JP" altLang="en-US" sz="2400" dirty="0"/>
              <a:t>暴発の事故防止：必要時以外の脱包の徹底　</a:t>
            </a:r>
            <a:endParaRPr kumimoji="0" lang="en-US" altLang="ja-JP" sz="2400" dirty="0"/>
          </a:p>
          <a:p>
            <a:pPr lvl="1" eaLnBrk="1" hangingPunct="1">
              <a:spcBef>
                <a:spcPts val="600"/>
              </a:spcBef>
              <a:spcAft>
                <a:spcPts val="200"/>
              </a:spcAft>
              <a:buFont typeface="Wingdings" panose="05000000000000000000" pitchFamily="2" charset="2"/>
              <a:buChar char="Ø"/>
            </a:pPr>
            <a:r>
              <a:rPr kumimoji="0" lang="ja-JP" altLang="en-US" sz="2400" dirty="0"/>
              <a:t>誤射・矢先の不確認：対象の周囲も含め十分に確認</a:t>
            </a:r>
            <a:endParaRPr kumimoji="0" lang="en-US" altLang="ja-JP" sz="2400" dirty="0"/>
          </a:p>
          <a:p>
            <a:pPr eaLnBrk="1" hangingPunct="1">
              <a:buSzTx/>
              <a:buFont typeface="Calibri" panose="020F0502020204030204" pitchFamily="34" charset="0"/>
              <a:buNone/>
            </a:pPr>
            <a:endParaRPr kumimoji="0" lang="en-US" altLang="ja-JP" sz="2700" dirty="0"/>
          </a:p>
        </p:txBody>
      </p:sp>
      <p:sp>
        <p:nvSpPr>
          <p:cNvPr id="18436" name="テキスト ボックス 3">
            <a:extLst>
              <a:ext uri="{FF2B5EF4-FFF2-40B4-BE49-F238E27FC236}">
                <a16:creationId xmlns:a16="http://schemas.microsoft.com/office/drawing/2014/main" id="{19817031-72E2-48F4-8D10-47BD40714D6F}"/>
              </a:ext>
            </a:extLst>
          </p:cNvPr>
          <p:cNvSpPr txBox="1">
            <a:spLocks noChangeArrowheads="1"/>
          </p:cNvSpPr>
          <p:nvPr/>
        </p:nvSpPr>
        <p:spPr bwMode="auto">
          <a:xfrm>
            <a:off x="6485022" y="-6350"/>
            <a:ext cx="26431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ea typeface="+mn-ea"/>
              </a:rPr>
              <a:t>35-36</a:t>
            </a:r>
            <a:r>
              <a:rPr lang="ja-JP" altLang="en-US" sz="2000" dirty="0">
                <a:latin typeface="+mn-ea"/>
                <a:ea typeface="+mn-ea"/>
              </a:rPr>
              <a:t>ページ</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コンテンツ プレースホルダー 2">
            <a:extLst>
              <a:ext uri="{FF2B5EF4-FFF2-40B4-BE49-F238E27FC236}">
                <a16:creationId xmlns:a16="http://schemas.microsoft.com/office/drawing/2014/main" id="{DD962042-E54F-44C4-ACD6-752AAF4CBD52}"/>
              </a:ext>
            </a:extLst>
          </p:cNvPr>
          <p:cNvSpPr txBox="1">
            <a:spLocks/>
          </p:cNvSpPr>
          <p:nvPr/>
        </p:nvSpPr>
        <p:spPr bwMode="auto">
          <a:xfrm>
            <a:off x="512763" y="1162050"/>
            <a:ext cx="76866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Font typeface="Calibri" panose="020F0502020204030204" pitchFamily="34" charset="0"/>
              <a:buNone/>
            </a:pPr>
            <a:r>
              <a:rPr lang="en-US" altLang="ja-JP" sz="3600" u="sng" dirty="0">
                <a:solidFill>
                  <a:srgbClr val="404040"/>
                </a:solidFill>
              </a:rPr>
              <a:t>3.2.4</a:t>
            </a:r>
            <a:r>
              <a:rPr lang="ja-JP" altLang="en-US" sz="3600" u="sng" dirty="0">
                <a:solidFill>
                  <a:srgbClr val="404040"/>
                </a:solidFill>
              </a:rPr>
              <a:t>　組織的な規程等の確認</a:t>
            </a:r>
            <a:endParaRPr lang="en-US" altLang="ja-JP" sz="3600" u="sng" dirty="0">
              <a:solidFill>
                <a:srgbClr val="404040"/>
              </a:solidFill>
            </a:endParaRPr>
          </a:p>
        </p:txBody>
      </p:sp>
      <p:sp>
        <p:nvSpPr>
          <p:cNvPr id="20483" name="コンテンツ プレースホルダー 2">
            <a:extLst>
              <a:ext uri="{FF2B5EF4-FFF2-40B4-BE49-F238E27FC236}">
                <a16:creationId xmlns:a16="http://schemas.microsoft.com/office/drawing/2014/main" id="{40A7682C-8C71-463D-8560-A1FCF7491154}"/>
              </a:ext>
            </a:extLst>
          </p:cNvPr>
          <p:cNvSpPr txBox="1">
            <a:spLocks/>
          </p:cNvSpPr>
          <p:nvPr/>
        </p:nvSpPr>
        <p:spPr bwMode="auto">
          <a:xfrm>
            <a:off x="323850" y="2847975"/>
            <a:ext cx="3327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5113" indent="-265113">
              <a:defRPr kumimoji="1">
                <a:solidFill>
                  <a:schemeClr val="tx1"/>
                </a:solidFill>
                <a:latin typeface="Calibri" panose="020F0502020204030204" pitchFamily="34" charset="0"/>
                <a:ea typeface="ＭＳ Ｐゴシック" panose="020B0600070205080204" pitchFamily="50" charset="-128"/>
              </a:defRPr>
            </a:lvl1pPr>
            <a:lvl2pPr marL="200025">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spcBef>
                <a:spcPts val="1200"/>
              </a:spcBef>
              <a:spcAft>
                <a:spcPts val="200"/>
              </a:spcAft>
              <a:buClr>
                <a:schemeClr val="accent1"/>
              </a:buClr>
              <a:buFont typeface="Wingdings" panose="05000000000000000000" pitchFamily="2" charset="2"/>
              <a:buChar char="q"/>
            </a:pPr>
            <a:r>
              <a:rPr kumimoji="0" lang="ja-JP" altLang="en-US" sz="3200" dirty="0">
                <a:solidFill>
                  <a:srgbClr val="404040"/>
                </a:solidFill>
              </a:rPr>
              <a:t>事業の仕様書</a:t>
            </a:r>
            <a:endParaRPr kumimoji="0" lang="en-US" altLang="ja-JP" sz="3200" dirty="0">
              <a:solidFill>
                <a:srgbClr val="404040"/>
              </a:solidFill>
            </a:endParaRPr>
          </a:p>
          <a:p>
            <a:pPr eaLnBrk="1" hangingPunct="1">
              <a:spcBef>
                <a:spcPts val="1200"/>
              </a:spcBef>
              <a:spcAft>
                <a:spcPts val="200"/>
              </a:spcAft>
              <a:buClr>
                <a:schemeClr val="accent1"/>
              </a:buClr>
              <a:buFont typeface="Wingdings" panose="05000000000000000000" pitchFamily="2" charset="2"/>
              <a:buChar char="q"/>
            </a:pPr>
            <a:r>
              <a:rPr kumimoji="0" lang="ja-JP" altLang="en-US" sz="3200" dirty="0">
                <a:solidFill>
                  <a:srgbClr val="404040"/>
                </a:solidFill>
              </a:rPr>
              <a:t>安全管理規程</a:t>
            </a:r>
            <a:endParaRPr kumimoji="0" lang="en-US" altLang="ja-JP" sz="3200" dirty="0">
              <a:solidFill>
                <a:srgbClr val="404040"/>
              </a:solidFill>
            </a:endParaRPr>
          </a:p>
          <a:p>
            <a:pPr eaLnBrk="1" hangingPunct="1">
              <a:spcBef>
                <a:spcPts val="1200"/>
              </a:spcBef>
              <a:spcAft>
                <a:spcPts val="200"/>
              </a:spcAft>
              <a:buClr>
                <a:schemeClr val="accent1"/>
              </a:buClr>
              <a:buFont typeface="Wingdings" panose="05000000000000000000" pitchFamily="2" charset="2"/>
              <a:buChar char="q"/>
            </a:pPr>
            <a:r>
              <a:rPr kumimoji="0" lang="ja-JP" altLang="en-US" sz="3200" dirty="0">
                <a:solidFill>
                  <a:srgbClr val="404040"/>
                </a:solidFill>
              </a:rPr>
              <a:t>業務計画書</a:t>
            </a:r>
            <a:endParaRPr kumimoji="0" lang="en-US" altLang="ja-JP" sz="3200" dirty="0">
              <a:solidFill>
                <a:srgbClr val="404040"/>
              </a:solidFill>
            </a:endParaRPr>
          </a:p>
          <a:p>
            <a:pPr lvl="1" eaLnBrk="1" hangingPunct="1">
              <a:spcBef>
                <a:spcPts val="600"/>
              </a:spcBef>
              <a:spcAft>
                <a:spcPts val="200"/>
              </a:spcAft>
              <a:buClr>
                <a:schemeClr val="accent1"/>
              </a:buClr>
              <a:buFont typeface="Calibri" panose="020F0502020204030204" pitchFamily="34" charset="0"/>
              <a:buNone/>
            </a:pPr>
            <a:endParaRPr kumimoji="0" lang="en-US" altLang="ja-JP" sz="3200" dirty="0">
              <a:solidFill>
                <a:srgbClr val="404040"/>
              </a:solidFill>
            </a:endParaRPr>
          </a:p>
        </p:txBody>
      </p:sp>
      <p:sp>
        <p:nvSpPr>
          <p:cNvPr id="4" name="右矢印 3">
            <a:extLst>
              <a:ext uri="{FF2B5EF4-FFF2-40B4-BE49-F238E27FC236}">
                <a16:creationId xmlns:a16="http://schemas.microsoft.com/office/drawing/2014/main" id="{7E69C93D-E7C4-4E28-92C5-62FCA37F4709}"/>
              </a:ext>
            </a:extLst>
          </p:cNvPr>
          <p:cNvSpPr/>
          <p:nvPr/>
        </p:nvSpPr>
        <p:spPr>
          <a:xfrm>
            <a:off x="3563938" y="3324225"/>
            <a:ext cx="774700" cy="561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0485" name="テキスト ボックス 6">
            <a:extLst>
              <a:ext uri="{FF2B5EF4-FFF2-40B4-BE49-F238E27FC236}">
                <a16:creationId xmlns:a16="http://schemas.microsoft.com/office/drawing/2014/main" id="{EFB91B5A-E24C-48A8-80D4-E2AA74CFA2ED}"/>
              </a:ext>
            </a:extLst>
          </p:cNvPr>
          <p:cNvSpPr txBox="1">
            <a:spLocks noChangeArrowheads="1"/>
          </p:cNvSpPr>
          <p:nvPr/>
        </p:nvSpPr>
        <p:spPr bwMode="auto">
          <a:xfrm>
            <a:off x="4356100" y="2138363"/>
            <a:ext cx="44640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lvl="1" eaLnBrk="1" hangingPunct="1"/>
            <a:r>
              <a:rPr kumimoji="0" lang="ja-JP" altLang="en-US" sz="3200" dirty="0"/>
              <a:t>・いつ</a:t>
            </a:r>
            <a:endParaRPr kumimoji="0" lang="en-US" altLang="ja-JP" sz="3200" dirty="0"/>
          </a:p>
          <a:p>
            <a:pPr marL="0" lvl="1" eaLnBrk="1" hangingPunct="1"/>
            <a:r>
              <a:rPr kumimoji="0" lang="ja-JP" altLang="en-US" sz="3200" dirty="0"/>
              <a:t>・どこで</a:t>
            </a:r>
            <a:endParaRPr kumimoji="0" lang="en-US" altLang="ja-JP" sz="3200" dirty="0"/>
          </a:p>
          <a:p>
            <a:pPr marL="0" lvl="1" eaLnBrk="1" hangingPunct="1"/>
            <a:r>
              <a:rPr kumimoji="0" lang="ja-JP" altLang="en-US" sz="3200" dirty="0"/>
              <a:t>・どのようなメンバーと</a:t>
            </a:r>
            <a:endParaRPr kumimoji="0" lang="en-US" altLang="ja-JP" sz="3200" dirty="0"/>
          </a:p>
          <a:p>
            <a:pPr marL="0" lvl="1" eaLnBrk="1" hangingPunct="1"/>
            <a:r>
              <a:rPr kumimoji="0" lang="ja-JP" altLang="en-US" sz="3200" dirty="0"/>
              <a:t>・どのような目的で</a:t>
            </a:r>
            <a:endParaRPr kumimoji="0" lang="en-US" altLang="ja-JP" sz="3200" dirty="0"/>
          </a:p>
          <a:p>
            <a:pPr marL="0" lvl="1" eaLnBrk="1" hangingPunct="1"/>
            <a:r>
              <a:rPr kumimoji="0" lang="ja-JP" altLang="en-US" sz="3200" dirty="0"/>
              <a:t>・どのような対象鳥獣を</a:t>
            </a:r>
            <a:endParaRPr kumimoji="0" lang="en-US" altLang="ja-JP" sz="3200" dirty="0"/>
          </a:p>
          <a:p>
            <a:pPr marL="0" lvl="1" eaLnBrk="1" hangingPunct="1"/>
            <a:r>
              <a:rPr kumimoji="0" lang="ja-JP" altLang="en-US" sz="3200" dirty="0"/>
              <a:t>・どのような方法で</a:t>
            </a:r>
            <a:endParaRPr kumimoji="0" lang="en-US" altLang="ja-JP" sz="3200" dirty="0"/>
          </a:p>
          <a:p>
            <a:pPr marL="0" lvl="1" eaLnBrk="1" hangingPunct="1"/>
            <a:r>
              <a:rPr kumimoji="0" lang="ja-JP" altLang="en-US" sz="3200" dirty="0"/>
              <a:t>捕獲するのかを把握する</a:t>
            </a:r>
            <a:endParaRPr kumimoji="0" lang="en-US" altLang="ja-JP" sz="3200" dirty="0"/>
          </a:p>
          <a:p>
            <a:pPr eaLnBrk="1" hangingPunct="1"/>
            <a:endParaRPr lang="en-US" altLang="ja-JP" sz="2400" dirty="0"/>
          </a:p>
        </p:txBody>
      </p:sp>
      <p:sp>
        <p:nvSpPr>
          <p:cNvPr id="20486" name="テキスト ボックス 7">
            <a:extLst>
              <a:ext uri="{FF2B5EF4-FFF2-40B4-BE49-F238E27FC236}">
                <a16:creationId xmlns:a16="http://schemas.microsoft.com/office/drawing/2014/main" id="{2C63B4B2-5220-43CA-915A-73A8FC78F68F}"/>
              </a:ext>
            </a:extLst>
          </p:cNvPr>
          <p:cNvSpPr txBox="1">
            <a:spLocks noChangeArrowheads="1"/>
          </p:cNvSpPr>
          <p:nvPr/>
        </p:nvSpPr>
        <p:spPr bwMode="auto">
          <a:xfrm>
            <a:off x="6352674" y="4763"/>
            <a:ext cx="27960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ea typeface="+mn-ea"/>
              </a:rPr>
              <a:t>36-38</a:t>
            </a:r>
            <a:r>
              <a:rPr lang="ja-JP" altLang="en-US" sz="2000" dirty="0">
                <a:latin typeface="+mn-ea"/>
                <a:ea typeface="+mn-ea"/>
              </a:rPr>
              <a:t>ページ</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コンテンツ プレースホルダー 2">
            <a:extLst>
              <a:ext uri="{FF2B5EF4-FFF2-40B4-BE49-F238E27FC236}">
                <a16:creationId xmlns:a16="http://schemas.microsoft.com/office/drawing/2014/main" id="{F9FFCFE7-89FD-423E-A28A-E33FDE810937}"/>
              </a:ext>
            </a:extLst>
          </p:cNvPr>
          <p:cNvSpPr txBox="1">
            <a:spLocks/>
          </p:cNvSpPr>
          <p:nvPr/>
        </p:nvSpPr>
        <p:spPr bwMode="auto">
          <a:xfrm>
            <a:off x="341313" y="412750"/>
            <a:ext cx="76866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ts val="1200"/>
              </a:spcBef>
              <a:spcAft>
                <a:spcPts val="200"/>
              </a:spcAft>
              <a:buClr>
                <a:schemeClr val="accent1"/>
              </a:buClr>
              <a:buFont typeface="Calibri" panose="020F0502020204030204" pitchFamily="34" charset="0"/>
              <a:buNone/>
            </a:pPr>
            <a:r>
              <a:rPr lang="en-US" altLang="ja-JP" sz="3600" u="sng" dirty="0">
                <a:solidFill>
                  <a:srgbClr val="404040"/>
                </a:solidFill>
              </a:rPr>
              <a:t>3.2.4</a:t>
            </a:r>
            <a:r>
              <a:rPr lang="ja-JP" altLang="en-US" sz="3600" u="sng" dirty="0">
                <a:solidFill>
                  <a:srgbClr val="404040"/>
                </a:solidFill>
              </a:rPr>
              <a:t>　組織的な規程等の確認</a:t>
            </a:r>
            <a:endParaRPr lang="en-US" altLang="ja-JP" sz="3600" u="sng" dirty="0">
              <a:solidFill>
                <a:srgbClr val="404040"/>
              </a:solidFill>
            </a:endParaRPr>
          </a:p>
        </p:txBody>
      </p:sp>
      <p:sp>
        <p:nvSpPr>
          <p:cNvPr id="22531" name="コンテンツ プレースホルダー 2">
            <a:extLst>
              <a:ext uri="{FF2B5EF4-FFF2-40B4-BE49-F238E27FC236}">
                <a16:creationId xmlns:a16="http://schemas.microsoft.com/office/drawing/2014/main" id="{6BEE69CB-47A1-43ED-ABCA-7D3C5CAB267B}"/>
              </a:ext>
            </a:extLst>
          </p:cNvPr>
          <p:cNvSpPr txBox="1">
            <a:spLocks/>
          </p:cNvSpPr>
          <p:nvPr/>
        </p:nvSpPr>
        <p:spPr bwMode="auto">
          <a:xfrm>
            <a:off x="871538" y="1282700"/>
            <a:ext cx="7405687"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90488" indent="-90488">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eaLnBrk="1" hangingPunct="1">
              <a:lnSpc>
                <a:spcPct val="100000"/>
              </a:lnSpc>
              <a:buFont typeface="Wingdings" panose="05000000000000000000" pitchFamily="2" charset="2"/>
              <a:buChar char="Ø"/>
            </a:pPr>
            <a:r>
              <a:rPr kumimoji="0" lang="ja-JP" altLang="en-US" sz="2800" dirty="0"/>
              <a:t>業務の目的</a:t>
            </a:r>
            <a:endParaRPr kumimoji="0" lang="en-US" altLang="ja-JP" sz="2800" dirty="0"/>
          </a:p>
          <a:p>
            <a:pPr marL="0" lvl="1" eaLnBrk="1" hangingPunct="1">
              <a:lnSpc>
                <a:spcPct val="100000"/>
              </a:lnSpc>
              <a:spcBef>
                <a:spcPts val="1200"/>
              </a:spcBef>
              <a:spcAft>
                <a:spcPts val="200"/>
              </a:spcAft>
              <a:buFont typeface="Calibri" panose="020F0502020204030204" pitchFamily="34" charset="0"/>
              <a:buNone/>
            </a:pPr>
            <a:r>
              <a:rPr kumimoji="0" lang="ja-JP" altLang="en-US" sz="2800" dirty="0"/>
              <a:t>例：より多数の捕獲が目的か、メスの捕獲を重視しているのか、特定の個体の捕獲が目的か　等</a:t>
            </a:r>
            <a:endParaRPr kumimoji="0" lang="en-US" altLang="ja-JP" sz="2800" dirty="0"/>
          </a:p>
          <a:p>
            <a:pPr marL="0" lvl="1" eaLnBrk="1" hangingPunct="1">
              <a:lnSpc>
                <a:spcPct val="100000"/>
              </a:lnSpc>
              <a:spcBef>
                <a:spcPts val="1200"/>
              </a:spcBef>
              <a:spcAft>
                <a:spcPts val="200"/>
              </a:spcAft>
              <a:buFont typeface="Wingdings" panose="05000000000000000000" pitchFamily="2" charset="2"/>
              <a:buChar char="Ø"/>
            </a:pPr>
            <a:r>
              <a:rPr kumimoji="0" lang="ja-JP" altLang="en-US" sz="2800" dirty="0"/>
              <a:t>対象鳥獣の種類</a:t>
            </a:r>
            <a:endParaRPr kumimoji="0" lang="en-US" altLang="ja-JP" sz="2800" dirty="0"/>
          </a:p>
          <a:p>
            <a:pPr marL="0" lvl="1" eaLnBrk="1" hangingPunct="1">
              <a:lnSpc>
                <a:spcPct val="100000"/>
              </a:lnSpc>
              <a:spcBef>
                <a:spcPts val="1200"/>
              </a:spcBef>
              <a:spcAft>
                <a:spcPts val="200"/>
              </a:spcAft>
              <a:buFont typeface="Calibri" panose="020F0502020204030204" pitchFamily="34" charset="0"/>
              <a:buNone/>
            </a:pPr>
            <a:r>
              <a:rPr kumimoji="0" lang="ja-JP" altLang="en-US" sz="2800" dirty="0"/>
              <a:t>対象鳥獣に合致した資機材の選定と準備</a:t>
            </a:r>
            <a:endParaRPr kumimoji="0" lang="en-US" altLang="ja-JP" sz="2800" dirty="0"/>
          </a:p>
          <a:p>
            <a:pPr marL="0" lvl="1" eaLnBrk="1" hangingPunct="1">
              <a:lnSpc>
                <a:spcPct val="100000"/>
              </a:lnSpc>
              <a:spcBef>
                <a:spcPts val="1200"/>
              </a:spcBef>
              <a:spcAft>
                <a:spcPts val="200"/>
              </a:spcAft>
              <a:buFont typeface="Wingdings" panose="05000000000000000000" pitchFamily="2" charset="2"/>
              <a:buChar char="Ø"/>
            </a:pPr>
            <a:r>
              <a:rPr kumimoji="0" lang="ja-JP" altLang="en-US" sz="2800" dirty="0"/>
              <a:t>捕獲方法</a:t>
            </a:r>
            <a:endParaRPr kumimoji="0" lang="en-US" altLang="ja-JP" sz="2800" dirty="0"/>
          </a:p>
          <a:p>
            <a:pPr marL="0" lvl="1" eaLnBrk="1" hangingPunct="1">
              <a:lnSpc>
                <a:spcPct val="110000"/>
              </a:lnSpc>
              <a:spcBef>
                <a:spcPts val="600"/>
              </a:spcBef>
              <a:spcAft>
                <a:spcPts val="200"/>
              </a:spcAft>
              <a:buFont typeface="Arial" panose="020B0604020202020204" pitchFamily="34" charset="0"/>
              <a:buChar char="•"/>
            </a:pPr>
            <a:r>
              <a:rPr kumimoji="0" lang="ja-JP" altLang="en-US" sz="2800" dirty="0"/>
              <a:t> 捕獲方法の把握と自分の役割の確認</a:t>
            </a:r>
            <a:endParaRPr kumimoji="0" lang="en-US" altLang="ja-JP" sz="2800" dirty="0"/>
          </a:p>
          <a:p>
            <a:pPr marL="0" lvl="1" eaLnBrk="1" hangingPunct="1">
              <a:lnSpc>
                <a:spcPct val="120000"/>
              </a:lnSpc>
              <a:spcBef>
                <a:spcPts val="600"/>
              </a:spcBef>
              <a:spcAft>
                <a:spcPts val="200"/>
              </a:spcAft>
              <a:buFont typeface="Arial" panose="020B0604020202020204" pitchFamily="34" charset="0"/>
              <a:buChar char="•"/>
            </a:pPr>
            <a:r>
              <a:rPr kumimoji="0" lang="ja-JP" altLang="en-US" sz="2800" dirty="0"/>
              <a:t> 危険や安全管理をチームで確認・共有</a:t>
            </a:r>
            <a:endParaRPr kumimoji="0" lang="en-US" altLang="ja-JP" sz="2800" dirty="0"/>
          </a:p>
        </p:txBody>
      </p:sp>
      <p:sp>
        <p:nvSpPr>
          <p:cNvPr id="22532" name="テキスト ボックス 5">
            <a:extLst>
              <a:ext uri="{FF2B5EF4-FFF2-40B4-BE49-F238E27FC236}">
                <a16:creationId xmlns:a16="http://schemas.microsoft.com/office/drawing/2014/main" id="{199C088E-D26E-45B4-B186-2F5BB63D34B1}"/>
              </a:ext>
            </a:extLst>
          </p:cNvPr>
          <p:cNvSpPr txBox="1">
            <a:spLocks noChangeArrowheads="1"/>
          </p:cNvSpPr>
          <p:nvPr/>
        </p:nvSpPr>
        <p:spPr bwMode="auto">
          <a:xfrm>
            <a:off x="6388768" y="0"/>
            <a:ext cx="27520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000" dirty="0">
                <a:latin typeface="+mn-ea"/>
                <a:ea typeface="+mn-ea"/>
              </a:rPr>
              <a:t>テキスト　</a:t>
            </a:r>
            <a:r>
              <a:rPr lang="en-US" altLang="ja-JP" sz="2000" dirty="0">
                <a:latin typeface="+mn-ea"/>
              </a:rPr>
              <a:t> 36-38</a:t>
            </a:r>
            <a:r>
              <a:rPr lang="ja-JP" altLang="en-US" sz="2000" dirty="0">
                <a:latin typeface="+mn-ea"/>
                <a:ea typeface="+mn-ea"/>
              </a:rPr>
              <a:t>ページ</a:t>
            </a:r>
          </a:p>
        </p:txBody>
      </p:sp>
    </p:spTree>
  </p:cSld>
  <p:clrMapOvr>
    <a:masterClrMapping/>
  </p:clrMapOvr>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1_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2_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0</TotalTime>
  <Words>15696</Words>
  <Application>Microsoft Office PowerPoint</Application>
  <PresentationFormat>画面に合わせる (4:3)</PresentationFormat>
  <Paragraphs>1177</Paragraphs>
  <Slides>68</Slides>
  <Notes>67</Notes>
  <HiddenSlides>0</HiddenSlides>
  <MMClips>0</MMClips>
  <ScaleCrop>false</ScaleCrop>
  <HeadingPairs>
    <vt:vector size="6" baseType="variant">
      <vt:variant>
        <vt:lpstr>使用されているフォント</vt:lpstr>
      </vt:variant>
      <vt:variant>
        <vt:i4>8</vt:i4>
      </vt:variant>
      <vt:variant>
        <vt:lpstr>テーマ</vt:lpstr>
      </vt:variant>
      <vt:variant>
        <vt:i4>3</vt:i4>
      </vt:variant>
      <vt:variant>
        <vt:lpstr>スライド タイトル</vt:lpstr>
      </vt:variant>
      <vt:variant>
        <vt:i4>68</vt:i4>
      </vt:variant>
    </vt:vector>
  </HeadingPairs>
  <TitlesOfParts>
    <vt:vector size="79" baseType="lpstr">
      <vt:lpstr>ＭＳ Ｐゴシック</vt:lpstr>
      <vt:lpstr>ＭＳ ゴシック</vt:lpstr>
      <vt:lpstr>ＭＳ 明朝</vt:lpstr>
      <vt:lpstr>游明朝</vt:lpstr>
      <vt:lpstr>Arial</vt:lpstr>
      <vt:lpstr>Calibri</vt:lpstr>
      <vt:lpstr>Calibri Light</vt:lpstr>
      <vt:lpstr>Wingdings</vt:lpstr>
      <vt:lpstr>レトロスペクト</vt:lpstr>
      <vt:lpstr>1_レトロスペクト</vt:lpstr>
      <vt:lpstr>2_レトロスペクト</vt:lpstr>
      <vt:lpstr>認定鳥獣捕獲等事業者 捕獲従事者研修資料  3　鳥獣捕獲等事業における 捕獲方法と安全管理</vt:lpstr>
      <vt:lpstr>3　鳥獣捕獲等事業における 　　　　　　　　　捕獲方法と安全管理</vt:lpstr>
      <vt:lpstr>PowerPoint プレゼンテーション</vt:lpstr>
      <vt:lpstr>3　鳥獣捕獲等事業における 　　　　　　　　　捕獲方法と安全管理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3　鳥獣捕獲等事業における 　　　　　　　　　捕獲方法と安全管理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3　鳥獣捕獲等事業における 　　　　　　　　　捕獲方法と安全管理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3　鳥獣捕獲等事業における 　　　　　　　　　捕獲方法と安全管理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3　鳥獣捕獲等事業における 　　　　　　　　　捕獲方法と安全管理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3　鳥獣捕獲等事業における 　　　　　　　　　捕獲方法と安全管理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2024-03-18T19:30:07Z</dcterms:created>
  <dcterms:modified xsi:type="dcterms:W3CDTF">2024-03-18T19:30:16Z</dcterms:modified>
</cp:coreProperties>
</file>