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96" r:id="rId2"/>
    <p:sldMasterId id="2147483709" r:id="rId3"/>
  </p:sldMasterIdLst>
  <p:notesMasterIdLst>
    <p:notesMasterId r:id="rId43"/>
  </p:notesMasterIdLst>
  <p:sldIdLst>
    <p:sldId id="447" r:id="rId4"/>
    <p:sldId id="476" r:id="rId5"/>
    <p:sldId id="488" r:id="rId6"/>
    <p:sldId id="523" r:id="rId7"/>
    <p:sldId id="520" r:id="rId8"/>
    <p:sldId id="493" r:id="rId9"/>
    <p:sldId id="525" r:id="rId10"/>
    <p:sldId id="527" r:id="rId11"/>
    <p:sldId id="526" r:id="rId12"/>
    <p:sldId id="496" r:id="rId13"/>
    <p:sldId id="528" r:id="rId14"/>
    <p:sldId id="529" r:id="rId15"/>
    <p:sldId id="530" r:id="rId16"/>
    <p:sldId id="531" r:id="rId17"/>
    <p:sldId id="503" r:id="rId18"/>
    <p:sldId id="533" r:id="rId19"/>
    <p:sldId id="534" r:id="rId20"/>
    <p:sldId id="506" r:id="rId21"/>
    <p:sldId id="509" r:id="rId22"/>
    <p:sldId id="547" r:id="rId23"/>
    <p:sldId id="535" r:id="rId24"/>
    <p:sldId id="536" r:id="rId25"/>
    <p:sldId id="537" r:id="rId26"/>
    <p:sldId id="538" r:id="rId27"/>
    <p:sldId id="521" r:id="rId28"/>
    <p:sldId id="541" r:id="rId29"/>
    <p:sldId id="542" r:id="rId30"/>
    <p:sldId id="543" r:id="rId31"/>
    <p:sldId id="544" r:id="rId32"/>
    <p:sldId id="514" r:id="rId33"/>
    <p:sldId id="515" r:id="rId34"/>
    <p:sldId id="545" r:id="rId35"/>
    <p:sldId id="480" r:id="rId36"/>
    <p:sldId id="518" r:id="rId37"/>
    <p:sldId id="546" r:id="rId38"/>
    <p:sldId id="482" r:id="rId39"/>
    <p:sldId id="483" r:id="rId40"/>
    <p:sldId id="484" r:id="rId41"/>
    <p:sldId id="485" r:id="rId42"/>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0000"/>
    <a:srgbClr val="A3B9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74447" autoAdjust="0"/>
  </p:normalViewPr>
  <p:slideViewPr>
    <p:cSldViewPr snapToGrid="0">
      <p:cViewPr varScale="1">
        <p:scale>
          <a:sx n="60" d="100"/>
          <a:sy n="60" d="100"/>
        </p:scale>
        <p:origin x="2290" y="62"/>
      </p:cViewPr>
      <p:guideLst>
        <p:guide orient="horz" pos="2160"/>
        <p:guide pos="2880"/>
      </p:guideLst>
    </p:cSldViewPr>
  </p:slideViewPr>
  <p:notesTextViewPr>
    <p:cViewPr>
      <p:scale>
        <a:sx n="150" d="100"/>
        <a:sy n="150" d="100"/>
      </p:scale>
      <p:origin x="0" y="0"/>
    </p:cViewPr>
  </p:notesTextViewPr>
  <p:sorterViewPr>
    <p:cViewPr varScale="1">
      <p:scale>
        <a:sx n="100" d="100"/>
        <a:sy n="100" d="100"/>
      </p:scale>
      <p:origin x="0" y="-3510"/>
    </p:cViewPr>
  </p:sorterViewPr>
  <p:notesViewPr>
    <p:cSldViewPr snapToGrid="0">
      <p:cViewPr varScale="1">
        <p:scale>
          <a:sx n="59" d="100"/>
          <a:sy n="59" d="100"/>
        </p:scale>
        <p:origin x="3245"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F358550-02B0-46D3-BBCA-91466B879DE5}"/>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729EB13B-0292-47FE-9930-717762B89B85}"/>
              </a:ext>
            </a:extLst>
          </p:cNvPr>
          <p:cNvSpPr>
            <a:spLocks noGrp="1"/>
          </p:cNvSpPr>
          <p:nvPr>
            <p:ph type="dt" idx="1"/>
          </p:nvPr>
        </p:nvSpPr>
        <p:spPr>
          <a:xfrm>
            <a:off x="3814763" y="0"/>
            <a:ext cx="2919412"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9DED563-CCC6-4414-956F-67CEA46F079A}" type="datetimeFigureOut">
              <a:rPr lang="ja-JP" altLang="en-US"/>
              <a:pPr>
                <a:defRPr/>
              </a:pPr>
              <a:t>2024/3/19</a:t>
            </a:fld>
            <a:endParaRPr lang="ja-JP" altLang="en-US"/>
          </a:p>
        </p:txBody>
      </p:sp>
      <p:sp>
        <p:nvSpPr>
          <p:cNvPr id="4" name="スライド イメージ プレースホルダー 3">
            <a:extLst>
              <a:ext uri="{FF2B5EF4-FFF2-40B4-BE49-F238E27FC236}">
                <a16:creationId xmlns:a16="http://schemas.microsoft.com/office/drawing/2014/main" id="{90B89C80-E2D0-4199-A3E0-1EDAB6D5A8DC}"/>
              </a:ext>
            </a:extLst>
          </p:cNvPr>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06934B3E-F418-439E-A0E3-A58625EAF495}"/>
              </a:ext>
            </a:extLst>
          </p:cNvPr>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CF4ACCF5-F969-41E6-B7F7-E0D32DB5C265}"/>
              </a:ext>
            </a:extLst>
          </p:cNvPr>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6DC97A1B-660F-49C1-9E58-CA1074E465D8}"/>
              </a:ext>
            </a:extLst>
          </p:cNvPr>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2E42389B-18F0-4D80-B371-D8D74D158EE4}"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BE78E5EF-7A02-4779-B6B3-49EE050476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40145693-DAC4-41CB-896F-01925031BB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鳥獣を捕獲する方法は、狩猟という伝統文化の中で様々に培われてきました。</a:t>
            </a:r>
            <a:endParaRPr lang="en-US" altLang="ja-JP" dirty="0"/>
          </a:p>
          <a:p>
            <a:pPr eaLnBrk="1" hangingPunct="1">
              <a:spcBef>
                <a:spcPct val="0"/>
              </a:spcBef>
            </a:pPr>
            <a:r>
              <a:rPr lang="ja-JP" altLang="en-US" dirty="0"/>
              <a:t>　こうした捕獲方法のうち、狩猟の適正化を図る観点から、狩猟行為において用いることができる猟法が「法定猟法」です。</a:t>
            </a:r>
            <a:endParaRPr lang="en-US" altLang="ja-JP" dirty="0"/>
          </a:p>
          <a:p>
            <a:pPr eaLnBrk="1" hangingPunct="1">
              <a:spcBef>
                <a:spcPct val="0"/>
              </a:spcBef>
            </a:pPr>
            <a:r>
              <a:rPr lang="ja-JP" altLang="en-US" dirty="0"/>
              <a:t>　認定鳥獣捕獲等事業は、法定猟法により実施する鳥獣捕獲等事業について認定を受けます。</a:t>
            </a:r>
            <a:endParaRPr lang="en-US" altLang="ja-JP" dirty="0"/>
          </a:p>
          <a:p>
            <a:pPr eaLnBrk="1" hangingPunct="1">
              <a:spcBef>
                <a:spcPct val="0"/>
              </a:spcBef>
            </a:pPr>
            <a:r>
              <a:rPr lang="ja-JP" altLang="en-US" dirty="0"/>
              <a:t>　この章では、法定猟法について見ていきます。</a:t>
            </a:r>
          </a:p>
        </p:txBody>
      </p:sp>
      <p:sp>
        <p:nvSpPr>
          <p:cNvPr id="27652" name="スライド番号プレースホルダー 3">
            <a:extLst>
              <a:ext uri="{FF2B5EF4-FFF2-40B4-BE49-F238E27FC236}">
                <a16:creationId xmlns:a16="http://schemas.microsoft.com/office/drawing/2014/main" id="{4ED6A011-539D-4314-B6B3-F0E319CB72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D0EF9263-FF8D-44B4-8907-3C968FF1703A}" type="slidenum">
              <a:rPr lang="ja-JP" altLang="en-US" smtClean="0">
                <a:solidFill>
                  <a:srgbClr val="000000"/>
                </a:solidFill>
              </a:rPr>
              <a:pPr fontAlgn="base">
                <a:spcBef>
                  <a:spcPct val="0"/>
                </a:spcBef>
                <a:spcAft>
                  <a:spcPct val="0"/>
                </a:spcAft>
              </a:pPr>
              <a:t>1</a:t>
            </a:fld>
            <a:endParaRPr lang="ja-JP"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CAB40720-3202-4C6F-A133-AC7C9EFFD829}"/>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B409C236-0043-4CE5-9D66-83864E1EA8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これは銃による捕獲が可能になる条件をイラストで示したものです。</a:t>
            </a:r>
            <a:endParaRPr lang="en-US" altLang="ja-JP" dirty="0"/>
          </a:p>
          <a:p>
            <a:pPr eaLnBrk="1" hangingPunct="1">
              <a:spcBef>
                <a:spcPct val="0"/>
              </a:spcBef>
            </a:pPr>
            <a:r>
              <a:rPr lang="ja-JP" altLang="en-US" dirty="0"/>
              <a:t>　これらの条件の一つでも揃わなければ、銃による捕獲はできません。</a:t>
            </a:r>
          </a:p>
          <a:p>
            <a:pPr eaLnBrk="1" hangingPunct="1">
              <a:spcBef>
                <a:spcPct val="0"/>
              </a:spcBef>
            </a:pPr>
            <a:endParaRPr lang="en-US" altLang="ja-JP" dirty="0"/>
          </a:p>
        </p:txBody>
      </p:sp>
      <p:sp>
        <p:nvSpPr>
          <p:cNvPr id="26628" name="スライド番号プレースホルダー 3">
            <a:extLst>
              <a:ext uri="{FF2B5EF4-FFF2-40B4-BE49-F238E27FC236}">
                <a16:creationId xmlns:a16="http://schemas.microsoft.com/office/drawing/2014/main" id="{D4D420A9-9163-44CF-94E1-9186BB715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8EC5AA3-37BF-4F30-B63D-5D23945E349C}" type="slidenum">
              <a:rPr lang="ja-JP" altLang="en-US" smtClean="0"/>
              <a:pPr/>
              <a:t>10</a:t>
            </a:fld>
            <a:endParaRPr lang="ja-JP" altLang="en-US"/>
          </a:p>
        </p:txBody>
      </p:sp>
    </p:spTree>
    <p:extLst>
      <p:ext uri="{BB962C8B-B14F-4D97-AF65-F5344CB8AC3E}">
        <p14:creationId xmlns:p14="http://schemas.microsoft.com/office/powerpoint/2010/main" val="1221144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まず、「待ち伏せて捕獲する方法」について説明します。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この方法は、対象鳥獣が出てくる場所で待ち伏せて、対象鳥獣が射手へ近づくのを待って射撃をする方法です。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一般的に、「待ち伏せ猟」、「誘引狙撃」、「コール猟」などと呼ばれている方法が該当します。</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射手は、あらかじめ発射する位置を決め、射撃範囲（着弾点）を想定して、対象鳥獣が出てくるのを待ちます。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対象鳥獣の移動パターンがわかっていたり、誘引する手段があれば、あらかじめ発射位置と射撃範囲を限定できるため、現場監督者も捕獲従事者への指示や監督がしやすく、安全管理がしやすいというメリットがあります。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一方で、対象鳥獣が出没するまで待機しなければならない、というデメリットもあります。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11</a:t>
            </a:fld>
            <a:endParaRPr lang="ja-JP" altLang="en-US"/>
          </a:p>
        </p:txBody>
      </p:sp>
    </p:spTree>
    <p:extLst>
      <p:ext uri="{BB962C8B-B14F-4D97-AF65-F5344CB8AC3E}">
        <p14:creationId xmlns:p14="http://schemas.microsoft.com/office/powerpoint/2010/main" val="55445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待ち伏せ場所に対象鳥獣を寄せる方法としては、餌付けをして誘引をする、鳴き声等を真似ておびき出す、対象鳥獣の習慣的な移動を把握して、通り道で待ち伏せる、などが考えられます。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生息密度や季節、時間帯、地形や植生、他の被害対策や捕獲活動の状況等によって、対象鳥獣の出没場所や警戒の程度、誘引のしやすさ等が変わってきます。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捕獲までに必要な誘引期間や射手の待機時間も、これらの要因によって大きく左右されます。 </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想定する射撃範囲は、予想される対象鳥獣の行動や、地形や植生等の視界やバックストップの状況を勘案して決めます。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また、安全に射撃できる範囲の中で、近くまで引きつけるか、遠くから撃つか、静止した時を狙うか、移動中でも撃つか等、方針を決める必要があります。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その方針によって、適合する銃器や弾、照準器の種類も変わってきます。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射手は、想定した射撃範囲に入ってくる対象鳥獣に察知されずに待ち伏せる工夫をするとともに、誘引場所へ出没する行動や、射手に気づいたときの行動等を想定して、射撃する必要があります。 </a:t>
            </a:r>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12</a:t>
            </a:fld>
            <a:endParaRPr lang="ja-JP" altLang="en-US"/>
          </a:p>
        </p:txBody>
      </p:sp>
    </p:spTree>
    <p:extLst>
      <p:ext uri="{BB962C8B-B14F-4D97-AF65-F5344CB8AC3E}">
        <p14:creationId xmlns:p14="http://schemas.microsoft.com/office/powerpoint/2010/main" val="3803749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次に、探索や追跡をして捕獲する方法の特徴を見てみましょう。</a:t>
            </a:r>
            <a:endParaRPr lang="en-US" altLang="ja-JP" dirty="0">
              <a:latin typeface="+mn-ea"/>
            </a:endParaRPr>
          </a:p>
          <a:p>
            <a:pPr eaLnBrk="1" hangingPunct="1">
              <a:spcBef>
                <a:spcPct val="0"/>
              </a:spcBef>
            </a:pPr>
            <a:endParaRPr lang="en-US" altLang="ja-JP" dirty="0">
              <a:latin typeface="+mn-ea"/>
            </a:endParaRPr>
          </a:p>
          <a:p>
            <a:r>
              <a:rPr lang="ja-JP" altLang="en-US" b="0" i="0" u="none" strike="noStrike" baseline="0" dirty="0">
                <a:solidFill>
                  <a:srgbClr val="000000"/>
                </a:solidFill>
                <a:latin typeface="+mn-ea"/>
              </a:rPr>
              <a:t>　捕獲従事者が、捕獲対象鳥獣がいる場所を探して接近し、射撃する捕獲方法です。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対象鳥獣がよく出没する場所や時期、時間帯を十分に把握し、行動や移動のパターンがわかっている場合には、決まった位置で待つだけでなく、対象鳥獣に遭遇できる場所を探索しながら射撃する方法も効果的で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一般的に、流し撃ち、忍び猟、跡追い猟等と呼ばれる方法が該当します。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対象鳥獣に遭遇できるポイントは、対象鳥獣が休息や採餌をする場所、移動するルート等です。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そのポイントは鳥獣の種類や地形、植生、季節、時間帯等によって異なってきます。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探索を効率的に行い、安全かつ効率的な捕獲ができるようになるために、従事者は、対象鳥獣の特性を知り、現場に足を運んで、その時期、その場所の遭遇できるポイントや遭遇のパターンを経験し、学習しなくてはなり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また、対象鳥獣に気づかれないように行動する技術や、先に相手に気づく、感覚の鋭敏さ等も求められます。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試行錯誤しながら経験を積むことで、確率の高い場所や時期が予測できるようになり、捕獲の成功率もあがってきます。 </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追跡できる足跡等の痕跡が見つかった場合は、それを追跡して対象鳥獣を仕留める跡追いも獲物に近づく方法の一つです。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例えば、積雪のある場合は、特定の場所に餌場や休息場所が限られたり、足跡の追跡が容易になるため、このような探索や追跡による捕獲効率が上がります。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また、探索や追跡に猟犬を使う方法もあります。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猟犬を用いる際には、対象鳥獣の探索や追跡の能力と、人や飼育動物等に対する安全性の両面から、ふさわしい犬種と個体を選ぶ必要があります。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また、日頃から人等に危害を加えないように訓練しておくことも必要です。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特に、捕獲現場で猟犬を放す場合には、常に捕獲従事者の管理下で行動させなければならず、猟犬による事故防止を図るため、猟犬の回収を徹底することが重要になります。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また、万が一、逸走した場合に備えて、マイクロチップ等の所有明示装置の装着が望まれます。 </a:t>
            </a:r>
            <a:endParaRPr lang="en-US" altLang="ja-JP" b="0" i="0" u="none" strike="noStrike" baseline="0" dirty="0">
              <a:solidFill>
                <a:srgbClr val="000000"/>
              </a:solidFill>
              <a:latin typeface="+mn-ea"/>
            </a:endParaRPr>
          </a:p>
          <a:p>
            <a:endParaRPr lang="en-US" altLang="ja-JP" dirty="0">
              <a:latin typeface="+mn-ea"/>
            </a:endParaRPr>
          </a:p>
          <a:p>
            <a:pPr eaLnBrk="1" hangingPunct="1">
              <a:spcBef>
                <a:spcPct val="0"/>
              </a:spcBef>
            </a:pPr>
            <a:r>
              <a:rPr lang="ja-JP" altLang="en-US" dirty="0">
                <a:latin typeface="+mn-ea"/>
              </a:rPr>
              <a:t>　</a:t>
            </a:r>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13</a:t>
            </a:fld>
            <a:endParaRPr lang="ja-JP" altLang="en-US"/>
          </a:p>
        </p:txBody>
      </p:sp>
    </p:spTree>
    <p:extLst>
      <p:ext uri="{BB962C8B-B14F-4D97-AF65-F5344CB8AC3E}">
        <p14:creationId xmlns:p14="http://schemas.microsoft.com/office/powerpoint/2010/main" val="1942990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探索や追跡をする捕獲方法では、射手が移動しながら射撃するため、以下のような安全管理が求められます。 </a:t>
            </a:r>
          </a:p>
          <a:p>
            <a:r>
              <a:rPr lang="ja-JP" altLang="en-US" b="0" i="0" u="none" strike="noStrike" baseline="0" dirty="0">
                <a:solidFill>
                  <a:srgbClr val="000000"/>
                </a:solidFill>
                <a:latin typeface="+mn-ea"/>
              </a:rPr>
              <a:t>① 変化する矢先の状況や、バックストップを確認しながら移動すること </a:t>
            </a:r>
          </a:p>
          <a:p>
            <a:r>
              <a:rPr lang="ja-JP" altLang="en-US" b="0" i="0" u="none" strike="noStrike" baseline="0" dirty="0">
                <a:solidFill>
                  <a:srgbClr val="000000"/>
                </a:solidFill>
                <a:latin typeface="+mn-ea"/>
              </a:rPr>
              <a:t>② 瞬時に射撃の可否を判断する能力 </a:t>
            </a:r>
          </a:p>
          <a:p>
            <a:r>
              <a:rPr lang="ja-JP" altLang="en-US" b="0" i="0" u="none" strike="noStrike" baseline="0" dirty="0">
                <a:solidFill>
                  <a:srgbClr val="000000"/>
                </a:solidFill>
                <a:latin typeface="+mn-ea"/>
              </a:rPr>
              <a:t>③ すばやく対象鳥獣に狙いをつける技術 </a:t>
            </a:r>
          </a:p>
          <a:p>
            <a:r>
              <a:rPr lang="ja-JP" altLang="en-US" b="0" i="0" u="none" strike="noStrike" baseline="0" dirty="0">
                <a:solidFill>
                  <a:srgbClr val="000000"/>
                </a:solidFill>
                <a:latin typeface="+mn-ea"/>
              </a:rPr>
              <a:t>④ 安全に銃器を保持し、適切に装填や脱包の判断をすること </a:t>
            </a: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射手が移動することで常に変化する射程範囲やバックストップの状況を正確に把握して、対象鳥獣を発見した場合は、発射位置や想定される着弾点を確認してから、発砲の可否を判断する必要があります。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その判断のためには、あらかじめ、周辺の地形や集落の位置、人の出入りしやすい場所の情報等を、十分に頭に入れておく必要があります。 </a:t>
            </a:r>
          </a:p>
          <a:p>
            <a:r>
              <a:rPr lang="ja-JP" altLang="en-US" b="0" i="0" u="none" strike="noStrike" baseline="0" dirty="0">
                <a:solidFill>
                  <a:srgbClr val="000000"/>
                </a:solidFill>
                <a:latin typeface="+mn-ea"/>
              </a:rPr>
              <a:t>　移動しながらの射撃と言っても、発射時は足場のしっかりとした場所に立ち止まって、射撃体勢を整え、きちんと狙いを定めて射撃するのは言うまでもないことです。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射撃の体勢が十分にとれない時や、着弾点までの安全が確認できない時は、発砲しないという自己統制力が求められます。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発砲の可否の判断は、対象鳥獣を発見し、射程範囲から出るまでの短い時間内に行わなければなりません。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移動速度の速い対象を射撃しなければならない場合も多く、対象発見時に足場が悪いこともあるため、従事者には、より正確な判断力と、安全性の高い銃器の取扱いが求められます。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このような条件から、移動しながらの射撃を捕獲従事者に許すかどうかは、現場監督者にとっては重要な判断になります。 </a:t>
            </a:r>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14</a:t>
            </a:fld>
            <a:endParaRPr lang="ja-JP" altLang="en-US"/>
          </a:p>
        </p:txBody>
      </p:sp>
    </p:spTree>
    <p:extLst>
      <p:ext uri="{BB962C8B-B14F-4D97-AF65-F5344CB8AC3E}">
        <p14:creationId xmlns:p14="http://schemas.microsoft.com/office/powerpoint/2010/main" val="1343224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最後に、探索や追跡と待ち伏せを組み合わせて捕獲する方法の特徴を見てみましょう。</a:t>
            </a:r>
            <a:endParaRPr lang="en-US" altLang="ja-JP" dirty="0">
              <a:latin typeface="+mn-ea"/>
            </a:endParaRPr>
          </a:p>
          <a:p>
            <a:pPr eaLnBrk="1" hangingPunct="1">
              <a:spcBef>
                <a:spcPct val="0"/>
              </a:spcBef>
            </a:pPr>
            <a:endParaRPr lang="en-US" altLang="ja-JP" dirty="0">
              <a:latin typeface="+mn-ea"/>
            </a:endParaRPr>
          </a:p>
          <a:p>
            <a:r>
              <a:rPr lang="ja-JP" altLang="en-US" dirty="0">
                <a:latin typeface="+mn-ea"/>
              </a:rPr>
              <a:t>　</a:t>
            </a:r>
            <a:r>
              <a:rPr lang="ja-JP" altLang="en-US" b="0" i="0" u="none" strike="noStrike" baseline="0" dirty="0">
                <a:solidFill>
                  <a:srgbClr val="000000"/>
                </a:solidFill>
                <a:latin typeface="+mn-ea"/>
              </a:rPr>
              <a:t>複数の従事者が探索や追跡と待ち伏せの役割を分担して共同で捕獲を行ったり、状況に応じて待ち伏せと追跡を使い分ける方法で、狩猟では巻き狩り猟等が該当します。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この方法は、射手が対象とする地域を囲い、勢子が対象鳥獣を射手の前に追い出して、射撃する方法です。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a:t>
            </a:r>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15</a:t>
            </a:fld>
            <a:endParaRPr lang="ja-JP" altLang="en-US"/>
          </a:p>
        </p:txBody>
      </p:sp>
    </p:spTree>
    <p:extLst>
      <p:ext uri="{BB962C8B-B14F-4D97-AF65-F5344CB8AC3E}">
        <p14:creationId xmlns:p14="http://schemas.microsoft.com/office/powerpoint/2010/main" val="3910922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勢子は、山中を歩き回り、対象鳥獣のいる場所を探して射手の前に追い出す役割を担うほか、状況に応じて対象鳥獣を射撃し仕留める場合は、探索や追跡して捕獲することになります。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a:t>
            </a:r>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16</a:t>
            </a:fld>
            <a:endParaRPr lang="ja-JP" altLang="en-US"/>
          </a:p>
        </p:txBody>
      </p:sp>
    </p:spTree>
    <p:extLst>
      <p:ext uri="{BB962C8B-B14F-4D97-AF65-F5344CB8AC3E}">
        <p14:creationId xmlns:p14="http://schemas.microsoft.com/office/powerpoint/2010/main" val="1993909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射手は、対象鳥獣が追い出されそうな場所で、待ち伏せて仕留める捕獲を行います。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この方法の場合には、探索や追跡と待ち伏せで必要な要件に加えて、チームとしての方針や計画が重要な要素になります。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従事者の人数や能力、経験値、勢子が猟犬を使うかどうか、使うとしたらどのような犬種を使うのか、対象区域の環境等の条件に応じて、方針が変わってきます。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方針によっては、射手が勝手に移動することは許されない場合もあれば、対象鳥獣や勢子、猟犬の動きに合わせて、射手も移動する方法をとる場合もあります。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全ての構成員が、そのチームの方針を十分に理解して、安全に捕獲作業を行う必要があります。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無線等を使って、必要な情報を常に交換しながら作業をすることが必要です。 </a:t>
            </a:r>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17</a:t>
            </a:fld>
            <a:endParaRPr lang="ja-JP" altLang="en-US"/>
          </a:p>
        </p:txBody>
      </p:sp>
    </p:spTree>
    <p:extLst>
      <p:ext uri="{BB962C8B-B14F-4D97-AF65-F5344CB8AC3E}">
        <p14:creationId xmlns:p14="http://schemas.microsoft.com/office/powerpoint/2010/main" val="4259567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CAB40720-3202-4C6F-A133-AC7C9EFFD829}"/>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B409C236-0043-4CE5-9D66-83864E1EA8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ea typeface="+mn-ea"/>
              </a:rPr>
              <a:t>　このイラストは巻き狩りの例です。</a:t>
            </a:r>
            <a:endParaRPr lang="en-US" altLang="ja-JP" dirty="0">
              <a:latin typeface="+mn-ea"/>
              <a:ea typeface="+mn-ea"/>
            </a:endParaRPr>
          </a:p>
          <a:p>
            <a:pPr eaLnBrk="1" hangingPunct="1">
              <a:spcBef>
                <a:spcPct val="0"/>
              </a:spcBef>
            </a:pPr>
            <a:endParaRPr lang="en-US" altLang="ja-JP" dirty="0">
              <a:latin typeface="+mn-ea"/>
              <a:ea typeface="+mn-ea"/>
            </a:endParaRPr>
          </a:p>
          <a:p>
            <a:pPr eaLnBrk="1" hangingPunct="1">
              <a:spcBef>
                <a:spcPct val="0"/>
              </a:spcBef>
            </a:pPr>
            <a:r>
              <a:rPr lang="ja-JP" altLang="en-US" dirty="0">
                <a:latin typeface="+mn-ea"/>
                <a:ea typeface="+mn-ea"/>
              </a:rPr>
              <a:t>　他の方法でも同じですが、林道や登山道の配置を把握し、人や車両の出入りに注意しましょう。</a:t>
            </a:r>
            <a:endParaRPr lang="en-US" altLang="ja-JP" dirty="0">
              <a:latin typeface="+mn-ea"/>
              <a:ea typeface="+mn-ea"/>
            </a:endParaRPr>
          </a:p>
          <a:p>
            <a:pPr eaLnBrk="1" hangingPunct="1">
              <a:spcBef>
                <a:spcPct val="0"/>
              </a:spcBef>
            </a:pPr>
            <a:endParaRPr lang="en-US" altLang="ja-JP" dirty="0">
              <a:latin typeface="+mn-ea"/>
              <a:ea typeface="+mn-ea"/>
            </a:endParaRPr>
          </a:p>
          <a:p>
            <a:r>
              <a:rPr lang="ja-JP" altLang="en-US" dirty="0">
                <a:latin typeface="+mn-ea"/>
                <a:ea typeface="+mn-ea"/>
              </a:rPr>
              <a:t>　</a:t>
            </a:r>
            <a:r>
              <a:rPr lang="ja-JP" altLang="en-US" sz="1200" b="0" i="0" u="none" strike="noStrike" baseline="0" dirty="0">
                <a:solidFill>
                  <a:srgbClr val="000000"/>
                </a:solidFill>
                <a:latin typeface="+mn-ea"/>
                <a:ea typeface="+mn-ea"/>
              </a:rPr>
              <a:t>安全の観点から見ても、この捕獲の方法では、まず探索や追跡と待ち伏せのそれぞれの捕獲方法で必要な安全確保が十分になされていることが前提になります。</a:t>
            </a:r>
            <a:endParaRPr lang="en-US" altLang="ja-JP" sz="1200" b="0" i="0" u="none" strike="noStrike" baseline="0" dirty="0">
              <a:solidFill>
                <a:srgbClr val="000000"/>
              </a:solidFill>
              <a:latin typeface="+mn-ea"/>
              <a:ea typeface="+mn-ea"/>
            </a:endParaRPr>
          </a:p>
          <a:p>
            <a:r>
              <a:rPr lang="ja-JP" altLang="en-US" sz="1200" b="0" i="0" u="none" strike="noStrike" baseline="0" dirty="0">
                <a:solidFill>
                  <a:srgbClr val="000000"/>
                </a:solidFill>
                <a:latin typeface="+mn-ea"/>
                <a:ea typeface="+mn-ea"/>
              </a:rPr>
              <a:t>　その上で、複数の従事者が協力して作業をするための計画とチームワークが求められます。</a:t>
            </a:r>
            <a:endParaRPr lang="en-US" altLang="ja-JP" sz="1200" b="0" i="0" u="none" strike="noStrike" baseline="0" dirty="0">
              <a:solidFill>
                <a:srgbClr val="000000"/>
              </a:solidFill>
              <a:latin typeface="+mn-ea"/>
              <a:ea typeface="+mn-ea"/>
            </a:endParaRPr>
          </a:p>
          <a:p>
            <a:r>
              <a:rPr lang="ja-JP" altLang="en-US" sz="1200" b="0" i="0" u="none" strike="noStrike" baseline="0" dirty="0">
                <a:solidFill>
                  <a:srgbClr val="000000"/>
                </a:solidFill>
                <a:latin typeface="+mn-ea"/>
                <a:ea typeface="+mn-ea"/>
              </a:rPr>
              <a:t>　現場監督者が捕獲の計画や方針と役割分担、各従事者が守るべきことを明確にして、指示を徹底する必要があります。</a:t>
            </a:r>
            <a:endParaRPr lang="en-US" altLang="ja-JP" sz="1200" b="0" i="0" u="none" strike="noStrike" baseline="0" dirty="0">
              <a:solidFill>
                <a:srgbClr val="000000"/>
              </a:solidFill>
              <a:latin typeface="+mn-ea"/>
              <a:ea typeface="+mn-ea"/>
            </a:endParaRPr>
          </a:p>
          <a:p>
            <a:r>
              <a:rPr lang="ja-JP" altLang="en-US" sz="1200" b="0" i="0" u="none" strike="noStrike" baseline="0" dirty="0">
                <a:solidFill>
                  <a:srgbClr val="000000"/>
                </a:solidFill>
                <a:latin typeface="+mn-ea"/>
                <a:ea typeface="+mn-ea"/>
              </a:rPr>
              <a:t>　従事者同士のコミュニケーションを適切に行わなければ、捕獲の効率が低下するだけでなく、安全管理の上でも問題が生じます。</a:t>
            </a:r>
            <a:endParaRPr lang="en-US" altLang="ja-JP" dirty="0">
              <a:latin typeface="+mn-ea"/>
              <a:ea typeface="+mn-ea"/>
            </a:endParaRPr>
          </a:p>
        </p:txBody>
      </p:sp>
      <p:sp>
        <p:nvSpPr>
          <p:cNvPr id="26628" name="スライド番号プレースホルダー 3">
            <a:extLst>
              <a:ext uri="{FF2B5EF4-FFF2-40B4-BE49-F238E27FC236}">
                <a16:creationId xmlns:a16="http://schemas.microsoft.com/office/drawing/2014/main" id="{D4D420A9-9163-44CF-94E1-9186BB715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8EC5AA3-37BF-4F30-B63D-5D23945E349C}" type="slidenum">
              <a:rPr lang="ja-JP" altLang="en-US" smtClean="0"/>
              <a:pPr/>
              <a:t>18</a:t>
            </a:fld>
            <a:endParaRPr lang="ja-JP" altLang="en-US"/>
          </a:p>
        </p:txBody>
      </p:sp>
    </p:spTree>
    <p:extLst>
      <p:ext uri="{BB962C8B-B14F-4D97-AF65-F5344CB8AC3E}">
        <p14:creationId xmlns:p14="http://schemas.microsoft.com/office/powerpoint/2010/main" val="2122018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これまで示してきた、銃による捕獲に求められる技能と、対象鳥獣を捕獲するために必要な作業をまとめると以下のようになります。 </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銃による捕獲に共通して必要な項目 </a:t>
            </a:r>
          </a:p>
          <a:p>
            <a:r>
              <a:rPr lang="ja-JP" altLang="en-US" b="0" i="0" u="none" strike="noStrike" baseline="0" dirty="0">
                <a:solidFill>
                  <a:srgbClr val="000000"/>
                </a:solidFill>
                <a:latin typeface="+mn-ea"/>
              </a:rPr>
              <a:t>・捕獲方法に合わせた銃器や弾薬、照準器等の選択と手入れ、調整 </a:t>
            </a:r>
          </a:p>
          <a:p>
            <a:r>
              <a:rPr lang="ja-JP" altLang="en-US" b="0" i="0" u="none" strike="noStrike" baseline="0" dirty="0">
                <a:solidFill>
                  <a:srgbClr val="000000"/>
                </a:solidFill>
                <a:latin typeface="+mn-ea"/>
              </a:rPr>
              <a:t>・銃器の安全で正確な操作（銃口の向き、装填、脱包、持ち運び等の取扱い） </a:t>
            </a:r>
          </a:p>
          <a:p>
            <a:r>
              <a:rPr lang="ja-JP" altLang="en-US" b="0" i="0" u="none" strike="noStrike" baseline="0" dirty="0">
                <a:solidFill>
                  <a:srgbClr val="000000"/>
                </a:solidFill>
                <a:latin typeface="+mn-ea"/>
              </a:rPr>
              <a:t>・射撃可能な範囲や条件の想定及び発砲の安全を判断する状況の把握</a:t>
            </a:r>
            <a:endParaRPr lang="ja-JP" altLang="en-US"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19</a:t>
            </a:fld>
            <a:endParaRPr lang="ja-JP" altLang="en-US"/>
          </a:p>
        </p:txBody>
      </p:sp>
    </p:spTree>
    <p:extLst>
      <p:ext uri="{BB962C8B-B14F-4D97-AF65-F5344CB8AC3E}">
        <p14:creationId xmlns:p14="http://schemas.microsoft.com/office/powerpoint/2010/main" val="120151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　皆さんは、様々な捕獲方法を全般的に理解しておく必要があります。</a:t>
            </a:r>
            <a:endParaRPr lang="en-US" altLang="ja-JP" dirty="0"/>
          </a:p>
          <a:p>
            <a:pPr eaLnBrk="1" hangingPunct="1">
              <a:spcBef>
                <a:spcPct val="0"/>
              </a:spcBef>
            </a:pPr>
            <a:r>
              <a:rPr lang="ja-JP" altLang="en-US" dirty="0"/>
              <a:t>　そこで、なぜ様々な捕獲方法を理解する必要があるのか、についてまず解説します。</a:t>
            </a:r>
            <a:endParaRPr lang="en-US" altLang="ja-JP" dirty="0"/>
          </a:p>
          <a:p>
            <a:pPr eaLnBrk="1" hangingPunct="1">
              <a:spcBef>
                <a:spcPct val="0"/>
              </a:spcBef>
            </a:pPr>
            <a:r>
              <a:rPr lang="ja-JP" altLang="en-US" dirty="0"/>
              <a:t>　そして、その後、実際に行われている銃による捕獲方法とわなによる捕獲方法を詳しく見ていきます。</a:t>
            </a:r>
          </a:p>
          <a:p>
            <a:pPr eaLnBrk="1" hangingPunct="1">
              <a:spcBef>
                <a:spcPct val="0"/>
              </a:spcBef>
            </a:pPr>
            <a:endParaRPr lang="en-US" altLang="ja-JP"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2</a:t>
            </a:fld>
            <a:endParaRPr lang="ja-JP" altLang="en-US" dirty="0"/>
          </a:p>
        </p:txBody>
      </p:sp>
    </p:spTree>
    <p:extLst>
      <p:ext uri="{BB962C8B-B14F-4D97-AF65-F5344CB8AC3E}">
        <p14:creationId xmlns:p14="http://schemas.microsoft.com/office/powerpoint/2010/main" val="4205509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483C3-A04E-872A-F1B7-A6C0D87C7E20}"/>
            </a:ext>
          </a:extLst>
        </p:cNvPr>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2B903D3F-5B50-DC89-87AB-003057D0CAC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B99CAEA8-6470-5620-7F9E-E35C6B0387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つづき</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銃による捕獲に共通して必要な項目 </a:t>
            </a:r>
          </a:p>
          <a:p>
            <a:r>
              <a:rPr lang="ja-JP" altLang="en-US" b="0" i="0" u="none" strike="noStrike" baseline="0" dirty="0">
                <a:solidFill>
                  <a:srgbClr val="000000"/>
                </a:solidFill>
                <a:latin typeface="+mn-ea"/>
              </a:rPr>
              <a:t>・正確な射撃技術</a:t>
            </a:r>
          </a:p>
          <a:p>
            <a:r>
              <a:rPr lang="ja-JP" altLang="en-US" b="0" i="0" u="none" strike="noStrike" baseline="0" dirty="0">
                <a:solidFill>
                  <a:srgbClr val="000000"/>
                </a:solidFill>
                <a:latin typeface="+mn-ea"/>
              </a:rPr>
              <a:t>・錯誤捕獲（誤射）の可能性があるカモシカやクマ類などに関する情報収集</a:t>
            </a:r>
            <a:endParaRPr lang="ja-JP" altLang="en-US" dirty="0">
              <a:latin typeface="+mn-ea"/>
            </a:endParaRPr>
          </a:p>
        </p:txBody>
      </p:sp>
      <p:sp>
        <p:nvSpPr>
          <p:cNvPr id="28676" name="スライド番号プレースホルダー 3">
            <a:extLst>
              <a:ext uri="{FF2B5EF4-FFF2-40B4-BE49-F238E27FC236}">
                <a16:creationId xmlns:a16="http://schemas.microsoft.com/office/drawing/2014/main" id="{ADB2B9DA-44D2-2F76-95DC-C9BFC81C7C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20</a:t>
            </a:fld>
            <a:endParaRPr lang="ja-JP" altLang="en-US"/>
          </a:p>
        </p:txBody>
      </p:sp>
    </p:spTree>
    <p:extLst>
      <p:ext uri="{BB962C8B-B14F-4D97-AF65-F5344CB8AC3E}">
        <p14:creationId xmlns:p14="http://schemas.microsoft.com/office/powerpoint/2010/main" val="937455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待ち伏せて捕獲する方法で必要な項目 </a:t>
            </a:r>
          </a:p>
          <a:p>
            <a:r>
              <a:rPr lang="ja-JP" altLang="en-US" b="0" i="0" u="none" strike="noStrike" baseline="0" dirty="0">
                <a:solidFill>
                  <a:srgbClr val="000000"/>
                </a:solidFill>
                <a:latin typeface="+mn-ea"/>
              </a:rPr>
              <a:t>・痕跡等の状況判断による出没場所の見立て </a:t>
            </a:r>
          </a:p>
          <a:p>
            <a:r>
              <a:rPr lang="ja-JP" altLang="en-US" b="0" i="0" u="none" strike="noStrike" baseline="0" dirty="0">
                <a:solidFill>
                  <a:srgbClr val="000000"/>
                </a:solidFill>
                <a:latin typeface="+mn-ea"/>
              </a:rPr>
              <a:t>・誘引できる場所や誘引方法の見立て </a:t>
            </a:r>
          </a:p>
          <a:p>
            <a:r>
              <a:rPr lang="ja-JP" altLang="en-US" b="0" i="0" u="none" strike="noStrike" baseline="0" dirty="0">
                <a:solidFill>
                  <a:srgbClr val="000000"/>
                </a:solidFill>
                <a:latin typeface="+mn-ea"/>
              </a:rPr>
              <a:t>・適切な射撃地点の判断や射撃範囲の想定 </a:t>
            </a:r>
          </a:p>
          <a:p>
            <a:pPr eaLnBrk="1" hangingPunct="1">
              <a:spcBef>
                <a:spcPct val="0"/>
              </a:spcBef>
            </a:pPr>
            <a:endParaRPr lang="ja-JP" altLang="en-US"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21</a:t>
            </a:fld>
            <a:endParaRPr lang="ja-JP" altLang="en-US"/>
          </a:p>
        </p:txBody>
      </p:sp>
    </p:spTree>
    <p:extLst>
      <p:ext uri="{BB962C8B-B14F-4D97-AF65-F5344CB8AC3E}">
        <p14:creationId xmlns:p14="http://schemas.microsoft.com/office/powerpoint/2010/main" val="3896579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探索や追跡をして捕獲する方法で必要な項目 </a:t>
            </a:r>
          </a:p>
          <a:p>
            <a:r>
              <a:rPr lang="ja-JP" altLang="en-US" b="0" i="0" u="none" strike="noStrike" baseline="0" dirty="0">
                <a:solidFill>
                  <a:srgbClr val="000000"/>
                </a:solidFill>
                <a:latin typeface="+mn-ea"/>
              </a:rPr>
              <a:t>・対象鳥獣と遭遇できる場所や時間、環境条件の見立て </a:t>
            </a:r>
          </a:p>
          <a:p>
            <a:r>
              <a:rPr lang="ja-JP" altLang="en-US" b="0" i="0" u="none" strike="noStrike" baseline="0" dirty="0">
                <a:solidFill>
                  <a:srgbClr val="000000"/>
                </a:solidFill>
                <a:latin typeface="+mn-ea"/>
              </a:rPr>
              <a:t>・山中を歩きながら銃器を安全に操作する技術 </a:t>
            </a:r>
          </a:p>
          <a:p>
            <a:r>
              <a:rPr lang="ja-JP" altLang="en-US" b="0" i="0" u="none" strike="noStrike" baseline="0" dirty="0">
                <a:solidFill>
                  <a:srgbClr val="000000"/>
                </a:solidFill>
                <a:latin typeface="+mn-ea"/>
              </a:rPr>
              <a:t>・移動しながらの状況把握と、安全な射撃位置と射撃方向の判断 </a:t>
            </a:r>
          </a:p>
          <a:p>
            <a:r>
              <a:rPr lang="ja-JP" altLang="en-US" b="0" i="0" u="none" strike="noStrike" baseline="0" dirty="0">
                <a:solidFill>
                  <a:srgbClr val="000000"/>
                </a:solidFill>
                <a:latin typeface="+mn-ea"/>
              </a:rPr>
              <a:t>・すばやく対象に狙いをつける技術 </a:t>
            </a:r>
          </a:p>
          <a:p>
            <a:pPr eaLnBrk="1" hangingPunct="1">
              <a:spcBef>
                <a:spcPct val="0"/>
              </a:spcBef>
            </a:pPr>
            <a:endParaRPr lang="ja-JP" altLang="en-US"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22</a:t>
            </a:fld>
            <a:endParaRPr lang="ja-JP" altLang="en-US"/>
          </a:p>
        </p:txBody>
      </p:sp>
    </p:spTree>
    <p:extLst>
      <p:ext uri="{BB962C8B-B14F-4D97-AF65-F5344CB8AC3E}">
        <p14:creationId xmlns:p14="http://schemas.microsoft.com/office/powerpoint/2010/main" val="1285585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探索や追跡と待ち伏せを組み合わせて捕獲する方法で必要な項目 </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前述した二つの方法の項目に加え、 </a:t>
            </a:r>
          </a:p>
          <a:p>
            <a:r>
              <a:rPr lang="ja-JP" altLang="en-US" b="0" i="0" u="none" strike="noStrike" baseline="0" dirty="0">
                <a:solidFill>
                  <a:srgbClr val="000000"/>
                </a:solidFill>
                <a:latin typeface="+mn-ea"/>
              </a:rPr>
              <a:t>・チーム全体の方針と計画 </a:t>
            </a:r>
          </a:p>
          <a:p>
            <a:r>
              <a:rPr lang="ja-JP" altLang="en-US" b="0" i="0" u="none" strike="noStrike" baseline="0" dirty="0">
                <a:solidFill>
                  <a:srgbClr val="000000"/>
                </a:solidFill>
                <a:latin typeface="+mn-ea"/>
              </a:rPr>
              <a:t>・従事者全体の方針や計画に関する理解 </a:t>
            </a:r>
          </a:p>
          <a:p>
            <a:r>
              <a:rPr lang="ja-JP" altLang="en-US" b="0" i="0" u="none" strike="noStrike" baseline="0" dirty="0">
                <a:solidFill>
                  <a:srgbClr val="000000"/>
                </a:solidFill>
                <a:latin typeface="+mn-ea"/>
              </a:rPr>
              <a:t>・指揮者の指示の徹底と作業中の十分なコミュニケーション </a:t>
            </a:r>
          </a:p>
          <a:p>
            <a:pPr eaLnBrk="1" hangingPunct="1">
              <a:spcBef>
                <a:spcPct val="0"/>
              </a:spcBef>
            </a:pPr>
            <a:endParaRPr lang="ja-JP" altLang="en-US"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23</a:t>
            </a:fld>
            <a:endParaRPr lang="ja-JP" altLang="en-US"/>
          </a:p>
        </p:txBody>
      </p:sp>
    </p:spTree>
    <p:extLst>
      <p:ext uri="{BB962C8B-B14F-4D97-AF65-F5344CB8AC3E}">
        <p14:creationId xmlns:p14="http://schemas.microsoft.com/office/powerpoint/2010/main" val="3148308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猟犬を用いる場合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・狂犬病予防法に基づき、市区町村への猟犬の登録、年１回の予防注射、鑑札と注射済票の装着。 </a:t>
            </a:r>
          </a:p>
          <a:p>
            <a:r>
              <a:rPr lang="ja-JP" altLang="en-US" b="0" i="0" u="none" strike="noStrike" baseline="0" dirty="0">
                <a:solidFill>
                  <a:srgbClr val="000000"/>
                </a:solidFill>
                <a:latin typeface="+mn-ea"/>
              </a:rPr>
              <a:t>・動物愛護管理法に基づく、飼い主の責務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（人や飼育動物に危害を加えないように日頃からの訓練・管理、マイクロチップや識別票の装着等による所有明示、終生飼養、感染症予防等）</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の遵守。 </a:t>
            </a:r>
          </a:p>
          <a:p>
            <a:r>
              <a:rPr lang="ja-JP" altLang="en-US" b="0" i="0" u="none" strike="noStrike" baseline="0" dirty="0">
                <a:solidFill>
                  <a:srgbClr val="000000"/>
                </a:solidFill>
                <a:latin typeface="+mn-ea"/>
              </a:rPr>
              <a:t>・捕獲にふさわしい犬種や個体の選択 。</a:t>
            </a:r>
          </a:p>
          <a:p>
            <a:r>
              <a:rPr lang="ja-JP" altLang="en-US" b="0" i="0" u="none" strike="noStrike" baseline="0" dirty="0">
                <a:solidFill>
                  <a:srgbClr val="000000"/>
                </a:solidFill>
                <a:latin typeface="+mn-ea"/>
              </a:rPr>
              <a:t>・常に管理下におき、制御しながらの捕獲。 </a:t>
            </a:r>
          </a:p>
          <a:p>
            <a:r>
              <a:rPr lang="ja-JP" altLang="en-US" b="0" i="0" u="none" strike="noStrike" baseline="0" dirty="0">
                <a:solidFill>
                  <a:srgbClr val="000000"/>
                </a:solidFill>
                <a:latin typeface="+mn-ea"/>
              </a:rPr>
              <a:t>・猟犬の回収の徹底 。</a:t>
            </a:r>
          </a:p>
          <a:p>
            <a:pPr eaLnBrk="1" hangingPunct="1">
              <a:spcBef>
                <a:spcPct val="0"/>
              </a:spcBef>
            </a:pPr>
            <a:endParaRPr lang="ja-JP" altLang="en-US"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24</a:t>
            </a:fld>
            <a:endParaRPr lang="ja-JP" altLang="en-US"/>
          </a:p>
        </p:txBody>
      </p:sp>
    </p:spTree>
    <p:extLst>
      <p:ext uri="{BB962C8B-B14F-4D97-AF65-F5344CB8AC3E}">
        <p14:creationId xmlns:p14="http://schemas.microsoft.com/office/powerpoint/2010/main" val="1347923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t>　次に、わなによる捕獲方法について見ていきます。</a:t>
            </a:r>
            <a:endParaRPr lang="en-US" altLang="ja-JP" dirty="0"/>
          </a:p>
          <a:p>
            <a:pPr eaLnBrk="1" hangingPunct="1">
              <a:spcBef>
                <a:spcPct val="0"/>
              </a:spcBef>
            </a:pPr>
            <a:endParaRPr lang="en-US" altLang="ja-JP"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25</a:t>
            </a:fld>
            <a:endParaRPr lang="ja-JP" altLang="en-US" dirty="0"/>
          </a:p>
        </p:txBody>
      </p:sp>
    </p:spTree>
    <p:extLst>
      <p:ext uri="{BB962C8B-B14F-4D97-AF65-F5344CB8AC3E}">
        <p14:creationId xmlns:p14="http://schemas.microsoft.com/office/powerpoint/2010/main" val="1899414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わなによる捕獲には、以下のような技術的特徴があります。 </a:t>
            </a:r>
          </a:p>
          <a:p>
            <a:r>
              <a:rPr lang="ja-JP" altLang="en-US" b="0" i="0" u="none" strike="noStrike" baseline="0" dirty="0">
                <a:solidFill>
                  <a:srgbClr val="000000"/>
                </a:solidFill>
                <a:latin typeface="+mn-ea"/>
              </a:rPr>
              <a:t>　・一人で多くのわなを管理できる </a:t>
            </a:r>
          </a:p>
          <a:p>
            <a:r>
              <a:rPr lang="ja-JP" altLang="en-US" b="0" i="0" u="none" strike="noStrike" baseline="0" dirty="0">
                <a:solidFill>
                  <a:srgbClr val="000000"/>
                </a:solidFill>
                <a:latin typeface="+mn-ea"/>
              </a:rPr>
              <a:t>　・昼夜を問わず捕獲できる </a:t>
            </a:r>
          </a:p>
          <a:p>
            <a:r>
              <a:rPr lang="ja-JP" altLang="en-US" b="0" i="0" u="none" strike="noStrike" baseline="0" dirty="0">
                <a:solidFill>
                  <a:srgbClr val="000000"/>
                </a:solidFill>
                <a:latin typeface="+mn-ea"/>
              </a:rPr>
              <a:t>　・銃器より安全管理や技術獲得が容易である </a:t>
            </a:r>
          </a:p>
          <a:p>
            <a:r>
              <a:rPr lang="ja-JP" altLang="en-US" b="0" i="0" u="none" strike="noStrike" baseline="0" dirty="0">
                <a:solidFill>
                  <a:srgbClr val="000000"/>
                </a:solidFill>
                <a:latin typeface="+mn-ea"/>
              </a:rPr>
              <a:t>　・技術がない人でも協力できる作業が多い</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endParaRPr lang="ja-JP" altLang="en-US"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26</a:t>
            </a:fld>
            <a:endParaRPr lang="ja-JP" altLang="en-US"/>
          </a:p>
        </p:txBody>
      </p:sp>
    </p:spTree>
    <p:extLst>
      <p:ext uri="{BB962C8B-B14F-4D97-AF65-F5344CB8AC3E}">
        <p14:creationId xmlns:p14="http://schemas.microsoft.com/office/powerpoint/2010/main" val="4279356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わなによる捕獲には、以下のような技術的特徴があります。 </a:t>
            </a:r>
          </a:p>
          <a:p>
            <a:r>
              <a:rPr lang="ja-JP" altLang="en-US" b="0" i="0" u="none" strike="noStrike" baseline="0" dirty="0">
                <a:solidFill>
                  <a:srgbClr val="000000"/>
                </a:solidFill>
                <a:latin typeface="+mn-ea"/>
              </a:rPr>
              <a:t>・資機材の設置や毎日の見回りが必要である </a:t>
            </a:r>
          </a:p>
          <a:p>
            <a:r>
              <a:rPr lang="ja-JP" altLang="en-US" b="0" i="0" u="none" strike="noStrike" baseline="0" dirty="0">
                <a:solidFill>
                  <a:srgbClr val="000000"/>
                </a:solidFill>
                <a:latin typeface="+mn-ea"/>
              </a:rPr>
              <a:t>・捕獲に至るまで日数がかかる場合がある </a:t>
            </a:r>
          </a:p>
          <a:p>
            <a:r>
              <a:rPr lang="ja-JP" altLang="en-US" b="0" i="0" u="none" strike="noStrike" baseline="0" dirty="0">
                <a:solidFill>
                  <a:srgbClr val="000000"/>
                </a:solidFill>
                <a:latin typeface="+mn-ea"/>
              </a:rPr>
              <a:t>・対象鳥獣以外が捕獲される（錯誤捕獲）危険性がある </a:t>
            </a: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27</a:t>
            </a:fld>
            <a:endParaRPr lang="ja-JP" altLang="en-US"/>
          </a:p>
        </p:txBody>
      </p:sp>
    </p:spTree>
    <p:extLst>
      <p:ext uri="{BB962C8B-B14F-4D97-AF65-F5344CB8AC3E}">
        <p14:creationId xmlns:p14="http://schemas.microsoft.com/office/powerpoint/2010/main" val="943047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こうした技術的特徴から導かれる前提は、わなによる捕獲は、</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「対象鳥獣が出没する場所で、捕獲前にも捕獲後にも周囲に危険が及ばないようにわなを設置し、対象鳥獣の警戒</a:t>
            </a:r>
            <a:r>
              <a:rPr lang="ja-JP" altLang="en-US" b="0" i="0" u="none" strike="noStrike" baseline="0" dirty="0">
                <a:latin typeface="+mn-ea"/>
              </a:rPr>
              <a:t>心を解いて（あるいは、抱かせずに）、確実に獲物を拘束する。」</a:t>
            </a:r>
            <a:endParaRPr lang="en-US" altLang="ja-JP" b="0" i="0" u="none" strike="noStrike" baseline="0" dirty="0">
              <a:latin typeface="+mn-ea"/>
            </a:endParaRPr>
          </a:p>
          <a:p>
            <a:r>
              <a:rPr lang="ja-JP" altLang="en-US" b="0" i="0" u="none" strike="noStrike" baseline="0" dirty="0">
                <a:latin typeface="+mn-ea"/>
              </a:rPr>
              <a:t>　ということです。 </a:t>
            </a:r>
            <a:endParaRPr lang="en-US" altLang="ja-JP" b="0" i="0" u="none" strike="noStrike" baseline="0" dirty="0">
              <a:latin typeface="+mn-ea"/>
            </a:endParaRPr>
          </a:p>
          <a:p>
            <a:endParaRPr lang="ja-JP" altLang="en-US"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28</a:t>
            </a:fld>
            <a:endParaRPr lang="ja-JP" altLang="en-US"/>
          </a:p>
        </p:txBody>
      </p:sp>
    </p:spTree>
    <p:extLst>
      <p:ext uri="{BB962C8B-B14F-4D97-AF65-F5344CB8AC3E}">
        <p14:creationId xmlns:p14="http://schemas.microsoft.com/office/powerpoint/2010/main" val="2978330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わなによる捕獲は、まず、対象鳥獣が出没してくる場所を把握して、そこにわなを設置することが重要です。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出没する場所に、箱わなや囲いわな、くくりわなといった資材を設置できる場所を確保する必要があります。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a:t>
            </a:r>
          </a:p>
          <a:p>
            <a:r>
              <a:rPr lang="ja-JP" altLang="en-US" b="0" i="0" u="none" strike="noStrike" baseline="0" dirty="0">
                <a:solidFill>
                  <a:srgbClr val="000000"/>
                </a:solidFill>
                <a:latin typeface="+mn-ea"/>
              </a:rPr>
              <a:t>　また、毎日設置したわなを見回り、対象鳥獣の出没状況や、箱わな・囲いわなの場合はわなへの進入状況等、どの程度わなに対し警戒しているのか等を、足跡や餌の食いつき具合の観察から判断していくことが必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わなは毎日見回る必要があるため、設置場所やわなの作動が確認できる地点まで、アクセスしやすい場所を選ぶことも重要になります。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わなによる捕獲は、法令上銃器の使えない場所や夜間でも行えます。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また、一度設置すれば、毎日の餌やりや見回り程度の労力で捕獲することができるので、作業の負担は銃猟よりも軽くなる場合があります。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一方で、積雪や凍結でわなが正常に作動しなくなる時期や場所がある場合、わなの設置から捕獲までの期間が長くかかる場合もあります。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また、対象鳥獣以外の鳥獣が捕獲される、錯誤捕獲の危険も排除できない方法です。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わなによる捕獲の安全管理においては、対象鳥獣が捕獲された後の殺処分等の処置作業時が最も重要です。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殺処分は、できるだけ苦痛を与えない方法で、銃殺や刺殺等様々な方法が使われています。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殺処分時の安全確保においては、安全に殺処分の用具を使用することに加えて、死亡の確認を確実にすることが安全確保の上でも重要です。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捕獲された鳥獣は逃げようと暴れることが多いため、周囲の人や施設に被害が及ばないように注意が必要です。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特に人が近づいたときに暴れる場合が多いため、殺処分等の処理の際等にも、わなの拘束が外れないよう、十分に留意する必要があります。捕獲した鳥獣の拘束が不十分なわなや、強度に不安のあるわなは使用しないようにし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また、設置においても、わなの組み立てや固定は、確実に強度が確保できる方法で行います。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想定以上に大きな個体が捕獲される可能性や、錯誤捕獲の可能性等にも十分配慮する必要があります。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その場合は、わなの種類や設置場所、見回り体制等を慎重に検討することが必要です。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また、わなは人に危険が及ばないように配慮して設置する必要があります。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わなを設置する場合は、そのわなごとに、見やすい場所に必要な事項を表示する義務があります。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さらに、捕獲された鳥獣による危険への対応も併せて、わなの表示とは別に、看板等によって、わなが設置してあることを周囲の人にわかるようにしておき、わなへの接近を回避することも重要です。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a:solidFill>
                  <a:srgbClr val="000000"/>
                </a:solidFill>
                <a:latin typeface="+mn-ea"/>
              </a:rPr>
              <a:t>　対象</a:t>
            </a:r>
            <a:r>
              <a:rPr lang="ja-JP" altLang="en-US" b="0" i="0" u="none" strike="noStrike" baseline="0" dirty="0">
                <a:solidFill>
                  <a:srgbClr val="000000"/>
                </a:solidFill>
                <a:latin typeface="+mn-ea"/>
              </a:rPr>
              <a:t>鳥獣をわなで拘束する方法には、箱わなや囲いわなのような餌付けでわなの中へ誘引して捕獲する方法と、くくりわなのように対象鳥獣に気づかれないようにわなを設置して、足等体の一部を拘束する方法に分けられます。 </a:t>
            </a:r>
            <a:endParaRPr lang="ja-JP" altLang="en-US"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29</a:t>
            </a:fld>
            <a:endParaRPr lang="ja-JP" altLang="en-US"/>
          </a:p>
        </p:txBody>
      </p:sp>
    </p:spTree>
    <p:extLst>
      <p:ext uri="{BB962C8B-B14F-4D97-AF65-F5344CB8AC3E}">
        <p14:creationId xmlns:p14="http://schemas.microsoft.com/office/powerpoint/2010/main" val="4043723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CAB40720-3202-4C6F-A133-AC7C9EFFD829}"/>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B409C236-0043-4CE5-9D66-83864E1EA8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鳥獣を捕獲する方法は、狩猟という伝統文化の中で様々に培われてきました。</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こうした捕獲方法のうち、狩猟の適正化を図る観点から、狩猟行為において用いることができる猟法を「法定猟法」として定めています。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認定鳥獣捕獲等事業は、鳥獣保護管理法に基づく法定猟法により実施する鳥獣捕獲等事業について、認定を受けます。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認定鳥獣捕獲等事業者や捕獲従事者の皆さんが、対象鳥獣の種類や環境条件等に応じて適切な捕獲方法を選択するためには、実際に行われている主な捕獲方法について理解しておく必要があります。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一つの捕獲方法だけでは、捕獲効率が下がる場合や、現場によっては特定の方法は適用できない場合も想定されます。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そのため、認定鳥獣捕獲等事業者には、複数の方法を実施できる体制が求められることも多いでしょう。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なお、捕獲従事者が慣れていない方法を用いることには、様々な危険が潜みます。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採用する可能性のある方法については、あらかじめ必要な知見や技術を身につけておくことが求められます。</a:t>
            </a:r>
            <a:endParaRPr lang="en-US" altLang="ja-JP" dirty="0">
              <a:latin typeface="+mn-ea"/>
            </a:endParaRPr>
          </a:p>
        </p:txBody>
      </p:sp>
      <p:sp>
        <p:nvSpPr>
          <p:cNvPr id="26628" name="スライド番号プレースホルダー 3">
            <a:extLst>
              <a:ext uri="{FF2B5EF4-FFF2-40B4-BE49-F238E27FC236}">
                <a16:creationId xmlns:a16="http://schemas.microsoft.com/office/drawing/2014/main" id="{D4D420A9-9163-44CF-94E1-9186BB715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8EC5AA3-37BF-4F30-B63D-5D23945E349C}" type="slidenum">
              <a:rPr lang="ja-JP" altLang="en-US" smtClean="0"/>
              <a:pPr/>
              <a:t>3</a:t>
            </a:fld>
            <a:endParaRPr lang="ja-JP" altLang="en-US"/>
          </a:p>
        </p:txBody>
      </p:sp>
    </p:spTree>
    <p:extLst>
      <p:ext uri="{BB962C8B-B14F-4D97-AF65-F5344CB8AC3E}">
        <p14:creationId xmlns:p14="http://schemas.microsoft.com/office/powerpoint/2010/main" val="542291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CAB40720-3202-4C6F-A133-AC7C9EFFD829}"/>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B409C236-0043-4CE5-9D66-83864E1EA8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では、対象鳥獣をわなで拘束する方法には、どのようなものがあるのでしょうか。</a:t>
            </a:r>
          </a:p>
          <a:p>
            <a:pPr eaLnBrk="1" hangingPunct="1">
              <a:spcBef>
                <a:spcPct val="0"/>
              </a:spcBef>
            </a:pPr>
            <a:endParaRPr lang="ja-JP" altLang="en-US" dirty="0"/>
          </a:p>
          <a:p>
            <a:pPr eaLnBrk="1" hangingPunct="1">
              <a:spcBef>
                <a:spcPct val="0"/>
              </a:spcBef>
            </a:pPr>
            <a:r>
              <a:rPr lang="ja-JP" altLang="en-US" dirty="0"/>
              <a:t>　大きくわけると</a:t>
            </a:r>
          </a:p>
          <a:p>
            <a:pPr eaLnBrk="1" hangingPunct="1">
              <a:spcBef>
                <a:spcPct val="0"/>
              </a:spcBef>
            </a:pPr>
            <a:r>
              <a:rPr lang="ja-JP" altLang="en-US" dirty="0"/>
              <a:t>・えさを使って誘引する方法</a:t>
            </a:r>
          </a:p>
          <a:p>
            <a:pPr eaLnBrk="1" hangingPunct="1">
              <a:spcBef>
                <a:spcPct val="0"/>
              </a:spcBef>
            </a:pPr>
            <a:r>
              <a:rPr lang="ja-JP" altLang="en-US" dirty="0"/>
              <a:t>・気づかれずに捕獲する方法</a:t>
            </a:r>
          </a:p>
          <a:p>
            <a:pPr eaLnBrk="1" hangingPunct="1">
              <a:spcBef>
                <a:spcPct val="0"/>
              </a:spcBef>
            </a:pPr>
            <a:r>
              <a:rPr lang="ja-JP" altLang="en-US" dirty="0"/>
              <a:t>の２つにわけることができます。</a:t>
            </a:r>
            <a:endParaRPr lang="en-US" altLang="ja-JP" dirty="0"/>
          </a:p>
        </p:txBody>
      </p:sp>
      <p:sp>
        <p:nvSpPr>
          <p:cNvPr id="26628" name="スライド番号プレースホルダー 3">
            <a:extLst>
              <a:ext uri="{FF2B5EF4-FFF2-40B4-BE49-F238E27FC236}">
                <a16:creationId xmlns:a16="http://schemas.microsoft.com/office/drawing/2014/main" id="{D4D420A9-9163-44CF-94E1-9186BB715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8EC5AA3-37BF-4F30-B63D-5D23945E349C}" type="slidenum">
              <a:rPr lang="ja-JP" altLang="en-US" smtClean="0"/>
              <a:pPr/>
              <a:t>30</a:t>
            </a:fld>
            <a:endParaRPr lang="ja-JP" altLang="en-US"/>
          </a:p>
        </p:txBody>
      </p:sp>
    </p:spTree>
    <p:extLst>
      <p:ext uri="{BB962C8B-B14F-4D97-AF65-F5344CB8AC3E}">
        <p14:creationId xmlns:p14="http://schemas.microsoft.com/office/powerpoint/2010/main" val="2496205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まずは、えさを使って、誘引する方法について説明します。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これは主に、箱わなや囲いわなを使用し、中に対象鳥獣を誘引し、出入り口を閉じて、鳥獣を捕獲する方法です。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対象鳥獣がえさをくわえてトリガーを作動させたり、体の一部でトリガーを動かしたりすると、扉が閉まる構造のものが一般的です。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中には、電子的に制御するもの、遠隔操作するもの、カラス用のわなのように、一度入ったら出にくい構造になっているもの等、様々な工夫をしたものがあります。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わなの強度が十分確保できていれば、捕獲した鳥獣がわなから逃れて捕獲従事者に危害を加える危険性は低く、比較的安全に捕獲後の処分を実施することが可能です。</a:t>
            </a:r>
            <a:endParaRPr lang="ja-JP" altLang="en-US"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31</a:t>
            </a:fld>
            <a:endParaRPr lang="ja-JP" altLang="en-US"/>
          </a:p>
        </p:txBody>
      </p:sp>
    </p:spTree>
    <p:extLst>
      <p:ext uri="{BB962C8B-B14F-4D97-AF65-F5344CB8AC3E}">
        <p14:creationId xmlns:p14="http://schemas.microsoft.com/office/powerpoint/2010/main" val="662280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捕獲効率の向上や事故防止の観点から、毎日の見回りや餌やり等を計画的に確実に行うことが必要です。 </a:t>
            </a:r>
            <a:endParaRPr lang="ja-JP" altLang="en-US"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32</a:t>
            </a:fld>
            <a:endParaRPr lang="ja-JP" altLang="en-US"/>
          </a:p>
        </p:txBody>
      </p:sp>
    </p:spTree>
    <p:extLst>
      <p:ext uri="{BB962C8B-B14F-4D97-AF65-F5344CB8AC3E}">
        <p14:creationId xmlns:p14="http://schemas.microsoft.com/office/powerpoint/2010/main" val="617752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a:extLst>
              <a:ext uri="{FF2B5EF4-FFF2-40B4-BE49-F238E27FC236}">
                <a16:creationId xmlns:a16="http://schemas.microsoft.com/office/drawing/2014/main" id="{5C2B1D5A-6657-466E-BA1D-CD493241DF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a:extLst>
              <a:ext uri="{FF2B5EF4-FFF2-40B4-BE49-F238E27FC236}">
                <a16:creationId xmlns:a16="http://schemas.microsoft.com/office/drawing/2014/main" id="{43D66832-971B-4CB9-A9F3-8686988764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ここからは、少し具体的に箱わなによる捕獲の流れを説明します。</a:t>
            </a:r>
            <a:endParaRPr lang="en-US" altLang="ja-JP" dirty="0"/>
          </a:p>
          <a:p>
            <a:pPr eaLnBrk="1" hangingPunct="1">
              <a:spcBef>
                <a:spcPct val="0"/>
              </a:spcBef>
            </a:pPr>
            <a:r>
              <a:rPr lang="ja-JP" altLang="en-US" dirty="0"/>
              <a:t>　</a:t>
            </a:r>
            <a:endParaRPr lang="en-US" altLang="ja-JP" dirty="0"/>
          </a:p>
          <a:p>
            <a:pPr eaLnBrk="1" hangingPunct="1">
              <a:spcBef>
                <a:spcPct val="0"/>
              </a:spcBef>
            </a:pPr>
            <a:r>
              <a:rPr lang="ja-JP" altLang="en-US" dirty="0"/>
              <a:t>　まず、場所の決め方です。</a:t>
            </a:r>
            <a:endParaRPr lang="en-US" altLang="ja-JP" dirty="0"/>
          </a:p>
          <a:p>
            <a:pPr eaLnBrk="1" hangingPunct="1">
              <a:spcBef>
                <a:spcPct val="0"/>
              </a:spcBef>
            </a:pPr>
            <a:r>
              <a:rPr lang="ja-JP" altLang="en-US" dirty="0"/>
              <a:t>　ライトセンサスなどを行い、鳥獣の出没状況を把握し、候補地を選びます。</a:t>
            </a:r>
            <a:endParaRPr lang="en-US" altLang="ja-JP" dirty="0"/>
          </a:p>
          <a:p>
            <a:pPr eaLnBrk="1" hangingPunct="1">
              <a:spcBef>
                <a:spcPct val="0"/>
              </a:spcBef>
            </a:pPr>
            <a:r>
              <a:rPr lang="ja-JP" altLang="en-US" dirty="0"/>
              <a:t>　候補地の中からわなの設置や捕獲個体の搬出がしやすい、人の出入りの少ない山際等に場所を絞り、写真のような場所にわなを設置します。</a:t>
            </a:r>
            <a:endParaRPr lang="en-US" altLang="ja-JP" dirty="0"/>
          </a:p>
          <a:p>
            <a:pPr eaLnBrk="1" hangingPunct="1">
              <a:spcBef>
                <a:spcPct val="0"/>
              </a:spcBef>
            </a:pPr>
            <a:r>
              <a:rPr lang="ja-JP" altLang="en-US" dirty="0"/>
              <a:t>　次に、餌を使って誘引します。</a:t>
            </a:r>
            <a:endParaRPr lang="en-US" altLang="ja-JP" dirty="0"/>
          </a:p>
          <a:p>
            <a:pPr eaLnBrk="1" hangingPunct="1">
              <a:spcBef>
                <a:spcPct val="0"/>
              </a:spcBef>
            </a:pPr>
            <a:r>
              <a:rPr lang="ja-JP" altLang="en-US" dirty="0"/>
              <a:t>　餌付けを始めても、最初は仕掛けはしません。なぜなら最初は警戒してなかなかわなに近づかないからです。</a:t>
            </a:r>
            <a:endParaRPr lang="en-US" altLang="ja-JP" dirty="0"/>
          </a:p>
          <a:p>
            <a:pPr eaLnBrk="1" hangingPunct="1">
              <a:spcBef>
                <a:spcPct val="0"/>
              </a:spcBef>
            </a:pPr>
            <a:r>
              <a:rPr lang="ja-JP" altLang="en-US" dirty="0"/>
              <a:t>　ステップ２は、イノシシが映っています。子どもは警戒心が低いため、わなの中に入りますが、親はわなのなかに、なかなか入っていきません。</a:t>
            </a:r>
            <a:endParaRPr lang="en-US" altLang="ja-JP" dirty="0"/>
          </a:p>
          <a:p>
            <a:pPr eaLnBrk="1" hangingPunct="1">
              <a:spcBef>
                <a:spcPct val="0"/>
              </a:spcBef>
            </a:pPr>
            <a:r>
              <a:rPr lang="ja-JP" altLang="en-US" dirty="0"/>
              <a:t>　次のステップです。毎日餌付けを続けていると徐々に警戒心がなくなっていきます。</a:t>
            </a:r>
            <a:endParaRPr lang="en-US" altLang="ja-JP" dirty="0"/>
          </a:p>
          <a:p>
            <a:pPr eaLnBrk="1" hangingPunct="1">
              <a:spcBef>
                <a:spcPct val="0"/>
              </a:spcBef>
            </a:pPr>
            <a:r>
              <a:rPr lang="ja-JP" altLang="en-US" dirty="0"/>
              <a:t>　先ほどのわなですが、イノシシの体が前に比べてわなの中に入ってます。警戒心が解けてきたようです。</a:t>
            </a:r>
            <a:endParaRPr lang="en-US" altLang="ja-JP" dirty="0"/>
          </a:p>
          <a:p>
            <a:pPr eaLnBrk="1" hangingPunct="1">
              <a:spcBef>
                <a:spcPct val="0"/>
              </a:spcBef>
            </a:pPr>
            <a:r>
              <a:rPr lang="ja-JP" altLang="en-US" dirty="0"/>
              <a:t>　いよいよ最後のステップで、捕獲に移ります。</a:t>
            </a:r>
            <a:endParaRPr lang="en-US" altLang="ja-JP" dirty="0"/>
          </a:p>
          <a:p>
            <a:pPr eaLnBrk="1" hangingPunct="1">
              <a:spcBef>
                <a:spcPct val="0"/>
              </a:spcBef>
            </a:pPr>
            <a:r>
              <a:rPr lang="ja-JP" altLang="en-US" dirty="0"/>
              <a:t>　扉のロックを解除し、わなの動作確認ができたら、捕獲です。</a:t>
            </a:r>
            <a:endParaRPr lang="en-US" altLang="ja-JP" dirty="0"/>
          </a:p>
          <a:p>
            <a:pPr eaLnBrk="1" hangingPunct="1">
              <a:spcBef>
                <a:spcPct val="0"/>
              </a:spcBef>
            </a:pPr>
            <a:r>
              <a:rPr lang="ja-JP" altLang="en-US" dirty="0"/>
              <a:t>　このような流れが箱わなによる捕獲です。</a:t>
            </a:r>
            <a:endParaRPr lang="en-US" altLang="ja-JP" dirty="0"/>
          </a:p>
        </p:txBody>
      </p:sp>
      <p:sp>
        <p:nvSpPr>
          <p:cNvPr id="72708" name="スライド番号プレースホルダー 3">
            <a:extLst>
              <a:ext uri="{FF2B5EF4-FFF2-40B4-BE49-F238E27FC236}">
                <a16:creationId xmlns:a16="http://schemas.microsoft.com/office/drawing/2014/main" id="{3F704C06-6FA4-4C64-8DDA-96E834468E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4EDB6289-4262-4EC3-AC2C-22FE5ABA67AA}" type="slidenum">
              <a:rPr lang="ja-JP" altLang="en-US" smtClean="0"/>
              <a:pPr fontAlgn="base">
                <a:spcBef>
                  <a:spcPct val="0"/>
                </a:spcBef>
                <a:spcAft>
                  <a:spcPct val="0"/>
                </a:spcAft>
              </a:pPr>
              <a:t>33</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対象鳥獣に気づかれないようにわなを設置して、体の一部をワイヤー等でくくって拘束し、捕獲する方法です。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くくりわなが該当します。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対象鳥獣がよく利用する通い道にわなを仕掛けて、足をくくる種類がよく使われています。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また、対象鳥獣を誘引するために餌を用いる場合もあります。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くくりわなで捕獲された動物は、ワイヤーで体の一部が拘束されただけの状態なので、一般的に事故や逃亡の危険性等は、箱わなや囲いわなよりも高くなります。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このため、ワイヤーや接続金具等の資機材を選定する際には、対象鳥獣に合わせて十分な強度のあるものを選び、しっかりと固定して設置する必要があります。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とくに、対象鳥獣よりも大型の力の強い獣種が生息する環境では、錯誤捕獲発生のリスクを考慮して、わなの種類や使用する資機材の強度についても十分に検討しておく必要があります。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また、対象鳥獣より小型の獣種の錯誤捕獲を防ぐためには、ねらいとする鳥獣より小さい種類ではわなが作動しなくするよう配慮するなど、作動するために必要な力を強めに設定するのも有効です。</a:t>
            </a:r>
            <a:endParaRPr lang="ja-JP" altLang="en-US"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34</a:t>
            </a:fld>
            <a:endParaRPr lang="ja-JP" altLang="en-US"/>
          </a:p>
        </p:txBody>
      </p:sp>
    </p:spTree>
    <p:extLst>
      <p:ext uri="{BB962C8B-B14F-4D97-AF65-F5344CB8AC3E}">
        <p14:creationId xmlns:p14="http://schemas.microsoft.com/office/powerpoint/2010/main" val="17320421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効率的に捕獲を行うためには、対象獣種が移動するルートと、その中でも確実に足を置くポイントを見極め、対象獣種に気づかれないようにわなを設置する技術が必要になります。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捕獲効率の向上や事故防止の観点からも、見回りを毎日確実に行うことが必要です。 </a:t>
            </a:r>
            <a:endParaRPr lang="ja-JP" altLang="en-US"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35</a:t>
            </a:fld>
            <a:endParaRPr lang="ja-JP" altLang="en-US"/>
          </a:p>
        </p:txBody>
      </p:sp>
    </p:spTree>
    <p:extLst>
      <p:ext uri="{BB962C8B-B14F-4D97-AF65-F5344CB8AC3E}">
        <p14:creationId xmlns:p14="http://schemas.microsoft.com/office/powerpoint/2010/main" val="3835902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a:extLst>
              <a:ext uri="{FF2B5EF4-FFF2-40B4-BE49-F238E27FC236}">
                <a16:creationId xmlns:a16="http://schemas.microsoft.com/office/drawing/2014/main" id="{D7BFE295-18B2-4CBD-9491-72A275F547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ー 2">
            <a:extLst>
              <a:ext uri="{FF2B5EF4-FFF2-40B4-BE49-F238E27FC236}">
                <a16:creationId xmlns:a16="http://schemas.microsoft.com/office/drawing/2014/main" id="{431F908B-2C66-4CD4-8FE8-03EBC323C9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くくりわなには、様々なわなの種類があります。</a:t>
            </a:r>
            <a:endParaRPr lang="en-US" altLang="ja-JP" dirty="0">
              <a:latin typeface="+mn-ea"/>
            </a:endParaRPr>
          </a:p>
          <a:p>
            <a:pPr eaLnBrk="1" hangingPunct="1">
              <a:spcBef>
                <a:spcPct val="0"/>
              </a:spcBef>
            </a:pPr>
            <a:r>
              <a:rPr lang="ja-JP" altLang="en-US" dirty="0">
                <a:latin typeface="+mn-ea"/>
              </a:rPr>
              <a:t>　左上の写真をみてください。これは踏板を踏むと作動するタイプのわなです。</a:t>
            </a:r>
            <a:endParaRPr lang="en-US" altLang="ja-JP" dirty="0">
              <a:latin typeface="+mn-ea"/>
            </a:endParaRPr>
          </a:p>
          <a:p>
            <a:pPr eaLnBrk="1" hangingPunct="1">
              <a:spcBef>
                <a:spcPct val="0"/>
              </a:spcBef>
            </a:pPr>
            <a:r>
              <a:rPr lang="ja-JP" altLang="en-US" dirty="0">
                <a:latin typeface="+mn-ea"/>
              </a:rPr>
              <a:t>　踏板を踏むと両脇が持ち上がり、輪</a:t>
            </a:r>
            <a:r>
              <a:rPr lang="ja-JP" altLang="en-US" dirty="0" err="1">
                <a:latin typeface="+mn-ea"/>
              </a:rPr>
              <a:t>っかが</a:t>
            </a:r>
            <a:r>
              <a:rPr lang="ja-JP" altLang="en-US" dirty="0">
                <a:latin typeface="+mn-ea"/>
              </a:rPr>
              <a:t>締まります。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では、このようなわなを使用した実際の捕獲の流れをみてみましょう。</a:t>
            </a:r>
            <a:endParaRPr lang="en-US" altLang="ja-JP" dirty="0">
              <a:latin typeface="+mn-ea"/>
            </a:endParaRPr>
          </a:p>
          <a:p>
            <a:pPr eaLnBrk="1" hangingPunct="1">
              <a:spcBef>
                <a:spcPct val="0"/>
              </a:spcBef>
            </a:pPr>
            <a:r>
              <a:rPr lang="ja-JP" altLang="en-US" dirty="0">
                <a:latin typeface="+mn-ea"/>
              </a:rPr>
              <a:t>　まず、わなを設置する場所です。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夜にサーチライトなどを使って鳥獣の出没状況を把握し、候補地のけものみちの中でも捕獲しやすい場所を選びます。</a:t>
            </a:r>
            <a:endParaRPr lang="en-US" altLang="ja-JP" dirty="0">
              <a:latin typeface="+mn-ea"/>
            </a:endParaRPr>
          </a:p>
          <a:p>
            <a:pPr eaLnBrk="1" hangingPunct="1">
              <a:spcBef>
                <a:spcPct val="0"/>
              </a:spcBef>
            </a:pPr>
            <a:r>
              <a:rPr lang="ja-JP" altLang="en-US" dirty="0">
                <a:latin typeface="+mn-ea"/>
              </a:rPr>
              <a:t>　右上の写真を見てください。黄色の四角で囲まれた部分に足跡がありますので、ここにわなを設置します。</a:t>
            </a:r>
            <a:endParaRPr lang="en-US" altLang="ja-JP" dirty="0">
              <a:latin typeface="+mn-ea"/>
            </a:endParaRPr>
          </a:p>
          <a:p>
            <a:pPr eaLnBrk="1" hangingPunct="1">
              <a:spcBef>
                <a:spcPct val="0"/>
              </a:spcBef>
            </a:pPr>
            <a:r>
              <a:rPr lang="ja-JP" altLang="en-US" dirty="0">
                <a:latin typeface="+mn-ea"/>
              </a:rPr>
              <a:t>　次に、イラストをみてください。わなを設置するため、わな全体が隠れるだけ穴を掘ります。</a:t>
            </a:r>
            <a:endParaRPr lang="en-US" altLang="ja-JP" dirty="0">
              <a:latin typeface="+mn-ea"/>
            </a:endParaRPr>
          </a:p>
          <a:p>
            <a:pPr eaLnBrk="1" hangingPunct="1">
              <a:spcBef>
                <a:spcPct val="0"/>
              </a:spcBef>
            </a:pPr>
            <a:r>
              <a:rPr lang="ja-JP" altLang="en-US" dirty="0">
                <a:latin typeface="+mn-ea"/>
              </a:rPr>
              <a:t>　穴が掘れたらわなをこのように設置します。この際、ワイヤーを固定する根付けをしっかりと確保することが大切です。</a:t>
            </a:r>
            <a:endParaRPr lang="en-US" altLang="ja-JP" dirty="0">
              <a:latin typeface="+mn-ea"/>
            </a:endParaRPr>
          </a:p>
          <a:p>
            <a:pPr eaLnBrk="1" hangingPunct="1">
              <a:spcBef>
                <a:spcPct val="0"/>
              </a:spcBef>
            </a:pPr>
            <a:r>
              <a:rPr lang="ja-JP" altLang="en-US" dirty="0">
                <a:latin typeface="+mn-ea"/>
              </a:rPr>
              <a:t>　イラストでは、大きな木にしっかりとワイヤーが固定できています。</a:t>
            </a:r>
            <a:endParaRPr lang="en-US" altLang="ja-JP" dirty="0">
              <a:latin typeface="+mn-ea"/>
            </a:endParaRPr>
          </a:p>
          <a:p>
            <a:pPr eaLnBrk="1" hangingPunct="1">
              <a:spcBef>
                <a:spcPct val="0"/>
              </a:spcBef>
            </a:pPr>
            <a:r>
              <a:rPr lang="ja-JP" altLang="en-US" dirty="0">
                <a:latin typeface="+mn-ea"/>
              </a:rPr>
              <a:t>　そして、わなが設置できたら対象鳥獣がかかるのを待ちます。</a:t>
            </a:r>
            <a:endParaRPr lang="en-US" altLang="ja-JP" dirty="0">
              <a:latin typeface="+mn-ea"/>
            </a:endParaRPr>
          </a:p>
          <a:p>
            <a:pPr eaLnBrk="1" hangingPunct="1">
              <a:spcBef>
                <a:spcPct val="0"/>
              </a:spcBef>
            </a:pPr>
            <a:r>
              <a:rPr lang="ja-JP" altLang="en-US" dirty="0">
                <a:latin typeface="+mn-ea"/>
              </a:rPr>
              <a:t>　日数がかかる場合もありますが、捕獲できるまで毎日見回りをすることが大切です。</a:t>
            </a:r>
            <a:endParaRPr lang="en-US" altLang="ja-JP" dirty="0">
              <a:latin typeface="+mn-ea"/>
            </a:endParaRPr>
          </a:p>
          <a:p>
            <a:pPr eaLnBrk="1" hangingPunct="1">
              <a:spcBef>
                <a:spcPct val="0"/>
              </a:spcBef>
            </a:pPr>
            <a:endParaRPr lang="en-US" altLang="ja-JP" dirty="0">
              <a:latin typeface="+mn-ea"/>
            </a:endParaRPr>
          </a:p>
        </p:txBody>
      </p:sp>
      <p:sp>
        <p:nvSpPr>
          <p:cNvPr id="76804" name="スライド番号プレースホルダー 3">
            <a:extLst>
              <a:ext uri="{FF2B5EF4-FFF2-40B4-BE49-F238E27FC236}">
                <a16:creationId xmlns:a16="http://schemas.microsoft.com/office/drawing/2014/main" id="{0AA9B442-E707-4C45-9FE0-EA27C886EC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CEE3696-D08E-4B79-817C-A20E32BA8B9D}" type="slidenum">
              <a:rPr lang="ja-JP" altLang="en-US" smtClean="0"/>
              <a:pPr fontAlgn="base">
                <a:spcBef>
                  <a:spcPct val="0"/>
                </a:spcBef>
                <a:spcAft>
                  <a:spcPct val="0"/>
                </a:spcAft>
              </a:pPr>
              <a:t>36</a:t>
            </a:fld>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a:extLst>
              <a:ext uri="{FF2B5EF4-FFF2-40B4-BE49-F238E27FC236}">
                <a16:creationId xmlns:a16="http://schemas.microsoft.com/office/drawing/2014/main" id="{98116D51-561E-4C35-B403-CC1A33A2A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ノート プレースホルダー 2">
            <a:extLst>
              <a:ext uri="{FF2B5EF4-FFF2-40B4-BE49-F238E27FC236}">
                <a16:creationId xmlns:a16="http://schemas.microsoft.com/office/drawing/2014/main" id="{B30DAA7F-1A9C-40EB-B94C-46D825412C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では、実際の捕獲の様子を見てみましょう。</a:t>
            </a:r>
            <a:endParaRPr lang="en-US" altLang="ja-JP" dirty="0"/>
          </a:p>
          <a:p>
            <a:pPr eaLnBrk="1" hangingPunct="1">
              <a:spcBef>
                <a:spcPct val="0"/>
              </a:spcBef>
            </a:pPr>
            <a:r>
              <a:rPr lang="ja-JP" altLang="en-US" dirty="0"/>
              <a:t>　上の画像では、少し見にくいですが、左の方からシカがやってきています。</a:t>
            </a:r>
            <a:endParaRPr lang="en-US" altLang="ja-JP" dirty="0"/>
          </a:p>
          <a:p>
            <a:pPr eaLnBrk="1" hangingPunct="1">
              <a:spcBef>
                <a:spcPct val="0"/>
              </a:spcBef>
            </a:pPr>
            <a:r>
              <a:rPr lang="ja-JP" altLang="en-US" dirty="0"/>
              <a:t>　わなの前で立ち止まっています。わなに気づいたようです。</a:t>
            </a:r>
            <a:endParaRPr lang="en-US" altLang="ja-JP" dirty="0"/>
          </a:p>
          <a:p>
            <a:pPr eaLnBrk="1" hangingPunct="1">
              <a:spcBef>
                <a:spcPct val="0"/>
              </a:spcBef>
            </a:pPr>
            <a:r>
              <a:rPr lang="ja-JP" altLang="en-US" dirty="0"/>
              <a:t>　このように鳥獣は非常に警戒心が強いので、少しでもわなが見えていたりするとすぐに気づかれてしまいます。</a:t>
            </a:r>
            <a:endParaRPr lang="en-US" altLang="ja-JP" dirty="0"/>
          </a:p>
          <a:p>
            <a:pPr eaLnBrk="1" hangingPunct="1">
              <a:spcBef>
                <a:spcPct val="0"/>
              </a:spcBef>
            </a:pPr>
            <a:endParaRPr lang="en-US" altLang="ja-JP" dirty="0"/>
          </a:p>
          <a:p>
            <a:pPr eaLnBrk="1" hangingPunct="1">
              <a:spcBef>
                <a:spcPct val="0"/>
              </a:spcBef>
            </a:pPr>
            <a:r>
              <a:rPr lang="ja-JP" altLang="en-US" dirty="0"/>
              <a:t>　下の画像でも、やはり、シカがわなの前で立ち止まってしまいました。かなり周囲を警戒している様子です。</a:t>
            </a:r>
            <a:endParaRPr lang="en-US" altLang="ja-JP" dirty="0"/>
          </a:p>
          <a:p>
            <a:pPr eaLnBrk="1" hangingPunct="1">
              <a:spcBef>
                <a:spcPct val="0"/>
              </a:spcBef>
            </a:pPr>
            <a:r>
              <a:rPr lang="ja-JP" altLang="en-US" dirty="0"/>
              <a:t>　しかし、今回は運よくわなに拘束されてくれました。</a:t>
            </a:r>
            <a:endParaRPr lang="en-US" altLang="ja-JP" dirty="0"/>
          </a:p>
          <a:p>
            <a:pPr eaLnBrk="1" hangingPunct="1">
              <a:spcBef>
                <a:spcPct val="0"/>
              </a:spcBef>
            </a:pPr>
            <a:endParaRPr lang="ja-JP" altLang="en-US" dirty="0"/>
          </a:p>
        </p:txBody>
      </p:sp>
      <p:sp>
        <p:nvSpPr>
          <p:cNvPr id="78852" name="スライド番号プレースホルダー 3">
            <a:extLst>
              <a:ext uri="{FF2B5EF4-FFF2-40B4-BE49-F238E27FC236}">
                <a16:creationId xmlns:a16="http://schemas.microsoft.com/office/drawing/2014/main" id="{71FB4D7B-CA6D-4717-9CD6-743CD4E3F4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9103AD15-6847-4C53-A0DA-7AE15B026690}" type="slidenum">
              <a:rPr lang="ja-JP" altLang="en-US" smtClean="0"/>
              <a:pPr fontAlgn="base">
                <a:spcBef>
                  <a:spcPct val="0"/>
                </a:spcBef>
                <a:spcAft>
                  <a:spcPct val="0"/>
                </a:spcAft>
              </a:pPr>
              <a:t>37</a:t>
            </a:fld>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a:extLst>
              <a:ext uri="{FF2B5EF4-FFF2-40B4-BE49-F238E27FC236}">
                <a16:creationId xmlns:a16="http://schemas.microsoft.com/office/drawing/2014/main" id="{CAF13A94-6966-447C-A334-12FC1D230B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ノート プレースホルダー 2">
            <a:extLst>
              <a:ext uri="{FF2B5EF4-FFF2-40B4-BE49-F238E27FC236}">
                <a16:creationId xmlns:a16="http://schemas.microsoft.com/office/drawing/2014/main" id="{B98A637B-1E89-459D-A155-EC7671FA2F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この画像でも、シカがわなの前で立ち止まってしまっています。何かを感じとっているようです。</a:t>
            </a:r>
            <a:endParaRPr lang="en-US" altLang="ja-JP" dirty="0"/>
          </a:p>
          <a:p>
            <a:pPr eaLnBrk="1" hangingPunct="1">
              <a:spcBef>
                <a:spcPct val="0"/>
              </a:spcBef>
            </a:pPr>
            <a:r>
              <a:rPr lang="ja-JP" altLang="en-US" dirty="0"/>
              <a:t>　しかし、何かを感じ取っても先ほどのように、わなに引っかかってくれることもあります。</a:t>
            </a:r>
            <a:endParaRPr lang="en-US" altLang="ja-JP" dirty="0"/>
          </a:p>
          <a:p>
            <a:pPr eaLnBrk="1" hangingPunct="1">
              <a:spcBef>
                <a:spcPct val="0"/>
              </a:spcBef>
            </a:pPr>
            <a:r>
              <a:rPr lang="ja-JP" altLang="en-US" dirty="0"/>
              <a:t>　今回もうまくシカを拘束できました。</a:t>
            </a:r>
            <a:endParaRPr lang="en-US" altLang="ja-JP" dirty="0"/>
          </a:p>
          <a:p>
            <a:pPr eaLnBrk="1" hangingPunct="1">
              <a:spcBef>
                <a:spcPct val="0"/>
              </a:spcBef>
            </a:pPr>
            <a:endParaRPr lang="en-US" altLang="ja-JP" dirty="0"/>
          </a:p>
          <a:p>
            <a:pPr eaLnBrk="1" hangingPunct="1">
              <a:spcBef>
                <a:spcPct val="0"/>
              </a:spcBef>
            </a:pPr>
            <a:r>
              <a:rPr lang="ja-JP" altLang="en-US" dirty="0"/>
              <a:t>　以上がわなによる捕獲方法です。</a:t>
            </a:r>
            <a:endParaRPr lang="en-US" altLang="ja-JP" dirty="0"/>
          </a:p>
          <a:p>
            <a:pPr eaLnBrk="1" hangingPunct="1">
              <a:spcBef>
                <a:spcPct val="0"/>
              </a:spcBef>
            </a:pPr>
            <a:r>
              <a:rPr lang="ja-JP" altLang="en-US" dirty="0"/>
              <a:t>　餌を使って誘引する方法と気づかれずに捕獲する方法では、安全面や必要な技術面で異なる点もありますが、毎日見回りが必要である、といった共通点もあります。</a:t>
            </a:r>
            <a:endParaRPr lang="en-US" altLang="ja-JP" dirty="0"/>
          </a:p>
          <a:p>
            <a:pPr eaLnBrk="1" hangingPunct="1">
              <a:spcBef>
                <a:spcPct val="0"/>
              </a:spcBef>
            </a:pPr>
            <a:r>
              <a:rPr lang="ja-JP" altLang="en-US" dirty="0"/>
              <a:t>　わなによる捕獲は銃に比べて時間がかかるものもありますので、根気よく毎日の作業を行うことが必要です。</a:t>
            </a:r>
          </a:p>
          <a:p>
            <a:pPr eaLnBrk="1" hangingPunct="1">
              <a:spcBef>
                <a:spcPct val="0"/>
              </a:spcBef>
            </a:pPr>
            <a:endParaRPr lang="ja-JP" altLang="en-US" dirty="0"/>
          </a:p>
        </p:txBody>
      </p:sp>
      <p:sp>
        <p:nvSpPr>
          <p:cNvPr id="80900" name="スライド番号プレースホルダー 3">
            <a:extLst>
              <a:ext uri="{FF2B5EF4-FFF2-40B4-BE49-F238E27FC236}">
                <a16:creationId xmlns:a16="http://schemas.microsoft.com/office/drawing/2014/main" id="{93B6DCDA-755A-42E3-997B-008696FCB6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CA97CC81-4E9E-4CC4-8E7B-6555684FED9C}" type="slidenum">
              <a:rPr lang="ja-JP" altLang="en-US" smtClean="0"/>
              <a:pPr fontAlgn="base">
                <a:spcBef>
                  <a:spcPct val="0"/>
                </a:spcBef>
                <a:spcAft>
                  <a:spcPct val="0"/>
                </a:spcAft>
              </a:pPr>
              <a:t>38</a:t>
            </a:fld>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a:extLst>
              <a:ext uri="{FF2B5EF4-FFF2-40B4-BE49-F238E27FC236}">
                <a16:creationId xmlns:a16="http://schemas.microsoft.com/office/drawing/2014/main" id="{1880EBCC-A505-455A-B722-D6C798CD8D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ノート プレースホルダー 2">
            <a:extLst>
              <a:ext uri="{FF2B5EF4-FFF2-40B4-BE49-F238E27FC236}">
                <a16:creationId xmlns:a16="http://schemas.microsoft.com/office/drawing/2014/main" id="{6532A6F3-FE97-4739-894E-DD8B205176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82948" name="スライド番号プレースホルダー 3">
            <a:extLst>
              <a:ext uri="{FF2B5EF4-FFF2-40B4-BE49-F238E27FC236}">
                <a16:creationId xmlns:a16="http://schemas.microsoft.com/office/drawing/2014/main" id="{9CA2BE1F-130F-4AF5-8D3E-98B456EE33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5E0FCCE-BC8A-4C05-8803-0285F827A3FC}" type="slidenum">
              <a:rPr lang="ja-JP" altLang="en-US" smtClean="0"/>
              <a:pPr fontAlgn="base">
                <a:spcBef>
                  <a:spcPct val="0"/>
                </a:spcBef>
                <a:spcAft>
                  <a:spcPct val="0"/>
                </a:spcAft>
              </a:pPr>
              <a:t>39</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CAB40720-3202-4C6F-A133-AC7C9EFFD829}"/>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B409C236-0043-4CE5-9D66-83864E1EA8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また、事業者や同僚の捕獲従事者がもっている技術特性や安全管理についての考え方は、その事業者や捕獲従事者が実践してきた捕獲方法の経験によって、細部が異なることが多くあります。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こうした経験による違い、個人的視点による違いを捕獲従事者相互に理解しあい、認め合うことは、安全で円滑な業務遂行には非常に重要なことです。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捕獲従事者各人は、自身がそれまで実施してこなかった方法についても理解し、様々な捕獲方法を経験し、習得することにより、鳥獣捕獲等事業として受託できる業務の幅を広げていくことになります。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それぞれの捕獲方法が、どれだけ効率的であるのか、また、どれだけ安全性が確保できるのかは、対象鳥獣の生息状況や環境条件によっても左右されますし、捕獲従事者の経験や能力によっても大きく左右され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さらに、捕獲の目的（個体数の管理、被害の防止や人身事故の回避等）に応じて、採用すべき方法も変わることが想定されます。 </a:t>
            </a:r>
          </a:p>
          <a:p>
            <a:r>
              <a:rPr lang="ja-JP" altLang="en-US" b="0" i="0" u="none" strike="noStrike" baseline="0" dirty="0">
                <a:solidFill>
                  <a:srgbClr val="000000"/>
                </a:solidFill>
                <a:latin typeface="+mn-ea"/>
              </a:rPr>
              <a:t>　認定鳥獣捕獲等事業者や捕獲従事者の皆さんは、これまでの捕獲の経験や事前調査、試験的な捕獲実験等の成果を踏まえて、適切な方法を選択することが求められます。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なお、認定鳥獣捕獲等事業者が選択する捕獲方法や安全確保のために共有する事項等は、全国一律のものではなく、業務の目的、実施内容、実施地域に応じて異なります。</a:t>
            </a:r>
            <a:endParaRPr lang="en-US" altLang="ja-JP" b="0" i="0" u="none" strike="noStrike" baseline="0" dirty="0">
              <a:solidFill>
                <a:srgbClr val="000000"/>
              </a:solidFill>
              <a:latin typeface="+mn-ea"/>
            </a:endParaRPr>
          </a:p>
          <a:p>
            <a:r>
              <a:rPr lang="ja-JP" altLang="en-US" b="0" i="0" u="none" strike="noStrike" baseline="0">
                <a:solidFill>
                  <a:srgbClr val="000000"/>
                </a:solidFill>
                <a:latin typeface="+mn-ea"/>
              </a:rPr>
              <a:t>　その</a:t>
            </a:r>
            <a:r>
              <a:rPr lang="ja-JP" altLang="en-US" b="0" i="0" u="none" strike="noStrike" baseline="0" dirty="0">
                <a:solidFill>
                  <a:srgbClr val="000000"/>
                </a:solidFill>
                <a:latin typeface="+mn-ea"/>
              </a:rPr>
              <a:t>ため、認定鳥獣捕獲等事業者には捕獲従事者に対して業務に応じた研修を受講させることが求められますし、捕獲従事者の皆さんには、常日頃から情報を収集し、地域特性を理解する姿勢が求められます。 </a:t>
            </a:r>
            <a:endParaRPr lang="en-US" altLang="ja-JP" dirty="0">
              <a:latin typeface="+mn-ea"/>
            </a:endParaRPr>
          </a:p>
        </p:txBody>
      </p:sp>
      <p:sp>
        <p:nvSpPr>
          <p:cNvPr id="26628" name="スライド番号プレースホルダー 3">
            <a:extLst>
              <a:ext uri="{FF2B5EF4-FFF2-40B4-BE49-F238E27FC236}">
                <a16:creationId xmlns:a16="http://schemas.microsoft.com/office/drawing/2014/main" id="{D4D420A9-9163-44CF-94E1-9186BB715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8EC5AA3-37BF-4F30-B63D-5D23945E349C}" type="slidenum">
              <a:rPr lang="ja-JP" altLang="en-US" smtClean="0"/>
              <a:pPr/>
              <a:t>4</a:t>
            </a:fld>
            <a:endParaRPr lang="ja-JP" altLang="en-US"/>
          </a:p>
        </p:txBody>
      </p:sp>
    </p:spTree>
    <p:extLst>
      <p:ext uri="{BB962C8B-B14F-4D97-AF65-F5344CB8AC3E}">
        <p14:creationId xmlns:p14="http://schemas.microsoft.com/office/powerpoint/2010/main" val="14216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　同じ捕獲でも、銃による捕獲とわなによる捕獲では大きな特徴の違いがあります。</a:t>
            </a:r>
          </a:p>
          <a:p>
            <a:pPr eaLnBrk="1" hangingPunct="1">
              <a:spcBef>
                <a:spcPct val="0"/>
              </a:spcBef>
            </a:pPr>
            <a:r>
              <a:rPr lang="ja-JP" altLang="en-US" dirty="0"/>
              <a:t>　適切な捕獲方法を選択するうえでも、銃とわなの大まかな違いは認識する必要があります。</a:t>
            </a:r>
          </a:p>
          <a:p>
            <a:pPr eaLnBrk="1" hangingPunct="1">
              <a:spcBef>
                <a:spcPct val="0"/>
              </a:spcBef>
            </a:pPr>
            <a:r>
              <a:rPr lang="ja-JP" altLang="en-US" dirty="0"/>
              <a:t>　そこでまず、銃による捕獲をみていきましょう。</a:t>
            </a:r>
          </a:p>
          <a:p>
            <a:pPr eaLnBrk="1" hangingPunct="1">
              <a:spcBef>
                <a:spcPct val="0"/>
              </a:spcBef>
            </a:pPr>
            <a:endParaRPr lang="en-US" altLang="ja-JP" dirty="0"/>
          </a:p>
          <a:p>
            <a:pPr eaLnBrk="1" hangingPunct="1">
              <a:spcBef>
                <a:spcPct val="0"/>
              </a:spcBef>
            </a:pPr>
            <a:endParaRPr lang="en-US" altLang="ja-JP"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5</a:t>
            </a:fld>
            <a:endParaRPr lang="ja-JP" altLang="en-US" dirty="0"/>
          </a:p>
        </p:txBody>
      </p:sp>
    </p:spTree>
    <p:extLst>
      <p:ext uri="{BB962C8B-B14F-4D97-AF65-F5344CB8AC3E}">
        <p14:creationId xmlns:p14="http://schemas.microsoft.com/office/powerpoint/2010/main" val="4141033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銃による捕獲には、以下のような技術的特徴があります。 </a:t>
            </a:r>
          </a:p>
          <a:p>
            <a:r>
              <a:rPr lang="en-US" altLang="ja-JP" b="0" i="0" u="none" strike="noStrike" baseline="0" dirty="0">
                <a:solidFill>
                  <a:srgbClr val="000000"/>
                </a:solidFill>
                <a:latin typeface="+mn-ea"/>
              </a:rPr>
              <a:t>• </a:t>
            </a:r>
            <a:r>
              <a:rPr lang="ja-JP" altLang="en-US" b="0" i="0" u="none" strike="noStrike" baseline="0" dirty="0">
                <a:solidFill>
                  <a:srgbClr val="000000"/>
                </a:solidFill>
                <a:latin typeface="+mn-ea"/>
              </a:rPr>
              <a:t>運動能力の高い鳥獣を、即時に捕殺することができる。 </a:t>
            </a:r>
          </a:p>
          <a:p>
            <a:r>
              <a:rPr lang="en-US" altLang="ja-JP" b="0" i="0" u="none" strike="noStrike" baseline="0" dirty="0">
                <a:solidFill>
                  <a:srgbClr val="000000"/>
                </a:solidFill>
                <a:latin typeface="+mn-ea"/>
              </a:rPr>
              <a:t>• </a:t>
            </a:r>
            <a:r>
              <a:rPr lang="ja-JP" altLang="en-US" b="0" i="0" u="none" strike="noStrike" baseline="0" dirty="0">
                <a:solidFill>
                  <a:srgbClr val="000000"/>
                </a:solidFill>
                <a:latin typeface="+mn-ea"/>
              </a:rPr>
              <a:t>わなのような構造物を設置する必要がなく、捕獲従事者が必要な場所に能動的に移動して捕獲できる。また、誘引や馴化に時間をかける必要がない方法もある。 </a:t>
            </a:r>
          </a:p>
          <a:p>
            <a:r>
              <a:rPr lang="en-US" altLang="ja-JP" b="0" i="0" u="none" strike="noStrike" baseline="0" dirty="0">
                <a:solidFill>
                  <a:srgbClr val="000000"/>
                </a:solidFill>
                <a:latin typeface="+mn-ea"/>
              </a:rPr>
              <a:t>• </a:t>
            </a:r>
            <a:r>
              <a:rPr lang="ja-JP" altLang="en-US" b="0" i="0" u="none" strike="noStrike" baseline="0" dirty="0">
                <a:solidFill>
                  <a:srgbClr val="000000"/>
                </a:solidFill>
                <a:latin typeface="+mn-ea"/>
              </a:rPr>
              <a:t>捕獲従事者が対象鳥獣を目視で確認したうえで、選択的に捕殺できる。 </a:t>
            </a:r>
          </a:p>
          <a:p>
            <a:r>
              <a:rPr lang="en-US" altLang="ja-JP" b="0" i="0" u="none" strike="noStrike" baseline="0" dirty="0">
                <a:solidFill>
                  <a:srgbClr val="000000"/>
                </a:solidFill>
                <a:latin typeface="+mn-ea"/>
              </a:rPr>
              <a:t>• </a:t>
            </a:r>
            <a:r>
              <a:rPr lang="ja-JP" altLang="en-US" b="0" i="0" u="none" strike="noStrike" baseline="0" dirty="0">
                <a:solidFill>
                  <a:srgbClr val="000000"/>
                </a:solidFill>
                <a:latin typeface="+mn-ea"/>
              </a:rPr>
              <a:t>射撃技術や対象鳥獣を射程内に捉えるための知見や技術が必要である。 </a:t>
            </a:r>
          </a:p>
          <a:p>
            <a:r>
              <a:rPr lang="en-US" altLang="ja-JP" b="0" i="0" u="none" strike="noStrike" baseline="0" dirty="0">
                <a:solidFill>
                  <a:srgbClr val="000000"/>
                </a:solidFill>
                <a:latin typeface="+mn-ea"/>
              </a:rPr>
              <a:t>• </a:t>
            </a:r>
            <a:r>
              <a:rPr lang="ja-JP" altLang="en-US" b="0" i="0" u="none" strike="noStrike" baseline="0" dirty="0">
                <a:solidFill>
                  <a:srgbClr val="000000"/>
                </a:solidFill>
                <a:latin typeface="+mn-ea"/>
              </a:rPr>
              <a:t>銃は、人に対しても殺傷能力があるため、より高度な安全管理が求められる。 </a:t>
            </a:r>
          </a:p>
          <a:p>
            <a:r>
              <a:rPr lang="en-US" altLang="ja-JP" b="0" i="0" u="none" strike="noStrike" baseline="0" dirty="0">
                <a:solidFill>
                  <a:srgbClr val="000000"/>
                </a:solidFill>
                <a:latin typeface="+mn-ea"/>
              </a:rPr>
              <a:t>• </a:t>
            </a:r>
            <a:r>
              <a:rPr lang="ja-JP" altLang="en-US" b="0" i="0" u="none" strike="noStrike" baseline="0" dirty="0">
                <a:solidFill>
                  <a:srgbClr val="000000"/>
                </a:solidFill>
                <a:latin typeface="+mn-ea"/>
              </a:rPr>
              <a:t>錯誤捕獲（誤射）の可能性がある。そのためカモシカやクマ類など捕獲対象以外の種の生息状況を把握しておく必要がある。</a:t>
            </a:r>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6</a:t>
            </a:fld>
            <a:endParaRPr lang="ja-JP" altLang="en-US"/>
          </a:p>
        </p:txBody>
      </p:sp>
    </p:spTree>
    <p:extLst>
      <p:ext uri="{BB962C8B-B14F-4D97-AF65-F5344CB8AC3E}">
        <p14:creationId xmlns:p14="http://schemas.microsoft.com/office/powerpoint/2010/main" val="1411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つづき</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銃による捕獲には、以下のような技術的特徴があります。 </a:t>
            </a:r>
          </a:p>
          <a:p>
            <a:r>
              <a:rPr lang="en-US" altLang="ja-JP" b="0" i="0" u="none" strike="noStrike" baseline="0" dirty="0">
                <a:solidFill>
                  <a:srgbClr val="000000"/>
                </a:solidFill>
                <a:latin typeface="+mn-ea"/>
              </a:rPr>
              <a:t>• </a:t>
            </a:r>
            <a:r>
              <a:rPr lang="ja-JP" altLang="en-US" b="0" i="0" u="none" strike="noStrike" baseline="0" dirty="0">
                <a:solidFill>
                  <a:srgbClr val="000000"/>
                </a:solidFill>
                <a:latin typeface="+mn-ea"/>
              </a:rPr>
              <a:t>射撃技術や対象鳥獣を射程内に捉えるための知見や技術が必要である。 </a:t>
            </a:r>
          </a:p>
          <a:p>
            <a:r>
              <a:rPr lang="en-US" altLang="ja-JP" b="0" i="0" u="none" strike="noStrike" baseline="0" dirty="0">
                <a:solidFill>
                  <a:srgbClr val="000000"/>
                </a:solidFill>
                <a:latin typeface="+mn-ea"/>
              </a:rPr>
              <a:t>• </a:t>
            </a:r>
            <a:r>
              <a:rPr lang="ja-JP" altLang="en-US" b="0" i="0" u="none" strike="noStrike" baseline="0" dirty="0">
                <a:solidFill>
                  <a:srgbClr val="000000"/>
                </a:solidFill>
                <a:latin typeface="+mn-ea"/>
              </a:rPr>
              <a:t>銃は、人に対しても殺傷能力があるため、より高度な安全管理が求められる。 </a:t>
            </a:r>
          </a:p>
          <a:p>
            <a:r>
              <a:rPr lang="en-US" altLang="ja-JP" b="0" i="0" u="none" strike="noStrike" baseline="0" dirty="0">
                <a:solidFill>
                  <a:srgbClr val="000000"/>
                </a:solidFill>
                <a:latin typeface="+mn-ea"/>
              </a:rPr>
              <a:t>• </a:t>
            </a:r>
            <a:r>
              <a:rPr lang="ja-JP" altLang="en-US" b="0" i="0" u="none" strike="noStrike" baseline="0" dirty="0">
                <a:solidFill>
                  <a:srgbClr val="000000"/>
                </a:solidFill>
                <a:latin typeface="+mn-ea"/>
              </a:rPr>
              <a:t>錯誤捕獲（誤射）の可能性がある。そのためカモシカやクマ類など捕獲対象以外の種の生息状況を把握しておく必要がある。</a:t>
            </a:r>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7</a:t>
            </a:fld>
            <a:endParaRPr lang="ja-JP" altLang="en-US"/>
          </a:p>
        </p:txBody>
      </p:sp>
    </p:spTree>
    <p:extLst>
      <p:ext uri="{BB962C8B-B14F-4D97-AF65-F5344CB8AC3E}">
        <p14:creationId xmlns:p14="http://schemas.microsoft.com/office/powerpoint/2010/main" val="794072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こうした技術的特徴から導かれる前提は、銃による捕獲は、</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「対象鳥獣を確実に目視でき、銃の射程内に近づくことができ、矢先の安全が確保されているときのみ、射撃技術のある人が捕獲できる。」</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ということです。</a:t>
            </a:r>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8</a:t>
            </a:fld>
            <a:endParaRPr lang="ja-JP" altLang="en-US"/>
          </a:p>
        </p:txBody>
      </p:sp>
    </p:spTree>
    <p:extLst>
      <p:ext uri="{BB962C8B-B14F-4D97-AF65-F5344CB8AC3E}">
        <p14:creationId xmlns:p14="http://schemas.microsoft.com/office/powerpoint/2010/main" val="4202434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銃には射程や射撃技術の制約があります。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そのため、捕獲従事者は、対象鳥獣を確実に目視し、命中させることができる距離に近づいたり、対象鳥獣を誘引してから、射撃する必要があります。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見通しの悪い灌木や茂みの多い場所や、対象鳥獣の警戒心の強い場所では、射撃が難しくなるため、安全に射撃するために何らかの工夫をしなくてはなりません。 </a:t>
            </a:r>
          </a:p>
          <a:p>
            <a:r>
              <a:rPr lang="ja-JP" altLang="en-US" b="0" i="0" u="none" strike="noStrike" baseline="0" dirty="0">
                <a:solidFill>
                  <a:srgbClr val="000000"/>
                </a:solidFill>
                <a:latin typeface="+mn-ea"/>
              </a:rPr>
              <a:t>　そのための工夫は、大まかに、</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「待ち伏せて捕獲する方法」</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「探索・追跡して捕獲する方法」</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「待ち伏せと探索・追跡を組み合わせて捕獲する方法」</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の、３つに分けられます。  </a:t>
            </a:r>
          </a:p>
          <a:p>
            <a:pPr eaLnBrk="1" hangingPunct="1">
              <a:spcBef>
                <a:spcPct val="0"/>
              </a:spcBef>
            </a:pPr>
            <a:endParaRPr lang="en-US" altLang="ja-JP" dirty="0">
              <a:latin typeface="+mn-ea"/>
            </a:endParaRPr>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9</a:t>
            </a:fld>
            <a:endParaRPr lang="ja-JP" altLang="en-US"/>
          </a:p>
        </p:txBody>
      </p:sp>
    </p:spTree>
    <p:extLst>
      <p:ext uri="{BB962C8B-B14F-4D97-AF65-F5344CB8AC3E}">
        <p14:creationId xmlns:p14="http://schemas.microsoft.com/office/powerpoint/2010/main" val="141759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A2E1DC8D-69DE-40C8-ABA3-3DF80060A51B}"/>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03288A46-07EC-4041-A966-2A76B56EFDB3}"/>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681452A7-9A17-43CC-BD73-8BB6806F36C3}"/>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3">
            <a:extLst>
              <a:ext uri="{FF2B5EF4-FFF2-40B4-BE49-F238E27FC236}">
                <a16:creationId xmlns:a16="http://schemas.microsoft.com/office/drawing/2014/main" id="{487FEBC8-7FE0-448D-BC8A-4D4A2C69F763}"/>
              </a:ext>
            </a:extLst>
          </p:cNvPr>
          <p:cNvSpPr>
            <a:spLocks noGrp="1"/>
          </p:cNvSpPr>
          <p:nvPr>
            <p:ph type="dt" sz="half" idx="10"/>
          </p:nvPr>
        </p:nvSpPr>
        <p:spPr/>
        <p:txBody>
          <a:bodyPr/>
          <a:lstStyle>
            <a:lvl1pPr>
              <a:defRPr/>
            </a:lvl1pPr>
          </a:lstStyle>
          <a:p>
            <a:pPr>
              <a:defRPr/>
            </a:pPr>
            <a:fld id="{F4848548-75B5-4B5A-A8BF-855EA6C2451F}"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570B19ED-6D13-489F-B2D6-F0A467C39295}"/>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07F9595A-AFF6-4F99-B757-6C11868F8BF8}"/>
              </a:ext>
            </a:extLst>
          </p:cNvPr>
          <p:cNvSpPr>
            <a:spLocks noGrp="1"/>
          </p:cNvSpPr>
          <p:nvPr>
            <p:ph type="sldNum" sz="quarter" idx="12"/>
          </p:nvPr>
        </p:nvSpPr>
        <p:spPr/>
        <p:txBody>
          <a:bodyPr/>
          <a:lstStyle>
            <a:lvl1pPr>
              <a:defRPr/>
            </a:lvl1pPr>
          </a:lstStyle>
          <a:p>
            <a:pPr>
              <a:defRPr/>
            </a:pPr>
            <a:fld id="{60B82465-2F11-4FD9-AA7A-04ABB24EEC53}" type="slidenum">
              <a:rPr lang="ja-JP" altLang="en-US"/>
              <a:pPr>
                <a:defRPr/>
              </a:pPr>
              <a:t>‹#›</a:t>
            </a:fld>
            <a:endParaRPr lang="ja-JP" altLang="en-US"/>
          </a:p>
        </p:txBody>
      </p:sp>
    </p:spTree>
    <p:extLst>
      <p:ext uri="{BB962C8B-B14F-4D97-AF65-F5344CB8AC3E}">
        <p14:creationId xmlns:p14="http://schemas.microsoft.com/office/powerpoint/2010/main" val="402999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C25B12EA-684B-4C53-8340-0B415004E826}"/>
              </a:ext>
            </a:extLst>
          </p:cNvPr>
          <p:cNvSpPr>
            <a:spLocks noGrp="1"/>
          </p:cNvSpPr>
          <p:nvPr>
            <p:ph type="dt" sz="half" idx="10"/>
          </p:nvPr>
        </p:nvSpPr>
        <p:spPr/>
        <p:txBody>
          <a:bodyPr/>
          <a:lstStyle>
            <a:lvl1pPr>
              <a:defRPr/>
            </a:lvl1pPr>
          </a:lstStyle>
          <a:p>
            <a:pPr>
              <a:defRPr/>
            </a:pPr>
            <a:fld id="{197D7DA7-4996-412A-BC99-96EFE810EC97}"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4EF6662C-B2FD-4E6E-9DD0-9A250E260EEF}"/>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28751E11-79E0-4542-AC34-CF28A6439359}"/>
              </a:ext>
            </a:extLst>
          </p:cNvPr>
          <p:cNvSpPr>
            <a:spLocks noGrp="1"/>
          </p:cNvSpPr>
          <p:nvPr>
            <p:ph type="sldNum" sz="quarter" idx="12"/>
          </p:nvPr>
        </p:nvSpPr>
        <p:spPr/>
        <p:txBody>
          <a:bodyPr/>
          <a:lstStyle>
            <a:lvl1pPr>
              <a:defRPr/>
            </a:lvl1pPr>
          </a:lstStyle>
          <a:p>
            <a:pPr>
              <a:defRPr/>
            </a:pPr>
            <a:fld id="{0AC2F1B2-34C1-4F6C-B276-4157B9C5CA33}" type="slidenum">
              <a:rPr lang="ja-JP" altLang="en-US"/>
              <a:pPr>
                <a:defRPr/>
              </a:pPr>
              <a:t>‹#›</a:t>
            </a:fld>
            <a:endParaRPr lang="ja-JP" altLang="en-US"/>
          </a:p>
        </p:txBody>
      </p:sp>
    </p:spTree>
    <p:extLst>
      <p:ext uri="{BB962C8B-B14F-4D97-AF65-F5344CB8AC3E}">
        <p14:creationId xmlns:p14="http://schemas.microsoft.com/office/powerpoint/2010/main" val="3725132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8562C23-6B95-4ED2-9A62-2A3B723CB803}"/>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829B14FC-895B-4012-BEC7-338516CFAABD}"/>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Date Placeholder 3">
            <a:extLst>
              <a:ext uri="{FF2B5EF4-FFF2-40B4-BE49-F238E27FC236}">
                <a16:creationId xmlns:a16="http://schemas.microsoft.com/office/drawing/2014/main" id="{85B3CE7E-2B66-46CA-AD32-49B4A54590D5}"/>
              </a:ext>
            </a:extLst>
          </p:cNvPr>
          <p:cNvSpPr>
            <a:spLocks noGrp="1"/>
          </p:cNvSpPr>
          <p:nvPr>
            <p:ph type="dt" sz="half" idx="10"/>
          </p:nvPr>
        </p:nvSpPr>
        <p:spPr/>
        <p:txBody>
          <a:bodyPr/>
          <a:lstStyle>
            <a:lvl1pPr>
              <a:defRPr/>
            </a:lvl1pPr>
          </a:lstStyle>
          <a:p>
            <a:pPr>
              <a:defRPr/>
            </a:pPr>
            <a:fld id="{2D78F930-86E8-4166-9232-D85CADEFE9C0}" type="datetimeFigureOut">
              <a:rPr lang="ja-JP" altLang="en-US"/>
              <a:pPr>
                <a:defRPr/>
              </a:pPr>
              <a:t>2024/3/19</a:t>
            </a:fld>
            <a:endParaRPr lang="ja-JP" altLang="en-US"/>
          </a:p>
        </p:txBody>
      </p:sp>
      <p:sp>
        <p:nvSpPr>
          <p:cNvPr id="7" name="Footer Placeholder 4">
            <a:extLst>
              <a:ext uri="{FF2B5EF4-FFF2-40B4-BE49-F238E27FC236}">
                <a16:creationId xmlns:a16="http://schemas.microsoft.com/office/drawing/2014/main" id="{9A70D224-219B-46B2-848D-06B6EBBA7A2E}"/>
              </a:ext>
            </a:extLst>
          </p:cNvPr>
          <p:cNvSpPr>
            <a:spLocks noGrp="1"/>
          </p:cNvSpPr>
          <p:nvPr>
            <p:ph type="ftr" sz="quarter" idx="11"/>
          </p:nvPr>
        </p:nvSpPr>
        <p:spPr/>
        <p:txBody>
          <a:bodyPr/>
          <a:lstStyle>
            <a:lvl1pPr>
              <a:defRPr/>
            </a:lvl1pPr>
          </a:lstStyle>
          <a:p>
            <a:pPr>
              <a:defRPr/>
            </a:pPr>
            <a:endParaRPr lang="ja-JP" altLang="en-US"/>
          </a:p>
        </p:txBody>
      </p:sp>
      <p:sp>
        <p:nvSpPr>
          <p:cNvPr id="8" name="Slide Number Placeholder 5">
            <a:extLst>
              <a:ext uri="{FF2B5EF4-FFF2-40B4-BE49-F238E27FC236}">
                <a16:creationId xmlns:a16="http://schemas.microsoft.com/office/drawing/2014/main" id="{1EB080C2-C2E2-41BA-BC21-1C6CFE598444}"/>
              </a:ext>
            </a:extLst>
          </p:cNvPr>
          <p:cNvSpPr>
            <a:spLocks noGrp="1"/>
          </p:cNvSpPr>
          <p:nvPr>
            <p:ph type="sldNum" sz="quarter" idx="12"/>
          </p:nvPr>
        </p:nvSpPr>
        <p:spPr/>
        <p:txBody>
          <a:bodyPr/>
          <a:lstStyle>
            <a:lvl1pPr>
              <a:defRPr/>
            </a:lvl1pPr>
          </a:lstStyle>
          <a:p>
            <a:pPr>
              <a:defRPr/>
            </a:pPr>
            <a:fld id="{AB9CD668-E535-4E40-87D1-B630546B6D8F}" type="slidenum">
              <a:rPr lang="ja-JP" altLang="en-US"/>
              <a:pPr>
                <a:defRPr/>
              </a:pPr>
              <a:t>‹#›</a:t>
            </a:fld>
            <a:endParaRPr lang="ja-JP" altLang="en-US"/>
          </a:p>
        </p:txBody>
      </p:sp>
    </p:spTree>
    <p:extLst>
      <p:ext uri="{BB962C8B-B14F-4D97-AF65-F5344CB8AC3E}">
        <p14:creationId xmlns:p14="http://schemas.microsoft.com/office/powerpoint/2010/main" val="2525214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タイトル付きの&#10;コンテンツ">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CA2489BB-5FF9-4488-BA16-0E65D884A732}"/>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8">
            <a:extLst>
              <a:ext uri="{FF2B5EF4-FFF2-40B4-BE49-F238E27FC236}">
                <a16:creationId xmlns:a16="http://schemas.microsoft.com/office/drawing/2014/main" id="{5934BF61-1605-4D20-B01E-2FBE259AF120}"/>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8588" y="455575"/>
            <a:ext cx="2901465" cy="2286000"/>
          </a:xfrm>
        </p:spPr>
        <p:txBody>
          <a:bodyPr/>
          <a:lstStyle>
            <a:lvl1pPr>
              <a:defRPr sz="3600" b="0">
                <a:solidFill>
                  <a:srgbClr val="FFFFFF"/>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lvl1pPr>
              <a:defRPr sz="3300"/>
            </a:lvl1pPr>
            <a:lvl2pPr>
              <a:defRPr sz="33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Date Placeholder 4">
            <a:extLst>
              <a:ext uri="{FF2B5EF4-FFF2-40B4-BE49-F238E27FC236}">
                <a16:creationId xmlns:a16="http://schemas.microsoft.com/office/drawing/2014/main" id="{701E3277-17AE-48E2-A32F-C71D7F3F52E8}"/>
              </a:ext>
            </a:extLst>
          </p:cNvPr>
          <p:cNvSpPr>
            <a:spLocks noGrp="1"/>
          </p:cNvSpPr>
          <p:nvPr>
            <p:ph type="dt" sz="half" idx="10"/>
          </p:nvPr>
        </p:nvSpPr>
        <p:spPr>
          <a:xfrm>
            <a:off x="349250" y="6459538"/>
            <a:ext cx="1963738" cy="365125"/>
          </a:xfrm>
        </p:spPr>
        <p:txBody>
          <a:bodyPr/>
          <a:lstStyle>
            <a:lvl1pPr algn="l">
              <a:defRPr/>
            </a:lvl1pPr>
          </a:lstStyle>
          <a:p>
            <a:pPr>
              <a:defRPr/>
            </a:pPr>
            <a:fld id="{63B9D993-9BD0-43D6-8EF6-5239AE5BB091}" type="datetimeFigureOut">
              <a:rPr lang="ja-JP" altLang="en-US"/>
              <a:pPr>
                <a:defRPr/>
              </a:pPr>
              <a:t>2024/3/19</a:t>
            </a:fld>
            <a:endParaRPr lang="ja-JP" altLang="en-US"/>
          </a:p>
        </p:txBody>
      </p:sp>
      <p:sp>
        <p:nvSpPr>
          <p:cNvPr id="7" name="Footer Placeholder 5">
            <a:extLst>
              <a:ext uri="{FF2B5EF4-FFF2-40B4-BE49-F238E27FC236}">
                <a16:creationId xmlns:a16="http://schemas.microsoft.com/office/drawing/2014/main" id="{CC870A3F-93C5-408E-9852-DA8BCC18EF72}"/>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ja-JP" altLang="en-US"/>
          </a:p>
        </p:txBody>
      </p:sp>
      <p:sp>
        <p:nvSpPr>
          <p:cNvPr id="8" name="Slide Number Placeholder 6">
            <a:extLst>
              <a:ext uri="{FF2B5EF4-FFF2-40B4-BE49-F238E27FC236}">
                <a16:creationId xmlns:a16="http://schemas.microsoft.com/office/drawing/2014/main" id="{70BF348E-4F61-47F4-B16F-56892CFCAD0C}"/>
              </a:ext>
            </a:extLst>
          </p:cNvPr>
          <p:cNvSpPr>
            <a:spLocks noGrp="1"/>
          </p:cNvSpPr>
          <p:nvPr>
            <p:ph type="sldNum" sz="quarter" idx="12"/>
          </p:nvPr>
        </p:nvSpPr>
        <p:spPr/>
        <p:txBody>
          <a:bodyPr/>
          <a:lstStyle>
            <a:lvl1pPr>
              <a:defRPr>
                <a:solidFill>
                  <a:schemeClr val="tx2"/>
                </a:solidFill>
              </a:defRPr>
            </a:lvl1pPr>
          </a:lstStyle>
          <a:p>
            <a:pPr>
              <a:defRPr/>
            </a:pPr>
            <a:fld id="{1B1537A8-F40F-4A2B-B2D9-6CE3EF541149}" type="slidenum">
              <a:rPr lang="ja-JP" altLang="en-US"/>
              <a:pPr>
                <a:defRPr/>
              </a:pPr>
              <a:t>‹#›</a:t>
            </a:fld>
            <a:endParaRPr lang="ja-JP" altLang="en-US"/>
          </a:p>
        </p:txBody>
      </p:sp>
    </p:spTree>
    <p:extLst>
      <p:ext uri="{BB962C8B-B14F-4D97-AF65-F5344CB8AC3E}">
        <p14:creationId xmlns:p14="http://schemas.microsoft.com/office/powerpoint/2010/main" val="1529916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9F214409-211F-4C0C-B088-234E162643BA}"/>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93140771-F359-4438-B37D-6C9F60B1CEB4}"/>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B1989F21-9CA4-4C6B-8C33-225001ECF3BB}"/>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3">
            <a:extLst>
              <a:ext uri="{FF2B5EF4-FFF2-40B4-BE49-F238E27FC236}">
                <a16:creationId xmlns:a16="http://schemas.microsoft.com/office/drawing/2014/main" id="{F6E0924C-CE39-4934-92D0-F3CC2AA77F1A}"/>
              </a:ext>
            </a:extLst>
          </p:cNvPr>
          <p:cNvSpPr>
            <a:spLocks noGrp="1"/>
          </p:cNvSpPr>
          <p:nvPr>
            <p:ph type="dt" sz="half" idx="10"/>
          </p:nvPr>
        </p:nvSpPr>
        <p:spPr/>
        <p:txBody>
          <a:bodyPr/>
          <a:lstStyle>
            <a:lvl1pPr>
              <a:defRPr/>
            </a:lvl1pPr>
          </a:lstStyle>
          <a:p>
            <a:pPr>
              <a:defRPr/>
            </a:pPr>
            <a:fld id="{F41F63E0-AA49-4717-A520-4B581E0EB6A9}"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59BB3CF1-4CBB-4D41-B2DA-53A59D68EAE2}"/>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5B074960-AD46-4249-88C5-478C5390FE42}"/>
              </a:ext>
            </a:extLst>
          </p:cNvPr>
          <p:cNvSpPr>
            <a:spLocks noGrp="1"/>
          </p:cNvSpPr>
          <p:nvPr>
            <p:ph type="sldNum" sz="quarter" idx="12"/>
          </p:nvPr>
        </p:nvSpPr>
        <p:spPr/>
        <p:txBody>
          <a:bodyPr/>
          <a:lstStyle>
            <a:lvl1pPr>
              <a:defRPr/>
            </a:lvl1pPr>
          </a:lstStyle>
          <a:p>
            <a:pPr>
              <a:defRPr/>
            </a:pPr>
            <a:fld id="{CF8703CA-7151-414D-B694-416CD0BC7D89}" type="slidenum">
              <a:rPr lang="ja-JP" altLang="en-US"/>
              <a:pPr>
                <a:defRPr/>
              </a:pPr>
              <a:t>‹#›</a:t>
            </a:fld>
            <a:endParaRPr lang="ja-JP" altLang="en-US"/>
          </a:p>
        </p:txBody>
      </p:sp>
    </p:spTree>
    <p:extLst>
      <p:ext uri="{BB962C8B-B14F-4D97-AF65-F5344CB8AC3E}">
        <p14:creationId xmlns:p14="http://schemas.microsoft.com/office/powerpoint/2010/main" val="1865324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36FB6AA1-250A-405B-98BB-4F2FE6AE3869}"/>
              </a:ext>
            </a:extLst>
          </p:cNvPr>
          <p:cNvSpPr>
            <a:spLocks noGrp="1"/>
          </p:cNvSpPr>
          <p:nvPr>
            <p:ph type="dt" sz="half" idx="10"/>
          </p:nvPr>
        </p:nvSpPr>
        <p:spPr/>
        <p:txBody>
          <a:bodyPr/>
          <a:lstStyle>
            <a:lvl1pPr>
              <a:defRPr/>
            </a:lvl1pPr>
          </a:lstStyle>
          <a:p>
            <a:pPr>
              <a:defRPr/>
            </a:pPr>
            <a:fld id="{3A2D4EC0-46DC-48FA-A293-22D15B80D54C}"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7C3EDE76-43DE-41F7-B4F4-366F9262573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A3A1C375-7712-4CB8-8315-E10E3A8FEC17}"/>
              </a:ext>
            </a:extLst>
          </p:cNvPr>
          <p:cNvSpPr>
            <a:spLocks noGrp="1"/>
          </p:cNvSpPr>
          <p:nvPr>
            <p:ph type="sldNum" sz="quarter" idx="12"/>
          </p:nvPr>
        </p:nvSpPr>
        <p:spPr/>
        <p:txBody>
          <a:bodyPr/>
          <a:lstStyle>
            <a:lvl1pPr>
              <a:defRPr/>
            </a:lvl1pPr>
          </a:lstStyle>
          <a:p>
            <a:pPr>
              <a:defRPr/>
            </a:pPr>
            <a:fld id="{3E1DF000-92E3-4089-A3A6-6C7BCA5A5E31}" type="slidenum">
              <a:rPr lang="ja-JP" altLang="en-US"/>
              <a:pPr>
                <a:defRPr/>
              </a:pPr>
              <a:t>‹#›</a:t>
            </a:fld>
            <a:endParaRPr lang="ja-JP" altLang="en-US"/>
          </a:p>
        </p:txBody>
      </p:sp>
    </p:spTree>
    <p:extLst>
      <p:ext uri="{BB962C8B-B14F-4D97-AF65-F5344CB8AC3E}">
        <p14:creationId xmlns:p14="http://schemas.microsoft.com/office/powerpoint/2010/main" val="2061030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FAA246DA-321E-4ED2-B29F-EB39546B0DB7}"/>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9C7CB897-250E-48CC-820C-4C589BB302A2}"/>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EAEBFD86-5B42-4F49-B2BA-C5C0703A64D7}"/>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3">
            <a:extLst>
              <a:ext uri="{FF2B5EF4-FFF2-40B4-BE49-F238E27FC236}">
                <a16:creationId xmlns:a16="http://schemas.microsoft.com/office/drawing/2014/main" id="{C0B42EA2-E2E0-4C05-AE91-9837E9FF6BDD}"/>
              </a:ext>
            </a:extLst>
          </p:cNvPr>
          <p:cNvSpPr>
            <a:spLocks noGrp="1"/>
          </p:cNvSpPr>
          <p:nvPr>
            <p:ph type="dt" sz="half" idx="10"/>
          </p:nvPr>
        </p:nvSpPr>
        <p:spPr/>
        <p:txBody>
          <a:bodyPr/>
          <a:lstStyle>
            <a:lvl1pPr>
              <a:defRPr/>
            </a:lvl1pPr>
          </a:lstStyle>
          <a:p>
            <a:pPr>
              <a:defRPr/>
            </a:pPr>
            <a:fld id="{98354116-378C-4024-8C4A-F066CDB1FB33}"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B26B5788-20C6-4A10-9682-B88CF227CD58}"/>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FA404C39-5555-410F-AAEA-C80D875164DE}"/>
              </a:ext>
            </a:extLst>
          </p:cNvPr>
          <p:cNvSpPr>
            <a:spLocks noGrp="1"/>
          </p:cNvSpPr>
          <p:nvPr>
            <p:ph type="sldNum" sz="quarter" idx="12"/>
          </p:nvPr>
        </p:nvSpPr>
        <p:spPr/>
        <p:txBody>
          <a:bodyPr/>
          <a:lstStyle>
            <a:lvl1pPr>
              <a:defRPr/>
            </a:lvl1pPr>
          </a:lstStyle>
          <a:p>
            <a:pPr>
              <a:defRPr/>
            </a:pPr>
            <a:fld id="{72C84DC5-CE69-43EC-8DAF-CC4F639743B9}" type="slidenum">
              <a:rPr lang="ja-JP" altLang="en-US"/>
              <a:pPr>
                <a:defRPr/>
              </a:pPr>
              <a:t>‹#›</a:t>
            </a:fld>
            <a:endParaRPr lang="ja-JP" altLang="en-US"/>
          </a:p>
        </p:txBody>
      </p:sp>
    </p:spTree>
    <p:extLst>
      <p:ext uri="{BB962C8B-B14F-4D97-AF65-F5344CB8AC3E}">
        <p14:creationId xmlns:p14="http://schemas.microsoft.com/office/powerpoint/2010/main" val="2799639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4D23AEB8-9EFC-4E54-BCDB-FDA2DC2B4C85}"/>
              </a:ext>
            </a:extLst>
          </p:cNvPr>
          <p:cNvSpPr>
            <a:spLocks noGrp="1"/>
          </p:cNvSpPr>
          <p:nvPr>
            <p:ph type="dt" sz="half" idx="10"/>
          </p:nvPr>
        </p:nvSpPr>
        <p:spPr/>
        <p:txBody>
          <a:bodyPr/>
          <a:lstStyle>
            <a:lvl1pPr>
              <a:defRPr/>
            </a:lvl1pPr>
          </a:lstStyle>
          <a:p>
            <a:pPr>
              <a:defRPr/>
            </a:pPr>
            <a:fld id="{94AC502E-D4A1-430A-BEC8-FA5735820CAE}" type="datetimeFigureOut">
              <a:rPr lang="ja-JP" altLang="en-US"/>
              <a:pPr>
                <a:defRPr/>
              </a:pPr>
              <a:t>2024/3/19</a:t>
            </a:fld>
            <a:endParaRPr lang="ja-JP" altLang="en-US"/>
          </a:p>
        </p:txBody>
      </p:sp>
      <p:sp>
        <p:nvSpPr>
          <p:cNvPr id="6" name="Footer Placeholder 4">
            <a:extLst>
              <a:ext uri="{FF2B5EF4-FFF2-40B4-BE49-F238E27FC236}">
                <a16:creationId xmlns:a16="http://schemas.microsoft.com/office/drawing/2014/main" id="{1E95A9EE-67A4-4768-A6D9-0DD1BFDCB6AB}"/>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1CE888D1-3C70-44E7-B50E-A377274E894C}"/>
              </a:ext>
            </a:extLst>
          </p:cNvPr>
          <p:cNvSpPr>
            <a:spLocks noGrp="1"/>
          </p:cNvSpPr>
          <p:nvPr>
            <p:ph type="sldNum" sz="quarter" idx="12"/>
          </p:nvPr>
        </p:nvSpPr>
        <p:spPr/>
        <p:txBody>
          <a:bodyPr/>
          <a:lstStyle>
            <a:lvl1pPr>
              <a:defRPr/>
            </a:lvl1pPr>
          </a:lstStyle>
          <a:p>
            <a:pPr>
              <a:defRPr/>
            </a:pPr>
            <a:fld id="{CE8B37AA-32F2-4A7F-891D-B47BA42705E8}" type="slidenum">
              <a:rPr lang="ja-JP" altLang="en-US"/>
              <a:pPr>
                <a:defRPr/>
              </a:pPr>
              <a:t>‹#›</a:t>
            </a:fld>
            <a:endParaRPr lang="ja-JP" altLang="en-US"/>
          </a:p>
        </p:txBody>
      </p:sp>
    </p:spTree>
    <p:extLst>
      <p:ext uri="{BB962C8B-B14F-4D97-AF65-F5344CB8AC3E}">
        <p14:creationId xmlns:p14="http://schemas.microsoft.com/office/powerpoint/2010/main" val="870412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2997C9CD-6383-406B-A943-88E6D6657778}"/>
              </a:ext>
            </a:extLst>
          </p:cNvPr>
          <p:cNvSpPr>
            <a:spLocks noGrp="1"/>
          </p:cNvSpPr>
          <p:nvPr>
            <p:ph type="dt" sz="half" idx="10"/>
          </p:nvPr>
        </p:nvSpPr>
        <p:spPr/>
        <p:txBody>
          <a:bodyPr/>
          <a:lstStyle>
            <a:lvl1pPr>
              <a:defRPr/>
            </a:lvl1pPr>
          </a:lstStyle>
          <a:p>
            <a:pPr>
              <a:defRPr/>
            </a:pPr>
            <a:fld id="{0114B91A-CE5B-467E-A537-F8EFF5C6784C}"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059E3BA1-4D77-4706-BBCB-DAF9895E35B5}"/>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6A5D822D-FAD5-4B6F-B1BF-E1EF1C15383E}"/>
              </a:ext>
            </a:extLst>
          </p:cNvPr>
          <p:cNvSpPr>
            <a:spLocks noGrp="1"/>
          </p:cNvSpPr>
          <p:nvPr>
            <p:ph type="sldNum" sz="quarter" idx="12"/>
          </p:nvPr>
        </p:nvSpPr>
        <p:spPr/>
        <p:txBody>
          <a:bodyPr/>
          <a:lstStyle>
            <a:lvl1pPr>
              <a:defRPr/>
            </a:lvl1pPr>
          </a:lstStyle>
          <a:p>
            <a:pPr>
              <a:defRPr/>
            </a:pPr>
            <a:fld id="{DF73B664-D031-4067-9D9B-97EEFB956CA3}" type="slidenum">
              <a:rPr lang="ja-JP" altLang="en-US"/>
              <a:pPr>
                <a:defRPr/>
              </a:pPr>
              <a:t>‹#›</a:t>
            </a:fld>
            <a:endParaRPr lang="ja-JP" altLang="en-US"/>
          </a:p>
        </p:txBody>
      </p:sp>
    </p:spTree>
    <p:extLst>
      <p:ext uri="{BB962C8B-B14F-4D97-AF65-F5344CB8AC3E}">
        <p14:creationId xmlns:p14="http://schemas.microsoft.com/office/powerpoint/2010/main" val="2829683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41B21F90-0F50-40F1-977C-7A25F325D562}"/>
              </a:ext>
            </a:extLst>
          </p:cNvPr>
          <p:cNvSpPr>
            <a:spLocks noGrp="1"/>
          </p:cNvSpPr>
          <p:nvPr>
            <p:ph type="dt" sz="half" idx="10"/>
          </p:nvPr>
        </p:nvSpPr>
        <p:spPr/>
        <p:txBody>
          <a:bodyPr/>
          <a:lstStyle>
            <a:lvl1pPr>
              <a:defRPr/>
            </a:lvl1pPr>
          </a:lstStyle>
          <a:p>
            <a:pPr>
              <a:defRPr/>
            </a:pPr>
            <a:fld id="{64B711D2-D7B6-4FBA-95FF-7650C8782B8C}" type="datetimeFigureOut">
              <a:rPr lang="ja-JP" altLang="en-US"/>
              <a:pPr>
                <a:defRPr/>
              </a:pPr>
              <a:t>2024/3/19</a:t>
            </a:fld>
            <a:endParaRPr lang="ja-JP" altLang="en-US"/>
          </a:p>
        </p:txBody>
      </p:sp>
      <p:sp>
        <p:nvSpPr>
          <p:cNvPr id="4" name="Footer Placeholder 4">
            <a:extLst>
              <a:ext uri="{FF2B5EF4-FFF2-40B4-BE49-F238E27FC236}">
                <a16:creationId xmlns:a16="http://schemas.microsoft.com/office/drawing/2014/main" id="{3AA57E2C-428D-42D9-8B1A-32CFF1521AD0}"/>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0BEF4F5B-AEA9-4945-AC98-952A95CD59B8}"/>
              </a:ext>
            </a:extLst>
          </p:cNvPr>
          <p:cNvSpPr>
            <a:spLocks noGrp="1"/>
          </p:cNvSpPr>
          <p:nvPr>
            <p:ph type="sldNum" sz="quarter" idx="12"/>
          </p:nvPr>
        </p:nvSpPr>
        <p:spPr/>
        <p:txBody>
          <a:bodyPr/>
          <a:lstStyle>
            <a:lvl1pPr>
              <a:defRPr/>
            </a:lvl1pPr>
          </a:lstStyle>
          <a:p>
            <a:pPr>
              <a:defRPr/>
            </a:pPr>
            <a:fld id="{D6F2CCCC-5ABC-43EC-AC34-85FE1F104EE1}" type="slidenum">
              <a:rPr lang="ja-JP" altLang="en-US"/>
              <a:pPr>
                <a:defRPr/>
              </a:pPr>
              <a:t>‹#›</a:t>
            </a:fld>
            <a:endParaRPr lang="ja-JP" altLang="en-US"/>
          </a:p>
        </p:txBody>
      </p:sp>
    </p:spTree>
    <p:extLst>
      <p:ext uri="{BB962C8B-B14F-4D97-AF65-F5344CB8AC3E}">
        <p14:creationId xmlns:p14="http://schemas.microsoft.com/office/powerpoint/2010/main" val="889199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65C90B4-9586-4A15-B7F5-40E073143E3A}"/>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BAA6C81B-977B-4E39-BE4F-936AFD49C025}"/>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01B273E4-C7DE-4B8B-BDE6-311DC4157CE3}"/>
              </a:ext>
            </a:extLst>
          </p:cNvPr>
          <p:cNvSpPr>
            <a:spLocks noGrp="1"/>
          </p:cNvSpPr>
          <p:nvPr>
            <p:ph type="dt" sz="half" idx="10"/>
          </p:nvPr>
        </p:nvSpPr>
        <p:spPr/>
        <p:txBody>
          <a:bodyPr/>
          <a:lstStyle>
            <a:lvl1pPr>
              <a:defRPr/>
            </a:lvl1pPr>
          </a:lstStyle>
          <a:p>
            <a:pPr>
              <a:defRPr/>
            </a:pPr>
            <a:fld id="{715F496A-4E59-419E-A160-2F928078B024}" type="datetimeFigureOut">
              <a:rPr lang="ja-JP" altLang="en-US"/>
              <a:pPr>
                <a:defRPr/>
              </a:pPr>
              <a:t>2024/3/19</a:t>
            </a:fld>
            <a:endParaRPr lang="ja-JP" altLang="en-US"/>
          </a:p>
        </p:txBody>
      </p:sp>
      <p:sp>
        <p:nvSpPr>
          <p:cNvPr id="5" name="Footer Placeholder 7">
            <a:extLst>
              <a:ext uri="{FF2B5EF4-FFF2-40B4-BE49-F238E27FC236}">
                <a16:creationId xmlns:a16="http://schemas.microsoft.com/office/drawing/2014/main" id="{DB54134A-63E1-4778-8D48-F60BB261C35F}"/>
              </a:ext>
            </a:extLst>
          </p:cNvPr>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6" name="Slide Number Placeholder 8">
            <a:extLst>
              <a:ext uri="{FF2B5EF4-FFF2-40B4-BE49-F238E27FC236}">
                <a16:creationId xmlns:a16="http://schemas.microsoft.com/office/drawing/2014/main" id="{9699FEBC-ABB3-409C-B35F-084A1EBE18A2}"/>
              </a:ext>
            </a:extLst>
          </p:cNvPr>
          <p:cNvSpPr>
            <a:spLocks noGrp="1"/>
          </p:cNvSpPr>
          <p:nvPr>
            <p:ph type="sldNum" sz="quarter" idx="12"/>
          </p:nvPr>
        </p:nvSpPr>
        <p:spPr/>
        <p:txBody>
          <a:bodyPr/>
          <a:lstStyle>
            <a:lvl1pPr>
              <a:defRPr/>
            </a:lvl1pPr>
          </a:lstStyle>
          <a:p>
            <a:pPr>
              <a:defRPr/>
            </a:pPr>
            <a:fld id="{51CD6C62-4F66-4248-B092-DE66FD15BE95}" type="slidenum">
              <a:rPr lang="ja-JP" altLang="en-US"/>
              <a:pPr>
                <a:defRPr/>
              </a:pPr>
              <a:t>‹#›</a:t>
            </a:fld>
            <a:endParaRPr lang="ja-JP" altLang="en-US"/>
          </a:p>
        </p:txBody>
      </p:sp>
    </p:spTree>
    <p:extLst>
      <p:ext uri="{BB962C8B-B14F-4D97-AF65-F5344CB8AC3E}">
        <p14:creationId xmlns:p14="http://schemas.microsoft.com/office/powerpoint/2010/main" val="387919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E5501D51-2102-40E7-B4A1-5405045959E9}"/>
              </a:ext>
            </a:extLst>
          </p:cNvPr>
          <p:cNvSpPr>
            <a:spLocks noGrp="1"/>
          </p:cNvSpPr>
          <p:nvPr>
            <p:ph type="dt" sz="half" idx="10"/>
          </p:nvPr>
        </p:nvSpPr>
        <p:spPr/>
        <p:txBody>
          <a:bodyPr/>
          <a:lstStyle>
            <a:lvl1pPr>
              <a:defRPr/>
            </a:lvl1pPr>
          </a:lstStyle>
          <a:p>
            <a:pPr>
              <a:defRPr/>
            </a:pPr>
            <a:fld id="{041E52AB-B007-427C-A1AC-F235E5630E3A}"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473E0624-AB30-412A-9493-E4452A43412C}"/>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B99F251D-9951-43BA-A5FE-D3F269CF58C8}"/>
              </a:ext>
            </a:extLst>
          </p:cNvPr>
          <p:cNvSpPr>
            <a:spLocks noGrp="1"/>
          </p:cNvSpPr>
          <p:nvPr>
            <p:ph type="sldNum" sz="quarter" idx="12"/>
          </p:nvPr>
        </p:nvSpPr>
        <p:spPr/>
        <p:txBody>
          <a:bodyPr/>
          <a:lstStyle>
            <a:lvl1pPr>
              <a:defRPr/>
            </a:lvl1pPr>
          </a:lstStyle>
          <a:p>
            <a:pPr>
              <a:defRPr/>
            </a:pPr>
            <a:fld id="{10772645-89E5-4FE5-BC8B-9FB8D9F12A52}" type="slidenum">
              <a:rPr lang="ja-JP" altLang="en-US"/>
              <a:pPr>
                <a:defRPr/>
              </a:pPr>
              <a:t>‹#›</a:t>
            </a:fld>
            <a:endParaRPr lang="ja-JP" altLang="en-US"/>
          </a:p>
        </p:txBody>
      </p:sp>
    </p:spTree>
    <p:extLst>
      <p:ext uri="{BB962C8B-B14F-4D97-AF65-F5344CB8AC3E}">
        <p14:creationId xmlns:p14="http://schemas.microsoft.com/office/powerpoint/2010/main" val="2553220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5D56B9-ACC8-44E1-A8EA-1DCD6FA1026E}"/>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D810EB9B-BB90-4219-8342-4745CFCA96CE}"/>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4CCCE049-1158-4172-8A8E-33C6D7BB9190}"/>
              </a:ext>
            </a:extLst>
          </p:cNvPr>
          <p:cNvSpPr>
            <a:spLocks noGrp="1"/>
          </p:cNvSpPr>
          <p:nvPr>
            <p:ph type="dt" sz="half" idx="10"/>
          </p:nvPr>
        </p:nvSpPr>
        <p:spPr>
          <a:xfrm>
            <a:off x="349250" y="6459538"/>
            <a:ext cx="1963738" cy="365125"/>
          </a:xfrm>
        </p:spPr>
        <p:txBody>
          <a:bodyPr/>
          <a:lstStyle>
            <a:lvl1pPr algn="l">
              <a:defRPr/>
            </a:lvl1pPr>
          </a:lstStyle>
          <a:p>
            <a:pPr>
              <a:defRPr/>
            </a:pPr>
            <a:fld id="{3A798AFF-798D-4CA1-AB86-5639D565193C}" type="datetimeFigureOut">
              <a:rPr lang="ja-JP" altLang="en-US"/>
              <a:pPr>
                <a:defRPr/>
              </a:pPr>
              <a:t>2024/3/19</a:t>
            </a:fld>
            <a:endParaRPr lang="ja-JP" altLang="en-US"/>
          </a:p>
        </p:txBody>
      </p:sp>
      <p:sp>
        <p:nvSpPr>
          <p:cNvPr id="8" name="Footer Placeholder 5">
            <a:extLst>
              <a:ext uri="{FF2B5EF4-FFF2-40B4-BE49-F238E27FC236}">
                <a16:creationId xmlns:a16="http://schemas.microsoft.com/office/drawing/2014/main" id="{29488396-A07F-4A5F-ACB9-E295E3768C27}"/>
              </a:ext>
            </a:extLst>
          </p:cNvPr>
          <p:cNvSpPr>
            <a:spLocks noGrp="1"/>
          </p:cNvSpPr>
          <p:nvPr>
            <p:ph type="ftr" sz="quarter" idx="11"/>
          </p:nvPr>
        </p:nvSpPr>
        <p:spPr>
          <a:xfrm>
            <a:off x="3600450" y="6459538"/>
            <a:ext cx="3486150" cy="365125"/>
          </a:xfrm>
        </p:spPr>
        <p:txBody>
          <a:bodyPr/>
          <a:lstStyle>
            <a:lvl1pPr algn="l">
              <a:defRPr>
                <a:solidFill>
                  <a:srgbClr val="455F51"/>
                </a:solidFill>
              </a:defRPr>
            </a:lvl1pPr>
          </a:lstStyle>
          <a:p>
            <a:pPr>
              <a:defRPr/>
            </a:pPr>
            <a:endParaRPr lang="ja-JP" altLang="en-US"/>
          </a:p>
        </p:txBody>
      </p:sp>
      <p:sp>
        <p:nvSpPr>
          <p:cNvPr id="9" name="Slide Number Placeholder 6">
            <a:extLst>
              <a:ext uri="{FF2B5EF4-FFF2-40B4-BE49-F238E27FC236}">
                <a16:creationId xmlns:a16="http://schemas.microsoft.com/office/drawing/2014/main" id="{249DFB34-D605-4262-8933-26D74E83271D}"/>
              </a:ext>
            </a:extLst>
          </p:cNvPr>
          <p:cNvSpPr>
            <a:spLocks noGrp="1"/>
          </p:cNvSpPr>
          <p:nvPr>
            <p:ph type="sldNum" sz="quarter" idx="12"/>
          </p:nvPr>
        </p:nvSpPr>
        <p:spPr/>
        <p:txBody>
          <a:bodyPr/>
          <a:lstStyle>
            <a:lvl1pPr>
              <a:defRPr>
                <a:solidFill>
                  <a:srgbClr val="455F51"/>
                </a:solidFill>
              </a:defRPr>
            </a:lvl1pPr>
          </a:lstStyle>
          <a:p>
            <a:pPr>
              <a:defRPr/>
            </a:pPr>
            <a:fld id="{BBCBDFCE-3512-4980-ACC7-6F217E004451}" type="slidenum">
              <a:rPr lang="ja-JP" altLang="en-US"/>
              <a:pPr>
                <a:defRPr/>
              </a:pPr>
              <a:t>‹#›</a:t>
            </a:fld>
            <a:endParaRPr lang="ja-JP" altLang="en-US"/>
          </a:p>
        </p:txBody>
      </p:sp>
    </p:spTree>
    <p:extLst>
      <p:ext uri="{BB962C8B-B14F-4D97-AF65-F5344CB8AC3E}">
        <p14:creationId xmlns:p14="http://schemas.microsoft.com/office/powerpoint/2010/main" val="3487168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8FD1E1-6BD0-472B-AA4C-892F629FBE8E}"/>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F02890B7-A849-46C7-A323-EE2308709B36}"/>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8412052F-DE41-43EC-8185-DA3A32132FC8}"/>
              </a:ext>
            </a:extLst>
          </p:cNvPr>
          <p:cNvSpPr>
            <a:spLocks noGrp="1"/>
          </p:cNvSpPr>
          <p:nvPr>
            <p:ph type="dt" sz="half" idx="10"/>
          </p:nvPr>
        </p:nvSpPr>
        <p:spPr/>
        <p:txBody>
          <a:bodyPr/>
          <a:lstStyle>
            <a:lvl1pPr>
              <a:defRPr/>
            </a:lvl1pPr>
          </a:lstStyle>
          <a:p>
            <a:pPr>
              <a:defRPr/>
            </a:pPr>
            <a:fld id="{68DBE096-72D3-484E-9096-C21E6A8EEBA6}" type="datetimeFigureOut">
              <a:rPr lang="ja-JP" altLang="en-US"/>
              <a:pPr>
                <a:defRPr/>
              </a:pPr>
              <a:t>2024/3/19</a:t>
            </a:fld>
            <a:endParaRPr lang="ja-JP" altLang="en-US"/>
          </a:p>
        </p:txBody>
      </p:sp>
      <p:sp>
        <p:nvSpPr>
          <p:cNvPr id="8" name="Footer Placeholder 5">
            <a:extLst>
              <a:ext uri="{FF2B5EF4-FFF2-40B4-BE49-F238E27FC236}">
                <a16:creationId xmlns:a16="http://schemas.microsoft.com/office/drawing/2014/main" id="{3CF0841A-F5D3-4C7E-94DE-875108475FB5}"/>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6">
            <a:extLst>
              <a:ext uri="{FF2B5EF4-FFF2-40B4-BE49-F238E27FC236}">
                <a16:creationId xmlns:a16="http://schemas.microsoft.com/office/drawing/2014/main" id="{1371F604-8D4F-4E89-8FE9-6BF45B13D739}"/>
              </a:ext>
            </a:extLst>
          </p:cNvPr>
          <p:cNvSpPr>
            <a:spLocks noGrp="1"/>
          </p:cNvSpPr>
          <p:nvPr>
            <p:ph type="sldNum" sz="quarter" idx="12"/>
          </p:nvPr>
        </p:nvSpPr>
        <p:spPr/>
        <p:txBody>
          <a:bodyPr/>
          <a:lstStyle>
            <a:lvl1pPr>
              <a:defRPr/>
            </a:lvl1pPr>
          </a:lstStyle>
          <a:p>
            <a:pPr>
              <a:defRPr/>
            </a:pPr>
            <a:fld id="{5E1F0A42-8633-4B4D-9505-718240CD7BC4}" type="slidenum">
              <a:rPr lang="ja-JP" altLang="en-US"/>
              <a:pPr>
                <a:defRPr/>
              </a:pPr>
              <a:t>‹#›</a:t>
            </a:fld>
            <a:endParaRPr lang="ja-JP" altLang="en-US"/>
          </a:p>
        </p:txBody>
      </p:sp>
    </p:spTree>
    <p:extLst>
      <p:ext uri="{BB962C8B-B14F-4D97-AF65-F5344CB8AC3E}">
        <p14:creationId xmlns:p14="http://schemas.microsoft.com/office/powerpoint/2010/main" val="3985081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469023E-66CD-40A1-8CB2-111BDFD13BC8}"/>
              </a:ext>
            </a:extLst>
          </p:cNvPr>
          <p:cNvSpPr>
            <a:spLocks noGrp="1"/>
          </p:cNvSpPr>
          <p:nvPr>
            <p:ph type="dt" sz="half" idx="10"/>
          </p:nvPr>
        </p:nvSpPr>
        <p:spPr/>
        <p:txBody>
          <a:bodyPr/>
          <a:lstStyle>
            <a:lvl1pPr>
              <a:defRPr/>
            </a:lvl1pPr>
          </a:lstStyle>
          <a:p>
            <a:pPr>
              <a:defRPr/>
            </a:pPr>
            <a:fld id="{44369966-99FB-488C-BA03-763FF42D8179}"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EA230290-E56D-43D9-8F30-E4CE7D688209}"/>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5D1DE150-2B76-407A-B685-744E67AE4D74}"/>
              </a:ext>
            </a:extLst>
          </p:cNvPr>
          <p:cNvSpPr>
            <a:spLocks noGrp="1"/>
          </p:cNvSpPr>
          <p:nvPr>
            <p:ph type="sldNum" sz="quarter" idx="12"/>
          </p:nvPr>
        </p:nvSpPr>
        <p:spPr/>
        <p:txBody>
          <a:bodyPr/>
          <a:lstStyle>
            <a:lvl1pPr>
              <a:defRPr/>
            </a:lvl1pPr>
          </a:lstStyle>
          <a:p>
            <a:pPr>
              <a:defRPr/>
            </a:pPr>
            <a:fld id="{92B8670B-E506-4999-979A-C5F5E3DE83FB}" type="slidenum">
              <a:rPr lang="ja-JP" altLang="en-US"/>
              <a:pPr>
                <a:defRPr/>
              </a:pPr>
              <a:t>‹#›</a:t>
            </a:fld>
            <a:endParaRPr lang="ja-JP" altLang="en-US"/>
          </a:p>
        </p:txBody>
      </p:sp>
    </p:spTree>
    <p:extLst>
      <p:ext uri="{BB962C8B-B14F-4D97-AF65-F5344CB8AC3E}">
        <p14:creationId xmlns:p14="http://schemas.microsoft.com/office/powerpoint/2010/main" val="3786729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C894F45-0AC3-4B03-8621-CB816FFD45A7}"/>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1EA47AF0-BC45-424E-A4DA-1A814894672D}"/>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Date Placeholder 3">
            <a:extLst>
              <a:ext uri="{FF2B5EF4-FFF2-40B4-BE49-F238E27FC236}">
                <a16:creationId xmlns:a16="http://schemas.microsoft.com/office/drawing/2014/main" id="{E8A8A161-F234-4754-B33E-14955282F2B9}"/>
              </a:ext>
            </a:extLst>
          </p:cNvPr>
          <p:cNvSpPr>
            <a:spLocks noGrp="1"/>
          </p:cNvSpPr>
          <p:nvPr>
            <p:ph type="dt" sz="half" idx="10"/>
          </p:nvPr>
        </p:nvSpPr>
        <p:spPr/>
        <p:txBody>
          <a:bodyPr/>
          <a:lstStyle>
            <a:lvl1pPr>
              <a:defRPr/>
            </a:lvl1pPr>
          </a:lstStyle>
          <a:p>
            <a:pPr>
              <a:defRPr/>
            </a:pPr>
            <a:fld id="{A9889F2A-FAA4-4EE2-B67C-7844D3CA4044}" type="datetimeFigureOut">
              <a:rPr lang="ja-JP" altLang="en-US"/>
              <a:pPr>
                <a:defRPr/>
              </a:pPr>
              <a:t>2024/3/19</a:t>
            </a:fld>
            <a:endParaRPr lang="ja-JP" altLang="en-US"/>
          </a:p>
        </p:txBody>
      </p:sp>
      <p:sp>
        <p:nvSpPr>
          <p:cNvPr id="7" name="Footer Placeholder 4">
            <a:extLst>
              <a:ext uri="{FF2B5EF4-FFF2-40B4-BE49-F238E27FC236}">
                <a16:creationId xmlns:a16="http://schemas.microsoft.com/office/drawing/2014/main" id="{08B5AFFB-F637-4112-BDAE-E5E2665ACF3E}"/>
              </a:ext>
            </a:extLst>
          </p:cNvPr>
          <p:cNvSpPr>
            <a:spLocks noGrp="1"/>
          </p:cNvSpPr>
          <p:nvPr>
            <p:ph type="ftr" sz="quarter" idx="11"/>
          </p:nvPr>
        </p:nvSpPr>
        <p:spPr/>
        <p:txBody>
          <a:bodyPr/>
          <a:lstStyle>
            <a:lvl1pPr>
              <a:defRPr/>
            </a:lvl1pPr>
          </a:lstStyle>
          <a:p>
            <a:pPr>
              <a:defRPr/>
            </a:pPr>
            <a:endParaRPr lang="ja-JP" altLang="en-US"/>
          </a:p>
        </p:txBody>
      </p:sp>
      <p:sp>
        <p:nvSpPr>
          <p:cNvPr id="8" name="Slide Number Placeholder 5">
            <a:extLst>
              <a:ext uri="{FF2B5EF4-FFF2-40B4-BE49-F238E27FC236}">
                <a16:creationId xmlns:a16="http://schemas.microsoft.com/office/drawing/2014/main" id="{7CDB2C8D-3F5F-4A08-BBE4-4D7BA47EEB9C}"/>
              </a:ext>
            </a:extLst>
          </p:cNvPr>
          <p:cNvSpPr>
            <a:spLocks noGrp="1"/>
          </p:cNvSpPr>
          <p:nvPr>
            <p:ph type="sldNum" sz="quarter" idx="12"/>
          </p:nvPr>
        </p:nvSpPr>
        <p:spPr/>
        <p:txBody>
          <a:bodyPr/>
          <a:lstStyle>
            <a:lvl1pPr>
              <a:defRPr/>
            </a:lvl1pPr>
          </a:lstStyle>
          <a:p>
            <a:pPr>
              <a:defRPr/>
            </a:pPr>
            <a:fld id="{9143BBF2-56C1-43B2-911B-6E39C529AF89}" type="slidenum">
              <a:rPr lang="ja-JP" altLang="en-US"/>
              <a:pPr>
                <a:defRPr/>
              </a:pPr>
              <a:t>‹#›</a:t>
            </a:fld>
            <a:endParaRPr lang="ja-JP" altLang="en-US"/>
          </a:p>
        </p:txBody>
      </p:sp>
    </p:spTree>
    <p:extLst>
      <p:ext uri="{BB962C8B-B14F-4D97-AF65-F5344CB8AC3E}">
        <p14:creationId xmlns:p14="http://schemas.microsoft.com/office/powerpoint/2010/main" val="747230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タイトル付きの&#10;コンテンツ">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C45BC86D-4E6A-4586-BD15-F12DFCC62D1A}"/>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8">
            <a:extLst>
              <a:ext uri="{FF2B5EF4-FFF2-40B4-BE49-F238E27FC236}">
                <a16:creationId xmlns:a16="http://schemas.microsoft.com/office/drawing/2014/main" id="{AEECB1C7-F181-4C52-BC3E-C9D195E536C1}"/>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8588" y="455575"/>
            <a:ext cx="2901465" cy="2286000"/>
          </a:xfrm>
        </p:spPr>
        <p:txBody>
          <a:bodyPr/>
          <a:lstStyle>
            <a:lvl1pPr>
              <a:defRPr sz="3600" b="0">
                <a:solidFill>
                  <a:srgbClr val="FFFFFF"/>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lvl1pPr>
              <a:defRPr sz="3300"/>
            </a:lvl1pPr>
            <a:lvl2pPr>
              <a:defRPr sz="33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Date Placeholder 4">
            <a:extLst>
              <a:ext uri="{FF2B5EF4-FFF2-40B4-BE49-F238E27FC236}">
                <a16:creationId xmlns:a16="http://schemas.microsoft.com/office/drawing/2014/main" id="{E9BA1E14-4D2B-46A7-ABBE-B8B1C6FCC34E}"/>
              </a:ext>
            </a:extLst>
          </p:cNvPr>
          <p:cNvSpPr>
            <a:spLocks noGrp="1"/>
          </p:cNvSpPr>
          <p:nvPr>
            <p:ph type="dt" sz="half" idx="10"/>
          </p:nvPr>
        </p:nvSpPr>
        <p:spPr>
          <a:xfrm>
            <a:off x="349250" y="6459538"/>
            <a:ext cx="1963738" cy="365125"/>
          </a:xfrm>
        </p:spPr>
        <p:txBody>
          <a:bodyPr/>
          <a:lstStyle>
            <a:lvl1pPr algn="l">
              <a:defRPr/>
            </a:lvl1pPr>
          </a:lstStyle>
          <a:p>
            <a:pPr>
              <a:defRPr/>
            </a:pPr>
            <a:fld id="{02B1F827-0E4F-4BCB-8F06-19AE1EFAAAA8}" type="datetimeFigureOut">
              <a:rPr lang="ja-JP" altLang="en-US"/>
              <a:pPr>
                <a:defRPr/>
              </a:pPr>
              <a:t>2024/3/19</a:t>
            </a:fld>
            <a:endParaRPr lang="ja-JP" altLang="en-US"/>
          </a:p>
        </p:txBody>
      </p:sp>
      <p:sp>
        <p:nvSpPr>
          <p:cNvPr id="7" name="Footer Placeholder 5">
            <a:extLst>
              <a:ext uri="{FF2B5EF4-FFF2-40B4-BE49-F238E27FC236}">
                <a16:creationId xmlns:a16="http://schemas.microsoft.com/office/drawing/2014/main" id="{B47E81D2-BF7F-4C45-8816-154216901F2A}"/>
              </a:ext>
            </a:extLst>
          </p:cNvPr>
          <p:cNvSpPr>
            <a:spLocks noGrp="1"/>
          </p:cNvSpPr>
          <p:nvPr>
            <p:ph type="ftr" sz="quarter" idx="11"/>
          </p:nvPr>
        </p:nvSpPr>
        <p:spPr>
          <a:xfrm>
            <a:off x="3600450" y="6459538"/>
            <a:ext cx="3486150" cy="365125"/>
          </a:xfrm>
        </p:spPr>
        <p:txBody>
          <a:bodyPr/>
          <a:lstStyle>
            <a:lvl1pPr algn="l">
              <a:defRPr>
                <a:solidFill>
                  <a:srgbClr val="455F51"/>
                </a:solidFill>
              </a:defRPr>
            </a:lvl1pPr>
          </a:lstStyle>
          <a:p>
            <a:pPr>
              <a:defRPr/>
            </a:pPr>
            <a:endParaRPr lang="ja-JP" altLang="en-US"/>
          </a:p>
        </p:txBody>
      </p:sp>
      <p:sp>
        <p:nvSpPr>
          <p:cNvPr id="8" name="Slide Number Placeholder 6">
            <a:extLst>
              <a:ext uri="{FF2B5EF4-FFF2-40B4-BE49-F238E27FC236}">
                <a16:creationId xmlns:a16="http://schemas.microsoft.com/office/drawing/2014/main" id="{36E6CF8C-D166-4701-90D2-75AFDB0425FD}"/>
              </a:ext>
            </a:extLst>
          </p:cNvPr>
          <p:cNvSpPr>
            <a:spLocks noGrp="1"/>
          </p:cNvSpPr>
          <p:nvPr>
            <p:ph type="sldNum" sz="quarter" idx="12"/>
          </p:nvPr>
        </p:nvSpPr>
        <p:spPr/>
        <p:txBody>
          <a:bodyPr/>
          <a:lstStyle>
            <a:lvl1pPr>
              <a:defRPr>
                <a:solidFill>
                  <a:srgbClr val="455F51"/>
                </a:solidFill>
              </a:defRPr>
            </a:lvl1pPr>
          </a:lstStyle>
          <a:p>
            <a:pPr>
              <a:defRPr/>
            </a:pPr>
            <a:fld id="{DDD63DEB-E049-4D68-B635-B9B5E7C19251}" type="slidenum">
              <a:rPr lang="ja-JP" altLang="en-US"/>
              <a:pPr>
                <a:defRPr/>
              </a:pPr>
              <a:t>‹#›</a:t>
            </a:fld>
            <a:endParaRPr lang="ja-JP" altLang="en-US"/>
          </a:p>
        </p:txBody>
      </p:sp>
    </p:spTree>
    <p:extLst>
      <p:ext uri="{BB962C8B-B14F-4D97-AF65-F5344CB8AC3E}">
        <p14:creationId xmlns:p14="http://schemas.microsoft.com/office/powerpoint/2010/main" val="3531732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BF430070-325C-4C05-95FC-82FB6E8217D6}"/>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C7AE30AB-0F13-4ED2-A9FB-12541B4E4053}"/>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81847781-081B-49CE-A259-CD35BEE5CFBF}"/>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3">
            <a:extLst>
              <a:ext uri="{FF2B5EF4-FFF2-40B4-BE49-F238E27FC236}">
                <a16:creationId xmlns:a16="http://schemas.microsoft.com/office/drawing/2014/main" id="{D89F3A67-7DD7-48B1-9F45-C31F258483D9}"/>
              </a:ext>
            </a:extLst>
          </p:cNvPr>
          <p:cNvSpPr>
            <a:spLocks noGrp="1"/>
          </p:cNvSpPr>
          <p:nvPr>
            <p:ph type="dt" sz="half" idx="10"/>
          </p:nvPr>
        </p:nvSpPr>
        <p:spPr/>
        <p:txBody>
          <a:bodyPr/>
          <a:lstStyle>
            <a:lvl1pPr>
              <a:defRPr/>
            </a:lvl1pPr>
          </a:lstStyle>
          <a:p>
            <a:pPr>
              <a:defRPr/>
            </a:pPr>
            <a:fld id="{5D2C6E64-2911-4486-A6F1-9B46CE789C7C}"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14FE9148-7181-4F96-B6FA-7BB91BB4F522}"/>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DA45C304-0625-4A64-AB95-A5D29ED57C6F}"/>
              </a:ext>
            </a:extLst>
          </p:cNvPr>
          <p:cNvSpPr>
            <a:spLocks noGrp="1"/>
          </p:cNvSpPr>
          <p:nvPr>
            <p:ph type="sldNum" sz="quarter" idx="12"/>
          </p:nvPr>
        </p:nvSpPr>
        <p:spPr/>
        <p:txBody>
          <a:bodyPr/>
          <a:lstStyle>
            <a:lvl1pPr>
              <a:defRPr/>
            </a:lvl1pPr>
          </a:lstStyle>
          <a:p>
            <a:pPr>
              <a:defRPr/>
            </a:pPr>
            <a:fld id="{938C3416-B2F7-4931-989A-DB33560126D2}" type="slidenum">
              <a:rPr lang="ja-JP" altLang="en-US"/>
              <a:pPr>
                <a:defRPr/>
              </a:pPr>
              <a:t>‹#›</a:t>
            </a:fld>
            <a:endParaRPr lang="ja-JP" altLang="en-US"/>
          </a:p>
        </p:txBody>
      </p:sp>
    </p:spTree>
    <p:extLst>
      <p:ext uri="{BB962C8B-B14F-4D97-AF65-F5344CB8AC3E}">
        <p14:creationId xmlns:p14="http://schemas.microsoft.com/office/powerpoint/2010/main" val="436621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E333E694-D47D-4E39-A0F2-4FA8D1EC662D}"/>
              </a:ext>
            </a:extLst>
          </p:cNvPr>
          <p:cNvSpPr>
            <a:spLocks noGrp="1"/>
          </p:cNvSpPr>
          <p:nvPr>
            <p:ph type="dt" sz="half" idx="10"/>
          </p:nvPr>
        </p:nvSpPr>
        <p:spPr/>
        <p:txBody>
          <a:bodyPr/>
          <a:lstStyle>
            <a:lvl1pPr>
              <a:defRPr/>
            </a:lvl1pPr>
          </a:lstStyle>
          <a:p>
            <a:pPr>
              <a:defRPr/>
            </a:pPr>
            <a:fld id="{B0C6754B-4771-4756-95E0-F17886EBC3B1}"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3D317449-7284-4C39-AB86-796F153E409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70142E4E-24FB-4C65-A466-66D163734D92}"/>
              </a:ext>
            </a:extLst>
          </p:cNvPr>
          <p:cNvSpPr>
            <a:spLocks noGrp="1"/>
          </p:cNvSpPr>
          <p:nvPr>
            <p:ph type="sldNum" sz="quarter" idx="12"/>
          </p:nvPr>
        </p:nvSpPr>
        <p:spPr/>
        <p:txBody>
          <a:bodyPr/>
          <a:lstStyle>
            <a:lvl1pPr>
              <a:defRPr/>
            </a:lvl1pPr>
          </a:lstStyle>
          <a:p>
            <a:pPr>
              <a:defRPr/>
            </a:pPr>
            <a:fld id="{52A0E176-0FEE-46B9-AC62-E8D5181653C3}" type="slidenum">
              <a:rPr lang="ja-JP" altLang="en-US"/>
              <a:pPr>
                <a:defRPr/>
              </a:pPr>
              <a:t>‹#›</a:t>
            </a:fld>
            <a:endParaRPr lang="ja-JP" altLang="en-US"/>
          </a:p>
        </p:txBody>
      </p:sp>
    </p:spTree>
    <p:extLst>
      <p:ext uri="{BB962C8B-B14F-4D97-AF65-F5344CB8AC3E}">
        <p14:creationId xmlns:p14="http://schemas.microsoft.com/office/powerpoint/2010/main" val="56322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44A1D7E-2B7A-4B9B-A6DF-52CEDC20E9B4}"/>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4AE35A52-D8C6-412A-AEAA-FC3D0BA4E7F4}"/>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1EAA5FBA-8748-4FA1-8C60-8214020A9E2E}"/>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3">
            <a:extLst>
              <a:ext uri="{FF2B5EF4-FFF2-40B4-BE49-F238E27FC236}">
                <a16:creationId xmlns:a16="http://schemas.microsoft.com/office/drawing/2014/main" id="{B619127F-8130-4A17-A46B-959DA83BB99B}"/>
              </a:ext>
            </a:extLst>
          </p:cNvPr>
          <p:cNvSpPr>
            <a:spLocks noGrp="1"/>
          </p:cNvSpPr>
          <p:nvPr>
            <p:ph type="dt" sz="half" idx="10"/>
          </p:nvPr>
        </p:nvSpPr>
        <p:spPr/>
        <p:txBody>
          <a:bodyPr/>
          <a:lstStyle>
            <a:lvl1pPr>
              <a:defRPr/>
            </a:lvl1pPr>
          </a:lstStyle>
          <a:p>
            <a:pPr>
              <a:defRPr/>
            </a:pPr>
            <a:fld id="{50DDF1C2-C33A-4783-BB4D-1820E0131ACA}"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FC6B55BF-F72D-42FB-A613-114417932C5B}"/>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E29335BC-36B4-4DA6-B914-FBD7EE1E2692}"/>
              </a:ext>
            </a:extLst>
          </p:cNvPr>
          <p:cNvSpPr>
            <a:spLocks noGrp="1"/>
          </p:cNvSpPr>
          <p:nvPr>
            <p:ph type="sldNum" sz="quarter" idx="12"/>
          </p:nvPr>
        </p:nvSpPr>
        <p:spPr/>
        <p:txBody>
          <a:bodyPr/>
          <a:lstStyle>
            <a:lvl1pPr>
              <a:defRPr/>
            </a:lvl1pPr>
          </a:lstStyle>
          <a:p>
            <a:pPr>
              <a:defRPr/>
            </a:pPr>
            <a:fld id="{219E7575-5839-4DE3-A4DB-8C98211B1711}" type="slidenum">
              <a:rPr lang="ja-JP" altLang="en-US"/>
              <a:pPr>
                <a:defRPr/>
              </a:pPr>
              <a:t>‹#›</a:t>
            </a:fld>
            <a:endParaRPr lang="ja-JP" altLang="en-US"/>
          </a:p>
        </p:txBody>
      </p:sp>
    </p:spTree>
    <p:extLst>
      <p:ext uri="{BB962C8B-B14F-4D97-AF65-F5344CB8AC3E}">
        <p14:creationId xmlns:p14="http://schemas.microsoft.com/office/powerpoint/2010/main" val="3739380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231A0716-1374-4D90-B538-DC4FD51CDE12}"/>
              </a:ext>
            </a:extLst>
          </p:cNvPr>
          <p:cNvSpPr>
            <a:spLocks noGrp="1"/>
          </p:cNvSpPr>
          <p:nvPr>
            <p:ph type="dt" sz="half" idx="10"/>
          </p:nvPr>
        </p:nvSpPr>
        <p:spPr/>
        <p:txBody>
          <a:bodyPr/>
          <a:lstStyle>
            <a:lvl1pPr>
              <a:defRPr/>
            </a:lvl1pPr>
          </a:lstStyle>
          <a:p>
            <a:pPr>
              <a:defRPr/>
            </a:pPr>
            <a:fld id="{45D17B7D-89B2-4D36-A7F9-244DCCF6E419}" type="datetimeFigureOut">
              <a:rPr lang="ja-JP" altLang="en-US"/>
              <a:pPr>
                <a:defRPr/>
              </a:pPr>
              <a:t>2024/3/19</a:t>
            </a:fld>
            <a:endParaRPr lang="ja-JP" altLang="en-US"/>
          </a:p>
        </p:txBody>
      </p:sp>
      <p:sp>
        <p:nvSpPr>
          <p:cNvPr id="6" name="Footer Placeholder 4">
            <a:extLst>
              <a:ext uri="{FF2B5EF4-FFF2-40B4-BE49-F238E27FC236}">
                <a16:creationId xmlns:a16="http://schemas.microsoft.com/office/drawing/2014/main" id="{556CDEA2-F205-4674-912B-26A8A2DF03D4}"/>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69BDA062-BD82-4DC5-B561-51881422228A}"/>
              </a:ext>
            </a:extLst>
          </p:cNvPr>
          <p:cNvSpPr>
            <a:spLocks noGrp="1"/>
          </p:cNvSpPr>
          <p:nvPr>
            <p:ph type="sldNum" sz="quarter" idx="12"/>
          </p:nvPr>
        </p:nvSpPr>
        <p:spPr/>
        <p:txBody>
          <a:bodyPr/>
          <a:lstStyle>
            <a:lvl1pPr>
              <a:defRPr/>
            </a:lvl1pPr>
          </a:lstStyle>
          <a:p>
            <a:pPr>
              <a:defRPr/>
            </a:pPr>
            <a:fld id="{9B56D2BF-DF71-41B5-BBE1-E6AD6B5C64EB}" type="slidenum">
              <a:rPr lang="ja-JP" altLang="en-US"/>
              <a:pPr>
                <a:defRPr/>
              </a:pPr>
              <a:t>‹#›</a:t>
            </a:fld>
            <a:endParaRPr lang="ja-JP" altLang="en-US"/>
          </a:p>
        </p:txBody>
      </p:sp>
    </p:spTree>
    <p:extLst>
      <p:ext uri="{BB962C8B-B14F-4D97-AF65-F5344CB8AC3E}">
        <p14:creationId xmlns:p14="http://schemas.microsoft.com/office/powerpoint/2010/main" val="2581279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DADDDEFD-ABAF-42CD-AB4D-0F4920EEB2F5}"/>
              </a:ext>
            </a:extLst>
          </p:cNvPr>
          <p:cNvSpPr>
            <a:spLocks noGrp="1"/>
          </p:cNvSpPr>
          <p:nvPr>
            <p:ph type="dt" sz="half" idx="10"/>
          </p:nvPr>
        </p:nvSpPr>
        <p:spPr/>
        <p:txBody>
          <a:bodyPr/>
          <a:lstStyle>
            <a:lvl1pPr>
              <a:defRPr/>
            </a:lvl1pPr>
          </a:lstStyle>
          <a:p>
            <a:pPr>
              <a:defRPr/>
            </a:pPr>
            <a:fld id="{FA286FAA-7531-4BE3-8640-7D7BA2DEA50D}"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F31F0F77-EDA9-4784-8A92-6CFBA47D2698}"/>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B87DD363-01BF-4030-9984-E48B738F043B}"/>
              </a:ext>
            </a:extLst>
          </p:cNvPr>
          <p:cNvSpPr>
            <a:spLocks noGrp="1"/>
          </p:cNvSpPr>
          <p:nvPr>
            <p:ph type="sldNum" sz="quarter" idx="12"/>
          </p:nvPr>
        </p:nvSpPr>
        <p:spPr/>
        <p:txBody>
          <a:bodyPr/>
          <a:lstStyle>
            <a:lvl1pPr>
              <a:defRPr/>
            </a:lvl1pPr>
          </a:lstStyle>
          <a:p>
            <a:pPr>
              <a:defRPr/>
            </a:pPr>
            <a:fld id="{AE4A17E1-9D00-46DD-8997-A581153739BB}" type="slidenum">
              <a:rPr lang="ja-JP" altLang="en-US"/>
              <a:pPr>
                <a:defRPr/>
              </a:pPr>
              <a:t>‹#›</a:t>
            </a:fld>
            <a:endParaRPr lang="ja-JP" altLang="en-US"/>
          </a:p>
        </p:txBody>
      </p:sp>
    </p:spTree>
    <p:extLst>
      <p:ext uri="{BB962C8B-B14F-4D97-AF65-F5344CB8AC3E}">
        <p14:creationId xmlns:p14="http://schemas.microsoft.com/office/powerpoint/2010/main" val="255741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5B5328E-F56F-4EC2-A167-46F2918D379E}"/>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53685253-49C7-44B5-9A08-9F5F182C1E6C}"/>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4B8C8C07-3D19-4AE0-8AE8-F9411ED6C931}"/>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3">
            <a:extLst>
              <a:ext uri="{FF2B5EF4-FFF2-40B4-BE49-F238E27FC236}">
                <a16:creationId xmlns:a16="http://schemas.microsoft.com/office/drawing/2014/main" id="{FD0AF2A9-8974-4438-949D-8146441517EA}"/>
              </a:ext>
            </a:extLst>
          </p:cNvPr>
          <p:cNvSpPr>
            <a:spLocks noGrp="1"/>
          </p:cNvSpPr>
          <p:nvPr>
            <p:ph type="dt" sz="half" idx="10"/>
          </p:nvPr>
        </p:nvSpPr>
        <p:spPr/>
        <p:txBody>
          <a:bodyPr/>
          <a:lstStyle>
            <a:lvl1pPr>
              <a:defRPr/>
            </a:lvl1pPr>
          </a:lstStyle>
          <a:p>
            <a:pPr>
              <a:defRPr/>
            </a:pPr>
            <a:fld id="{30E403E3-6C34-4D3B-98BA-D59C97C5E526}"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37A12DDB-53AA-4F87-9D18-673FA2A8E1DA}"/>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C0A7D58A-B3D9-464A-AA49-3DF16FB3A63C}"/>
              </a:ext>
            </a:extLst>
          </p:cNvPr>
          <p:cNvSpPr>
            <a:spLocks noGrp="1"/>
          </p:cNvSpPr>
          <p:nvPr>
            <p:ph type="sldNum" sz="quarter" idx="12"/>
          </p:nvPr>
        </p:nvSpPr>
        <p:spPr/>
        <p:txBody>
          <a:bodyPr/>
          <a:lstStyle>
            <a:lvl1pPr>
              <a:defRPr/>
            </a:lvl1pPr>
          </a:lstStyle>
          <a:p>
            <a:pPr>
              <a:defRPr/>
            </a:pPr>
            <a:fld id="{E340870C-2E55-436A-80FF-34DD3732F5F7}" type="slidenum">
              <a:rPr lang="ja-JP" altLang="en-US"/>
              <a:pPr>
                <a:defRPr/>
              </a:pPr>
              <a:t>‹#›</a:t>
            </a:fld>
            <a:endParaRPr lang="ja-JP" altLang="en-US"/>
          </a:p>
        </p:txBody>
      </p:sp>
    </p:spTree>
    <p:extLst>
      <p:ext uri="{BB962C8B-B14F-4D97-AF65-F5344CB8AC3E}">
        <p14:creationId xmlns:p14="http://schemas.microsoft.com/office/powerpoint/2010/main" val="3592279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E0928D5E-5EEA-4B68-AB75-72D7581FCD6F}"/>
              </a:ext>
            </a:extLst>
          </p:cNvPr>
          <p:cNvSpPr>
            <a:spLocks noGrp="1"/>
          </p:cNvSpPr>
          <p:nvPr>
            <p:ph type="dt" sz="half" idx="10"/>
          </p:nvPr>
        </p:nvSpPr>
        <p:spPr/>
        <p:txBody>
          <a:bodyPr/>
          <a:lstStyle>
            <a:lvl1pPr>
              <a:defRPr/>
            </a:lvl1pPr>
          </a:lstStyle>
          <a:p>
            <a:pPr>
              <a:defRPr/>
            </a:pPr>
            <a:fld id="{B3D70583-2CD0-4DEF-B6E4-93AEED9B3BC0}" type="datetimeFigureOut">
              <a:rPr lang="ja-JP" altLang="en-US"/>
              <a:pPr>
                <a:defRPr/>
              </a:pPr>
              <a:t>2024/3/19</a:t>
            </a:fld>
            <a:endParaRPr lang="ja-JP" altLang="en-US"/>
          </a:p>
        </p:txBody>
      </p:sp>
      <p:sp>
        <p:nvSpPr>
          <p:cNvPr id="4" name="Footer Placeholder 4">
            <a:extLst>
              <a:ext uri="{FF2B5EF4-FFF2-40B4-BE49-F238E27FC236}">
                <a16:creationId xmlns:a16="http://schemas.microsoft.com/office/drawing/2014/main" id="{6EB3CD94-0DF7-4A22-8C50-3338E87B473F}"/>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FD271910-9CC7-4CA3-A6FE-FDABD6048A35}"/>
              </a:ext>
            </a:extLst>
          </p:cNvPr>
          <p:cNvSpPr>
            <a:spLocks noGrp="1"/>
          </p:cNvSpPr>
          <p:nvPr>
            <p:ph type="sldNum" sz="quarter" idx="12"/>
          </p:nvPr>
        </p:nvSpPr>
        <p:spPr/>
        <p:txBody>
          <a:bodyPr/>
          <a:lstStyle>
            <a:lvl1pPr>
              <a:defRPr/>
            </a:lvl1pPr>
          </a:lstStyle>
          <a:p>
            <a:pPr>
              <a:defRPr/>
            </a:pPr>
            <a:fld id="{C0F64587-3059-4698-BF92-563223FB7432}" type="slidenum">
              <a:rPr lang="ja-JP" altLang="en-US"/>
              <a:pPr>
                <a:defRPr/>
              </a:pPr>
              <a:t>‹#›</a:t>
            </a:fld>
            <a:endParaRPr lang="ja-JP" altLang="en-US"/>
          </a:p>
        </p:txBody>
      </p:sp>
    </p:spTree>
    <p:extLst>
      <p:ext uri="{BB962C8B-B14F-4D97-AF65-F5344CB8AC3E}">
        <p14:creationId xmlns:p14="http://schemas.microsoft.com/office/powerpoint/2010/main" val="242881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E45F65C-386E-47D3-8C8F-64AE0D0343E0}"/>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2954FE7A-2218-47CC-B8B7-70D083D8DE03}"/>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79891B63-B2A5-4525-B158-BE044AEC7B97}"/>
              </a:ext>
            </a:extLst>
          </p:cNvPr>
          <p:cNvSpPr>
            <a:spLocks noGrp="1"/>
          </p:cNvSpPr>
          <p:nvPr>
            <p:ph type="dt" sz="half" idx="10"/>
          </p:nvPr>
        </p:nvSpPr>
        <p:spPr/>
        <p:txBody>
          <a:bodyPr/>
          <a:lstStyle>
            <a:lvl1pPr>
              <a:defRPr/>
            </a:lvl1pPr>
          </a:lstStyle>
          <a:p>
            <a:pPr>
              <a:defRPr/>
            </a:pPr>
            <a:fld id="{239E95B0-3B69-4588-A32C-2BD1579CC3A8}" type="datetimeFigureOut">
              <a:rPr lang="ja-JP" altLang="en-US"/>
              <a:pPr>
                <a:defRPr/>
              </a:pPr>
              <a:t>2024/3/19</a:t>
            </a:fld>
            <a:endParaRPr lang="ja-JP" altLang="en-US"/>
          </a:p>
        </p:txBody>
      </p:sp>
      <p:sp>
        <p:nvSpPr>
          <p:cNvPr id="5" name="Footer Placeholder 7">
            <a:extLst>
              <a:ext uri="{FF2B5EF4-FFF2-40B4-BE49-F238E27FC236}">
                <a16:creationId xmlns:a16="http://schemas.microsoft.com/office/drawing/2014/main" id="{67CF48CF-71B4-47CB-9ADE-C6E5E78E092F}"/>
              </a:ext>
            </a:extLst>
          </p:cNvPr>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6" name="Slide Number Placeholder 8">
            <a:extLst>
              <a:ext uri="{FF2B5EF4-FFF2-40B4-BE49-F238E27FC236}">
                <a16:creationId xmlns:a16="http://schemas.microsoft.com/office/drawing/2014/main" id="{82B2870F-BF80-4002-BA01-89B06173647C}"/>
              </a:ext>
            </a:extLst>
          </p:cNvPr>
          <p:cNvSpPr>
            <a:spLocks noGrp="1"/>
          </p:cNvSpPr>
          <p:nvPr>
            <p:ph type="sldNum" sz="quarter" idx="12"/>
          </p:nvPr>
        </p:nvSpPr>
        <p:spPr/>
        <p:txBody>
          <a:bodyPr/>
          <a:lstStyle>
            <a:lvl1pPr>
              <a:defRPr/>
            </a:lvl1pPr>
          </a:lstStyle>
          <a:p>
            <a:pPr>
              <a:defRPr/>
            </a:pPr>
            <a:fld id="{25D6C63D-7E4A-43B1-9942-92DEB8FAC2E0}" type="slidenum">
              <a:rPr lang="ja-JP" altLang="en-US"/>
              <a:pPr>
                <a:defRPr/>
              </a:pPr>
              <a:t>‹#›</a:t>
            </a:fld>
            <a:endParaRPr lang="ja-JP" altLang="en-US"/>
          </a:p>
        </p:txBody>
      </p:sp>
    </p:spTree>
    <p:extLst>
      <p:ext uri="{BB962C8B-B14F-4D97-AF65-F5344CB8AC3E}">
        <p14:creationId xmlns:p14="http://schemas.microsoft.com/office/powerpoint/2010/main" val="617707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D05418-0ACA-44C4-AC19-80AA651E0A52}"/>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0E995440-AAD5-462E-996D-765E3B906610}"/>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06CE0155-F365-4DF8-B297-56AE19F8A6E6}"/>
              </a:ext>
            </a:extLst>
          </p:cNvPr>
          <p:cNvSpPr>
            <a:spLocks noGrp="1"/>
          </p:cNvSpPr>
          <p:nvPr>
            <p:ph type="dt" sz="half" idx="10"/>
          </p:nvPr>
        </p:nvSpPr>
        <p:spPr>
          <a:xfrm>
            <a:off x="349250" y="6459538"/>
            <a:ext cx="1963738" cy="365125"/>
          </a:xfrm>
        </p:spPr>
        <p:txBody>
          <a:bodyPr/>
          <a:lstStyle>
            <a:lvl1pPr algn="l">
              <a:defRPr/>
            </a:lvl1pPr>
          </a:lstStyle>
          <a:p>
            <a:pPr>
              <a:defRPr/>
            </a:pPr>
            <a:fld id="{90A0CD75-8812-4A90-B9E7-FDA9CC16911C}" type="datetimeFigureOut">
              <a:rPr lang="ja-JP" altLang="en-US"/>
              <a:pPr>
                <a:defRPr/>
              </a:pPr>
              <a:t>2024/3/19</a:t>
            </a:fld>
            <a:endParaRPr lang="ja-JP" altLang="en-US"/>
          </a:p>
        </p:txBody>
      </p:sp>
      <p:sp>
        <p:nvSpPr>
          <p:cNvPr id="8" name="Footer Placeholder 5">
            <a:extLst>
              <a:ext uri="{FF2B5EF4-FFF2-40B4-BE49-F238E27FC236}">
                <a16:creationId xmlns:a16="http://schemas.microsoft.com/office/drawing/2014/main" id="{BB1F8525-84AF-4A11-9EB5-D924485C7C49}"/>
              </a:ext>
            </a:extLst>
          </p:cNvPr>
          <p:cNvSpPr>
            <a:spLocks noGrp="1"/>
          </p:cNvSpPr>
          <p:nvPr>
            <p:ph type="ftr" sz="quarter" idx="11"/>
          </p:nvPr>
        </p:nvSpPr>
        <p:spPr>
          <a:xfrm>
            <a:off x="3600450" y="6459538"/>
            <a:ext cx="3486150" cy="365125"/>
          </a:xfrm>
        </p:spPr>
        <p:txBody>
          <a:bodyPr/>
          <a:lstStyle>
            <a:lvl1pPr algn="l">
              <a:defRPr>
                <a:solidFill>
                  <a:srgbClr val="455F51"/>
                </a:solidFill>
              </a:defRPr>
            </a:lvl1pPr>
          </a:lstStyle>
          <a:p>
            <a:pPr>
              <a:defRPr/>
            </a:pPr>
            <a:endParaRPr lang="ja-JP" altLang="en-US"/>
          </a:p>
        </p:txBody>
      </p:sp>
      <p:sp>
        <p:nvSpPr>
          <p:cNvPr id="9" name="Slide Number Placeholder 6">
            <a:extLst>
              <a:ext uri="{FF2B5EF4-FFF2-40B4-BE49-F238E27FC236}">
                <a16:creationId xmlns:a16="http://schemas.microsoft.com/office/drawing/2014/main" id="{BF4C2922-E4AE-45C6-894A-03CEF2F438AE}"/>
              </a:ext>
            </a:extLst>
          </p:cNvPr>
          <p:cNvSpPr>
            <a:spLocks noGrp="1"/>
          </p:cNvSpPr>
          <p:nvPr>
            <p:ph type="sldNum" sz="quarter" idx="12"/>
          </p:nvPr>
        </p:nvSpPr>
        <p:spPr/>
        <p:txBody>
          <a:bodyPr/>
          <a:lstStyle>
            <a:lvl1pPr>
              <a:defRPr>
                <a:solidFill>
                  <a:srgbClr val="455F51"/>
                </a:solidFill>
              </a:defRPr>
            </a:lvl1pPr>
          </a:lstStyle>
          <a:p>
            <a:pPr>
              <a:defRPr/>
            </a:pPr>
            <a:fld id="{9B5F4D58-8BEE-4F12-9D92-58F2A9B011B8}" type="slidenum">
              <a:rPr lang="ja-JP" altLang="en-US"/>
              <a:pPr>
                <a:defRPr/>
              </a:pPr>
              <a:t>‹#›</a:t>
            </a:fld>
            <a:endParaRPr lang="ja-JP" altLang="en-US"/>
          </a:p>
        </p:txBody>
      </p:sp>
    </p:spTree>
    <p:extLst>
      <p:ext uri="{BB962C8B-B14F-4D97-AF65-F5344CB8AC3E}">
        <p14:creationId xmlns:p14="http://schemas.microsoft.com/office/powerpoint/2010/main" val="651605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1B91D5-8FD9-45AB-AA8D-413708FD928C}"/>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1443E44C-2D7C-44D4-8FCC-9DE4BB8B19BE}"/>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FAA0D1FF-CE46-4305-B00E-DBA9288122C7}"/>
              </a:ext>
            </a:extLst>
          </p:cNvPr>
          <p:cNvSpPr>
            <a:spLocks noGrp="1"/>
          </p:cNvSpPr>
          <p:nvPr>
            <p:ph type="dt" sz="half" idx="10"/>
          </p:nvPr>
        </p:nvSpPr>
        <p:spPr/>
        <p:txBody>
          <a:bodyPr/>
          <a:lstStyle>
            <a:lvl1pPr>
              <a:defRPr/>
            </a:lvl1pPr>
          </a:lstStyle>
          <a:p>
            <a:pPr>
              <a:defRPr/>
            </a:pPr>
            <a:fld id="{0B916963-C06F-4A11-8428-D0BD705C5383}" type="datetimeFigureOut">
              <a:rPr lang="ja-JP" altLang="en-US"/>
              <a:pPr>
                <a:defRPr/>
              </a:pPr>
              <a:t>2024/3/19</a:t>
            </a:fld>
            <a:endParaRPr lang="ja-JP" altLang="en-US"/>
          </a:p>
        </p:txBody>
      </p:sp>
      <p:sp>
        <p:nvSpPr>
          <p:cNvPr id="8" name="Footer Placeholder 5">
            <a:extLst>
              <a:ext uri="{FF2B5EF4-FFF2-40B4-BE49-F238E27FC236}">
                <a16:creationId xmlns:a16="http://schemas.microsoft.com/office/drawing/2014/main" id="{91FE9642-89F7-4495-A43D-5A6E5338FB7C}"/>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6">
            <a:extLst>
              <a:ext uri="{FF2B5EF4-FFF2-40B4-BE49-F238E27FC236}">
                <a16:creationId xmlns:a16="http://schemas.microsoft.com/office/drawing/2014/main" id="{1FE69A8A-0718-4970-86A5-6EDF5DED2223}"/>
              </a:ext>
            </a:extLst>
          </p:cNvPr>
          <p:cNvSpPr>
            <a:spLocks noGrp="1"/>
          </p:cNvSpPr>
          <p:nvPr>
            <p:ph type="sldNum" sz="quarter" idx="12"/>
          </p:nvPr>
        </p:nvSpPr>
        <p:spPr/>
        <p:txBody>
          <a:bodyPr/>
          <a:lstStyle>
            <a:lvl1pPr>
              <a:defRPr/>
            </a:lvl1pPr>
          </a:lstStyle>
          <a:p>
            <a:pPr>
              <a:defRPr/>
            </a:pPr>
            <a:fld id="{792159EE-09A3-46D1-AFD9-C063B4827A20}" type="slidenum">
              <a:rPr lang="ja-JP" altLang="en-US"/>
              <a:pPr>
                <a:defRPr/>
              </a:pPr>
              <a:t>‹#›</a:t>
            </a:fld>
            <a:endParaRPr lang="ja-JP" altLang="en-US"/>
          </a:p>
        </p:txBody>
      </p:sp>
    </p:spTree>
    <p:extLst>
      <p:ext uri="{BB962C8B-B14F-4D97-AF65-F5344CB8AC3E}">
        <p14:creationId xmlns:p14="http://schemas.microsoft.com/office/powerpoint/2010/main" val="2952055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BF85C723-22B8-4D4B-9668-1ED6703CE7C4}"/>
              </a:ext>
            </a:extLst>
          </p:cNvPr>
          <p:cNvSpPr>
            <a:spLocks noGrp="1"/>
          </p:cNvSpPr>
          <p:nvPr>
            <p:ph type="dt" sz="half" idx="10"/>
          </p:nvPr>
        </p:nvSpPr>
        <p:spPr/>
        <p:txBody>
          <a:bodyPr/>
          <a:lstStyle>
            <a:lvl1pPr>
              <a:defRPr/>
            </a:lvl1pPr>
          </a:lstStyle>
          <a:p>
            <a:pPr>
              <a:defRPr/>
            </a:pPr>
            <a:fld id="{79092742-B314-4DA7-96AD-35ECED98619D}"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BED566C8-6FA6-4EB7-B908-E950E4C59023}"/>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2507D188-0EA1-4603-B374-75F7D90B56A4}"/>
              </a:ext>
            </a:extLst>
          </p:cNvPr>
          <p:cNvSpPr>
            <a:spLocks noGrp="1"/>
          </p:cNvSpPr>
          <p:nvPr>
            <p:ph type="sldNum" sz="quarter" idx="12"/>
          </p:nvPr>
        </p:nvSpPr>
        <p:spPr/>
        <p:txBody>
          <a:bodyPr/>
          <a:lstStyle>
            <a:lvl1pPr>
              <a:defRPr/>
            </a:lvl1pPr>
          </a:lstStyle>
          <a:p>
            <a:pPr>
              <a:defRPr/>
            </a:pPr>
            <a:fld id="{BC1E1E96-1113-44B9-BA40-22D991B1E9AF}" type="slidenum">
              <a:rPr lang="ja-JP" altLang="en-US"/>
              <a:pPr>
                <a:defRPr/>
              </a:pPr>
              <a:t>‹#›</a:t>
            </a:fld>
            <a:endParaRPr lang="ja-JP" altLang="en-US"/>
          </a:p>
        </p:txBody>
      </p:sp>
    </p:spTree>
    <p:extLst>
      <p:ext uri="{BB962C8B-B14F-4D97-AF65-F5344CB8AC3E}">
        <p14:creationId xmlns:p14="http://schemas.microsoft.com/office/powerpoint/2010/main" val="3252928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878BD5A-8B4F-4964-9241-66B53E830B65}"/>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BB0406B8-AEA6-4510-A509-35CF9C608295}"/>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Date Placeholder 3">
            <a:extLst>
              <a:ext uri="{FF2B5EF4-FFF2-40B4-BE49-F238E27FC236}">
                <a16:creationId xmlns:a16="http://schemas.microsoft.com/office/drawing/2014/main" id="{4BAFFDDF-A0C2-4638-81B1-DA4CFD0B7DA4}"/>
              </a:ext>
            </a:extLst>
          </p:cNvPr>
          <p:cNvSpPr>
            <a:spLocks noGrp="1"/>
          </p:cNvSpPr>
          <p:nvPr>
            <p:ph type="dt" sz="half" idx="10"/>
          </p:nvPr>
        </p:nvSpPr>
        <p:spPr/>
        <p:txBody>
          <a:bodyPr/>
          <a:lstStyle>
            <a:lvl1pPr>
              <a:defRPr/>
            </a:lvl1pPr>
          </a:lstStyle>
          <a:p>
            <a:pPr>
              <a:defRPr/>
            </a:pPr>
            <a:fld id="{9CEC9F84-1368-434E-8C61-D2A338CE9049}" type="datetimeFigureOut">
              <a:rPr lang="ja-JP" altLang="en-US"/>
              <a:pPr>
                <a:defRPr/>
              </a:pPr>
              <a:t>2024/3/19</a:t>
            </a:fld>
            <a:endParaRPr lang="ja-JP" altLang="en-US"/>
          </a:p>
        </p:txBody>
      </p:sp>
      <p:sp>
        <p:nvSpPr>
          <p:cNvPr id="7" name="Footer Placeholder 4">
            <a:extLst>
              <a:ext uri="{FF2B5EF4-FFF2-40B4-BE49-F238E27FC236}">
                <a16:creationId xmlns:a16="http://schemas.microsoft.com/office/drawing/2014/main" id="{FBB2DBAC-565D-47AD-A6ED-3EA6F44CA604}"/>
              </a:ext>
            </a:extLst>
          </p:cNvPr>
          <p:cNvSpPr>
            <a:spLocks noGrp="1"/>
          </p:cNvSpPr>
          <p:nvPr>
            <p:ph type="ftr" sz="quarter" idx="11"/>
          </p:nvPr>
        </p:nvSpPr>
        <p:spPr/>
        <p:txBody>
          <a:bodyPr/>
          <a:lstStyle>
            <a:lvl1pPr>
              <a:defRPr/>
            </a:lvl1pPr>
          </a:lstStyle>
          <a:p>
            <a:pPr>
              <a:defRPr/>
            </a:pPr>
            <a:endParaRPr lang="ja-JP" altLang="en-US"/>
          </a:p>
        </p:txBody>
      </p:sp>
      <p:sp>
        <p:nvSpPr>
          <p:cNvPr id="8" name="Slide Number Placeholder 5">
            <a:extLst>
              <a:ext uri="{FF2B5EF4-FFF2-40B4-BE49-F238E27FC236}">
                <a16:creationId xmlns:a16="http://schemas.microsoft.com/office/drawing/2014/main" id="{959A1927-35A6-441E-A41C-2C10485D5011}"/>
              </a:ext>
            </a:extLst>
          </p:cNvPr>
          <p:cNvSpPr>
            <a:spLocks noGrp="1"/>
          </p:cNvSpPr>
          <p:nvPr>
            <p:ph type="sldNum" sz="quarter" idx="12"/>
          </p:nvPr>
        </p:nvSpPr>
        <p:spPr/>
        <p:txBody>
          <a:bodyPr/>
          <a:lstStyle>
            <a:lvl1pPr>
              <a:defRPr/>
            </a:lvl1pPr>
          </a:lstStyle>
          <a:p>
            <a:pPr>
              <a:defRPr/>
            </a:pPr>
            <a:fld id="{7771CE32-1D8F-44A4-B89A-E682666B61F3}" type="slidenum">
              <a:rPr lang="ja-JP" altLang="en-US"/>
              <a:pPr>
                <a:defRPr/>
              </a:pPr>
              <a:t>‹#›</a:t>
            </a:fld>
            <a:endParaRPr lang="ja-JP" altLang="en-US"/>
          </a:p>
        </p:txBody>
      </p:sp>
    </p:spTree>
    <p:extLst>
      <p:ext uri="{BB962C8B-B14F-4D97-AF65-F5344CB8AC3E}">
        <p14:creationId xmlns:p14="http://schemas.microsoft.com/office/powerpoint/2010/main" val="1083844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タイトル付きの&#10;コンテンツ">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763D4ABC-0C6B-4DDC-A883-24CB95B5D58D}"/>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8">
            <a:extLst>
              <a:ext uri="{FF2B5EF4-FFF2-40B4-BE49-F238E27FC236}">
                <a16:creationId xmlns:a16="http://schemas.microsoft.com/office/drawing/2014/main" id="{EE6AA1A4-807D-4CBF-B340-7A34006223EA}"/>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8588" y="455575"/>
            <a:ext cx="2901465" cy="2286000"/>
          </a:xfrm>
        </p:spPr>
        <p:txBody>
          <a:bodyPr/>
          <a:lstStyle>
            <a:lvl1pPr>
              <a:defRPr sz="3600" b="0">
                <a:solidFill>
                  <a:srgbClr val="FFFFFF"/>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lvl1pPr>
              <a:defRPr sz="3300"/>
            </a:lvl1pPr>
            <a:lvl2pPr>
              <a:defRPr sz="33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Date Placeholder 4">
            <a:extLst>
              <a:ext uri="{FF2B5EF4-FFF2-40B4-BE49-F238E27FC236}">
                <a16:creationId xmlns:a16="http://schemas.microsoft.com/office/drawing/2014/main" id="{01FA2AA2-32D2-4C57-9667-DFD16CEF5FEB}"/>
              </a:ext>
            </a:extLst>
          </p:cNvPr>
          <p:cNvSpPr>
            <a:spLocks noGrp="1"/>
          </p:cNvSpPr>
          <p:nvPr>
            <p:ph type="dt" sz="half" idx="10"/>
          </p:nvPr>
        </p:nvSpPr>
        <p:spPr>
          <a:xfrm>
            <a:off x="349250" y="6459538"/>
            <a:ext cx="1963738" cy="365125"/>
          </a:xfrm>
        </p:spPr>
        <p:txBody>
          <a:bodyPr/>
          <a:lstStyle>
            <a:lvl1pPr algn="l">
              <a:defRPr/>
            </a:lvl1pPr>
          </a:lstStyle>
          <a:p>
            <a:pPr>
              <a:defRPr/>
            </a:pPr>
            <a:fld id="{1C65B818-73FD-4DC7-B72E-00C02BFF1D49}" type="datetimeFigureOut">
              <a:rPr lang="ja-JP" altLang="en-US"/>
              <a:pPr>
                <a:defRPr/>
              </a:pPr>
              <a:t>2024/3/19</a:t>
            </a:fld>
            <a:endParaRPr lang="ja-JP" altLang="en-US"/>
          </a:p>
        </p:txBody>
      </p:sp>
      <p:sp>
        <p:nvSpPr>
          <p:cNvPr id="7" name="Footer Placeholder 5">
            <a:extLst>
              <a:ext uri="{FF2B5EF4-FFF2-40B4-BE49-F238E27FC236}">
                <a16:creationId xmlns:a16="http://schemas.microsoft.com/office/drawing/2014/main" id="{2B5F9073-D03C-4348-A85B-1ADB1F29C715}"/>
              </a:ext>
            </a:extLst>
          </p:cNvPr>
          <p:cNvSpPr>
            <a:spLocks noGrp="1"/>
          </p:cNvSpPr>
          <p:nvPr>
            <p:ph type="ftr" sz="quarter" idx="11"/>
          </p:nvPr>
        </p:nvSpPr>
        <p:spPr>
          <a:xfrm>
            <a:off x="3600450" y="6459538"/>
            <a:ext cx="3486150" cy="365125"/>
          </a:xfrm>
        </p:spPr>
        <p:txBody>
          <a:bodyPr/>
          <a:lstStyle>
            <a:lvl1pPr algn="l">
              <a:defRPr>
                <a:solidFill>
                  <a:srgbClr val="455F51"/>
                </a:solidFill>
              </a:defRPr>
            </a:lvl1pPr>
          </a:lstStyle>
          <a:p>
            <a:pPr>
              <a:defRPr/>
            </a:pPr>
            <a:endParaRPr lang="ja-JP" altLang="en-US"/>
          </a:p>
        </p:txBody>
      </p:sp>
      <p:sp>
        <p:nvSpPr>
          <p:cNvPr id="8" name="Slide Number Placeholder 6">
            <a:extLst>
              <a:ext uri="{FF2B5EF4-FFF2-40B4-BE49-F238E27FC236}">
                <a16:creationId xmlns:a16="http://schemas.microsoft.com/office/drawing/2014/main" id="{97A3EEE3-241D-4594-BB69-AF78E7386737}"/>
              </a:ext>
            </a:extLst>
          </p:cNvPr>
          <p:cNvSpPr>
            <a:spLocks noGrp="1"/>
          </p:cNvSpPr>
          <p:nvPr>
            <p:ph type="sldNum" sz="quarter" idx="12"/>
          </p:nvPr>
        </p:nvSpPr>
        <p:spPr/>
        <p:txBody>
          <a:bodyPr/>
          <a:lstStyle>
            <a:lvl1pPr>
              <a:defRPr>
                <a:solidFill>
                  <a:srgbClr val="455F51"/>
                </a:solidFill>
              </a:defRPr>
            </a:lvl1pPr>
          </a:lstStyle>
          <a:p>
            <a:pPr>
              <a:defRPr/>
            </a:pPr>
            <a:fld id="{93353118-47A2-41FF-B63B-A4C12DAE0692}" type="slidenum">
              <a:rPr lang="ja-JP" altLang="en-US"/>
              <a:pPr>
                <a:defRPr/>
              </a:pPr>
              <a:t>‹#›</a:t>
            </a:fld>
            <a:endParaRPr lang="ja-JP" altLang="en-US"/>
          </a:p>
        </p:txBody>
      </p:sp>
    </p:spTree>
    <p:extLst>
      <p:ext uri="{BB962C8B-B14F-4D97-AF65-F5344CB8AC3E}">
        <p14:creationId xmlns:p14="http://schemas.microsoft.com/office/powerpoint/2010/main" val="362382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3A99BB65-3916-4911-8B16-246BA20069D4}"/>
              </a:ext>
            </a:extLst>
          </p:cNvPr>
          <p:cNvSpPr>
            <a:spLocks noGrp="1"/>
          </p:cNvSpPr>
          <p:nvPr>
            <p:ph type="dt" sz="half" idx="10"/>
          </p:nvPr>
        </p:nvSpPr>
        <p:spPr/>
        <p:txBody>
          <a:bodyPr/>
          <a:lstStyle>
            <a:lvl1pPr>
              <a:defRPr/>
            </a:lvl1pPr>
          </a:lstStyle>
          <a:p>
            <a:pPr>
              <a:defRPr/>
            </a:pPr>
            <a:fld id="{D59FFAED-18B5-452B-9162-2641D3F820AF}" type="datetimeFigureOut">
              <a:rPr lang="ja-JP" altLang="en-US"/>
              <a:pPr>
                <a:defRPr/>
              </a:pPr>
              <a:t>2024/3/19</a:t>
            </a:fld>
            <a:endParaRPr lang="ja-JP" altLang="en-US"/>
          </a:p>
        </p:txBody>
      </p:sp>
      <p:sp>
        <p:nvSpPr>
          <p:cNvPr id="6" name="Footer Placeholder 4">
            <a:extLst>
              <a:ext uri="{FF2B5EF4-FFF2-40B4-BE49-F238E27FC236}">
                <a16:creationId xmlns:a16="http://schemas.microsoft.com/office/drawing/2014/main" id="{BD129ED5-9244-4A90-B0AE-A94DDD87B66A}"/>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0153F49F-F049-4A69-9FBA-031328430D63}"/>
              </a:ext>
            </a:extLst>
          </p:cNvPr>
          <p:cNvSpPr>
            <a:spLocks noGrp="1"/>
          </p:cNvSpPr>
          <p:nvPr>
            <p:ph type="sldNum" sz="quarter" idx="12"/>
          </p:nvPr>
        </p:nvSpPr>
        <p:spPr/>
        <p:txBody>
          <a:bodyPr/>
          <a:lstStyle>
            <a:lvl1pPr>
              <a:defRPr/>
            </a:lvl1pPr>
          </a:lstStyle>
          <a:p>
            <a:pPr>
              <a:defRPr/>
            </a:pPr>
            <a:fld id="{50B3B10C-D95B-49BB-B524-3CF4B59E7B99}" type="slidenum">
              <a:rPr lang="ja-JP" altLang="en-US"/>
              <a:pPr>
                <a:defRPr/>
              </a:pPr>
              <a:t>‹#›</a:t>
            </a:fld>
            <a:endParaRPr lang="ja-JP" altLang="en-US"/>
          </a:p>
        </p:txBody>
      </p:sp>
    </p:spTree>
    <p:extLst>
      <p:ext uri="{BB962C8B-B14F-4D97-AF65-F5344CB8AC3E}">
        <p14:creationId xmlns:p14="http://schemas.microsoft.com/office/powerpoint/2010/main" val="204910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0F859833-ED47-41AB-B5A1-80663A7EB184}"/>
              </a:ext>
            </a:extLst>
          </p:cNvPr>
          <p:cNvSpPr>
            <a:spLocks noGrp="1"/>
          </p:cNvSpPr>
          <p:nvPr>
            <p:ph type="dt" sz="half" idx="10"/>
          </p:nvPr>
        </p:nvSpPr>
        <p:spPr/>
        <p:txBody>
          <a:bodyPr/>
          <a:lstStyle>
            <a:lvl1pPr>
              <a:defRPr/>
            </a:lvl1pPr>
          </a:lstStyle>
          <a:p>
            <a:pPr>
              <a:defRPr/>
            </a:pPr>
            <a:fld id="{2AAAB226-7F02-47AB-BF5F-FC6571B74C50}" type="datetimeFigureOut">
              <a:rPr lang="ja-JP" altLang="en-US"/>
              <a:pPr>
                <a:defRPr/>
              </a:pPr>
              <a:t>2024/3/19</a:t>
            </a:fld>
            <a:endParaRPr lang="ja-JP" altLang="en-US"/>
          </a:p>
        </p:txBody>
      </p:sp>
      <p:sp>
        <p:nvSpPr>
          <p:cNvPr id="8" name="Footer Placeholder 4">
            <a:extLst>
              <a:ext uri="{FF2B5EF4-FFF2-40B4-BE49-F238E27FC236}">
                <a16:creationId xmlns:a16="http://schemas.microsoft.com/office/drawing/2014/main" id="{94163C1D-8DA2-45B3-8151-5609BC298E03}"/>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73D97609-0F58-4D96-A11F-6CB469ABFA5C}"/>
              </a:ext>
            </a:extLst>
          </p:cNvPr>
          <p:cNvSpPr>
            <a:spLocks noGrp="1"/>
          </p:cNvSpPr>
          <p:nvPr>
            <p:ph type="sldNum" sz="quarter" idx="12"/>
          </p:nvPr>
        </p:nvSpPr>
        <p:spPr/>
        <p:txBody>
          <a:bodyPr/>
          <a:lstStyle>
            <a:lvl1pPr>
              <a:defRPr/>
            </a:lvl1pPr>
          </a:lstStyle>
          <a:p>
            <a:pPr>
              <a:defRPr/>
            </a:pPr>
            <a:fld id="{3FD26835-D8CB-4099-B64A-6FF08E6A7D8A}" type="slidenum">
              <a:rPr lang="ja-JP" altLang="en-US"/>
              <a:pPr>
                <a:defRPr/>
              </a:pPr>
              <a:t>‹#›</a:t>
            </a:fld>
            <a:endParaRPr lang="ja-JP" altLang="en-US"/>
          </a:p>
        </p:txBody>
      </p:sp>
    </p:spTree>
    <p:extLst>
      <p:ext uri="{BB962C8B-B14F-4D97-AF65-F5344CB8AC3E}">
        <p14:creationId xmlns:p14="http://schemas.microsoft.com/office/powerpoint/2010/main" val="325884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C5789182-5840-4DC3-BC4C-C5012F41A6E2}"/>
              </a:ext>
            </a:extLst>
          </p:cNvPr>
          <p:cNvSpPr>
            <a:spLocks noGrp="1"/>
          </p:cNvSpPr>
          <p:nvPr>
            <p:ph type="dt" sz="half" idx="10"/>
          </p:nvPr>
        </p:nvSpPr>
        <p:spPr/>
        <p:txBody>
          <a:bodyPr/>
          <a:lstStyle>
            <a:lvl1pPr>
              <a:defRPr/>
            </a:lvl1pPr>
          </a:lstStyle>
          <a:p>
            <a:pPr>
              <a:defRPr/>
            </a:pPr>
            <a:fld id="{4B20D7E9-1969-4617-AC5D-A2A72ED541ED}" type="datetimeFigureOut">
              <a:rPr lang="ja-JP" altLang="en-US"/>
              <a:pPr>
                <a:defRPr/>
              </a:pPr>
              <a:t>2024/3/19</a:t>
            </a:fld>
            <a:endParaRPr lang="ja-JP" altLang="en-US"/>
          </a:p>
        </p:txBody>
      </p:sp>
      <p:sp>
        <p:nvSpPr>
          <p:cNvPr id="4" name="Footer Placeholder 4">
            <a:extLst>
              <a:ext uri="{FF2B5EF4-FFF2-40B4-BE49-F238E27FC236}">
                <a16:creationId xmlns:a16="http://schemas.microsoft.com/office/drawing/2014/main" id="{77F06DDF-0804-4339-9803-98508E0BF533}"/>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3CF33468-BB20-4989-B309-8749C307E094}"/>
              </a:ext>
            </a:extLst>
          </p:cNvPr>
          <p:cNvSpPr>
            <a:spLocks noGrp="1"/>
          </p:cNvSpPr>
          <p:nvPr>
            <p:ph type="sldNum" sz="quarter" idx="12"/>
          </p:nvPr>
        </p:nvSpPr>
        <p:spPr/>
        <p:txBody>
          <a:bodyPr/>
          <a:lstStyle>
            <a:lvl1pPr>
              <a:defRPr/>
            </a:lvl1pPr>
          </a:lstStyle>
          <a:p>
            <a:pPr>
              <a:defRPr/>
            </a:pPr>
            <a:fld id="{088560F4-75A8-4AD2-9A87-3AA7BBBC808E}" type="slidenum">
              <a:rPr lang="ja-JP" altLang="en-US"/>
              <a:pPr>
                <a:defRPr/>
              </a:pPr>
              <a:t>‹#›</a:t>
            </a:fld>
            <a:endParaRPr lang="ja-JP" altLang="en-US"/>
          </a:p>
        </p:txBody>
      </p:sp>
    </p:spTree>
    <p:extLst>
      <p:ext uri="{BB962C8B-B14F-4D97-AF65-F5344CB8AC3E}">
        <p14:creationId xmlns:p14="http://schemas.microsoft.com/office/powerpoint/2010/main" val="308931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FB2AD2-2558-4ADF-BC7C-E7D9ADC9DA21}"/>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6DF6AC3C-9359-483B-9784-0B53A11D25E7}"/>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8A925DA0-BB82-4090-8BBD-851425851D7D}"/>
              </a:ext>
            </a:extLst>
          </p:cNvPr>
          <p:cNvSpPr>
            <a:spLocks noGrp="1"/>
          </p:cNvSpPr>
          <p:nvPr>
            <p:ph type="dt" sz="half" idx="10"/>
          </p:nvPr>
        </p:nvSpPr>
        <p:spPr/>
        <p:txBody>
          <a:bodyPr/>
          <a:lstStyle>
            <a:lvl1pPr>
              <a:defRPr/>
            </a:lvl1pPr>
          </a:lstStyle>
          <a:p>
            <a:pPr>
              <a:defRPr/>
            </a:pPr>
            <a:fld id="{A9D1BEF6-4F11-4898-91E3-8F04C2C8FA78}" type="datetimeFigureOut">
              <a:rPr lang="ja-JP" altLang="en-US"/>
              <a:pPr>
                <a:defRPr/>
              </a:pPr>
              <a:t>2024/3/19</a:t>
            </a:fld>
            <a:endParaRPr lang="ja-JP" altLang="en-US"/>
          </a:p>
        </p:txBody>
      </p:sp>
      <p:sp>
        <p:nvSpPr>
          <p:cNvPr id="5" name="Footer Placeholder 7">
            <a:extLst>
              <a:ext uri="{FF2B5EF4-FFF2-40B4-BE49-F238E27FC236}">
                <a16:creationId xmlns:a16="http://schemas.microsoft.com/office/drawing/2014/main" id="{E1C4A83B-6D8C-4294-BBCB-7F66BB533DAE}"/>
              </a:ext>
            </a:extLst>
          </p:cNvPr>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6" name="Slide Number Placeholder 8">
            <a:extLst>
              <a:ext uri="{FF2B5EF4-FFF2-40B4-BE49-F238E27FC236}">
                <a16:creationId xmlns:a16="http://schemas.microsoft.com/office/drawing/2014/main" id="{2ADB4ED3-F73D-4960-BD02-68C83549CB5F}"/>
              </a:ext>
            </a:extLst>
          </p:cNvPr>
          <p:cNvSpPr>
            <a:spLocks noGrp="1"/>
          </p:cNvSpPr>
          <p:nvPr>
            <p:ph type="sldNum" sz="quarter" idx="12"/>
          </p:nvPr>
        </p:nvSpPr>
        <p:spPr/>
        <p:txBody>
          <a:bodyPr/>
          <a:lstStyle>
            <a:lvl1pPr>
              <a:defRPr/>
            </a:lvl1pPr>
          </a:lstStyle>
          <a:p>
            <a:pPr>
              <a:defRPr/>
            </a:pPr>
            <a:fld id="{2BC37FBF-EB18-411B-9261-A6A69A3AD831}" type="slidenum">
              <a:rPr lang="ja-JP" altLang="en-US"/>
              <a:pPr>
                <a:defRPr/>
              </a:pPr>
              <a:t>‹#›</a:t>
            </a:fld>
            <a:endParaRPr lang="ja-JP" altLang="en-US"/>
          </a:p>
        </p:txBody>
      </p:sp>
    </p:spTree>
    <p:extLst>
      <p:ext uri="{BB962C8B-B14F-4D97-AF65-F5344CB8AC3E}">
        <p14:creationId xmlns:p14="http://schemas.microsoft.com/office/powerpoint/2010/main" val="20889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EEA9AA8-C043-461E-925B-BDF5446E15A1}"/>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568D4758-8033-46E6-8098-5A102A6ECBFA}"/>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1759544E-75A7-4EA1-9D01-66E034EF0CA0}"/>
              </a:ext>
            </a:extLst>
          </p:cNvPr>
          <p:cNvSpPr>
            <a:spLocks noGrp="1"/>
          </p:cNvSpPr>
          <p:nvPr>
            <p:ph type="dt" sz="half" idx="10"/>
          </p:nvPr>
        </p:nvSpPr>
        <p:spPr>
          <a:xfrm>
            <a:off x="349250" y="6459538"/>
            <a:ext cx="1963738" cy="365125"/>
          </a:xfrm>
        </p:spPr>
        <p:txBody>
          <a:bodyPr/>
          <a:lstStyle>
            <a:lvl1pPr algn="l">
              <a:defRPr/>
            </a:lvl1pPr>
          </a:lstStyle>
          <a:p>
            <a:pPr>
              <a:defRPr/>
            </a:pPr>
            <a:fld id="{D192DDA8-0848-4A56-8998-BB49D6BDA405}" type="datetimeFigureOut">
              <a:rPr lang="ja-JP" altLang="en-US"/>
              <a:pPr>
                <a:defRPr/>
              </a:pPr>
              <a:t>2024/3/19</a:t>
            </a:fld>
            <a:endParaRPr lang="ja-JP" altLang="en-US"/>
          </a:p>
        </p:txBody>
      </p:sp>
      <p:sp>
        <p:nvSpPr>
          <p:cNvPr id="8" name="Footer Placeholder 5">
            <a:extLst>
              <a:ext uri="{FF2B5EF4-FFF2-40B4-BE49-F238E27FC236}">
                <a16:creationId xmlns:a16="http://schemas.microsoft.com/office/drawing/2014/main" id="{20B7609B-EADE-4678-A081-6C9180C99183}"/>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ja-JP" altLang="en-US"/>
          </a:p>
        </p:txBody>
      </p:sp>
      <p:sp>
        <p:nvSpPr>
          <p:cNvPr id="9" name="Slide Number Placeholder 6">
            <a:extLst>
              <a:ext uri="{FF2B5EF4-FFF2-40B4-BE49-F238E27FC236}">
                <a16:creationId xmlns:a16="http://schemas.microsoft.com/office/drawing/2014/main" id="{F2AEAE51-FD50-44D8-BEBD-C94FCA2990DE}"/>
              </a:ext>
            </a:extLst>
          </p:cNvPr>
          <p:cNvSpPr>
            <a:spLocks noGrp="1"/>
          </p:cNvSpPr>
          <p:nvPr>
            <p:ph type="sldNum" sz="quarter" idx="12"/>
          </p:nvPr>
        </p:nvSpPr>
        <p:spPr/>
        <p:txBody>
          <a:bodyPr/>
          <a:lstStyle>
            <a:lvl1pPr>
              <a:defRPr>
                <a:solidFill>
                  <a:schemeClr val="tx2"/>
                </a:solidFill>
              </a:defRPr>
            </a:lvl1pPr>
          </a:lstStyle>
          <a:p>
            <a:pPr>
              <a:defRPr/>
            </a:pPr>
            <a:fld id="{3642C5AC-91F8-49AE-B669-6E193AC4D4E5}" type="slidenum">
              <a:rPr lang="ja-JP" altLang="en-US"/>
              <a:pPr>
                <a:defRPr/>
              </a:pPr>
              <a:t>‹#›</a:t>
            </a:fld>
            <a:endParaRPr lang="ja-JP" altLang="en-US"/>
          </a:p>
        </p:txBody>
      </p:sp>
    </p:spTree>
    <p:extLst>
      <p:ext uri="{BB962C8B-B14F-4D97-AF65-F5344CB8AC3E}">
        <p14:creationId xmlns:p14="http://schemas.microsoft.com/office/powerpoint/2010/main" val="260471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124C29-4786-4850-A3F4-460E6BA800CC}"/>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7B30EB30-592D-4EFC-9FC4-BC8B18E145E9}"/>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9A7AB032-62B0-424E-8224-606DC2B699CD}"/>
              </a:ext>
            </a:extLst>
          </p:cNvPr>
          <p:cNvSpPr>
            <a:spLocks noGrp="1"/>
          </p:cNvSpPr>
          <p:nvPr>
            <p:ph type="dt" sz="half" idx="10"/>
          </p:nvPr>
        </p:nvSpPr>
        <p:spPr/>
        <p:txBody>
          <a:bodyPr/>
          <a:lstStyle>
            <a:lvl1pPr>
              <a:defRPr/>
            </a:lvl1pPr>
          </a:lstStyle>
          <a:p>
            <a:pPr>
              <a:defRPr/>
            </a:pPr>
            <a:fld id="{7E9D0247-4B66-440B-B0F4-B6357F4E5456}" type="datetimeFigureOut">
              <a:rPr lang="ja-JP" altLang="en-US"/>
              <a:pPr>
                <a:defRPr/>
              </a:pPr>
              <a:t>2024/3/19</a:t>
            </a:fld>
            <a:endParaRPr lang="ja-JP" altLang="en-US"/>
          </a:p>
        </p:txBody>
      </p:sp>
      <p:sp>
        <p:nvSpPr>
          <p:cNvPr id="8" name="Footer Placeholder 5">
            <a:extLst>
              <a:ext uri="{FF2B5EF4-FFF2-40B4-BE49-F238E27FC236}">
                <a16:creationId xmlns:a16="http://schemas.microsoft.com/office/drawing/2014/main" id="{89FD5F97-EC49-4F11-BA08-33DA8A164E79}"/>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6">
            <a:extLst>
              <a:ext uri="{FF2B5EF4-FFF2-40B4-BE49-F238E27FC236}">
                <a16:creationId xmlns:a16="http://schemas.microsoft.com/office/drawing/2014/main" id="{ECDA0189-3DDF-4B7D-9593-53EBC5F211F4}"/>
              </a:ext>
            </a:extLst>
          </p:cNvPr>
          <p:cNvSpPr>
            <a:spLocks noGrp="1"/>
          </p:cNvSpPr>
          <p:nvPr>
            <p:ph type="sldNum" sz="quarter" idx="12"/>
          </p:nvPr>
        </p:nvSpPr>
        <p:spPr/>
        <p:txBody>
          <a:bodyPr/>
          <a:lstStyle>
            <a:lvl1pPr>
              <a:defRPr/>
            </a:lvl1pPr>
          </a:lstStyle>
          <a:p>
            <a:pPr>
              <a:defRPr/>
            </a:pPr>
            <a:fld id="{1ED57B87-4272-41FA-A7C8-D08F0167750E}" type="slidenum">
              <a:rPr lang="ja-JP" altLang="en-US"/>
              <a:pPr>
                <a:defRPr/>
              </a:pPr>
              <a:t>‹#›</a:t>
            </a:fld>
            <a:endParaRPr lang="ja-JP" altLang="en-US"/>
          </a:p>
        </p:txBody>
      </p:sp>
    </p:spTree>
    <p:extLst>
      <p:ext uri="{BB962C8B-B14F-4D97-AF65-F5344CB8AC3E}">
        <p14:creationId xmlns:p14="http://schemas.microsoft.com/office/powerpoint/2010/main" val="133605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B3E3E-70BD-4612-9A1B-2024F7854314}"/>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D80AFF39-72D5-43E7-87D3-7B8119FD6A31}"/>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12D39572-399D-4186-AD3A-9B095482D4D3}"/>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1029" name="Text Placeholder 2">
            <a:extLst>
              <a:ext uri="{FF2B5EF4-FFF2-40B4-BE49-F238E27FC236}">
                <a16:creationId xmlns:a16="http://schemas.microsoft.com/office/drawing/2014/main" id="{E5D46013-10B4-4609-837F-BB3575F23124}"/>
              </a:ext>
            </a:extLst>
          </p:cNvPr>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322E3A2D-D46E-4BFE-9C90-BD169CB62C74}"/>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ea typeface="+mn-ea"/>
              </a:defRPr>
            </a:lvl1pPr>
          </a:lstStyle>
          <a:p>
            <a:pPr>
              <a:defRPr/>
            </a:pPr>
            <a:fld id="{2D978898-4B94-4694-8556-0135F44B56A0}"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1C17E3DF-D74E-4694-9899-31F31BC856E2}"/>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ea typeface="+mn-ea"/>
              </a:defRPr>
            </a:lvl1pPr>
          </a:lstStyle>
          <a:p>
            <a:pPr>
              <a:defRPr/>
            </a:pPr>
            <a:endParaRPr lang="ja-JP" altLang="en-US"/>
          </a:p>
        </p:txBody>
      </p:sp>
      <p:sp>
        <p:nvSpPr>
          <p:cNvPr id="6" name="Slide Number Placeholder 5">
            <a:extLst>
              <a:ext uri="{FF2B5EF4-FFF2-40B4-BE49-F238E27FC236}">
                <a16:creationId xmlns:a16="http://schemas.microsoft.com/office/drawing/2014/main" id="{4F15FA1F-60E0-4257-A2E8-BBB57837865F}"/>
              </a:ext>
            </a:extLst>
          </p:cNvPr>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ea typeface="+mn-ea"/>
              </a:defRPr>
            </a:lvl1pPr>
          </a:lstStyle>
          <a:p>
            <a:pPr>
              <a:defRPr/>
            </a:pPr>
            <a:fld id="{E9003E52-025C-4721-B6C0-7B911837B541}" type="slidenum">
              <a:rPr lang="ja-JP" altLang="en-US"/>
              <a:pPr>
                <a:defRPr/>
              </a:pPr>
              <a:t>‹#›</a:t>
            </a:fld>
            <a:endParaRPr lang="ja-JP" altLang="en-US"/>
          </a:p>
        </p:txBody>
      </p:sp>
      <p:cxnSp>
        <p:nvCxnSpPr>
          <p:cNvPr id="10" name="Straight Connector 9">
            <a:extLst>
              <a:ext uri="{FF2B5EF4-FFF2-40B4-BE49-F238E27FC236}">
                <a16:creationId xmlns:a16="http://schemas.microsoft.com/office/drawing/2014/main" id="{2E30D5D4-02A3-46E1-BEF8-7B342B59B35A}"/>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85" r:id="rId1"/>
    <p:sldLayoutId id="2147484370" r:id="rId2"/>
    <p:sldLayoutId id="2147484386" r:id="rId3"/>
    <p:sldLayoutId id="2147484371" r:id="rId4"/>
    <p:sldLayoutId id="2147484372" r:id="rId5"/>
    <p:sldLayoutId id="2147484373" r:id="rId6"/>
    <p:sldLayoutId id="2147484387" r:id="rId7"/>
    <p:sldLayoutId id="2147484388" r:id="rId8"/>
    <p:sldLayoutId id="2147484389" r:id="rId9"/>
    <p:sldLayoutId id="2147484374" r:id="rId10"/>
    <p:sldLayoutId id="2147484390" r:id="rId11"/>
    <p:sldLayoutId id="2147484391" r:id="rId12"/>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F749D0-8DBC-40C1-9DFC-1F3BCAFA4D02}"/>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8C90E79C-F25E-4E79-8765-650AE3735DA8}"/>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B1C74B6C-19D1-43C4-A69D-390F3171B90A}"/>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2053" name="Text Placeholder 2">
            <a:extLst>
              <a:ext uri="{FF2B5EF4-FFF2-40B4-BE49-F238E27FC236}">
                <a16:creationId xmlns:a16="http://schemas.microsoft.com/office/drawing/2014/main" id="{CAC11DF7-5C36-4959-B832-AD058078563B}"/>
              </a:ext>
            </a:extLst>
          </p:cNvPr>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B52D4263-ED67-4933-B9BC-9F5E195485BB}"/>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ea typeface="+mn-ea"/>
              </a:defRPr>
            </a:lvl1pPr>
          </a:lstStyle>
          <a:p>
            <a:pPr>
              <a:defRPr/>
            </a:pPr>
            <a:fld id="{DEE94808-2D85-4221-B1EE-82722AB723B3}"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4AC5FFBE-2975-44B8-A79C-0622BC748E9D}"/>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ea typeface="+mn-ea"/>
              </a:defRPr>
            </a:lvl1pPr>
          </a:lstStyle>
          <a:p>
            <a:pPr>
              <a:defRPr/>
            </a:pPr>
            <a:endParaRPr lang="ja-JP" altLang="en-US"/>
          </a:p>
        </p:txBody>
      </p:sp>
      <p:sp>
        <p:nvSpPr>
          <p:cNvPr id="6" name="Slide Number Placeholder 5">
            <a:extLst>
              <a:ext uri="{FF2B5EF4-FFF2-40B4-BE49-F238E27FC236}">
                <a16:creationId xmlns:a16="http://schemas.microsoft.com/office/drawing/2014/main" id="{EEECC443-F804-48BB-ADC7-0B9D13D3DA30}"/>
              </a:ext>
            </a:extLst>
          </p:cNvPr>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ea typeface="+mn-ea"/>
              </a:defRPr>
            </a:lvl1pPr>
          </a:lstStyle>
          <a:p>
            <a:pPr>
              <a:defRPr/>
            </a:pPr>
            <a:fld id="{9148A6DF-2222-497E-A59C-7C41AC844118}" type="slidenum">
              <a:rPr lang="ja-JP" altLang="en-US"/>
              <a:pPr>
                <a:defRPr/>
              </a:pPr>
              <a:t>‹#›</a:t>
            </a:fld>
            <a:endParaRPr lang="ja-JP" altLang="en-US"/>
          </a:p>
        </p:txBody>
      </p:sp>
      <p:cxnSp>
        <p:nvCxnSpPr>
          <p:cNvPr id="10" name="Straight Connector 9">
            <a:extLst>
              <a:ext uri="{FF2B5EF4-FFF2-40B4-BE49-F238E27FC236}">
                <a16:creationId xmlns:a16="http://schemas.microsoft.com/office/drawing/2014/main" id="{0CD0540D-1760-468C-890E-E7E750CB6FCC}"/>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92" r:id="rId1"/>
    <p:sldLayoutId id="2147484375" r:id="rId2"/>
    <p:sldLayoutId id="2147484393" r:id="rId3"/>
    <p:sldLayoutId id="2147484376" r:id="rId4"/>
    <p:sldLayoutId id="2147484377" r:id="rId5"/>
    <p:sldLayoutId id="2147484378" r:id="rId6"/>
    <p:sldLayoutId id="2147484394" r:id="rId7"/>
    <p:sldLayoutId id="2147484395" r:id="rId8"/>
    <p:sldLayoutId id="2147484396" r:id="rId9"/>
    <p:sldLayoutId id="2147484379" r:id="rId10"/>
    <p:sldLayoutId id="2147484397" r:id="rId11"/>
    <p:sldLayoutId id="2147484398" r:id="rId12"/>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EC23DD-DF60-4C86-8ACA-FF98F397EC52}"/>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94D633BA-DC4C-4B0E-8366-6FC807165935}"/>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BD62BF92-477A-4505-B9CC-DB219AC615F9}"/>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077" name="Text Placeholder 2">
            <a:extLst>
              <a:ext uri="{FF2B5EF4-FFF2-40B4-BE49-F238E27FC236}">
                <a16:creationId xmlns:a16="http://schemas.microsoft.com/office/drawing/2014/main" id="{A34A29E2-3388-4E20-933A-FA23F77DA800}"/>
              </a:ext>
            </a:extLst>
          </p:cNvPr>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1367A0F5-0D60-410A-BE74-F154C42815E8}"/>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ea typeface="+mn-ea"/>
              </a:defRPr>
            </a:lvl1pPr>
          </a:lstStyle>
          <a:p>
            <a:pPr>
              <a:defRPr/>
            </a:pPr>
            <a:fld id="{7A5296A7-5B9B-4AE2-984E-ABFF72E1B77D}" type="datetimeFigureOut">
              <a:rPr lang="ja-JP" altLang="en-US"/>
              <a:pPr>
                <a:defRPr/>
              </a:pPr>
              <a:t>2024/3/19</a:t>
            </a:fld>
            <a:endParaRPr lang="ja-JP" altLang="en-US"/>
          </a:p>
        </p:txBody>
      </p:sp>
      <p:sp>
        <p:nvSpPr>
          <p:cNvPr id="5" name="Footer Placeholder 4">
            <a:extLst>
              <a:ext uri="{FF2B5EF4-FFF2-40B4-BE49-F238E27FC236}">
                <a16:creationId xmlns:a16="http://schemas.microsoft.com/office/drawing/2014/main" id="{4B59CD4A-9EDB-4466-B57F-A87914201B82}"/>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ea typeface="+mn-ea"/>
              </a:defRPr>
            </a:lvl1pPr>
          </a:lstStyle>
          <a:p>
            <a:pPr>
              <a:defRPr/>
            </a:pPr>
            <a:endParaRPr lang="ja-JP" altLang="en-US"/>
          </a:p>
        </p:txBody>
      </p:sp>
      <p:sp>
        <p:nvSpPr>
          <p:cNvPr id="6" name="Slide Number Placeholder 5">
            <a:extLst>
              <a:ext uri="{FF2B5EF4-FFF2-40B4-BE49-F238E27FC236}">
                <a16:creationId xmlns:a16="http://schemas.microsoft.com/office/drawing/2014/main" id="{41B03194-3D42-4965-A358-261122031B52}"/>
              </a:ext>
            </a:extLst>
          </p:cNvPr>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ea typeface="+mn-ea"/>
              </a:defRPr>
            </a:lvl1pPr>
          </a:lstStyle>
          <a:p>
            <a:pPr>
              <a:defRPr/>
            </a:pPr>
            <a:fld id="{67050433-793A-4BE7-92B6-EB6A2998003F}" type="slidenum">
              <a:rPr lang="ja-JP" altLang="en-US"/>
              <a:pPr>
                <a:defRPr/>
              </a:pPr>
              <a:t>‹#›</a:t>
            </a:fld>
            <a:endParaRPr lang="ja-JP" altLang="en-US"/>
          </a:p>
        </p:txBody>
      </p:sp>
      <p:cxnSp>
        <p:nvCxnSpPr>
          <p:cNvPr id="10" name="Straight Connector 9">
            <a:extLst>
              <a:ext uri="{FF2B5EF4-FFF2-40B4-BE49-F238E27FC236}">
                <a16:creationId xmlns:a16="http://schemas.microsoft.com/office/drawing/2014/main" id="{106280F4-7A5E-4424-8304-F43BA5AE1B1A}"/>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99" r:id="rId1"/>
    <p:sldLayoutId id="2147484380" r:id="rId2"/>
    <p:sldLayoutId id="2147484400" r:id="rId3"/>
    <p:sldLayoutId id="2147484381" r:id="rId4"/>
    <p:sldLayoutId id="2147484382" r:id="rId5"/>
    <p:sldLayoutId id="2147484383" r:id="rId6"/>
    <p:sldLayoutId id="2147484401" r:id="rId7"/>
    <p:sldLayoutId id="2147484402" r:id="rId8"/>
    <p:sldLayoutId id="2147484403" r:id="rId9"/>
    <p:sldLayoutId id="2147484384" r:id="rId10"/>
    <p:sldLayoutId id="2147484404" r:id="rId11"/>
    <p:sldLayoutId id="2147484405" r:id="rId12"/>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3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3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31.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50899-005D-4CA6-A052-7813F11E4D7A}"/>
              </a:ext>
            </a:extLst>
          </p:cNvPr>
          <p:cNvSpPr>
            <a:spLocks noGrp="1"/>
          </p:cNvSpPr>
          <p:nvPr>
            <p:ph type="ctrTitle"/>
          </p:nvPr>
        </p:nvSpPr>
        <p:spPr>
          <a:xfrm>
            <a:off x="83128" y="96982"/>
            <a:ext cx="8977745" cy="4249776"/>
          </a:xfrm>
        </p:spPr>
        <p:txBody>
          <a:bodyPr anchor="ctr" anchorCtr="0">
            <a:noAutofit/>
          </a:bodyPr>
          <a:lstStyle/>
          <a:p>
            <a:pPr algn="ctr" eaLnBrk="1" fontAlgn="auto" hangingPunct="1">
              <a:spcAft>
                <a:spcPts val="0"/>
              </a:spcAft>
              <a:defRPr/>
            </a:pPr>
            <a:r>
              <a:rPr lang="ja-JP" altLang="en-US" sz="6600" b="1" dirty="0">
                <a:latin typeface="ＭＳ ゴシック" panose="020B0609070205080204" pitchFamily="49" charset="-128"/>
                <a:ea typeface="ＭＳ ゴシック" panose="020B0609070205080204" pitchFamily="49" charset="-128"/>
              </a:rPr>
              <a:t>認定鳥獣捕獲等事業者</a:t>
            </a:r>
            <a:br>
              <a:rPr lang="en-US" altLang="ja-JP" sz="6600" b="1" dirty="0">
                <a:latin typeface="ＭＳ ゴシック" panose="020B0609070205080204" pitchFamily="49" charset="-128"/>
                <a:ea typeface="ＭＳ ゴシック" panose="020B0609070205080204" pitchFamily="49" charset="-128"/>
              </a:rPr>
            </a:br>
            <a:r>
              <a:rPr lang="ja-JP" altLang="en-US" sz="6600" b="1" dirty="0">
                <a:latin typeface="ＭＳ ゴシック" panose="020B0609070205080204" pitchFamily="49" charset="-128"/>
                <a:ea typeface="ＭＳ ゴシック" panose="020B0609070205080204" pitchFamily="49" charset="-128"/>
              </a:rPr>
              <a:t>講習会</a:t>
            </a:r>
            <a:br>
              <a:rPr lang="en-US" altLang="ja-JP" sz="6600" b="1" dirty="0">
                <a:latin typeface="ＭＳ ゴシック" panose="020B0609070205080204" pitchFamily="49" charset="-128"/>
                <a:ea typeface="ＭＳ ゴシック" panose="020B0609070205080204" pitchFamily="49" charset="-128"/>
              </a:rPr>
            </a:br>
            <a:br>
              <a:rPr lang="en-US" altLang="ja-JP" sz="6600" b="1" dirty="0">
                <a:latin typeface="ＭＳ ゴシック" panose="020B0609070205080204" pitchFamily="49" charset="-128"/>
                <a:ea typeface="ＭＳ ゴシック" panose="020B0609070205080204" pitchFamily="49" charset="-128"/>
              </a:rPr>
            </a:br>
            <a:r>
              <a:rPr lang="ja-JP" altLang="en-US" sz="4800" b="1" dirty="0">
                <a:latin typeface="ＭＳ ゴシック" panose="020B0609070205080204" pitchFamily="49" charset="-128"/>
                <a:ea typeface="ＭＳ ゴシック" panose="020B0609070205080204" pitchFamily="49" charset="-128"/>
              </a:rPr>
              <a:t>４ 鳥獣捕獲等事業における</a:t>
            </a:r>
            <a:br>
              <a:rPr lang="en-US" altLang="ja-JP" sz="4800" b="1" dirty="0">
                <a:latin typeface="ＭＳ ゴシック" panose="020B0609070205080204" pitchFamily="49" charset="-128"/>
                <a:ea typeface="ＭＳ ゴシック" panose="020B0609070205080204" pitchFamily="49" charset="-128"/>
              </a:rPr>
            </a:br>
            <a:r>
              <a:rPr lang="ja-JP" altLang="en-US" sz="4800" b="1" dirty="0">
                <a:latin typeface="ＭＳ ゴシック" panose="020B0609070205080204" pitchFamily="49" charset="-128"/>
                <a:ea typeface="ＭＳ ゴシック" panose="020B0609070205080204" pitchFamily="49" charset="-128"/>
              </a:rPr>
              <a:t>捕獲方法</a:t>
            </a:r>
          </a:p>
        </p:txBody>
      </p:sp>
      <p:sp>
        <p:nvSpPr>
          <p:cNvPr id="3" name="サブタイトル 2">
            <a:extLst>
              <a:ext uri="{FF2B5EF4-FFF2-40B4-BE49-F238E27FC236}">
                <a16:creationId xmlns:a16="http://schemas.microsoft.com/office/drawing/2014/main" id="{4F36EBC5-7EA1-4277-940E-CE8946311F28}"/>
              </a:ext>
            </a:extLst>
          </p:cNvPr>
          <p:cNvSpPr>
            <a:spLocks noGrp="1"/>
          </p:cNvSpPr>
          <p:nvPr>
            <p:ph type="subTitle" idx="1"/>
          </p:nvPr>
        </p:nvSpPr>
        <p:spPr>
          <a:xfrm>
            <a:off x="972000" y="4357257"/>
            <a:ext cx="7200000" cy="1080000"/>
          </a:xfrm>
        </p:spPr>
        <p:txBody>
          <a:bodyPr rtlCol="0" anchor="ctr" anchorCtr="0">
            <a:normAutofit/>
          </a:bodyPr>
          <a:lstStyle/>
          <a:p>
            <a:pPr algn="ctr" eaLnBrk="1" fontAlgn="auto" hangingPunct="1">
              <a:defRPr/>
            </a:pPr>
            <a:r>
              <a:rPr lang="ja-JP" altLang="en-US" sz="5400" b="1" dirty="0"/>
              <a:t>技能知識講習編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D9A861F-2876-44BA-906A-27BE16E61F5E}"/>
              </a:ext>
            </a:extLst>
          </p:cNvPr>
          <p:cNvSpPr txBox="1"/>
          <p:nvPr/>
        </p:nvSpPr>
        <p:spPr>
          <a:xfrm>
            <a:off x="5935663" y="0"/>
            <a:ext cx="3208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75</a:t>
            </a:r>
            <a:r>
              <a:rPr lang="ja-JP" altLang="en-US" sz="2000" dirty="0">
                <a:latin typeface="+mn-ea"/>
                <a:ea typeface="+mn-ea"/>
              </a:rPr>
              <a:t>ページ</a:t>
            </a:r>
          </a:p>
        </p:txBody>
      </p:sp>
      <p:pic>
        <p:nvPicPr>
          <p:cNvPr id="2" name="図 1"/>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452601" y="1590676"/>
            <a:ext cx="8238798" cy="4315316"/>
          </a:xfrm>
          <a:prstGeom prst="rect">
            <a:avLst/>
          </a:prstGeom>
        </p:spPr>
      </p:pic>
      <p:sp>
        <p:nvSpPr>
          <p:cNvPr id="6" name="テキスト ボックス 49">
            <a:extLst>
              <a:ext uri="{FF2B5EF4-FFF2-40B4-BE49-F238E27FC236}">
                <a16:creationId xmlns:a16="http://schemas.microsoft.com/office/drawing/2014/main" id="{E618B13B-E7BE-4DA2-8B38-A0CE2D2909A3}"/>
              </a:ext>
            </a:extLst>
          </p:cNvPr>
          <p:cNvSpPr txBox="1">
            <a:spLocks noChangeArrowheads="1"/>
          </p:cNvSpPr>
          <p:nvPr/>
        </p:nvSpPr>
        <p:spPr bwMode="auto">
          <a:xfrm>
            <a:off x="5147469" y="4214321"/>
            <a:ext cx="2191177" cy="369332"/>
          </a:xfrm>
          <a:prstGeom prst="rect">
            <a:avLst/>
          </a:prstGeom>
          <a:solidFill>
            <a:schemeClr val="bg1"/>
          </a:solidFill>
          <a:ln w="9525">
            <a:solidFill>
              <a:schemeClr val="tx1"/>
            </a:solidFill>
            <a:miter lim="800000"/>
            <a:headEnd/>
            <a:tailEnd/>
          </a:ln>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dirty="0"/>
              <a:t>対象を確実に目視</a:t>
            </a:r>
          </a:p>
        </p:txBody>
      </p:sp>
      <p:sp>
        <p:nvSpPr>
          <p:cNvPr id="7" name="テキスト ボックス 50">
            <a:extLst>
              <a:ext uri="{FF2B5EF4-FFF2-40B4-BE49-F238E27FC236}">
                <a16:creationId xmlns:a16="http://schemas.microsoft.com/office/drawing/2014/main" id="{86B9E5C7-C827-4B65-AB88-9D7C86C6FA9C}"/>
              </a:ext>
            </a:extLst>
          </p:cNvPr>
          <p:cNvSpPr txBox="1">
            <a:spLocks noChangeArrowheads="1"/>
          </p:cNvSpPr>
          <p:nvPr/>
        </p:nvSpPr>
        <p:spPr bwMode="auto">
          <a:xfrm>
            <a:off x="1840524" y="3422529"/>
            <a:ext cx="1836982" cy="646331"/>
          </a:xfrm>
          <a:prstGeom prst="rect">
            <a:avLst/>
          </a:prstGeom>
          <a:solidFill>
            <a:schemeClr val="bg1"/>
          </a:solidFill>
          <a:ln w="9525">
            <a:solidFill>
              <a:schemeClr val="tx1"/>
            </a:solidFill>
            <a:miter lim="800000"/>
            <a:headEnd/>
            <a:tailEnd/>
          </a:ln>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dirty="0">
                <a:latin typeface="+mn-ea"/>
                <a:ea typeface="+mn-ea"/>
              </a:rPr>
              <a:t>射程内に</a:t>
            </a:r>
            <a:br>
              <a:rPr lang="en-US" altLang="ja-JP" dirty="0">
                <a:latin typeface="+mn-ea"/>
                <a:ea typeface="+mn-ea"/>
              </a:rPr>
            </a:br>
            <a:r>
              <a:rPr lang="ja-JP" altLang="en-US" dirty="0">
                <a:latin typeface="+mn-ea"/>
                <a:ea typeface="+mn-ea"/>
              </a:rPr>
              <a:t>近づく</a:t>
            </a:r>
          </a:p>
        </p:txBody>
      </p:sp>
      <p:sp>
        <p:nvSpPr>
          <p:cNvPr id="8" name="テキスト ボックス 51">
            <a:extLst>
              <a:ext uri="{FF2B5EF4-FFF2-40B4-BE49-F238E27FC236}">
                <a16:creationId xmlns:a16="http://schemas.microsoft.com/office/drawing/2014/main" id="{CE5B32CB-6079-4A89-AB06-02A3B2448107}"/>
              </a:ext>
            </a:extLst>
          </p:cNvPr>
          <p:cNvSpPr txBox="1">
            <a:spLocks noChangeArrowheads="1"/>
          </p:cNvSpPr>
          <p:nvPr/>
        </p:nvSpPr>
        <p:spPr bwMode="auto">
          <a:xfrm>
            <a:off x="6553201" y="1420020"/>
            <a:ext cx="1838959" cy="923330"/>
          </a:xfrm>
          <a:prstGeom prst="rect">
            <a:avLst/>
          </a:prstGeom>
          <a:solidFill>
            <a:schemeClr val="bg1"/>
          </a:solidFill>
          <a:ln w="9525">
            <a:solidFill>
              <a:schemeClr val="tx1"/>
            </a:solidFill>
            <a:miter lim="800000"/>
            <a:headEnd/>
            <a:tailEnd/>
          </a:ln>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285750" indent="-285750" eaLnBrk="1" hangingPunct="1">
              <a:buClr>
                <a:srgbClr val="C00000"/>
              </a:buClr>
              <a:buFont typeface="Wingdings" panose="05000000000000000000" pitchFamily="2" charset="2"/>
              <a:buChar char="Ø"/>
            </a:pPr>
            <a:r>
              <a:rPr lang="ja-JP" altLang="en-US" b="1" dirty="0">
                <a:latin typeface="+mn-ea"/>
                <a:ea typeface="+mn-ea"/>
              </a:rPr>
              <a:t>矢先の安全</a:t>
            </a:r>
            <a:endParaRPr lang="en-US" altLang="ja-JP" b="1" dirty="0">
              <a:latin typeface="+mn-ea"/>
              <a:ea typeface="+mn-ea"/>
            </a:endParaRPr>
          </a:p>
          <a:p>
            <a:pPr marL="285750" indent="-193675" eaLnBrk="1" hangingPunct="1">
              <a:buClr>
                <a:srgbClr val="C00000"/>
              </a:buClr>
              <a:buFont typeface="Arial" panose="020B0604020202020204" pitchFamily="34" charset="0"/>
              <a:buChar char="•"/>
            </a:pPr>
            <a:r>
              <a:rPr lang="ja-JP" altLang="en-US" b="1" dirty="0">
                <a:latin typeface="+mn-ea"/>
                <a:ea typeface="+mn-ea"/>
              </a:rPr>
              <a:t>バックストップ</a:t>
            </a:r>
            <a:endParaRPr lang="en-US" altLang="ja-JP" b="1" dirty="0">
              <a:latin typeface="+mn-ea"/>
              <a:ea typeface="+mn-ea"/>
            </a:endParaRPr>
          </a:p>
          <a:p>
            <a:pPr marL="285750" indent="-193675" eaLnBrk="1" hangingPunct="1">
              <a:buClr>
                <a:srgbClr val="C00000"/>
              </a:buClr>
              <a:buFont typeface="Arial" panose="020B0604020202020204" pitchFamily="34" charset="0"/>
              <a:buChar char="•"/>
            </a:pPr>
            <a:r>
              <a:rPr lang="ja-JP" altLang="en-US" b="1" dirty="0">
                <a:latin typeface="+mn-ea"/>
                <a:ea typeface="+mn-ea"/>
              </a:rPr>
              <a:t>背後や周囲</a:t>
            </a:r>
          </a:p>
        </p:txBody>
      </p:sp>
      <p:sp>
        <p:nvSpPr>
          <p:cNvPr id="9" name="テキスト ボックス 52">
            <a:extLst>
              <a:ext uri="{FF2B5EF4-FFF2-40B4-BE49-F238E27FC236}">
                <a16:creationId xmlns:a16="http://schemas.microsoft.com/office/drawing/2014/main" id="{70E5B9A4-96B7-4FC0-9977-CAC30444362D}"/>
              </a:ext>
            </a:extLst>
          </p:cNvPr>
          <p:cNvSpPr txBox="1">
            <a:spLocks noChangeArrowheads="1"/>
          </p:cNvSpPr>
          <p:nvPr/>
        </p:nvSpPr>
        <p:spPr bwMode="auto">
          <a:xfrm>
            <a:off x="2098431" y="4956905"/>
            <a:ext cx="2079576" cy="369332"/>
          </a:xfrm>
          <a:prstGeom prst="rect">
            <a:avLst/>
          </a:prstGeom>
          <a:solidFill>
            <a:schemeClr val="bg1"/>
          </a:solidFill>
          <a:ln w="9525">
            <a:solidFill>
              <a:schemeClr val="tx1"/>
            </a:solidFill>
            <a:miter lim="800000"/>
            <a:headEnd/>
            <a:tailEnd/>
          </a:ln>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dirty="0"/>
              <a:t>十分な射撃技術</a:t>
            </a:r>
          </a:p>
        </p:txBody>
      </p:sp>
      <p:sp>
        <p:nvSpPr>
          <p:cNvPr id="10" name="正方形/長方形 54">
            <a:extLst>
              <a:ext uri="{FF2B5EF4-FFF2-40B4-BE49-F238E27FC236}">
                <a16:creationId xmlns:a16="http://schemas.microsoft.com/office/drawing/2014/main" id="{3E7C34F8-08C7-4B1B-BAE0-A4F4983E7152}"/>
              </a:ext>
            </a:extLst>
          </p:cNvPr>
          <p:cNvSpPr>
            <a:spLocks noChangeArrowheads="1"/>
          </p:cNvSpPr>
          <p:nvPr/>
        </p:nvSpPr>
        <p:spPr bwMode="auto">
          <a:xfrm>
            <a:off x="4169290" y="2887875"/>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600" dirty="0"/>
              <a:t>射程</a:t>
            </a:r>
          </a:p>
        </p:txBody>
      </p:sp>
      <p:sp>
        <p:nvSpPr>
          <p:cNvPr id="11" name="テキスト ボックス 59">
            <a:extLst>
              <a:ext uri="{FF2B5EF4-FFF2-40B4-BE49-F238E27FC236}">
                <a16:creationId xmlns:a16="http://schemas.microsoft.com/office/drawing/2014/main" id="{DA640D7A-380F-4F22-AD94-74AF14A7E4A9}"/>
              </a:ext>
            </a:extLst>
          </p:cNvPr>
          <p:cNvSpPr txBox="1">
            <a:spLocks noChangeArrowheads="1"/>
          </p:cNvSpPr>
          <p:nvPr/>
        </p:nvSpPr>
        <p:spPr bwMode="auto">
          <a:xfrm>
            <a:off x="4882370" y="5348242"/>
            <a:ext cx="595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1600" dirty="0"/>
              <a:t>射手</a:t>
            </a:r>
            <a:endParaRPr lang="ja-JP" altLang="en-US" sz="1400" dirty="0"/>
          </a:p>
        </p:txBody>
      </p:sp>
      <p:sp>
        <p:nvSpPr>
          <p:cNvPr id="12" name="コンテンツ プレースホルダー 2">
            <a:extLst>
              <a:ext uri="{FF2B5EF4-FFF2-40B4-BE49-F238E27FC236}">
                <a16:creationId xmlns:a16="http://schemas.microsoft.com/office/drawing/2014/main" id="{F7FEF1C6-BBBA-43CA-BDD7-5C8AD3CA28DA}"/>
              </a:ext>
            </a:extLst>
          </p:cNvPr>
          <p:cNvSpPr txBox="1">
            <a:spLocks/>
          </p:cNvSpPr>
          <p:nvPr/>
        </p:nvSpPr>
        <p:spPr bwMode="auto">
          <a:xfrm>
            <a:off x="174625" y="5713412"/>
            <a:ext cx="87947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42925" indent="-357188" eaLnBrk="1" hangingPunct="1">
              <a:buClr>
                <a:schemeClr val="accent1"/>
              </a:buClr>
              <a:buFont typeface="Wingdings" panose="05000000000000000000" pitchFamily="2" charset="2"/>
              <a:buChar char="Ø"/>
            </a:pPr>
            <a:r>
              <a:rPr lang="ja-JP" altLang="en-US" sz="2800" dirty="0"/>
              <a:t>これらの要件が全てそろって、銃による捕獲が可能。</a:t>
            </a:r>
          </a:p>
        </p:txBody>
      </p:sp>
      <p:sp>
        <p:nvSpPr>
          <p:cNvPr id="13" name="コンテンツ プレースホルダー 2">
            <a:extLst>
              <a:ext uri="{FF2B5EF4-FFF2-40B4-BE49-F238E27FC236}">
                <a16:creationId xmlns:a16="http://schemas.microsoft.com/office/drawing/2014/main" id="{F7FEF1C6-BBBA-43CA-BDD7-5C8AD3CA28DA}"/>
              </a:ext>
            </a:extLst>
          </p:cNvPr>
          <p:cNvSpPr txBox="1">
            <a:spLocks/>
          </p:cNvSpPr>
          <p:nvPr/>
        </p:nvSpPr>
        <p:spPr bwMode="auto">
          <a:xfrm>
            <a:off x="0" y="0"/>
            <a:ext cx="8794750" cy="115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pPr>
            <a:endParaRPr lang="en-US" altLang="ja-JP" sz="3200" dirty="0">
              <a:solidFill>
                <a:srgbClr val="404040"/>
              </a:solidFill>
            </a:endParaRPr>
          </a:p>
          <a:p>
            <a:pPr marL="542925" indent="-357188"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3200" dirty="0">
                <a:solidFill>
                  <a:srgbClr val="404040"/>
                </a:solidFill>
              </a:rPr>
              <a:t>　</a:t>
            </a:r>
            <a:r>
              <a:rPr lang="ja-JP" altLang="en-US" sz="3200" u="sng" dirty="0">
                <a:solidFill>
                  <a:srgbClr val="404040"/>
                </a:solidFill>
              </a:rPr>
              <a:t>銃による捕獲が可能になる条件</a:t>
            </a:r>
            <a:endParaRPr lang="en-US" altLang="ja-JP" sz="3200" u="sng" dirty="0">
              <a:solidFill>
                <a:srgbClr val="404040"/>
              </a:solidFill>
            </a:endParaRPr>
          </a:p>
        </p:txBody>
      </p:sp>
    </p:spTree>
    <p:extLst>
      <p:ext uri="{BB962C8B-B14F-4D97-AF65-F5344CB8AC3E}">
        <p14:creationId xmlns:p14="http://schemas.microsoft.com/office/powerpoint/2010/main" val="96210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1" y="-110799"/>
            <a:ext cx="8338457"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4.2.2</a:t>
            </a:r>
            <a:r>
              <a:rPr lang="ja-JP" altLang="en-US" sz="4000" u="sng" dirty="0">
                <a:latin typeface="ＭＳ ゴシック" panose="020B0609070205080204" pitchFamily="49" charset="-128"/>
                <a:ea typeface="ＭＳ ゴシック" panose="020B0609070205080204" pitchFamily="49" charset="-128"/>
              </a:rPr>
              <a:t> 待ち伏せて捕獲する方法</a:t>
            </a:r>
            <a:endParaRPr lang="en-US" altLang="ja-JP"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275770" y="1458685"/>
            <a:ext cx="8868229" cy="467801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Clr>
                <a:srgbClr val="C00000"/>
              </a:buClr>
              <a:buFont typeface="Wingdings" panose="05000000000000000000" pitchFamily="2" charset="2"/>
              <a:buChar char="q"/>
              <a:defRPr/>
            </a:pPr>
            <a:r>
              <a:rPr kumimoji="0" lang="ja-JP" altLang="en-US" sz="3600" dirty="0">
                <a:solidFill>
                  <a:srgbClr val="C00000"/>
                </a:solidFill>
                <a:latin typeface="ＭＳ ゴシック" panose="020B0609070205080204" pitchFamily="49" charset="-128"/>
                <a:ea typeface="ＭＳ ゴシック" panose="020B0609070205080204" pitchFamily="49" charset="-128"/>
              </a:rPr>
              <a:t>特徴</a:t>
            </a:r>
          </a:p>
          <a:p>
            <a:pPr marL="542925" indent="-35718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対象鳥獣が近づくのを待ち伏せて射撃</a:t>
            </a:r>
          </a:p>
          <a:p>
            <a:pPr marL="901700" indent="-358775" defTabSz="1162050"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例：待ち伏せ猟・誘引狙撃・コール猟など</a:t>
            </a:r>
          </a:p>
          <a:p>
            <a:pPr marL="542925" indent="-35718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従事者の安全管理がしやすい　</a:t>
            </a:r>
          </a:p>
          <a:p>
            <a:pPr marL="901700" indent="-358775"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あらかじめ発射位置と射撃範囲を限定できる</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76</a:t>
            </a:r>
            <a:r>
              <a:rPr lang="ja-JP" altLang="en-US" sz="2000" dirty="0">
                <a:latin typeface="+mn-ea"/>
                <a:ea typeface="+mn-ea"/>
              </a:rPr>
              <a:t>ページ</a:t>
            </a:r>
          </a:p>
        </p:txBody>
      </p:sp>
    </p:spTree>
    <p:extLst>
      <p:ext uri="{BB962C8B-B14F-4D97-AF65-F5344CB8AC3E}">
        <p14:creationId xmlns:p14="http://schemas.microsoft.com/office/powerpoint/2010/main" val="187256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1" y="-110799"/>
            <a:ext cx="8338457"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4.2.2</a:t>
            </a:r>
            <a:r>
              <a:rPr lang="ja-JP" altLang="en-US" sz="4000" u="sng" dirty="0">
                <a:latin typeface="ＭＳ ゴシック" panose="020B0609070205080204" pitchFamily="49" charset="-128"/>
                <a:ea typeface="ＭＳ ゴシック" panose="020B0609070205080204" pitchFamily="49" charset="-128"/>
              </a:rPr>
              <a:t> 待ち伏せて捕獲する方法</a:t>
            </a:r>
            <a:endParaRPr lang="en-US" altLang="ja-JP"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275770" y="1458685"/>
            <a:ext cx="8570687" cy="467801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Clr>
                <a:srgbClr val="C00000"/>
              </a:buClr>
              <a:buFont typeface="Wingdings" panose="05000000000000000000" pitchFamily="2" charset="2"/>
              <a:buChar char="q"/>
              <a:defRPr/>
            </a:pPr>
            <a:r>
              <a:rPr kumimoji="0" lang="ja-JP" altLang="en-US" sz="3600" dirty="0">
                <a:solidFill>
                  <a:srgbClr val="C00000"/>
                </a:solidFill>
                <a:latin typeface="ＭＳ ゴシック" panose="020B0609070205080204" pitchFamily="49" charset="-128"/>
                <a:ea typeface="ＭＳ ゴシック" panose="020B0609070205080204" pitchFamily="49" charset="-128"/>
              </a:rPr>
              <a:t>特徴</a:t>
            </a:r>
          </a:p>
          <a:p>
            <a:pPr marL="542925" indent="-357188" fontAlgn="auto">
              <a:buFont typeface="Wingdings" panose="05000000000000000000" pitchFamily="2" charset="2"/>
              <a:buChar char="Ø"/>
              <a:tabLst>
                <a:tab pos="542925" algn="l"/>
              </a:tabLst>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誘引期間や射手の待機時間は様々な条件に左右される</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542925" indent="-357188" fontAlgn="auto">
              <a:buFont typeface="Wingdings" panose="05000000000000000000" pitchFamily="2" charset="2"/>
              <a:buChar char="Ø"/>
              <a:tabLst>
                <a:tab pos="542925" algn="l"/>
              </a:tabLst>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安全に射撃できる範囲の中で、射撃の方針を決める必要がある。</a:t>
            </a:r>
          </a:p>
          <a:p>
            <a:pPr marL="901700" indent="-369888"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方針に合った銃器や弾、照準器を選定。</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449263" indent="-26828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想定した射撃範囲に入ってくる対象鳥獣に察知されずに待ち伏せる工夫が必要。</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76</a:t>
            </a:r>
            <a:r>
              <a:rPr lang="ja-JP" altLang="en-US" sz="2000" dirty="0">
                <a:latin typeface="+mn-ea"/>
                <a:ea typeface="+mn-ea"/>
              </a:rPr>
              <a:t>ページ</a:t>
            </a:r>
          </a:p>
        </p:txBody>
      </p:sp>
    </p:spTree>
    <p:extLst>
      <p:ext uri="{BB962C8B-B14F-4D97-AF65-F5344CB8AC3E}">
        <p14:creationId xmlns:p14="http://schemas.microsoft.com/office/powerpoint/2010/main" val="2341277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932" y="3547744"/>
            <a:ext cx="3742809" cy="2772000"/>
          </a:xfrm>
          <a:prstGeom prst="rect">
            <a:avLst/>
          </a:prstGeom>
        </p:spPr>
      </p:pic>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110799"/>
            <a:ext cx="9144000"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4.2.3 </a:t>
            </a:r>
            <a:r>
              <a:rPr lang="ja-JP" altLang="en-US" sz="4000" u="sng" dirty="0">
                <a:latin typeface="ＭＳ ゴシック" panose="020B0609070205080204" pitchFamily="49" charset="-128"/>
                <a:ea typeface="ＭＳ ゴシック" panose="020B0609070205080204" pitchFamily="49" charset="-128"/>
              </a:rPr>
              <a:t>探索や追跡をして捕獲する方法</a:t>
            </a:r>
            <a:endParaRPr lang="en-US" altLang="ja-JP"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415144"/>
            <a:ext cx="8290229" cy="539931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Clr>
                <a:srgbClr val="C00000"/>
              </a:buClr>
              <a:buFont typeface="Wingdings" panose="05000000000000000000" pitchFamily="2" charset="2"/>
              <a:buChar char="q"/>
              <a:defRPr/>
            </a:pPr>
            <a:r>
              <a:rPr kumimoji="0" lang="ja-JP" altLang="en-US" sz="3600" dirty="0">
                <a:solidFill>
                  <a:srgbClr val="C00000"/>
                </a:solidFill>
                <a:latin typeface="ＭＳ ゴシック" panose="020B0609070205080204" pitchFamily="49" charset="-128"/>
                <a:ea typeface="ＭＳ ゴシック" panose="020B0609070205080204" pitchFamily="49" charset="-128"/>
              </a:rPr>
              <a:t>特徴</a:t>
            </a: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射手が対象鳥獣がいる場所に接近し射撃する</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890588" indent="-347663" fontAlgn="auto">
              <a:buFont typeface="Arial" panose="020B0604020202020204" pitchFamily="34" charset="0"/>
              <a:buChar char="•"/>
              <a:defRPr/>
            </a:pPr>
            <a:r>
              <a:rPr kumimoji="0" lang="ja-JP" altLang="en-US" sz="3000" dirty="0">
                <a:solidFill>
                  <a:schemeClr val="tx1"/>
                </a:solidFill>
                <a:latin typeface="ＭＳ ゴシック" panose="020B0609070205080204" pitchFamily="49" charset="-128"/>
                <a:ea typeface="ＭＳ ゴシック" panose="020B0609070205080204" pitchFamily="49" charset="-128"/>
              </a:rPr>
              <a:t>例：流し撃ち・忍び猟・跡追い猟　など</a:t>
            </a: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追跡に猟犬を使用する</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185737" indent="0" fontAlgn="auto">
              <a:buNone/>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　場合がある</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935545" lvl="1" indent="-457200" fontAlgn="auto">
              <a:buFont typeface="Arial" panose="020B0604020202020204" pitchFamily="34" charset="0"/>
              <a:buChar char="•"/>
              <a:defRPr/>
            </a:pPr>
            <a:r>
              <a:rPr kumimoji="0" lang="ja-JP" altLang="en-US" sz="3000" dirty="0">
                <a:solidFill>
                  <a:schemeClr val="tx1"/>
                </a:solidFill>
                <a:latin typeface="ＭＳ ゴシック" panose="020B0609070205080204" pitchFamily="49" charset="-128"/>
                <a:ea typeface="ＭＳ ゴシック" panose="020B0609070205080204" pitchFamily="49" charset="-128"/>
              </a:rPr>
              <a:t>ふさわしい犬種を選択</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marL="935545" lvl="1" indent="-457200" fontAlgn="auto">
              <a:buFont typeface="Arial" panose="020B0604020202020204" pitchFamily="34" charset="0"/>
              <a:buChar char="•"/>
              <a:defRPr/>
            </a:pPr>
            <a:r>
              <a:rPr kumimoji="0" lang="ja-JP" altLang="en-US" sz="3000" dirty="0">
                <a:solidFill>
                  <a:schemeClr val="tx1"/>
                </a:solidFill>
                <a:latin typeface="ＭＳ ゴシック" panose="020B0609070205080204" pitchFamily="49" charset="-128"/>
                <a:ea typeface="ＭＳ ゴシック" panose="020B0609070205080204" pitchFamily="49" charset="-128"/>
              </a:rPr>
              <a:t>訓練を実施</a:t>
            </a:r>
            <a:endParaRPr kumimoji="0" lang="en-US" altLang="ja-JP" sz="3000" dirty="0">
              <a:solidFill>
                <a:schemeClr val="tx1"/>
              </a:solidFill>
              <a:latin typeface="ＭＳ ゴシック" panose="020B0609070205080204" pitchFamily="49" charset="-128"/>
              <a:ea typeface="ＭＳ ゴシック" panose="020B0609070205080204" pitchFamily="49" charset="-128"/>
            </a:endParaRPr>
          </a:p>
          <a:p>
            <a:pPr marL="829183" lvl="1" indent="-457200" fontAlgn="auto">
              <a:buFont typeface="Arial" panose="020B0604020202020204" pitchFamily="34" charset="0"/>
              <a:buChar char="•"/>
              <a:defRPr/>
            </a:pP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76-78</a:t>
            </a:r>
            <a:r>
              <a:rPr lang="ja-JP" altLang="en-US" sz="2000" dirty="0">
                <a:latin typeface="+mn-ea"/>
                <a:ea typeface="+mn-ea"/>
              </a:rPr>
              <a:t>ページ</a:t>
            </a:r>
          </a:p>
        </p:txBody>
      </p:sp>
      <p:sp>
        <p:nvSpPr>
          <p:cNvPr id="6" name="テキスト ボックス 5"/>
          <p:cNvSpPr txBox="1"/>
          <p:nvPr/>
        </p:nvSpPr>
        <p:spPr>
          <a:xfrm>
            <a:off x="4308033" y="5291384"/>
            <a:ext cx="1710725" cy="646331"/>
          </a:xfrm>
          <a:prstGeom prst="rect">
            <a:avLst/>
          </a:prstGeom>
          <a:solidFill>
            <a:schemeClr val="bg1"/>
          </a:solidFill>
          <a:ln>
            <a:solidFill>
              <a:schemeClr val="tx1"/>
            </a:solidFill>
          </a:ln>
        </p:spPr>
        <p:txBody>
          <a:bodyPr wrap="none" rtlCol="0">
            <a:spAutoFit/>
          </a:bodyPr>
          <a:lstStyle/>
          <a:p>
            <a:r>
              <a:rPr kumimoji="1" lang="ja-JP" altLang="en-US" dirty="0"/>
              <a:t>対象を安全に</a:t>
            </a:r>
            <a:endParaRPr kumimoji="1" lang="en-US" altLang="ja-JP" dirty="0"/>
          </a:p>
          <a:p>
            <a:r>
              <a:rPr kumimoji="1" lang="ja-JP" altLang="en-US" dirty="0"/>
              <a:t>射撃できる場所</a:t>
            </a:r>
          </a:p>
        </p:txBody>
      </p:sp>
      <p:sp>
        <p:nvSpPr>
          <p:cNvPr id="8" name="テキスト ボックス 7"/>
          <p:cNvSpPr txBox="1"/>
          <p:nvPr/>
        </p:nvSpPr>
        <p:spPr>
          <a:xfrm>
            <a:off x="7199349" y="3954949"/>
            <a:ext cx="1797287" cy="584775"/>
          </a:xfrm>
          <a:prstGeom prst="rect">
            <a:avLst/>
          </a:prstGeom>
          <a:solidFill>
            <a:schemeClr val="bg1"/>
          </a:solidFill>
          <a:ln>
            <a:solidFill>
              <a:schemeClr val="tx1"/>
            </a:solidFill>
          </a:ln>
        </p:spPr>
        <p:txBody>
          <a:bodyPr wrap="none" rtlCol="0">
            <a:spAutoFit/>
          </a:bodyPr>
          <a:lstStyle/>
          <a:p>
            <a:r>
              <a:rPr lang="ja-JP" altLang="en-US" sz="1600" dirty="0"/>
              <a:t>対象見つけたら</a:t>
            </a:r>
          </a:p>
          <a:p>
            <a:r>
              <a:rPr lang="ja-JP" altLang="en-US" sz="1600" dirty="0"/>
              <a:t>射撃の可否を判断</a:t>
            </a:r>
            <a:endParaRPr kumimoji="1" lang="ja-JP" altLang="en-US" sz="1600" dirty="0"/>
          </a:p>
        </p:txBody>
      </p:sp>
    </p:spTree>
    <p:extLst>
      <p:ext uri="{BB962C8B-B14F-4D97-AF65-F5344CB8AC3E}">
        <p14:creationId xmlns:p14="http://schemas.microsoft.com/office/powerpoint/2010/main" val="302816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516742"/>
            <a:ext cx="8718400" cy="534125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Clr>
                <a:srgbClr val="C00000"/>
              </a:buClr>
              <a:buFont typeface="Wingdings" panose="05000000000000000000" pitchFamily="2" charset="2"/>
              <a:buChar char="q"/>
              <a:defRPr/>
            </a:pPr>
            <a:r>
              <a:rPr kumimoji="0" lang="ja-JP" altLang="en-US" sz="3600" dirty="0">
                <a:solidFill>
                  <a:srgbClr val="C00000"/>
                </a:solidFill>
              </a:rPr>
              <a:t>求められる安全管理</a:t>
            </a:r>
          </a:p>
          <a:p>
            <a:pPr marL="829183" lvl="1" indent="-457200" fontAlgn="auto">
              <a:buFont typeface="Wingdings" panose="05000000000000000000" pitchFamily="2" charset="2"/>
              <a:buChar char="Ø"/>
              <a:defRPr/>
            </a:pPr>
            <a:r>
              <a:rPr kumimoji="0" lang="ja-JP" altLang="en-US" sz="3200" dirty="0">
                <a:solidFill>
                  <a:schemeClr val="tx1"/>
                </a:solidFill>
              </a:rPr>
              <a:t>変化する矢先の状況や、バックストップを確認しながら移動すること </a:t>
            </a:r>
          </a:p>
          <a:p>
            <a:pPr marL="829183" lvl="1" indent="-457200" fontAlgn="auto">
              <a:buFont typeface="Wingdings" panose="05000000000000000000" pitchFamily="2" charset="2"/>
              <a:buChar char="Ø"/>
              <a:defRPr/>
            </a:pPr>
            <a:r>
              <a:rPr kumimoji="0" lang="ja-JP" altLang="en-US" sz="3200" dirty="0">
                <a:solidFill>
                  <a:schemeClr val="tx1"/>
                </a:solidFill>
              </a:rPr>
              <a:t>瞬時に射撃の可否を判断する能力 </a:t>
            </a:r>
          </a:p>
          <a:p>
            <a:pPr marL="829183" lvl="1" indent="-457200" fontAlgn="auto">
              <a:buFont typeface="Wingdings" panose="05000000000000000000" pitchFamily="2" charset="2"/>
              <a:buChar char="Ø"/>
              <a:defRPr/>
            </a:pPr>
            <a:r>
              <a:rPr kumimoji="0" lang="ja-JP" altLang="en-US" sz="3200" dirty="0">
                <a:solidFill>
                  <a:schemeClr val="tx1"/>
                </a:solidFill>
              </a:rPr>
              <a:t>すばやく対象鳥獣に狙いをつける技術 </a:t>
            </a:r>
          </a:p>
          <a:p>
            <a:pPr marL="829183" lvl="1" indent="-457200" fontAlgn="auto">
              <a:buFont typeface="Wingdings" panose="05000000000000000000" pitchFamily="2" charset="2"/>
              <a:buChar char="Ø"/>
              <a:defRPr/>
            </a:pPr>
            <a:r>
              <a:rPr kumimoji="0" lang="ja-JP" altLang="en-US" sz="3200" dirty="0">
                <a:solidFill>
                  <a:schemeClr val="tx1"/>
                </a:solidFill>
              </a:rPr>
              <a:t>安全に銃器を保持し、適切に装填や脱包の判断をすること </a:t>
            </a:r>
            <a:endParaRPr kumimoji="0" lang="en-US" altLang="ja-JP" sz="3200" dirty="0">
              <a:solidFill>
                <a:schemeClr val="tx1"/>
              </a:solidFill>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77</a:t>
            </a:r>
            <a:r>
              <a:rPr lang="ja-JP" altLang="en-US" sz="2000" dirty="0">
                <a:latin typeface="+mn-ea"/>
                <a:ea typeface="+mn-ea"/>
              </a:rPr>
              <a:t>ページ</a:t>
            </a:r>
          </a:p>
        </p:txBody>
      </p:sp>
      <p:sp>
        <p:nvSpPr>
          <p:cNvPr id="2" name="コンテンツ プレースホルダー 2">
            <a:extLst>
              <a:ext uri="{FF2B5EF4-FFF2-40B4-BE49-F238E27FC236}">
                <a16:creationId xmlns:a16="http://schemas.microsoft.com/office/drawing/2014/main" id="{E8A8EEAB-FE61-062B-695D-2D701BDED8C6}"/>
              </a:ext>
            </a:extLst>
          </p:cNvPr>
          <p:cNvSpPr txBox="1">
            <a:spLocks/>
          </p:cNvSpPr>
          <p:nvPr/>
        </p:nvSpPr>
        <p:spPr bwMode="auto">
          <a:xfrm>
            <a:off x="0" y="-110799"/>
            <a:ext cx="9144000"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4.2.3 </a:t>
            </a:r>
            <a:r>
              <a:rPr lang="ja-JP" altLang="en-US" sz="4000" u="sng" dirty="0">
                <a:latin typeface="ＭＳ ゴシック" panose="020B0609070205080204" pitchFamily="49" charset="-128"/>
                <a:ea typeface="ＭＳ ゴシック" panose="020B0609070205080204" pitchFamily="49" charset="-128"/>
              </a:rPr>
              <a:t>探索や追跡をして捕獲する方法</a:t>
            </a:r>
            <a:endParaRPr lang="en-US" altLang="ja-JP" sz="40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12569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166199"/>
            <a:ext cx="9255211" cy="21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4.2.4</a:t>
            </a:r>
            <a:r>
              <a:rPr lang="ja-JP" altLang="en-US" sz="4000" u="sng" dirty="0">
                <a:latin typeface="ＭＳ ゴシック" panose="020B0609070205080204" pitchFamily="49" charset="-128"/>
                <a:ea typeface="ＭＳ ゴシック" panose="020B0609070205080204" pitchFamily="49" charset="-128"/>
              </a:rPr>
              <a:t> 探索や追跡と待ち伏せを</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組み合わせて捕獲する方法</a:t>
            </a: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2061028"/>
            <a:ext cx="8820000" cy="479697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Clr>
                <a:srgbClr val="C00000"/>
              </a:buClr>
              <a:buFont typeface="Wingdings" panose="05000000000000000000" pitchFamily="2" charset="2"/>
              <a:buChar char="q"/>
              <a:defRPr/>
            </a:pPr>
            <a:r>
              <a:rPr kumimoji="0" lang="ja-JP" altLang="en-US" sz="3600" dirty="0">
                <a:solidFill>
                  <a:srgbClr val="C00000"/>
                </a:solidFill>
                <a:latin typeface="ＭＳ ゴシック" panose="020B0609070205080204" pitchFamily="49" charset="-128"/>
                <a:ea typeface="ＭＳ ゴシック" panose="020B0609070205080204" pitchFamily="49" charset="-128"/>
              </a:rPr>
              <a:t>特徴</a:t>
            </a: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追跡と待ち伏せを役割分担し共同で捕獲を実施</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935545" lvl="1" indent="-457200"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例：巻き狩り</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78-79</a:t>
            </a:r>
            <a:r>
              <a:rPr lang="ja-JP" altLang="en-US" sz="2000" dirty="0">
                <a:latin typeface="+mn-ea"/>
                <a:ea typeface="+mn-ea"/>
              </a:rPr>
              <a:t>ページ</a:t>
            </a:r>
          </a:p>
        </p:txBody>
      </p:sp>
    </p:spTree>
    <p:extLst>
      <p:ext uri="{BB962C8B-B14F-4D97-AF65-F5344CB8AC3E}">
        <p14:creationId xmlns:p14="http://schemas.microsoft.com/office/powerpoint/2010/main" val="414490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166199"/>
            <a:ext cx="9255211" cy="21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4.2.4</a:t>
            </a:r>
            <a:r>
              <a:rPr lang="ja-JP" altLang="en-US" sz="4000" u="sng" dirty="0">
                <a:latin typeface="ＭＳ ゴシック" panose="020B0609070205080204" pitchFamily="49" charset="-128"/>
                <a:ea typeface="ＭＳ ゴシック" panose="020B0609070205080204" pitchFamily="49" charset="-128"/>
              </a:rPr>
              <a:t> 探索や追跡と待ち伏せを</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組み合わせて捕獲する方法</a:t>
            </a: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2061028"/>
            <a:ext cx="8820000" cy="479697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Clr>
                <a:srgbClr val="C00000"/>
              </a:buClr>
              <a:buFont typeface="Wingdings" panose="05000000000000000000" pitchFamily="2" charset="2"/>
              <a:buChar char="q"/>
              <a:defRPr/>
            </a:pPr>
            <a:r>
              <a:rPr kumimoji="0" lang="ja-JP" altLang="en-US" sz="3600" dirty="0">
                <a:solidFill>
                  <a:srgbClr val="C00000"/>
                </a:solidFill>
                <a:latin typeface="ＭＳ ゴシック" panose="020B0609070205080204" pitchFamily="49" charset="-128"/>
                <a:ea typeface="ＭＳ ゴシック" panose="020B0609070205080204" pitchFamily="49" charset="-128"/>
              </a:rPr>
              <a:t>特徴</a:t>
            </a: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勢子（おもに追跡の役割）</a:t>
            </a:r>
          </a:p>
          <a:p>
            <a:pPr marL="901700" indent="-358775"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山中を歩きまわり対象鳥獣を射手の前に追い出す</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901700" indent="-358775"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追跡をして対象鳥獣を仕留める場合もある</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78-79</a:t>
            </a:r>
            <a:r>
              <a:rPr lang="ja-JP" altLang="en-US" sz="2000" dirty="0">
                <a:latin typeface="+mn-ea"/>
                <a:ea typeface="+mn-ea"/>
              </a:rPr>
              <a:t>ページ</a:t>
            </a:r>
          </a:p>
        </p:txBody>
      </p:sp>
    </p:spTree>
    <p:extLst>
      <p:ext uri="{BB962C8B-B14F-4D97-AF65-F5344CB8AC3E}">
        <p14:creationId xmlns:p14="http://schemas.microsoft.com/office/powerpoint/2010/main" val="817681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166199"/>
            <a:ext cx="9255211" cy="21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4.2.4</a:t>
            </a:r>
            <a:r>
              <a:rPr lang="ja-JP" altLang="en-US" sz="4000" u="sng" dirty="0">
                <a:latin typeface="ＭＳ ゴシック" panose="020B0609070205080204" pitchFamily="49" charset="-128"/>
                <a:ea typeface="ＭＳ ゴシック" panose="020B0609070205080204" pitchFamily="49" charset="-128"/>
              </a:rPr>
              <a:t> 探索や追跡と待ち伏せを</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組み合わせて捕獲する方法</a:t>
            </a: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2061028"/>
            <a:ext cx="8558743" cy="479697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Clr>
                <a:srgbClr val="C00000"/>
              </a:buClr>
              <a:buFont typeface="Wingdings" panose="05000000000000000000" pitchFamily="2" charset="2"/>
              <a:buChar char="q"/>
              <a:defRPr/>
            </a:pPr>
            <a:r>
              <a:rPr kumimoji="0" lang="ja-JP" altLang="en-US" sz="3600" dirty="0">
                <a:solidFill>
                  <a:srgbClr val="C00000"/>
                </a:solidFill>
                <a:latin typeface="ＭＳ ゴシック" panose="020B0609070205080204" pitchFamily="49" charset="-128"/>
                <a:ea typeface="ＭＳ ゴシック" panose="020B0609070205080204" pitchFamily="49" charset="-128"/>
              </a:rPr>
              <a:t>特徴</a:t>
            </a: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射手（待ち伏せの役割）</a:t>
            </a:r>
          </a:p>
          <a:p>
            <a:pPr marL="901700" indent="-358775"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対象となる地域を複数人で包囲</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901700" indent="-358775"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対象鳥獣が追い出されそうな場所で待ち伏せ仕留める</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78-79</a:t>
            </a:r>
            <a:r>
              <a:rPr lang="ja-JP" altLang="en-US" sz="2000" dirty="0">
                <a:latin typeface="+mn-ea"/>
                <a:ea typeface="+mn-ea"/>
              </a:rPr>
              <a:t>ページ</a:t>
            </a:r>
          </a:p>
        </p:txBody>
      </p:sp>
    </p:spTree>
    <p:extLst>
      <p:ext uri="{BB962C8B-B14F-4D97-AF65-F5344CB8AC3E}">
        <p14:creationId xmlns:p14="http://schemas.microsoft.com/office/powerpoint/2010/main" val="102037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19" y="996145"/>
            <a:ext cx="8914763" cy="5328000"/>
          </a:xfrm>
          <a:prstGeom prst="rect">
            <a:avLst/>
          </a:prstGeom>
        </p:spPr>
      </p:pic>
      <p:sp>
        <p:nvSpPr>
          <p:cNvPr id="25603" name="コンテンツ プレースホルダー 2">
            <a:extLst>
              <a:ext uri="{FF2B5EF4-FFF2-40B4-BE49-F238E27FC236}">
                <a16:creationId xmlns:a16="http://schemas.microsoft.com/office/drawing/2014/main" id="{F7FEF1C6-BBBA-43CA-BDD7-5C8AD3CA28DA}"/>
              </a:ext>
            </a:extLst>
          </p:cNvPr>
          <p:cNvSpPr txBox="1">
            <a:spLocks/>
          </p:cNvSpPr>
          <p:nvPr/>
        </p:nvSpPr>
        <p:spPr bwMode="auto">
          <a:xfrm>
            <a:off x="0" y="-112549"/>
            <a:ext cx="8794750" cy="12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457200" indent="-457200" eaLnBrk="1" hangingPunct="1">
              <a:lnSpc>
                <a:spcPct val="90000"/>
              </a:lnSpc>
              <a:spcBef>
                <a:spcPts val="1200"/>
              </a:spcBef>
              <a:spcAft>
                <a:spcPts val="200"/>
              </a:spcAft>
              <a:buClr>
                <a:schemeClr val="accent1"/>
              </a:buClr>
              <a:buSzPct val="100000"/>
              <a:buFont typeface="Wingdings" panose="05000000000000000000" pitchFamily="2" charset="2"/>
              <a:buChar char="q"/>
            </a:pPr>
            <a:endParaRPr lang="en-US" altLang="ja-JP" sz="3200" u="sng" dirty="0">
              <a:solidFill>
                <a:srgbClr val="404040"/>
              </a:solidFill>
            </a:endParaRPr>
          </a:p>
          <a:p>
            <a:pPr marL="542925" indent="-357188"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4000" dirty="0">
                <a:solidFill>
                  <a:srgbClr val="404040"/>
                </a:solidFill>
              </a:rPr>
              <a:t>　</a:t>
            </a:r>
            <a:r>
              <a:rPr lang="ja-JP" altLang="en-US" sz="4000" u="sng" dirty="0">
                <a:solidFill>
                  <a:srgbClr val="404040"/>
                </a:solidFill>
              </a:rPr>
              <a:t>巻き狩りの例</a:t>
            </a:r>
            <a:endParaRPr lang="en-US" altLang="ja-JP" sz="4000" u="sng" dirty="0">
              <a:solidFill>
                <a:srgbClr val="404040"/>
              </a:solidFill>
            </a:endParaRPr>
          </a:p>
        </p:txBody>
      </p:sp>
      <p:sp>
        <p:nvSpPr>
          <p:cNvPr id="4" name="テキスト ボックス 3">
            <a:extLst>
              <a:ext uri="{FF2B5EF4-FFF2-40B4-BE49-F238E27FC236}">
                <a16:creationId xmlns:a16="http://schemas.microsoft.com/office/drawing/2014/main" id="{5D9A861F-2876-44BA-906A-27BE16E61F5E}"/>
              </a:ext>
            </a:extLst>
          </p:cNvPr>
          <p:cNvSpPr txBox="1"/>
          <p:nvPr/>
        </p:nvSpPr>
        <p:spPr>
          <a:xfrm>
            <a:off x="5935663" y="0"/>
            <a:ext cx="3208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79</a:t>
            </a:r>
            <a:r>
              <a:rPr lang="ja-JP" altLang="en-US" sz="2000" dirty="0">
                <a:latin typeface="+mn-ea"/>
                <a:ea typeface="+mn-ea"/>
              </a:rPr>
              <a:t>ページ</a:t>
            </a:r>
          </a:p>
        </p:txBody>
      </p:sp>
      <p:sp>
        <p:nvSpPr>
          <p:cNvPr id="14" name="テキスト ボックス 1">
            <a:extLst>
              <a:ext uri="{FF2B5EF4-FFF2-40B4-BE49-F238E27FC236}">
                <a16:creationId xmlns:a16="http://schemas.microsoft.com/office/drawing/2014/main" id="{F6F582D8-4232-4FAE-BD2F-59F389668C85}"/>
              </a:ext>
            </a:extLst>
          </p:cNvPr>
          <p:cNvSpPr txBox="1">
            <a:spLocks noChangeArrowheads="1"/>
          </p:cNvSpPr>
          <p:nvPr/>
        </p:nvSpPr>
        <p:spPr bwMode="auto">
          <a:xfrm>
            <a:off x="5077444" y="5371427"/>
            <a:ext cx="2925780" cy="492443"/>
          </a:xfrm>
          <a:prstGeom prst="rect">
            <a:avLst/>
          </a:prstGeom>
          <a:solidFill>
            <a:srgbClr val="FFFFFF">
              <a:alpha val="85098"/>
            </a:srgbClr>
          </a:solidFill>
          <a:ln w="6350">
            <a:solidFill>
              <a:schemeClr val="tx1"/>
            </a:solidFill>
            <a:miter lim="800000"/>
            <a:headEnd/>
            <a:tailEnd/>
          </a:ln>
        </p:spPr>
        <p:txBody>
          <a:bodyPr wrap="square" lIns="36000" tIns="0" rIns="36000" bIns="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1600" dirty="0">
                <a:latin typeface="Arial" panose="020B0604020202020204" pitchFamily="34" charset="0"/>
                <a:cs typeface="Times New Roman" panose="02020603050405020304" pitchFamily="18" charset="0"/>
              </a:rPr>
              <a:t>林道や登山道の配置を把握し</a:t>
            </a:r>
            <a:endParaRPr kumimoji="0" lang="en-US" altLang="ja-JP" sz="1600" dirty="0">
              <a:latin typeface="Arial" panose="020B0604020202020204" pitchFamily="34" charset="0"/>
              <a:cs typeface="Times New Roman" panose="02020603050405020304" pitchFamily="18" charset="0"/>
            </a:endParaRPr>
          </a:p>
          <a:p>
            <a:pPr algn="ctr"/>
            <a:r>
              <a:rPr kumimoji="0" lang="ja-JP" altLang="en-US" sz="1600" dirty="0">
                <a:latin typeface="Arial" panose="020B0604020202020204" pitchFamily="34" charset="0"/>
                <a:cs typeface="Times New Roman" panose="02020603050405020304" pitchFamily="18" charset="0"/>
              </a:rPr>
              <a:t>人や車両の出入りに注意</a:t>
            </a:r>
            <a:endParaRPr kumimoji="0" lang="ja-JP" altLang="en-US" sz="1600" dirty="0">
              <a:latin typeface="Arial" panose="020B0604020202020204" pitchFamily="34" charset="0"/>
            </a:endParaRPr>
          </a:p>
        </p:txBody>
      </p:sp>
      <p:sp>
        <p:nvSpPr>
          <p:cNvPr id="15" name="テキスト ボックス 1">
            <a:extLst>
              <a:ext uri="{FF2B5EF4-FFF2-40B4-BE49-F238E27FC236}">
                <a16:creationId xmlns:a16="http://schemas.microsoft.com/office/drawing/2014/main" id="{09EA7948-8EDC-4E13-80EE-1EFEC6AE5E26}"/>
              </a:ext>
            </a:extLst>
          </p:cNvPr>
          <p:cNvSpPr txBox="1">
            <a:spLocks noChangeArrowheads="1"/>
          </p:cNvSpPr>
          <p:nvPr/>
        </p:nvSpPr>
        <p:spPr bwMode="auto">
          <a:xfrm>
            <a:off x="6921500" y="3181308"/>
            <a:ext cx="2163448" cy="492443"/>
          </a:xfrm>
          <a:prstGeom prst="rect">
            <a:avLst/>
          </a:prstGeom>
          <a:solidFill>
            <a:srgbClr val="FFFFFF">
              <a:alpha val="85098"/>
            </a:srgbClr>
          </a:solidFill>
          <a:ln w="6350">
            <a:solidFill>
              <a:srgbClr val="000000"/>
            </a:solidFill>
            <a:miter lim="800000"/>
            <a:headEnd/>
            <a:tailEnd/>
          </a:ln>
        </p:spPr>
        <p:txBody>
          <a:bodyPr wrap="square" lIns="36000" tIns="0" rIns="36000" bIns="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1600" dirty="0">
                <a:latin typeface="Arial" panose="020B0604020202020204" pitchFamily="34" charset="0"/>
                <a:cs typeface="Times New Roman" panose="02020603050405020304" pitchFamily="18" charset="0"/>
              </a:rPr>
              <a:t>対象が逃げる道を</a:t>
            </a:r>
            <a:br>
              <a:rPr kumimoji="0" lang="en-US" altLang="ja-JP" sz="1600" dirty="0">
                <a:latin typeface="Arial" panose="020B0604020202020204" pitchFamily="34" charset="0"/>
                <a:cs typeface="Times New Roman" panose="02020603050405020304" pitchFamily="18" charset="0"/>
              </a:rPr>
            </a:br>
            <a:r>
              <a:rPr kumimoji="0" lang="ja-JP" altLang="en-US" sz="1600" dirty="0">
                <a:latin typeface="Arial" panose="020B0604020202020204" pitchFamily="34" charset="0"/>
                <a:cs typeface="Times New Roman" panose="02020603050405020304" pitchFamily="18" charset="0"/>
              </a:rPr>
              <a:t>想定して待ち伏せる</a:t>
            </a:r>
            <a:endParaRPr kumimoji="0" lang="ja-JP" altLang="en-US" sz="1600" dirty="0">
              <a:latin typeface="Arial" panose="020B0604020202020204" pitchFamily="34" charset="0"/>
            </a:endParaRPr>
          </a:p>
        </p:txBody>
      </p:sp>
      <p:sp>
        <p:nvSpPr>
          <p:cNvPr id="16" name="テキスト ボックス 1">
            <a:extLst>
              <a:ext uri="{FF2B5EF4-FFF2-40B4-BE49-F238E27FC236}">
                <a16:creationId xmlns:a16="http://schemas.microsoft.com/office/drawing/2014/main" id="{2856E5EC-34F9-4CA5-A32E-9D826C7FD5B8}"/>
              </a:ext>
            </a:extLst>
          </p:cNvPr>
          <p:cNvSpPr txBox="1">
            <a:spLocks noChangeArrowheads="1"/>
          </p:cNvSpPr>
          <p:nvPr/>
        </p:nvSpPr>
        <p:spPr bwMode="auto">
          <a:xfrm>
            <a:off x="349251" y="3161649"/>
            <a:ext cx="1727328" cy="492443"/>
          </a:xfrm>
          <a:prstGeom prst="rect">
            <a:avLst/>
          </a:prstGeom>
          <a:solidFill>
            <a:srgbClr val="FFFFFF">
              <a:alpha val="85098"/>
            </a:srgbClr>
          </a:solidFill>
          <a:ln w="6350">
            <a:solidFill>
              <a:schemeClr val="tx1"/>
            </a:solidFill>
            <a:miter lim="800000"/>
            <a:headEnd/>
            <a:tailEnd/>
          </a:ln>
        </p:spPr>
        <p:txBody>
          <a:bodyPr wrap="square" lIns="36000" tIns="0" rIns="36000" bIns="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1600" dirty="0">
                <a:latin typeface="Arial" panose="020B0604020202020204" pitchFamily="34" charset="0"/>
                <a:cs typeface="Times New Roman" panose="02020603050405020304" pitchFamily="18" charset="0"/>
              </a:rPr>
              <a:t>勢子や犬が対象を</a:t>
            </a:r>
            <a:endParaRPr kumimoji="0" lang="ja-JP" altLang="en-US" sz="1600" dirty="0">
              <a:latin typeface="Arial" panose="020B0604020202020204" pitchFamily="34" charset="0"/>
            </a:endParaRPr>
          </a:p>
          <a:p>
            <a:pPr algn="ctr"/>
            <a:r>
              <a:rPr kumimoji="0" lang="ja-JP" altLang="en-US" sz="1600" dirty="0">
                <a:latin typeface="Arial" panose="020B0604020202020204" pitchFamily="34" charset="0"/>
                <a:cs typeface="Times New Roman" panose="02020603050405020304" pitchFamily="18" charset="0"/>
              </a:rPr>
              <a:t>探して追い出す</a:t>
            </a:r>
            <a:endParaRPr kumimoji="0" lang="ja-JP" altLang="en-US" sz="1600" dirty="0">
              <a:latin typeface="Arial" panose="020B0604020202020204" pitchFamily="34" charset="0"/>
            </a:endParaRPr>
          </a:p>
        </p:txBody>
      </p:sp>
      <p:sp>
        <p:nvSpPr>
          <p:cNvPr id="17" name="テキスト ボックス 1">
            <a:extLst>
              <a:ext uri="{FF2B5EF4-FFF2-40B4-BE49-F238E27FC236}">
                <a16:creationId xmlns:a16="http://schemas.microsoft.com/office/drawing/2014/main" id="{FC35E639-133E-41D2-9628-628C915DE5D6}"/>
              </a:ext>
            </a:extLst>
          </p:cNvPr>
          <p:cNvSpPr txBox="1">
            <a:spLocks noChangeArrowheads="1"/>
          </p:cNvSpPr>
          <p:nvPr/>
        </p:nvSpPr>
        <p:spPr bwMode="auto">
          <a:xfrm>
            <a:off x="4815680" y="1052489"/>
            <a:ext cx="2239966" cy="492443"/>
          </a:xfrm>
          <a:prstGeom prst="rect">
            <a:avLst/>
          </a:prstGeom>
          <a:solidFill>
            <a:srgbClr val="FFFFFF">
              <a:alpha val="85098"/>
            </a:srgbClr>
          </a:solidFill>
          <a:ln w="6350">
            <a:solidFill>
              <a:srgbClr val="000000"/>
            </a:solidFill>
            <a:miter lim="800000"/>
            <a:headEnd/>
            <a:tailEnd/>
          </a:ln>
        </p:spPr>
        <p:txBody>
          <a:bodyPr wrap="square" lIns="36000" tIns="0" rIns="36000" bIns="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1600" dirty="0">
                <a:latin typeface="Arial" panose="020B0604020202020204" pitchFamily="34" charset="0"/>
                <a:cs typeface="Times New Roman" panose="02020603050405020304" pitchFamily="18" charset="0"/>
              </a:rPr>
              <a:t>斜面や崖を利用して</a:t>
            </a:r>
            <a:endParaRPr kumimoji="0" lang="en-US" altLang="ja-JP" sz="1600" dirty="0">
              <a:latin typeface="Arial" panose="020B0604020202020204" pitchFamily="34" charset="0"/>
              <a:cs typeface="Times New Roman" panose="02020603050405020304" pitchFamily="18" charset="0"/>
            </a:endParaRPr>
          </a:p>
          <a:p>
            <a:pPr algn="ctr"/>
            <a:r>
              <a:rPr kumimoji="0" lang="ja-JP" altLang="en-US" sz="1600" dirty="0">
                <a:latin typeface="Arial" panose="020B0604020202020204" pitchFamily="34" charset="0"/>
                <a:cs typeface="Times New Roman" panose="02020603050405020304" pitchFamily="18" charset="0"/>
              </a:rPr>
              <a:t>バックストップに</a:t>
            </a:r>
            <a:endParaRPr kumimoji="0" lang="ja-JP" altLang="en-US" sz="1600" dirty="0">
              <a:latin typeface="Arial" panose="020B0604020202020204" pitchFamily="34" charset="0"/>
            </a:endParaRPr>
          </a:p>
        </p:txBody>
      </p:sp>
    </p:spTree>
    <p:extLst>
      <p:ext uri="{BB962C8B-B14F-4D97-AF65-F5344CB8AC3E}">
        <p14:creationId xmlns:p14="http://schemas.microsoft.com/office/powerpoint/2010/main" val="3894294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479515"/>
            <a:ext cx="8835253" cy="21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u="sng"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4.2.5 </a:t>
            </a:r>
            <a:r>
              <a:rPr lang="ja-JP" altLang="en-US" sz="4000" u="sng" dirty="0">
                <a:latin typeface="ＭＳ ゴシック" panose="020B0609070205080204" pitchFamily="49" charset="-128"/>
                <a:ea typeface="ＭＳ ゴシック" panose="020B0609070205080204" pitchFamily="49" charset="-128"/>
              </a:rPr>
              <a:t>銃による捕獲に必要な</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技能と作業</a:t>
            </a: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705428"/>
            <a:ext cx="8820000" cy="515257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銃による捕獲に共通して必要な項目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捕獲方法に合わせた銃器や弾薬、照準器等の選択と手入れ、調整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銃器の安全で正確な操作</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射撃可能な範囲や条件の想定及び発砲の安全を判断する状況の把握</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79</a:t>
            </a:r>
            <a:r>
              <a:rPr lang="ja-JP" altLang="en-US" sz="2000" dirty="0">
                <a:latin typeface="+mn-ea"/>
                <a:ea typeface="+mn-ea"/>
              </a:rPr>
              <a:t>ページ</a:t>
            </a:r>
          </a:p>
        </p:txBody>
      </p:sp>
    </p:spTree>
    <p:extLst>
      <p:ext uri="{BB962C8B-B14F-4D97-AF65-F5344CB8AC3E}">
        <p14:creationId xmlns:p14="http://schemas.microsoft.com/office/powerpoint/2010/main" val="347220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8648521"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4</a:t>
            </a:r>
            <a:r>
              <a:rPr lang="ja-JP" altLang="en-US" sz="4000" u="sng" dirty="0">
                <a:latin typeface="ＭＳ ゴシック" panose="020B0609070205080204" pitchFamily="49" charset="-128"/>
                <a:ea typeface="ＭＳ ゴシック" panose="020B0609070205080204" pitchFamily="49" charset="-128"/>
              </a:rPr>
              <a:t> </a:t>
            </a:r>
            <a:r>
              <a:rPr lang="ja-JP" altLang="en-US" sz="4000" u="sng" dirty="0">
                <a:solidFill>
                  <a:schemeClr val="tx1"/>
                </a:solidFill>
                <a:latin typeface="ＭＳ ゴシック" panose="020B0609070205080204" pitchFamily="49" charset="-128"/>
                <a:ea typeface="ＭＳ ゴシック" panose="020B0609070205080204" pitchFamily="49" charset="-128"/>
              </a:rPr>
              <a:t>鳥獣捕獲等事業における捕獲方法</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8962105" cy="3665537"/>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4.1</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捕獲方法への全般的な理解の必要性　</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4.2</a:t>
            </a:r>
            <a:r>
              <a:rPr kumimoji="0" lang="ja-JP" altLang="en-US" sz="3600" dirty="0">
                <a:solidFill>
                  <a:schemeClr val="tx1"/>
                </a:solidFill>
                <a:latin typeface="ＭＳ ゴシック" panose="020B0609070205080204" pitchFamily="49" charset="-128"/>
                <a:ea typeface="ＭＳ ゴシック" panose="020B0609070205080204" pitchFamily="49" charset="-128"/>
              </a:rPr>
              <a:t>　銃による捕獲</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4.3</a:t>
            </a:r>
            <a:r>
              <a:rPr kumimoji="0" lang="ja-JP" altLang="en-US" sz="3600" dirty="0">
                <a:solidFill>
                  <a:schemeClr val="tx1"/>
                </a:solidFill>
                <a:latin typeface="ＭＳ ゴシック" panose="020B0609070205080204" pitchFamily="49" charset="-128"/>
                <a:ea typeface="ＭＳ ゴシック" panose="020B0609070205080204" pitchFamily="49" charset="-128"/>
              </a:rPr>
              <a:t>　わなによる捕獲</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F4907D71-6419-6B44-B048-F9EC60977718}"/>
              </a:ext>
            </a:extLst>
          </p:cNvPr>
          <p:cNvSpPr txBox="1"/>
          <p:nvPr/>
        </p:nvSpPr>
        <p:spPr>
          <a:xfrm>
            <a:off x="5935663" y="0"/>
            <a:ext cx="3208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74</a:t>
            </a:r>
            <a:r>
              <a:rPr lang="ja-JP" altLang="en-US" sz="2000" dirty="0">
                <a:latin typeface="+mn-ea"/>
                <a:ea typeface="+mn-ea"/>
              </a:rPr>
              <a:t>ページ</a:t>
            </a:r>
          </a:p>
        </p:txBody>
      </p:sp>
    </p:spTree>
    <p:extLst>
      <p:ext uri="{BB962C8B-B14F-4D97-AF65-F5344CB8AC3E}">
        <p14:creationId xmlns:p14="http://schemas.microsoft.com/office/powerpoint/2010/main" val="2763432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E7701-1884-76AC-9550-D921AF6A9D47}"/>
            </a:ext>
          </a:extLst>
        </p:cNvPr>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08B821E1-F04B-BD51-D90B-9A674CC0AD4E}"/>
              </a:ext>
            </a:extLst>
          </p:cNvPr>
          <p:cNvSpPr txBox="1">
            <a:spLocks/>
          </p:cNvSpPr>
          <p:nvPr/>
        </p:nvSpPr>
        <p:spPr bwMode="auto">
          <a:xfrm>
            <a:off x="0" y="-479515"/>
            <a:ext cx="8835253" cy="21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u="sng"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4.2.5 </a:t>
            </a:r>
            <a:r>
              <a:rPr lang="ja-JP" altLang="en-US" sz="4000" u="sng" dirty="0">
                <a:latin typeface="ＭＳ ゴシック" panose="020B0609070205080204" pitchFamily="49" charset="-128"/>
                <a:ea typeface="ＭＳ ゴシック" panose="020B0609070205080204" pitchFamily="49" charset="-128"/>
              </a:rPr>
              <a:t>銃による捕獲に必要な</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技能と作業</a:t>
            </a:r>
          </a:p>
        </p:txBody>
      </p:sp>
      <p:sp>
        <p:nvSpPr>
          <p:cNvPr id="4" name="コンテンツ プレースホルダー 2">
            <a:extLst>
              <a:ext uri="{FF2B5EF4-FFF2-40B4-BE49-F238E27FC236}">
                <a16:creationId xmlns:a16="http://schemas.microsoft.com/office/drawing/2014/main" id="{7D9F666F-2584-B6DB-1B24-4F23035EF4AB}"/>
              </a:ext>
            </a:extLst>
          </p:cNvPr>
          <p:cNvSpPr txBox="1">
            <a:spLocks/>
          </p:cNvSpPr>
          <p:nvPr/>
        </p:nvSpPr>
        <p:spPr>
          <a:xfrm>
            <a:off x="324000" y="1705428"/>
            <a:ext cx="8820000" cy="515257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銃による捕獲に共通して必要な項目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正確な射撃技術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錯誤捕獲（誤射）の可能性があるカモシカやクマ類などに関する情報収集 </a:t>
            </a:r>
          </a:p>
          <a:p>
            <a:pPr marL="536575" indent="-457200" fontAlgn="auto">
              <a:buFont typeface="Wingdings" panose="05000000000000000000" pitchFamily="2" charset="2"/>
              <a:buChar char="Ø"/>
              <a:defRPr/>
            </a:pP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CCFB0557-4026-77BB-BC66-6D06CA6B0CB1}"/>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79</a:t>
            </a:r>
            <a:r>
              <a:rPr lang="ja-JP" altLang="en-US" sz="2000" dirty="0">
                <a:latin typeface="+mn-ea"/>
                <a:ea typeface="+mn-ea"/>
              </a:rPr>
              <a:t>ページ</a:t>
            </a:r>
          </a:p>
        </p:txBody>
      </p:sp>
    </p:spTree>
    <p:extLst>
      <p:ext uri="{BB962C8B-B14F-4D97-AF65-F5344CB8AC3E}">
        <p14:creationId xmlns:p14="http://schemas.microsoft.com/office/powerpoint/2010/main" val="3725057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479515"/>
            <a:ext cx="8835253" cy="21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u="sng"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4.2.5 </a:t>
            </a:r>
            <a:r>
              <a:rPr lang="ja-JP" altLang="en-US" sz="4000" u="sng" dirty="0">
                <a:latin typeface="ＭＳ ゴシック" panose="020B0609070205080204" pitchFamily="49" charset="-128"/>
                <a:ea typeface="ＭＳ ゴシック" panose="020B0609070205080204" pitchFamily="49" charset="-128"/>
              </a:rPr>
              <a:t>銃による捕獲に必要な</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技能と作業</a:t>
            </a: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705428"/>
            <a:ext cx="8820000" cy="515257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待ち伏せて捕獲する方法で必要な項目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痕跡等の状況判断による出没場所の見立て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誘引できる場所や誘引方法の見立て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適切な射撃地点の判断や射撃範囲の想定 </a:t>
            </a:r>
          </a:p>
          <a:p>
            <a:pPr marL="536575" indent="-457200" fontAlgn="auto">
              <a:buFont typeface="Wingdings" panose="05000000000000000000" pitchFamily="2" charset="2"/>
              <a:buChar char="Ø"/>
              <a:defRPr/>
            </a:pP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79</a:t>
            </a:r>
            <a:r>
              <a:rPr lang="ja-JP" altLang="en-US" sz="2000" dirty="0">
                <a:latin typeface="+mn-ea"/>
                <a:ea typeface="+mn-ea"/>
              </a:rPr>
              <a:t>ページ</a:t>
            </a:r>
          </a:p>
        </p:txBody>
      </p:sp>
    </p:spTree>
    <p:extLst>
      <p:ext uri="{BB962C8B-B14F-4D97-AF65-F5344CB8AC3E}">
        <p14:creationId xmlns:p14="http://schemas.microsoft.com/office/powerpoint/2010/main" val="2652824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479515"/>
            <a:ext cx="8835253" cy="21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u="sng"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4.2.5 </a:t>
            </a:r>
            <a:r>
              <a:rPr lang="ja-JP" altLang="en-US" sz="4000" u="sng" dirty="0">
                <a:latin typeface="ＭＳ ゴシック" panose="020B0609070205080204" pitchFamily="49" charset="-128"/>
                <a:ea typeface="ＭＳ ゴシック" panose="020B0609070205080204" pitchFamily="49" charset="-128"/>
              </a:rPr>
              <a:t>銃による捕獲に必要な</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技能と作業</a:t>
            </a: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705428"/>
            <a:ext cx="8820000" cy="515257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探索や追跡をして捕獲する方法で必要な項目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対象鳥獣と遭遇できる場所や時間、環境条件の見立て。</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山中を歩きながら銃器を安全に操作する技術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移動しながらの状況把握と、安全な射撃位置と射撃方向の判断。</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すばやく対象に狙いをつける技術</a:t>
            </a:r>
            <a:r>
              <a:rPr kumimoji="0" lang="ja-JP" altLang="en-US" sz="3400" dirty="0">
                <a:solidFill>
                  <a:schemeClr val="tx1"/>
                </a:solidFill>
                <a:latin typeface="ＭＳ ゴシック" panose="020B0609070205080204" pitchFamily="49" charset="-128"/>
                <a:ea typeface="ＭＳ ゴシック" panose="020B0609070205080204" pitchFamily="49" charset="-128"/>
              </a:rPr>
              <a:t> </a:t>
            </a:r>
          </a:p>
          <a:p>
            <a:pPr marL="536575" indent="-457200" fontAlgn="auto">
              <a:buFont typeface="Wingdings" panose="05000000000000000000" pitchFamily="2" charset="2"/>
              <a:buChar char="Ø"/>
              <a:defRPr/>
            </a:pP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80</a:t>
            </a:r>
            <a:r>
              <a:rPr lang="ja-JP" altLang="en-US" sz="2000" dirty="0">
                <a:latin typeface="+mn-ea"/>
                <a:ea typeface="+mn-ea"/>
              </a:rPr>
              <a:t>ページ</a:t>
            </a:r>
          </a:p>
        </p:txBody>
      </p:sp>
    </p:spTree>
    <p:extLst>
      <p:ext uri="{BB962C8B-B14F-4D97-AF65-F5344CB8AC3E}">
        <p14:creationId xmlns:p14="http://schemas.microsoft.com/office/powerpoint/2010/main" val="1435486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479515"/>
            <a:ext cx="8835253" cy="21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u="sng"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4.2.5 </a:t>
            </a:r>
            <a:r>
              <a:rPr lang="ja-JP" altLang="en-US" sz="4000" u="sng" dirty="0">
                <a:latin typeface="ＭＳ ゴシック" panose="020B0609070205080204" pitchFamily="49" charset="-128"/>
                <a:ea typeface="ＭＳ ゴシック" panose="020B0609070205080204" pitchFamily="49" charset="-128"/>
              </a:rPr>
              <a:t>銃による捕獲に必要な</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技能と作業</a:t>
            </a: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705428"/>
            <a:ext cx="8820000" cy="515257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探索や追跡と待ち伏せを組み合わせて捕獲する方法で必要な項目 </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42925" indent="-542925" fontAlgn="auto">
              <a:buFont typeface="Wingdings" panose="05000000000000000000" pitchFamily="2" charset="2"/>
              <a:buChar char="q"/>
              <a:defRPr/>
            </a:pP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0" indent="0" fontAlgn="auto">
              <a:buNone/>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　前述した二つの方法の項目に加え、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チーム全体の方針と計画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従事者全体の方針や計画に関する理解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指揮者の指示の徹底と作業中の十分なコミュニケーション</a:t>
            </a:r>
          </a:p>
          <a:p>
            <a:pPr marL="536575" indent="-457200" fontAlgn="auto">
              <a:buFont typeface="Wingdings" panose="05000000000000000000" pitchFamily="2" charset="2"/>
              <a:buChar char="Ø"/>
              <a:defRPr/>
            </a:pP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80</a:t>
            </a:r>
            <a:r>
              <a:rPr lang="ja-JP" altLang="en-US" sz="2000" dirty="0">
                <a:latin typeface="+mn-ea"/>
                <a:ea typeface="+mn-ea"/>
              </a:rPr>
              <a:t>ページ</a:t>
            </a:r>
          </a:p>
        </p:txBody>
      </p:sp>
    </p:spTree>
    <p:extLst>
      <p:ext uri="{BB962C8B-B14F-4D97-AF65-F5344CB8AC3E}">
        <p14:creationId xmlns:p14="http://schemas.microsoft.com/office/powerpoint/2010/main" val="3201542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479515"/>
            <a:ext cx="8835253" cy="21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u="sng"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4.2.5 </a:t>
            </a:r>
            <a:r>
              <a:rPr lang="ja-JP" altLang="en-US" sz="4000" u="sng" dirty="0">
                <a:latin typeface="ＭＳ ゴシック" panose="020B0609070205080204" pitchFamily="49" charset="-128"/>
                <a:ea typeface="ＭＳ ゴシック" panose="020B0609070205080204" pitchFamily="49" charset="-128"/>
              </a:rPr>
              <a:t>銃による捕獲に必要な</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技能と作業</a:t>
            </a: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705428"/>
            <a:ext cx="8820000" cy="515257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猟犬を用いる場合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狂犬病予防法に基づき、市区町村への猟犬の登録、年１回の予防注射、鑑札と注射済票の装着。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動物愛護管理法に基づく、飼い主の責務の遵守。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捕獲にふさわしい犬種や個体の選択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常に管理下におき、制御しながらの捕獲。 </a:t>
            </a: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猟犬の回収の徹底。</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80</a:t>
            </a:r>
            <a:r>
              <a:rPr lang="ja-JP" altLang="en-US" sz="2000" dirty="0">
                <a:latin typeface="+mn-ea"/>
                <a:ea typeface="+mn-ea"/>
              </a:rPr>
              <a:t>ページ</a:t>
            </a:r>
          </a:p>
        </p:txBody>
      </p:sp>
    </p:spTree>
    <p:extLst>
      <p:ext uri="{BB962C8B-B14F-4D97-AF65-F5344CB8AC3E}">
        <p14:creationId xmlns:p14="http://schemas.microsoft.com/office/powerpoint/2010/main" val="2116742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8648521"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4</a:t>
            </a:r>
            <a:r>
              <a:rPr lang="ja-JP" altLang="en-US" sz="4000" u="sng" dirty="0">
                <a:latin typeface="ＭＳ ゴシック" panose="020B0609070205080204" pitchFamily="49" charset="-128"/>
                <a:ea typeface="ＭＳ ゴシック" panose="020B0609070205080204" pitchFamily="49" charset="-128"/>
              </a:rPr>
              <a:t> </a:t>
            </a:r>
            <a:r>
              <a:rPr lang="ja-JP" altLang="en-US" sz="4000" u="sng" dirty="0">
                <a:solidFill>
                  <a:schemeClr val="tx1"/>
                </a:solidFill>
                <a:latin typeface="ＭＳ ゴシック" panose="020B0609070205080204" pitchFamily="49" charset="-128"/>
                <a:ea typeface="ＭＳ ゴシック" panose="020B0609070205080204" pitchFamily="49" charset="-128"/>
              </a:rPr>
              <a:t>鳥獣捕獲等事業における捕獲方法</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8962105" cy="3665537"/>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4.1</a:t>
            </a:r>
            <a:r>
              <a:rPr kumimoji="0" lang="ja-JP" altLang="en-US" sz="3600" dirty="0">
                <a:solidFill>
                  <a:schemeClr val="tx1"/>
                </a:solidFill>
                <a:latin typeface="ＭＳ ゴシック" panose="020B0609070205080204" pitchFamily="49" charset="-128"/>
                <a:ea typeface="ＭＳ ゴシック" panose="020B0609070205080204" pitchFamily="49" charset="-128"/>
              </a:rPr>
              <a:t>　捕獲方法への全般的な理解の必要性　</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4.2</a:t>
            </a:r>
            <a:r>
              <a:rPr kumimoji="0" lang="ja-JP" altLang="en-US" sz="3600" dirty="0">
                <a:solidFill>
                  <a:schemeClr val="tx1"/>
                </a:solidFill>
                <a:latin typeface="ＭＳ ゴシック" panose="020B0609070205080204" pitchFamily="49" charset="-128"/>
                <a:ea typeface="ＭＳ ゴシック" panose="020B0609070205080204" pitchFamily="49" charset="-128"/>
              </a:rPr>
              <a:t>　銃による捕獲</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4.3</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わなによる捕獲</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4349979B-DBD4-EBD7-1A5B-932C1CC657E0}"/>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80</a:t>
            </a:r>
            <a:r>
              <a:rPr lang="ja-JP" altLang="en-US" sz="2000" dirty="0">
                <a:latin typeface="+mn-ea"/>
                <a:ea typeface="+mn-ea"/>
              </a:rPr>
              <a:t>ページ</a:t>
            </a:r>
          </a:p>
        </p:txBody>
      </p:sp>
    </p:spTree>
    <p:extLst>
      <p:ext uri="{BB962C8B-B14F-4D97-AF65-F5344CB8AC3E}">
        <p14:creationId xmlns:p14="http://schemas.microsoft.com/office/powerpoint/2010/main" val="1614141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698652"/>
            <a:ext cx="8345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4.3.1</a:t>
            </a:r>
            <a:r>
              <a:rPr lang="ja-JP" altLang="en-US" sz="4000" u="sng" dirty="0">
                <a:latin typeface="ＭＳ ゴシック" panose="020B0609070205080204" pitchFamily="49" charset="-128"/>
                <a:ea typeface="ＭＳ ゴシック" panose="020B0609070205080204" pitchFamily="49" charset="-128"/>
              </a:rPr>
              <a:t> わなによる捕獲の特徴</a:t>
            </a:r>
            <a:endParaRPr lang="en-US" altLang="ja-JP"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643525"/>
            <a:ext cx="8820000" cy="503304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技術的特徴</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一人で多くのわなを管理できる </a:t>
            </a: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昼夜を問わず捕獲できる </a:t>
            </a: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銃器より安全管理や技術獲得が容易である </a:t>
            </a: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技術がない人でも協力できる作業が多い</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80-82</a:t>
            </a:r>
            <a:r>
              <a:rPr lang="ja-JP" altLang="en-US" sz="2000" dirty="0">
                <a:latin typeface="+mn-ea"/>
                <a:ea typeface="+mn-ea"/>
              </a:rPr>
              <a:t>ページ</a:t>
            </a:r>
          </a:p>
        </p:txBody>
      </p:sp>
    </p:spTree>
    <p:extLst>
      <p:ext uri="{BB962C8B-B14F-4D97-AF65-F5344CB8AC3E}">
        <p14:creationId xmlns:p14="http://schemas.microsoft.com/office/powerpoint/2010/main" val="51775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698652"/>
            <a:ext cx="8345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4.3.1</a:t>
            </a:r>
            <a:r>
              <a:rPr lang="ja-JP" altLang="en-US" sz="4000" u="sng" dirty="0">
                <a:latin typeface="ＭＳ ゴシック" panose="020B0609070205080204" pitchFamily="49" charset="-128"/>
                <a:ea typeface="ＭＳ ゴシック" panose="020B0609070205080204" pitchFamily="49" charset="-128"/>
              </a:rPr>
              <a:t> わなによる捕獲の特徴</a:t>
            </a:r>
            <a:endParaRPr lang="en-US" altLang="ja-JP"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643525"/>
            <a:ext cx="8460236" cy="503304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技術的特徴</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資機材の設置や毎日の見回りが必要である </a:t>
            </a: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捕獲に至るまで日数がかかる場合がある </a:t>
            </a: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対象鳥獣以外が捕獲される（錯誤捕獲）</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185737" indent="0" fontAlgn="auto">
              <a:buNone/>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　危険性がある</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80-82</a:t>
            </a:r>
            <a:r>
              <a:rPr lang="ja-JP" altLang="en-US" sz="2000" dirty="0">
                <a:latin typeface="+mn-ea"/>
                <a:ea typeface="+mn-ea"/>
              </a:rPr>
              <a:t>ページ</a:t>
            </a:r>
          </a:p>
        </p:txBody>
      </p:sp>
    </p:spTree>
    <p:extLst>
      <p:ext uri="{BB962C8B-B14F-4D97-AF65-F5344CB8AC3E}">
        <p14:creationId xmlns:p14="http://schemas.microsoft.com/office/powerpoint/2010/main" val="185174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698652"/>
            <a:ext cx="8345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4.3.1</a:t>
            </a:r>
            <a:r>
              <a:rPr lang="ja-JP" altLang="en-US" sz="4000" u="sng" dirty="0">
                <a:latin typeface="ＭＳ ゴシック" panose="020B0609070205080204" pitchFamily="49" charset="-128"/>
                <a:ea typeface="ＭＳ ゴシック" panose="020B0609070205080204" pitchFamily="49" charset="-128"/>
              </a:rPr>
              <a:t> わなによる捕獲の特徴</a:t>
            </a:r>
            <a:endParaRPr lang="en-US" altLang="ja-JP"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643525"/>
            <a:ext cx="8820000" cy="503304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わなによる捕獲</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対象鳥獣が出没する場所で行う</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捕獲前にも捕獲後にも周囲に危険が及ばないようにわなを設置する</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対象鳥獣の警戒心を解いて、あるいは抱かせずに、確実に獲物を拘束する。</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80-82</a:t>
            </a:r>
            <a:r>
              <a:rPr lang="ja-JP" altLang="en-US" sz="2000" dirty="0">
                <a:latin typeface="+mn-ea"/>
                <a:ea typeface="+mn-ea"/>
              </a:rPr>
              <a:t>ページ</a:t>
            </a:r>
          </a:p>
        </p:txBody>
      </p:sp>
    </p:spTree>
    <p:extLst>
      <p:ext uri="{BB962C8B-B14F-4D97-AF65-F5344CB8AC3E}">
        <p14:creationId xmlns:p14="http://schemas.microsoft.com/office/powerpoint/2010/main" val="4101399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698652"/>
            <a:ext cx="8345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4.3.1</a:t>
            </a:r>
            <a:r>
              <a:rPr lang="ja-JP" altLang="en-US" sz="4000" u="sng" dirty="0">
                <a:latin typeface="ＭＳ ゴシック" panose="020B0609070205080204" pitchFamily="49" charset="-128"/>
                <a:ea typeface="ＭＳ ゴシック" panose="020B0609070205080204" pitchFamily="49" charset="-128"/>
              </a:rPr>
              <a:t> わなによる捕獲の特徴</a:t>
            </a:r>
            <a:endParaRPr lang="en-US" altLang="ja-JP"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643525"/>
            <a:ext cx="8820000" cy="503304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わなによる捕獲</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対象鳥獣が出没してくる場所を把握する必要がある。</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毎日の見回りが必要。</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錯誤捕獲のおそれがある</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536575" indent="-350838"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処置作業時の安全管理が重要</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536575" indent="-350838" fontAlgn="auto">
              <a:buFont typeface="Wingdings" panose="05000000000000000000" pitchFamily="2" charset="2"/>
              <a:buChar char="Ø"/>
              <a:defRPr/>
            </a:pP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536575" indent="-350838" fontAlgn="auto">
              <a:buFont typeface="Wingdings" panose="05000000000000000000" pitchFamily="2" charset="2"/>
              <a:buChar char="Ø"/>
              <a:defRPr/>
            </a:pP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80-82</a:t>
            </a:r>
            <a:r>
              <a:rPr lang="ja-JP" altLang="en-US" sz="2000" dirty="0">
                <a:latin typeface="+mn-ea"/>
                <a:ea typeface="+mn-ea"/>
              </a:rPr>
              <a:t>ページ</a:t>
            </a:r>
          </a:p>
        </p:txBody>
      </p:sp>
    </p:spTree>
    <p:extLst>
      <p:ext uri="{BB962C8B-B14F-4D97-AF65-F5344CB8AC3E}">
        <p14:creationId xmlns:p14="http://schemas.microsoft.com/office/powerpoint/2010/main" val="201616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コンテンツ プレースホルダー 2">
            <a:extLst>
              <a:ext uri="{FF2B5EF4-FFF2-40B4-BE49-F238E27FC236}">
                <a16:creationId xmlns:a16="http://schemas.microsoft.com/office/drawing/2014/main" id="{BAA44B53-DFD0-41EE-BB3E-F962F94B2D38}"/>
              </a:ext>
            </a:extLst>
          </p:cNvPr>
          <p:cNvSpPr txBox="1">
            <a:spLocks/>
          </p:cNvSpPr>
          <p:nvPr/>
        </p:nvSpPr>
        <p:spPr bwMode="auto">
          <a:xfrm>
            <a:off x="180000" y="1836294"/>
            <a:ext cx="8964000" cy="502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42925" indent="-542925" eaLnBrk="1" hangingPunct="1">
              <a:spcBef>
                <a:spcPts val="1200"/>
              </a:spcBef>
              <a:spcAft>
                <a:spcPts val="200"/>
              </a:spcAft>
              <a:buClr>
                <a:schemeClr val="accent1"/>
              </a:buClr>
              <a:buSzPct val="100000"/>
              <a:buFont typeface="Wingdings" panose="05000000000000000000" pitchFamily="2" charset="2"/>
              <a:buChar char="q"/>
            </a:pPr>
            <a:r>
              <a:rPr lang="ja-JP" altLang="en-US" sz="3600" dirty="0">
                <a:solidFill>
                  <a:srgbClr val="404040"/>
                </a:solidFill>
              </a:rPr>
              <a:t>対象鳥獣の種類や環境条件に応じた方法を選択できる</a:t>
            </a:r>
          </a:p>
          <a:p>
            <a:pPr marL="542925" indent="-357188" eaLnBrk="1" hangingPunct="1">
              <a:spcBef>
                <a:spcPts val="1200"/>
              </a:spcBef>
              <a:spcAft>
                <a:spcPts val="200"/>
              </a:spcAft>
              <a:buClr>
                <a:schemeClr val="accent1"/>
              </a:buClr>
              <a:buSzPct val="100000"/>
              <a:buFont typeface="Wingdings" panose="05000000000000000000" pitchFamily="2" charset="2"/>
              <a:buChar char="Ø"/>
            </a:pPr>
            <a:r>
              <a:rPr lang="ja-JP" altLang="en-US" sz="3600" dirty="0">
                <a:solidFill>
                  <a:srgbClr val="404040"/>
                </a:solidFill>
              </a:rPr>
              <a:t>単一の方法では捕獲効率が下がる場合</a:t>
            </a:r>
            <a:endParaRPr lang="en-US" altLang="ja-JP" sz="3600" dirty="0">
              <a:solidFill>
                <a:srgbClr val="404040"/>
              </a:solidFill>
            </a:endParaRPr>
          </a:p>
          <a:p>
            <a:pPr marL="542925" indent="-357188" eaLnBrk="1" hangingPunct="1">
              <a:spcBef>
                <a:spcPts val="1200"/>
              </a:spcBef>
              <a:spcAft>
                <a:spcPts val="200"/>
              </a:spcAft>
              <a:buClr>
                <a:schemeClr val="accent1"/>
              </a:buClr>
              <a:buSzPct val="100000"/>
              <a:buFont typeface="Wingdings" panose="05000000000000000000" pitchFamily="2" charset="2"/>
              <a:buChar char="Ø"/>
            </a:pPr>
            <a:r>
              <a:rPr lang="ja-JP" altLang="en-US" sz="3600" dirty="0">
                <a:solidFill>
                  <a:srgbClr val="404040"/>
                </a:solidFill>
              </a:rPr>
              <a:t>特定の方法が使えない場所や条件での捕獲</a:t>
            </a:r>
          </a:p>
        </p:txBody>
      </p:sp>
      <p:sp>
        <p:nvSpPr>
          <p:cNvPr id="25603" name="コンテンツ プレースホルダー 2">
            <a:extLst>
              <a:ext uri="{FF2B5EF4-FFF2-40B4-BE49-F238E27FC236}">
                <a16:creationId xmlns:a16="http://schemas.microsoft.com/office/drawing/2014/main" id="{F7FEF1C6-BBBA-43CA-BDD7-5C8AD3CA28DA}"/>
              </a:ext>
            </a:extLst>
          </p:cNvPr>
          <p:cNvSpPr txBox="1">
            <a:spLocks/>
          </p:cNvSpPr>
          <p:nvPr/>
        </p:nvSpPr>
        <p:spPr bwMode="auto">
          <a:xfrm>
            <a:off x="0" y="-477566"/>
            <a:ext cx="8794750" cy="21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pPr>
            <a:endParaRPr lang="en-US" altLang="ja-JP" sz="4000"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4.1</a:t>
            </a:r>
            <a:r>
              <a:rPr lang="ja-JP" altLang="en-US" sz="4000" u="sng" dirty="0">
                <a:solidFill>
                  <a:srgbClr val="404040"/>
                </a:solidFill>
                <a:latin typeface="ＭＳ ゴシック" panose="020B0609070205080204" pitchFamily="49" charset="-128"/>
                <a:ea typeface="ＭＳ ゴシック" panose="020B0609070205080204" pitchFamily="49" charset="-128"/>
              </a:rPr>
              <a:t> 捕獲方法への全般的な理解の</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必要性</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5D9A861F-2876-44BA-906A-27BE16E61F5E}"/>
              </a:ext>
            </a:extLst>
          </p:cNvPr>
          <p:cNvSpPr txBox="1"/>
          <p:nvPr/>
        </p:nvSpPr>
        <p:spPr>
          <a:xfrm>
            <a:off x="5935663" y="0"/>
            <a:ext cx="3208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74</a:t>
            </a:r>
            <a:r>
              <a:rPr lang="ja-JP" altLang="en-US" sz="2000" dirty="0">
                <a:latin typeface="+mn-ea"/>
                <a:ea typeface="+mn-ea"/>
              </a:rPr>
              <a:t>ページ</a:t>
            </a:r>
          </a:p>
        </p:txBody>
      </p:sp>
    </p:spTree>
    <p:extLst>
      <p:ext uri="{BB962C8B-B14F-4D97-AF65-F5344CB8AC3E}">
        <p14:creationId xmlns:p14="http://schemas.microsoft.com/office/powerpoint/2010/main" val="2427469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コンテンツ プレースホルダー 2">
            <a:extLst>
              <a:ext uri="{FF2B5EF4-FFF2-40B4-BE49-F238E27FC236}">
                <a16:creationId xmlns:a16="http://schemas.microsoft.com/office/drawing/2014/main" id="{BAA44B53-DFD0-41EE-BB3E-F962F94B2D38}"/>
              </a:ext>
            </a:extLst>
          </p:cNvPr>
          <p:cNvSpPr txBox="1">
            <a:spLocks/>
          </p:cNvSpPr>
          <p:nvPr/>
        </p:nvSpPr>
        <p:spPr bwMode="auto">
          <a:xfrm>
            <a:off x="324000" y="1473200"/>
            <a:ext cx="88200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42925" indent="-357188" eaLnBrk="1" hangingPunct="1">
              <a:spcBef>
                <a:spcPts val="1200"/>
              </a:spcBef>
              <a:spcAft>
                <a:spcPts val="200"/>
              </a:spcAft>
              <a:buClr>
                <a:schemeClr val="accent1"/>
              </a:buClr>
              <a:buSzPct val="100000"/>
              <a:buFont typeface="Wingdings" panose="05000000000000000000" pitchFamily="2" charset="2"/>
              <a:buChar char="Ø"/>
            </a:pPr>
            <a:r>
              <a:rPr lang="ja-JP" altLang="en-US" sz="3600" dirty="0">
                <a:solidFill>
                  <a:srgbClr val="404040"/>
                </a:solidFill>
              </a:rPr>
              <a:t>餌を使って誘引する方法</a:t>
            </a:r>
            <a:endParaRPr lang="en-US" altLang="ja-JP" sz="3600" dirty="0">
              <a:solidFill>
                <a:srgbClr val="404040"/>
              </a:solidFill>
            </a:endParaRPr>
          </a:p>
          <a:p>
            <a:pPr marL="542925" indent="-357188" eaLnBrk="1" hangingPunct="1">
              <a:spcBef>
                <a:spcPts val="1200"/>
              </a:spcBef>
              <a:spcAft>
                <a:spcPts val="200"/>
              </a:spcAft>
              <a:buClr>
                <a:schemeClr val="accent1"/>
              </a:buClr>
              <a:buSzPct val="100000"/>
              <a:buFont typeface="Wingdings" panose="05000000000000000000" pitchFamily="2" charset="2"/>
              <a:buChar char="Ø"/>
            </a:pPr>
            <a:r>
              <a:rPr lang="ja-JP" altLang="en-US" sz="3600" dirty="0">
                <a:solidFill>
                  <a:srgbClr val="404040"/>
                </a:solidFill>
              </a:rPr>
              <a:t>気づかれずに捕獲する方法</a:t>
            </a:r>
          </a:p>
        </p:txBody>
      </p:sp>
      <p:sp>
        <p:nvSpPr>
          <p:cNvPr id="25603" name="コンテンツ プレースホルダー 2">
            <a:extLst>
              <a:ext uri="{FF2B5EF4-FFF2-40B4-BE49-F238E27FC236}">
                <a16:creationId xmlns:a16="http://schemas.microsoft.com/office/drawing/2014/main" id="{F7FEF1C6-BBBA-43CA-BDD7-5C8AD3CA28DA}"/>
              </a:ext>
            </a:extLst>
          </p:cNvPr>
          <p:cNvSpPr txBox="1">
            <a:spLocks/>
          </p:cNvSpPr>
          <p:nvPr/>
        </p:nvSpPr>
        <p:spPr bwMode="auto">
          <a:xfrm>
            <a:off x="0" y="-110799"/>
            <a:ext cx="8794750"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pPr>
            <a:endParaRPr lang="en-US" altLang="ja-JP" sz="4000" dirty="0">
              <a:solidFill>
                <a:srgbClr val="404040"/>
              </a:solidFill>
              <a:latin typeface="ＭＳ ゴシック" panose="020B0609070205080204" pitchFamily="49" charset="-128"/>
              <a:ea typeface="ＭＳ ゴシック" panose="020B0609070205080204" pitchFamily="49" charset="-128"/>
            </a:endParaRPr>
          </a:p>
          <a:p>
            <a:pPr marL="542925" indent="-542925" eaLnBrk="1" hangingPunct="1">
              <a:lnSpc>
                <a:spcPct val="90000"/>
              </a:lnSpc>
              <a:spcBef>
                <a:spcPts val="1200"/>
              </a:spcBef>
              <a:spcAft>
                <a:spcPts val="200"/>
              </a:spcAft>
              <a:buClr>
                <a:schemeClr val="accent1"/>
              </a:buClr>
              <a:buSzPct val="100000"/>
              <a:buFont typeface="Wingdings" panose="05000000000000000000" pitchFamily="2" charset="2"/>
              <a:buChar char="q"/>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わなによる捕獲の種類</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5D9A861F-2876-44BA-906A-27BE16E61F5E}"/>
              </a:ext>
            </a:extLst>
          </p:cNvPr>
          <p:cNvSpPr txBox="1"/>
          <p:nvPr/>
        </p:nvSpPr>
        <p:spPr>
          <a:xfrm>
            <a:off x="5935663" y="0"/>
            <a:ext cx="3208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80-82</a:t>
            </a:r>
            <a:r>
              <a:rPr lang="ja-JP" altLang="en-US" sz="2000" dirty="0">
                <a:latin typeface="+mn-ea"/>
                <a:ea typeface="+mn-ea"/>
              </a:rPr>
              <a:t>ページ</a:t>
            </a:r>
          </a:p>
        </p:txBody>
      </p:sp>
      <p:pic>
        <p:nvPicPr>
          <p:cNvPr id="5" name="Picture 2">
            <a:extLst>
              <a:ext uri="{FF2B5EF4-FFF2-40B4-BE49-F238E27FC236}">
                <a16:creationId xmlns:a16="http://schemas.microsoft.com/office/drawing/2014/main" id="{A3351E58-AB7A-49F1-A083-B76814105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77" y="3973428"/>
            <a:ext cx="8495046"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1">
            <a:extLst>
              <a:ext uri="{FF2B5EF4-FFF2-40B4-BE49-F238E27FC236}">
                <a16:creationId xmlns:a16="http://schemas.microsoft.com/office/drawing/2014/main" id="{956A2401-AAFA-4887-B14B-992CC79D5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580" y="1711361"/>
            <a:ext cx="275242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546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200568"/>
            <a:ext cx="9835978"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4.3.2 </a:t>
            </a:r>
            <a:r>
              <a:rPr lang="ja-JP" altLang="en-US" sz="4000" u="sng" dirty="0">
                <a:latin typeface="ＭＳ ゴシック" panose="020B0609070205080204" pitchFamily="49" charset="-128"/>
                <a:ea typeface="ＭＳ ゴシック" panose="020B0609070205080204" pitchFamily="49" charset="-128"/>
              </a:rPr>
              <a:t>餌を使って誘引する方法</a:t>
            </a:r>
            <a:endParaRPr lang="en-US" altLang="ja-JP"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818000"/>
            <a:ext cx="8370057" cy="5040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箱わな・囲いわな</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わな対象鳥獣を誘引し出入り口を閉じて捕獲する。</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defRPr/>
            </a:pP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くくりわなと比較すると捕獲後の安全性は高い。</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82</a:t>
            </a:r>
            <a:r>
              <a:rPr lang="ja-JP" altLang="en-US" sz="2000" dirty="0">
                <a:latin typeface="+mn-ea"/>
                <a:ea typeface="+mn-ea"/>
              </a:rPr>
              <a:t>ページ</a:t>
            </a:r>
          </a:p>
        </p:txBody>
      </p:sp>
    </p:spTree>
    <p:extLst>
      <p:ext uri="{BB962C8B-B14F-4D97-AF65-F5344CB8AC3E}">
        <p14:creationId xmlns:p14="http://schemas.microsoft.com/office/powerpoint/2010/main" val="2437362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200568"/>
            <a:ext cx="9835978"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en-US" altLang="ja-JP"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4.3.2 </a:t>
            </a:r>
            <a:r>
              <a:rPr lang="ja-JP" altLang="en-US" sz="4000" u="sng" dirty="0">
                <a:latin typeface="ＭＳ ゴシック" panose="020B0609070205080204" pitchFamily="49" charset="-128"/>
                <a:ea typeface="ＭＳ ゴシック" panose="020B0609070205080204" pitchFamily="49" charset="-128"/>
              </a:rPr>
              <a:t>餌を使って誘引する方法</a:t>
            </a:r>
            <a:endParaRPr lang="en-US" altLang="ja-JP"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818000"/>
            <a:ext cx="8370057" cy="5040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箱わな・囲いわな</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毎日の見回りや餌やりを確実に実施</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1049845" lvl="1" indent="-571500"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事故の防止</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1049845" lvl="1" indent="-571500"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捕獲効率の向上</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1049845" lvl="1" indent="-571500"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錯誤捕獲の防止</a:t>
            </a:r>
          </a:p>
          <a:p>
            <a:pPr marL="79375" indent="0" fontAlgn="auto">
              <a:buNone/>
              <a:defRPr/>
            </a:pP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marL="0" indent="0" fontAlgn="auto">
              <a:buNone/>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　</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82</a:t>
            </a:r>
            <a:r>
              <a:rPr lang="ja-JP" altLang="en-US" sz="2000" dirty="0">
                <a:latin typeface="+mn-ea"/>
                <a:ea typeface="+mn-ea"/>
              </a:rPr>
              <a:t>ページ</a:t>
            </a:r>
          </a:p>
        </p:txBody>
      </p:sp>
    </p:spTree>
    <p:extLst>
      <p:ext uri="{BB962C8B-B14F-4D97-AF65-F5344CB8AC3E}">
        <p14:creationId xmlns:p14="http://schemas.microsoft.com/office/powerpoint/2010/main" val="243833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1">
            <a:extLst>
              <a:ext uri="{FF2B5EF4-FFF2-40B4-BE49-F238E27FC236}">
                <a16:creationId xmlns:a16="http://schemas.microsoft.com/office/drawing/2014/main" id="{E4E6BECA-E242-4DD8-A0FE-5B6C1D4A9F7D}"/>
              </a:ext>
            </a:extLst>
          </p:cNvPr>
          <p:cNvSpPr txBox="1">
            <a:spLocks noChangeArrowheads="1"/>
          </p:cNvSpPr>
          <p:nvPr/>
        </p:nvSpPr>
        <p:spPr bwMode="auto">
          <a:xfrm>
            <a:off x="0" y="0"/>
            <a:ext cx="53292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eaLnBrk="0" hangingPunct="0">
              <a:defRPr kumimoji="1">
                <a:solidFill>
                  <a:schemeClr val="tx1"/>
                </a:solidFill>
                <a:latin typeface="Arial" pitchFamily="34" charset="0"/>
                <a:ea typeface="HG創英ﾌﾟﾚｾﾞﾝｽEB" pitchFamily="17" charset="-128"/>
              </a:defRPr>
            </a:lvl1pPr>
            <a:lvl2pPr marL="742950" indent="-285750" eaLnBrk="0" hangingPunct="0">
              <a:defRPr kumimoji="1">
                <a:solidFill>
                  <a:schemeClr val="tx1"/>
                </a:solidFill>
                <a:latin typeface="Arial" pitchFamily="34" charset="0"/>
                <a:ea typeface="HG創英ﾌﾟﾚｾﾞﾝｽEB" pitchFamily="17" charset="-128"/>
              </a:defRPr>
            </a:lvl2pPr>
            <a:lvl3pPr marL="1143000" indent="-228600" eaLnBrk="0" hangingPunct="0">
              <a:defRPr kumimoji="1">
                <a:solidFill>
                  <a:schemeClr val="tx1"/>
                </a:solidFill>
                <a:latin typeface="Arial" pitchFamily="34" charset="0"/>
                <a:ea typeface="HG創英ﾌﾟﾚｾﾞﾝｽEB" pitchFamily="17" charset="-128"/>
              </a:defRPr>
            </a:lvl3pPr>
            <a:lvl4pPr marL="1600200" indent="-228600" eaLnBrk="0" hangingPunct="0">
              <a:defRPr kumimoji="1">
                <a:solidFill>
                  <a:schemeClr val="tx1"/>
                </a:solidFill>
                <a:latin typeface="Arial" pitchFamily="34" charset="0"/>
                <a:ea typeface="HG創英ﾌﾟﾚｾﾞﾝｽEB" pitchFamily="17" charset="-128"/>
              </a:defRPr>
            </a:lvl4pPr>
            <a:lvl5pPr marL="2057400" indent="-228600" eaLnBrk="0" hangingPunct="0">
              <a:defRPr kumimoji="1">
                <a:solidFill>
                  <a:schemeClr val="tx1"/>
                </a:solidFill>
                <a:latin typeface="Arial" pitchFamily="34" charset="0"/>
                <a:ea typeface="HG創英ﾌﾟﾚｾﾞﾝｽEB" pitchFamily="17" charset="-128"/>
              </a:defRPr>
            </a:lvl5pPr>
            <a:lvl6pPr marL="2514600" indent="-228600" eaLnBrk="0" fontAlgn="base" hangingPunct="0">
              <a:spcBef>
                <a:spcPct val="0"/>
              </a:spcBef>
              <a:spcAft>
                <a:spcPct val="0"/>
              </a:spcAft>
              <a:defRPr kumimoji="1">
                <a:solidFill>
                  <a:schemeClr val="tx1"/>
                </a:solidFill>
                <a:latin typeface="Arial" pitchFamily="34" charset="0"/>
                <a:ea typeface="HG創英ﾌﾟﾚｾﾞﾝｽEB" pitchFamily="17" charset="-128"/>
              </a:defRPr>
            </a:lvl6pPr>
            <a:lvl7pPr marL="2971800" indent="-228600" eaLnBrk="0" fontAlgn="base" hangingPunct="0">
              <a:spcBef>
                <a:spcPct val="0"/>
              </a:spcBef>
              <a:spcAft>
                <a:spcPct val="0"/>
              </a:spcAft>
              <a:defRPr kumimoji="1">
                <a:solidFill>
                  <a:schemeClr val="tx1"/>
                </a:solidFill>
                <a:latin typeface="Arial" pitchFamily="34" charset="0"/>
                <a:ea typeface="HG創英ﾌﾟﾚｾﾞﾝｽEB" pitchFamily="17" charset="-128"/>
              </a:defRPr>
            </a:lvl7pPr>
            <a:lvl8pPr marL="3429000" indent="-228600" eaLnBrk="0" fontAlgn="base" hangingPunct="0">
              <a:spcBef>
                <a:spcPct val="0"/>
              </a:spcBef>
              <a:spcAft>
                <a:spcPct val="0"/>
              </a:spcAft>
              <a:defRPr kumimoji="1">
                <a:solidFill>
                  <a:schemeClr val="tx1"/>
                </a:solidFill>
                <a:latin typeface="Arial" pitchFamily="34" charset="0"/>
                <a:ea typeface="HG創英ﾌﾟﾚｾﾞﾝｽEB" pitchFamily="17" charset="-128"/>
              </a:defRPr>
            </a:lvl8pPr>
            <a:lvl9pPr marL="3886200" indent="-228600" eaLnBrk="0" fontAlgn="base" hangingPunct="0">
              <a:spcBef>
                <a:spcPct val="0"/>
              </a:spcBef>
              <a:spcAft>
                <a:spcPct val="0"/>
              </a:spcAft>
              <a:defRPr kumimoji="1">
                <a:solidFill>
                  <a:schemeClr val="tx1"/>
                </a:solidFill>
                <a:latin typeface="Arial" pitchFamily="34" charset="0"/>
                <a:ea typeface="HG創英ﾌﾟﾚｾﾞﾝｽEB" pitchFamily="17" charset="-128"/>
              </a:defRPr>
            </a:lvl9pPr>
          </a:lstStyle>
          <a:p>
            <a:pPr marL="542925" indent="-542925" eaLnBrk="1" fontAlgn="auto" hangingPunct="1">
              <a:spcBef>
                <a:spcPts val="0"/>
              </a:spcBef>
              <a:spcAft>
                <a:spcPts val="0"/>
              </a:spcAft>
              <a:buClr>
                <a:schemeClr val="accent1"/>
              </a:buClr>
              <a:buFont typeface="Wingdings" panose="05000000000000000000" pitchFamily="2" charset="2"/>
              <a:buChar char="q"/>
              <a:defRPr/>
            </a:pPr>
            <a:r>
              <a:rPr lang="ja-JP" altLang="en-US" sz="3200" dirty="0">
                <a:latin typeface="+mj-ea"/>
                <a:ea typeface="+mj-ea"/>
              </a:rPr>
              <a:t>　</a:t>
            </a:r>
            <a:r>
              <a:rPr lang="ja-JP" altLang="en-US" sz="3200" u="sng" dirty="0">
                <a:latin typeface="+mj-ea"/>
                <a:ea typeface="+mj-ea"/>
              </a:rPr>
              <a:t>箱わなによる捕獲の流れ</a:t>
            </a:r>
            <a:endParaRPr lang="en-US" altLang="ja-JP" sz="3200" u="sng" dirty="0">
              <a:latin typeface="+mj-ea"/>
              <a:ea typeface="+mj-ea"/>
            </a:endParaRPr>
          </a:p>
        </p:txBody>
      </p:sp>
      <p:grpSp>
        <p:nvGrpSpPr>
          <p:cNvPr id="71683" name="グループ化 17">
            <a:extLst>
              <a:ext uri="{FF2B5EF4-FFF2-40B4-BE49-F238E27FC236}">
                <a16:creationId xmlns:a16="http://schemas.microsoft.com/office/drawing/2014/main" id="{F8331747-3096-4F43-B72D-3541B98B5437}"/>
              </a:ext>
            </a:extLst>
          </p:cNvPr>
          <p:cNvGrpSpPr>
            <a:grpSpLocks/>
          </p:cNvGrpSpPr>
          <p:nvPr/>
        </p:nvGrpSpPr>
        <p:grpSpPr bwMode="auto">
          <a:xfrm>
            <a:off x="5365750" y="733425"/>
            <a:ext cx="2822286" cy="1033463"/>
            <a:chOff x="179388" y="1125538"/>
            <a:chExt cx="2416035" cy="1033664"/>
          </a:xfrm>
        </p:grpSpPr>
        <p:sp>
          <p:nvSpPr>
            <p:cNvPr id="5" name="テキスト ボックス 4">
              <a:extLst>
                <a:ext uri="{FF2B5EF4-FFF2-40B4-BE49-F238E27FC236}">
                  <a16:creationId xmlns:a16="http://schemas.microsoft.com/office/drawing/2014/main" id="{E71F389A-DB4A-499F-B8FE-05F7A2799457}"/>
                </a:ext>
              </a:extLst>
            </p:cNvPr>
            <p:cNvSpPr txBox="1"/>
            <p:nvPr/>
          </p:nvSpPr>
          <p:spPr>
            <a:xfrm>
              <a:off x="247692" y="1635225"/>
              <a:ext cx="2347731" cy="523977"/>
            </a:xfrm>
            <a:prstGeom prst="rect">
              <a:avLst/>
            </a:prstGeom>
            <a:solidFill>
              <a:schemeClr val="accent1">
                <a:lumMod val="20000"/>
                <a:lumOff val="80000"/>
              </a:schemeClr>
            </a:solidFill>
          </p:spPr>
          <p:txBody>
            <a:bodyPr>
              <a:spAutoFit/>
            </a:bodyPr>
            <a:lstStyle/>
            <a:p>
              <a:pPr eaLnBrk="1" fontAlgn="auto" hangingPunct="1">
                <a:spcBef>
                  <a:spcPts val="0"/>
                </a:spcBef>
                <a:spcAft>
                  <a:spcPts val="0"/>
                </a:spcAft>
                <a:defRPr/>
              </a:pPr>
              <a:r>
                <a:rPr lang="ja-JP" altLang="en-US" sz="2800" dirty="0">
                  <a:latin typeface="AR P丸ゴシック体M" pitchFamily="50" charset="-128"/>
                  <a:ea typeface="AR P丸ゴシック体M" pitchFamily="50" charset="-128"/>
                </a:rPr>
                <a:t>餌付けで誘引</a:t>
              </a:r>
            </a:p>
          </p:txBody>
        </p:sp>
        <p:sp>
          <p:nvSpPr>
            <p:cNvPr id="6" name="横巻き 5">
              <a:extLst>
                <a:ext uri="{FF2B5EF4-FFF2-40B4-BE49-F238E27FC236}">
                  <a16:creationId xmlns:a16="http://schemas.microsoft.com/office/drawing/2014/main" id="{BA46F984-45F8-4424-A0D8-E4934256E11E}"/>
                </a:ext>
              </a:extLst>
            </p:cNvPr>
            <p:cNvSpPr/>
            <p:nvPr/>
          </p:nvSpPr>
          <p:spPr>
            <a:xfrm>
              <a:off x="179388" y="1125538"/>
              <a:ext cx="1871196" cy="64782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AR P丸ゴシック体M" pitchFamily="50" charset="-128"/>
                  <a:ea typeface="AR P丸ゴシック体M" pitchFamily="50" charset="-128"/>
                </a:rPr>
                <a:t>ステップ２</a:t>
              </a:r>
            </a:p>
          </p:txBody>
        </p:sp>
      </p:grpSp>
      <p:grpSp>
        <p:nvGrpSpPr>
          <p:cNvPr id="71684" name="グループ化 36">
            <a:extLst>
              <a:ext uri="{FF2B5EF4-FFF2-40B4-BE49-F238E27FC236}">
                <a16:creationId xmlns:a16="http://schemas.microsoft.com/office/drawing/2014/main" id="{F8D55E23-C321-43F7-A732-1BB3503E9AE9}"/>
              </a:ext>
            </a:extLst>
          </p:cNvPr>
          <p:cNvGrpSpPr>
            <a:grpSpLocks/>
          </p:cNvGrpSpPr>
          <p:nvPr/>
        </p:nvGrpSpPr>
        <p:grpSpPr bwMode="auto">
          <a:xfrm>
            <a:off x="1008063" y="3608388"/>
            <a:ext cx="3224939" cy="1522412"/>
            <a:chOff x="519586" y="3436452"/>
            <a:chExt cx="2759012" cy="1521448"/>
          </a:xfrm>
        </p:grpSpPr>
        <p:sp>
          <p:nvSpPr>
            <p:cNvPr id="8" name="テキスト ボックス 7">
              <a:extLst>
                <a:ext uri="{FF2B5EF4-FFF2-40B4-BE49-F238E27FC236}">
                  <a16:creationId xmlns:a16="http://schemas.microsoft.com/office/drawing/2014/main" id="{B46F9DD5-DE4B-448E-A62F-5DA90F33FF8E}"/>
                </a:ext>
              </a:extLst>
            </p:cNvPr>
            <p:cNvSpPr txBox="1"/>
            <p:nvPr/>
          </p:nvSpPr>
          <p:spPr bwMode="auto">
            <a:xfrm>
              <a:off x="640233" y="4004417"/>
              <a:ext cx="2638365" cy="953483"/>
            </a:xfrm>
            <a:prstGeom prst="rect">
              <a:avLst/>
            </a:prstGeom>
            <a:solidFill>
              <a:schemeClr val="accent1">
                <a:lumMod val="20000"/>
                <a:lumOff val="80000"/>
              </a:schemeClr>
            </a:solidFill>
          </p:spPr>
          <p:txBody>
            <a:bodyPr>
              <a:spAutoFit/>
            </a:bodyPr>
            <a:lstStyle/>
            <a:p>
              <a:pPr eaLnBrk="1" fontAlgn="auto" hangingPunct="1">
                <a:spcBef>
                  <a:spcPts val="0"/>
                </a:spcBef>
                <a:spcAft>
                  <a:spcPts val="0"/>
                </a:spcAft>
                <a:defRPr/>
              </a:pPr>
              <a:r>
                <a:rPr lang="ja-JP" altLang="en-US" sz="2800" dirty="0">
                  <a:latin typeface="AR P丸ゴシック体M" pitchFamily="50" charset="-128"/>
                  <a:ea typeface="AR P丸ゴシック体M" pitchFamily="50" charset="-128"/>
                </a:rPr>
                <a:t>餌付けを続けて</a:t>
              </a:r>
              <a:endParaRPr lang="en-US" altLang="ja-JP" sz="2800" dirty="0">
                <a:latin typeface="AR P丸ゴシック体M" pitchFamily="50" charset="-128"/>
                <a:ea typeface="AR P丸ゴシック体M" pitchFamily="50" charset="-128"/>
              </a:endParaRPr>
            </a:p>
            <a:p>
              <a:pPr eaLnBrk="1" fontAlgn="auto" hangingPunct="1">
                <a:spcBef>
                  <a:spcPts val="0"/>
                </a:spcBef>
                <a:spcAft>
                  <a:spcPts val="0"/>
                </a:spcAft>
                <a:defRPr/>
              </a:pPr>
              <a:r>
                <a:rPr lang="ja-JP" altLang="en-US" sz="2800" dirty="0">
                  <a:latin typeface="AR P丸ゴシック体M" pitchFamily="50" charset="-128"/>
                  <a:ea typeface="AR P丸ゴシック体M" pitchFamily="50" charset="-128"/>
                </a:rPr>
                <a:t>警戒心を解く</a:t>
              </a:r>
            </a:p>
          </p:txBody>
        </p:sp>
        <p:sp>
          <p:nvSpPr>
            <p:cNvPr id="9" name="横巻き 8">
              <a:extLst>
                <a:ext uri="{FF2B5EF4-FFF2-40B4-BE49-F238E27FC236}">
                  <a16:creationId xmlns:a16="http://schemas.microsoft.com/office/drawing/2014/main" id="{5E3E7540-7D1B-4CD0-B2BB-09E3A60C89EB}"/>
                </a:ext>
              </a:extLst>
            </p:cNvPr>
            <p:cNvSpPr/>
            <p:nvPr/>
          </p:nvSpPr>
          <p:spPr bwMode="auto">
            <a:xfrm>
              <a:off x="519586" y="3436452"/>
              <a:ext cx="1871619" cy="64729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AR P丸ゴシック体M" pitchFamily="50" charset="-128"/>
                  <a:ea typeface="AR P丸ゴシック体M" pitchFamily="50" charset="-128"/>
                </a:rPr>
                <a:t>ステップ３</a:t>
              </a:r>
            </a:p>
          </p:txBody>
        </p:sp>
      </p:grpSp>
      <p:grpSp>
        <p:nvGrpSpPr>
          <p:cNvPr id="71685" name="グループ化 37">
            <a:extLst>
              <a:ext uri="{FF2B5EF4-FFF2-40B4-BE49-F238E27FC236}">
                <a16:creationId xmlns:a16="http://schemas.microsoft.com/office/drawing/2014/main" id="{5B5965BA-3ED0-409F-8825-E63C787ADBAB}"/>
              </a:ext>
            </a:extLst>
          </p:cNvPr>
          <p:cNvGrpSpPr>
            <a:grpSpLocks/>
          </p:cNvGrpSpPr>
          <p:nvPr/>
        </p:nvGrpSpPr>
        <p:grpSpPr bwMode="auto">
          <a:xfrm>
            <a:off x="5503863" y="3608388"/>
            <a:ext cx="2581064" cy="1092200"/>
            <a:chOff x="5399202" y="3934815"/>
            <a:chExt cx="2209069" cy="1091680"/>
          </a:xfrm>
        </p:grpSpPr>
        <p:sp>
          <p:nvSpPr>
            <p:cNvPr id="10" name="テキスト ボックス 9">
              <a:extLst>
                <a:ext uri="{FF2B5EF4-FFF2-40B4-BE49-F238E27FC236}">
                  <a16:creationId xmlns:a16="http://schemas.microsoft.com/office/drawing/2014/main" id="{678AF6BA-8FE9-4658-9978-158ACA2F2F9E}"/>
                </a:ext>
              </a:extLst>
            </p:cNvPr>
            <p:cNvSpPr txBox="1"/>
            <p:nvPr/>
          </p:nvSpPr>
          <p:spPr bwMode="auto">
            <a:xfrm>
              <a:off x="5448433" y="4502869"/>
              <a:ext cx="2159838" cy="523626"/>
            </a:xfrm>
            <a:prstGeom prst="rect">
              <a:avLst/>
            </a:prstGeom>
            <a:solidFill>
              <a:schemeClr val="accent1">
                <a:lumMod val="20000"/>
                <a:lumOff val="80000"/>
              </a:schemeClr>
            </a:solidFill>
          </p:spPr>
          <p:txBody>
            <a:bodyPr>
              <a:spAutoFit/>
            </a:bodyPr>
            <a:lstStyle/>
            <a:p>
              <a:pPr eaLnBrk="1" fontAlgn="auto" hangingPunct="1">
                <a:spcBef>
                  <a:spcPts val="0"/>
                </a:spcBef>
                <a:spcAft>
                  <a:spcPts val="0"/>
                </a:spcAft>
                <a:defRPr/>
              </a:pPr>
              <a:r>
                <a:rPr lang="ja-JP" altLang="en-US" sz="2800" dirty="0">
                  <a:latin typeface="AR P丸ゴシック体M" pitchFamily="50" charset="-128"/>
                  <a:ea typeface="AR P丸ゴシック体M" pitchFamily="50" charset="-128"/>
                </a:rPr>
                <a:t>捕獲する</a:t>
              </a:r>
            </a:p>
          </p:txBody>
        </p:sp>
        <p:sp>
          <p:nvSpPr>
            <p:cNvPr id="12" name="横巻き 11">
              <a:extLst>
                <a:ext uri="{FF2B5EF4-FFF2-40B4-BE49-F238E27FC236}">
                  <a16:creationId xmlns:a16="http://schemas.microsoft.com/office/drawing/2014/main" id="{63671339-04BC-438B-8CE1-903D6EB5CC62}"/>
                </a:ext>
              </a:extLst>
            </p:cNvPr>
            <p:cNvSpPr/>
            <p:nvPr/>
          </p:nvSpPr>
          <p:spPr bwMode="auto">
            <a:xfrm>
              <a:off x="5399202" y="3934815"/>
              <a:ext cx="1872388" cy="64739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AR P丸ゴシック体M" pitchFamily="50" charset="-128"/>
                  <a:ea typeface="AR P丸ゴシック体M" pitchFamily="50" charset="-128"/>
                </a:rPr>
                <a:t>ステップ４</a:t>
              </a:r>
            </a:p>
          </p:txBody>
        </p:sp>
      </p:grpSp>
      <p:grpSp>
        <p:nvGrpSpPr>
          <p:cNvPr id="71686" name="グループ化 17">
            <a:extLst>
              <a:ext uri="{FF2B5EF4-FFF2-40B4-BE49-F238E27FC236}">
                <a16:creationId xmlns:a16="http://schemas.microsoft.com/office/drawing/2014/main" id="{5DA5FA00-DEBB-4ADD-871F-FD6317A858D7}"/>
              </a:ext>
            </a:extLst>
          </p:cNvPr>
          <p:cNvGrpSpPr>
            <a:grpSpLocks/>
          </p:cNvGrpSpPr>
          <p:nvPr/>
        </p:nvGrpSpPr>
        <p:grpSpPr bwMode="auto">
          <a:xfrm>
            <a:off x="938213" y="760413"/>
            <a:ext cx="2903929" cy="1055687"/>
            <a:chOff x="179388" y="1125538"/>
            <a:chExt cx="2484091" cy="1056406"/>
          </a:xfrm>
        </p:grpSpPr>
        <p:sp>
          <p:nvSpPr>
            <p:cNvPr id="15" name="テキスト ボックス 14">
              <a:extLst>
                <a:ext uri="{FF2B5EF4-FFF2-40B4-BE49-F238E27FC236}">
                  <a16:creationId xmlns:a16="http://schemas.microsoft.com/office/drawing/2014/main" id="{9437BE57-27E8-4E6E-95F6-B1ABE3DE04D0}"/>
                </a:ext>
              </a:extLst>
            </p:cNvPr>
            <p:cNvSpPr txBox="1"/>
            <p:nvPr/>
          </p:nvSpPr>
          <p:spPr>
            <a:xfrm>
              <a:off x="250815" y="1659301"/>
              <a:ext cx="2412664" cy="522643"/>
            </a:xfrm>
            <a:prstGeom prst="rect">
              <a:avLst/>
            </a:prstGeom>
            <a:solidFill>
              <a:schemeClr val="accent1">
                <a:lumMod val="20000"/>
                <a:lumOff val="80000"/>
              </a:schemeClr>
            </a:solidFill>
          </p:spPr>
          <p:txBody>
            <a:bodyPr>
              <a:spAutoFit/>
            </a:bodyPr>
            <a:lstStyle/>
            <a:p>
              <a:pPr eaLnBrk="1" fontAlgn="auto" hangingPunct="1">
                <a:spcBef>
                  <a:spcPts val="0"/>
                </a:spcBef>
                <a:spcAft>
                  <a:spcPts val="0"/>
                </a:spcAft>
                <a:defRPr/>
              </a:pPr>
              <a:r>
                <a:rPr lang="ja-JP" altLang="en-US" sz="2800" dirty="0">
                  <a:latin typeface="AR P丸ゴシック体M" pitchFamily="50" charset="-128"/>
                  <a:ea typeface="AR P丸ゴシック体M" pitchFamily="50" charset="-128"/>
                </a:rPr>
                <a:t>場所を決める</a:t>
              </a:r>
            </a:p>
          </p:txBody>
        </p:sp>
        <p:sp>
          <p:nvSpPr>
            <p:cNvPr id="16" name="横巻き 15">
              <a:extLst>
                <a:ext uri="{FF2B5EF4-FFF2-40B4-BE49-F238E27FC236}">
                  <a16:creationId xmlns:a16="http://schemas.microsoft.com/office/drawing/2014/main" id="{4E9FF5A9-4F98-4C9F-B66E-A0C399D3F2BC}"/>
                </a:ext>
              </a:extLst>
            </p:cNvPr>
            <p:cNvSpPr/>
            <p:nvPr/>
          </p:nvSpPr>
          <p:spPr>
            <a:xfrm>
              <a:off x="179388" y="1125538"/>
              <a:ext cx="1871401" cy="64814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AR P丸ゴシック体M" pitchFamily="50" charset="-128"/>
                  <a:ea typeface="AR P丸ゴシック体M" pitchFamily="50" charset="-128"/>
                </a:rPr>
                <a:t>ステップ１</a:t>
              </a:r>
            </a:p>
          </p:txBody>
        </p:sp>
      </p:grpSp>
      <p:pic>
        <p:nvPicPr>
          <p:cNvPr id="71687" name="ステップ1.wmv">
            <a:hlinkClick r:id="" action="ppaction://media"/>
            <a:extLst>
              <a:ext uri="{FF2B5EF4-FFF2-40B4-BE49-F238E27FC236}">
                <a16:creationId xmlns:a16="http://schemas.microsoft.com/office/drawing/2014/main" id="{3028B623-53BA-4B15-BBF2-C817534573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1811338"/>
            <a:ext cx="19208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捕獲.wmv">
            <a:hlinkClick r:id="" action="ppaction://media"/>
            <a:extLst>
              <a:ext uri="{FF2B5EF4-FFF2-40B4-BE49-F238E27FC236}">
                <a16:creationId xmlns:a16="http://schemas.microsoft.com/office/drawing/2014/main" id="{4AFB1EA5-F6FE-4267-9E65-52C69F2F1D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6413" y="4746625"/>
            <a:ext cx="1919287"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ステップ2.wmv">
            <a:hlinkClick r:id="" action="ppaction://media"/>
            <a:extLst>
              <a:ext uri="{FF2B5EF4-FFF2-40B4-BE49-F238E27FC236}">
                <a16:creationId xmlns:a16="http://schemas.microsoft.com/office/drawing/2014/main" id="{B91127FF-11EF-40E4-B9B1-BB0A3CE2B1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5157788"/>
            <a:ext cx="1439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3">
            <a:extLst>
              <a:ext uri="{FF2B5EF4-FFF2-40B4-BE49-F238E27FC236}">
                <a16:creationId xmlns:a16="http://schemas.microsoft.com/office/drawing/2014/main" id="{D574C242-0B32-4626-8BC8-B672694383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450" y="1860550"/>
            <a:ext cx="20685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右矢印 41">
            <a:extLst>
              <a:ext uri="{FF2B5EF4-FFF2-40B4-BE49-F238E27FC236}">
                <a16:creationId xmlns:a16="http://schemas.microsoft.com/office/drawing/2014/main" id="{BE4E08BF-B866-402D-8768-99AB7880B7C2}"/>
              </a:ext>
            </a:extLst>
          </p:cNvPr>
          <p:cNvSpPr/>
          <p:nvPr/>
        </p:nvSpPr>
        <p:spPr>
          <a:xfrm>
            <a:off x="4179888" y="4813300"/>
            <a:ext cx="930275" cy="6889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右矢印 42">
            <a:extLst>
              <a:ext uri="{FF2B5EF4-FFF2-40B4-BE49-F238E27FC236}">
                <a16:creationId xmlns:a16="http://schemas.microsoft.com/office/drawing/2014/main" id="{E0D57E03-875C-48E6-AAA3-1EF8817BEFE8}"/>
              </a:ext>
            </a:extLst>
          </p:cNvPr>
          <p:cNvSpPr/>
          <p:nvPr/>
        </p:nvSpPr>
        <p:spPr>
          <a:xfrm>
            <a:off x="4105275" y="1417638"/>
            <a:ext cx="930275" cy="6889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 name="右矢印 43">
            <a:extLst>
              <a:ext uri="{FF2B5EF4-FFF2-40B4-BE49-F238E27FC236}">
                <a16:creationId xmlns:a16="http://schemas.microsoft.com/office/drawing/2014/main" id="{56D08218-A2D7-47F7-ABAE-487601FDC74A}"/>
              </a:ext>
            </a:extLst>
          </p:cNvPr>
          <p:cNvSpPr/>
          <p:nvPr/>
        </p:nvSpPr>
        <p:spPr>
          <a:xfrm rot="8431845">
            <a:off x="3919538" y="3179763"/>
            <a:ext cx="1303337" cy="6889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角丸四角形 44">
            <a:extLst>
              <a:ext uri="{FF2B5EF4-FFF2-40B4-BE49-F238E27FC236}">
                <a16:creationId xmlns:a16="http://schemas.microsoft.com/office/drawing/2014/main" id="{39F430AE-341E-492D-A6A6-0DB69C226F1B}"/>
              </a:ext>
            </a:extLst>
          </p:cNvPr>
          <p:cNvSpPr/>
          <p:nvPr/>
        </p:nvSpPr>
        <p:spPr>
          <a:xfrm>
            <a:off x="587375" y="714375"/>
            <a:ext cx="3592513" cy="2736850"/>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角丸四角形 45">
            <a:extLst>
              <a:ext uri="{FF2B5EF4-FFF2-40B4-BE49-F238E27FC236}">
                <a16:creationId xmlns:a16="http://schemas.microsoft.com/office/drawing/2014/main" id="{233747ED-D42C-4434-B3A7-B49D2FBC735F}"/>
              </a:ext>
            </a:extLst>
          </p:cNvPr>
          <p:cNvSpPr/>
          <p:nvPr/>
        </p:nvSpPr>
        <p:spPr>
          <a:xfrm>
            <a:off x="4948238" y="696913"/>
            <a:ext cx="3592512" cy="2736850"/>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 name="角丸四角形 46">
            <a:extLst>
              <a:ext uri="{FF2B5EF4-FFF2-40B4-BE49-F238E27FC236}">
                <a16:creationId xmlns:a16="http://schemas.microsoft.com/office/drawing/2014/main" id="{C36FB41D-D527-4A7D-AB52-B29E705F4529}"/>
              </a:ext>
            </a:extLst>
          </p:cNvPr>
          <p:cNvSpPr/>
          <p:nvPr/>
        </p:nvSpPr>
        <p:spPr>
          <a:xfrm>
            <a:off x="635000" y="3571875"/>
            <a:ext cx="3594100" cy="2735263"/>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 name="角丸四角形 47">
            <a:extLst>
              <a:ext uri="{FF2B5EF4-FFF2-40B4-BE49-F238E27FC236}">
                <a16:creationId xmlns:a16="http://schemas.microsoft.com/office/drawing/2014/main" id="{59BB20D2-86C6-4BAA-BC1A-627CFC37736A}"/>
              </a:ext>
            </a:extLst>
          </p:cNvPr>
          <p:cNvSpPr/>
          <p:nvPr/>
        </p:nvSpPr>
        <p:spPr>
          <a:xfrm>
            <a:off x="5010150" y="3571875"/>
            <a:ext cx="3594100" cy="2735263"/>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55399"/>
            <a:ext cx="8921750" cy="12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36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en-US" altLang="ja-JP" sz="3600" dirty="0">
                <a:latin typeface="ＭＳ ゴシック" panose="020B0609070205080204" pitchFamily="49" charset="-128"/>
                <a:ea typeface="ＭＳ ゴシック" panose="020B0609070205080204" pitchFamily="49" charset="-128"/>
              </a:rPr>
              <a:t> </a:t>
            </a:r>
            <a:r>
              <a:rPr lang="en-US" altLang="ja-JP" sz="3600" u="sng" dirty="0">
                <a:latin typeface="ＭＳ ゴシック" panose="020B0609070205080204" pitchFamily="49" charset="-128"/>
                <a:ea typeface="ＭＳ ゴシック" panose="020B0609070205080204" pitchFamily="49" charset="-128"/>
              </a:rPr>
              <a:t>4.3.3</a:t>
            </a:r>
            <a:r>
              <a:rPr lang="ja-JP" altLang="en-US" sz="3600" u="sng" dirty="0">
                <a:latin typeface="ＭＳ ゴシック" panose="020B0609070205080204" pitchFamily="49" charset="-128"/>
                <a:ea typeface="ＭＳ ゴシック" panose="020B0609070205080204" pitchFamily="49" charset="-128"/>
              </a:rPr>
              <a:t> 気づかれずに捕獲する方法</a:t>
            </a:r>
            <a:endParaRPr lang="en-US" altLang="ja-JP" sz="36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400628"/>
            <a:ext cx="8507943" cy="545737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くくりわな</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対象鳥獣の体の一部をくくって拘束</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事故や逃亡の危険性が比較的高い</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lvl="1"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対象動物に合った強度のある資機材の使用と設置</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82-83</a:t>
            </a:r>
            <a:r>
              <a:rPr lang="ja-JP" altLang="en-US" sz="2000" dirty="0">
                <a:latin typeface="+mn-ea"/>
                <a:ea typeface="+mn-ea"/>
              </a:rPr>
              <a:t>ページ</a:t>
            </a:r>
          </a:p>
        </p:txBody>
      </p:sp>
    </p:spTree>
    <p:extLst>
      <p:ext uri="{BB962C8B-B14F-4D97-AF65-F5344CB8AC3E}">
        <p14:creationId xmlns:p14="http://schemas.microsoft.com/office/powerpoint/2010/main" val="2078124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55399"/>
            <a:ext cx="8921750" cy="12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36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en-US" altLang="ja-JP" sz="3600" dirty="0">
                <a:latin typeface="ＭＳ ゴシック" panose="020B0609070205080204" pitchFamily="49" charset="-128"/>
                <a:ea typeface="ＭＳ ゴシック" panose="020B0609070205080204" pitchFamily="49" charset="-128"/>
              </a:rPr>
              <a:t> </a:t>
            </a:r>
            <a:r>
              <a:rPr lang="en-US" altLang="ja-JP" sz="3600" u="sng" dirty="0">
                <a:latin typeface="ＭＳ ゴシック" panose="020B0609070205080204" pitchFamily="49" charset="-128"/>
                <a:ea typeface="ＭＳ ゴシック" panose="020B0609070205080204" pitchFamily="49" charset="-128"/>
              </a:rPr>
              <a:t>4.3.3</a:t>
            </a:r>
            <a:r>
              <a:rPr lang="ja-JP" altLang="en-US" sz="3600" u="sng" dirty="0">
                <a:latin typeface="ＭＳ ゴシック" panose="020B0609070205080204" pitchFamily="49" charset="-128"/>
                <a:ea typeface="ＭＳ ゴシック" panose="020B0609070205080204" pitchFamily="49" charset="-128"/>
              </a:rPr>
              <a:t> 気づかれずに捕獲する方法</a:t>
            </a:r>
            <a:endParaRPr lang="en-US" altLang="ja-JP" sz="36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400628"/>
            <a:ext cx="8507943" cy="545737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くくりわな</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気づかれないようにわなを設置する技術が必要</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対象動物が確実に足を置く場所の見極めが必要</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fontAlgn="auto">
              <a:buFont typeface="Wingdings" panose="05000000000000000000" pitchFamily="2" charset="2"/>
              <a:buChar char="Ø"/>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毎日の見回りを確実に実施する</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lvl="1"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事故の防止</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lvl="1" fontAlgn="auto">
              <a:buFont typeface="Arial" panose="020B0604020202020204" pitchFamily="34" charset="0"/>
              <a:buChar char="•"/>
              <a:defRPr/>
            </a:pPr>
            <a:r>
              <a:rPr kumimoji="0" lang="ja-JP" altLang="en-US" sz="3200" dirty="0">
                <a:solidFill>
                  <a:schemeClr val="tx1"/>
                </a:solidFill>
                <a:latin typeface="ＭＳ ゴシック" panose="020B0609070205080204" pitchFamily="49" charset="-128"/>
                <a:ea typeface="ＭＳ ゴシック" panose="020B0609070205080204" pitchFamily="49" charset="-128"/>
              </a:rPr>
              <a:t>捕獲効率の向上</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82-83</a:t>
            </a:r>
            <a:r>
              <a:rPr lang="ja-JP" altLang="en-US" sz="2000" dirty="0">
                <a:latin typeface="+mn-ea"/>
                <a:ea typeface="+mn-ea"/>
              </a:rPr>
              <a:t>ページ</a:t>
            </a:r>
          </a:p>
        </p:txBody>
      </p:sp>
    </p:spTree>
    <p:extLst>
      <p:ext uri="{BB962C8B-B14F-4D97-AF65-F5344CB8AC3E}">
        <p14:creationId xmlns:p14="http://schemas.microsoft.com/office/powerpoint/2010/main" val="1849617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a:extLst>
              <a:ext uri="{FF2B5EF4-FFF2-40B4-BE49-F238E27FC236}">
                <a16:creationId xmlns:a16="http://schemas.microsoft.com/office/drawing/2014/main" id="{6220A3F6-BDD7-4251-A2A2-FFE988812D1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063" y="1225550"/>
            <a:ext cx="5265737"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5">
            <a:extLst>
              <a:ext uri="{FF2B5EF4-FFF2-40B4-BE49-F238E27FC236}">
                <a16:creationId xmlns:a16="http://schemas.microsoft.com/office/drawing/2014/main" id="{BCDC542E-A42A-466D-9F94-D24BC8755F44}"/>
              </a:ext>
            </a:extLst>
          </p:cNvPr>
          <p:cNvSpPr txBox="1">
            <a:spLocks/>
          </p:cNvSpPr>
          <p:nvPr/>
        </p:nvSpPr>
        <p:spPr>
          <a:xfrm>
            <a:off x="0" y="0"/>
            <a:ext cx="6702768" cy="510909"/>
          </a:xfrm>
          <a:prstGeom prst="rect">
            <a:avLst/>
          </a:prstGeom>
        </p:spPr>
        <p:txBody>
          <a:bodyPr anchor="ctr" anchorCtr="0">
            <a:sp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542925" indent="-542925" fontAlgn="auto">
              <a:spcAft>
                <a:spcPts val="0"/>
              </a:spcAft>
              <a:buClr>
                <a:schemeClr val="accent1"/>
              </a:buClr>
              <a:buFont typeface="Wingdings" panose="05000000000000000000" pitchFamily="2" charset="2"/>
              <a:buChar char="q"/>
              <a:defRPr/>
            </a:pPr>
            <a:r>
              <a:rPr kumimoji="0" lang="ja-JP" altLang="en-US" sz="3200" dirty="0">
                <a:latin typeface="+mj-ea"/>
              </a:rPr>
              <a:t>　</a:t>
            </a:r>
            <a:r>
              <a:rPr kumimoji="0" lang="ja-JP" altLang="en-US" sz="3200" u="sng" dirty="0">
                <a:latin typeface="+mj-ea"/>
              </a:rPr>
              <a:t>くくりわなによる捕獲の流れ</a:t>
            </a:r>
          </a:p>
        </p:txBody>
      </p:sp>
      <p:pic>
        <p:nvPicPr>
          <p:cNvPr id="75780" name="Picture 3">
            <a:extLst>
              <a:ext uri="{FF2B5EF4-FFF2-40B4-BE49-F238E27FC236}">
                <a16:creationId xmlns:a16="http://schemas.microsoft.com/office/drawing/2014/main" id="{0621F276-90B2-4603-B140-3767FDBF45D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5963" y="3798888"/>
            <a:ext cx="3168650"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テキスト ボックス 5">
            <a:extLst>
              <a:ext uri="{FF2B5EF4-FFF2-40B4-BE49-F238E27FC236}">
                <a16:creationId xmlns:a16="http://schemas.microsoft.com/office/drawing/2014/main" id="{32F45095-8FF3-4BE4-9BA2-95EF19398A88}"/>
              </a:ext>
            </a:extLst>
          </p:cNvPr>
          <p:cNvSpPr txBox="1">
            <a:spLocks noChangeArrowheads="1"/>
          </p:cNvSpPr>
          <p:nvPr/>
        </p:nvSpPr>
        <p:spPr bwMode="auto">
          <a:xfrm>
            <a:off x="7091363" y="3351213"/>
            <a:ext cx="21605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400"/>
              <a:t>獲物が踏み板を踏むと、バネの力でワイヤーの輪がしまり、足がくくられる。</a:t>
            </a:r>
          </a:p>
        </p:txBody>
      </p:sp>
      <p:grpSp>
        <p:nvGrpSpPr>
          <p:cNvPr id="75782" name="グループ化 6">
            <a:extLst>
              <a:ext uri="{FF2B5EF4-FFF2-40B4-BE49-F238E27FC236}">
                <a16:creationId xmlns:a16="http://schemas.microsoft.com/office/drawing/2014/main" id="{DDEE3E37-EC03-4ECB-925E-2F79865DB312}"/>
              </a:ext>
            </a:extLst>
          </p:cNvPr>
          <p:cNvGrpSpPr>
            <a:grpSpLocks/>
          </p:cNvGrpSpPr>
          <p:nvPr/>
        </p:nvGrpSpPr>
        <p:grpSpPr bwMode="auto">
          <a:xfrm>
            <a:off x="5710238" y="879475"/>
            <a:ext cx="3030537" cy="2336800"/>
            <a:chOff x="224438" y="1435423"/>
            <a:chExt cx="4347561" cy="3352559"/>
          </a:xfrm>
        </p:grpSpPr>
        <p:pic>
          <p:nvPicPr>
            <p:cNvPr id="75788" name="Picture 2">
              <a:extLst>
                <a:ext uri="{FF2B5EF4-FFF2-40B4-BE49-F238E27FC236}">
                  <a16:creationId xmlns:a16="http://schemas.microsoft.com/office/drawing/2014/main" id="{CD00C8F8-7EA1-476C-969D-75473A281B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5"/>
            <a:stretch>
              <a:fillRect/>
            </a:stretch>
          </p:blipFill>
          <p:spPr bwMode="auto">
            <a:xfrm>
              <a:off x="224438" y="1522806"/>
              <a:ext cx="4347561" cy="3265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5789" name="グループ化 8">
              <a:extLst>
                <a:ext uri="{FF2B5EF4-FFF2-40B4-BE49-F238E27FC236}">
                  <a16:creationId xmlns:a16="http://schemas.microsoft.com/office/drawing/2014/main" id="{765F12CA-4012-4BAC-97DF-8E7DC8FF8C36}"/>
                </a:ext>
              </a:extLst>
            </p:cNvPr>
            <p:cNvGrpSpPr>
              <a:grpSpLocks/>
            </p:cNvGrpSpPr>
            <p:nvPr/>
          </p:nvGrpSpPr>
          <p:grpSpPr bwMode="auto">
            <a:xfrm>
              <a:off x="238609" y="1932964"/>
              <a:ext cx="2840941" cy="1669468"/>
              <a:chOff x="238609" y="1932964"/>
              <a:chExt cx="2840941" cy="1669468"/>
            </a:xfrm>
          </p:grpSpPr>
          <p:sp>
            <p:nvSpPr>
              <p:cNvPr id="11" name="正方形/長方形 10">
                <a:extLst>
                  <a:ext uri="{FF2B5EF4-FFF2-40B4-BE49-F238E27FC236}">
                    <a16:creationId xmlns:a16="http://schemas.microsoft.com/office/drawing/2014/main" id="{D6DD6149-1A21-46ED-BE63-CD11D6B0D01C}"/>
                  </a:ext>
                </a:extLst>
              </p:cNvPr>
              <p:cNvSpPr/>
              <p:nvPr/>
            </p:nvSpPr>
            <p:spPr>
              <a:xfrm flipH="1">
                <a:off x="2328759" y="2451212"/>
                <a:ext cx="751543" cy="1150166"/>
              </a:xfrm>
              <a:prstGeom prst="rect">
                <a:avLst/>
              </a:prstGeom>
              <a:noFill/>
              <a:ln w="571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 name="フリーフォーム 11">
                <a:extLst>
                  <a:ext uri="{FF2B5EF4-FFF2-40B4-BE49-F238E27FC236}">
                    <a16:creationId xmlns:a16="http://schemas.microsoft.com/office/drawing/2014/main" id="{C60F40DF-E3B3-44A8-AC72-A0959816B779}"/>
                  </a:ext>
                </a:extLst>
              </p:cNvPr>
              <p:cNvSpPr/>
              <p:nvPr/>
            </p:nvSpPr>
            <p:spPr>
              <a:xfrm flipH="1">
                <a:off x="238103" y="1931930"/>
                <a:ext cx="2115707" cy="1220769"/>
              </a:xfrm>
              <a:custGeom>
                <a:avLst/>
                <a:gdLst>
                  <a:gd name="connsiteX0" fmla="*/ 0 w 2672861"/>
                  <a:gd name="connsiteY0" fmla="*/ 1434904 h 1533378"/>
                  <a:gd name="connsiteX1" fmla="*/ 70338 w 2672861"/>
                  <a:gd name="connsiteY1" fmla="*/ 1350498 h 1533378"/>
                  <a:gd name="connsiteX2" fmla="*/ 84406 w 2672861"/>
                  <a:gd name="connsiteY2" fmla="*/ 1280160 h 1533378"/>
                  <a:gd name="connsiteX3" fmla="*/ 98473 w 2672861"/>
                  <a:gd name="connsiteY3" fmla="*/ 1223889 h 1533378"/>
                  <a:gd name="connsiteX4" fmla="*/ 140677 w 2672861"/>
                  <a:gd name="connsiteY4" fmla="*/ 1209821 h 1533378"/>
                  <a:gd name="connsiteX5" fmla="*/ 168812 w 2672861"/>
                  <a:gd name="connsiteY5" fmla="*/ 1237957 h 1533378"/>
                  <a:gd name="connsiteX6" fmla="*/ 168812 w 2672861"/>
                  <a:gd name="connsiteY6" fmla="*/ 1378633 h 1533378"/>
                  <a:gd name="connsiteX7" fmla="*/ 140677 w 2672861"/>
                  <a:gd name="connsiteY7" fmla="*/ 1519310 h 1533378"/>
                  <a:gd name="connsiteX8" fmla="*/ 112541 w 2672861"/>
                  <a:gd name="connsiteY8" fmla="*/ 1434904 h 1533378"/>
                  <a:gd name="connsiteX9" fmla="*/ 140677 w 2672861"/>
                  <a:gd name="connsiteY9" fmla="*/ 1350498 h 1533378"/>
                  <a:gd name="connsiteX10" fmla="*/ 168812 w 2672861"/>
                  <a:gd name="connsiteY10" fmla="*/ 1308295 h 1533378"/>
                  <a:gd name="connsiteX11" fmla="*/ 182880 w 2672861"/>
                  <a:gd name="connsiteY11" fmla="*/ 1266092 h 1533378"/>
                  <a:gd name="connsiteX12" fmla="*/ 196947 w 2672861"/>
                  <a:gd name="connsiteY12" fmla="*/ 1209821 h 1533378"/>
                  <a:gd name="connsiteX13" fmla="*/ 239150 w 2672861"/>
                  <a:gd name="connsiteY13" fmla="*/ 1195753 h 1533378"/>
                  <a:gd name="connsiteX14" fmla="*/ 295421 w 2672861"/>
                  <a:gd name="connsiteY14" fmla="*/ 1280160 h 1533378"/>
                  <a:gd name="connsiteX15" fmla="*/ 267286 w 2672861"/>
                  <a:gd name="connsiteY15" fmla="*/ 1434904 h 1533378"/>
                  <a:gd name="connsiteX16" fmla="*/ 239150 w 2672861"/>
                  <a:gd name="connsiteY16" fmla="*/ 1519310 h 1533378"/>
                  <a:gd name="connsiteX17" fmla="*/ 225083 w 2672861"/>
                  <a:gd name="connsiteY17" fmla="*/ 1308295 h 1533378"/>
                  <a:gd name="connsiteX18" fmla="*/ 253218 w 2672861"/>
                  <a:gd name="connsiteY18" fmla="*/ 1266092 h 1533378"/>
                  <a:gd name="connsiteX19" fmla="*/ 295421 w 2672861"/>
                  <a:gd name="connsiteY19" fmla="*/ 1237957 h 1533378"/>
                  <a:gd name="connsiteX20" fmla="*/ 351692 w 2672861"/>
                  <a:gd name="connsiteY20" fmla="*/ 1252024 h 1533378"/>
                  <a:gd name="connsiteX21" fmla="*/ 379827 w 2672861"/>
                  <a:gd name="connsiteY21" fmla="*/ 1336430 h 1533378"/>
                  <a:gd name="connsiteX22" fmla="*/ 365760 w 2672861"/>
                  <a:gd name="connsiteY22" fmla="*/ 1491175 h 1533378"/>
                  <a:gd name="connsiteX23" fmla="*/ 309489 w 2672861"/>
                  <a:gd name="connsiteY23" fmla="*/ 1477107 h 1533378"/>
                  <a:gd name="connsiteX24" fmla="*/ 295421 w 2672861"/>
                  <a:gd name="connsiteY24" fmla="*/ 1434904 h 1533378"/>
                  <a:gd name="connsiteX25" fmla="*/ 337624 w 2672861"/>
                  <a:gd name="connsiteY25" fmla="*/ 1294227 h 1533378"/>
                  <a:gd name="connsiteX26" fmla="*/ 351692 w 2672861"/>
                  <a:gd name="connsiteY26" fmla="*/ 1252024 h 1533378"/>
                  <a:gd name="connsiteX27" fmla="*/ 393895 w 2672861"/>
                  <a:gd name="connsiteY27" fmla="*/ 1223889 h 1533378"/>
                  <a:gd name="connsiteX28" fmla="*/ 422030 w 2672861"/>
                  <a:gd name="connsiteY28" fmla="*/ 1195753 h 1533378"/>
                  <a:gd name="connsiteX29" fmla="*/ 450166 w 2672861"/>
                  <a:gd name="connsiteY29" fmla="*/ 1223889 h 1533378"/>
                  <a:gd name="connsiteX30" fmla="*/ 450166 w 2672861"/>
                  <a:gd name="connsiteY30" fmla="*/ 1477107 h 1533378"/>
                  <a:gd name="connsiteX31" fmla="*/ 436098 w 2672861"/>
                  <a:gd name="connsiteY31" fmla="*/ 1519310 h 1533378"/>
                  <a:gd name="connsiteX32" fmla="*/ 393895 w 2672861"/>
                  <a:gd name="connsiteY32" fmla="*/ 1533378 h 1533378"/>
                  <a:gd name="connsiteX33" fmla="*/ 393895 w 2672861"/>
                  <a:gd name="connsiteY33" fmla="*/ 1336430 h 1533378"/>
                  <a:gd name="connsiteX34" fmla="*/ 407963 w 2672861"/>
                  <a:gd name="connsiteY34" fmla="*/ 1294227 h 1533378"/>
                  <a:gd name="connsiteX35" fmla="*/ 492369 w 2672861"/>
                  <a:gd name="connsiteY35" fmla="*/ 1223889 h 1533378"/>
                  <a:gd name="connsiteX36" fmla="*/ 562707 w 2672861"/>
                  <a:gd name="connsiteY36" fmla="*/ 1237957 h 1533378"/>
                  <a:gd name="connsiteX37" fmla="*/ 576775 w 2672861"/>
                  <a:gd name="connsiteY37" fmla="*/ 1280160 h 1533378"/>
                  <a:gd name="connsiteX38" fmla="*/ 590843 w 2672861"/>
                  <a:gd name="connsiteY38" fmla="*/ 1406769 h 1533378"/>
                  <a:gd name="connsiteX39" fmla="*/ 576775 w 2672861"/>
                  <a:gd name="connsiteY39" fmla="*/ 1519310 h 1533378"/>
                  <a:gd name="connsiteX40" fmla="*/ 534572 w 2672861"/>
                  <a:gd name="connsiteY40" fmla="*/ 1505243 h 1533378"/>
                  <a:gd name="connsiteX41" fmla="*/ 492369 w 2672861"/>
                  <a:gd name="connsiteY41" fmla="*/ 1477107 h 1533378"/>
                  <a:gd name="connsiteX42" fmla="*/ 492369 w 2672861"/>
                  <a:gd name="connsiteY42" fmla="*/ 1266092 h 1533378"/>
                  <a:gd name="connsiteX43" fmla="*/ 520504 w 2672861"/>
                  <a:gd name="connsiteY43" fmla="*/ 1209821 h 1533378"/>
                  <a:gd name="connsiteX44" fmla="*/ 562707 w 2672861"/>
                  <a:gd name="connsiteY44" fmla="*/ 1195753 h 1533378"/>
                  <a:gd name="connsiteX45" fmla="*/ 647113 w 2672861"/>
                  <a:gd name="connsiteY45" fmla="*/ 1209821 h 1533378"/>
                  <a:gd name="connsiteX46" fmla="*/ 689317 w 2672861"/>
                  <a:gd name="connsiteY46" fmla="*/ 1223889 h 1533378"/>
                  <a:gd name="connsiteX47" fmla="*/ 717452 w 2672861"/>
                  <a:gd name="connsiteY47" fmla="*/ 1308295 h 1533378"/>
                  <a:gd name="connsiteX48" fmla="*/ 661181 w 2672861"/>
                  <a:gd name="connsiteY48" fmla="*/ 1477107 h 1533378"/>
                  <a:gd name="connsiteX49" fmla="*/ 618978 w 2672861"/>
                  <a:gd name="connsiteY49" fmla="*/ 1448972 h 1533378"/>
                  <a:gd name="connsiteX50" fmla="*/ 618978 w 2672861"/>
                  <a:gd name="connsiteY50" fmla="*/ 1266092 h 1533378"/>
                  <a:gd name="connsiteX51" fmla="*/ 647113 w 2672861"/>
                  <a:gd name="connsiteY51" fmla="*/ 1223889 h 1533378"/>
                  <a:gd name="connsiteX52" fmla="*/ 675249 w 2672861"/>
                  <a:gd name="connsiteY52" fmla="*/ 1195753 h 1533378"/>
                  <a:gd name="connsiteX53" fmla="*/ 731520 w 2672861"/>
                  <a:gd name="connsiteY53" fmla="*/ 1181686 h 1533378"/>
                  <a:gd name="connsiteX54" fmla="*/ 815926 w 2672861"/>
                  <a:gd name="connsiteY54" fmla="*/ 1195753 h 1533378"/>
                  <a:gd name="connsiteX55" fmla="*/ 844061 w 2672861"/>
                  <a:gd name="connsiteY55" fmla="*/ 1280160 h 1533378"/>
                  <a:gd name="connsiteX56" fmla="*/ 829993 w 2672861"/>
                  <a:gd name="connsiteY56" fmla="*/ 1491175 h 1533378"/>
                  <a:gd name="connsiteX57" fmla="*/ 787790 w 2672861"/>
                  <a:gd name="connsiteY57" fmla="*/ 1519310 h 1533378"/>
                  <a:gd name="connsiteX58" fmla="*/ 745587 w 2672861"/>
                  <a:gd name="connsiteY58" fmla="*/ 1477107 h 1533378"/>
                  <a:gd name="connsiteX59" fmla="*/ 773723 w 2672861"/>
                  <a:gd name="connsiteY59" fmla="*/ 1266092 h 1533378"/>
                  <a:gd name="connsiteX60" fmla="*/ 801858 w 2672861"/>
                  <a:gd name="connsiteY60" fmla="*/ 1223889 h 1533378"/>
                  <a:gd name="connsiteX61" fmla="*/ 844061 w 2672861"/>
                  <a:gd name="connsiteY61" fmla="*/ 1209821 h 1533378"/>
                  <a:gd name="connsiteX62" fmla="*/ 900332 w 2672861"/>
                  <a:gd name="connsiteY62" fmla="*/ 1223889 h 1533378"/>
                  <a:gd name="connsiteX63" fmla="*/ 928467 w 2672861"/>
                  <a:gd name="connsiteY63" fmla="*/ 1266092 h 1533378"/>
                  <a:gd name="connsiteX64" fmla="*/ 956603 w 2672861"/>
                  <a:gd name="connsiteY64" fmla="*/ 1294227 h 1533378"/>
                  <a:gd name="connsiteX65" fmla="*/ 956603 w 2672861"/>
                  <a:gd name="connsiteY65" fmla="*/ 1477107 h 1533378"/>
                  <a:gd name="connsiteX66" fmla="*/ 900332 w 2672861"/>
                  <a:gd name="connsiteY66" fmla="*/ 1463040 h 1533378"/>
                  <a:gd name="connsiteX67" fmla="*/ 900332 w 2672861"/>
                  <a:gd name="connsiteY67" fmla="*/ 1252024 h 1533378"/>
                  <a:gd name="connsiteX68" fmla="*/ 914400 w 2672861"/>
                  <a:gd name="connsiteY68" fmla="*/ 1195753 h 1533378"/>
                  <a:gd name="connsiteX69" fmla="*/ 956603 w 2672861"/>
                  <a:gd name="connsiteY69" fmla="*/ 1181686 h 1533378"/>
                  <a:gd name="connsiteX70" fmla="*/ 1069144 w 2672861"/>
                  <a:gd name="connsiteY70" fmla="*/ 1294227 h 1533378"/>
                  <a:gd name="connsiteX71" fmla="*/ 1083212 w 2672861"/>
                  <a:gd name="connsiteY71" fmla="*/ 1336430 h 1533378"/>
                  <a:gd name="connsiteX72" fmla="*/ 1097280 w 2672861"/>
                  <a:gd name="connsiteY72" fmla="*/ 1378633 h 1533378"/>
                  <a:gd name="connsiteX73" fmla="*/ 1026941 w 2672861"/>
                  <a:gd name="connsiteY73" fmla="*/ 1463040 h 1533378"/>
                  <a:gd name="connsiteX74" fmla="*/ 998806 w 2672861"/>
                  <a:gd name="connsiteY74" fmla="*/ 1420837 h 1533378"/>
                  <a:gd name="connsiteX75" fmla="*/ 1012873 w 2672861"/>
                  <a:gd name="connsiteY75" fmla="*/ 1181686 h 1533378"/>
                  <a:gd name="connsiteX76" fmla="*/ 1055077 w 2672861"/>
                  <a:gd name="connsiteY76" fmla="*/ 1167618 h 1533378"/>
                  <a:gd name="connsiteX77" fmla="*/ 1083212 w 2672861"/>
                  <a:gd name="connsiteY77" fmla="*/ 1209821 h 1533378"/>
                  <a:gd name="connsiteX78" fmla="*/ 1139483 w 2672861"/>
                  <a:gd name="connsiteY78" fmla="*/ 1266092 h 1533378"/>
                  <a:gd name="connsiteX79" fmla="*/ 1153550 w 2672861"/>
                  <a:gd name="connsiteY79" fmla="*/ 1308295 h 1533378"/>
                  <a:gd name="connsiteX80" fmla="*/ 1181686 w 2672861"/>
                  <a:gd name="connsiteY80" fmla="*/ 1336430 h 1533378"/>
                  <a:gd name="connsiteX81" fmla="*/ 1195753 w 2672861"/>
                  <a:gd name="connsiteY81" fmla="*/ 1392701 h 1533378"/>
                  <a:gd name="connsiteX82" fmla="*/ 1181686 w 2672861"/>
                  <a:gd name="connsiteY82" fmla="*/ 1491175 h 1533378"/>
                  <a:gd name="connsiteX83" fmla="*/ 1125415 w 2672861"/>
                  <a:gd name="connsiteY83" fmla="*/ 1406769 h 1533378"/>
                  <a:gd name="connsiteX84" fmla="*/ 1181686 w 2672861"/>
                  <a:gd name="connsiteY84" fmla="*/ 1195753 h 1533378"/>
                  <a:gd name="connsiteX85" fmla="*/ 1223889 w 2672861"/>
                  <a:gd name="connsiteY85" fmla="*/ 1209821 h 1533378"/>
                  <a:gd name="connsiteX86" fmla="*/ 1252024 w 2672861"/>
                  <a:gd name="connsiteY86" fmla="*/ 1237957 h 1533378"/>
                  <a:gd name="connsiteX87" fmla="*/ 1266092 w 2672861"/>
                  <a:gd name="connsiteY87" fmla="*/ 1463040 h 1533378"/>
                  <a:gd name="connsiteX88" fmla="*/ 1237957 w 2672861"/>
                  <a:gd name="connsiteY88" fmla="*/ 1434904 h 1533378"/>
                  <a:gd name="connsiteX89" fmla="*/ 1223889 w 2672861"/>
                  <a:gd name="connsiteY89" fmla="*/ 1392701 h 1533378"/>
                  <a:gd name="connsiteX90" fmla="*/ 1252024 w 2672861"/>
                  <a:gd name="connsiteY90" fmla="*/ 1139483 h 1533378"/>
                  <a:gd name="connsiteX91" fmla="*/ 1294227 w 2672861"/>
                  <a:gd name="connsiteY91" fmla="*/ 1153550 h 1533378"/>
                  <a:gd name="connsiteX92" fmla="*/ 1392701 w 2672861"/>
                  <a:gd name="connsiteY92" fmla="*/ 1266092 h 1533378"/>
                  <a:gd name="connsiteX93" fmla="*/ 1392701 w 2672861"/>
                  <a:gd name="connsiteY93" fmla="*/ 1434904 h 1533378"/>
                  <a:gd name="connsiteX94" fmla="*/ 1350498 w 2672861"/>
                  <a:gd name="connsiteY94" fmla="*/ 1448972 h 1533378"/>
                  <a:gd name="connsiteX95" fmla="*/ 1266092 w 2672861"/>
                  <a:gd name="connsiteY95" fmla="*/ 1350498 h 1533378"/>
                  <a:gd name="connsiteX96" fmla="*/ 1252024 w 2672861"/>
                  <a:gd name="connsiteY96" fmla="*/ 1308295 h 1533378"/>
                  <a:gd name="connsiteX97" fmla="*/ 1266092 w 2672861"/>
                  <a:gd name="connsiteY97" fmla="*/ 1195753 h 1533378"/>
                  <a:gd name="connsiteX98" fmla="*/ 1406769 w 2672861"/>
                  <a:gd name="connsiteY98" fmla="*/ 1181686 h 1533378"/>
                  <a:gd name="connsiteX99" fmla="*/ 1434904 w 2672861"/>
                  <a:gd name="connsiteY99" fmla="*/ 1223889 h 1533378"/>
                  <a:gd name="connsiteX100" fmla="*/ 1463040 w 2672861"/>
                  <a:gd name="connsiteY100" fmla="*/ 1252024 h 1533378"/>
                  <a:gd name="connsiteX101" fmla="*/ 1477107 w 2672861"/>
                  <a:gd name="connsiteY101" fmla="*/ 1294227 h 1533378"/>
                  <a:gd name="connsiteX102" fmla="*/ 1392701 w 2672861"/>
                  <a:gd name="connsiteY102" fmla="*/ 1434904 h 1533378"/>
                  <a:gd name="connsiteX103" fmla="*/ 1350498 w 2672861"/>
                  <a:gd name="connsiteY103" fmla="*/ 1420837 h 1533378"/>
                  <a:gd name="connsiteX104" fmla="*/ 1378633 w 2672861"/>
                  <a:gd name="connsiteY104" fmla="*/ 1223889 h 1533378"/>
                  <a:gd name="connsiteX105" fmla="*/ 1406769 w 2672861"/>
                  <a:gd name="connsiteY105" fmla="*/ 1195753 h 1533378"/>
                  <a:gd name="connsiteX106" fmla="*/ 1448972 w 2672861"/>
                  <a:gd name="connsiteY106" fmla="*/ 1181686 h 1533378"/>
                  <a:gd name="connsiteX107" fmla="*/ 1505243 w 2672861"/>
                  <a:gd name="connsiteY107" fmla="*/ 1195753 h 1533378"/>
                  <a:gd name="connsiteX108" fmla="*/ 1533378 w 2672861"/>
                  <a:gd name="connsiteY108" fmla="*/ 1280160 h 1533378"/>
                  <a:gd name="connsiteX109" fmla="*/ 1561513 w 2672861"/>
                  <a:gd name="connsiteY109" fmla="*/ 1378633 h 1533378"/>
                  <a:gd name="connsiteX110" fmla="*/ 1547446 w 2672861"/>
                  <a:gd name="connsiteY110" fmla="*/ 1463040 h 1533378"/>
                  <a:gd name="connsiteX111" fmla="*/ 1519310 w 2672861"/>
                  <a:gd name="connsiteY111" fmla="*/ 1434904 h 1533378"/>
                  <a:gd name="connsiteX112" fmla="*/ 1477107 w 2672861"/>
                  <a:gd name="connsiteY112" fmla="*/ 1364566 h 1533378"/>
                  <a:gd name="connsiteX113" fmla="*/ 1491175 w 2672861"/>
                  <a:gd name="connsiteY113" fmla="*/ 1195753 h 1533378"/>
                  <a:gd name="connsiteX114" fmla="*/ 1505243 w 2672861"/>
                  <a:gd name="connsiteY114" fmla="*/ 1153550 h 1533378"/>
                  <a:gd name="connsiteX115" fmla="*/ 1547446 w 2672861"/>
                  <a:gd name="connsiteY115" fmla="*/ 1139483 h 1533378"/>
                  <a:gd name="connsiteX116" fmla="*/ 1589649 w 2672861"/>
                  <a:gd name="connsiteY116" fmla="*/ 1167618 h 1533378"/>
                  <a:gd name="connsiteX117" fmla="*/ 1631852 w 2672861"/>
                  <a:gd name="connsiteY117" fmla="*/ 1280160 h 1533378"/>
                  <a:gd name="connsiteX118" fmla="*/ 1645920 w 2672861"/>
                  <a:gd name="connsiteY118" fmla="*/ 1322363 h 1533378"/>
                  <a:gd name="connsiteX119" fmla="*/ 1631852 w 2672861"/>
                  <a:gd name="connsiteY119" fmla="*/ 1434904 h 1533378"/>
                  <a:gd name="connsiteX120" fmla="*/ 1561513 w 2672861"/>
                  <a:gd name="connsiteY120" fmla="*/ 1392701 h 1533378"/>
                  <a:gd name="connsiteX121" fmla="*/ 1575581 w 2672861"/>
                  <a:gd name="connsiteY121" fmla="*/ 1209821 h 1533378"/>
                  <a:gd name="connsiteX122" fmla="*/ 1603717 w 2672861"/>
                  <a:gd name="connsiteY122" fmla="*/ 1181686 h 1533378"/>
                  <a:gd name="connsiteX123" fmla="*/ 1645920 w 2672861"/>
                  <a:gd name="connsiteY123" fmla="*/ 1209821 h 1533378"/>
                  <a:gd name="connsiteX124" fmla="*/ 1688123 w 2672861"/>
                  <a:gd name="connsiteY124" fmla="*/ 1223889 h 1533378"/>
                  <a:gd name="connsiteX125" fmla="*/ 1688123 w 2672861"/>
                  <a:gd name="connsiteY125" fmla="*/ 1420837 h 1533378"/>
                  <a:gd name="connsiteX126" fmla="*/ 1645920 w 2672861"/>
                  <a:gd name="connsiteY126" fmla="*/ 1406769 h 1533378"/>
                  <a:gd name="connsiteX127" fmla="*/ 1645920 w 2672861"/>
                  <a:gd name="connsiteY127" fmla="*/ 1167618 h 1533378"/>
                  <a:gd name="connsiteX128" fmla="*/ 1702190 w 2672861"/>
                  <a:gd name="connsiteY128" fmla="*/ 1181686 h 1533378"/>
                  <a:gd name="connsiteX129" fmla="*/ 1730326 w 2672861"/>
                  <a:gd name="connsiteY129" fmla="*/ 1209821 h 1533378"/>
                  <a:gd name="connsiteX130" fmla="*/ 1730326 w 2672861"/>
                  <a:gd name="connsiteY130" fmla="*/ 1322363 h 1533378"/>
                  <a:gd name="connsiteX131" fmla="*/ 1955409 w 2672861"/>
                  <a:gd name="connsiteY131" fmla="*/ 1308295 h 1533378"/>
                  <a:gd name="connsiteX132" fmla="*/ 2025747 w 2672861"/>
                  <a:gd name="connsiteY132" fmla="*/ 1294227 h 1533378"/>
                  <a:gd name="connsiteX133" fmla="*/ 2110153 w 2672861"/>
                  <a:gd name="connsiteY133" fmla="*/ 1266092 h 1533378"/>
                  <a:gd name="connsiteX134" fmla="*/ 2208627 w 2672861"/>
                  <a:gd name="connsiteY134" fmla="*/ 1195753 h 1533378"/>
                  <a:gd name="connsiteX135" fmla="*/ 2236763 w 2672861"/>
                  <a:gd name="connsiteY135" fmla="*/ 1167618 h 1533378"/>
                  <a:gd name="connsiteX136" fmla="*/ 2264898 w 2672861"/>
                  <a:gd name="connsiteY136" fmla="*/ 1125415 h 1533378"/>
                  <a:gd name="connsiteX137" fmla="*/ 2307101 w 2672861"/>
                  <a:gd name="connsiteY137" fmla="*/ 1097280 h 1533378"/>
                  <a:gd name="connsiteX138" fmla="*/ 2335237 w 2672861"/>
                  <a:gd name="connsiteY138" fmla="*/ 1055077 h 1533378"/>
                  <a:gd name="connsiteX139" fmla="*/ 2377440 w 2672861"/>
                  <a:gd name="connsiteY139" fmla="*/ 872197 h 1533378"/>
                  <a:gd name="connsiteX140" fmla="*/ 2391507 w 2672861"/>
                  <a:gd name="connsiteY140" fmla="*/ 661181 h 1533378"/>
                  <a:gd name="connsiteX141" fmla="*/ 2419643 w 2672861"/>
                  <a:gd name="connsiteY141" fmla="*/ 604910 h 1533378"/>
                  <a:gd name="connsiteX142" fmla="*/ 2447778 w 2672861"/>
                  <a:gd name="connsiteY142" fmla="*/ 450166 h 1533378"/>
                  <a:gd name="connsiteX143" fmla="*/ 2489981 w 2672861"/>
                  <a:gd name="connsiteY143" fmla="*/ 126609 h 1533378"/>
                  <a:gd name="connsiteX144" fmla="*/ 2518117 w 2672861"/>
                  <a:gd name="connsiteY144" fmla="*/ 84406 h 1533378"/>
                  <a:gd name="connsiteX145" fmla="*/ 2588455 w 2672861"/>
                  <a:gd name="connsiteY145" fmla="*/ 28135 h 1533378"/>
                  <a:gd name="connsiteX146" fmla="*/ 2672861 w 2672861"/>
                  <a:gd name="connsiteY146" fmla="*/ 0 h 1533378"/>
                  <a:gd name="connsiteX147" fmla="*/ 2644726 w 2672861"/>
                  <a:gd name="connsiteY147" fmla="*/ 70338 h 1533378"/>
                  <a:gd name="connsiteX0" fmla="*/ 0 w 3035885"/>
                  <a:gd name="connsiteY0" fmla="*/ 1562069 h 1660543"/>
                  <a:gd name="connsiteX1" fmla="*/ 70338 w 3035885"/>
                  <a:gd name="connsiteY1" fmla="*/ 1477663 h 1660543"/>
                  <a:gd name="connsiteX2" fmla="*/ 84406 w 3035885"/>
                  <a:gd name="connsiteY2" fmla="*/ 1407325 h 1660543"/>
                  <a:gd name="connsiteX3" fmla="*/ 98473 w 3035885"/>
                  <a:gd name="connsiteY3" fmla="*/ 1351054 h 1660543"/>
                  <a:gd name="connsiteX4" fmla="*/ 140677 w 3035885"/>
                  <a:gd name="connsiteY4" fmla="*/ 1336986 h 1660543"/>
                  <a:gd name="connsiteX5" fmla="*/ 168812 w 3035885"/>
                  <a:gd name="connsiteY5" fmla="*/ 1365122 h 1660543"/>
                  <a:gd name="connsiteX6" fmla="*/ 168812 w 3035885"/>
                  <a:gd name="connsiteY6" fmla="*/ 1505798 h 1660543"/>
                  <a:gd name="connsiteX7" fmla="*/ 140677 w 3035885"/>
                  <a:gd name="connsiteY7" fmla="*/ 1646475 h 1660543"/>
                  <a:gd name="connsiteX8" fmla="*/ 112541 w 3035885"/>
                  <a:gd name="connsiteY8" fmla="*/ 1562069 h 1660543"/>
                  <a:gd name="connsiteX9" fmla="*/ 140677 w 3035885"/>
                  <a:gd name="connsiteY9" fmla="*/ 1477663 h 1660543"/>
                  <a:gd name="connsiteX10" fmla="*/ 168812 w 3035885"/>
                  <a:gd name="connsiteY10" fmla="*/ 1435460 h 1660543"/>
                  <a:gd name="connsiteX11" fmla="*/ 182880 w 3035885"/>
                  <a:gd name="connsiteY11" fmla="*/ 1393257 h 1660543"/>
                  <a:gd name="connsiteX12" fmla="*/ 196947 w 3035885"/>
                  <a:gd name="connsiteY12" fmla="*/ 1336986 h 1660543"/>
                  <a:gd name="connsiteX13" fmla="*/ 239150 w 3035885"/>
                  <a:gd name="connsiteY13" fmla="*/ 1322918 h 1660543"/>
                  <a:gd name="connsiteX14" fmla="*/ 295421 w 3035885"/>
                  <a:gd name="connsiteY14" fmla="*/ 1407325 h 1660543"/>
                  <a:gd name="connsiteX15" fmla="*/ 267286 w 3035885"/>
                  <a:gd name="connsiteY15" fmla="*/ 1562069 h 1660543"/>
                  <a:gd name="connsiteX16" fmla="*/ 239150 w 3035885"/>
                  <a:gd name="connsiteY16" fmla="*/ 1646475 h 1660543"/>
                  <a:gd name="connsiteX17" fmla="*/ 225083 w 3035885"/>
                  <a:gd name="connsiteY17" fmla="*/ 1435460 h 1660543"/>
                  <a:gd name="connsiteX18" fmla="*/ 253218 w 3035885"/>
                  <a:gd name="connsiteY18" fmla="*/ 1393257 h 1660543"/>
                  <a:gd name="connsiteX19" fmla="*/ 295421 w 3035885"/>
                  <a:gd name="connsiteY19" fmla="*/ 1365122 h 1660543"/>
                  <a:gd name="connsiteX20" fmla="*/ 351692 w 3035885"/>
                  <a:gd name="connsiteY20" fmla="*/ 1379189 h 1660543"/>
                  <a:gd name="connsiteX21" fmla="*/ 379827 w 3035885"/>
                  <a:gd name="connsiteY21" fmla="*/ 1463595 h 1660543"/>
                  <a:gd name="connsiteX22" fmla="*/ 365760 w 3035885"/>
                  <a:gd name="connsiteY22" fmla="*/ 1618340 h 1660543"/>
                  <a:gd name="connsiteX23" fmla="*/ 309489 w 3035885"/>
                  <a:gd name="connsiteY23" fmla="*/ 1604272 h 1660543"/>
                  <a:gd name="connsiteX24" fmla="*/ 295421 w 3035885"/>
                  <a:gd name="connsiteY24" fmla="*/ 1562069 h 1660543"/>
                  <a:gd name="connsiteX25" fmla="*/ 337624 w 3035885"/>
                  <a:gd name="connsiteY25" fmla="*/ 1421392 h 1660543"/>
                  <a:gd name="connsiteX26" fmla="*/ 351692 w 3035885"/>
                  <a:gd name="connsiteY26" fmla="*/ 1379189 h 1660543"/>
                  <a:gd name="connsiteX27" fmla="*/ 393895 w 3035885"/>
                  <a:gd name="connsiteY27" fmla="*/ 1351054 h 1660543"/>
                  <a:gd name="connsiteX28" fmla="*/ 422030 w 3035885"/>
                  <a:gd name="connsiteY28" fmla="*/ 1322918 h 1660543"/>
                  <a:gd name="connsiteX29" fmla="*/ 450166 w 3035885"/>
                  <a:gd name="connsiteY29" fmla="*/ 1351054 h 1660543"/>
                  <a:gd name="connsiteX30" fmla="*/ 450166 w 3035885"/>
                  <a:gd name="connsiteY30" fmla="*/ 1604272 h 1660543"/>
                  <a:gd name="connsiteX31" fmla="*/ 436098 w 3035885"/>
                  <a:gd name="connsiteY31" fmla="*/ 1646475 h 1660543"/>
                  <a:gd name="connsiteX32" fmla="*/ 393895 w 3035885"/>
                  <a:gd name="connsiteY32" fmla="*/ 1660543 h 1660543"/>
                  <a:gd name="connsiteX33" fmla="*/ 393895 w 3035885"/>
                  <a:gd name="connsiteY33" fmla="*/ 1463595 h 1660543"/>
                  <a:gd name="connsiteX34" fmla="*/ 407963 w 3035885"/>
                  <a:gd name="connsiteY34" fmla="*/ 1421392 h 1660543"/>
                  <a:gd name="connsiteX35" fmla="*/ 492369 w 3035885"/>
                  <a:gd name="connsiteY35" fmla="*/ 1351054 h 1660543"/>
                  <a:gd name="connsiteX36" fmla="*/ 562707 w 3035885"/>
                  <a:gd name="connsiteY36" fmla="*/ 1365122 h 1660543"/>
                  <a:gd name="connsiteX37" fmla="*/ 576775 w 3035885"/>
                  <a:gd name="connsiteY37" fmla="*/ 1407325 h 1660543"/>
                  <a:gd name="connsiteX38" fmla="*/ 590843 w 3035885"/>
                  <a:gd name="connsiteY38" fmla="*/ 1533934 h 1660543"/>
                  <a:gd name="connsiteX39" fmla="*/ 576775 w 3035885"/>
                  <a:gd name="connsiteY39" fmla="*/ 1646475 h 1660543"/>
                  <a:gd name="connsiteX40" fmla="*/ 534572 w 3035885"/>
                  <a:gd name="connsiteY40" fmla="*/ 1632408 h 1660543"/>
                  <a:gd name="connsiteX41" fmla="*/ 492369 w 3035885"/>
                  <a:gd name="connsiteY41" fmla="*/ 1604272 h 1660543"/>
                  <a:gd name="connsiteX42" fmla="*/ 492369 w 3035885"/>
                  <a:gd name="connsiteY42" fmla="*/ 1393257 h 1660543"/>
                  <a:gd name="connsiteX43" fmla="*/ 520504 w 3035885"/>
                  <a:gd name="connsiteY43" fmla="*/ 1336986 h 1660543"/>
                  <a:gd name="connsiteX44" fmla="*/ 562707 w 3035885"/>
                  <a:gd name="connsiteY44" fmla="*/ 1322918 h 1660543"/>
                  <a:gd name="connsiteX45" fmla="*/ 647113 w 3035885"/>
                  <a:gd name="connsiteY45" fmla="*/ 1336986 h 1660543"/>
                  <a:gd name="connsiteX46" fmla="*/ 689317 w 3035885"/>
                  <a:gd name="connsiteY46" fmla="*/ 1351054 h 1660543"/>
                  <a:gd name="connsiteX47" fmla="*/ 717452 w 3035885"/>
                  <a:gd name="connsiteY47" fmla="*/ 1435460 h 1660543"/>
                  <a:gd name="connsiteX48" fmla="*/ 661181 w 3035885"/>
                  <a:gd name="connsiteY48" fmla="*/ 1604272 h 1660543"/>
                  <a:gd name="connsiteX49" fmla="*/ 618978 w 3035885"/>
                  <a:gd name="connsiteY49" fmla="*/ 1576137 h 1660543"/>
                  <a:gd name="connsiteX50" fmla="*/ 618978 w 3035885"/>
                  <a:gd name="connsiteY50" fmla="*/ 1393257 h 1660543"/>
                  <a:gd name="connsiteX51" fmla="*/ 647113 w 3035885"/>
                  <a:gd name="connsiteY51" fmla="*/ 1351054 h 1660543"/>
                  <a:gd name="connsiteX52" fmla="*/ 675249 w 3035885"/>
                  <a:gd name="connsiteY52" fmla="*/ 1322918 h 1660543"/>
                  <a:gd name="connsiteX53" fmla="*/ 731520 w 3035885"/>
                  <a:gd name="connsiteY53" fmla="*/ 1308851 h 1660543"/>
                  <a:gd name="connsiteX54" fmla="*/ 815926 w 3035885"/>
                  <a:gd name="connsiteY54" fmla="*/ 1322918 h 1660543"/>
                  <a:gd name="connsiteX55" fmla="*/ 844061 w 3035885"/>
                  <a:gd name="connsiteY55" fmla="*/ 1407325 h 1660543"/>
                  <a:gd name="connsiteX56" fmla="*/ 829993 w 3035885"/>
                  <a:gd name="connsiteY56" fmla="*/ 1618340 h 1660543"/>
                  <a:gd name="connsiteX57" fmla="*/ 787790 w 3035885"/>
                  <a:gd name="connsiteY57" fmla="*/ 1646475 h 1660543"/>
                  <a:gd name="connsiteX58" fmla="*/ 745587 w 3035885"/>
                  <a:gd name="connsiteY58" fmla="*/ 1604272 h 1660543"/>
                  <a:gd name="connsiteX59" fmla="*/ 773723 w 3035885"/>
                  <a:gd name="connsiteY59" fmla="*/ 1393257 h 1660543"/>
                  <a:gd name="connsiteX60" fmla="*/ 801858 w 3035885"/>
                  <a:gd name="connsiteY60" fmla="*/ 1351054 h 1660543"/>
                  <a:gd name="connsiteX61" fmla="*/ 844061 w 3035885"/>
                  <a:gd name="connsiteY61" fmla="*/ 1336986 h 1660543"/>
                  <a:gd name="connsiteX62" fmla="*/ 900332 w 3035885"/>
                  <a:gd name="connsiteY62" fmla="*/ 1351054 h 1660543"/>
                  <a:gd name="connsiteX63" fmla="*/ 928467 w 3035885"/>
                  <a:gd name="connsiteY63" fmla="*/ 1393257 h 1660543"/>
                  <a:gd name="connsiteX64" fmla="*/ 956603 w 3035885"/>
                  <a:gd name="connsiteY64" fmla="*/ 1421392 h 1660543"/>
                  <a:gd name="connsiteX65" fmla="*/ 956603 w 3035885"/>
                  <a:gd name="connsiteY65" fmla="*/ 1604272 h 1660543"/>
                  <a:gd name="connsiteX66" fmla="*/ 900332 w 3035885"/>
                  <a:gd name="connsiteY66" fmla="*/ 1590205 h 1660543"/>
                  <a:gd name="connsiteX67" fmla="*/ 900332 w 3035885"/>
                  <a:gd name="connsiteY67" fmla="*/ 1379189 h 1660543"/>
                  <a:gd name="connsiteX68" fmla="*/ 914400 w 3035885"/>
                  <a:gd name="connsiteY68" fmla="*/ 1322918 h 1660543"/>
                  <a:gd name="connsiteX69" fmla="*/ 956603 w 3035885"/>
                  <a:gd name="connsiteY69" fmla="*/ 1308851 h 1660543"/>
                  <a:gd name="connsiteX70" fmla="*/ 1069144 w 3035885"/>
                  <a:gd name="connsiteY70" fmla="*/ 1421392 h 1660543"/>
                  <a:gd name="connsiteX71" fmla="*/ 1083212 w 3035885"/>
                  <a:gd name="connsiteY71" fmla="*/ 1463595 h 1660543"/>
                  <a:gd name="connsiteX72" fmla="*/ 1097280 w 3035885"/>
                  <a:gd name="connsiteY72" fmla="*/ 1505798 h 1660543"/>
                  <a:gd name="connsiteX73" fmla="*/ 1026941 w 3035885"/>
                  <a:gd name="connsiteY73" fmla="*/ 1590205 h 1660543"/>
                  <a:gd name="connsiteX74" fmla="*/ 998806 w 3035885"/>
                  <a:gd name="connsiteY74" fmla="*/ 1548002 h 1660543"/>
                  <a:gd name="connsiteX75" fmla="*/ 1012873 w 3035885"/>
                  <a:gd name="connsiteY75" fmla="*/ 1308851 h 1660543"/>
                  <a:gd name="connsiteX76" fmla="*/ 1055077 w 3035885"/>
                  <a:gd name="connsiteY76" fmla="*/ 1294783 h 1660543"/>
                  <a:gd name="connsiteX77" fmla="*/ 1083212 w 3035885"/>
                  <a:gd name="connsiteY77" fmla="*/ 1336986 h 1660543"/>
                  <a:gd name="connsiteX78" fmla="*/ 1139483 w 3035885"/>
                  <a:gd name="connsiteY78" fmla="*/ 1393257 h 1660543"/>
                  <a:gd name="connsiteX79" fmla="*/ 1153550 w 3035885"/>
                  <a:gd name="connsiteY79" fmla="*/ 1435460 h 1660543"/>
                  <a:gd name="connsiteX80" fmla="*/ 1181686 w 3035885"/>
                  <a:gd name="connsiteY80" fmla="*/ 1463595 h 1660543"/>
                  <a:gd name="connsiteX81" fmla="*/ 1195753 w 3035885"/>
                  <a:gd name="connsiteY81" fmla="*/ 1519866 h 1660543"/>
                  <a:gd name="connsiteX82" fmla="*/ 1181686 w 3035885"/>
                  <a:gd name="connsiteY82" fmla="*/ 1618340 h 1660543"/>
                  <a:gd name="connsiteX83" fmla="*/ 1125415 w 3035885"/>
                  <a:gd name="connsiteY83" fmla="*/ 1533934 h 1660543"/>
                  <a:gd name="connsiteX84" fmla="*/ 1181686 w 3035885"/>
                  <a:gd name="connsiteY84" fmla="*/ 1322918 h 1660543"/>
                  <a:gd name="connsiteX85" fmla="*/ 1223889 w 3035885"/>
                  <a:gd name="connsiteY85" fmla="*/ 1336986 h 1660543"/>
                  <a:gd name="connsiteX86" fmla="*/ 1252024 w 3035885"/>
                  <a:gd name="connsiteY86" fmla="*/ 1365122 h 1660543"/>
                  <a:gd name="connsiteX87" fmla="*/ 1266092 w 3035885"/>
                  <a:gd name="connsiteY87" fmla="*/ 1590205 h 1660543"/>
                  <a:gd name="connsiteX88" fmla="*/ 1237957 w 3035885"/>
                  <a:gd name="connsiteY88" fmla="*/ 1562069 h 1660543"/>
                  <a:gd name="connsiteX89" fmla="*/ 1223889 w 3035885"/>
                  <a:gd name="connsiteY89" fmla="*/ 1519866 h 1660543"/>
                  <a:gd name="connsiteX90" fmla="*/ 1252024 w 3035885"/>
                  <a:gd name="connsiteY90" fmla="*/ 1266648 h 1660543"/>
                  <a:gd name="connsiteX91" fmla="*/ 1294227 w 3035885"/>
                  <a:gd name="connsiteY91" fmla="*/ 1280715 h 1660543"/>
                  <a:gd name="connsiteX92" fmla="*/ 1392701 w 3035885"/>
                  <a:gd name="connsiteY92" fmla="*/ 1393257 h 1660543"/>
                  <a:gd name="connsiteX93" fmla="*/ 1392701 w 3035885"/>
                  <a:gd name="connsiteY93" fmla="*/ 1562069 h 1660543"/>
                  <a:gd name="connsiteX94" fmla="*/ 1350498 w 3035885"/>
                  <a:gd name="connsiteY94" fmla="*/ 1576137 h 1660543"/>
                  <a:gd name="connsiteX95" fmla="*/ 1266092 w 3035885"/>
                  <a:gd name="connsiteY95" fmla="*/ 1477663 h 1660543"/>
                  <a:gd name="connsiteX96" fmla="*/ 1252024 w 3035885"/>
                  <a:gd name="connsiteY96" fmla="*/ 1435460 h 1660543"/>
                  <a:gd name="connsiteX97" fmla="*/ 1266092 w 3035885"/>
                  <a:gd name="connsiteY97" fmla="*/ 1322918 h 1660543"/>
                  <a:gd name="connsiteX98" fmla="*/ 1406769 w 3035885"/>
                  <a:gd name="connsiteY98" fmla="*/ 1308851 h 1660543"/>
                  <a:gd name="connsiteX99" fmla="*/ 1434904 w 3035885"/>
                  <a:gd name="connsiteY99" fmla="*/ 1351054 h 1660543"/>
                  <a:gd name="connsiteX100" fmla="*/ 1463040 w 3035885"/>
                  <a:gd name="connsiteY100" fmla="*/ 1379189 h 1660543"/>
                  <a:gd name="connsiteX101" fmla="*/ 1477107 w 3035885"/>
                  <a:gd name="connsiteY101" fmla="*/ 1421392 h 1660543"/>
                  <a:gd name="connsiteX102" fmla="*/ 1392701 w 3035885"/>
                  <a:gd name="connsiteY102" fmla="*/ 1562069 h 1660543"/>
                  <a:gd name="connsiteX103" fmla="*/ 1350498 w 3035885"/>
                  <a:gd name="connsiteY103" fmla="*/ 1548002 h 1660543"/>
                  <a:gd name="connsiteX104" fmla="*/ 1378633 w 3035885"/>
                  <a:gd name="connsiteY104" fmla="*/ 1351054 h 1660543"/>
                  <a:gd name="connsiteX105" fmla="*/ 1406769 w 3035885"/>
                  <a:gd name="connsiteY105" fmla="*/ 1322918 h 1660543"/>
                  <a:gd name="connsiteX106" fmla="*/ 1448972 w 3035885"/>
                  <a:gd name="connsiteY106" fmla="*/ 1308851 h 1660543"/>
                  <a:gd name="connsiteX107" fmla="*/ 1505243 w 3035885"/>
                  <a:gd name="connsiteY107" fmla="*/ 1322918 h 1660543"/>
                  <a:gd name="connsiteX108" fmla="*/ 1533378 w 3035885"/>
                  <a:gd name="connsiteY108" fmla="*/ 1407325 h 1660543"/>
                  <a:gd name="connsiteX109" fmla="*/ 1561513 w 3035885"/>
                  <a:gd name="connsiteY109" fmla="*/ 1505798 h 1660543"/>
                  <a:gd name="connsiteX110" fmla="*/ 1547446 w 3035885"/>
                  <a:gd name="connsiteY110" fmla="*/ 1590205 h 1660543"/>
                  <a:gd name="connsiteX111" fmla="*/ 1519310 w 3035885"/>
                  <a:gd name="connsiteY111" fmla="*/ 1562069 h 1660543"/>
                  <a:gd name="connsiteX112" fmla="*/ 1477107 w 3035885"/>
                  <a:gd name="connsiteY112" fmla="*/ 1491731 h 1660543"/>
                  <a:gd name="connsiteX113" fmla="*/ 1491175 w 3035885"/>
                  <a:gd name="connsiteY113" fmla="*/ 1322918 h 1660543"/>
                  <a:gd name="connsiteX114" fmla="*/ 1505243 w 3035885"/>
                  <a:gd name="connsiteY114" fmla="*/ 1280715 h 1660543"/>
                  <a:gd name="connsiteX115" fmla="*/ 1547446 w 3035885"/>
                  <a:gd name="connsiteY115" fmla="*/ 1266648 h 1660543"/>
                  <a:gd name="connsiteX116" fmla="*/ 1589649 w 3035885"/>
                  <a:gd name="connsiteY116" fmla="*/ 1294783 h 1660543"/>
                  <a:gd name="connsiteX117" fmla="*/ 1631852 w 3035885"/>
                  <a:gd name="connsiteY117" fmla="*/ 1407325 h 1660543"/>
                  <a:gd name="connsiteX118" fmla="*/ 1645920 w 3035885"/>
                  <a:gd name="connsiteY118" fmla="*/ 1449528 h 1660543"/>
                  <a:gd name="connsiteX119" fmla="*/ 1631852 w 3035885"/>
                  <a:gd name="connsiteY119" fmla="*/ 1562069 h 1660543"/>
                  <a:gd name="connsiteX120" fmla="*/ 1561513 w 3035885"/>
                  <a:gd name="connsiteY120" fmla="*/ 1519866 h 1660543"/>
                  <a:gd name="connsiteX121" fmla="*/ 1575581 w 3035885"/>
                  <a:gd name="connsiteY121" fmla="*/ 1336986 h 1660543"/>
                  <a:gd name="connsiteX122" fmla="*/ 1603717 w 3035885"/>
                  <a:gd name="connsiteY122" fmla="*/ 1308851 h 1660543"/>
                  <a:gd name="connsiteX123" fmla="*/ 1645920 w 3035885"/>
                  <a:gd name="connsiteY123" fmla="*/ 1336986 h 1660543"/>
                  <a:gd name="connsiteX124" fmla="*/ 1688123 w 3035885"/>
                  <a:gd name="connsiteY124" fmla="*/ 1351054 h 1660543"/>
                  <a:gd name="connsiteX125" fmla="*/ 1688123 w 3035885"/>
                  <a:gd name="connsiteY125" fmla="*/ 1548002 h 1660543"/>
                  <a:gd name="connsiteX126" fmla="*/ 1645920 w 3035885"/>
                  <a:gd name="connsiteY126" fmla="*/ 1533934 h 1660543"/>
                  <a:gd name="connsiteX127" fmla="*/ 1645920 w 3035885"/>
                  <a:gd name="connsiteY127" fmla="*/ 1294783 h 1660543"/>
                  <a:gd name="connsiteX128" fmla="*/ 1702190 w 3035885"/>
                  <a:gd name="connsiteY128" fmla="*/ 1308851 h 1660543"/>
                  <a:gd name="connsiteX129" fmla="*/ 1730326 w 3035885"/>
                  <a:gd name="connsiteY129" fmla="*/ 1336986 h 1660543"/>
                  <a:gd name="connsiteX130" fmla="*/ 1730326 w 3035885"/>
                  <a:gd name="connsiteY130" fmla="*/ 1449528 h 1660543"/>
                  <a:gd name="connsiteX131" fmla="*/ 1955409 w 3035885"/>
                  <a:gd name="connsiteY131" fmla="*/ 1435460 h 1660543"/>
                  <a:gd name="connsiteX132" fmla="*/ 2025747 w 3035885"/>
                  <a:gd name="connsiteY132" fmla="*/ 1421392 h 1660543"/>
                  <a:gd name="connsiteX133" fmla="*/ 2110153 w 3035885"/>
                  <a:gd name="connsiteY133" fmla="*/ 1393257 h 1660543"/>
                  <a:gd name="connsiteX134" fmla="*/ 2208627 w 3035885"/>
                  <a:gd name="connsiteY134" fmla="*/ 1322918 h 1660543"/>
                  <a:gd name="connsiteX135" fmla="*/ 2236763 w 3035885"/>
                  <a:gd name="connsiteY135" fmla="*/ 1294783 h 1660543"/>
                  <a:gd name="connsiteX136" fmla="*/ 2264898 w 3035885"/>
                  <a:gd name="connsiteY136" fmla="*/ 1252580 h 1660543"/>
                  <a:gd name="connsiteX137" fmla="*/ 2307101 w 3035885"/>
                  <a:gd name="connsiteY137" fmla="*/ 1224445 h 1660543"/>
                  <a:gd name="connsiteX138" fmla="*/ 2335237 w 3035885"/>
                  <a:gd name="connsiteY138" fmla="*/ 1182242 h 1660543"/>
                  <a:gd name="connsiteX139" fmla="*/ 2377440 w 3035885"/>
                  <a:gd name="connsiteY139" fmla="*/ 999362 h 1660543"/>
                  <a:gd name="connsiteX140" fmla="*/ 2391507 w 3035885"/>
                  <a:gd name="connsiteY140" fmla="*/ 788346 h 1660543"/>
                  <a:gd name="connsiteX141" fmla="*/ 2419643 w 3035885"/>
                  <a:gd name="connsiteY141" fmla="*/ 732075 h 1660543"/>
                  <a:gd name="connsiteX142" fmla="*/ 2447778 w 3035885"/>
                  <a:gd name="connsiteY142" fmla="*/ 577331 h 1660543"/>
                  <a:gd name="connsiteX143" fmla="*/ 2489981 w 3035885"/>
                  <a:gd name="connsiteY143" fmla="*/ 253774 h 1660543"/>
                  <a:gd name="connsiteX144" fmla="*/ 2518117 w 3035885"/>
                  <a:gd name="connsiteY144" fmla="*/ 211571 h 1660543"/>
                  <a:gd name="connsiteX145" fmla="*/ 2588455 w 3035885"/>
                  <a:gd name="connsiteY145" fmla="*/ 155300 h 1660543"/>
                  <a:gd name="connsiteX146" fmla="*/ 2672861 w 3035885"/>
                  <a:gd name="connsiteY146" fmla="*/ 127165 h 1660543"/>
                  <a:gd name="connsiteX147" fmla="*/ 3034892 w 3035885"/>
                  <a:gd name="connsiteY147" fmla="*/ 7776 h 1660543"/>
                  <a:gd name="connsiteX0" fmla="*/ 0 w 3093675"/>
                  <a:gd name="connsiteY0" fmla="*/ 1691239 h 1789713"/>
                  <a:gd name="connsiteX1" fmla="*/ 70338 w 3093675"/>
                  <a:gd name="connsiteY1" fmla="*/ 1606833 h 1789713"/>
                  <a:gd name="connsiteX2" fmla="*/ 84406 w 3093675"/>
                  <a:gd name="connsiteY2" fmla="*/ 1536495 h 1789713"/>
                  <a:gd name="connsiteX3" fmla="*/ 98473 w 3093675"/>
                  <a:gd name="connsiteY3" fmla="*/ 1480224 h 1789713"/>
                  <a:gd name="connsiteX4" fmla="*/ 140677 w 3093675"/>
                  <a:gd name="connsiteY4" fmla="*/ 1466156 h 1789713"/>
                  <a:gd name="connsiteX5" fmla="*/ 168812 w 3093675"/>
                  <a:gd name="connsiteY5" fmla="*/ 1494292 h 1789713"/>
                  <a:gd name="connsiteX6" fmla="*/ 168812 w 3093675"/>
                  <a:gd name="connsiteY6" fmla="*/ 1634968 h 1789713"/>
                  <a:gd name="connsiteX7" fmla="*/ 140677 w 3093675"/>
                  <a:gd name="connsiteY7" fmla="*/ 1775645 h 1789713"/>
                  <a:gd name="connsiteX8" fmla="*/ 112541 w 3093675"/>
                  <a:gd name="connsiteY8" fmla="*/ 1691239 h 1789713"/>
                  <a:gd name="connsiteX9" fmla="*/ 140677 w 3093675"/>
                  <a:gd name="connsiteY9" fmla="*/ 1606833 h 1789713"/>
                  <a:gd name="connsiteX10" fmla="*/ 168812 w 3093675"/>
                  <a:gd name="connsiteY10" fmla="*/ 1564630 h 1789713"/>
                  <a:gd name="connsiteX11" fmla="*/ 182880 w 3093675"/>
                  <a:gd name="connsiteY11" fmla="*/ 1522427 h 1789713"/>
                  <a:gd name="connsiteX12" fmla="*/ 196947 w 3093675"/>
                  <a:gd name="connsiteY12" fmla="*/ 1466156 h 1789713"/>
                  <a:gd name="connsiteX13" fmla="*/ 239150 w 3093675"/>
                  <a:gd name="connsiteY13" fmla="*/ 1452088 h 1789713"/>
                  <a:gd name="connsiteX14" fmla="*/ 295421 w 3093675"/>
                  <a:gd name="connsiteY14" fmla="*/ 1536495 h 1789713"/>
                  <a:gd name="connsiteX15" fmla="*/ 267286 w 3093675"/>
                  <a:gd name="connsiteY15" fmla="*/ 1691239 h 1789713"/>
                  <a:gd name="connsiteX16" fmla="*/ 239150 w 3093675"/>
                  <a:gd name="connsiteY16" fmla="*/ 1775645 h 1789713"/>
                  <a:gd name="connsiteX17" fmla="*/ 225083 w 3093675"/>
                  <a:gd name="connsiteY17" fmla="*/ 1564630 h 1789713"/>
                  <a:gd name="connsiteX18" fmla="*/ 253218 w 3093675"/>
                  <a:gd name="connsiteY18" fmla="*/ 1522427 h 1789713"/>
                  <a:gd name="connsiteX19" fmla="*/ 295421 w 3093675"/>
                  <a:gd name="connsiteY19" fmla="*/ 1494292 h 1789713"/>
                  <a:gd name="connsiteX20" fmla="*/ 351692 w 3093675"/>
                  <a:gd name="connsiteY20" fmla="*/ 1508359 h 1789713"/>
                  <a:gd name="connsiteX21" fmla="*/ 379827 w 3093675"/>
                  <a:gd name="connsiteY21" fmla="*/ 1592765 h 1789713"/>
                  <a:gd name="connsiteX22" fmla="*/ 365760 w 3093675"/>
                  <a:gd name="connsiteY22" fmla="*/ 1747510 h 1789713"/>
                  <a:gd name="connsiteX23" fmla="*/ 309489 w 3093675"/>
                  <a:gd name="connsiteY23" fmla="*/ 1733442 h 1789713"/>
                  <a:gd name="connsiteX24" fmla="*/ 295421 w 3093675"/>
                  <a:gd name="connsiteY24" fmla="*/ 1691239 h 1789713"/>
                  <a:gd name="connsiteX25" fmla="*/ 337624 w 3093675"/>
                  <a:gd name="connsiteY25" fmla="*/ 1550562 h 1789713"/>
                  <a:gd name="connsiteX26" fmla="*/ 351692 w 3093675"/>
                  <a:gd name="connsiteY26" fmla="*/ 1508359 h 1789713"/>
                  <a:gd name="connsiteX27" fmla="*/ 393895 w 3093675"/>
                  <a:gd name="connsiteY27" fmla="*/ 1480224 h 1789713"/>
                  <a:gd name="connsiteX28" fmla="*/ 422030 w 3093675"/>
                  <a:gd name="connsiteY28" fmla="*/ 1452088 h 1789713"/>
                  <a:gd name="connsiteX29" fmla="*/ 450166 w 3093675"/>
                  <a:gd name="connsiteY29" fmla="*/ 1480224 h 1789713"/>
                  <a:gd name="connsiteX30" fmla="*/ 450166 w 3093675"/>
                  <a:gd name="connsiteY30" fmla="*/ 1733442 h 1789713"/>
                  <a:gd name="connsiteX31" fmla="*/ 436098 w 3093675"/>
                  <a:gd name="connsiteY31" fmla="*/ 1775645 h 1789713"/>
                  <a:gd name="connsiteX32" fmla="*/ 393895 w 3093675"/>
                  <a:gd name="connsiteY32" fmla="*/ 1789713 h 1789713"/>
                  <a:gd name="connsiteX33" fmla="*/ 393895 w 3093675"/>
                  <a:gd name="connsiteY33" fmla="*/ 1592765 h 1789713"/>
                  <a:gd name="connsiteX34" fmla="*/ 407963 w 3093675"/>
                  <a:gd name="connsiteY34" fmla="*/ 1550562 h 1789713"/>
                  <a:gd name="connsiteX35" fmla="*/ 492369 w 3093675"/>
                  <a:gd name="connsiteY35" fmla="*/ 1480224 h 1789713"/>
                  <a:gd name="connsiteX36" fmla="*/ 562707 w 3093675"/>
                  <a:gd name="connsiteY36" fmla="*/ 1494292 h 1789713"/>
                  <a:gd name="connsiteX37" fmla="*/ 576775 w 3093675"/>
                  <a:gd name="connsiteY37" fmla="*/ 1536495 h 1789713"/>
                  <a:gd name="connsiteX38" fmla="*/ 590843 w 3093675"/>
                  <a:gd name="connsiteY38" fmla="*/ 1663104 h 1789713"/>
                  <a:gd name="connsiteX39" fmla="*/ 576775 w 3093675"/>
                  <a:gd name="connsiteY39" fmla="*/ 1775645 h 1789713"/>
                  <a:gd name="connsiteX40" fmla="*/ 534572 w 3093675"/>
                  <a:gd name="connsiteY40" fmla="*/ 1761578 h 1789713"/>
                  <a:gd name="connsiteX41" fmla="*/ 492369 w 3093675"/>
                  <a:gd name="connsiteY41" fmla="*/ 1733442 h 1789713"/>
                  <a:gd name="connsiteX42" fmla="*/ 492369 w 3093675"/>
                  <a:gd name="connsiteY42" fmla="*/ 1522427 h 1789713"/>
                  <a:gd name="connsiteX43" fmla="*/ 520504 w 3093675"/>
                  <a:gd name="connsiteY43" fmla="*/ 1466156 h 1789713"/>
                  <a:gd name="connsiteX44" fmla="*/ 562707 w 3093675"/>
                  <a:gd name="connsiteY44" fmla="*/ 1452088 h 1789713"/>
                  <a:gd name="connsiteX45" fmla="*/ 647113 w 3093675"/>
                  <a:gd name="connsiteY45" fmla="*/ 1466156 h 1789713"/>
                  <a:gd name="connsiteX46" fmla="*/ 689317 w 3093675"/>
                  <a:gd name="connsiteY46" fmla="*/ 1480224 h 1789713"/>
                  <a:gd name="connsiteX47" fmla="*/ 717452 w 3093675"/>
                  <a:gd name="connsiteY47" fmla="*/ 1564630 h 1789713"/>
                  <a:gd name="connsiteX48" fmla="*/ 661181 w 3093675"/>
                  <a:gd name="connsiteY48" fmla="*/ 1733442 h 1789713"/>
                  <a:gd name="connsiteX49" fmla="*/ 618978 w 3093675"/>
                  <a:gd name="connsiteY49" fmla="*/ 1705307 h 1789713"/>
                  <a:gd name="connsiteX50" fmla="*/ 618978 w 3093675"/>
                  <a:gd name="connsiteY50" fmla="*/ 1522427 h 1789713"/>
                  <a:gd name="connsiteX51" fmla="*/ 647113 w 3093675"/>
                  <a:gd name="connsiteY51" fmla="*/ 1480224 h 1789713"/>
                  <a:gd name="connsiteX52" fmla="*/ 675249 w 3093675"/>
                  <a:gd name="connsiteY52" fmla="*/ 1452088 h 1789713"/>
                  <a:gd name="connsiteX53" fmla="*/ 731520 w 3093675"/>
                  <a:gd name="connsiteY53" fmla="*/ 1438021 h 1789713"/>
                  <a:gd name="connsiteX54" fmla="*/ 815926 w 3093675"/>
                  <a:gd name="connsiteY54" fmla="*/ 1452088 h 1789713"/>
                  <a:gd name="connsiteX55" fmla="*/ 844061 w 3093675"/>
                  <a:gd name="connsiteY55" fmla="*/ 1536495 h 1789713"/>
                  <a:gd name="connsiteX56" fmla="*/ 829993 w 3093675"/>
                  <a:gd name="connsiteY56" fmla="*/ 1747510 h 1789713"/>
                  <a:gd name="connsiteX57" fmla="*/ 787790 w 3093675"/>
                  <a:gd name="connsiteY57" fmla="*/ 1775645 h 1789713"/>
                  <a:gd name="connsiteX58" fmla="*/ 745587 w 3093675"/>
                  <a:gd name="connsiteY58" fmla="*/ 1733442 h 1789713"/>
                  <a:gd name="connsiteX59" fmla="*/ 773723 w 3093675"/>
                  <a:gd name="connsiteY59" fmla="*/ 1522427 h 1789713"/>
                  <a:gd name="connsiteX60" fmla="*/ 801858 w 3093675"/>
                  <a:gd name="connsiteY60" fmla="*/ 1480224 h 1789713"/>
                  <a:gd name="connsiteX61" fmla="*/ 844061 w 3093675"/>
                  <a:gd name="connsiteY61" fmla="*/ 1466156 h 1789713"/>
                  <a:gd name="connsiteX62" fmla="*/ 900332 w 3093675"/>
                  <a:gd name="connsiteY62" fmla="*/ 1480224 h 1789713"/>
                  <a:gd name="connsiteX63" fmla="*/ 928467 w 3093675"/>
                  <a:gd name="connsiteY63" fmla="*/ 1522427 h 1789713"/>
                  <a:gd name="connsiteX64" fmla="*/ 956603 w 3093675"/>
                  <a:gd name="connsiteY64" fmla="*/ 1550562 h 1789713"/>
                  <a:gd name="connsiteX65" fmla="*/ 956603 w 3093675"/>
                  <a:gd name="connsiteY65" fmla="*/ 1733442 h 1789713"/>
                  <a:gd name="connsiteX66" fmla="*/ 900332 w 3093675"/>
                  <a:gd name="connsiteY66" fmla="*/ 1719375 h 1789713"/>
                  <a:gd name="connsiteX67" fmla="*/ 900332 w 3093675"/>
                  <a:gd name="connsiteY67" fmla="*/ 1508359 h 1789713"/>
                  <a:gd name="connsiteX68" fmla="*/ 914400 w 3093675"/>
                  <a:gd name="connsiteY68" fmla="*/ 1452088 h 1789713"/>
                  <a:gd name="connsiteX69" fmla="*/ 956603 w 3093675"/>
                  <a:gd name="connsiteY69" fmla="*/ 1438021 h 1789713"/>
                  <a:gd name="connsiteX70" fmla="*/ 1069144 w 3093675"/>
                  <a:gd name="connsiteY70" fmla="*/ 1550562 h 1789713"/>
                  <a:gd name="connsiteX71" fmla="*/ 1083212 w 3093675"/>
                  <a:gd name="connsiteY71" fmla="*/ 1592765 h 1789713"/>
                  <a:gd name="connsiteX72" fmla="*/ 1097280 w 3093675"/>
                  <a:gd name="connsiteY72" fmla="*/ 1634968 h 1789713"/>
                  <a:gd name="connsiteX73" fmla="*/ 1026941 w 3093675"/>
                  <a:gd name="connsiteY73" fmla="*/ 1719375 h 1789713"/>
                  <a:gd name="connsiteX74" fmla="*/ 998806 w 3093675"/>
                  <a:gd name="connsiteY74" fmla="*/ 1677172 h 1789713"/>
                  <a:gd name="connsiteX75" fmla="*/ 1012873 w 3093675"/>
                  <a:gd name="connsiteY75" fmla="*/ 1438021 h 1789713"/>
                  <a:gd name="connsiteX76" fmla="*/ 1055077 w 3093675"/>
                  <a:gd name="connsiteY76" fmla="*/ 1423953 h 1789713"/>
                  <a:gd name="connsiteX77" fmla="*/ 1083212 w 3093675"/>
                  <a:gd name="connsiteY77" fmla="*/ 1466156 h 1789713"/>
                  <a:gd name="connsiteX78" fmla="*/ 1139483 w 3093675"/>
                  <a:gd name="connsiteY78" fmla="*/ 1522427 h 1789713"/>
                  <a:gd name="connsiteX79" fmla="*/ 1153550 w 3093675"/>
                  <a:gd name="connsiteY79" fmla="*/ 1564630 h 1789713"/>
                  <a:gd name="connsiteX80" fmla="*/ 1181686 w 3093675"/>
                  <a:gd name="connsiteY80" fmla="*/ 1592765 h 1789713"/>
                  <a:gd name="connsiteX81" fmla="*/ 1195753 w 3093675"/>
                  <a:gd name="connsiteY81" fmla="*/ 1649036 h 1789713"/>
                  <a:gd name="connsiteX82" fmla="*/ 1181686 w 3093675"/>
                  <a:gd name="connsiteY82" fmla="*/ 1747510 h 1789713"/>
                  <a:gd name="connsiteX83" fmla="*/ 1125415 w 3093675"/>
                  <a:gd name="connsiteY83" fmla="*/ 1663104 h 1789713"/>
                  <a:gd name="connsiteX84" fmla="*/ 1181686 w 3093675"/>
                  <a:gd name="connsiteY84" fmla="*/ 1452088 h 1789713"/>
                  <a:gd name="connsiteX85" fmla="*/ 1223889 w 3093675"/>
                  <a:gd name="connsiteY85" fmla="*/ 1466156 h 1789713"/>
                  <a:gd name="connsiteX86" fmla="*/ 1252024 w 3093675"/>
                  <a:gd name="connsiteY86" fmla="*/ 1494292 h 1789713"/>
                  <a:gd name="connsiteX87" fmla="*/ 1266092 w 3093675"/>
                  <a:gd name="connsiteY87" fmla="*/ 1719375 h 1789713"/>
                  <a:gd name="connsiteX88" fmla="*/ 1237957 w 3093675"/>
                  <a:gd name="connsiteY88" fmla="*/ 1691239 h 1789713"/>
                  <a:gd name="connsiteX89" fmla="*/ 1223889 w 3093675"/>
                  <a:gd name="connsiteY89" fmla="*/ 1649036 h 1789713"/>
                  <a:gd name="connsiteX90" fmla="*/ 1252024 w 3093675"/>
                  <a:gd name="connsiteY90" fmla="*/ 1395818 h 1789713"/>
                  <a:gd name="connsiteX91" fmla="*/ 1294227 w 3093675"/>
                  <a:gd name="connsiteY91" fmla="*/ 1409885 h 1789713"/>
                  <a:gd name="connsiteX92" fmla="*/ 1392701 w 3093675"/>
                  <a:gd name="connsiteY92" fmla="*/ 1522427 h 1789713"/>
                  <a:gd name="connsiteX93" fmla="*/ 1392701 w 3093675"/>
                  <a:gd name="connsiteY93" fmla="*/ 1691239 h 1789713"/>
                  <a:gd name="connsiteX94" fmla="*/ 1350498 w 3093675"/>
                  <a:gd name="connsiteY94" fmla="*/ 1705307 h 1789713"/>
                  <a:gd name="connsiteX95" fmla="*/ 1266092 w 3093675"/>
                  <a:gd name="connsiteY95" fmla="*/ 1606833 h 1789713"/>
                  <a:gd name="connsiteX96" fmla="*/ 1252024 w 3093675"/>
                  <a:gd name="connsiteY96" fmla="*/ 1564630 h 1789713"/>
                  <a:gd name="connsiteX97" fmla="*/ 1266092 w 3093675"/>
                  <a:gd name="connsiteY97" fmla="*/ 1452088 h 1789713"/>
                  <a:gd name="connsiteX98" fmla="*/ 1406769 w 3093675"/>
                  <a:gd name="connsiteY98" fmla="*/ 1438021 h 1789713"/>
                  <a:gd name="connsiteX99" fmla="*/ 1434904 w 3093675"/>
                  <a:gd name="connsiteY99" fmla="*/ 1480224 h 1789713"/>
                  <a:gd name="connsiteX100" fmla="*/ 1463040 w 3093675"/>
                  <a:gd name="connsiteY100" fmla="*/ 1508359 h 1789713"/>
                  <a:gd name="connsiteX101" fmla="*/ 1477107 w 3093675"/>
                  <a:gd name="connsiteY101" fmla="*/ 1550562 h 1789713"/>
                  <a:gd name="connsiteX102" fmla="*/ 1392701 w 3093675"/>
                  <a:gd name="connsiteY102" fmla="*/ 1691239 h 1789713"/>
                  <a:gd name="connsiteX103" fmla="*/ 1350498 w 3093675"/>
                  <a:gd name="connsiteY103" fmla="*/ 1677172 h 1789713"/>
                  <a:gd name="connsiteX104" fmla="*/ 1378633 w 3093675"/>
                  <a:gd name="connsiteY104" fmla="*/ 1480224 h 1789713"/>
                  <a:gd name="connsiteX105" fmla="*/ 1406769 w 3093675"/>
                  <a:gd name="connsiteY105" fmla="*/ 1452088 h 1789713"/>
                  <a:gd name="connsiteX106" fmla="*/ 1448972 w 3093675"/>
                  <a:gd name="connsiteY106" fmla="*/ 1438021 h 1789713"/>
                  <a:gd name="connsiteX107" fmla="*/ 1505243 w 3093675"/>
                  <a:gd name="connsiteY107" fmla="*/ 1452088 h 1789713"/>
                  <a:gd name="connsiteX108" fmla="*/ 1533378 w 3093675"/>
                  <a:gd name="connsiteY108" fmla="*/ 1536495 h 1789713"/>
                  <a:gd name="connsiteX109" fmla="*/ 1561513 w 3093675"/>
                  <a:gd name="connsiteY109" fmla="*/ 1634968 h 1789713"/>
                  <a:gd name="connsiteX110" fmla="*/ 1547446 w 3093675"/>
                  <a:gd name="connsiteY110" fmla="*/ 1719375 h 1789713"/>
                  <a:gd name="connsiteX111" fmla="*/ 1519310 w 3093675"/>
                  <a:gd name="connsiteY111" fmla="*/ 1691239 h 1789713"/>
                  <a:gd name="connsiteX112" fmla="*/ 1477107 w 3093675"/>
                  <a:gd name="connsiteY112" fmla="*/ 1620901 h 1789713"/>
                  <a:gd name="connsiteX113" fmla="*/ 1491175 w 3093675"/>
                  <a:gd name="connsiteY113" fmla="*/ 1452088 h 1789713"/>
                  <a:gd name="connsiteX114" fmla="*/ 1505243 w 3093675"/>
                  <a:gd name="connsiteY114" fmla="*/ 1409885 h 1789713"/>
                  <a:gd name="connsiteX115" fmla="*/ 1547446 w 3093675"/>
                  <a:gd name="connsiteY115" fmla="*/ 1395818 h 1789713"/>
                  <a:gd name="connsiteX116" fmla="*/ 1589649 w 3093675"/>
                  <a:gd name="connsiteY116" fmla="*/ 1423953 h 1789713"/>
                  <a:gd name="connsiteX117" fmla="*/ 1631852 w 3093675"/>
                  <a:gd name="connsiteY117" fmla="*/ 1536495 h 1789713"/>
                  <a:gd name="connsiteX118" fmla="*/ 1645920 w 3093675"/>
                  <a:gd name="connsiteY118" fmla="*/ 1578698 h 1789713"/>
                  <a:gd name="connsiteX119" fmla="*/ 1631852 w 3093675"/>
                  <a:gd name="connsiteY119" fmla="*/ 1691239 h 1789713"/>
                  <a:gd name="connsiteX120" fmla="*/ 1561513 w 3093675"/>
                  <a:gd name="connsiteY120" fmla="*/ 1649036 h 1789713"/>
                  <a:gd name="connsiteX121" fmla="*/ 1575581 w 3093675"/>
                  <a:gd name="connsiteY121" fmla="*/ 1466156 h 1789713"/>
                  <a:gd name="connsiteX122" fmla="*/ 1603717 w 3093675"/>
                  <a:gd name="connsiteY122" fmla="*/ 1438021 h 1789713"/>
                  <a:gd name="connsiteX123" fmla="*/ 1645920 w 3093675"/>
                  <a:gd name="connsiteY123" fmla="*/ 1466156 h 1789713"/>
                  <a:gd name="connsiteX124" fmla="*/ 1688123 w 3093675"/>
                  <a:gd name="connsiteY124" fmla="*/ 1480224 h 1789713"/>
                  <a:gd name="connsiteX125" fmla="*/ 1688123 w 3093675"/>
                  <a:gd name="connsiteY125" fmla="*/ 1677172 h 1789713"/>
                  <a:gd name="connsiteX126" fmla="*/ 1645920 w 3093675"/>
                  <a:gd name="connsiteY126" fmla="*/ 1663104 h 1789713"/>
                  <a:gd name="connsiteX127" fmla="*/ 1645920 w 3093675"/>
                  <a:gd name="connsiteY127" fmla="*/ 1423953 h 1789713"/>
                  <a:gd name="connsiteX128" fmla="*/ 1702190 w 3093675"/>
                  <a:gd name="connsiteY128" fmla="*/ 1438021 h 1789713"/>
                  <a:gd name="connsiteX129" fmla="*/ 1730326 w 3093675"/>
                  <a:gd name="connsiteY129" fmla="*/ 1466156 h 1789713"/>
                  <a:gd name="connsiteX130" fmla="*/ 1730326 w 3093675"/>
                  <a:gd name="connsiteY130" fmla="*/ 1578698 h 1789713"/>
                  <a:gd name="connsiteX131" fmla="*/ 1955409 w 3093675"/>
                  <a:gd name="connsiteY131" fmla="*/ 1564630 h 1789713"/>
                  <a:gd name="connsiteX132" fmla="*/ 2025747 w 3093675"/>
                  <a:gd name="connsiteY132" fmla="*/ 1550562 h 1789713"/>
                  <a:gd name="connsiteX133" fmla="*/ 2110153 w 3093675"/>
                  <a:gd name="connsiteY133" fmla="*/ 1522427 h 1789713"/>
                  <a:gd name="connsiteX134" fmla="*/ 2208627 w 3093675"/>
                  <a:gd name="connsiteY134" fmla="*/ 1452088 h 1789713"/>
                  <a:gd name="connsiteX135" fmla="*/ 2236763 w 3093675"/>
                  <a:gd name="connsiteY135" fmla="*/ 1423953 h 1789713"/>
                  <a:gd name="connsiteX136" fmla="*/ 2264898 w 3093675"/>
                  <a:gd name="connsiteY136" fmla="*/ 1381750 h 1789713"/>
                  <a:gd name="connsiteX137" fmla="*/ 2307101 w 3093675"/>
                  <a:gd name="connsiteY137" fmla="*/ 1353615 h 1789713"/>
                  <a:gd name="connsiteX138" fmla="*/ 2335237 w 3093675"/>
                  <a:gd name="connsiteY138" fmla="*/ 1311412 h 1789713"/>
                  <a:gd name="connsiteX139" fmla="*/ 2377440 w 3093675"/>
                  <a:gd name="connsiteY139" fmla="*/ 1128532 h 1789713"/>
                  <a:gd name="connsiteX140" fmla="*/ 2391507 w 3093675"/>
                  <a:gd name="connsiteY140" fmla="*/ 917516 h 1789713"/>
                  <a:gd name="connsiteX141" fmla="*/ 2419643 w 3093675"/>
                  <a:gd name="connsiteY141" fmla="*/ 861245 h 1789713"/>
                  <a:gd name="connsiteX142" fmla="*/ 2447778 w 3093675"/>
                  <a:gd name="connsiteY142" fmla="*/ 706501 h 1789713"/>
                  <a:gd name="connsiteX143" fmla="*/ 2489981 w 3093675"/>
                  <a:gd name="connsiteY143" fmla="*/ 382944 h 1789713"/>
                  <a:gd name="connsiteX144" fmla="*/ 2518117 w 3093675"/>
                  <a:gd name="connsiteY144" fmla="*/ 340741 h 1789713"/>
                  <a:gd name="connsiteX145" fmla="*/ 2588455 w 3093675"/>
                  <a:gd name="connsiteY145" fmla="*/ 284470 h 1789713"/>
                  <a:gd name="connsiteX146" fmla="*/ 3063028 w 3093675"/>
                  <a:gd name="connsiteY146" fmla="*/ 3366 h 1789713"/>
                  <a:gd name="connsiteX147" fmla="*/ 3034892 w 3093675"/>
                  <a:gd name="connsiteY147" fmla="*/ 136946 h 1789713"/>
                  <a:gd name="connsiteX0" fmla="*/ 0 w 3449165"/>
                  <a:gd name="connsiteY0" fmla="*/ 1729254 h 1827728"/>
                  <a:gd name="connsiteX1" fmla="*/ 70338 w 3449165"/>
                  <a:gd name="connsiteY1" fmla="*/ 1644848 h 1827728"/>
                  <a:gd name="connsiteX2" fmla="*/ 84406 w 3449165"/>
                  <a:gd name="connsiteY2" fmla="*/ 1574510 h 1827728"/>
                  <a:gd name="connsiteX3" fmla="*/ 98473 w 3449165"/>
                  <a:gd name="connsiteY3" fmla="*/ 1518239 h 1827728"/>
                  <a:gd name="connsiteX4" fmla="*/ 140677 w 3449165"/>
                  <a:gd name="connsiteY4" fmla="*/ 1504171 h 1827728"/>
                  <a:gd name="connsiteX5" fmla="*/ 168812 w 3449165"/>
                  <a:gd name="connsiteY5" fmla="*/ 1532307 h 1827728"/>
                  <a:gd name="connsiteX6" fmla="*/ 168812 w 3449165"/>
                  <a:gd name="connsiteY6" fmla="*/ 1672983 h 1827728"/>
                  <a:gd name="connsiteX7" fmla="*/ 140677 w 3449165"/>
                  <a:gd name="connsiteY7" fmla="*/ 1813660 h 1827728"/>
                  <a:gd name="connsiteX8" fmla="*/ 112541 w 3449165"/>
                  <a:gd name="connsiteY8" fmla="*/ 1729254 h 1827728"/>
                  <a:gd name="connsiteX9" fmla="*/ 140677 w 3449165"/>
                  <a:gd name="connsiteY9" fmla="*/ 1644848 h 1827728"/>
                  <a:gd name="connsiteX10" fmla="*/ 168812 w 3449165"/>
                  <a:gd name="connsiteY10" fmla="*/ 1602645 h 1827728"/>
                  <a:gd name="connsiteX11" fmla="*/ 182880 w 3449165"/>
                  <a:gd name="connsiteY11" fmla="*/ 1560442 h 1827728"/>
                  <a:gd name="connsiteX12" fmla="*/ 196947 w 3449165"/>
                  <a:gd name="connsiteY12" fmla="*/ 1504171 h 1827728"/>
                  <a:gd name="connsiteX13" fmla="*/ 239150 w 3449165"/>
                  <a:gd name="connsiteY13" fmla="*/ 1490103 h 1827728"/>
                  <a:gd name="connsiteX14" fmla="*/ 295421 w 3449165"/>
                  <a:gd name="connsiteY14" fmla="*/ 1574510 h 1827728"/>
                  <a:gd name="connsiteX15" fmla="*/ 267286 w 3449165"/>
                  <a:gd name="connsiteY15" fmla="*/ 1729254 h 1827728"/>
                  <a:gd name="connsiteX16" fmla="*/ 239150 w 3449165"/>
                  <a:gd name="connsiteY16" fmla="*/ 1813660 h 1827728"/>
                  <a:gd name="connsiteX17" fmla="*/ 225083 w 3449165"/>
                  <a:gd name="connsiteY17" fmla="*/ 1602645 h 1827728"/>
                  <a:gd name="connsiteX18" fmla="*/ 253218 w 3449165"/>
                  <a:gd name="connsiteY18" fmla="*/ 1560442 h 1827728"/>
                  <a:gd name="connsiteX19" fmla="*/ 295421 w 3449165"/>
                  <a:gd name="connsiteY19" fmla="*/ 1532307 h 1827728"/>
                  <a:gd name="connsiteX20" fmla="*/ 351692 w 3449165"/>
                  <a:gd name="connsiteY20" fmla="*/ 1546374 h 1827728"/>
                  <a:gd name="connsiteX21" fmla="*/ 379827 w 3449165"/>
                  <a:gd name="connsiteY21" fmla="*/ 1630780 h 1827728"/>
                  <a:gd name="connsiteX22" fmla="*/ 365760 w 3449165"/>
                  <a:gd name="connsiteY22" fmla="*/ 1785525 h 1827728"/>
                  <a:gd name="connsiteX23" fmla="*/ 309489 w 3449165"/>
                  <a:gd name="connsiteY23" fmla="*/ 1771457 h 1827728"/>
                  <a:gd name="connsiteX24" fmla="*/ 295421 w 3449165"/>
                  <a:gd name="connsiteY24" fmla="*/ 1729254 h 1827728"/>
                  <a:gd name="connsiteX25" fmla="*/ 337624 w 3449165"/>
                  <a:gd name="connsiteY25" fmla="*/ 1588577 h 1827728"/>
                  <a:gd name="connsiteX26" fmla="*/ 351692 w 3449165"/>
                  <a:gd name="connsiteY26" fmla="*/ 1546374 h 1827728"/>
                  <a:gd name="connsiteX27" fmla="*/ 393895 w 3449165"/>
                  <a:gd name="connsiteY27" fmla="*/ 1518239 h 1827728"/>
                  <a:gd name="connsiteX28" fmla="*/ 422030 w 3449165"/>
                  <a:gd name="connsiteY28" fmla="*/ 1490103 h 1827728"/>
                  <a:gd name="connsiteX29" fmla="*/ 450166 w 3449165"/>
                  <a:gd name="connsiteY29" fmla="*/ 1518239 h 1827728"/>
                  <a:gd name="connsiteX30" fmla="*/ 450166 w 3449165"/>
                  <a:gd name="connsiteY30" fmla="*/ 1771457 h 1827728"/>
                  <a:gd name="connsiteX31" fmla="*/ 436098 w 3449165"/>
                  <a:gd name="connsiteY31" fmla="*/ 1813660 h 1827728"/>
                  <a:gd name="connsiteX32" fmla="*/ 393895 w 3449165"/>
                  <a:gd name="connsiteY32" fmla="*/ 1827728 h 1827728"/>
                  <a:gd name="connsiteX33" fmla="*/ 393895 w 3449165"/>
                  <a:gd name="connsiteY33" fmla="*/ 1630780 h 1827728"/>
                  <a:gd name="connsiteX34" fmla="*/ 407963 w 3449165"/>
                  <a:gd name="connsiteY34" fmla="*/ 1588577 h 1827728"/>
                  <a:gd name="connsiteX35" fmla="*/ 492369 w 3449165"/>
                  <a:gd name="connsiteY35" fmla="*/ 1518239 h 1827728"/>
                  <a:gd name="connsiteX36" fmla="*/ 562707 w 3449165"/>
                  <a:gd name="connsiteY36" fmla="*/ 1532307 h 1827728"/>
                  <a:gd name="connsiteX37" fmla="*/ 576775 w 3449165"/>
                  <a:gd name="connsiteY37" fmla="*/ 1574510 h 1827728"/>
                  <a:gd name="connsiteX38" fmla="*/ 590843 w 3449165"/>
                  <a:gd name="connsiteY38" fmla="*/ 1701119 h 1827728"/>
                  <a:gd name="connsiteX39" fmla="*/ 576775 w 3449165"/>
                  <a:gd name="connsiteY39" fmla="*/ 1813660 h 1827728"/>
                  <a:gd name="connsiteX40" fmla="*/ 534572 w 3449165"/>
                  <a:gd name="connsiteY40" fmla="*/ 1799593 h 1827728"/>
                  <a:gd name="connsiteX41" fmla="*/ 492369 w 3449165"/>
                  <a:gd name="connsiteY41" fmla="*/ 1771457 h 1827728"/>
                  <a:gd name="connsiteX42" fmla="*/ 492369 w 3449165"/>
                  <a:gd name="connsiteY42" fmla="*/ 1560442 h 1827728"/>
                  <a:gd name="connsiteX43" fmla="*/ 520504 w 3449165"/>
                  <a:gd name="connsiteY43" fmla="*/ 1504171 h 1827728"/>
                  <a:gd name="connsiteX44" fmla="*/ 562707 w 3449165"/>
                  <a:gd name="connsiteY44" fmla="*/ 1490103 h 1827728"/>
                  <a:gd name="connsiteX45" fmla="*/ 647113 w 3449165"/>
                  <a:gd name="connsiteY45" fmla="*/ 1504171 h 1827728"/>
                  <a:gd name="connsiteX46" fmla="*/ 689317 w 3449165"/>
                  <a:gd name="connsiteY46" fmla="*/ 1518239 h 1827728"/>
                  <a:gd name="connsiteX47" fmla="*/ 717452 w 3449165"/>
                  <a:gd name="connsiteY47" fmla="*/ 1602645 h 1827728"/>
                  <a:gd name="connsiteX48" fmla="*/ 661181 w 3449165"/>
                  <a:gd name="connsiteY48" fmla="*/ 1771457 h 1827728"/>
                  <a:gd name="connsiteX49" fmla="*/ 618978 w 3449165"/>
                  <a:gd name="connsiteY49" fmla="*/ 1743322 h 1827728"/>
                  <a:gd name="connsiteX50" fmla="*/ 618978 w 3449165"/>
                  <a:gd name="connsiteY50" fmla="*/ 1560442 h 1827728"/>
                  <a:gd name="connsiteX51" fmla="*/ 647113 w 3449165"/>
                  <a:gd name="connsiteY51" fmla="*/ 1518239 h 1827728"/>
                  <a:gd name="connsiteX52" fmla="*/ 675249 w 3449165"/>
                  <a:gd name="connsiteY52" fmla="*/ 1490103 h 1827728"/>
                  <a:gd name="connsiteX53" fmla="*/ 731520 w 3449165"/>
                  <a:gd name="connsiteY53" fmla="*/ 1476036 h 1827728"/>
                  <a:gd name="connsiteX54" fmla="*/ 815926 w 3449165"/>
                  <a:gd name="connsiteY54" fmla="*/ 1490103 h 1827728"/>
                  <a:gd name="connsiteX55" fmla="*/ 844061 w 3449165"/>
                  <a:gd name="connsiteY55" fmla="*/ 1574510 h 1827728"/>
                  <a:gd name="connsiteX56" fmla="*/ 829993 w 3449165"/>
                  <a:gd name="connsiteY56" fmla="*/ 1785525 h 1827728"/>
                  <a:gd name="connsiteX57" fmla="*/ 787790 w 3449165"/>
                  <a:gd name="connsiteY57" fmla="*/ 1813660 h 1827728"/>
                  <a:gd name="connsiteX58" fmla="*/ 745587 w 3449165"/>
                  <a:gd name="connsiteY58" fmla="*/ 1771457 h 1827728"/>
                  <a:gd name="connsiteX59" fmla="*/ 773723 w 3449165"/>
                  <a:gd name="connsiteY59" fmla="*/ 1560442 h 1827728"/>
                  <a:gd name="connsiteX60" fmla="*/ 801858 w 3449165"/>
                  <a:gd name="connsiteY60" fmla="*/ 1518239 h 1827728"/>
                  <a:gd name="connsiteX61" fmla="*/ 844061 w 3449165"/>
                  <a:gd name="connsiteY61" fmla="*/ 1504171 h 1827728"/>
                  <a:gd name="connsiteX62" fmla="*/ 900332 w 3449165"/>
                  <a:gd name="connsiteY62" fmla="*/ 1518239 h 1827728"/>
                  <a:gd name="connsiteX63" fmla="*/ 928467 w 3449165"/>
                  <a:gd name="connsiteY63" fmla="*/ 1560442 h 1827728"/>
                  <a:gd name="connsiteX64" fmla="*/ 956603 w 3449165"/>
                  <a:gd name="connsiteY64" fmla="*/ 1588577 h 1827728"/>
                  <a:gd name="connsiteX65" fmla="*/ 956603 w 3449165"/>
                  <a:gd name="connsiteY65" fmla="*/ 1771457 h 1827728"/>
                  <a:gd name="connsiteX66" fmla="*/ 900332 w 3449165"/>
                  <a:gd name="connsiteY66" fmla="*/ 1757390 h 1827728"/>
                  <a:gd name="connsiteX67" fmla="*/ 900332 w 3449165"/>
                  <a:gd name="connsiteY67" fmla="*/ 1546374 h 1827728"/>
                  <a:gd name="connsiteX68" fmla="*/ 914400 w 3449165"/>
                  <a:gd name="connsiteY68" fmla="*/ 1490103 h 1827728"/>
                  <a:gd name="connsiteX69" fmla="*/ 956603 w 3449165"/>
                  <a:gd name="connsiteY69" fmla="*/ 1476036 h 1827728"/>
                  <a:gd name="connsiteX70" fmla="*/ 1069144 w 3449165"/>
                  <a:gd name="connsiteY70" fmla="*/ 1588577 h 1827728"/>
                  <a:gd name="connsiteX71" fmla="*/ 1083212 w 3449165"/>
                  <a:gd name="connsiteY71" fmla="*/ 1630780 h 1827728"/>
                  <a:gd name="connsiteX72" fmla="*/ 1097280 w 3449165"/>
                  <a:gd name="connsiteY72" fmla="*/ 1672983 h 1827728"/>
                  <a:gd name="connsiteX73" fmla="*/ 1026941 w 3449165"/>
                  <a:gd name="connsiteY73" fmla="*/ 1757390 h 1827728"/>
                  <a:gd name="connsiteX74" fmla="*/ 998806 w 3449165"/>
                  <a:gd name="connsiteY74" fmla="*/ 1715187 h 1827728"/>
                  <a:gd name="connsiteX75" fmla="*/ 1012873 w 3449165"/>
                  <a:gd name="connsiteY75" fmla="*/ 1476036 h 1827728"/>
                  <a:gd name="connsiteX76" fmla="*/ 1055077 w 3449165"/>
                  <a:gd name="connsiteY76" fmla="*/ 1461968 h 1827728"/>
                  <a:gd name="connsiteX77" fmla="*/ 1083212 w 3449165"/>
                  <a:gd name="connsiteY77" fmla="*/ 1504171 h 1827728"/>
                  <a:gd name="connsiteX78" fmla="*/ 1139483 w 3449165"/>
                  <a:gd name="connsiteY78" fmla="*/ 1560442 h 1827728"/>
                  <a:gd name="connsiteX79" fmla="*/ 1153550 w 3449165"/>
                  <a:gd name="connsiteY79" fmla="*/ 1602645 h 1827728"/>
                  <a:gd name="connsiteX80" fmla="*/ 1181686 w 3449165"/>
                  <a:gd name="connsiteY80" fmla="*/ 1630780 h 1827728"/>
                  <a:gd name="connsiteX81" fmla="*/ 1195753 w 3449165"/>
                  <a:gd name="connsiteY81" fmla="*/ 1687051 h 1827728"/>
                  <a:gd name="connsiteX82" fmla="*/ 1181686 w 3449165"/>
                  <a:gd name="connsiteY82" fmla="*/ 1785525 h 1827728"/>
                  <a:gd name="connsiteX83" fmla="*/ 1125415 w 3449165"/>
                  <a:gd name="connsiteY83" fmla="*/ 1701119 h 1827728"/>
                  <a:gd name="connsiteX84" fmla="*/ 1181686 w 3449165"/>
                  <a:gd name="connsiteY84" fmla="*/ 1490103 h 1827728"/>
                  <a:gd name="connsiteX85" fmla="*/ 1223889 w 3449165"/>
                  <a:gd name="connsiteY85" fmla="*/ 1504171 h 1827728"/>
                  <a:gd name="connsiteX86" fmla="*/ 1252024 w 3449165"/>
                  <a:gd name="connsiteY86" fmla="*/ 1532307 h 1827728"/>
                  <a:gd name="connsiteX87" fmla="*/ 1266092 w 3449165"/>
                  <a:gd name="connsiteY87" fmla="*/ 1757390 h 1827728"/>
                  <a:gd name="connsiteX88" fmla="*/ 1237957 w 3449165"/>
                  <a:gd name="connsiteY88" fmla="*/ 1729254 h 1827728"/>
                  <a:gd name="connsiteX89" fmla="*/ 1223889 w 3449165"/>
                  <a:gd name="connsiteY89" fmla="*/ 1687051 h 1827728"/>
                  <a:gd name="connsiteX90" fmla="*/ 1252024 w 3449165"/>
                  <a:gd name="connsiteY90" fmla="*/ 1433833 h 1827728"/>
                  <a:gd name="connsiteX91" fmla="*/ 1294227 w 3449165"/>
                  <a:gd name="connsiteY91" fmla="*/ 1447900 h 1827728"/>
                  <a:gd name="connsiteX92" fmla="*/ 1392701 w 3449165"/>
                  <a:gd name="connsiteY92" fmla="*/ 1560442 h 1827728"/>
                  <a:gd name="connsiteX93" fmla="*/ 1392701 w 3449165"/>
                  <a:gd name="connsiteY93" fmla="*/ 1729254 h 1827728"/>
                  <a:gd name="connsiteX94" fmla="*/ 1350498 w 3449165"/>
                  <a:gd name="connsiteY94" fmla="*/ 1743322 h 1827728"/>
                  <a:gd name="connsiteX95" fmla="*/ 1266092 w 3449165"/>
                  <a:gd name="connsiteY95" fmla="*/ 1644848 h 1827728"/>
                  <a:gd name="connsiteX96" fmla="*/ 1252024 w 3449165"/>
                  <a:gd name="connsiteY96" fmla="*/ 1602645 h 1827728"/>
                  <a:gd name="connsiteX97" fmla="*/ 1266092 w 3449165"/>
                  <a:gd name="connsiteY97" fmla="*/ 1490103 h 1827728"/>
                  <a:gd name="connsiteX98" fmla="*/ 1406769 w 3449165"/>
                  <a:gd name="connsiteY98" fmla="*/ 1476036 h 1827728"/>
                  <a:gd name="connsiteX99" fmla="*/ 1434904 w 3449165"/>
                  <a:gd name="connsiteY99" fmla="*/ 1518239 h 1827728"/>
                  <a:gd name="connsiteX100" fmla="*/ 1463040 w 3449165"/>
                  <a:gd name="connsiteY100" fmla="*/ 1546374 h 1827728"/>
                  <a:gd name="connsiteX101" fmla="*/ 1477107 w 3449165"/>
                  <a:gd name="connsiteY101" fmla="*/ 1588577 h 1827728"/>
                  <a:gd name="connsiteX102" fmla="*/ 1392701 w 3449165"/>
                  <a:gd name="connsiteY102" fmla="*/ 1729254 h 1827728"/>
                  <a:gd name="connsiteX103" fmla="*/ 1350498 w 3449165"/>
                  <a:gd name="connsiteY103" fmla="*/ 1715187 h 1827728"/>
                  <a:gd name="connsiteX104" fmla="*/ 1378633 w 3449165"/>
                  <a:gd name="connsiteY104" fmla="*/ 1518239 h 1827728"/>
                  <a:gd name="connsiteX105" fmla="*/ 1406769 w 3449165"/>
                  <a:gd name="connsiteY105" fmla="*/ 1490103 h 1827728"/>
                  <a:gd name="connsiteX106" fmla="*/ 1448972 w 3449165"/>
                  <a:gd name="connsiteY106" fmla="*/ 1476036 h 1827728"/>
                  <a:gd name="connsiteX107" fmla="*/ 1505243 w 3449165"/>
                  <a:gd name="connsiteY107" fmla="*/ 1490103 h 1827728"/>
                  <a:gd name="connsiteX108" fmla="*/ 1533378 w 3449165"/>
                  <a:gd name="connsiteY108" fmla="*/ 1574510 h 1827728"/>
                  <a:gd name="connsiteX109" fmla="*/ 1561513 w 3449165"/>
                  <a:gd name="connsiteY109" fmla="*/ 1672983 h 1827728"/>
                  <a:gd name="connsiteX110" fmla="*/ 1547446 w 3449165"/>
                  <a:gd name="connsiteY110" fmla="*/ 1757390 h 1827728"/>
                  <a:gd name="connsiteX111" fmla="*/ 1519310 w 3449165"/>
                  <a:gd name="connsiteY111" fmla="*/ 1729254 h 1827728"/>
                  <a:gd name="connsiteX112" fmla="*/ 1477107 w 3449165"/>
                  <a:gd name="connsiteY112" fmla="*/ 1658916 h 1827728"/>
                  <a:gd name="connsiteX113" fmla="*/ 1491175 w 3449165"/>
                  <a:gd name="connsiteY113" fmla="*/ 1490103 h 1827728"/>
                  <a:gd name="connsiteX114" fmla="*/ 1505243 w 3449165"/>
                  <a:gd name="connsiteY114" fmla="*/ 1447900 h 1827728"/>
                  <a:gd name="connsiteX115" fmla="*/ 1547446 w 3449165"/>
                  <a:gd name="connsiteY115" fmla="*/ 1433833 h 1827728"/>
                  <a:gd name="connsiteX116" fmla="*/ 1589649 w 3449165"/>
                  <a:gd name="connsiteY116" fmla="*/ 1461968 h 1827728"/>
                  <a:gd name="connsiteX117" fmla="*/ 1631852 w 3449165"/>
                  <a:gd name="connsiteY117" fmla="*/ 1574510 h 1827728"/>
                  <a:gd name="connsiteX118" fmla="*/ 1645920 w 3449165"/>
                  <a:gd name="connsiteY118" fmla="*/ 1616713 h 1827728"/>
                  <a:gd name="connsiteX119" fmla="*/ 1631852 w 3449165"/>
                  <a:gd name="connsiteY119" fmla="*/ 1729254 h 1827728"/>
                  <a:gd name="connsiteX120" fmla="*/ 1561513 w 3449165"/>
                  <a:gd name="connsiteY120" fmla="*/ 1687051 h 1827728"/>
                  <a:gd name="connsiteX121" fmla="*/ 1575581 w 3449165"/>
                  <a:gd name="connsiteY121" fmla="*/ 1504171 h 1827728"/>
                  <a:gd name="connsiteX122" fmla="*/ 1603717 w 3449165"/>
                  <a:gd name="connsiteY122" fmla="*/ 1476036 h 1827728"/>
                  <a:gd name="connsiteX123" fmla="*/ 1645920 w 3449165"/>
                  <a:gd name="connsiteY123" fmla="*/ 1504171 h 1827728"/>
                  <a:gd name="connsiteX124" fmla="*/ 1688123 w 3449165"/>
                  <a:gd name="connsiteY124" fmla="*/ 1518239 h 1827728"/>
                  <a:gd name="connsiteX125" fmla="*/ 1688123 w 3449165"/>
                  <a:gd name="connsiteY125" fmla="*/ 1715187 h 1827728"/>
                  <a:gd name="connsiteX126" fmla="*/ 1645920 w 3449165"/>
                  <a:gd name="connsiteY126" fmla="*/ 1701119 h 1827728"/>
                  <a:gd name="connsiteX127" fmla="*/ 1645920 w 3449165"/>
                  <a:gd name="connsiteY127" fmla="*/ 1461968 h 1827728"/>
                  <a:gd name="connsiteX128" fmla="*/ 1702190 w 3449165"/>
                  <a:gd name="connsiteY128" fmla="*/ 1476036 h 1827728"/>
                  <a:gd name="connsiteX129" fmla="*/ 1730326 w 3449165"/>
                  <a:gd name="connsiteY129" fmla="*/ 1504171 h 1827728"/>
                  <a:gd name="connsiteX130" fmla="*/ 1730326 w 3449165"/>
                  <a:gd name="connsiteY130" fmla="*/ 1616713 h 1827728"/>
                  <a:gd name="connsiteX131" fmla="*/ 1955409 w 3449165"/>
                  <a:gd name="connsiteY131" fmla="*/ 1602645 h 1827728"/>
                  <a:gd name="connsiteX132" fmla="*/ 2025747 w 3449165"/>
                  <a:gd name="connsiteY132" fmla="*/ 1588577 h 1827728"/>
                  <a:gd name="connsiteX133" fmla="*/ 2110153 w 3449165"/>
                  <a:gd name="connsiteY133" fmla="*/ 1560442 h 1827728"/>
                  <a:gd name="connsiteX134" fmla="*/ 2208627 w 3449165"/>
                  <a:gd name="connsiteY134" fmla="*/ 1490103 h 1827728"/>
                  <a:gd name="connsiteX135" fmla="*/ 2236763 w 3449165"/>
                  <a:gd name="connsiteY135" fmla="*/ 1461968 h 1827728"/>
                  <a:gd name="connsiteX136" fmla="*/ 2264898 w 3449165"/>
                  <a:gd name="connsiteY136" fmla="*/ 1419765 h 1827728"/>
                  <a:gd name="connsiteX137" fmla="*/ 2307101 w 3449165"/>
                  <a:gd name="connsiteY137" fmla="*/ 1391630 h 1827728"/>
                  <a:gd name="connsiteX138" fmla="*/ 2335237 w 3449165"/>
                  <a:gd name="connsiteY138" fmla="*/ 1349427 h 1827728"/>
                  <a:gd name="connsiteX139" fmla="*/ 2377440 w 3449165"/>
                  <a:gd name="connsiteY139" fmla="*/ 1166547 h 1827728"/>
                  <a:gd name="connsiteX140" fmla="*/ 2391507 w 3449165"/>
                  <a:gd name="connsiteY140" fmla="*/ 955531 h 1827728"/>
                  <a:gd name="connsiteX141" fmla="*/ 2419643 w 3449165"/>
                  <a:gd name="connsiteY141" fmla="*/ 899260 h 1827728"/>
                  <a:gd name="connsiteX142" fmla="*/ 2447778 w 3449165"/>
                  <a:gd name="connsiteY142" fmla="*/ 744516 h 1827728"/>
                  <a:gd name="connsiteX143" fmla="*/ 2489981 w 3449165"/>
                  <a:gd name="connsiteY143" fmla="*/ 420959 h 1827728"/>
                  <a:gd name="connsiteX144" fmla="*/ 2518117 w 3449165"/>
                  <a:gd name="connsiteY144" fmla="*/ 378756 h 1827728"/>
                  <a:gd name="connsiteX145" fmla="*/ 2588455 w 3449165"/>
                  <a:gd name="connsiteY145" fmla="*/ 322485 h 1827728"/>
                  <a:gd name="connsiteX146" fmla="*/ 3063028 w 3449165"/>
                  <a:gd name="connsiteY146" fmla="*/ 41381 h 1827728"/>
                  <a:gd name="connsiteX147" fmla="*/ 3448010 w 3449165"/>
                  <a:gd name="connsiteY147" fmla="*/ 27395 h 182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3449165" h="1827728">
                    <a:moveTo>
                      <a:pt x="0" y="1729254"/>
                    </a:moveTo>
                    <a:cubicBezTo>
                      <a:pt x="23446" y="1701119"/>
                      <a:pt x="52801" y="1677000"/>
                      <a:pt x="70338" y="1644848"/>
                    </a:cubicBezTo>
                    <a:cubicBezTo>
                      <a:pt x="81788" y="1623857"/>
                      <a:pt x="79219" y="1597851"/>
                      <a:pt x="84406" y="1574510"/>
                    </a:cubicBezTo>
                    <a:cubicBezTo>
                      <a:pt x="88600" y="1555636"/>
                      <a:pt x="86395" y="1533337"/>
                      <a:pt x="98473" y="1518239"/>
                    </a:cubicBezTo>
                    <a:cubicBezTo>
                      <a:pt x="107737" y="1506660"/>
                      <a:pt x="126609" y="1508860"/>
                      <a:pt x="140677" y="1504171"/>
                    </a:cubicBezTo>
                    <a:cubicBezTo>
                      <a:pt x="150055" y="1513550"/>
                      <a:pt x="161988" y="1520934"/>
                      <a:pt x="168812" y="1532307"/>
                    </a:cubicBezTo>
                    <a:cubicBezTo>
                      <a:pt x="196932" y="1579173"/>
                      <a:pt x="177003" y="1619740"/>
                      <a:pt x="168812" y="1672983"/>
                    </a:cubicBezTo>
                    <a:cubicBezTo>
                      <a:pt x="155015" y="1762664"/>
                      <a:pt x="159324" y="1739070"/>
                      <a:pt x="140677" y="1813660"/>
                    </a:cubicBezTo>
                    <a:cubicBezTo>
                      <a:pt x="131298" y="1785525"/>
                      <a:pt x="103162" y="1757389"/>
                      <a:pt x="112541" y="1729254"/>
                    </a:cubicBezTo>
                    <a:lnTo>
                      <a:pt x="140677" y="1644848"/>
                    </a:lnTo>
                    <a:cubicBezTo>
                      <a:pt x="146024" y="1628808"/>
                      <a:pt x="161251" y="1617767"/>
                      <a:pt x="168812" y="1602645"/>
                    </a:cubicBezTo>
                    <a:cubicBezTo>
                      <a:pt x="175444" y="1589382"/>
                      <a:pt x="178806" y="1574700"/>
                      <a:pt x="182880" y="1560442"/>
                    </a:cubicBezTo>
                    <a:cubicBezTo>
                      <a:pt x="188191" y="1541852"/>
                      <a:pt x="184869" y="1519269"/>
                      <a:pt x="196947" y="1504171"/>
                    </a:cubicBezTo>
                    <a:cubicBezTo>
                      <a:pt x="206210" y="1492592"/>
                      <a:pt x="225082" y="1494792"/>
                      <a:pt x="239150" y="1490103"/>
                    </a:cubicBezTo>
                    <a:cubicBezTo>
                      <a:pt x="262723" y="1513676"/>
                      <a:pt x="292014" y="1537036"/>
                      <a:pt x="295421" y="1574510"/>
                    </a:cubicBezTo>
                    <a:cubicBezTo>
                      <a:pt x="297955" y="1602384"/>
                      <a:pt x="278120" y="1693142"/>
                      <a:pt x="267286" y="1729254"/>
                    </a:cubicBezTo>
                    <a:cubicBezTo>
                      <a:pt x="258764" y="1757661"/>
                      <a:pt x="239150" y="1813660"/>
                      <a:pt x="239150" y="1813660"/>
                    </a:cubicBezTo>
                    <a:cubicBezTo>
                      <a:pt x="206239" y="1714926"/>
                      <a:pt x="195352" y="1721567"/>
                      <a:pt x="225083" y="1602645"/>
                    </a:cubicBezTo>
                    <a:cubicBezTo>
                      <a:pt x="229184" y="1586243"/>
                      <a:pt x="241263" y="1572397"/>
                      <a:pt x="253218" y="1560442"/>
                    </a:cubicBezTo>
                    <a:cubicBezTo>
                      <a:pt x="265173" y="1548487"/>
                      <a:pt x="281353" y="1541685"/>
                      <a:pt x="295421" y="1532307"/>
                    </a:cubicBezTo>
                    <a:cubicBezTo>
                      <a:pt x="314178" y="1536996"/>
                      <a:pt x="339109" y="1531694"/>
                      <a:pt x="351692" y="1546374"/>
                    </a:cubicBezTo>
                    <a:cubicBezTo>
                      <a:pt x="370993" y="1568891"/>
                      <a:pt x="379827" y="1630780"/>
                      <a:pt x="379827" y="1630780"/>
                    </a:cubicBezTo>
                    <a:cubicBezTo>
                      <a:pt x="375138" y="1682362"/>
                      <a:pt x="388923" y="1739199"/>
                      <a:pt x="365760" y="1785525"/>
                    </a:cubicBezTo>
                    <a:cubicBezTo>
                      <a:pt x="357113" y="1802818"/>
                      <a:pt x="324587" y="1783535"/>
                      <a:pt x="309489" y="1771457"/>
                    </a:cubicBezTo>
                    <a:cubicBezTo>
                      <a:pt x="297910" y="1762194"/>
                      <a:pt x="300110" y="1743322"/>
                      <a:pt x="295421" y="1729254"/>
                    </a:cubicBezTo>
                    <a:cubicBezTo>
                      <a:pt x="321005" y="1550170"/>
                      <a:pt x="286444" y="1690938"/>
                      <a:pt x="337624" y="1588577"/>
                    </a:cubicBezTo>
                    <a:cubicBezTo>
                      <a:pt x="344256" y="1575314"/>
                      <a:pt x="342429" y="1557953"/>
                      <a:pt x="351692" y="1546374"/>
                    </a:cubicBezTo>
                    <a:cubicBezTo>
                      <a:pt x="362254" y="1533172"/>
                      <a:pt x="380693" y="1528801"/>
                      <a:pt x="393895" y="1518239"/>
                    </a:cubicBezTo>
                    <a:cubicBezTo>
                      <a:pt x="404252" y="1509953"/>
                      <a:pt x="412652" y="1499482"/>
                      <a:pt x="422030" y="1490103"/>
                    </a:cubicBezTo>
                    <a:cubicBezTo>
                      <a:pt x="431409" y="1499482"/>
                      <a:pt x="443342" y="1506866"/>
                      <a:pt x="450166" y="1518239"/>
                    </a:cubicBezTo>
                    <a:cubicBezTo>
                      <a:pt x="489288" y="1583443"/>
                      <a:pt x="452080" y="1754231"/>
                      <a:pt x="450166" y="1771457"/>
                    </a:cubicBezTo>
                    <a:cubicBezTo>
                      <a:pt x="448528" y="1786195"/>
                      <a:pt x="446583" y="1803175"/>
                      <a:pt x="436098" y="1813660"/>
                    </a:cubicBezTo>
                    <a:cubicBezTo>
                      <a:pt x="425613" y="1824145"/>
                      <a:pt x="407963" y="1823039"/>
                      <a:pt x="393895" y="1827728"/>
                    </a:cubicBezTo>
                    <a:cubicBezTo>
                      <a:pt x="365213" y="1741683"/>
                      <a:pt x="372320" y="1781800"/>
                      <a:pt x="393895" y="1630780"/>
                    </a:cubicBezTo>
                    <a:cubicBezTo>
                      <a:pt x="395992" y="1616100"/>
                      <a:pt x="399738" y="1600915"/>
                      <a:pt x="407963" y="1588577"/>
                    </a:cubicBezTo>
                    <a:cubicBezTo>
                      <a:pt x="429627" y="1556081"/>
                      <a:pt x="461227" y="1539000"/>
                      <a:pt x="492369" y="1518239"/>
                    </a:cubicBezTo>
                    <a:cubicBezTo>
                      <a:pt x="515815" y="1522928"/>
                      <a:pt x="542812" y="1519044"/>
                      <a:pt x="562707" y="1532307"/>
                    </a:cubicBezTo>
                    <a:cubicBezTo>
                      <a:pt x="575045" y="1540532"/>
                      <a:pt x="574337" y="1559883"/>
                      <a:pt x="576775" y="1574510"/>
                    </a:cubicBezTo>
                    <a:cubicBezTo>
                      <a:pt x="583756" y="1616395"/>
                      <a:pt x="586154" y="1658916"/>
                      <a:pt x="590843" y="1701119"/>
                    </a:cubicBezTo>
                    <a:cubicBezTo>
                      <a:pt x="586154" y="1738633"/>
                      <a:pt x="595532" y="1780836"/>
                      <a:pt x="576775" y="1813660"/>
                    </a:cubicBezTo>
                    <a:cubicBezTo>
                      <a:pt x="569418" y="1826535"/>
                      <a:pt x="547835" y="1806225"/>
                      <a:pt x="534572" y="1799593"/>
                    </a:cubicBezTo>
                    <a:cubicBezTo>
                      <a:pt x="519450" y="1792032"/>
                      <a:pt x="506437" y="1780836"/>
                      <a:pt x="492369" y="1771457"/>
                    </a:cubicBezTo>
                    <a:cubicBezTo>
                      <a:pt x="469675" y="1680684"/>
                      <a:pt x="466005" y="1692262"/>
                      <a:pt x="492369" y="1560442"/>
                    </a:cubicBezTo>
                    <a:cubicBezTo>
                      <a:pt x="496482" y="1539878"/>
                      <a:pt x="505675" y="1519000"/>
                      <a:pt x="520504" y="1504171"/>
                    </a:cubicBezTo>
                    <a:cubicBezTo>
                      <a:pt x="530989" y="1493685"/>
                      <a:pt x="548639" y="1494792"/>
                      <a:pt x="562707" y="1490103"/>
                    </a:cubicBezTo>
                    <a:cubicBezTo>
                      <a:pt x="590842" y="1494792"/>
                      <a:pt x="619269" y="1497983"/>
                      <a:pt x="647113" y="1504171"/>
                    </a:cubicBezTo>
                    <a:cubicBezTo>
                      <a:pt x="661589" y="1507388"/>
                      <a:pt x="680698" y="1506172"/>
                      <a:pt x="689317" y="1518239"/>
                    </a:cubicBezTo>
                    <a:cubicBezTo>
                      <a:pt x="706555" y="1542372"/>
                      <a:pt x="717452" y="1602645"/>
                      <a:pt x="717452" y="1602645"/>
                    </a:cubicBezTo>
                    <a:cubicBezTo>
                      <a:pt x="716327" y="1615023"/>
                      <a:pt x="748431" y="1785999"/>
                      <a:pt x="661181" y="1771457"/>
                    </a:cubicBezTo>
                    <a:cubicBezTo>
                      <a:pt x="644504" y="1768677"/>
                      <a:pt x="633046" y="1752700"/>
                      <a:pt x="618978" y="1743322"/>
                    </a:cubicBezTo>
                    <a:cubicBezTo>
                      <a:pt x="605576" y="1662912"/>
                      <a:pt x="593765" y="1644486"/>
                      <a:pt x="618978" y="1560442"/>
                    </a:cubicBezTo>
                    <a:cubicBezTo>
                      <a:pt x="623836" y="1544248"/>
                      <a:pt x="636551" y="1531441"/>
                      <a:pt x="647113" y="1518239"/>
                    </a:cubicBezTo>
                    <a:cubicBezTo>
                      <a:pt x="655399" y="1507882"/>
                      <a:pt x="663386" y="1496035"/>
                      <a:pt x="675249" y="1490103"/>
                    </a:cubicBezTo>
                    <a:cubicBezTo>
                      <a:pt x="692542" y="1481457"/>
                      <a:pt x="712763" y="1480725"/>
                      <a:pt x="731520" y="1476036"/>
                    </a:cubicBezTo>
                    <a:cubicBezTo>
                      <a:pt x="759655" y="1480725"/>
                      <a:pt x="794460" y="1471320"/>
                      <a:pt x="815926" y="1490103"/>
                    </a:cubicBezTo>
                    <a:cubicBezTo>
                      <a:pt x="838246" y="1509633"/>
                      <a:pt x="844061" y="1574510"/>
                      <a:pt x="844061" y="1574510"/>
                    </a:cubicBezTo>
                    <a:cubicBezTo>
                      <a:pt x="839372" y="1644848"/>
                      <a:pt x="846139" y="1716904"/>
                      <a:pt x="829993" y="1785525"/>
                    </a:cubicBezTo>
                    <a:cubicBezTo>
                      <a:pt x="826121" y="1801983"/>
                      <a:pt x="804467" y="1816440"/>
                      <a:pt x="787790" y="1813660"/>
                    </a:cubicBezTo>
                    <a:cubicBezTo>
                      <a:pt x="768166" y="1810389"/>
                      <a:pt x="759655" y="1785525"/>
                      <a:pt x="745587" y="1771457"/>
                    </a:cubicBezTo>
                    <a:cubicBezTo>
                      <a:pt x="748731" y="1733735"/>
                      <a:pt x="744991" y="1617906"/>
                      <a:pt x="773723" y="1560442"/>
                    </a:cubicBezTo>
                    <a:cubicBezTo>
                      <a:pt x="781284" y="1545320"/>
                      <a:pt x="788656" y="1528801"/>
                      <a:pt x="801858" y="1518239"/>
                    </a:cubicBezTo>
                    <a:cubicBezTo>
                      <a:pt x="813437" y="1508976"/>
                      <a:pt x="829993" y="1508860"/>
                      <a:pt x="844061" y="1504171"/>
                    </a:cubicBezTo>
                    <a:cubicBezTo>
                      <a:pt x="862818" y="1508860"/>
                      <a:pt x="884245" y="1507514"/>
                      <a:pt x="900332" y="1518239"/>
                    </a:cubicBezTo>
                    <a:cubicBezTo>
                      <a:pt x="914400" y="1527617"/>
                      <a:pt x="917905" y="1547240"/>
                      <a:pt x="928467" y="1560442"/>
                    </a:cubicBezTo>
                    <a:cubicBezTo>
                      <a:pt x="936753" y="1570799"/>
                      <a:pt x="947224" y="1579199"/>
                      <a:pt x="956603" y="1588577"/>
                    </a:cubicBezTo>
                    <a:cubicBezTo>
                      <a:pt x="977217" y="1650422"/>
                      <a:pt x="998698" y="1695686"/>
                      <a:pt x="956603" y="1771457"/>
                    </a:cubicBezTo>
                    <a:cubicBezTo>
                      <a:pt x="947214" y="1788358"/>
                      <a:pt x="919089" y="1762079"/>
                      <a:pt x="900332" y="1757390"/>
                    </a:cubicBezTo>
                    <a:cubicBezTo>
                      <a:pt x="869869" y="1666002"/>
                      <a:pt x="879469" y="1713274"/>
                      <a:pt x="900332" y="1546374"/>
                    </a:cubicBezTo>
                    <a:cubicBezTo>
                      <a:pt x="902730" y="1527189"/>
                      <a:pt x="902322" y="1505200"/>
                      <a:pt x="914400" y="1490103"/>
                    </a:cubicBezTo>
                    <a:cubicBezTo>
                      <a:pt x="923663" y="1478524"/>
                      <a:pt x="942535" y="1480725"/>
                      <a:pt x="956603" y="1476036"/>
                    </a:cubicBezTo>
                    <a:cubicBezTo>
                      <a:pt x="1069145" y="1513549"/>
                      <a:pt x="1031630" y="1476036"/>
                      <a:pt x="1069144" y="1588577"/>
                    </a:cubicBezTo>
                    <a:lnTo>
                      <a:pt x="1083212" y="1630780"/>
                    </a:lnTo>
                    <a:lnTo>
                      <a:pt x="1097280" y="1672983"/>
                    </a:lnTo>
                    <a:cubicBezTo>
                      <a:pt x="1090169" y="1708535"/>
                      <a:pt x="1097717" y="1780982"/>
                      <a:pt x="1026941" y="1757390"/>
                    </a:cubicBezTo>
                    <a:cubicBezTo>
                      <a:pt x="1010901" y="1752044"/>
                      <a:pt x="1008184" y="1729255"/>
                      <a:pt x="998806" y="1715187"/>
                    </a:cubicBezTo>
                    <a:cubicBezTo>
                      <a:pt x="1003495" y="1635470"/>
                      <a:pt x="995550" y="1553989"/>
                      <a:pt x="1012873" y="1476036"/>
                    </a:cubicBezTo>
                    <a:cubicBezTo>
                      <a:pt x="1016090" y="1461560"/>
                      <a:pt x="1041309" y="1456461"/>
                      <a:pt x="1055077" y="1461968"/>
                    </a:cubicBezTo>
                    <a:cubicBezTo>
                      <a:pt x="1070775" y="1468247"/>
                      <a:pt x="1072209" y="1491334"/>
                      <a:pt x="1083212" y="1504171"/>
                    </a:cubicBezTo>
                    <a:cubicBezTo>
                      <a:pt x="1100475" y="1524311"/>
                      <a:pt x="1139483" y="1560442"/>
                      <a:pt x="1139483" y="1560442"/>
                    </a:cubicBezTo>
                    <a:cubicBezTo>
                      <a:pt x="1144172" y="1574510"/>
                      <a:pt x="1145921" y="1589930"/>
                      <a:pt x="1153550" y="1602645"/>
                    </a:cubicBezTo>
                    <a:cubicBezTo>
                      <a:pt x="1160374" y="1614018"/>
                      <a:pt x="1175755" y="1618917"/>
                      <a:pt x="1181686" y="1630780"/>
                    </a:cubicBezTo>
                    <a:cubicBezTo>
                      <a:pt x="1190333" y="1648073"/>
                      <a:pt x="1191064" y="1668294"/>
                      <a:pt x="1195753" y="1687051"/>
                    </a:cubicBezTo>
                    <a:cubicBezTo>
                      <a:pt x="1191064" y="1719876"/>
                      <a:pt x="1214200" y="1779022"/>
                      <a:pt x="1181686" y="1785525"/>
                    </a:cubicBezTo>
                    <a:cubicBezTo>
                      <a:pt x="1148528" y="1792157"/>
                      <a:pt x="1125415" y="1701119"/>
                      <a:pt x="1125415" y="1701119"/>
                    </a:cubicBezTo>
                    <a:cubicBezTo>
                      <a:pt x="1129481" y="1644201"/>
                      <a:pt x="1079536" y="1490103"/>
                      <a:pt x="1181686" y="1490103"/>
                    </a:cubicBezTo>
                    <a:cubicBezTo>
                      <a:pt x="1196515" y="1490103"/>
                      <a:pt x="1209821" y="1499482"/>
                      <a:pt x="1223889" y="1504171"/>
                    </a:cubicBezTo>
                    <a:cubicBezTo>
                      <a:pt x="1233267" y="1513550"/>
                      <a:pt x="1243739" y="1521950"/>
                      <a:pt x="1252024" y="1532307"/>
                    </a:cubicBezTo>
                    <a:cubicBezTo>
                      <a:pt x="1315163" y="1611232"/>
                      <a:pt x="1277521" y="1608820"/>
                      <a:pt x="1266092" y="1757390"/>
                    </a:cubicBezTo>
                    <a:cubicBezTo>
                      <a:pt x="1256714" y="1748011"/>
                      <a:pt x="1244781" y="1740627"/>
                      <a:pt x="1237957" y="1729254"/>
                    </a:cubicBezTo>
                    <a:cubicBezTo>
                      <a:pt x="1230328" y="1716538"/>
                      <a:pt x="1223889" y="1701880"/>
                      <a:pt x="1223889" y="1687051"/>
                    </a:cubicBezTo>
                    <a:cubicBezTo>
                      <a:pt x="1223889" y="1532602"/>
                      <a:pt x="1226532" y="1535805"/>
                      <a:pt x="1252024" y="1433833"/>
                    </a:cubicBezTo>
                    <a:cubicBezTo>
                      <a:pt x="1266092" y="1438522"/>
                      <a:pt x="1282364" y="1439003"/>
                      <a:pt x="1294227" y="1447900"/>
                    </a:cubicBezTo>
                    <a:cubicBezTo>
                      <a:pt x="1349090" y="1489047"/>
                      <a:pt x="1360160" y="1511630"/>
                      <a:pt x="1392701" y="1560442"/>
                    </a:cubicBezTo>
                    <a:cubicBezTo>
                      <a:pt x="1408191" y="1622402"/>
                      <a:pt x="1424316" y="1658121"/>
                      <a:pt x="1392701" y="1729254"/>
                    </a:cubicBezTo>
                    <a:cubicBezTo>
                      <a:pt x="1386678" y="1742805"/>
                      <a:pt x="1364566" y="1738633"/>
                      <a:pt x="1350498" y="1743322"/>
                    </a:cubicBezTo>
                    <a:cubicBezTo>
                      <a:pt x="1265455" y="1722061"/>
                      <a:pt x="1300341" y="1747596"/>
                      <a:pt x="1266092" y="1644848"/>
                    </a:cubicBezTo>
                    <a:lnTo>
                      <a:pt x="1252024" y="1602645"/>
                    </a:lnTo>
                    <a:cubicBezTo>
                      <a:pt x="1256713" y="1565131"/>
                      <a:pt x="1252051" y="1525205"/>
                      <a:pt x="1266092" y="1490103"/>
                    </a:cubicBezTo>
                    <a:cubicBezTo>
                      <a:pt x="1287470" y="1436659"/>
                      <a:pt x="1386507" y="1473141"/>
                      <a:pt x="1406769" y="1476036"/>
                    </a:cubicBezTo>
                    <a:cubicBezTo>
                      <a:pt x="1416147" y="1490104"/>
                      <a:pt x="1424342" y="1505037"/>
                      <a:pt x="1434904" y="1518239"/>
                    </a:cubicBezTo>
                    <a:cubicBezTo>
                      <a:pt x="1443190" y="1528596"/>
                      <a:pt x="1456216" y="1535001"/>
                      <a:pt x="1463040" y="1546374"/>
                    </a:cubicBezTo>
                    <a:cubicBezTo>
                      <a:pt x="1470669" y="1559089"/>
                      <a:pt x="1472418" y="1574509"/>
                      <a:pt x="1477107" y="1588577"/>
                    </a:cubicBezTo>
                    <a:cubicBezTo>
                      <a:pt x="1462041" y="1754309"/>
                      <a:pt x="1513290" y="1759401"/>
                      <a:pt x="1392701" y="1729254"/>
                    </a:cubicBezTo>
                    <a:cubicBezTo>
                      <a:pt x="1378315" y="1725658"/>
                      <a:pt x="1364566" y="1719876"/>
                      <a:pt x="1350498" y="1715187"/>
                    </a:cubicBezTo>
                    <a:cubicBezTo>
                      <a:pt x="1350951" y="1710652"/>
                      <a:pt x="1359512" y="1556482"/>
                      <a:pt x="1378633" y="1518239"/>
                    </a:cubicBezTo>
                    <a:cubicBezTo>
                      <a:pt x="1384565" y="1506376"/>
                      <a:pt x="1395396" y="1496927"/>
                      <a:pt x="1406769" y="1490103"/>
                    </a:cubicBezTo>
                    <a:cubicBezTo>
                      <a:pt x="1419484" y="1482474"/>
                      <a:pt x="1434904" y="1480725"/>
                      <a:pt x="1448972" y="1476036"/>
                    </a:cubicBezTo>
                    <a:cubicBezTo>
                      <a:pt x="1467729" y="1480725"/>
                      <a:pt x="1492660" y="1475423"/>
                      <a:pt x="1505243" y="1490103"/>
                    </a:cubicBezTo>
                    <a:cubicBezTo>
                      <a:pt x="1524544" y="1512621"/>
                      <a:pt x="1524000" y="1546374"/>
                      <a:pt x="1533378" y="1574510"/>
                    </a:cubicBezTo>
                    <a:cubicBezTo>
                      <a:pt x="1553562" y="1635062"/>
                      <a:pt x="1543847" y="1602317"/>
                      <a:pt x="1561513" y="1672983"/>
                    </a:cubicBezTo>
                    <a:cubicBezTo>
                      <a:pt x="1556824" y="1701119"/>
                      <a:pt x="1564560" y="1734571"/>
                      <a:pt x="1547446" y="1757390"/>
                    </a:cubicBezTo>
                    <a:cubicBezTo>
                      <a:pt x="1539488" y="1768001"/>
                      <a:pt x="1526134" y="1740627"/>
                      <a:pt x="1519310" y="1729254"/>
                    </a:cubicBezTo>
                    <a:cubicBezTo>
                      <a:pt x="1464526" y="1637947"/>
                      <a:pt x="1548396" y="1730202"/>
                      <a:pt x="1477107" y="1658916"/>
                    </a:cubicBezTo>
                    <a:cubicBezTo>
                      <a:pt x="1481796" y="1602645"/>
                      <a:pt x="1483712" y="1546074"/>
                      <a:pt x="1491175" y="1490103"/>
                    </a:cubicBezTo>
                    <a:cubicBezTo>
                      <a:pt x="1493135" y="1475404"/>
                      <a:pt x="1494757" y="1458385"/>
                      <a:pt x="1505243" y="1447900"/>
                    </a:cubicBezTo>
                    <a:cubicBezTo>
                      <a:pt x="1515728" y="1437415"/>
                      <a:pt x="1533378" y="1438522"/>
                      <a:pt x="1547446" y="1433833"/>
                    </a:cubicBezTo>
                    <a:cubicBezTo>
                      <a:pt x="1561514" y="1443211"/>
                      <a:pt x="1577694" y="1450013"/>
                      <a:pt x="1589649" y="1461968"/>
                    </a:cubicBezTo>
                    <a:cubicBezTo>
                      <a:pt x="1628244" y="1500563"/>
                      <a:pt x="1618432" y="1520830"/>
                      <a:pt x="1631852" y="1574510"/>
                    </a:cubicBezTo>
                    <a:cubicBezTo>
                      <a:pt x="1635449" y="1588896"/>
                      <a:pt x="1641231" y="1602645"/>
                      <a:pt x="1645920" y="1616713"/>
                    </a:cubicBezTo>
                    <a:cubicBezTo>
                      <a:pt x="1641231" y="1654227"/>
                      <a:pt x="1650609" y="1696430"/>
                      <a:pt x="1631852" y="1729254"/>
                    </a:cubicBezTo>
                    <a:cubicBezTo>
                      <a:pt x="1618570" y="1752497"/>
                      <a:pt x="1563011" y="1688549"/>
                      <a:pt x="1561513" y="1687051"/>
                    </a:cubicBezTo>
                    <a:cubicBezTo>
                      <a:pt x="1566202" y="1626091"/>
                      <a:pt x="1563590" y="1564124"/>
                      <a:pt x="1575581" y="1504171"/>
                    </a:cubicBezTo>
                    <a:cubicBezTo>
                      <a:pt x="1578182" y="1491165"/>
                      <a:pt x="1590454" y="1476036"/>
                      <a:pt x="1603717" y="1476036"/>
                    </a:cubicBezTo>
                    <a:cubicBezTo>
                      <a:pt x="1620624" y="1476036"/>
                      <a:pt x="1630798" y="1496610"/>
                      <a:pt x="1645920" y="1504171"/>
                    </a:cubicBezTo>
                    <a:cubicBezTo>
                      <a:pt x="1659183" y="1510803"/>
                      <a:pt x="1674055" y="1513550"/>
                      <a:pt x="1688123" y="1518239"/>
                    </a:cubicBezTo>
                    <a:cubicBezTo>
                      <a:pt x="1697693" y="1575663"/>
                      <a:pt x="1719925" y="1659532"/>
                      <a:pt x="1688123" y="1715187"/>
                    </a:cubicBezTo>
                    <a:cubicBezTo>
                      <a:pt x="1680766" y="1728062"/>
                      <a:pt x="1659988" y="1705808"/>
                      <a:pt x="1645920" y="1701119"/>
                    </a:cubicBezTo>
                    <a:cubicBezTo>
                      <a:pt x="1617975" y="1617287"/>
                      <a:pt x="1600007" y="1581343"/>
                      <a:pt x="1645920" y="1461968"/>
                    </a:cubicBezTo>
                    <a:cubicBezTo>
                      <a:pt x="1652860" y="1443923"/>
                      <a:pt x="1683433" y="1471347"/>
                      <a:pt x="1702190" y="1476036"/>
                    </a:cubicBezTo>
                    <a:cubicBezTo>
                      <a:pt x="1711569" y="1485414"/>
                      <a:pt x="1723502" y="1492798"/>
                      <a:pt x="1730326" y="1504171"/>
                    </a:cubicBezTo>
                    <a:cubicBezTo>
                      <a:pt x="1756280" y="1547427"/>
                      <a:pt x="1740326" y="1566712"/>
                      <a:pt x="1730326" y="1616713"/>
                    </a:cubicBezTo>
                    <a:lnTo>
                      <a:pt x="1955409" y="1602645"/>
                    </a:lnTo>
                    <a:cubicBezTo>
                      <a:pt x="1978855" y="1597956"/>
                      <a:pt x="2002679" y="1594868"/>
                      <a:pt x="2025747" y="1588577"/>
                    </a:cubicBezTo>
                    <a:cubicBezTo>
                      <a:pt x="2054359" y="1580774"/>
                      <a:pt x="2110153" y="1560442"/>
                      <a:pt x="2110153" y="1560442"/>
                    </a:cubicBezTo>
                    <a:cubicBezTo>
                      <a:pt x="2176909" y="1493686"/>
                      <a:pt x="2141259" y="1512560"/>
                      <a:pt x="2208627" y="1490103"/>
                    </a:cubicBezTo>
                    <a:cubicBezTo>
                      <a:pt x="2218006" y="1480725"/>
                      <a:pt x="2228477" y="1472325"/>
                      <a:pt x="2236763" y="1461968"/>
                    </a:cubicBezTo>
                    <a:cubicBezTo>
                      <a:pt x="2247325" y="1448766"/>
                      <a:pt x="2252943" y="1431720"/>
                      <a:pt x="2264898" y="1419765"/>
                    </a:cubicBezTo>
                    <a:cubicBezTo>
                      <a:pt x="2276853" y="1407810"/>
                      <a:pt x="2293033" y="1401008"/>
                      <a:pt x="2307101" y="1391630"/>
                    </a:cubicBezTo>
                    <a:cubicBezTo>
                      <a:pt x="2316480" y="1377562"/>
                      <a:pt x="2329459" y="1365316"/>
                      <a:pt x="2335237" y="1349427"/>
                    </a:cubicBezTo>
                    <a:cubicBezTo>
                      <a:pt x="2350316" y="1307958"/>
                      <a:pt x="2367447" y="1216512"/>
                      <a:pt x="2377440" y="1166547"/>
                    </a:cubicBezTo>
                    <a:cubicBezTo>
                      <a:pt x="2382129" y="1096208"/>
                      <a:pt x="2380513" y="1025163"/>
                      <a:pt x="2391507" y="955531"/>
                    </a:cubicBezTo>
                    <a:cubicBezTo>
                      <a:pt x="2394778" y="934817"/>
                      <a:pt x="2412280" y="918896"/>
                      <a:pt x="2419643" y="899260"/>
                    </a:cubicBezTo>
                    <a:cubicBezTo>
                      <a:pt x="2434948" y="858447"/>
                      <a:pt x="2442644" y="780453"/>
                      <a:pt x="2447778" y="744516"/>
                    </a:cubicBezTo>
                    <a:cubicBezTo>
                      <a:pt x="2449675" y="712261"/>
                      <a:pt x="2441761" y="493288"/>
                      <a:pt x="2489981" y="420959"/>
                    </a:cubicBezTo>
                    <a:cubicBezTo>
                      <a:pt x="2499360" y="406891"/>
                      <a:pt x="2507555" y="391958"/>
                      <a:pt x="2518117" y="378756"/>
                    </a:cubicBezTo>
                    <a:cubicBezTo>
                      <a:pt x="2534246" y="358595"/>
                      <a:pt x="2497637" y="378714"/>
                      <a:pt x="2588455" y="322485"/>
                    </a:cubicBezTo>
                    <a:cubicBezTo>
                      <a:pt x="2679274" y="266256"/>
                      <a:pt x="2919769" y="90563"/>
                      <a:pt x="3063028" y="41381"/>
                    </a:cubicBezTo>
                    <a:cubicBezTo>
                      <a:pt x="3206287" y="-7801"/>
                      <a:pt x="3468708" y="-14003"/>
                      <a:pt x="3448010" y="27395"/>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75790" name="テキスト ボックス 9">
              <a:extLst>
                <a:ext uri="{FF2B5EF4-FFF2-40B4-BE49-F238E27FC236}">
                  <a16:creationId xmlns:a16="http://schemas.microsoft.com/office/drawing/2014/main" id="{1577B2DC-D3C7-4589-B2E7-5FCE88314FCD}"/>
                </a:ext>
              </a:extLst>
            </p:cNvPr>
            <p:cNvSpPr txBox="1">
              <a:spLocks noChangeArrowheads="1"/>
            </p:cNvSpPr>
            <p:nvPr/>
          </p:nvSpPr>
          <p:spPr bwMode="auto">
            <a:xfrm>
              <a:off x="3611217" y="1435423"/>
              <a:ext cx="6727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4400">
                  <a:solidFill>
                    <a:srgbClr val="FFFF00"/>
                  </a:solidFill>
                </a:rPr>
                <a:t>○</a:t>
              </a:r>
            </a:p>
          </p:txBody>
        </p:sp>
      </p:grpSp>
      <p:grpSp>
        <p:nvGrpSpPr>
          <p:cNvPr id="75783" name="グループ化 12">
            <a:extLst>
              <a:ext uri="{FF2B5EF4-FFF2-40B4-BE49-F238E27FC236}">
                <a16:creationId xmlns:a16="http://schemas.microsoft.com/office/drawing/2014/main" id="{97548886-0D78-4493-B29E-9BA231883AE0}"/>
              </a:ext>
            </a:extLst>
          </p:cNvPr>
          <p:cNvGrpSpPr>
            <a:grpSpLocks/>
          </p:cNvGrpSpPr>
          <p:nvPr/>
        </p:nvGrpSpPr>
        <p:grpSpPr bwMode="auto">
          <a:xfrm>
            <a:off x="304800" y="847725"/>
            <a:ext cx="2308225" cy="2054225"/>
            <a:chOff x="6228184" y="4147680"/>
            <a:chExt cx="2723410" cy="2305656"/>
          </a:xfrm>
        </p:grpSpPr>
        <p:pic>
          <p:nvPicPr>
            <p:cNvPr id="75785" name="Picture 5" descr="2012年6月14日 022">
              <a:extLst>
                <a:ext uri="{FF2B5EF4-FFF2-40B4-BE49-F238E27FC236}">
                  <a16:creationId xmlns:a16="http://schemas.microsoft.com/office/drawing/2014/main" id="{32524059-E5D3-48B1-8C53-8EEA42F6A0BD}"/>
                </a:ext>
              </a:extLst>
            </p:cNvPr>
            <p:cNvPicPr>
              <a:picLocks noChangeAspect="1" noChangeArrowheads="1"/>
            </p:cNvPicPr>
            <p:nvPr/>
          </p:nvPicPr>
          <p:blipFill>
            <a:blip r:embed="rId6" cstate="hqprint">
              <a:lum bright="12000"/>
              <a:extLst>
                <a:ext uri="{28A0092B-C50C-407E-A947-70E740481C1C}">
                  <a14:useLocalDpi xmlns:a14="http://schemas.microsoft.com/office/drawing/2010/main" val="0"/>
                </a:ext>
              </a:extLst>
            </a:blip>
            <a:srcRect/>
            <a:stretch>
              <a:fillRect/>
            </a:stretch>
          </p:blipFill>
          <p:spPr bwMode="auto">
            <a:xfrm>
              <a:off x="6228184" y="4246699"/>
              <a:ext cx="2723410" cy="22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環状矢印 14">
              <a:extLst>
                <a:ext uri="{FF2B5EF4-FFF2-40B4-BE49-F238E27FC236}">
                  <a16:creationId xmlns:a16="http://schemas.microsoft.com/office/drawing/2014/main" id="{FD583EEA-70F3-4BC6-8E86-168AF76ABD08}"/>
                </a:ext>
              </a:extLst>
            </p:cNvPr>
            <p:cNvSpPr/>
            <p:nvPr/>
          </p:nvSpPr>
          <p:spPr>
            <a:xfrm rot="7108109" flipH="1">
              <a:off x="7651076" y="4408174"/>
              <a:ext cx="853484" cy="863474"/>
            </a:xfrm>
            <a:prstGeom prst="circularArrow">
              <a:avLst>
                <a:gd name="adj1" fmla="val 12500"/>
                <a:gd name="adj2" fmla="val 1142319"/>
                <a:gd name="adj3" fmla="val 20457681"/>
                <a:gd name="adj4" fmla="val 16886038"/>
                <a:gd name="adj5"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chemeClr val="tx1"/>
                </a:solidFill>
              </a:endParaRPr>
            </a:p>
          </p:txBody>
        </p:sp>
        <p:sp>
          <p:nvSpPr>
            <p:cNvPr id="16" name="環状矢印 15">
              <a:extLst>
                <a:ext uri="{FF2B5EF4-FFF2-40B4-BE49-F238E27FC236}">
                  <a16:creationId xmlns:a16="http://schemas.microsoft.com/office/drawing/2014/main" id="{5C2D797E-D38A-423F-A523-D676A2741403}"/>
                </a:ext>
              </a:extLst>
            </p:cNvPr>
            <p:cNvSpPr/>
            <p:nvPr/>
          </p:nvSpPr>
          <p:spPr>
            <a:xfrm rot="6991196" flipH="1" flipV="1">
              <a:off x="6893428" y="4201686"/>
              <a:ext cx="853485" cy="745473"/>
            </a:xfrm>
            <a:prstGeom prst="circularArrow">
              <a:avLst>
                <a:gd name="adj1" fmla="val 12500"/>
                <a:gd name="adj2" fmla="val 1142319"/>
                <a:gd name="adj3" fmla="val 20457681"/>
                <a:gd name="adj4" fmla="val 16886038"/>
                <a:gd name="adj5"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chemeClr val="tx1"/>
                </a:solidFill>
              </a:endParaRPr>
            </a:p>
          </p:txBody>
        </p:sp>
      </p:grpSp>
      <p:sp>
        <p:nvSpPr>
          <p:cNvPr id="17" name="右矢印 16">
            <a:extLst>
              <a:ext uri="{FF2B5EF4-FFF2-40B4-BE49-F238E27FC236}">
                <a16:creationId xmlns:a16="http://schemas.microsoft.com/office/drawing/2014/main" id="{899E2E0A-093B-4B0E-B01C-D554742F7FF6}"/>
              </a:ext>
            </a:extLst>
          </p:cNvPr>
          <p:cNvSpPr/>
          <p:nvPr/>
        </p:nvSpPr>
        <p:spPr>
          <a:xfrm rot="867686">
            <a:off x="5006975" y="5470525"/>
            <a:ext cx="703263" cy="5461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図 1">
            <a:extLst>
              <a:ext uri="{FF2B5EF4-FFF2-40B4-BE49-F238E27FC236}">
                <a16:creationId xmlns:a16="http://schemas.microsoft.com/office/drawing/2014/main" id="{2F5F58DA-DAE5-4AB2-A900-84487517F22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4150" y="225425"/>
            <a:ext cx="417036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図 2">
            <a:extLst>
              <a:ext uri="{FF2B5EF4-FFF2-40B4-BE49-F238E27FC236}">
                <a16:creationId xmlns:a16="http://schemas.microsoft.com/office/drawing/2014/main" id="{56D8C739-9EF6-428A-B465-4DF56B70233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741863" y="225425"/>
            <a:ext cx="4200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図 3">
            <a:extLst>
              <a:ext uri="{FF2B5EF4-FFF2-40B4-BE49-F238E27FC236}">
                <a16:creationId xmlns:a16="http://schemas.microsoft.com/office/drawing/2014/main" id="{F8D9B587-DD00-4C8B-912C-187E33D1D25F}"/>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84150" y="3417888"/>
            <a:ext cx="417036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図 4">
            <a:extLst>
              <a:ext uri="{FF2B5EF4-FFF2-40B4-BE49-F238E27FC236}">
                <a16:creationId xmlns:a16="http://schemas.microsoft.com/office/drawing/2014/main" id="{AE4C4A80-04A1-4BBE-A03A-CEF8826A19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1863" y="3417888"/>
            <a:ext cx="4171950"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右矢印 5">
            <a:extLst>
              <a:ext uri="{FF2B5EF4-FFF2-40B4-BE49-F238E27FC236}">
                <a16:creationId xmlns:a16="http://schemas.microsoft.com/office/drawing/2014/main" id="{7913234D-307C-445E-A610-9A55998D6408}"/>
              </a:ext>
            </a:extLst>
          </p:cNvPr>
          <p:cNvSpPr/>
          <p:nvPr/>
        </p:nvSpPr>
        <p:spPr>
          <a:xfrm>
            <a:off x="4138613" y="1300163"/>
            <a:ext cx="852487" cy="650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右矢印 6">
            <a:extLst>
              <a:ext uri="{FF2B5EF4-FFF2-40B4-BE49-F238E27FC236}">
                <a16:creationId xmlns:a16="http://schemas.microsoft.com/office/drawing/2014/main" id="{3CB6C4EC-51EE-4709-9D2E-649EE23A5A78}"/>
              </a:ext>
            </a:extLst>
          </p:cNvPr>
          <p:cNvSpPr/>
          <p:nvPr/>
        </p:nvSpPr>
        <p:spPr>
          <a:xfrm>
            <a:off x="4138613" y="4481513"/>
            <a:ext cx="852487" cy="650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円/楕円 7">
            <a:extLst>
              <a:ext uri="{FF2B5EF4-FFF2-40B4-BE49-F238E27FC236}">
                <a16:creationId xmlns:a16="http://schemas.microsoft.com/office/drawing/2014/main" id="{B10A2D89-C160-4543-890D-BBAA42C422DD}"/>
              </a:ext>
            </a:extLst>
          </p:cNvPr>
          <p:cNvSpPr/>
          <p:nvPr/>
        </p:nvSpPr>
        <p:spPr>
          <a:xfrm>
            <a:off x="1970088" y="1719263"/>
            <a:ext cx="222250" cy="2206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円/楕円 8">
            <a:extLst>
              <a:ext uri="{FF2B5EF4-FFF2-40B4-BE49-F238E27FC236}">
                <a16:creationId xmlns:a16="http://schemas.microsoft.com/office/drawing/2014/main" id="{CFF796BF-A78A-4525-AECF-B6F452C68630}"/>
              </a:ext>
            </a:extLst>
          </p:cNvPr>
          <p:cNvSpPr/>
          <p:nvPr/>
        </p:nvSpPr>
        <p:spPr>
          <a:xfrm>
            <a:off x="6548438" y="1736725"/>
            <a:ext cx="220662" cy="2206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a:extLst>
              <a:ext uri="{FF2B5EF4-FFF2-40B4-BE49-F238E27FC236}">
                <a16:creationId xmlns:a16="http://schemas.microsoft.com/office/drawing/2014/main" id="{161EF968-6849-4113-9D33-D776DEFF2321}"/>
              </a:ext>
            </a:extLst>
          </p:cNvPr>
          <p:cNvSpPr/>
          <p:nvPr/>
        </p:nvSpPr>
        <p:spPr>
          <a:xfrm>
            <a:off x="1970088" y="4911725"/>
            <a:ext cx="222250" cy="2206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a:extLst>
              <a:ext uri="{FF2B5EF4-FFF2-40B4-BE49-F238E27FC236}">
                <a16:creationId xmlns:a16="http://schemas.microsoft.com/office/drawing/2014/main" id="{54B8E0E8-70DA-4EE4-9468-A15E5BD1D684}"/>
              </a:ext>
            </a:extLst>
          </p:cNvPr>
          <p:cNvSpPr/>
          <p:nvPr/>
        </p:nvSpPr>
        <p:spPr>
          <a:xfrm>
            <a:off x="6578600" y="4911725"/>
            <a:ext cx="220663" cy="2206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836" name="テキスト ボックス 11">
            <a:extLst>
              <a:ext uri="{FF2B5EF4-FFF2-40B4-BE49-F238E27FC236}">
                <a16:creationId xmlns:a16="http://schemas.microsoft.com/office/drawing/2014/main" id="{70CA0FAA-057C-474E-8382-DA4971C5A103}"/>
              </a:ext>
            </a:extLst>
          </p:cNvPr>
          <p:cNvSpPr txBox="1">
            <a:spLocks noChangeArrowheads="1"/>
          </p:cNvSpPr>
          <p:nvPr/>
        </p:nvSpPr>
        <p:spPr bwMode="auto">
          <a:xfrm>
            <a:off x="1785938" y="2017713"/>
            <a:ext cx="623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a:solidFill>
                  <a:srgbClr val="FF0000"/>
                </a:solidFill>
              </a:rPr>
              <a:t>わな</a:t>
            </a:r>
          </a:p>
        </p:txBody>
      </p:sp>
      <p:sp>
        <p:nvSpPr>
          <p:cNvPr id="77837" name="テキスト ボックス 12">
            <a:extLst>
              <a:ext uri="{FF2B5EF4-FFF2-40B4-BE49-F238E27FC236}">
                <a16:creationId xmlns:a16="http://schemas.microsoft.com/office/drawing/2014/main" id="{71428741-974A-4799-B8F9-EEABE304169A}"/>
              </a:ext>
            </a:extLst>
          </p:cNvPr>
          <p:cNvSpPr txBox="1">
            <a:spLocks noChangeArrowheads="1"/>
          </p:cNvSpPr>
          <p:nvPr/>
        </p:nvSpPr>
        <p:spPr bwMode="auto">
          <a:xfrm>
            <a:off x="1225550" y="601663"/>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a:solidFill>
                  <a:srgbClr val="FFFF00"/>
                </a:solidFill>
              </a:rPr>
              <a:t>シカ</a:t>
            </a:r>
          </a:p>
        </p:txBody>
      </p:sp>
      <p:cxnSp>
        <p:nvCxnSpPr>
          <p:cNvPr id="15" name="直線矢印コネクタ 14">
            <a:extLst>
              <a:ext uri="{FF2B5EF4-FFF2-40B4-BE49-F238E27FC236}">
                <a16:creationId xmlns:a16="http://schemas.microsoft.com/office/drawing/2014/main" id="{21D7C383-4656-417E-8F1B-B142EF9E32BA}"/>
              </a:ext>
            </a:extLst>
          </p:cNvPr>
          <p:cNvCxnSpPr/>
          <p:nvPr/>
        </p:nvCxnSpPr>
        <p:spPr>
          <a:xfrm flipH="1">
            <a:off x="1131888" y="985838"/>
            <a:ext cx="150812" cy="219075"/>
          </a:xfrm>
          <a:prstGeom prst="straightConnector1">
            <a:avLst/>
          </a:prstGeom>
          <a:ln>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BB8FED79-4AD4-4C41-BC5A-B3E34F703885}"/>
              </a:ext>
            </a:extLst>
          </p:cNvPr>
          <p:cNvCxnSpPr/>
          <p:nvPr/>
        </p:nvCxnSpPr>
        <p:spPr>
          <a:xfrm>
            <a:off x="1658938" y="965200"/>
            <a:ext cx="39687" cy="338138"/>
          </a:xfrm>
          <a:prstGeom prst="straightConnector1">
            <a:avLst/>
          </a:prstGeom>
          <a:ln>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77840" name="テキスト ボックス 17">
            <a:extLst>
              <a:ext uri="{FF2B5EF4-FFF2-40B4-BE49-F238E27FC236}">
                <a16:creationId xmlns:a16="http://schemas.microsoft.com/office/drawing/2014/main" id="{9D688FDF-38AF-4707-AF03-516ECD394EF8}"/>
              </a:ext>
            </a:extLst>
          </p:cNvPr>
          <p:cNvSpPr txBox="1">
            <a:spLocks noChangeArrowheads="1"/>
          </p:cNvSpPr>
          <p:nvPr/>
        </p:nvSpPr>
        <p:spPr bwMode="auto">
          <a:xfrm>
            <a:off x="6327775" y="668338"/>
            <a:ext cx="592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a:solidFill>
                  <a:srgbClr val="FFFF00"/>
                </a:solidFill>
              </a:rPr>
              <a:t>シカ</a:t>
            </a:r>
          </a:p>
        </p:txBody>
      </p:sp>
      <p:cxnSp>
        <p:nvCxnSpPr>
          <p:cNvPr id="19" name="直線矢印コネクタ 18">
            <a:extLst>
              <a:ext uri="{FF2B5EF4-FFF2-40B4-BE49-F238E27FC236}">
                <a16:creationId xmlns:a16="http://schemas.microsoft.com/office/drawing/2014/main" id="{39280B8C-3FB4-46DC-9F56-DC4FAC93882F}"/>
              </a:ext>
            </a:extLst>
          </p:cNvPr>
          <p:cNvCxnSpPr/>
          <p:nvPr/>
        </p:nvCxnSpPr>
        <p:spPr>
          <a:xfrm flipH="1">
            <a:off x="6235700" y="1052513"/>
            <a:ext cx="150813" cy="219075"/>
          </a:xfrm>
          <a:prstGeom prst="straightConnector1">
            <a:avLst/>
          </a:prstGeom>
          <a:ln>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F43DFD7B-7939-435A-986E-332E734DA4C2}"/>
              </a:ext>
            </a:extLst>
          </p:cNvPr>
          <p:cNvCxnSpPr/>
          <p:nvPr/>
        </p:nvCxnSpPr>
        <p:spPr>
          <a:xfrm>
            <a:off x="6762750" y="1031875"/>
            <a:ext cx="473075" cy="396875"/>
          </a:xfrm>
          <a:prstGeom prst="straightConnector1">
            <a:avLst/>
          </a:prstGeom>
          <a:ln>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77843" name="テキスト ボックス 21">
            <a:extLst>
              <a:ext uri="{FF2B5EF4-FFF2-40B4-BE49-F238E27FC236}">
                <a16:creationId xmlns:a16="http://schemas.microsoft.com/office/drawing/2014/main" id="{6DF80309-D60F-4212-8388-257A7D163399}"/>
              </a:ext>
            </a:extLst>
          </p:cNvPr>
          <p:cNvSpPr txBox="1">
            <a:spLocks noChangeArrowheads="1"/>
          </p:cNvSpPr>
          <p:nvPr/>
        </p:nvSpPr>
        <p:spPr bwMode="auto">
          <a:xfrm>
            <a:off x="1231900" y="3683000"/>
            <a:ext cx="592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a:solidFill>
                  <a:srgbClr val="FFFF00"/>
                </a:solidFill>
              </a:rPr>
              <a:t>シカ</a:t>
            </a:r>
          </a:p>
        </p:txBody>
      </p:sp>
      <p:cxnSp>
        <p:nvCxnSpPr>
          <p:cNvPr id="23" name="直線矢印コネクタ 22">
            <a:extLst>
              <a:ext uri="{FF2B5EF4-FFF2-40B4-BE49-F238E27FC236}">
                <a16:creationId xmlns:a16="http://schemas.microsoft.com/office/drawing/2014/main" id="{ABC1A0EE-9CA4-4681-91D5-480593A0B17F}"/>
              </a:ext>
            </a:extLst>
          </p:cNvPr>
          <p:cNvCxnSpPr/>
          <p:nvPr/>
        </p:nvCxnSpPr>
        <p:spPr>
          <a:xfrm flipH="1">
            <a:off x="1139825" y="4067175"/>
            <a:ext cx="150813" cy="219075"/>
          </a:xfrm>
          <a:prstGeom prst="straightConnector1">
            <a:avLst/>
          </a:prstGeom>
          <a:ln>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0AEBC3E7-7A4E-4264-A0DD-9928A8E225DC}"/>
              </a:ext>
            </a:extLst>
          </p:cNvPr>
          <p:cNvCxnSpPr/>
          <p:nvPr/>
        </p:nvCxnSpPr>
        <p:spPr>
          <a:xfrm>
            <a:off x="1665288" y="4046538"/>
            <a:ext cx="304800" cy="554037"/>
          </a:xfrm>
          <a:prstGeom prst="straightConnector1">
            <a:avLst/>
          </a:prstGeom>
          <a:ln>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6092AF6A-DBEF-4F7B-94F9-1A0848419294}"/>
              </a:ext>
            </a:extLst>
          </p:cNvPr>
          <p:cNvCxnSpPr/>
          <p:nvPr/>
        </p:nvCxnSpPr>
        <p:spPr>
          <a:xfrm flipH="1">
            <a:off x="1552575" y="4067175"/>
            <a:ext cx="0" cy="396875"/>
          </a:xfrm>
          <a:prstGeom prst="straightConnector1">
            <a:avLst/>
          </a:prstGeom>
          <a:ln>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77847" name="テキスト ボックス 29">
            <a:extLst>
              <a:ext uri="{FF2B5EF4-FFF2-40B4-BE49-F238E27FC236}">
                <a16:creationId xmlns:a16="http://schemas.microsoft.com/office/drawing/2014/main" id="{FD3AD525-4E8F-4E91-B873-32DC5553B76E}"/>
              </a:ext>
            </a:extLst>
          </p:cNvPr>
          <p:cNvSpPr txBox="1">
            <a:spLocks noChangeArrowheads="1"/>
          </p:cNvSpPr>
          <p:nvPr/>
        </p:nvSpPr>
        <p:spPr bwMode="auto">
          <a:xfrm>
            <a:off x="6089650" y="3724275"/>
            <a:ext cx="592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a:solidFill>
                  <a:srgbClr val="FFFF00"/>
                </a:solidFill>
              </a:rPr>
              <a:t>シカ</a:t>
            </a:r>
          </a:p>
        </p:txBody>
      </p:sp>
      <p:cxnSp>
        <p:nvCxnSpPr>
          <p:cNvPr id="31" name="直線矢印コネクタ 30">
            <a:extLst>
              <a:ext uri="{FF2B5EF4-FFF2-40B4-BE49-F238E27FC236}">
                <a16:creationId xmlns:a16="http://schemas.microsoft.com/office/drawing/2014/main" id="{F06DC09B-A4C4-47D2-92AB-72EB741BB742}"/>
              </a:ext>
            </a:extLst>
          </p:cNvPr>
          <p:cNvCxnSpPr/>
          <p:nvPr/>
        </p:nvCxnSpPr>
        <p:spPr>
          <a:xfrm flipH="1">
            <a:off x="5997575" y="4108450"/>
            <a:ext cx="150813" cy="219075"/>
          </a:xfrm>
          <a:prstGeom prst="straightConnector1">
            <a:avLst/>
          </a:prstGeom>
          <a:ln>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59BE00D8-E4CC-4347-AA08-28E92C2ED4AA}"/>
              </a:ext>
            </a:extLst>
          </p:cNvPr>
          <p:cNvCxnSpPr/>
          <p:nvPr/>
        </p:nvCxnSpPr>
        <p:spPr>
          <a:xfrm>
            <a:off x="6524625" y="4087813"/>
            <a:ext cx="304800" cy="554037"/>
          </a:xfrm>
          <a:prstGeom prst="straightConnector1">
            <a:avLst/>
          </a:prstGeom>
          <a:ln>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DE44043D-2A6F-45E3-8B9F-7173D82F28AD}"/>
              </a:ext>
            </a:extLst>
          </p:cNvPr>
          <p:cNvCxnSpPr/>
          <p:nvPr/>
        </p:nvCxnSpPr>
        <p:spPr>
          <a:xfrm flipH="1">
            <a:off x="6411913" y="4108450"/>
            <a:ext cx="0" cy="396875"/>
          </a:xfrm>
          <a:prstGeom prst="straightConnector1">
            <a:avLst/>
          </a:prstGeom>
          <a:ln>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図 1">
            <a:extLst>
              <a:ext uri="{FF2B5EF4-FFF2-40B4-BE49-F238E27FC236}">
                <a16:creationId xmlns:a16="http://schemas.microsoft.com/office/drawing/2014/main" id="{E0CCC163-1A57-45CF-B8DE-AA291C6E46FE}"/>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44475" y="190500"/>
            <a:ext cx="5005388"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図 2">
            <a:extLst>
              <a:ext uri="{FF2B5EF4-FFF2-40B4-BE49-F238E27FC236}">
                <a16:creationId xmlns:a16="http://schemas.microsoft.com/office/drawing/2014/main" id="{95C7DE31-227C-46E7-9CF5-1ED3A04BEB4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978275" y="2786063"/>
            <a:ext cx="5021263"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円/楕円 3">
            <a:extLst>
              <a:ext uri="{FF2B5EF4-FFF2-40B4-BE49-F238E27FC236}">
                <a16:creationId xmlns:a16="http://schemas.microsoft.com/office/drawing/2014/main" id="{D3353A8C-7DFA-4AB0-8DAA-F241E85E7114}"/>
              </a:ext>
            </a:extLst>
          </p:cNvPr>
          <p:cNvSpPr/>
          <p:nvPr/>
        </p:nvSpPr>
        <p:spPr>
          <a:xfrm>
            <a:off x="3363913" y="746125"/>
            <a:ext cx="512762" cy="5127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9877" name="テキスト ボックス 4">
            <a:extLst>
              <a:ext uri="{FF2B5EF4-FFF2-40B4-BE49-F238E27FC236}">
                <a16:creationId xmlns:a16="http://schemas.microsoft.com/office/drawing/2014/main" id="{8FCE1975-9341-463A-B39B-A69245121E5F}"/>
              </a:ext>
            </a:extLst>
          </p:cNvPr>
          <p:cNvSpPr txBox="1">
            <a:spLocks noChangeArrowheads="1"/>
          </p:cNvSpPr>
          <p:nvPr/>
        </p:nvSpPr>
        <p:spPr bwMode="auto">
          <a:xfrm>
            <a:off x="6484938" y="3963988"/>
            <a:ext cx="623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a:solidFill>
                  <a:srgbClr val="FF0000"/>
                </a:solidFill>
              </a:rPr>
              <a:t>わな</a:t>
            </a:r>
          </a:p>
        </p:txBody>
      </p:sp>
      <p:sp>
        <p:nvSpPr>
          <p:cNvPr id="79878" name="テキスト ボックス 5">
            <a:extLst>
              <a:ext uri="{FF2B5EF4-FFF2-40B4-BE49-F238E27FC236}">
                <a16:creationId xmlns:a16="http://schemas.microsoft.com/office/drawing/2014/main" id="{D735A99E-A405-489E-98F9-F700A1E5C507}"/>
              </a:ext>
            </a:extLst>
          </p:cNvPr>
          <p:cNvSpPr txBox="1">
            <a:spLocks noChangeArrowheads="1"/>
          </p:cNvSpPr>
          <p:nvPr/>
        </p:nvSpPr>
        <p:spPr bwMode="auto">
          <a:xfrm>
            <a:off x="2241550" y="347663"/>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a:solidFill>
                  <a:srgbClr val="FFFF00"/>
                </a:solidFill>
              </a:rPr>
              <a:t>シカ</a:t>
            </a:r>
          </a:p>
        </p:txBody>
      </p:sp>
      <p:cxnSp>
        <p:nvCxnSpPr>
          <p:cNvPr id="7" name="直線矢印コネクタ 6">
            <a:extLst>
              <a:ext uri="{FF2B5EF4-FFF2-40B4-BE49-F238E27FC236}">
                <a16:creationId xmlns:a16="http://schemas.microsoft.com/office/drawing/2014/main" id="{205BA425-A102-4814-84F1-DD670A3FAB17}"/>
              </a:ext>
            </a:extLst>
          </p:cNvPr>
          <p:cNvCxnSpPr/>
          <p:nvPr/>
        </p:nvCxnSpPr>
        <p:spPr>
          <a:xfrm>
            <a:off x="2862263" y="508000"/>
            <a:ext cx="446087" cy="28575"/>
          </a:xfrm>
          <a:prstGeom prst="straightConnector1">
            <a:avLst/>
          </a:prstGeom>
          <a:ln>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79880" name="テキスト ボックス 9">
            <a:extLst>
              <a:ext uri="{FF2B5EF4-FFF2-40B4-BE49-F238E27FC236}">
                <a16:creationId xmlns:a16="http://schemas.microsoft.com/office/drawing/2014/main" id="{26557437-797E-4663-A832-D09C58D6A70B}"/>
              </a:ext>
            </a:extLst>
          </p:cNvPr>
          <p:cNvSpPr txBox="1">
            <a:spLocks noChangeArrowheads="1"/>
          </p:cNvSpPr>
          <p:nvPr/>
        </p:nvSpPr>
        <p:spPr bwMode="auto">
          <a:xfrm>
            <a:off x="4954588" y="4084638"/>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a:solidFill>
                  <a:srgbClr val="FFFF00"/>
                </a:solidFill>
              </a:rPr>
              <a:t>シカ</a:t>
            </a:r>
          </a:p>
        </p:txBody>
      </p:sp>
      <p:cxnSp>
        <p:nvCxnSpPr>
          <p:cNvPr id="11" name="直線矢印コネクタ 10">
            <a:extLst>
              <a:ext uri="{FF2B5EF4-FFF2-40B4-BE49-F238E27FC236}">
                <a16:creationId xmlns:a16="http://schemas.microsoft.com/office/drawing/2014/main" id="{C9C2C5D2-5BEF-448D-B341-4CE796B74645}"/>
              </a:ext>
            </a:extLst>
          </p:cNvPr>
          <p:cNvCxnSpPr/>
          <p:nvPr/>
        </p:nvCxnSpPr>
        <p:spPr>
          <a:xfrm flipH="1" flipV="1">
            <a:off x="4954588" y="3527425"/>
            <a:ext cx="295275" cy="557213"/>
          </a:xfrm>
          <a:prstGeom prst="straightConnector1">
            <a:avLst/>
          </a:prstGeom>
          <a:ln>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5D63EE28-32B0-41DC-BB20-524D81AA8A4C}"/>
              </a:ext>
            </a:extLst>
          </p:cNvPr>
          <p:cNvCxnSpPr/>
          <p:nvPr/>
        </p:nvCxnSpPr>
        <p:spPr>
          <a:xfrm flipH="1" flipV="1">
            <a:off x="6691313" y="3440113"/>
            <a:ext cx="119062" cy="4953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4EEB809-D81C-44A2-A517-79CDFB2E85D1}"/>
              </a:ext>
            </a:extLst>
          </p:cNvPr>
          <p:cNvSpPr txBox="1">
            <a:spLocks/>
          </p:cNvSpPr>
          <p:nvPr/>
        </p:nvSpPr>
        <p:spPr>
          <a:xfrm>
            <a:off x="3135313" y="3090863"/>
            <a:ext cx="3149600" cy="61118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fontAlgn="auto">
              <a:buFont typeface="Calibri" panose="020F0502020204030204" pitchFamily="34" charset="0"/>
              <a:buNone/>
              <a:defRPr/>
            </a:pPr>
            <a:r>
              <a:rPr lang="ja-JP" altLang="en-US" sz="4050" dirty="0"/>
              <a:t>１日目終了</a:t>
            </a:r>
            <a:endParaRPr lang="en-US" altLang="ja-JP" sz="4050" dirty="0"/>
          </a:p>
        </p:txBody>
      </p:sp>
      <p:sp>
        <p:nvSpPr>
          <p:cNvPr id="81923" name="テキスト ボックス 3">
            <a:extLst>
              <a:ext uri="{FF2B5EF4-FFF2-40B4-BE49-F238E27FC236}">
                <a16:creationId xmlns:a16="http://schemas.microsoft.com/office/drawing/2014/main" id="{D67FCEA6-A58A-400B-A195-27B6E168BFDD}"/>
              </a:ext>
            </a:extLst>
          </p:cNvPr>
          <p:cNvSpPr txBox="1">
            <a:spLocks noChangeArrowheads="1"/>
          </p:cNvSpPr>
          <p:nvPr/>
        </p:nvSpPr>
        <p:spPr bwMode="auto">
          <a:xfrm>
            <a:off x="3993231" y="5957888"/>
            <a:ext cx="5150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t>写真・イラスト　提供　兵庫県森林動物研究センター</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コンテンツ プレースホルダー 2">
            <a:extLst>
              <a:ext uri="{FF2B5EF4-FFF2-40B4-BE49-F238E27FC236}">
                <a16:creationId xmlns:a16="http://schemas.microsoft.com/office/drawing/2014/main" id="{BAA44B53-DFD0-41EE-BB3E-F962F94B2D38}"/>
              </a:ext>
            </a:extLst>
          </p:cNvPr>
          <p:cNvSpPr txBox="1">
            <a:spLocks/>
          </p:cNvSpPr>
          <p:nvPr/>
        </p:nvSpPr>
        <p:spPr bwMode="auto">
          <a:xfrm>
            <a:off x="180000" y="1836294"/>
            <a:ext cx="8964000" cy="502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42925" indent="-542925" eaLnBrk="1" hangingPunct="1">
              <a:spcBef>
                <a:spcPts val="1200"/>
              </a:spcBef>
              <a:spcAft>
                <a:spcPts val="200"/>
              </a:spcAft>
              <a:buClr>
                <a:schemeClr val="accent1"/>
              </a:buClr>
              <a:buSzPct val="100000"/>
              <a:buFont typeface="Wingdings" panose="05000000000000000000" pitchFamily="2" charset="2"/>
              <a:buChar char="q"/>
            </a:pPr>
            <a:r>
              <a:rPr lang="ja-JP" altLang="en-US" sz="3600" dirty="0">
                <a:solidFill>
                  <a:srgbClr val="404040"/>
                </a:solidFill>
              </a:rPr>
              <a:t>経験の異なる従事者の技術や安全基準を理解し合う</a:t>
            </a:r>
          </a:p>
          <a:p>
            <a:pPr marL="542925" indent="-357188" eaLnBrk="1" hangingPunct="1">
              <a:spcBef>
                <a:spcPts val="1200"/>
              </a:spcBef>
              <a:spcAft>
                <a:spcPts val="200"/>
              </a:spcAft>
              <a:buClr>
                <a:schemeClr val="accent1"/>
              </a:buClr>
              <a:buSzPct val="100000"/>
              <a:buFont typeface="Wingdings" panose="05000000000000000000" pitchFamily="2" charset="2"/>
              <a:buChar char="Ø"/>
            </a:pPr>
            <a:r>
              <a:rPr lang="ja-JP" altLang="en-US" sz="3600" dirty="0">
                <a:solidFill>
                  <a:srgbClr val="404040"/>
                </a:solidFill>
              </a:rPr>
              <a:t>安全で円滑な業務を行うことができる</a:t>
            </a:r>
            <a:endParaRPr lang="en-US" altLang="ja-JP" sz="3600" dirty="0">
              <a:solidFill>
                <a:srgbClr val="404040"/>
              </a:solidFill>
            </a:endParaRPr>
          </a:p>
          <a:p>
            <a:pPr marL="542925" indent="-357188" eaLnBrk="1" hangingPunct="1">
              <a:spcBef>
                <a:spcPts val="1200"/>
              </a:spcBef>
              <a:spcAft>
                <a:spcPts val="200"/>
              </a:spcAft>
              <a:buClr>
                <a:schemeClr val="accent1"/>
              </a:buClr>
              <a:buSzPct val="100000"/>
              <a:buFont typeface="Wingdings" panose="05000000000000000000" pitchFamily="2" charset="2"/>
              <a:buChar char="Ø"/>
            </a:pPr>
            <a:endParaRPr lang="ja-JP" altLang="en-US" sz="3600" dirty="0">
              <a:solidFill>
                <a:srgbClr val="404040"/>
              </a:solidFill>
            </a:endParaRPr>
          </a:p>
          <a:p>
            <a:pPr marL="542925" indent="-542925" eaLnBrk="1" hangingPunct="1">
              <a:spcBef>
                <a:spcPts val="1200"/>
              </a:spcBef>
              <a:spcAft>
                <a:spcPts val="200"/>
              </a:spcAft>
              <a:buClr>
                <a:schemeClr val="accent1"/>
              </a:buClr>
              <a:buSzPct val="100000"/>
              <a:buFont typeface="Wingdings" panose="05000000000000000000" pitchFamily="2" charset="2"/>
              <a:buChar char="q"/>
            </a:pPr>
            <a:r>
              <a:rPr lang="ja-JP" altLang="en-US" sz="3600" dirty="0">
                <a:solidFill>
                  <a:srgbClr val="404040"/>
                </a:solidFill>
              </a:rPr>
              <a:t>捕獲の目的に応じた方法を選択する</a:t>
            </a:r>
          </a:p>
        </p:txBody>
      </p:sp>
      <p:sp>
        <p:nvSpPr>
          <p:cNvPr id="25603" name="コンテンツ プレースホルダー 2">
            <a:extLst>
              <a:ext uri="{FF2B5EF4-FFF2-40B4-BE49-F238E27FC236}">
                <a16:creationId xmlns:a16="http://schemas.microsoft.com/office/drawing/2014/main" id="{F7FEF1C6-BBBA-43CA-BDD7-5C8AD3CA28DA}"/>
              </a:ext>
            </a:extLst>
          </p:cNvPr>
          <p:cNvSpPr txBox="1">
            <a:spLocks/>
          </p:cNvSpPr>
          <p:nvPr/>
        </p:nvSpPr>
        <p:spPr bwMode="auto">
          <a:xfrm>
            <a:off x="0" y="-477566"/>
            <a:ext cx="8794750" cy="21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pPr>
            <a:endParaRPr lang="en-US" altLang="ja-JP" sz="4000"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4.1</a:t>
            </a:r>
            <a:r>
              <a:rPr lang="ja-JP" altLang="en-US" sz="4000" u="sng" dirty="0">
                <a:solidFill>
                  <a:srgbClr val="404040"/>
                </a:solidFill>
                <a:latin typeface="ＭＳ ゴシック" panose="020B0609070205080204" pitchFamily="49" charset="-128"/>
                <a:ea typeface="ＭＳ ゴシック" panose="020B0609070205080204" pitchFamily="49" charset="-128"/>
              </a:rPr>
              <a:t> 捕獲方法への全般的な理解の</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必要性</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5D9A861F-2876-44BA-906A-27BE16E61F5E}"/>
              </a:ext>
            </a:extLst>
          </p:cNvPr>
          <p:cNvSpPr txBox="1"/>
          <p:nvPr/>
        </p:nvSpPr>
        <p:spPr>
          <a:xfrm>
            <a:off x="5935663" y="0"/>
            <a:ext cx="3208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74</a:t>
            </a:r>
            <a:r>
              <a:rPr lang="ja-JP" altLang="en-US" sz="2000" dirty="0">
                <a:latin typeface="+mn-ea"/>
                <a:ea typeface="+mn-ea"/>
              </a:rPr>
              <a:t>ページ</a:t>
            </a:r>
          </a:p>
        </p:txBody>
      </p:sp>
    </p:spTree>
    <p:extLst>
      <p:ext uri="{BB962C8B-B14F-4D97-AF65-F5344CB8AC3E}">
        <p14:creationId xmlns:p14="http://schemas.microsoft.com/office/powerpoint/2010/main" val="337749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8648521"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4</a:t>
            </a:r>
            <a:r>
              <a:rPr lang="ja-JP" altLang="en-US" sz="4000" u="sng" dirty="0">
                <a:latin typeface="ＭＳ ゴシック" panose="020B0609070205080204" pitchFamily="49" charset="-128"/>
                <a:ea typeface="ＭＳ ゴシック" panose="020B0609070205080204" pitchFamily="49" charset="-128"/>
              </a:rPr>
              <a:t> </a:t>
            </a:r>
            <a:r>
              <a:rPr lang="ja-JP" altLang="en-US" sz="4000" u="sng" dirty="0">
                <a:solidFill>
                  <a:schemeClr val="tx1"/>
                </a:solidFill>
                <a:latin typeface="ＭＳ ゴシック" panose="020B0609070205080204" pitchFamily="49" charset="-128"/>
                <a:ea typeface="ＭＳ ゴシック" panose="020B0609070205080204" pitchFamily="49" charset="-128"/>
              </a:rPr>
              <a:t>鳥獣捕獲等事業における捕獲方法</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8962105" cy="3665537"/>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4.1</a:t>
            </a:r>
            <a:r>
              <a:rPr kumimoji="0" lang="ja-JP" altLang="en-US" sz="3600" dirty="0">
                <a:solidFill>
                  <a:schemeClr val="tx1"/>
                </a:solidFill>
                <a:latin typeface="ＭＳ ゴシック" panose="020B0609070205080204" pitchFamily="49" charset="-128"/>
                <a:ea typeface="ＭＳ ゴシック" panose="020B0609070205080204" pitchFamily="49" charset="-128"/>
              </a:rPr>
              <a:t>　捕獲方法への全般的な理解の必要性　</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4.2</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銃による捕獲</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4.3</a:t>
            </a:r>
            <a:r>
              <a:rPr kumimoji="0" lang="ja-JP" altLang="en-US" sz="3600" dirty="0">
                <a:solidFill>
                  <a:schemeClr val="tx1"/>
                </a:solidFill>
                <a:latin typeface="ＭＳ ゴシック" panose="020B0609070205080204" pitchFamily="49" charset="-128"/>
                <a:ea typeface="ＭＳ ゴシック" panose="020B0609070205080204" pitchFamily="49" charset="-128"/>
              </a:rPr>
              <a:t>　わなによる捕獲</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8505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110799"/>
            <a:ext cx="7189788"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4.2.1 </a:t>
            </a:r>
            <a:r>
              <a:rPr lang="ja-JP" altLang="en-US" sz="4000" u="sng" dirty="0">
                <a:latin typeface="ＭＳ ゴシック" panose="020B0609070205080204" pitchFamily="49" charset="-128"/>
                <a:ea typeface="ＭＳ ゴシック" panose="020B0609070205080204" pitchFamily="49" charset="-128"/>
              </a:rPr>
              <a:t>銃による捕獲の特徴</a:t>
            </a:r>
            <a:endParaRPr lang="en-US" altLang="ja-JP"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618342"/>
            <a:ext cx="8820000" cy="523965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tabLst>
                <a:tab pos="542925" algn="l"/>
              </a:tabLst>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技術的な特徴</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tabLst>
                <a:tab pos="542925" algn="l"/>
              </a:tabLst>
              <a:defRPr/>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運動能力の高い鳥獣を、即時に捕殺することができる。 </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tabLst>
                <a:tab pos="542925" algn="l"/>
              </a:tabLst>
              <a:defRPr/>
            </a:pPr>
            <a:endParaRPr lang="en-US" altLang="ja-JP" sz="105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tabLst>
                <a:tab pos="542925" algn="l"/>
              </a:tabLst>
              <a:defRPr/>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捕獲従事者が必要な場所に能動的に移動して捕獲できる。</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tabLst>
                <a:tab pos="542925" algn="l"/>
              </a:tabLst>
              <a:defRPr/>
            </a:pPr>
            <a:endParaRPr lang="en-US" altLang="ja-JP" sz="105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tabLst>
                <a:tab pos="542925" algn="l"/>
              </a:tabLst>
              <a:defRPr/>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捕獲従事者が対象鳥獣を目視で確認したうえで、選択的に捕殺できる。</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75</a:t>
            </a:r>
            <a:r>
              <a:rPr lang="ja-JP" altLang="en-US" sz="2000" dirty="0">
                <a:latin typeface="+mn-ea"/>
                <a:ea typeface="+mn-ea"/>
              </a:rPr>
              <a:t>ページ</a:t>
            </a:r>
          </a:p>
        </p:txBody>
      </p:sp>
    </p:spTree>
    <p:extLst>
      <p:ext uri="{BB962C8B-B14F-4D97-AF65-F5344CB8AC3E}">
        <p14:creationId xmlns:p14="http://schemas.microsoft.com/office/powerpoint/2010/main" val="62171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110799"/>
            <a:ext cx="7189788"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4.2.1 </a:t>
            </a:r>
            <a:r>
              <a:rPr lang="ja-JP" altLang="en-US" sz="4000" u="sng" dirty="0">
                <a:latin typeface="ＭＳ ゴシック" panose="020B0609070205080204" pitchFamily="49" charset="-128"/>
                <a:ea typeface="ＭＳ ゴシック" panose="020B0609070205080204" pitchFamily="49" charset="-128"/>
              </a:rPr>
              <a:t>銃による捕獲の特徴</a:t>
            </a:r>
            <a:endParaRPr lang="en-US" altLang="ja-JP"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618342"/>
            <a:ext cx="8820000" cy="523965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tabLst>
                <a:tab pos="542925" algn="l"/>
              </a:tabLst>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技術的な特徴</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tabLst>
                <a:tab pos="542925" algn="l"/>
              </a:tabLst>
              <a:defRPr/>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射撃技術や対象鳥獣を射程内に捉えるための知見や技術が必要である。 </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tabLst>
                <a:tab pos="542925" algn="l"/>
              </a:tabLst>
              <a:defRPr/>
            </a:pPr>
            <a:endParaRPr lang="en-US" altLang="ja-JP" sz="105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tabLst>
                <a:tab pos="542925" algn="l"/>
              </a:tabLst>
              <a:defRPr/>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高度な安全管理が求められる。</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tabLst>
                <a:tab pos="542925" algn="l"/>
              </a:tabLst>
              <a:defRPr/>
            </a:pPr>
            <a:endParaRPr lang="en-US" altLang="ja-JP" sz="105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lvl="1" fontAlgn="auto">
              <a:buFont typeface="Wingdings" panose="05000000000000000000" pitchFamily="2" charset="2"/>
              <a:buChar char="Ø"/>
              <a:tabLst>
                <a:tab pos="542925" algn="l"/>
              </a:tabLst>
              <a:defRPr/>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錯誤捕獲（誤射）の可能性がある。</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75</a:t>
            </a:r>
            <a:r>
              <a:rPr lang="ja-JP" altLang="en-US" sz="2000" dirty="0">
                <a:latin typeface="+mn-ea"/>
                <a:ea typeface="+mn-ea"/>
              </a:rPr>
              <a:t>ページ</a:t>
            </a:r>
          </a:p>
        </p:txBody>
      </p:sp>
    </p:spTree>
    <p:extLst>
      <p:ext uri="{BB962C8B-B14F-4D97-AF65-F5344CB8AC3E}">
        <p14:creationId xmlns:p14="http://schemas.microsoft.com/office/powerpoint/2010/main" val="34664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110799"/>
            <a:ext cx="7189788"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4.2.1 </a:t>
            </a:r>
            <a:r>
              <a:rPr lang="ja-JP" altLang="en-US" sz="4000" u="sng" dirty="0">
                <a:latin typeface="ＭＳ ゴシック" panose="020B0609070205080204" pitchFamily="49" charset="-128"/>
                <a:ea typeface="ＭＳ ゴシック" panose="020B0609070205080204" pitchFamily="49" charset="-128"/>
              </a:rPr>
              <a:t>銃による捕獲の特徴</a:t>
            </a:r>
            <a:endParaRPr lang="en-US" altLang="ja-JP"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618342"/>
            <a:ext cx="8820000" cy="523965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銃による捕獲</a:t>
            </a:r>
          </a:p>
          <a:p>
            <a:pPr marL="542925" indent="-357188" fontAlgn="auto">
              <a:buFont typeface="Wingdings" panose="05000000000000000000" pitchFamily="2" charset="2"/>
              <a:buChar char="Ø"/>
              <a:defRPr/>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対象鳥獣を確実に目視できる</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542925" indent="-357188" fontAlgn="auto">
              <a:buFont typeface="Wingdings" panose="05000000000000000000" pitchFamily="2" charset="2"/>
              <a:buChar char="Ø"/>
              <a:defRPr/>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銃の射程内に近づくことができる</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542925" indent="-357188" fontAlgn="auto">
              <a:buFont typeface="Wingdings" panose="05000000000000000000" pitchFamily="2" charset="2"/>
              <a:buChar char="Ø"/>
              <a:defRPr/>
            </a:pPr>
            <a:r>
              <a:rPr kumimoji="0" lang="ja-JP" altLang="en-US" sz="3200" dirty="0">
                <a:solidFill>
                  <a:srgbClr val="000000"/>
                </a:solidFill>
                <a:latin typeface="ＭＳ ゴシック" panose="020B0609070205080204" pitchFamily="49" charset="-128"/>
                <a:ea typeface="ＭＳ ゴシック" panose="020B0609070205080204" pitchFamily="49" charset="-128"/>
              </a:rPr>
              <a:t>矢先の安全が確保されている</a:t>
            </a:r>
            <a:endParaRPr kumimoji="0" lang="en-US" altLang="ja-JP" sz="3200" dirty="0">
              <a:solidFill>
                <a:srgbClr val="000000"/>
              </a:solidFill>
              <a:latin typeface="ＭＳ ゴシック" panose="020B0609070205080204" pitchFamily="49" charset="-128"/>
              <a:ea typeface="ＭＳ ゴシック" panose="020B0609070205080204" pitchFamily="49" charset="-128"/>
            </a:endParaRPr>
          </a:p>
          <a:p>
            <a:pPr marL="542925" indent="-357188" fontAlgn="auto">
              <a:buFont typeface="Wingdings" panose="05000000000000000000" pitchFamily="2" charset="2"/>
              <a:buChar char="Ø"/>
              <a:defRPr/>
            </a:pPr>
            <a:r>
              <a:rPr kumimoji="0" lang="ja-JP" altLang="en-US" sz="3200" dirty="0">
                <a:solidFill>
                  <a:srgbClr val="000000"/>
                </a:solidFill>
                <a:latin typeface="ＭＳ ゴシック" panose="020B0609070205080204" pitchFamily="49" charset="-128"/>
                <a:ea typeface="ＭＳ ゴシック" panose="020B0609070205080204" pitchFamily="49" charset="-128"/>
              </a:rPr>
              <a:t>射撃技術のある者が捕獲できる</a:t>
            </a:r>
            <a:endParaRPr kumimoji="0" lang="en-US" altLang="ja-JP" sz="3200" dirty="0">
              <a:solidFill>
                <a:schemeClr val="tx1"/>
              </a:solidFill>
              <a:latin typeface="ＭＳ ゴシック" panose="020B0609070205080204" pitchFamily="49" charset="-128"/>
              <a:ea typeface="ＭＳ ゴシック" panose="020B0609070205080204" pitchFamily="49" charset="-128"/>
            </a:endParaRPr>
          </a:p>
          <a:p>
            <a:pPr marL="0" indent="0" fontAlgn="auto">
              <a:buNone/>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　</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75</a:t>
            </a:r>
            <a:r>
              <a:rPr lang="ja-JP" altLang="en-US" sz="2000" dirty="0">
                <a:latin typeface="+mn-ea"/>
                <a:ea typeface="+mn-ea"/>
              </a:rPr>
              <a:t>ページ</a:t>
            </a:r>
          </a:p>
        </p:txBody>
      </p:sp>
    </p:spTree>
    <p:extLst>
      <p:ext uri="{BB962C8B-B14F-4D97-AF65-F5344CB8AC3E}">
        <p14:creationId xmlns:p14="http://schemas.microsoft.com/office/powerpoint/2010/main" val="36586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0" y="-110799"/>
            <a:ext cx="7189788"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endParaRPr lang="en-US" altLang="ja-JP" sz="4000"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rgbClr val="99CB38"/>
              </a:buClr>
              <a:buSzPct val="100000"/>
            </a:pPr>
            <a:r>
              <a:rPr lang="ja-JP" altLang="en-US" sz="4000" dirty="0">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4.2.1 </a:t>
            </a:r>
            <a:r>
              <a:rPr lang="ja-JP" altLang="en-US" sz="4000" u="sng" dirty="0">
                <a:latin typeface="ＭＳ ゴシック" panose="020B0609070205080204" pitchFamily="49" charset="-128"/>
                <a:ea typeface="ＭＳ ゴシック" panose="020B0609070205080204" pitchFamily="49" charset="-128"/>
              </a:rPr>
              <a:t>銃による捕獲の特徴</a:t>
            </a:r>
            <a:endParaRPr lang="en-US" altLang="ja-JP"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324000" y="1618342"/>
            <a:ext cx="8820000" cy="523965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542925" fontAlgn="auto">
              <a:buFont typeface="Wingdings" panose="05000000000000000000" pitchFamily="2" charset="2"/>
              <a:buChar char="q"/>
              <a:defRPr/>
            </a:pPr>
            <a:r>
              <a:rPr kumimoji="0" lang="ja-JP" altLang="en-US" sz="3600" dirty="0">
                <a:solidFill>
                  <a:schemeClr val="tx1"/>
                </a:solidFill>
                <a:latin typeface="ＭＳ ゴシック" panose="020B0609070205080204" pitchFamily="49" charset="-128"/>
                <a:ea typeface="ＭＳ ゴシック" panose="020B0609070205080204" pitchFamily="49" charset="-128"/>
              </a:rPr>
              <a:t>安全に射撃するための工夫</a:t>
            </a:r>
          </a:p>
          <a:p>
            <a:pPr marL="542925" indent="-357188" fontAlgn="auto">
              <a:buFont typeface="Wingdings" panose="05000000000000000000" pitchFamily="2" charset="2"/>
              <a:buChar char="Ø"/>
              <a:defRPr/>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待ち伏せて捕獲する方法</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542925" indent="-357188" fontAlgn="auto">
              <a:buFont typeface="Wingdings" panose="05000000000000000000" pitchFamily="2" charset="2"/>
              <a:buChar char="Ø"/>
              <a:defRPr/>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探索・追跡して捕獲する方法</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542925" indent="-357188" fontAlgn="auto">
              <a:buFont typeface="Wingdings" panose="05000000000000000000" pitchFamily="2" charset="2"/>
              <a:buChar char="Ø"/>
              <a:defRPr/>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待ち伏せと探索・追跡を組み合わせて捕獲する方法</a:t>
            </a:r>
            <a:r>
              <a:rPr kumimoji="0" lang="ja-JP" altLang="en-US" sz="3600" dirty="0">
                <a:solidFill>
                  <a:schemeClr val="tx1"/>
                </a:solidFill>
                <a:latin typeface="ＭＳ ゴシック" panose="020B0609070205080204" pitchFamily="49" charset="-128"/>
                <a:ea typeface="ＭＳ ゴシック" panose="020B0609070205080204" pitchFamily="49" charset="-128"/>
              </a:rPr>
              <a:t>　</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75</a:t>
            </a:r>
            <a:r>
              <a:rPr lang="ja-JP" altLang="en-US" sz="2000" dirty="0">
                <a:latin typeface="+mn-ea"/>
                <a:ea typeface="+mn-ea"/>
              </a:rPr>
              <a:t>ページ</a:t>
            </a:r>
          </a:p>
        </p:txBody>
      </p:sp>
    </p:spTree>
    <p:extLst>
      <p:ext uri="{BB962C8B-B14F-4D97-AF65-F5344CB8AC3E}">
        <p14:creationId xmlns:p14="http://schemas.microsoft.com/office/powerpoint/2010/main" val="1882139245"/>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2_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7447</Words>
  <Application>Microsoft Office PowerPoint</Application>
  <PresentationFormat>画面に合わせる (4:3)</PresentationFormat>
  <Paragraphs>605</Paragraphs>
  <Slides>39</Slides>
  <Notes>39</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39</vt:i4>
      </vt:variant>
    </vt:vector>
  </HeadingPairs>
  <TitlesOfParts>
    <vt:vector size="49" baseType="lpstr">
      <vt:lpstr>AR P丸ゴシック体M</vt:lpstr>
      <vt:lpstr>ＭＳ Ｐゴシック</vt:lpstr>
      <vt:lpstr>ＭＳ ゴシック</vt:lpstr>
      <vt:lpstr>Arial</vt:lpstr>
      <vt:lpstr>Calibri</vt:lpstr>
      <vt:lpstr>Calibri Light</vt:lpstr>
      <vt:lpstr>Wingdings</vt:lpstr>
      <vt:lpstr>レトロスペクト</vt:lpstr>
      <vt:lpstr>1_レトロスペクト</vt:lpstr>
      <vt:lpstr>2_レトロスペクト</vt:lpstr>
      <vt:lpstr>認定鳥獣捕獲等事業者 講習会  ４ 鳥獣捕獲等事業における 捕獲方法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2024-03-18T19:19:59Z</dcterms:created>
  <dcterms:modified xsi:type="dcterms:W3CDTF">2024-03-18T19:20:05Z</dcterms:modified>
</cp:coreProperties>
</file>