
<file path=[Content_Types].xml><?xml version="1.0" encoding="utf-8"?>
<Types xmlns="http://schemas.openxmlformats.org/package/2006/content-types">
  <Default ContentType="image/jp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18600" cy="7562850"/>
  <p:notesSz cx="9939338" cy="6807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EEA10B-48A8-4B93-BF5C-06573F75A1E8}" v="20" dt="2025-07-22T07:14:09.21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108" y="-9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changesInfos/changesInfo1.xml" Type="http://schemas.microsoft.com/office/2016/11/relationships/changesInfo"/><Relationship Id="rId8" Target="revisionInfo.xml" Type="http://schemas.microsoft.com/office/2015/10/relationships/revisionInfo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塩澤 美樹(SHIOZAWA Miki)" userId="23f0646e-a0bb-47c5-bb77-25dc2f5dae94" providerId="ADAL" clId="{0AEEA10B-48A8-4B93-BF5C-06573F75A1E8}"/>
    <pc:docChg chg="undo custSel addSld delSld modSld">
      <pc:chgData name="塩澤 美樹(SHIOZAWA Miki)" userId="23f0646e-a0bb-47c5-bb77-25dc2f5dae94" providerId="ADAL" clId="{0AEEA10B-48A8-4B93-BF5C-06573F75A1E8}" dt="2025-07-22T07:25:26.637" v="385" actId="6549"/>
      <pc:docMkLst>
        <pc:docMk/>
      </pc:docMkLst>
      <pc:sldChg chg="addSp delSp modSp mod">
        <pc:chgData name="塩澤 美樹(SHIOZAWA Miki)" userId="23f0646e-a0bb-47c5-bb77-25dc2f5dae94" providerId="ADAL" clId="{0AEEA10B-48A8-4B93-BF5C-06573F75A1E8}" dt="2025-07-22T07:25:26.637" v="385" actId="6549"/>
        <pc:sldMkLst>
          <pc:docMk/>
          <pc:sldMk cId="0" sldId="256"/>
        </pc:sldMkLst>
        <pc:spChg chg="mod">
          <ac:chgData name="塩澤 美樹(SHIOZAWA Miki)" userId="23f0646e-a0bb-47c5-bb77-25dc2f5dae94" providerId="ADAL" clId="{0AEEA10B-48A8-4B93-BF5C-06573F75A1E8}" dt="2025-07-22T07:08:15.819" v="117" actId="1076"/>
          <ac:spMkLst>
            <pc:docMk/>
            <pc:sldMk cId="0" sldId="256"/>
            <ac:spMk id="376" creationId="{00000000-0000-0000-0000-000000000000}"/>
          </ac:spMkLst>
        </pc:spChg>
        <pc:spChg chg="add mod">
          <ac:chgData name="塩澤 美樹(SHIOZAWA Miki)" userId="23f0646e-a0bb-47c5-bb77-25dc2f5dae94" providerId="ADAL" clId="{0AEEA10B-48A8-4B93-BF5C-06573F75A1E8}" dt="2025-07-22T07:25:26.637" v="385" actId="6549"/>
          <ac:spMkLst>
            <pc:docMk/>
            <pc:sldMk cId="0" sldId="256"/>
            <ac:spMk id="455" creationId="{E74F66AA-60BC-29AD-6FAB-FF46D4AF0C15}"/>
          </ac:spMkLst>
        </pc:spChg>
        <pc:spChg chg="add mod">
          <ac:chgData name="塩澤 美樹(SHIOZAWA Miki)" userId="23f0646e-a0bb-47c5-bb77-25dc2f5dae94" providerId="ADAL" clId="{0AEEA10B-48A8-4B93-BF5C-06573F75A1E8}" dt="2025-07-22T07:24:48.176" v="368" actId="14100"/>
          <ac:spMkLst>
            <pc:docMk/>
            <pc:sldMk cId="0" sldId="256"/>
            <ac:spMk id="460" creationId="{B8809E5D-EE41-D750-DC86-ED4AD9546A5D}"/>
          </ac:spMkLst>
        </pc:spChg>
        <pc:grpChg chg="mod">
          <ac:chgData name="塩澤 美樹(SHIOZAWA Miki)" userId="23f0646e-a0bb-47c5-bb77-25dc2f5dae94" providerId="ADAL" clId="{0AEEA10B-48A8-4B93-BF5C-06573F75A1E8}" dt="2025-07-22T07:23:49.392" v="355" actId="1076"/>
          <ac:grpSpMkLst>
            <pc:docMk/>
            <pc:sldMk cId="0" sldId="256"/>
            <ac:grpSpMk id="94" creationId="{00000000-0000-0000-0000-000000000000}"/>
          </ac:grpSpMkLst>
        </pc:grpChg>
        <pc:grpChg chg="mod">
          <ac:chgData name="塩澤 美樹(SHIOZAWA Miki)" userId="23f0646e-a0bb-47c5-bb77-25dc2f5dae94" providerId="ADAL" clId="{0AEEA10B-48A8-4B93-BF5C-06573F75A1E8}" dt="2025-07-22T07:08:37.354" v="129" actId="1076"/>
          <ac:grpSpMkLst>
            <pc:docMk/>
            <pc:sldMk cId="0" sldId="256"/>
            <ac:grpSpMk id="340" creationId="{00000000-0000-0000-0000-000000000000}"/>
          </ac:grpSpMkLst>
        </pc:grpChg>
        <pc:cxnChg chg="add mod">
          <ac:chgData name="塩澤 美樹(SHIOZAWA Miki)" userId="23f0646e-a0bb-47c5-bb77-25dc2f5dae94" providerId="ADAL" clId="{0AEEA10B-48A8-4B93-BF5C-06573F75A1E8}" dt="2025-07-22T07:24:17.387" v="360" actId="14100"/>
          <ac:cxnSpMkLst>
            <pc:docMk/>
            <pc:sldMk cId="0" sldId="256"/>
            <ac:cxnSpMk id="407" creationId="{CAB295C4-5162-636D-256D-ABD20BA9684B}"/>
          </ac:cxnSpMkLst>
        </pc:cxnChg>
        <pc:cxnChg chg="add mod">
          <ac:chgData name="塩澤 美樹(SHIOZAWA Miki)" userId="23f0646e-a0bb-47c5-bb77-25dc2f5dae94" providerId="ADAL" clId="{0AEEA10B-48A8-4B93-BF5C-06573F75A1E8}" dt="2025-07-22T07:05:46.332" v="31" actId="14100"/>
          <ac:cxnSpMkLst>
            <pc:docMk/>
            <pc:sldMk cId="0" sldId="256"/>
            <ac:cxnSpMk id="408" creationId="{D7B61136-99EB-4128-12C3-4806F0B80340}"/>
          </ac:cxnSpMkLst>
        </pc:cxnChg>
        <pc:cxnChg chg="add mod">
          <ac:chgData name="塩澤 美樹(SHIOZAWA Miki)" userId="23f0646e-a0bb-47c5-bb77-25dc2f5dae94" providerId="ADAL" clId="{0AEEA10B-48A8-4B93-BF5C-06573F75A1E8}" dt="2025-07-22T07:21:08.745" v="321" actId="14100"/>
          <ac:cxnSpMkLst>
            <pc:docMk/>
            <pc:sldMk cId="0" sldId="256"/>
            <ac:cxnSpMk id="411" creationId="{2F8091F2-3CB0-8579-67BC-29E5E137F164}"/>
          </ac:cxnSpMkLst>
        </pc:cxnChg>
        <pc:cxnChg chg="add mod">
          <ac:chgData name="塩澤 美樹(SHIOZAWA Miki)" userId="23f0646e-a0bb-47c5-bb77-25dc2f5dae94" providerId="ADAL" clId="{0AEEA10B-48A8-4B93-BF5C-06573F75A1E8}" dt="2025-07-22T07:07:38.105" v="99" actId="14100"/>
          <ac:cxnSpMkLst>
            <pc:docMk/>
            <pc:sldMk cId="0" sldId="256"/>
            <ac:cxnSpMk id="413" creationId="{18DB68DE-EEF0-93C5-388B-AC701AD59D76}"/>
          </ac:cxnSpMkLst>
        </pc:cxnChg>
        <pc:cxnChg chg="add mod">
          <ac:chgData name="塩澤 美樹(SHIOZAWA Miki)" userId="23f0646e-a0bb-47c5-bb77-25dc2f5dae94" providerId="ADAL" clId="{0AEEA10B-48A8-4B93-BF5C-06573F75A1E8}" dt="2025-07-22T07:25:04.937" v="370" actId="14100"/>
          <ac:cxnSpMkLst>
            <pc:docMk/>
            <pc:sldMk cId="0" sldId="256"/>
            <ac:cxnSpMk id="415" creationId="{1F6A4428-27DE-4B12-FD1F-3114E399ECC6}"/>
          </ac:cxnSpMkLst>
        </pc:cxnChg>
        <pc:cxnChg chg="add mod">
          <ac:chgData name="塩澤 美樹(SHIOZAWA Miki)" userId="23f0646e-a0bb-47c5-bb77-25dc2f5dae94" providerId="ADAL" clId="{0AEEA10B-48A8-4B93-BF5C-06573F75A1E8}" dt="2025-07-22T07:23:44.864" v="353" actId="14100"/>
          <ac:cxnSpMkLst>
            <pc:docMk/>
            <pc:sldMk cId="0" sldId="256"/>
            <ac:cxnSpMk id="418" creationId="{6320AEF2-AC00-3C3B-ED9C-5A22D1E67939}"/>
          </ac:cxnSpMkLst>
        </pc:cxnChg>
        <pc:cxnChg chg="add mod">
          <ac:chgData name="塩澤 美樹(SHIOZAWA Miki)" userId="23f0646e-a0bb-47c5-bb77-25dc2f5dae94" providerId="ADAL" clId="{0AEEA10B-48A8-4B93-BF5C-06573F75A1E8}" dt="2025-07-22T07:24:19.885" v="361" actId="14100"/>
          <ac:cxnSpMkLst>
            <pc:docMk/>
            <pc:sldMk cId="0" sldId="256"/>
            <ac:cxnSpMk id="425" creationId="{68CA283B-4E3F-1607-2C0F-381670F33B21}"/>
          </ac:cxnSpMkLst>
        </pc:cxnChg>
        <pc:cxnChg chg="add del mod">
          <ac:chgData name="塩澤 美樹(SHIOZAWA Miki)" userId="23f0646e-a0bb-47c5-bb77-25dc2f5dae94" providerId="ADAL" clId="{0AEEA10B-48A8-4B93-BF5C-06573F75A1E8}" dt="2025-07-22T07:21:23.031" v="325" actId="478"/>
          <ac:cxnSpMkLst>
            <pc:docMk/>
            <pc:sldMk cId="0" sldId="256"/>
            <ac:cxnSpMk id="427" creationId="{EAF1601C-8E37-DF30-523C-170E5405DD75}"/>
          </ac:cxnSpMkLst>
        </pc:cxnChg>
        <pc:cxnChg chg="add mod">
          <ac:chgData name="塩澤 美樹(SHIOZAWA Miki)" userId="23f0646e-a0bb-47c5-bb77-25dc2f5dae94" providerId="ADAL" clId="{0AEEA10B-48A8-4B93-BF5C-06573F75A1E8}" dt="2025-07-22T07:24:57.110" v="369" actId="14100"/>
          <ac:cxnSpMkLst>
            <pc:docMk/>
            <pc:sldMk cId="0" sldId="256"/>
            <ac:cxnSpMk id="433" creationId="{697C6F49-1ECB-A87E-D053-CB2BBCEF764D}"/>
          </ac:cxnSpMkLst>
        </pc:cxnChg>
        <pc:cxnChg chg="add mod">
          <ac:chgData name="塩澤 美樹(SHIOZAWA Miki)" userId="23f0646e-a0bb-47c5-bb77-25dc2f5dae94" providerId="ADAL" clId="{0AEEA10B-48A8-4B93-BF5C-06573F75A1E8}" dt="2025-07-22T07:07:17.623" v="92" actId="14100"/>
          <ac:cxnSpMkLst>
            <pc:docMk/>
            <pc:sldMk cId="0" sldId="256"/>
            <ac:cxnSpMk id="437" creationId="{0EE2B410-6A03-5A2B-A86F-007618FDD00F}"/>
          </ac:cxnSpMkLst>
        </pc:cxnChg>
        <pc:cxnChg chg="add mod">
          <ac:chgData name="塩澤 美樹(SHIOZAWA Miki)" userId="23f0646e-a0bb-47c5-bb77-25dc2f5dae94" providerId="ADAL" clId="{0AEEA10B-48A8-4B93-BF5C-06573F75A1E8}" dt="2025-07-22T07:20:48.070" v="318" actId="14100"/>
          <ac:cxnSpMkLst>
            <pc:docMk/>
            <pc:sldMk cId="0" sldId="256"/>
            <ac:cxnSpMk id="440" creationId="{717C3386-545A-CDC2-9023-D9411B262091}"/>
          </ac:cxnSpMkLst>
        </pc:cxnChg>
        <pc:cxnChg chg="add mod">
          <ac:chgData name="塩澤 美樹(SHIOZAWA Miki)" userId="23f0646e-a0bb-47c5-bb77-25dc2f5dae94" providerId="ADAL" clId="{0AEEA10B-48A8-4B93-BF5C-06573F75A1E8}" dt="2025-07-22T07:07:32.462" v="98" actId="14100"/>
          <ac:cxnSpMkLst>
            <pc:docMk/>
            <pc:sldMk cId="0" sldId="256"/>
            <ac:cxnSpMk id="442" creationId="{04B3F099-E452-E7E9-A2F2-DAACEC69A28F}"/>
          </ac:cxnSpMkLst>
        </pc:cxnChg>
        <pc:cxnChg chg="add mod">
          <ac:chgData name="塩澤 美樹(SHIOZAWA Miki)" userId="23f0646e-a0bb-47c5-bb77-25dc2f5dae94" providerId="ADAL" clId="{0AEEA10B-48A8-4B93-BF5C-06573F75A1E8}" dt="2025-07-22T07:08:23.499" v="119" actId="1076"/>
          <ac:cxnSpMkLst>
            <pc:docMk/>
            <pc:sldMk cId="0" sldId="256"/>
            <ac:cxnSpMk id="445" creationId="{CEE0573E-BA12-8253-F480-163A6A9A5C7D}"/>
          </ac:cxnSpMkLst>
        </pc:cxnChg>
        <pc:cxnChg chg="add del mod">
          <ac:chgData name="塩澤 美樹(SHIOZAWA Miki)" userId="23f0646e-a0bb-47c5-bb77-25dc2f5dae94" providerId="ADAL" clId="{0AEEA10B-48A8-4B93-BF5C-06573F75A1E8}" dt="2025-07-22T07:21:35.621" v="329" actId="478"/>
          <ac:cxnSpMkLst>
            <pc:docMk/>
            <pc:sldMk cId="0" sldId="256"/>
            <ac:cxnSpMk id="448" creationId="{ED465064-54A4-603E-B160-239D38045E22}"/>
          </ac:cxnSpMkLst>
        </pc:cxnChg>
        <pc:cxnChg chg="add mod">
          <ac:chgData name="塩澤 美樹(SHIOZAWA Miki)" userId="23f0646e-a0bb-47c5-bb77-25dc2f5dae94" providerId="ADAL" clId="{0AEEA10B-48A8-4B93-BF5C-06573F75A1E8}" dt="2025-07-22T07:20:58.350" v="320" actId="1076"/>
          <ac:cxnSpMkLst>
            <pc:docMk/>
            <pc:sldMk cId="0" sldId="256"/>
            <ac:cxnSpMk id="449" creationId="{2496FBD4-A8CC-798F-3FE9-09FE76508E0B}"/>
          </ac:cxnSpMkLst>
        </pc:cxnChg>
        <pc:cxnChg chg="add mod">
          <ac:chgData name="塩澤 美樹(SHIOZAWA Miki)" userId="23f0646e-a0bb-47c5-bb77-25dc2f5dae94" providerId="ADAL" clId="{0AEEA10B-48A8-4B93-BF5C-06573F75A1E8}" dt="2025-07-22T07:12:43.749" v="138" actId="14100"/>
          <ac:cxnSpMkLst>
            <pc:docMk/>
            <pc:sldMk cId="0" sldId="256"/>
            <ac:cxnSpMk id="451" creationId="{9272D94E-68F4-BE4A-72DE-7AC3D418878E}"/>
          </ac:cxnSpMkLst>
        </pc:cxnChg>
        <pc:cxnChg chg="add mod">
          <ac:chgData name="塩澤 美樹(SHIOZAWA Miki)" userId="23f0646e-a0bb-47c5-bb77-25dc2f5dae94" providerId="ADAL" clId="{0AEEA10B-48A8-4B93-BF5C-06573F75A1E8}" dt="2025-07-22T07:08:13.150" v="115"/>
          <ac:cxnSpMkLst>
            <pc:docMk/>
            <pc:sldMk cId="0" sldId="256"/>
            <ac:cxnSpMk id="452" creationId="{0706CAAF-5CB2-2F6F-82A7-92A05DDA408F}"/>
          </ac:cxnSpMkLst>
        </pc:cxnChg>
        <pc:cxnChg chg="add mod">
          <ac:chgData name="塩澤 美樹(SHIOZAWA Miki)" userId="23f0646e-a0bb-47c5-bb77-25dc2f5dae94" providerId="ADAL" clId="{0AEEA10B-48A8-4B93-BF5C-06573F75A1E8}" dt="2025-07-22T07:16:19.134" v="316" actId="1035"/>
          <ac:cxnSpMkLst>
            <pc:docMk/>
            <pc:sldMk cId="0" sldId="256"/>
            <ac:cxnSpMk id="456" creationId="{45ECB51C-CEC9-D137-5205-1204A4B7ABC6}"/>
          </ac:cxnSpMkLst>
        </pc:cxnChg>
      </pc:sldChg>
      <pc:sldChg chg="new del">
        <pc:chgData name="塩澤 美樹(SHIOZAWA Miki)" userId="23f0646e-a0bb-47c5-bb77-25dc2f5dae94" providerId="ADAL" clId="{0AEEA10B-48A8-4B93-BF5C-06573F75A1E8}" dt="2025-07-22T07:15:50.289" v="301" actId="2696"/>
        <pc:sldMkLst>
          <pc:docMk/>
          <pc:sldMk cId="1524903275" sldId="257"/>
        </pc:sldMkLst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4371" y="2344483"/>
            <a:ext cx="7756207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8742" y="4235196"/>
            <a:ext cx="6387465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6247" y="1739455"/>
            <a:ext cx="396935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99349" y="1739455"/>
            <a:ext cx="396935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6247" y="302514"/>
            <a:ext cx="8212455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6247" y="1739455"/>
            <a:ext cx="8212455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2483" y="7033450"/>
            <a:ext cx="291998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6247" y="7033450"/>
            <a:ext cx="209873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69964" y="7033450"/>
            <a:ext cx="209873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10" Target="../media/image9.png" Type="http://schemas.openxmlformats.org/officeDocument/2006/relationships/image"/><Relationship Id="rId100" Target="../media/image99.png" Type="http://schemas.openxmlformats.org/officeDocument/2006/relationships/image"/><Relationship Id="rId101" Target="../media/image100.png" Type="http://schemas.openxmlformats.org/officeDocument/2006/relationships/image"/><Relationship Id="rId102" Target="../media/image101.jpg" Type="http://schemas.openxmlformats.org/officeDocument/2006/relationships/image"/><Relationship Id="rId103" Target="../media/image102.png" Type="http://schemas.openxmlformats.org/officeDocument/2006/relationships/image"/><Relationship Id="rId104" Target="../media/image103.png" Type="http://schemas.openxmlformats.org/officeDocument/2006/relationships/image"/><Relationship Id="rId105" Target="../media/image104.png" Type="http://schemas.openxmlformats.org/officeDocument/2006/relationships/image"/><Relationship Id="rId106" Target="../media/image105.png" Type="http://schemas.openxmlformats.org/officeDocument/2006/relationships/image"/><Relationship Id="rId107" Target="../media/image106.png" Type="http://schemas.openxmlformats.org/officeDocument/2006/relationships/image"/><Relationship Id="rId108" Target="../media/image107.png" Type="http://schemas.openxmlformats.org/officeDocument/2006/relationships/image"/><Relationship Id="rId109" Target="../media/image108.png" Type="http://schemas.openxmlformats.org/officeDocument/2006/relationships/image"/><Relationship Id="rId11" Target="../media/image10.png" Type="http://schemas.openxmlformats.org/officeDocument/2006/relationships/image"/><Relationship Id="rId110" Target="../media/image109.png" Type="http://schemas.openxmlformats.org/officeDocument/2006/relationships/image"/><Relationship Id="rId111" Target="../media/image110.png" Type="http://schemas.openxmlformats.org/officeDocument/2006/relationships/image"/><Relationship Id="rId112" Target="../media/image111.png" Type="http://schemas.openxmlformats.org/officeDocument/2006/relationships/image"/><Relationship Id="rId113" Target="../media/image112.png" Type="http://schemas.openxmlformats.org/officeDocument/2006/relationships/image"/><Relationship Id="rId114" Target="../media/image113.png" Type="http://schemas.openxmlformats.org/officeDocument/2006/relationships/image"/><Relationship Id="rId115" Target="../media/image114.png" Type="http://schemas.openxmlformats.org/officeDocument/2006/relationships/image"/><Relationship Id="rId116" Target="../media/image115.png" Type="http://schemas.openxmlformats.org/officeDocument/2006/relationships/image"/><Relationship Id="rId117" Target="../media/image116.png" Type="http://schemas.openxmlformats.org/officeDocument/2006/relationships/image"/><Relationship Id="rId118" Target="../media/image117.png" Type="http://schemas.openxmlformats.org/officeDocument/2006/relationships/image"/><Relationship Id="rId119" Target="../media/image118.png" Type="http://schemas.openxmlformats.org/officeDocument/2006/relationships/image"/><Relationship Id="rId12" Target="../media/image11.png" Type="http://schemas.openxmlformats.org/officeDocument/2006/relationships/image"/><Relationship Id="rId120" Target="../media/image119.png" Type="http://schemas.openxmlformats.org/officeDocument/2006/relationships/image"/><Relationship Id="rId121" Target="../media/image120.png" Type="http://schemas.openxmlformats.org/officeDocument/2006/relationships/image"/><Relationship Id="rId122" Target="../media/image121.png" Type="http://schemas.openxmlformats.org/officeDocument/2006/relationships/image"/><Relationship Id="rId123" Target="../media/image122.png" Type="http://schemas.openxmlformats.org/officeDocument/2006/relationships/image"/><Relationship Id="rId124" Target="../media/image123.png" Type="http://schemas.openxmlformats.org/officeDocument/2006/relationships/image"/><Relationship Id="rId125" Target="../media/image124.png" Type="http://schemas.openxmlformats.org/officeDocument/2006/relationships/image"/><Relationship Id="rId126" Target="../media/image125.png" Type="http://schemas.openxmlformats.org/officeDocument/2006/relationships/image"/><Relationship Id="rId127" Target="../media/image126.png" Type="http://schemas.openxmlformats.org/officeDocument/2006/relationships/image"/><Relationship Id="rId128" Target="../media/image127.png" Type="http://schemas.openxmlformats.org/officeDocument/2006/relationships/image"/><Relationship Id="rId129" Target="../media/image128.png" Type="http://schemas.openxmlformats.org/officeDocument/2006/relationships/image"/><Relationship Id="rId13" Target="../media/image12.png" Type="http://schemas.openxmlformats.org/officeDocument/2006/relationships/image"/><Relationship Id="rId130" Target="../media/image129.png" Type="http://schemas.openxmlformats.org/officeDocument/2006/relationships/image"/><Relationship Id="rId131" Target="../media/image130.png" Type="http://schemas.openxmlformats.org/officeDocument/2006/relationships/image"/><Relationship Id="rId132" Target="../media/image131.png" Type="http://schemas.openxmlformats.org/officeDocument/2006/relationships/image"/><Relationship Id="rId133" Target="../media/image132.png" Type="http://schemas.openxmlformats.org/officeDocument/2006/relationships/image"/><Relationship Id="rId134" Target="../media/image133.png" Type="http://schemas.openxmlformats.org/officeDocument/2006/relationships/image"/><Relationship Id="rId135" Target="../media/image134.png" Type="http://schemas.openxmlformats.org/officeDocument/2006/relationships/image"/><Relationship Id="rId136" Target="../media/image135.png" Type="http://schemas.openxmlformats.org/officeDocument/2006/relationships/image"/><Relationship Id="rId137" Target="../media/image136.png" Type="http://schemas.openxmlformats.org/officeDocument/2006/relationships/image"/><Relationship Id="rId138" Target="../media/image137.png" Type="http://schemas.openxmlformats.org/officeDocument/2006/relationships/image"/><Relationship Id="rId139" Target="../media/image138.png" Type="http://schemas.openxmlformats.org/officeDocument/2006/relationships/image"/><Relationship Id="rId14" Target="../media/image13.png" Type="http://schemas.openxmlformats.org/officeDocument/2006/relationships/image"/><Relationship Id="rId140" Target="../media/image139.png" Type="http://schemas.openxmlformats.org/officeDocument/2006/relationships/image"/><Relationship Id="rId15" Target="../media/image14.png" Type="http://schemas.openxmlformats.org/officeDocument/2006/relationships/image"/><Relationship Id="rId16" Target="../media/image15.png" Type="http://schemas.openxmlformats.org/officeDocument/2006/relationships/image"/><Relationship Id="rId17" Target="../media/image16.png" Type="http://schemas.openxmlformats.org/officeDocument/2006/relationships/image"/><Relationship Id="rId18" Target="../media/image17.pn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png" Type="http://schemas.openxmlformats.org/officeDocument/2006/relationships/image"/><Relationship Id="rId22" Target="../media/image21.png" Type="http://schemas.openxmlformats.org/officeDocument/2006/relationships/image"/><Relationship Id="rId23" Target="../media/image22.png" Type="http://schemas.openxmlformats.org/officeDocument/2006/relationships/image"/><Relationship Id="rId24" Target="../media/image23.png" Type="http://schemas.openxmlformats.org/officeDocument/2006/relationships/image"/><Relationship Id="rId25" Target="../media/image24.png" Type="http://schemas.openxmlformats.org/officeDocument/2006/relationships/image"/><Relationship Id="rId26" Target="../media/image25.png" Type="http://schemas.openxmlformats.org/officeDocument/2006/relationships/image"/><Relationship Id="rId27" Target="../media/image26.png" Type="http://schemas.openxmlformats.org/officeDocument/2006/relationships/image"/><Relationship Id="rId28" Target="../media/image27.png" Type="http://schemas.openxmlformats.org/officeDocument/2006/relationships/image"/><Relationship Id="rId29" Target="../media/image28.png" Type="http://schemas.openxmlformats.org/officeDocument/2006/relationships/image"/><Relationship Id="rId3" Target="../media/image2.jpg" Type="http://schemas.openxmlformats.org/officeDocument/2006/relationships/image"/><Relationship Id="rId30" Target="../media/image29.png" Type="http://schemas.openxmlformats.org/officeDocument/2006/relationships/image"/><Relationship Id="rId31" Target="../media/image30.png" Type="http://schemas.openxmlformats.org/officeDocument/2006/relationships/image"/><Relationship Id="rId32" Target="../media/image31.png" Type="http://schemas.openxmlformats.org/officeDocument/2006/relationships/image"/><Relationship Id="rId33" Target="../media/image32.png" Type="http://schemas.openxmlformats.org/officeDocument/2006/relationships/image"/><Relationship Id="rId34" Target="../media/image33.png" Type="http://schemas.openxmlformats.org/officeDocument/2006/relationships/image"/><Relationship Id="rId35" Target="../media/image34.png" Type="http://schemas.openxmlformats.org/officeDocument/2006/relationships/image"/><Relationship Id="rId36" Target="../media/image35.png" Type="http://schemas.openxmlformats.org/officeDocument/2006/relationships/image"/><Relationship Id="rId37" Target="../media/image36.png" Type="http://schemas.openxmlformats.org/officeDocument/2006/relationships/image"/><Relationship Id="rId38" Target="../media/image37.png" Type="http://schemas.openxmlformats.org/officeDocument/2006/relationships/image"/><Relationship Id="rId39" Target="../media/image38.png" Type="http://schemas.openxmlformats.org/officeDocument/2006/relationships/image"/><Relationship Id="rId4" Target="../media/image3.png" Type="http://schemas.openxmlformats.org/officeDocument/2006/relationships/image"/><Relationship Id="rId40" Target="../media/image39.png" Type="http://schemas.openxmlformats.org/officeDocument/2006/relationships/image"/><Relationship Id="rId41" Target="../media/image40.png" Type="http://schemas.openxmlformats.org/officeDocument/2006/relationships/image"/><Relationship Id="rId42" Target="../media/image41.png" Type="http://schemas.openxmlformats.org/officeDocument/2006/relationships/image"/><Relationship Id="rId43" Target="../media/image42.png" Type="http://schemas.openxmlformats.org/officeDocument/2006/relationships/image"/><Relationship Id="rId44" Target="../media/image43.png" Type="http://schemas.openxmlformats.org/officeDocument/2006/relationships/image"/><Relationship Id="rId45" Target="../media/image44.jpg" Type="http://schemas.openxmlformats.org/officeDocument/2006/relationships/image"/><Relationship Id="rId46" Target="../media/image45.png" Type="http://schemas.openxmlformats.org/officeDocument/2006/relationships/image"/><Relationship Id="rId47" Target="../media/image46.png" Type="http://schemas.openxmlformats.org/officeDocument/2006/relationships/image"/><Relationship Id="rId48" Target="../media/image47.png" Type="http://schemas.openxmlformats.org/officeDocument/2006/relationships/image"/><Relationship Id="rId49" Target="../media/image48.png" Type="http://schemas.openxmlformats.org/officeDocument/2006/relationships/image"/><Relationship Id="rId5" Target="../media/image4.png" Type="http://schemas.openxmlformats.org/officeDocument/2006/relationships/image"/><Relationship Id="rId50" Target="../media/image49.png" Type="http://schemas.openxmlformats.org/officeDocument/2006/relationships/image"/><Relationship Id="rId51" Target="../media/image50.png" Type="http://schemas.openxmlformats.org/officeDocument/2006/relationships/image"/><Relationship Id="rId52" Target="../media/image51.png" Type="http://schemas.openxmlformats.org/officeDocument/2006/relationships/image"/><Relationship Id="rId53" Target="../media/image52.png" Type="http://schemas.openxmlformats.org/officeDocument/2006/relationships/image"/><Relationship Id="rId54" Target="../media/image53.png" Type="http://schemas.openxmlformats.org/officeDocument/2006/relationships/image"/><Relationship Id="rId55" Target="../media/image54.png" Type="http://schemas.openxmlformats.org/officeDocument/2006/relationships/image"/><Relationship Id="rId56" Target="../media/image55.png" Type="http://schemas.openxmlformats.org/officeDocument/2006/relationships/image"/><Relationship Id="rId57" Target="../media/image56.png" Type="http://schemas.openxmlformats.org/officeDocument/2006/relationships/image"/><Relationship Id="rId58" Target="../media/image57.png" Type="http://schemas.openxmlformats.org/officeDocument/2006/relationships/image"/><Relationship Id="rId59" Target="../media/image58.png" Type="http://schemas.openxmlformats.org/officeDocument/2006/relationships/image"/><Relationship Id="rId6" Target="../media/image5.png" Type="http://schemas.openxmlformats.org/officeDocument/2006/relationships/image"/><Relationship Id="rId60" Target="../media/image59.png" Type="http://schemas.openxmlformats.org/officeDocument/2006/relationships/image"/><Relationship Id="rId61" Target="../media/image60.png" Type="http://schemas.openxmlformats.org/officeDocument/2006/relationships/image"/><Relationship Id="rId62" Target="../media/image61.png" Type="http://schemas.openxmlformats.org/officeDocument/2006/relationships/image"/><Relationship Id="rId63" Target="../media/image62.png" Type="http://schemas.openxmlformats.org/officeDocument/2006/relationships/image"/><Relationship Id="rId64" Target="../media/image63.png" Type="http://schemas.openxmlformats.org/officeDocument/2006/relationships/image"/><Relationship Id="rId65" Target="../media/image64.png" Type="http://schemas.openxmlformats.org/officeDocument/2006/relationships/image"/><Relationship Id="rId66" Target="../media/image65.png" Type="http://schemas.openxmlformats.org/officeDocument/2006/relationships/image"/><Relationship Id="rId67" Target="../media/image66.png" Type="http://schemas.openxmlformats.org/officeDocument/2006/relationships/image"/><Relationship Id="rId68" Target="../media/image67.png" Type="http://schemas.openxmlformats.org/officeDocument/2006/relationships/image"/><Relationship Id="rId69" Target="../media/image68.png" Type="http://schemas.openxmlformats.org/officeDocument/2006/relationships/image"/><Relationship Id="rId7" Target="../media/image6.png" Type="http://schemas.openxmlformats.org/officeDocument/2006/relationships/image"/><Relationship Id="rId70" Target="../media/image69.png" Type="http://schemas.openxmlformats.org/officeDocument/2006/relationships/image"/><Relationship Id="rId71" Target="../media/image70.png" Type="http://schemas.openxmlformats.org/officeDocument/2006/relationships/image"/><Relationship Id="rId72" Target="../media/image71.png" Type="http://schemas.openxmlformats.org/officeDocument/2006/relationships/image"/><Relationship Id="rId73" Target="../media/image72.png" Type="http://schemas.openxmlformats.org/officeDocument/2006/relationships/image"/><Relationship Id="rId74" Target="../media/image73.png" Type="http://schemas.openxmlformats.org/officeDocument/2006/relationships/image"/><Relationship Id="rId75" Target="../media/image74.png" Type="http://schemas.openxmlformats.org/officeDocument/2006/relationships/image"/><Relationship Id="rId76" Target="../media/image75.png" Type="http://schemas.openxmlformats.org/officeDocument/2006/relationships/image"/><Relationship Id="rId77" Target="../media/image76.png" Type="http://schemas.openxmlformats.org/officeDocument/2006/relationships/image"/><Relationship Id="rId78" Target="../media/image77.png" Type="http://schemas.openxmlformats.org/officeDocument/2006/relationships/image"/><Relationship Id="rId79" Target="../media/image78.png" Type="http://schemas.openxmlformats.org/officeDocument/2006/relationships/image"/><Relationship Id="rId8" Target="../media/image7.png" Type="http://schemas.openxmlformats.org/officeDocument/2006/relationships/image"/><Relationship Id="rId80" Target="../media/image79.png" Type="http://schemas.openxmlformats.org/officeDocument/2006/relationships/image"/><Relationship Id="rId81" Target="../media/image80.png" Type="http://schemas.openxmlformats.org/officeDocument/2006/relationships/image"/><Relationship Id="rId82" Target="../media/image81.png" Type="http://schemas.openxmlformats.org/officeDocument/2006/relationships/image"/><Relationship Id="rId83" Target="../media/image82.png" Type="http://schemas.openxmlformats.org/officeDocument/2006/relationships/image"/><Relationship Id="rId84" Target="../media/image83.png" Type="http://schemas.openxmlformats.org/officeDocument/2006/relationships/image"/><Relationship Id="rId85" Target="../media/image84.png" Type="http://schemas.openxmlformats.org/officeDocument/2006/relationships/image"/><Relationship Id="rId86" Target="../media/image85.png" Type="http://schemas.openxmlformats.org/officeDocument/2006/relationships/image"/><Relationship Id="rId87" Target="../media/image86.png" Type="http://schemas.openxmlformats.org/officeDocument/2006/relationships/image"/><Relationship Id="rId88" Target="../media/image87.png" Type="http://schemas.openxmlformats.org/officeDocument/2006/relationships/image"/><Relationship Id="rId89" Target="../media/image88.jpg" Type="http://schemas.openxmlformats.org/officeDocument/2006/relationships/image"/><Relationship Id="rId9" Target="../media/image8.png" Type="http://schemas.openxmlformats.org/officeDocument/2006/relationships/image"/><Relationship Id="rId90" Target="../media/image89.png" Type="http://schemas.openxmlformats.org/officeDocument/2006/relationships/image"/><Relationship Id="rId91" Target="../media/image90.png" Type="http://schemas.openxmlformats.org/officeDocument/2006/relationships/image"/><Relationship Id="rId92" Target="../media/image91.png" Type="http://schemas.openxmlformats.org/officeDocument/2006/relationships/image"/><Relationship Id="rId93" Target="../media/image92.png" Type="http://schemas.openxmlformats.org/officeDocument/2006/relationships/image"/><Relationship Id="rId94" Target="../media/image93.png" Type="http://schemas.openxmlformats.org/officeDocument/2006/relationships/image"/><Relationship Id="rId95" Target="../media/image94.png" Type="http://schemas.openxmlformats.org/officeDocument/2006/relationships/image"/><Relationship Id="rId96" Target="../media/image95.png" Type="http://schemas.openxmlformats.org/officeDocument/2006/relationships/image"/><Relationship Id="rId97" Target="../media/image96.png" Type="http://schemas.openxmlformats.org/officeDocument/2006/relationships/image"/><Relationship Id="rId98" Target="../media/image97.png" Type="http://schemas.openxmlformats.org/officeDocument/2006/relationships/image"/><Relationship Id="rId99" Target="../media/image98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23"/>
            <a:ext cx="9124315" cy="7559040"/>
          </a:xfrm>
          <a:custGeom>
            <a:avLst/>
            <a:gdLst/>
            <a:ahLst/>
            <a:cxnLst/>
            <a:rect l="l" t="t" r="r" b="b"/>
            <a:pathLst>
              <a:path w="9124315" h="7559040">
                <a:moveTo>
                  <a:pt x="0" y="7559040"/>
                </a:moveTo>
                <a:lnTo>
                  <a:pt x="0" y="0"/>
                </a:lnTo>
                <a:lnTo>
                  <a:pt x="9124165" y="0"/>
                </a:lnTo>
                <a:lnTo>
                  <a:pt x="9124165" y="7559040"/>
                </a:lnTo>
                <a:lnTo>
                  <a:pt x="0" y="7559040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9514" y="1524"/>
            <a:ext cx="27940" cy="105410"/>
          </a:xfrm>
          <a:custGeom>
            <a:avLst/>
            <a:gdLst/>
            <a:ahLst/>
            <a:cxnLst/>
            <a:rect l="l" t="t" r="r" b="b"/>
            <a:pathLst>
              <a:path w="27939" h="105410">
                <a:moveTo>
                  <a:pt x="27432" y="105346"/>
                </a:moveTo>
                <a:lnTo>
                  <a:pt x="21859" y="103712"/>
                </a:lnTo>
                <a:lnTo>
                  <a:pt x="10287" y="96916"/>
                </a:lnTo>
                <a:lnTo>
                  <a:pt x="428" y="82120"/>
                </a:lnTo>
                <a:lnTo>
                  <a:pt x="0" y="56483"/>
                </a:lnTo>
                <a:lnTo>
                  <a:pt x="10933" y="17353"/>
                </a:lnTo>
                <a:lnTo>
                  <a:pt x="16962" y="0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26715" y="7364824"/>
            <a:ext cx="768350" cy="196215"/>
          </a:xfrm>
          <a:custGeom>
            <a:avLst/>
            <a:gdLst/>
            <a:ahLst/>
            <a:cxnLst/>
            <a:rect l="l" t="t" r="r" b="b"/>
            <a:pathLst>
              <a:path w="768350" h="196215">
                <a:moveTo>
                  <a:pt x="765425" y="195738"/>
                </a:moveTo>
                <a:lnTo>
                  <a:pt x="768124" y="48863"/>
                </a:lnTo>
                <a:lnTo>
                  <a:pt x="351596" y="1524"/>
                </a:lnTo>
                <a:lnTo>
                  <a:pt x="309616" y="1285"/>
                </a:lnTo>
                <a:lnTo>
                  <a:pt x="214853" y="762"/>
                </a:lnTo>
                <a:lnTo>
                  <a:pt x="114071" y="238"/>
                </a:lnTo>
                <a:lnTo>
                  <a:pt x="54035" y="0"/>
                </a:lnTo>
                <a:lnTo>
                  <a:pt x="33318" y="3205"/>
                </a:lnTo>
                <a:lnTo>
                  <a:pt x="17459" y="13001"/>
                </a:lnTo>
                <a:lnTo>
                  <a:pt x="7315" y="26226"/>
                </a:lnTo>
                <a:lnTo>
                  <a:pt x="3743" y="39719"/>
                </a:lnTo>
                <a:lnTo>
                  <a:pt x="3648" y="79745"/>
                </a:lnTo>
                <a:lnTo>
                  <a:pt x="1838" y="144827"/>
                </a:lnTo>
                <a:lnTo>
                  <a:pt x="0" y="195738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041125" y="6717624"/>
            <a:ext cx="735965" cy="583565"/>
          </a:xfrm>
          <a:custGeom>
            <a:avLst/>
            <a:gdLst/>
            <a:ahLst/>
            <a:cxnLst/>
            <a:rect l="l" t="t" r="r" b="b"/>
            <a:pathLst>
              <a:path w="735965" h="583565">
                <a:moveTo>
                  <a:pt x="27431" y="575476"/>
                </a:moveTo>
                <a:lnTo>
                  <a:pt x="17573" y="573547"/>
                </a:lnTo>
                <a:lnTo>
                  <a:pt x="8000" y="569190"/>
                </a:lnTo>
                <a:lnTo>
                  <a:pt x="1285" y="561117"/>
                </a:lnTo>
                <a:lnTo>
                  <a:pt x="0" y="548044"/>
                </a:lnTo>
                <a:lnTo>
                  <a:pt x="2309" y="456771"/>
                </a:lnTo>
                <a:lnTo>
                  <a:pt x="5905" y="276772"/>
                </a:lnTo>
                <a:lnTo>
                  <a:pt x="9215" y="100774"/>
                </a:lnTo>
                <a:lnTo>
                  <a:pt x="10667" y="21502"/>
                </a:lnTo>
                <a:lnTo>
                  <a:pt x="10787" y="18383"/>
                </a:lnTo>
                <a:lnTo>
                  <a:pt x="12763" y="11406"/>
                </a:lnTo>
                <a:lnTo>
                  <a:pt x="19026" y="4143"/>
                </a:lnTo>
                <a:lnTo>
                  <a:pt x="32003" y="166"/>
                </a:lnTo>
                <a:lnTo>
                  <a:pt x="145082" y="0"/>
                </a:lnTo>
                <a:lnTo>
                  <a:pt x="369986" y="1119"/>
                </a:lnTo>
                <a:lnTo>
                  <a:pt x="590301" y="2524"/>
                </a:lnTo>
                <a:lnTo>
                  <a:pt x="689609" y="3214"/>
                </a:lnTo>
                <a:lnTo>
                  <a:pt x="726269" y="15990"/>
                </a:lnTo>
                <a:lnTo>
                  <a:pt x="735425" y="50553"/>
                </a:lnTo>
                <a:lnTo>
                  <a:pt x="735297" y="70578"/>
                </a:lnTo>
                <a:lnTo>
                  <a:pt x="734949" y="110815"/>
                </a:lnTo>
                <a:lnTo>
                  <a:pt x="734437" y="166200"/>
                </a:lnTo>
                <a:lnTo>
                  <a:pt x="733815" y="231669"/>
                </a:lnTo>
                <a:lnTo>
                  <a:pt x="733139" y="302156"/>
                </a:lnTo>
                <a:lnTo>
                  <a:pt x="732462" y="372598"/>
                </a:lnTo>
                <a:lnTo>
                  <a:pt x="731840" y="437930"/>
                </a:lnTo>
                <a:lnTo>
                  <a:pt x="731328" y="493086"/>
                </a:lnTo>
                <a:lnTo>
                  <a:pt x="730981" y="533003"/>
                </a:lnTo>
                <a:lnTo>
                  <a:pt x="730853" y="552616"/>
                </a:lnTo>
                <a:lnTo>
                  <a:pt x="727742" y="568324"/>
                </a:lnTo>
                <a:lnTo>
                  <a:pt x="719756" y="577619"/>
                </a:lnTo>
                <a:lnTo>
                  <a:pt x="705483" y="582057"/>
                </a:lnTo>
                <a:lnTo>
                  <a:pt x="683513" y="583191"/>
                </a:lnTo>
                <a:lnTo>
                  <a:pt x="665772" y="582812"/>
                </a:lnTo>
                <a:lnTo>
                  <a:pt x="630855" y="582379"/>
                </a:lnTo>
                <a:lnTo>
                  <a:pt x="581961" y="581899"/>
                </a:lnTo>
                <a:lnTo>
                  <a:pt x="522284" y="581375"/>
                </a:lnTo>
                <a:lnTo>
                  <a:pt x="455023" y="580812"/>
                </a:lnTo>
                <a:lnTo>
                  <a:pt x="383372" y="580215"/>
                </a:lnTo>
                <a:lnTo>
                  <a:pt x="310529" y="579589"/>
                </a:lnTo>
                <a:lnTo>
                  <a:pt x="239690" y="578938"/>
                </a:lnTo>
                <a:lnTo>
                  <a:pt x="174052" y="578267"/>
                </a:lnTo>
                <a:lnTo>
                  <a:pt x="116810" y="577581"/>
                </a:lnTo>
                <a:lnTo>
                  <a:pt x="71162" y="576883"/>
                </a:lnTo>
                <a:lnTo>
                  <a:pt x="40304" y="576180"/>
                </a:lnTo>
                <a:lnTo>
                  <a:pt x="27431" y="575476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45698" y="5854065"/>
            <a:ext cx="738505" cy="770890"/>
          </a:xfrm>
          <a:custGeom>
            <a:avLst/>
            <a:gdLst/>
            <a:ahLst/>
            <a:cxnLst/>
            <a:rect l="l" t="t" r="r" b="b"/>
            <a:pathLst>
              <a:path w="738504" h="770890">
                <a:moveTo>
                  <a:pt x="381476" y="767619"/>
                </a:moveTo>
                <a:lnTo>
                  <a:pt x="327408" y="766643"/>
                </a:lnTo>
                <a:lnTo>
                  <a:pt x="207537" y="764381"/>
                </a:lnTo>
                <a:lnTo>
                  <a:pt x="85363" y="761833"/>
                </a:lnTo>
                <a:lnTo>
                  <a:pt x="24383" y="759999"/>
                </a:lnTo>
                <a:lnTo>
                  <a:pt x="0" y="727900"/>
                </a:lnTo>
                <a:lnTo>
                  <a:pt x="525" y="714506"/>
                </a:lnTo>
                <a:lnTo>
                  <a:pt x="1408" y="684069"/>
                </a:lnTo>
                <a:lnTo>
                  <a:pt x="2584" y="639448"/>
                </a:lnTo>
                <a:lnTo>
                  <a:pt x="3989" y="583504"/>
                </a:lnTo>
                <a:lnTo>
                  <a:pt x="5562" y="519097"/>
                </a:lnTo>
                <a:lnTo>
                  <a:pt x="7237" y="449086"/>
                </a:lnTo>
                <a:lnTo>
                  <a:pt x="8953" y="376332"/>
                </a:lnTo>
                <a:lnTo>
                  <a:pt x="10645" y="303695"/>
                </a:lnTo>
                <a:lnTo>
                  <a:pt x="12251" y="234034"/>
                </a:lnTo>
                <a:lnTo>
                  <a:pt x="13707" y="170210"/>
                </a:lnTo>
                <a:lnTo>
                  <a:pt x="14949" y="115082"/>
                </a:lnTo>
                <a:lnTo>
                  <a:pt x="15915" y="71511"/>
                </a:lnTo>
                <a:lnTo>
                  <a:pt x="16763" y="30479"/>
                </a:lnTo>
                <a:lnTo>
                  <a:pt x="18313" y="21216"/>
                </a:lnTo>
                <a:lnTo>
                  <a:pt x="24586" y="11239"/>
                </a:lnTo>
                <a:lnTo>
                  <a:pt x="34592" y="3262"/>
                </a:lnTo>
                <a:lnTo>
                  <a:pt x="47339" y="0"/>
                </a:lnTo>
                <a:lnTo>
                  <a:pt x="111549" y="952"/>
                </a:lnTo>
                <a:lnTo>
                  <a:pt x="234981" y="3047"/>
                </a:lnTo>
                <a:lnTo>
                  <a:pt x="354984" y="5143"/>
                </a:lnTo>
                <a:lnTo>
                  <a:pt x="408908" y="6095"/>
                </a:lnTo>
                <a:lnTo>
                  <a:pt x="710945" y="9143"/>
                </a:lnTo>
                <a:lnTo>
                  <a:pt x="738473" y="41147"/>
                </a:lnTo>
                <a:lnTo>
                  <a:pt x="737258" y="145309"/>
                </a:lnTo>
                <a:lnTo>
                  <a:pt x="734472" y="376523"/>
                </a:lnTo>
                <a:lnTo>
                  <a:pt x="731400" y="612880"/>
                </a:lnTo>
                <a:lnTo>
                  <a:pt x="729329" y="732472"/>
                </a:lnTo>
                <a:lnTo>
                  <a:pt x="698387" y="769213"/>
                </a:lnTo>
                <a:lnTo>
                  <a:pt x="672845" y="770667"/>
                </a:lnTo>
                <a:lnTo>
                  <a:pt x="609919" y="768905"/>
                </a:lnTo>
                <a:lnTo>
                  <a:pt x="511694" y="768000"/>
                </a:lnTo>
                <a:lnTo>
                  <a:pt x="421202" y="767667"/>
                </a:lnTo>
                <a:lnTo>
                  <a:pt x="381476" y="767619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6063219" y="4995667"/>
            <a:ext cx="396875" cy="793750"/>
            <a:chOff x="6063219" y="4995667"/>
            <a:chExt cx="396875" cy="793750"/>
          </a:xfrm>
        </p:grpSpPr>
        <p:sp>
          <p:nvSpPr>
            <p:cNvPr id="8" name="object 8"/>
            <p:cNvSpPr/>
            <p:nvPr/>
          </p:nvSpPr>
          <p:spPr>
            <a:xfrm>
              <a:off x="6077701" y="4997957"/>
              <a:ext cx="380365" cy="340995"/>
            </a:xfrm>
            <a:custGeom>
              <a:avLst/>
              <a:gdLst/>
              <a:ahLst/>
              <a:cxnLst/>
              <a:rect l="l" t="t" r="r" b="b"/>
              <a:pathLst>
                <a:path w="380364" h="340995">
                  <a:moveTo>
                    <a:pt x="44291" y="340233"/>
                  </a:moveTo>
                  <a:lnTo>
                    <a:pt x="42124" y="340447"/>
                  </a:lnTo>
                  <a:lnTo>
                    <a:pt x="36099" y="340804"/>
                  </a:lnTo>
                  <a:lnTo>
                    <a:pt x="26931" y="340875"/>
                  </a:lnTo>
                  <a:lnTo>
                    <a:pt x="15335" y="340233"/>
                  </a:lnTo>
                  <a:lnTo>
                    <a:pt x="5826" y="336732"/>
                  </a:lnTo>
                  <a:lnTo>
                    <a:pt x="1345" y="329374"/>
                  </a:lnTo>
                  <a:lnTo>
                    <a:pt x="25" y="319444"/>
                  </a:lnTo>
                  <a:lnTo>
                    <a:pt x="0" y="308229"/>
                  </a:lnTo>
                  <a:lnTo>
                    <a:pt x="1387" y="228734"/>
                  </a:lnTo>
                  <a:lnTo>
                    <a:pt x="3374" y="157953"/>
                  </a:lnTo>
                  <a:lnTo>
                    <a:pt x="5438" y="100212"/>
                  </a:lnTo>
                  <a:lnTo>
                    <a:pt x="7059" y="59835"/>
                  </a:lnTo>
                  <a:lnTo>
                    <a:pt x="7715" y="41148"/>
                  </a:lnTo>
                  <a:lnTo>
                    <a:pt x="11906" y="24003"/>
                  </a:lnTo>
                  <a:lnTo>
                    <a:pt x="22955" y="11430"/>
                  </a:lnTo>
                  <a:lnTo>
                    <a:pt x="38576" y="3429"/>
                  </a:lnTo>
                  <a:lnTo>
                    <a:pt x="56483" y="0"/>
                  </a:lnTo>
                  <a:lnTo>
                    <a:pt x="112787" y="309"/>
                  </a:lnTo>
                  <a:lnTo>
                    <a:pt x="212883" y="2476"/>
                  </a:lnTo>
                  <a:lnTo>
                    <a:pt x="308407" y="4929"/>
                  </a:lnTo>
                  <a:lnTo>
                    <a:pt x="350996" y="6095"/>
                  </a:lnTo>
                  <a:lnTo>
                    <a:pt x="379285" y="33528"/>
                  </a:lnTo>
                  <a:lnTo>
                    <a:pt x="379952" y="38100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065509" y="5371814"/>
              <a:ext cx="378460" cy="415290"/>
            </a:xfrm>
            <a:custGeom>
              <a:avLst/>
              <a:gdLst/>
              <a:ahLst/>
              <a:cxnLst/>
              <a:rect l="l" t="t" r="r" b="b"/>
              <a:pathLst>
                <a:path w="378460" h="415289">
                  <a:moveTo>
                    <a:pt x="378428" y="393763"/>
                  </a:moveTo>
                  <a:lnTo>
                    <a:pt x="370808" y="415099"/>
                  </a:lnTo>
                  <a:lnTo>
                    <a:pt x="21431" y="415099"/>
                  </a:lnTo>
                  <a:lnTo>
                    <a:pt x="17868" y="413288"/>
                  </a:lnTo>
                  <a:lnTo>
                    <a:pt x="10144" y="407467"/>
                  </a:lnTo>
                  <a:lnTo>
                    <a:pt x="2705" y="397057"/>
                  </a:lnTo>
                  <a:lnTo>
                    <a:pt x="0" y="381476"/>
                  </a:lnTo>
                  <a:lnTo>
                    <a:pt x="266" y="366331"/>
                  </a:lnTo>
                  <a:lnTo>
                    <a:pt x="2159" y="286286"/>
                  </a:lnTo>
                  <a:lnTo>
                    <a:pt x="3625" y="227894"/>
                  </a:lnTo>
                  <a:lnTo>
                    <a:pt x="5331" y="161594"/>
                  </a:lnTo>
                  <a:lnTo>
                    <a:pt x="7197" y="90641"/>
                  </a:lnTo>
                  <a:lnTo>
                    <a:pt x="9144" y="18288"/>
                  </a:lnTo>
                  <a:lnTo>
                    <a:pt x="30575" y="0"/>
                  </a:lnTo>
                  <a:lnTo>
                    <a:pt x="40004" y="1119"/>
                  </a:lnTo>
                  <a:lnTo>
                    <a:pt x="48863" y="2095"/>
                  </a:lnTo>
                  <a:lnTo>
                    <a:pt x="55435" y="2786"/>
                  </a:lnTo>
                  <a:lnTo>
                    <a:pt x="58007" y="3047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5958734" y="2136552"/>
            <a:ext cx="56515" cy="2600960"/>
          </a:xfrm>
          <a:custGeom>
            <a:avLst/>
            <a:gdLst/>
            <a:ahLst/>
            <a:cxnLst/>
            <a:rect l="l" t="t" r="r" b="b"/>
            <a:pathLst>
              <a:path w="56514" h="2600960">
                <a:moveTo>
                  <a:pt x="38195" y="502062"/>
                </a:moveTo>
                <a:lnTo>
                  <a:pt x="53435" y="0"/>
                </a:lnTo>
                <a:lnTo>
                  <a:pt x="53911" y="83924"/>
                </a:lnTo>
                <a:lnTo>
                  <a:pt x="54959" y="253698"/>
                </a:lnTo>
                <a:lnTo>
                  <a:pt x="56007" y="420615"/>
                </a:lnTo>
                <a:lnTo>
                  <a:pt x="56483" y="495966"/>
                </a:lnTo>
                <a:lnTo>
                  <a:pt x="53600" y="754509"/>
                </a:lnTo>
                <a:lnTo>
                  <a:pt x="47136" y="1325939"/>
                </a:lnTo>
                <a:lnTo>
                  <a:pt x="40369" y="1903959"/>
                </a:lnTo>
                <a:lnTo>
                  <a:pt x="36576" y="2182272"/>
                </a:lnTo>
                <a:lnTo>
                  <a:pt x="32194" y="2237184"/>
                </a:lnTo>
                <a:lnTo>
                  <a:pt x="24384" y="2278380"/>
                </a:lnTo>
                <a:lnTo>
                  <a:pt x="21907" y="2292872"/>
                </a:lnTo>
                <a:lnTo>
                  <a:pt x="19431" y="2307383"/>
                </a:lnTo>
                <a:lnTo>
                  <a:pt x="17526" y="2319608"/>
                </a:lnTo>
                <a:lnTo>
                  <a:pt x="16764" y="2327243"/>
                </a:lnTo>
                <a:lnTo>
                  <a:pt x="16049" y="2372498"/>
                </a:lnTo>
                <a:lnTo>
                  <a:pt x="14478" y="2466117"/>
                </a:lnTo>
                <a:lnTo>
                  <a:pt x="12906" y="2558593"/>
                </a:lnTo>
                <a:lnTo>
                  <a:pt x="12192" y="2600420"/>
                </a:lnTo>
                <a:lnTo>
                  <a:pt x="1524" y="2600420"/>
                </a:lnTo>
                <a:lnTo>
                  <a:pt x="0" y="2591276"/>
                </a:lnTo>
                <a:lnTo>
                  <a:pt x="1190" y="2515233"/>
                </a:lnTo>
                <a:lnTo>
                  <a:pt x="3810" y="2358342"/>
                </a:lnTo>
                <a:lnTo>
                  <a:pt x="6429" y="2203451"/>
                </a:lnTo>
                <a:lnTo>
                  <a:pt x="7620" y="2133409"/>
                </a:lnTo>
                <a:lnTo>
                  <a:pt x="38195" y="502062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15897" y="770667"/>
            <a:ext cx="727075" cy="840740"/>
          </a:xfrm>
          <a:custGeom>
            <a:avLst/>
            <a:gdLst/>
            <a:ahLst/>
            <a:cxnLst/>
            <a:rect l="l" t="t" r="r" b="b"/>
            <a:pathLst>
              <a:path w="727075" h="840740">
                <a:moveTo>
                  <a:pt x="67151" y="836295"/>
                </a:moveTo>
                <a:lnTo>
                  <a:pt x="21347" y="813994"/>
                </a:lnTo>
                <a:lnTo>
                  <a:pt x="3048" y="753903"/>
                </a:lnTo>
                <a:lnTo>
                  <a:pt x="2399" y="698743"/>
                </a:lnTo>
                <a:lnTo>
                  <a:pt x="2083" y="651318"/>
                </a:lnTo>
                <a:lnTo>
                  <a:pt x="1777" y="594093"/>
                </a:lnTo>
                <a:lnTo>
                  <a:pt x="1484" y="529640"/>
                </a:lnTo>
                <a:lnTo>
                  <a:pt x="1208" y="460534"/>
                </a:lnTo>
                <a:lnTo>
                  <a:pt x="952" y="389346"/>
                </a:lnTo>
                <a:lnTo>
                  <a:pt x="719" y="318649"/>
                </a:lnTo>
                <a:lnTo>
                  <a:pt x="513" y="251017"/>
                </a:lnTo>
                <a:lnTo>
                  <a:pt x="337" y="189021"/>
                </a:lnTo>
                <a:lnTo>
                  <a:pt x="194" y="135235"/>
                </a:lnTo>
                <a:lnTo>
                  <a:pt x="88" y="92231"/>
                </a:lnTo>
                <a:lnTo>
                  <a:pt x="0" y="48863"/>
                </a:lnTo>
                <a:lnTo>
                  <a:pt x="1809" y="27686"/>
                </a:lnTo>
                <a:lnTo>
                  <a:pt x="8763" y="12394"/>
                </a:lnTo>
                <a:lnTo>
                  <a:pt x="23145" y="3120"/>
                </a:lnTo>
                <a:lnTo>
                  <a:pt x="47244" y="0"/>
                </a:lnTo>
                <a:lnTo>
                  <a:pt x="65404" y="378"/>
                </a:lnTo>
                <a:lnTo>
                  <a:pt x="100208" y="806"/>
                </a:lnTo>
                <a:lnTo>
                  <a:pt x="148586" y="1279"/>
                </a:lnTo>
                <a:lnTo>
                  <a:pt x="207466" y="1795"/>
                </a:lnTo>
                <a:lnTo>
                  <a:pt x="273778" y="2348"/>
                </a:lnTo>
                <a:lnTo>
                  <a:pt x="344451" y="2934"/>
                </a:lnTo>
                <a:lnTo>
                  <a:pt x="416415" y="3549"/>
                </a:lnTo>
                <a:lnTo>
                  <a:pt x="486598" y="4189"/>
                </a:lnTo>
                <a:lnTo>
                  <a:pt x="551929" y="4850"/>
                </a:lnTo>
                <a:lnTo>
                  <a:pt x="609339" y="5528"/>
                </a:lnTo>
                <a:lnTo>
                  <a:pt x="655755" y="6218"/>
                </a:lnTo>
                <a:lnTo>
                  <a:pt x="703326" y="7620"/>
                </a:lnTo>
                <a:lnTo>
                  <a:pt x="726900" y="48205"/>
                </a:lnTo>
                <a:lnTo>
                  <a:pt x="726186" y="70199"/>
                </a:lnTo>
                <a:lnTo>
                  <a:pt x="726097" y="85548"/>
                </a:lnTo>
                <a:lnTo>
                  <a:pt x="725466" y="161345"/>
                </a:lnTo>
                <a:lnTo>
                  <a:pt x="724977" y="216585"/>
                </a:lnTo>
                <a:lnTo>
                  <a:pt x="724408" y="279915"/>
                </a:lnTo>
                <a:lnTo>
                  <a:pt x="723786" y="348733"/>
                </a:lnTo>
                <a:lnTo>
                  <a:pt x="723138" y="420433"/>
                </a:lnTo>
                <a:lnTo>
                  <a:pt x="722489" y="492413"/>
                </a:lnTo>
                <a:lnTo>
                  <a:pt x="721867" y="562070"/>
                </a:lnTo>
                <a:lnTo>
                  <a:pt x="721298" y="626800"/>
                </a:lnTo>
                <a:lnTo>
                  <a:pt x="720809" y="684000"/>
                </a:lnTo>
                <a:lnTo>
                  <a:pt x="720427" y="731066"/>
                </a:lnTo>
                <a:lnTo>
                  <a:pt x="720090" y="784383"/>
                </a:lnTo>
                <a:lnTo>
                  <a:pt x="718256" y="806941"/>
                </a:lnTo>
                <a:lnTo>
                  <a:pt x="691157" y="834840"/>
                </a:lnTo>
                <a:lnTo>
                  <a:pt x="634879" y="839719"/>
                </a:lnTo>
                <a:lnTo>
                  <a:pt x="547090" y="840366"/>
                </a:lnTo>
                <a:lnTo>
                  <a:pt x="488226" y="840584"/>
                </a:lnTo>
                <a:lnTo>
                  <a:pt x="423515" y="840696"/>
                </a:lnTo>
                <a:lnTo>
                  <a:pt x="356056" y="840676"/>
                </a:lnTo>
                <a:lnTo>
                  <a:pt x="288948" y="840497"/>
                </a:lnTo>
                <a:lnTo>
                  <a:pt x="225290" y="840133"/>
                </a:lnTo>
                <a:lnTo>
                  <a:pt x="168183" y="839557"/>
                </a:lnTo>
                <a:lnTo>
                  <a:pt x="120724" y="838743"/>
                </a:lnTo>
                <a:lnTo>
                  <a:pt x="86014" y="837664"/>
                </a:lnTo>
                <a:lnTo>
                  <a:pt x="67151" y="836295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001501" y="845248"/>
            <a:ext cx="24765" cy="645160"/>
          </a:xfrm>
          <a:custGeom>
            <a:avLst/>
            <a:gdLst/>
            <a:ahLst/>
            <a:cxnLst/>
            <a:rect l="l" t="t" r="r" b="b"/>
            <a:pathLst>
              <a:path w="24764" h="645160">
                <a:moveTo>
                  <a:pt x="24383" y="166497"/>
                </a:moveTo>
                <a:lnTo>
                  <a:pt x="22955" y="236848"/>
                </a:lnTo>
                <a:lnTo>
                  <a:pt x="19811" y="392763"/>
                </a:lnTo>
                <a:lnTo>
                  <a:pt x="16668" y="551536"/>
                </a:lnTo>
                <a:lnTo>
                  <a:pt x="15239" y="630459"/>
                </a:lnTo>
                <a:lnTo>
                  <a:pt x="13977" y="639508"/>
                </a:lnTo>
                <a:lnTo>
                  <a:pt x="9715" y="644556"/>
                </a:lnTo>
                <a:lnTo>
                  <a:pt x="5167" y="643318"/>
                </a:lnTo>
                <a:lnTo>
                  <a:pt x="3047" y="633507"/>
                </a:lnTo>
                <a:lnTo>
                  <a:pt x="2571" y="552503"/>
                </a:lnTo>
                <a:lnTo>
                  <a:pt x="1523" y="395097"/>
                </a:lnTo>
                <a:lnTo>
                  <a:pt x="476" y="241690"/>
                </a:lnTo>
                <a:lnTo>
                  <a:pt x="0" y="172688"/>
                </a:lnTo>
                <a:lnTo>
                  <a:pt x="1928" y="162289"/>
                </a:lnTo>
                <a:lnTo>
                  <a:pt x="10929" y="108273"/>
                </a:lnTo>
                <a:lnTo>
                  <a:pt x="14382" y="64064"/>
                </a:lnTo>
                <a:lnTo>
                  <a:pt x="14477" y="41576"/>
                </a:lnTo>
                <a:lnTo>
                  <a:pt x="14573" y="21660"/>
                </a:lnTo>
                <a:lnTo>
                  <a:pt x="15239" y="9334"/>
                </a:lnTo>
                <a:lnTo>
                  <a:pt x="16168" y="2881"/>
                </a:lnTo>
                <a:lnTo>
                  <a:pt x="18097" y="0"/>
                </a:lnTo>
                <a:lnTo>
                  <a:pt x="19740" y="1404"/>
                </a:lnTo>
                <a:lnTo>
                  <a:pt x="19811" y="7810"/>
                </a:lnTo>
                <a:lnTo>
                  <a:pt x="20526" y="37105"/>
                </a:lnTo>
                <a:lnTo>
                  <a:pt x="22097" y="91154"/>
                </a:lnTo>
                <a:lnTo>
                  <a:pt x="23669" y="143202"/>
                </a:lnTo>
                <a:lnTo>
                  <a:pt x="24383" y="166497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992754" y="1523"/>
            <a:ext cx="28575" cy="657860"/>
          </a:xfrm>
          <a:custGeom>
            <a:avLst/>
            <a:gdLst/>
            <a:ahLst/>
            <a:cxnLst/>
            <a:rect l="l" t="t" r="r" b="b"/>
            <a:pathLst>
              <a:path w="28575" h="657860">
                <a:moveTo>
                  <a:pt x="0" y="0"/>
                </a:moveTo>
                <a:lnTo>
                  <a:pt x="1038" y="47161"/>
                </a:lnTo>
                <a:lnTo>
                  <a:pt x="2592" y="116259"/>
                </a:lnTo>
                <a:lnTo>
                  <a:pt x="4238" y="188339"/>
                </a:lnTo>
                <a:lnTo>
                  <a:pt x="5926" y="261443"/>
                </a:lnTo>
                <a:lnTo>
                  <a:pt x="7603" y="333617"/>
                </a:lnTo>
                <a:lnTo>
                  <a:pt x="9221" y="402905"/>
                </a:lnTo>
                <a:lnTo>
                  <a:pt x="10729" y="467354"/>
                </a:lnTo>
                <a:lnTo>
                  <a:pt x="12075" y="525006"/>
                </a:lnTo>
                <a:lnTo>
                  <a:pt x="13211" y="573908"/>
                </a:lnTo>
                <a:lnTo>
                  <a:pt x="14084" y="612104"/>
                </a:lnTo>
                <a:lnTo>
                  <a:pt x="14645" y="637638"/>
                </a:lnTo>
                <a:lnTo>
                  <a:pt x="14843" y="648557"/>
                </a:lnTo>
                <a:lnTo>
                  <a:pt x="17629" y="656312"/>
                </a:lnTo>
                <a:lnTo>
                  <a:pt x="22273" y="657736"/>
                </a:lnTo>
                <a:lnTo>
                  <a:pt x="26630" y="654571"/>
                </a:lnTo>
                <a:lnTo>
                  <a:pt x="28559" y="648557"/>
                </a:lnTo>
                <a:lnTo>
                  <a:pt x="24821" y="501431"/>
                </a:lnTo>
                <a:lnTo>
                  <a:pt x="18082" y="211931"/>
                </a:lnTo>
                <a:lnTo>
                  <a:pt x="13248" y="0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094596" y="1523"/>
            <a:ext cx="738505" cy="685800"/>
          </a:xfrm>
          <a:custGeom>
            <a:avLst/>
            <a:gdLst/>
            <a:ahLst/>
            <a:cxnLst/>
            <a:rect l="l" t="t" r="r" b="b"/>
            <a:pathLst>
              <a:path w="738504" h="685800">
                <a:moveTo>
                  <a:pt x="738166" y="0"/>
                </a:moveTo>
                <a:lnTo>
                  <a:pt x="737700" y="442659"/>
                </a:lnTo>
                <a:lnTo>
                  <a:pt x="736819" y="643985"/>
                </a:lnTo>
                <a:lnTo>
                  <a:pt x="702315" y="684155"/>
                </a:lnTo>
                <a:lnTo>
                  <a:pt x="678907" y="685228"/>
                </a:lnTo>
                <a:lnTo>
                  <a:pt x="624506" y="683942"/>
                </a:lnTo>
                <a:lnTo>
                  <a:pt x="539092" y="684085"/>
                </a:lnTo>
                <a:lnTo>
                  <a:pt x="460268" y="684799"/>
                </a:lnTo>
                <a:lnTo>
                  <a:pt x="425637" y="685228"/>
                </a:lnTo>
                <a:lnTo>
                  <a:pt x="369056" y="685157"/>
                </a:lnTo>
                <a:lnTo>
                  <a:pt x="243091" y="684657"/>
                </a:lnTo>
                <a:lnTo>
                  <a:pt x="113411" y="683299"/>
                </a:lnTo>
                <a:lnTo>
                  <a:pt x="45685" y="680656"/>
                </a:lnTo>
                <a:lnTo>
                  <a:pt x="18253" y="648557"/>
                </a:lnTo>
                <a:lnTo>
                  <a:pt x="16430" y="590742"/>
                </a:lnTo>
                <a:lnTo>
                  <a:pt x="15332" y="552453"/>
                </a:lnTo>
                <a:lnTo>
                  <a:pt x="14029" y="506290"/>
                </a:lnTo>
                <a:lnTo>
                  <a:pt x="12547" y="453232"/>
                </a:lnTo>
                <a:lnTo>
                  <a:pt x="10909" y="394260"/>
                </a:lnTo>
                <a:lnTo>
                  <a:pt x="9141" y="330355"/>
                </a:lnTo>
                <a:lnTo>
                  <a:pt x="7266" y="262496"/>
                </a:lnTo>
                <a:lnTo>
                  <a:pt x="5310" y="191665"/>
                </a:lnTo>
                <a:lnTo>
                  <a:pt x="3297" y="118841"/>
                </a:lnTo>
                <a:lnTo>
                  <a:pt x="1251" y="45005"/>
                </a:lnTo>
                <a:lnTo>
                  <a:pt x="0" y="0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152473" y="805814"/>
            <a:ext cx="654685" cy="777240"/>
          </a:xfrm>
          <a:custGeom>
            <a:avLst/>
            <a:gdLst/>
            <a:ahLst/>
            <a:cxnLst/>
            <a:rect l="l" t="t" r="r" b="b"/>
            <a:pathLst>
              <a:path w="654684" h="777240">
                <a:moveTo>
                  <a:pt x="1523" y="392144"/>
                </a:moveTo>
                <a:lnTo>
                  <a:pt x="0" y="721804"/>
                </a:lnTo>
                <a:lnTo>
                  <a:pt x="51911" y="775239"/>
                </a:lnTo>
                <a:lnTo>
                  <a:pt x="651510" y="776763"/>
                </a:lnTo>
                <a:lnTo>
                  <a:pt x="651510" y="401288"/>
                </a:lnTo>
                <a:lnTo>
                  <a:pt x="1523" y="392144"/>
                </a:lnTo>
                <a:close/>
              </a:path>
              <a:path w="654684" h="777240">
                <a:moveTo>
                  <a:pt x="1523" y="0"/>
                </a:moveTo>
                <a:lnTo>
                  <a:pt x="0" y="354044"/>
                </a:lnTo>
                <a:lnTo>
                  <a:pt x="654557" y="358616"/>
                </a:lnTo>
                <a:lnTo>
                  <a:pt x="653033" y="4572"/>
                </a:lnTo>
                <a:lnTo>
                  <a:pt x="1523" y="0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105229" y="2055590"/>
            <a:ext cx="723265" cy="836294"/>
          </a:xfrm>
          <a:custGeom>
            <a:avLst/>
            <a:gdLst/>
            <a:ahLst/>
            <a:cxnLst/>
            <a:rect l="l" t="t" r="r" b="b"/>
            <a:pathLst>
              <a:path w="723265" h="836294">
                <a:moveTo>
                  <a:pt x="53340" y="814958"/>
                </a:moveTo>
                <a:lnTo>
                  <a:pt x="106127" y="816962"/>
                </a:lnTo>
                <a:lnTo>
                  <a:pt x="156355" y="818721"/>
                </a:lnTo>
                <a:lnTo>
                  <a:pt x="217642" y="820829"/>
                </a:lnTo>
                <a:lnTo>
                  <a:pt x="286365" y="823169"/>
                </a:lnTo>
                <a:lnTo>
                  <a:pt x="358901" y="825626"/>
                </a:lnTo>
                <a:lnTo>
                  <a:pt x="431628" y="828084"/>
                </a:lnTo>
                <a:lnTo>
                  <a:pt x="500923" y="830424"/>
                </a:lnTo>
                <a:lnTo>
                  <a:pt x="563162" y="832532"/>
                </a:lnTo>
                <a:lnTo>
                  <a:pt x="614724" y="834291"/>
                </a:lnTo>
                <a:lnTo>
                  <a:pt x="651984" y="835584"/>
                </a:lnTo>
                <a:lnTo>
                  <a:pt x="671321" y="836294"/>
                </a:lnTo>
                <a:lnTo>
                  <a:pt x="693515" y="834818"/>
                </a:lnTo>
                <a:lnTo>
                  <a:pt x="708278" y="827912"/>
                </a:lnTo>
                <a:lnTo>
                  <a:pt x="716756" y="815292"/>
                </a:lnTo>
                <a:lnTo>
                  <a:pt x="720090" y="796670"/>
                </a:lnTo>
                <a:lnTo>
                  <a:pt x="720109" y="782691"/>
                </a:lnTo>
                <a:lnTo>
                  <a:pt x="720167" y="753345"/>
                </a:lnTo>
                <a:lnTo>
                  <a:pt x="720260" y="711007"/>
                </a:lnTo>
                <a:lnTo>
                  <a:pt x="720386" y="658050"/>
                </a:lnTo>
                <a:lnTo>
                  <a:pt x="720541" y="596847"/>
                </a:lnTo>
                <a:lnTo>
                  <a:pt x="720723" y="529771"/>
                </a:lnTo>
                <a:lnTo>
                  <a:pt x="720930" y="459196"/>
                </a:lnTo>
                <a:lnTo>
                  <a:pt x="721159" y="387495"/>
                </a:lnTo>
                <a:lnTo>
                  <a:pt x="721406" y="317043"/>
                </a:lnTo>
                <a:lnTo>
                  <a:pt x="721670" y="250211"/>
                </a:lnTo>
                <a:lnTo>
                  <a:pt x="721947" y="189373"/>
                </a:lnTo>
                <a:lnTo>
                  <a:pt x="722235" y="136903"/>
                </a:lnTo>
                <a:lnTo>
                  <a:pt x="722532" y="95175"/>
                </a:lnTo>
                <a:lnTo>
                  <a:pt x="723138" y="53435"/>
                </a:lnTo>
                <a:lnTo>
                  <a:pt x="721685" y="38171"/>
                </a:lnTo>
                <a:lnTo>
                  <a:pt x="685038" y="9239"/>
                </a:lnTo>
                <a:lnTo>
                  <a:pt x="629943" y="6405"/>
                </a:lnTo>
                <a:lnTo>
                  <a:pt x="579951" y="5183"/>
                </a:lnTo>
                <a:lnTo>
                  <a:pt x="519553" y="4092"/>
                </a:lnTo>
                <a:lnTo>
                  <a:pt x="452164" y="3130"/>
                </a:lnTo>
                <a:lnTo>
                  <a:pt x="381202" y="2297"/>
                </a:lnTo>
                <a:lnTo>
                  <a:pt x="310083" y="1594"/>
                </a:lnTo>
                <a:lnTo>
                  <a:pt x="242224" y="1019"/>
                </a:lnTo>
                <a:lnTo>
                  <a:pt x="181041" y="572"/>
                </a:lnTo>
                <a:lnTo>
                  <a:pt x="129953" y="254"/>
                </a:lnTo>
                <a:lnTo>
                  <a:pt x="71723" y="0"/>
                </a:lnTo>
                <a:lnTo>
                  <a:pt x="43331" y="2991"/>
                </a:lnTo>
                <a:lnTo>
                  <a:pt x="25538" y="11287"/>
                </a:lnTo>
                <a:lnTo>
                  <a:pt x="16336" y="27298"/>
                </a:lnTo>
                <a:lnTo>
                  <a:pt x="13716" y="53435"/>
                </a:lnTo>
                <a:lnTo>
                  <a:pt x="11572" y="183069"/>
                </a:lnTo>
                <a:lnTo>
                  <a:pt x="6858" y="426565"/>
                </a:lnTo>
                <a:lnTo>
                  <a:pt x="2143" y="662042"/>
                </a:lnTo>
                <a:lnTo>
                  <a:pt x="0" y="767619"/>
                </a:lnTo>
                <a:lnTo>
                  <a:pt x="1047" y="788558"/>
                </a:lnTo>
                <a:lnTo>
                  <a:pt x="10668" y="803326"/>
                </a:lnTo>
                <a:lnTo>
                  <a:pt x="28289" y="812076"/>
                </a:lnTo>
                <a:lnTo>
                  <a:pt x="53340" y="814958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015854" y="1713833"/>
            <a:ext cx="355600" cy="38100"/>
          </a:xfrm>
          <a:custGeom>
            <a:avLst/>
            <a:gdLst/>
            <a:ahLst/>
            <a:cxnLst/>
            <a:rect l="l" t="t" r="r" b="b"/>
            <a:pathLst>
              <a:path w="355600" h="38100">
                <a:moveTo>
                  <a:pt x="355473" y="19812"/>
                </a:moveTo>
                <a:lnTo>
                  <a:pt x="355473" y="30480"/>
                </a:lnTo>
                <a:lnTo>
                  <a:pt x="347853" y="38100"/>
                </a:lnTo>
                <a:lnTo>
                  <a:pt x="338709" y="38100"/>
                </a:lnTo>
                <a:lnTo>
                  <a:pt x="16763" y="36576"/>
                </a:lnTo>
                <a:lnTo>
                  <a:pt x="7620" y="36576"/>
                </a:lnTo>
                <a:lnTo>
                  <a:pt x="1524" y="28956"/>
                </a:lnTo>
                <a:lnTo>
                  <a:pt x="0" y="18288"/>
                </a:lnTo>
                <a:lnTo>
                  <a:pt x="0" y="9144"/>
                </a:lnTo>
                <a:lnTo>
                  <a:pt x="7620" y="0"/>
                </a:lnTo>
                <a:lnTo>
                  <a:pt x="16763" y="0"/>
                </a:lnTo>
                <a:lnTo>
                  <a:pt x="338709" y="3048"/>
                </a:lnTo>
                <a:lnTo>
                  <a:pt x="345186" y="3738"/>
                </a:lnTo>
                <a:lnTo>
                  <a:pt x="350520" y="7429"/>
                </a:lnTo>
                <a:lnTo>
                  <a:pt x="354139" y="13120"/>
                </a:lnTo>
                <a:lnTo>
                  <a:pt x="355473" y="19812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462863" y="1718405"/>
            <a:ext cx="354330" cy="36830"/>
          </a:xfrm>
          <a:custGeom>
            <a:avLst/>
            <a:gdLst/>
            <a:ahLst/>
            <a:cxnLst/>
            <a:rect l="l" t="t" r="r" b="b"/>
            <a:pathLst>
              <a:path w="354329" h="36830">
                <a:moveTo>
                  <a:pt x="353949" y="19812"/>
                </a:moveTo>
                <a:lnTo>
                  <a:pt x="353949" y="28956"/>
                </a:lnTo>
                <a:lnTo>
                  <a:pt x="346329" y="36576"/>
                </a:lnTo>
                <a:lnTo>
                  <a:pt x="338709" y="36576"/>
                </a:lnTo>
                <a:lnTo>
                  <a:pt x="15239" y="35052"/>
                </a:lnTo>
                <a:lnTo>
                  <a:pt x="7619" y="35052"/>
                </a:lnTo>
                <a:lnTo>
                  <a:pt x="0" y="27432"/>
                </a:lnTo>
                <a:lnTo>
                  <a:pt x="0" y="18288"/>
                </a:lnTo>
                <a:lnTo>
                  <a:pt x="0" y="7620"/>
                </a:lnTo>
                <a:lnTo>
                  <a:pt x="6096" y="0"/>
                </a:lnTo>
                <a:lnTo>
                  <a:pt x="15239" y="0"/>
                </a:lnTo>
                <a:lnTo>
                  <a:pt x="337185" y="1524"/>
                </a:lnTo>
                <a:lnTo>
                  <a:pt x="346329" y="1524"/>
                </a:lnTo>
                <a:lnTo>
                  <a:pt x="353949" y="9144"/>
                </a:lnTo>
                <a:lnTo>
                  <a:pt x="353949" y="19812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577990" y="1710689"/>
            <a:ext cx="354330" cy="38735"/>
          </a:xfrm>
          <a:custGeom>
            <a:avLst/>
            <a:gdLst/>
            <a:ahLst/>
            <a:cxnLst/>
            <a:rect l="l" t="t" r="r" b="b"/>
            <a:pathLst>
              <a:path w="354329" h="38735">
                <a:moveTo>
                  <a:pt x="353949" y="19907"/>
                </a:moveTo>
                <a:lnTo>
                  <a:pt x="353949" y="29051"/>
                </a:lnTo>
                <a:lnTo>
                  <a:pt x="346329" y="38195"/>
                </a:lnTo>
                <a:lnTo>
                  <a:pt x="337185" y="38195"/>
                </a:lnTo>
                <a:lnTo>
                  <a:pt x="15239" y="35147"/>
                </a:lnTo>
                <a:lnTo>
                  <a:pt x="6096" y="36671"/>
                </a:lnTo>
                <a:lnTo>
                  <a:pt x="0" y="27527"/>
                </a:lnTo>
                <a:lnTo>
                  <a:pt x="0" y="18383"/>
                </a:lnTo>
                <a:lnTo>
                  <a:pt x="452" y="11010"/>
                </a:lnTo>
                <a:lnTo>
                  <a:pt x="3619" y="5191"/>
                </a:lnTo>
                <a:lnTo>
                  <a:pt x="8786" y="1372"/>
                </a:lnTo>
                <a:lnTo>
                  <a:pt x="15239" y="0"/>
                </a:lnTo>
                <a:lnTo>
                  <a:pt x="337185" y="1619"/>
                </a:lnTo>
                <a:lnTo>
                  <a:pt x="346329" y="1619"/>
                </a:lnTo>
                <a:lnTo>
                  <a:pt x="353949" y="9239"/>
                </a:lnTo>
                <a:lnTo>
                  <a:pt x="353949" y="19907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012806" y="1886235"/>
            <a:ext cx="355600" cy="38735"/>
          </a:xfrm>
          <a:custGeom>
            <a:avLst/>
            <a:gdLst/>
            <a:ahLst/>
            <a:cxnLst/>
            <a:rect l="l" t="t" r="r" b="b"/>
            <a:pathLst>
              <a:path w="355600" h="38735">
                <a:moveTo>
                  <a:pt x="355473" y="19812"/>
                </a:moveTo>
                <a:lnTo>
                  <a:pt x="355473" y="28956"/>
                </a:lnTo>
                <a:lnTo>
                  <a:pt x="347853" y="38195"/>
                </a:lnTo>
                <a:lnTo>
                  <a:pt x="338709" y="38195"/>
                </a:lnTo>
                <a:lnTo>
                  <a:pt x="16763" y="35147"/>
                </a:lnTo>
                <a:lnTo>
                  <a:pt x="10501" y="34441"/>
                </a:lnTo>
                <a:lnTo>
                  <a:pt x="5524" y="30718"/>
                </a:lnTo>
                <a:lnTo>
                  <a:pt x="1976" y="24994"/>
                </a:lnTo>
                <a:lnTo>
                  <a:pt x="0" y="18288"/>
                </a:lnTo>
                <a:lnTo>
                  <a:pt x="0" y="7620"/>
                </a:lnTo>
                <a:lnTo>
                  <a:pt x="7620" y="0"/>
                </a:lnTo>
                <a:lnTo>
                  <a:pt x="16763" y="0"/>
                </a:lnTo>
                <a:lnTo>
                  <a:pt x="338709" y="1524"/>
                </a:lnTo>
                <a:lnTo>
                  <a:pt x="347853" y="1524"/>
                </a:lnTo>
                <a:lnTo>
                  <a:pt x="353949" y="9144"/>
                </a:lnTo>
                <a:lnTo>
                  <a:pt x="355473" y="19812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59815" y="1890807"/>
            <a:ext cx="354330" cy="36830"/>
          </a:xfrm>
          <a:custGeom>
            <a:avLst/>
            <a:gdLst/>
            <a:ahLst/>
            <a:cxnLst/>
            <a:rect l="l" t="t" r="r" b="b"/>
            <a:pathLst>
              <a:path w="354329" h="36830">
                <a:moveTo>
                  <a:pt x="353949" y="18287"/>
                </a:moveTo>
                <a:lnTo>
                  <a:pt x="353949" y="28955"/>
                </a:lnTo>
                <a:lnTo>
                  <a:pt x="346329" y="36671"/>
                </a:lnTo>
                <a:lnTo>
                  <a:pt x="338709" y="36671"/>
                </a:lnTo>
                <a:lnTo>
                  <a:pt x="15239" y="35147"/>
                </a:lnTo>
                <a:lnTo>
                  <a:pt x="6096" y="35147"/>
                </a:lnTo>
                <a:lnTo>
                  <a:pt x="0" y="27431"/>
                </a:lnTo>
                <a:lnTo>
                  <a:pt x="0" y="18287"/>
                </a:lnTo>
                <a:lnTo>
                  <a:pt x="0" y="7619"/>
                </a:lnTo>
                <a:lnTo>
                  <a:pt x="6096" y="0"/>
                </a:lnTo>
                <a:lnTo>
                  <a:pt x="15239" y="0"/>
                </a:lnTo>
                <a:lnTo>
                  <a:pt x="337185" y="1523"/>
                </a:lnTo>
                <a:lnTo>
                  <a:pt x="346329" y="1523"/>
                </a:lnTo>
                <a:lnTo>
                  <a:pt x="353949" y="9143"/>
                </a:lnTo>
                <a:lnTo>
                  <a:pt x="353949" y="18287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73418" y="1883187"/>
            <a:ext cx="355600" cy="36830"/>
          </a:xfrm>
          <a:custGeom>
            <a:avLst/>
            <a:gdLst/>
            <a:ahLst/>
            <a:cxnLst/>
            <a:rect l="l" t="t" r="r" b="b"/>
            <a:pathLst>
              <a:path w="355600" h="36830">
                <a:moveTo>
                  <a:pt x="355473" y="19812"/>
                </a:moveTo>
                <a:lnTo>
                  <a:pt x="355473" y="28956"/>
                </a:lnTo>
                <a:lnTo>
                  <a:pt x="347853" y="36576"/>
                </a:lnTo>
                <a:lnTo>
                  <a:pt x="338709" y="36576"/>
                </a:lnTo>
                <a:lnTo>
                  <a:pt x="16763" y="35052"/>
                </a:lnTo>
                <a:lnTo>
                  <a:pt x="7620" y="35052"/>
                </a:lnTo>
                <a:lnTo>
                  <a:pt x="1524" y="27432"/>
                </a:lnTo>
                <a:lnTo>
                  <a:pt x="0" y="18288"/>
                </a:lnTo>
                <a:lnTo>
                  <a:pt x="0" y="7620"/>
                </a:lnTo>
                <a:lnTo>
                  <a:pt x="7620" y="0"/>
                </a:lnTo>
                <a:lnTo>
                  <a:pt x="16763" y="0"/>
                </a:lnTo>
                <a:lnTo>
                  <a:pt x="338709" y="1524"/>
                </a:lnTo>
                <a:lnTo>
                  <a:pt x="347853" y="1524"/>
                </a:lnTo>
                <a:lnTo>
                  <a:pt x="355473" y="9144"/>
                </a:lnTo>
                <a:lnTo>
                  <a:pt x="355473" y="19812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144853" y="1733644"/>
            <a:ext cx="1229360" cy="210185"/>
          </a:xfrm>
          <a:custGeom>
            <a:avLst/>
            <a:gdLst/>
            <a:ahLst/>
            <a:cxnLst/>
            <a:rect l="l" t="t" r="r" b="b"/>
            <a:pathLst>
              <a:path w="1229359" h="210185">
                <a:moveTo>
                  <a:pt x="1229010" y="209859"/>
                </a:moveTo>
                <a:lnTo>
                  <a:pt x="56483" y="202977"/>
                </a:lnTo>
                <a:lnTo>
                  <a:pt x="15061" y="190392"/>
                </a:lnTo>
                <a:lnTo>
                  <a:pt x="0" y="134302"/>
                </a:lnTo>
                <a:lnTo>
                  <a:pt x="1524" y="64103"/>
                </a:lnTo>
                <a:lnTo>
                  <a:pt x="5634" y="30472"/>
                </a:lnTo>
                <a:lnTo>
                  <a:pt x="17192" y="11441"/>
                </a:lnTo>
                <a:lnTo>
                  <a:pt x="35037" y="2716"/>
                </a:lnTo>
                <a:lnTo>
                  <a:pt x="58007" y="0"/>
                </a:lnTo>
                <a:lnTo>
                  <a:pt x="1229010" y="8237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125254" y="1523"/>
            <a:ext cx="676275" cy="661035"/>
          </a:xfrm>
          <a:custGeom>
            <a:avLst/>
            <a:gdLst/>
            <a:ahLst/>
            <a:cxnLst/>
            <a:rect l="l" t="t" r="r" b="b"/>
            <a:pathLst>
              <a:path w="676275" h="661035">
                <a:moveTo>
                  <a:pt x="676165" y="0"/>
                </a:moveTo>
                <a:lnTo>
                  <a:pt x="666537" y="637889"/>
                </a:lnTo>
                <a:lnTo>
                  <a:pt x="387359" y="630269"/>
                </a:lnTo>
                <a:lnTo>
                  <a:pt x="385835" y="660749"/>
                </a:lnTo>
                <a:lnTo>
                  <a:pt x="16551" y="657701"/>
                </a:lnTo>
                <a:lnTo>
                  <a:pt x="0" y="0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6916087" y="-767"/>
            <a:ext cx="460375" cy="695960"/>
            <a:chOff x="6916087" y="-767"/>
            <a:chExt cx="460375" cy="695960"/>
          </a:xfrm>
        </p:grpSpPr>
        <p:sp>
          <p:nvSpPr>
            <p:cNvPr id="26" name="object 26"/>
            <p:cNvSpPr/>
            <p:nvPr/>
          </p:nvSpPr>
          <p:spPr>
            <a:xfrm>
              <a:off x="6942857" y="1523"/>
              <a:ext cx="431165" cy="650240"/>
            </a:xfrm>
            <a:custGeom>
              <a:avLst/>
              <a:gdLst/>
              <a:ahLst/>
              <a:cxnLst/>
              <a:rect l="l" t="t" r="r" b="b"/>
              <a:pathLst>
                <a:path w="431165" h="650240">
                  <a:moveTo>
                    <a:pt x="431006" y="650214"/>
                  </a:moveTo>
                  <a:lnTo>
                    <a:pt x="0" y="647033"/>
                  </a:lnTo>
                  <a:lnTo>
                    <a:pt x="4834" y="0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918378" y="1523"/>
              <a:ext cx="455930" cy="691515"/>
            </a:xfrm>
            <a:custGeom>
              <a:avLst/>
              <a:gdLst/>
              <a:ahLst/>
              <a:cxnLst/>
              <a:rect l="l" t="t" r="r" b="b"/>
              <a:pathLst>
                <a:path w="455929" h="691515">
                  <a:moveTo>
                    <a:pt x="4422" y="0"/>
                  </a:moveTo>
                  <a:lnTo>
                    <a:pt x="3708" y="109758"/>
                  </a:lnTo>
                  <a:lnTo>
                    <a:pt x="3219" y="182104"/>
                  </a:lnTo>
                  <a:lnTo>
                    <a:pt x="2732" y="252498"/>
                  </a:lnTo>
                  <a:lnTo>
                    <a:pt x="2257" y="319969"/>
                  </a:lnTo>
                  <a:lnTo>
                    <a:pt x="1804" y="383545"/>
                  </a:lnTo>
                  <a:lnTo>
                    <a:pt x="1381" y="442254"/>
                  </a:lnTo>
                  <a:lnTo>
                    <a:pt x="997" y="495125"/>
                  </a:lnTo>
                  <a:lnTo>
                    <a:pt x="663" y="541185"/>
                  </a:lnTo>
                  <a:lnTo>
                    <a:pt x="386" y="579464"/>
                  </a:lnTo>
                  <a:lnTo>
                    <a:pt x="178" y="608988"/>
                  </a:lnTo>
                  <a:lnTo>
                    <a:pt x="46" y="628787"/>
                  </a:lnTo>
                  <a:lnTo>
                    <a:pt x="0" y="637889"/>
                  </a:lnTo>
                  <a:lnTo>
                    <a:pt x="3967" y="657375"/>
                  </a:lnTo>
                  <a:lnTo>
                    <a:pt x="33084" y="682560"/>
                  </a:lnTo>
                  <a:lnTo>
                    <a:pt x="83630" y="689034"/>
                  </a:lnTo>
                  <a:lnTo>
                    <a:pt x="123726" y="689655"/>
                  </a:lnTo>
                  <a:lnTo>
                    <a:pt x="177381" y="690152"/>
                  </a:lnTo>
                  <a:lnTo>
                    <a:pt x="240636" y="690539"/>
                  </a:lnTo>
                  <a:lnTo>
                    <a:pt x="309529" y="690829"/>
                  </a:lnTo>
                  <a:lnTo>
                    <a:pt x="380100" y="691038"/>
                  </a:lnTo>
                  <a:lnTo>
                    <a:pt x="448388" y="691177"/>
                  </a:lnTo>
                  <a:lnTo>
                    <a:pt x="455485" y="691187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6896275" y="774473"/>
            <a:ext cx="480059" cy="845819"/>
            <a:chOff x="6896275" y="774473"/>
            <a:chExt cx="480059" cy="845819"/>
          </a:xfrm>
        </p:grpSpPr>
        <p:sp>
          <p:nvSpPr>
            <p:cNvPr id="29" name="object 29"/>
            <p:cNvSpPr/>
            <p:nvPr/>
          </p:nvSpPr>
          <p:spPr>
            <a:xfrm>
              <a:off x="6898566" y="776764"/>
              <a:ext cx="475615" cy="841375"/>
            </a:xfrm>
            <a:custGeom>
              <a:avLst/>
              <a:gdLst/>
              <a:ahLst/>
              <a:cxnLst/>
              <a:rect l="l" t="t" r="r" b="b"/>
              <a:pathLst>
                <a:path w="475615" h="841375">
                  <a:moveTo>
                    <a:pt x="475297" y="11616"/>
                  </a:moveTo>
                  <a:lnTo>
                    <a:pt x="304990" y="7429"/>
                  </a:lnTo>
                  <a:lnTo>
                    <a:pt x="120318" y="2357"/>
                  </a:lnTo>
                  <a:lnTo>
                    <a:pt x="38195" y="0"/>
                  </a:lnTo>
                  <a:lnTo>
                    <a:pt x="3048" y="24384"/>
                  </a:lnTo>
                  <a:lnTo>
                    <a:pt x="3000" y="137442"/>
                  </a:lnTo>
                  <a:lnTo>
                    <a:pt x="2667" y="388572"/>
                  </a:lnTo>
                  <a:lnTo>
                    <a:pt x="1762" y="645702"/>
                  </a:lnTo>
                  <a:lnTo>
                    <a:pt x="0" y="776763"/>
                  </a:lnTo>
                  <a:lnTo>
                    <a:pt x="2906" y="798797"/>
                  </a:lnTo>
                  <a:lnTo>
                    <a:pt x="33901" y="831935"/>
                  </a:lnTo>
                  <a:lnTo>
                    <a:pt x="84891" y="840065"/>
                  </a:lnTo>
                  <a:lnTo>
                    <a:pt x="124340" y="840588"/>
                  </a:lnTo>
                  <a:lnTo>
                    <a:pt x="177100" y="840940"/>
                  </a:lnTo>
                  <a:lnTo>
                    <a:pt x="239347" y="841147"/>
                  </a:lnTo>
                  <a:lnTo>
                    <a:pt x="307255" y="841238"/>
                  </a:lnTo>
                  <a:lnTo>
                    <a:pt x="377001" y="841239"/>
                  </a:lnTo>
                  <a:lnTo>
                    <a:pt x="444758" y="841178"/>
                  </a:lnTo>
                  <a:lnTo>
                    <a:pt x="475297" y="841131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944381" y="811910"/>
              <a:ext cx="429895" cy="766445"/>
            </a:xfrm>
            <a:custGeom>
              <a:avLst/>
              <a:gdLst/>
              <a:ahLst/>
              <a:cxnLst/>
              <a:rect l="l" t="t" r="r" b="b"/>
              <a:pathLst>
                <a:path w="429895" h="766444">
                  <a:moveTo>
                    <a:pt x="429482" y="8802"/>
                  </a:moveTo>
                  <a:lnTo>
                    <a:pt x="253805" y="5334"/>
                  </a:lnTo>
                  <a:lnTo>
                    <a:pt x="78061" y="1666"/>
                  </a:lnTo>
                  <a:lnTo>
                    <a:pt x="0" y="0"/>
                  </a:lnTo>
                  <a:lnTo>
                    <a:pt x="0" y="763047"/>
                  </a:lnTo>
                  <a:lnTo>
                    <a:pt x="75442" y="763738"/>
                  </a:lnTo>
                  <a:lnTo>
                    <a:pt x="245423" y="765143"/>
                  </a:lnTo>
                  <a:lnTo>
                    <a:pt x="425423" y="766262"/>
                  </a:lnTo>
                  <a:lnTo>
                    <a:pt x="429482" y="766256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/>
          <p:nvPr/>
        </p:nvSpPr>
        <p:spPr>
          <a:xfrm>
            <a:off x="6930570" y="2102929"/>
            <a:ext cx="443865" cy="753745"/>
          </a:xfrm>
          <a:custGeom>
            <a:avLst/>
            <a:gdLst/>
            <a:ahLst/>
            <a:cxnLst/>
            <a:rect l="l" t="t" r="r" b="b"/>
            <a:pathLst>
              <a:path w="443865" h="753744">
                <a:moveTo>
                  <a:pt x="443293" y="4609"/>
                </a:moveTo>
                <a:lnTo>
                  <a:pt x="10763" y="0"/>
                </a:lnTo>
                <a:lnTo>
                  <a:pt x="0" y="746283"/>
                </a:lnTo>
                <a:lnTo>
                  <a:pt x="443293" y="753131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143328" y="2096833"/>
            <a:ext cx="661035" cy="760095"/>
          </a:xfrm>
          <a:custGeom>
            <a:avLst/>
            <a:gdLst/>
            <a:ahLst/>
            <a:cxnLst/>
            <a:rect l="l" t="t" r="r" b="b"/>
            <a:pathLst>
              <a:path w="661034" h="760094">
                <a:moveTo>
                  <a:pt x="620934" y="4572"/>
                </a:moveTo>
                <a:lnTo>
                  <a:pt x="536239" y="3643"/>
                </a:lnTo>
                <a:lnTo>
                  <a:pt x="347281" y="1714"/>
                </a:lnTo>
                <a:lnTo>
                  <a:pt x="151751" y="71"/>
                </a:lnTo>
                <a:lnTo>
                  <a:pt x="47339" y="0"/>
                </a:lnTo>
                <a:lnTo>
                  <a:pt x="26067" y="4573"/>
                </a:lnTo>
                <a:lnTo>
                  <a:pt x="13537" y="17156"/>
                </a:lnTo>
                <a:lnTo>
                  <a:pt x="7597" y="36044"/>
                </a:lnTo>
                <a:lnTo>
                  <a:pt x="6095" y="59531"/>
                </a:lnTo>
                <a:lnTo>
                  <a:pt x="5786" y="180195"/>
                </a:lnTo>
                <a:lnTo>
                  <a:pt x="3619" y="411480"/>
                </a:lnTo>
                <a:lnTo>
                  <a:pt x="1166" y="636192"/>
                </a:lnTo>
                <a:lnTo>
                  <a:pt x="0" y="737139"/>
                </a:lnTo>
                <a:lnTo>
                  <a:pt x="656082" y="759999"/>
                </a:lnTo>
                <a:lnTo>
                  <a:pt x="660654" y="415099"/>
                </a:lnTo>
                <a:lnTo>
                  <a:pt x="648462" y="412051"/>
                </a:lnTo>
                <a:lnTo>
                  <a:pt x="649986" y="41243"/>
                </a:lnTo>
                <a:lnTo>
                  <a:pt x="620934" y="4572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895519" y="2061781"/>
            <a:ext cx="478790" cy="834390"/>
          </a:xfrm>
          <a:custGeom>
            <a:avLst/>
            <a:gdLst/>
            <a:ahLst/>
            <a:cxnLst/>
            <a:rect l="l" t="t" r="r" b="b"/>
            <a:pathLst>
              <a:path w="478790" h="834389">
                <a:moveTo>
                  <a:pt x="478345" y="2969"/>
                </a:moveTo>
                <a:lnTo>
                  <a:pt x="377369" y="2122"/>
                </a:lnTo>
                <a:lnTo>
                  <a:pt x="308448" y="1706"/>
                </a:lnTo>
                <a:lnTo>
                  <a:pt x="241433" y="1351"/>
                </a:lnTo>
                <a:lnTo>
                  <a:pt x="179983" y="1030"/>
                </a:lnTo>
                <a:lnTo>
                  <a:pt x="127759" y="716"/>
                </a:lnTo>
                <a:lnTo>
                  <a:pt x="88420" y="382"/>
                </a:lnTo>
                <a:lnTo>
                  <a:pt x="65627" y="0"/>
                </a:lnTo>
                <a:lnTo>
                  <a:pt x="40449" y="769"/>
                </a:lnTo>
                <a:lnTo>
                  <a:pt x="22300" y="8727"/>
                </a:lnTo>
                <a:lnTo>
                  <a:pt x="11312" y="25275"/>
                </a:lnTo>
                <a:lnTo>
                  <a:pt x="7620" y="51816"/>
                </a:lnTo>
                <a:lnTo>
                  <a:pt x="7530" y="70092"/>
                </a:lnTo>
                <a:lnTo>
                  <a:pt x="7277" y="104177"/>
                </a:lnTo>
                <a:lnTo>
                  <a:pt x="6885" y="151428"/>
                </a:lnTo>
                <a:lnTo>
                  <a:pt x="6375" y="209202"/>
                </a:lnTo>
                <a:lnTo>
                  <a:pt x="5773" y="274858"/>
                </a:lnTo>
                <a:lnTo>
                  <a:pt x="5100" y="345752"/>
                </a:lnTo>
                <a:lnTo>
                  <a:pt x="4381" y="419242"/>
                </a:lnTo>
                <a:lnTo>
                  <a:pt x="3638" y="492686"/>
                </a:lnTo>
                <a:lnTo>
                  <a:pt x="2896" y="563440"/>
                </a:lnTo>
                <a:lnTo>
                  <a:pt x="2177" y="628862"/>
                </a:lnTo>
                <a:lnTo>
                  <a:pt x="1504" y="686311"/>
                </a:lnTo>
                <a:lnTo>
                  <a:pt x="901" y="733142"/>
                </a:lnTo>
                <a:lnTo>
                  <a:pt x="0" y="784383"/>
                </a:lnTo>
                <a:lnTo>
                  <a:pt x="1549" y="808505"/>
                </a:lnTo>
                <a:lnTo>
                  <a:pt x="58007" y="833151"/>
                </a:lnTo>
                <a:lnTo>
                  <a:pt x="118982" y="833717"/>
                </a:lnTo>
                <a:lnTo>
                  <a:pt x="171436" y="833842"/>
                </a:lnTo>
                <a:lnTo>
                  <a:pt x="233479" y="833898"/>
                </a:lnTo>
                <a:lnTo>
                  <a:pt x="301321" y="833913"/>
                </a:lnTo>
                <a:lnTo>
                  <a:pt x="371172" y="833914"/>
                </a:lnTo>
                <a:lnTo>
                  <a:pt x="439240" y="833929"/>
                </a:lnTo>
                <a:lnTo>
                  <a:pt x="478345" y="833964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140281" y="3013995"/>
            <a:ext cx="643890" cy="748030"/>
          </a:xfrm>
          <a:custGeom>
            <a:avLst/>
            <a:gdLst/>
            <a:ahLst/>
            <a:cxnLst/>
            <a:rect l="l" t="t" r="r" b="b"/>
            <a:pathLst>
              <a:path w="643890" h="748029">
                <a:moveTo>
                  <a:pt x="6096" y="0"/>
                </a:moveTo>
                <a:lnTo>
                  <a:pt x="0" y="738663"/>
                </a:lnTo>
                <a:lnTo>
                  <a:pt x="627126" y="747807"/>
                </a:lnTo>
                <a:lnTo>
                  <a:pt x="643890" y="10667"/>
                </a:lnTo>
                <a:lnTo>
                  <a:pt x="6096" y="0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930570" y="3018567"/>
            <a:ext cx="443865" cy="746760"/>
          </a:xfrm>
          <a:custGeom>
            <a:avLst/>
            <a:gdLst/>
            <a:ahLst/>
            <a:cxnLst/>
            <a:rect l="l" t="t" r="r" b="b"/>
            <a:pathLst>
              <a:path w="443865" h="746760">
                <a:moveTo>
                  <a:pt x="443293" y="5302"/>
                </a:moveTo>
                <a:lnTo>
                  <a:pt x="12287" y="0"/>
                </a:lnTo>
                <a:lnTo>
                  <a:pt x="0" y="743235"/>
                </a:lnTo>
                <a:lnTo>
                  <a:pt x="443293" y="746499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103704" y="2969799"/>
            <a:ext cx="720090" cy="821055"/>
          </a:xfrm>
          <a:custGeom>
            <a:avLst/>
            <a:gdLst/>
            <a:ahLst/>
            <a:cxnLst/>
            <a:rect l="l" t="t" r="r" b="b"/>
            <a:pathLst>
              <a:path w="720090" h="821054">
                <a:moveTo>
                  <a:pt x="53340" y="0"/>
                </a:moveTo>
                <a:lnTo>
                  <a:pt x="15811" y="12573"/>
                </a:lnTo>
                <a:lnTo>
                  <a:pt x="4572" y="50292"/>
                </a:lnTo>
                <a:lnTo>
                  <a:pt x="4505" y="65892"/>
                </a:lnTo>
                <a:lnTo>
                  <a:pt x="4318" y="97201"/>
                </a:lnTo>
                <a:lnTo>
                  <a:pt x="4032" y="141615"/>
                </a:lnTo>
                <a:lnTo>
                  <a:pt x="3665" y="196533"/>
                </a:lnTo>
                <a:lnTo>
                  <a:pt x="3239" y="259350"/>
                </a:lnTo>
                <a:lnTo>
                  <a:pt x="2772" y="327466"/>
                </a:lnTo>
                <a:lnTo>
                  <a:pt x="2286" y="398275"/>
                </a:lnTo>
                <a:lnTo>
                  <a:pt x="1799" y="469177"/>
                </a:lnTo>
                <a:lnTo>
                  <a:pt x="1332" y="537568"/>
                </a:lnTo>
                <a:lnTo>
                  <a:pt x="906" y="600845"/>
                </a:lnTo>
                <a:lnTo>
                  <a:pt x="539" y="656405"/>
                </a:lnTo>
                <a:lnTo>
                  <a:pt x="253" y="701647"/>
                </a:lnTo>
                <a:lnTo>
                  <a:pt x="0" y="750760"/>
                </a:lnTo>
                <a:lnTo>
                  <a:pt x="1976" y="775271"/>
                </a:lnTo>
                <a:lnTo>
                  <a:pt x="11239" y="793325"/>
                </a:lnTo>
                <a:lnTo>
                  <a:pt x="29360" y="804218"/>
                </a:lnTo>
                <a:lnTo>
                  <a:pt x="57912" y="807243"/>
                </a:lnTo>
                <a:lnTo>
                  <a:pt x="78607" y="807164"/>
                </a:lnTo>
                <a:lnTo>
                  <a:pt x="115596" y="807624"/>
                </a:lnTo>
                <a:lnTo>
                  <a:pt x="165593" y="808529"/>
                </a:lnTo>
                <a:lnTo>
                  <a:pt x="225315" y="809783"/>
                </a:lnTo>
                <a:lnTo>
                  <a:pt x="291477" y="811291"/>
                </a:lnTo>
                <a:lnTo>
                  <a:pt x="360795" y="812958"/>
                </a:lnTo>
                <a:lnTo>
                  <a:pt x="429983" y="814689"/>
                </a:lnTo>
                <a:lnTo>
                  <a:pt x="495758" y="816387"/>
                </a:lnTo>
                <a:lnTo>
                  <a:pt x="554835" y="817959"/>
                </a:lnTo>
                <a:lnTo>
                  <a:pt x="603930" y="819308"/>
                </a:lnTo>
                <a:lnTo>
                  <a:pt x="659034" y="820959"/>
                </a:lnTo>
                <a:lnTo>
                  <a:pt x="683688" y="817554"/>
                </a:lnTo>
                <a:lnTo>
                  <a:pt x="710946" y="767619"/>
                </a:lnTo>
                <a:lnTo>
                  <a:pt x="711932" y="719337"/>
                </a:lnTo>
                <a:lnTo>
                  <a:pt x="712630" y="674215"/>
                </a:lnTo>
                <a:lnTo>
                  <a:pt x="713425" y="618603"/>
                </a:lnTo>
                <a:lnTo>
                  <a:pt x="714286" y="555124"/>
                </a:lnTo>
                <a:lnTo>
                  <a:pt x="715184" y="486399"/>
                </a:lnTo>
                <a:lnTo>
                  <a:pt x="716089" y="415051"/>
                </a:lnTo>
                <a:lnTo>
                  <a:pt x="716970" y="343704"/>
                </a:lnTo>
                <a:lnTo>
                  <a:pt x="717798" y="274979"/>
                </a:lnTo>
                <a:lnTo>
                  <a:pt x="718543" y="211499"/>
                </a:lnTo>
                <a:lnTo>
                  <a:pt x="719175" y="155888"/>
                </a:lnTo>
                <a:lnTo>
                  <a:pt x="719663" y="110766"/>
                </a:lnTo>
                <a:lnTo>
                  <a:pt x="720090" y="62484"/>
                </a:lnTo>
                <a:lnTo>
                  <a:pt x="718375" y="39362"/>
                </a:lnTo>
                <a:lnTo>
                  <a:pt x="710946" y="22669"/>
                </a:lnTo>
                <a:lnTo>
                  <a:pt x="694372" y="12549"/>
                </a:lnTo>
                <a:lnTo>
                  <a:pt x="665225" y="9144"/>
                </a:lnTo>
                <a:lnTo>
                  <a:pt x="643360" y="8993"/>
                </a:lnTo>
                <a:lnTo>
                  <a:pt x="605163" y="8572"/>
                </a:lnTo>
                <a:lnTo>
                  <a:pt x="553947" y="7929"/>
                </a:lnTo>
                <a:lnTo>
                  <a:pt x="493021" y="7112"/>
                </a:lnTo>
                <a:lnTo>
                  <a:pt x="425695" y="6167"/>
                </a:lnTo>
                <a:lnTo>
                  <a:pt x="355282" y="5143"/>
                </a:lnTo>
                <a:lnTo>
                  <a:pt x="285091" y="4087"/>
                </a:lnTo>
                <a:lnTo>
                  <a:pt x="218432" y="3048"/>
                </a:lnTo>
                <a:lnTo>
                  <a:pt x="158618" y="2071"/>
                </a:lnTo>
                <a:lnTo>
                  <a:pt x="108957" y="1206"/>
                </a:lnTo>
                <a:lnTo>
                  <a:pt x="72760" y="500"/>
                </a:lnTo>
                <a:lnTo>
                  <a:pt x="53340" y="0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886374" y="2985039"/>
            <a:ext cx="487680" cy="805815"/>
          </a:xfrm>
          <a:custGeom>
            <a:avLst/>
            <a:gdLst/>
            <a:ahLst/>
            <a:cxnLst/>
            <a:rect l="l" t="t" r="r" b="b"/>
            <a:pathLst>
              <a:path w="487679" h="805814">
                <a:moveTo>
                  <a:pt x="294417" y="781335"/>
                </a:moveTo>
                <a:lnTo>
                  <a:pt x="300513" y="805719"/>
                </a:lnTo>
                <a:lnTo>
                  <a:pt x="351843" y="805529"/>
                </a:lnTo>
                <a:lnTo>
                  <a:pt x="467403" y="805338"/>
                </a:lnTo>
                <a:lnTo>
                  <a:pt x="487489" y="805401"/>
                </a:lnTo>
              </a:path>
              <a:path w="487679" h="805814">
                <a:moveTo>
                  <a:pt x="487489" y="1472"/>
                </a:moveTo>
                <a:lnTo>
                  <a:pt x="412972" y="1413"/>
                </a:lnTo>
                <a:lnTo>
                  <a:pt x="344805" y="1333"/>
                </a:lnTo>
                <a:lnTo>
                  <a:pt x="276764" y="1221"/>
                </a:lnTo>
                <a:lnTo>
                  <a:pt x="212135" y="1072"/>
                </a:lnTo>
                <a:lnTo>
                  <a:pt x="154203" y="881"/>
                </a:lnTo>
                <a:lnTo>
                  <a:pt x="106253" y="642"/>
                </a:lnTo>
                <a:lnTo>
                  <a:pt x="53435" y="0"/>
                </a:lnTo>
                <a:lnTo>
                  <a:pt x="29496" y="1573"/>
                </a:lnTo>
                <a:lnTo>
                  <a:pt x="6096" y="59531"/>
                </a:lnTo>
                <a:lnTo>
                  <a:pt x="5278" y="110870"/>
                </a:lnTo>
                <a:lnTo>
                  <a:pt x="4771" y="156535"/>
                </a:lnTo>
                <a:lnTo>
                  <a:pt x="4220" y="212138"/>
                </a:lnTo>
                <a:lnTo>
                  <a:pt x="3643" y="275139"/>
                </a:lnTo>
                <a:lnTo>
                  <a:pt x="3056" y="342993"/>
                </a:lnTo>
                <a:lnTo>
                  <a:pt x="2476" y="413158"/>
                </a:lnTo>
                <a:lnTo>
                  <a:pt x="1919" y="483092"/>
                </a:lnTo>
                <a:lnTo>
                  <a:pt x="1402" y="550250"/>
                </a:lnTo>
                <a:lnTo>
                  <a:pt x="941" y="612092"/>
                </a:lnTo>
                <a:lnTo>
                  <a:pt x="554" y="666073"/>
                </a:lnTo>
                <a:lnTo>
                  <a:pt x="257" y="709651"/>
                </a:lnTo>
                <a:lnTo>
                  <a:pt x="0" y="755427"/>
                </a:lnTo>
                <a:lnTo>
                  <a:pt x="1477" y="776073"/>
                </a:lnTo>
                <a:lnTo>
                  <a:pt x="9536" y="790289"/>
                </a:lnTo>
                <a:lnTo>
                  <a:pt x="26186" y="798504"/>
                </a:lnTo>
                <a:lnTo>
                  <a:pt x="53435" y="801147"/>
                </a:lnTo>
                <a:lnTo>
                  <a:pt x="103614" y="801624"/>
                </a:lnTo>
                <a:lnTo>
                  <a:pt x="172402" y="802671"/>
                </a:lnTo>
                <a:lnTo>
                  <a:pt x="233189" y="803719"/>
                </a:lnTo>
                <a:lnTo>
                  <a:pt x="259365" y="804195"/>
                </a:lnTo>
                <a:lnTo>
                  <a:pt x="268509" y="775239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129613" y="3867054"/>
            <a:ext cx="641350" cy="897890"/>
          </a:xfrm>
          <a:custGeom>
            <a:avLst/>
            <a:gdLst/>
            <a:ahLst/>
            <a:cxnLst/>
            <a:rect l="l" t="t" r="r" b="b"/>
            <a:pathLst>
              <a:path w="641350" h="897889">
                <a:moveTo>
                  <a:pt x="640842" y="0"/>
                </a:moveTo>
                <a:lnTo>
                  <a:pt x="13716" y="0"/>
                </a:lnTo>
                <a:lnTo>
                  <a:pt x="0" y="894302"/>
                </a:lnTo>
                <a:lnTo>
                  <a:pt x="627030" y="897350"/>
                </a:lnTo>
                <a:lnTo>
                  <a:pt x="640842" y="0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6894751" y="3863239"/>
            <a:ext cx="481965" cy="922019"/>
            <a:chOff x="6894751" y="3863239"/>
            <a:chExt cx="481965" cy="922019"/>
          </a:xfrm>
        </p:grpSpPr>
        <p:sp>
          <p:nvSpPr>
            <p:cNvPr id="40" name="object 40"/>
            <p:cNvSpPr/>
            <p:nvPr/>
          </p:nvSpPr>
          <p:spPr>
            <a:xfrm>
              <a:off x="6897042" y="3865530"/>
              <a:ext cx="476884" cy="917575"/>
            </a:xfrm>
            <a:custGeom>
              <a:avLst/>
              <a:gdLst/>
              <a:ahLst/>
              <a:cxnLst/>
              <a:rect l="l" t="t" r="r" b="b"/>
              <a:pathLst>
                <a:path w="476884" h="917575">
                  <a:moveTo>
                    <a:pt x="476821" y="5064"/>
                  </a:moveTo>
                  <a:lnTo>
                    <a:pt x="454628" y="4572"/>
                  </a:lnTo>
                  <a:lnTo>
                    <a:pt x="456152" y="65627"/>
                  </a:lnTo>
                  <a:lnTo>
                    <a:pt x="125158" y="62579"/>
                  </a:lnTo>
                  <a:lnTo>
                    <a:pt x="123634" y="1524"/>
                  </a:lnTo>
                  <a:lnTo>
                    <a:pt x="16764" y="0"/>
                  </a:lnTo>
                  <a:lnTo>
                    <a:pt x="0" y="914114"/>
                  </a:lnTo>
                  <a:lnTo>
                    <a:pt x="476821" y="917437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069444" y="3871626"/>
              <a:ext cx="244475" cy="33655"/>
            </a:xfrm>
            <a:custGeom>
              <a:avLst/>
              <a:gdLst/>
              <a:ahLst/>
              <a:cxnLst/>
              <a:rect l="l" t="t" r="r" b="b"/>
              <a:pathLst>
                <a:path w="244475" h="33654">
                  <a:moveTo>
                    <a:pt x="0" y="0"/>
                  </a:moveTo>
                  <a:lnTo>
                    <a:pt x="244125" y="1524"/>
                  </a:lnTo>
                  <a:lnTo>
                    <a:pt x="243387" y="6753"/>
                  </a:lnTo>
                  <a:lnTo>
                    <a:pt x="239363" y="18145"/>
                  </a:lnTo>
                  <a:lnTo>
                    <a:pt x="229338" y="29250"/>
                  </a:lnTo>
                  <a:lnTo>
                    <a:pt x="210597" y="33623"/>
                  </a:lnTo>
                  <a:lnTo>
                    <a:pt x="169402" y="33599"/>
                  </a:lnTo>
                  <a:lnTo>
                    <a:pt x="110061" y="33432"/>
                  </a:lnTo>
                  <a:lnTo>
                    <a:pt x="53292" y="32980"/>
                  </a:lnTo>
                  <a:lnTo>
                    <a:pt x="8358" y="26440"/>
                  </a:lnTo>
                  <a:lnTo>
                    <a:pt x="0" y="0"/>
                  </a:lnTo>
                  <a:close/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/>
          <p:nvPr/>
        </p:nvSpPr>
        <p:spPr>
          <a:xfrm>
            <a:off x="6086940" y="3841146"/>
            <a:ext cx="729615" cy="962025"/>
          </a:xfrm>
          <a:custGeom>
            <a:avLst/>
            <a:gdLst/>
            <a:ahLst/>
            <a:cxnLst/>
            <a:rect l="l" t="t" r="r" b="b"/>
            <a:pathLst>
              <a:path w="729615" h="962025">
                <a:moveTo>
                  <a:pt x="390525" y="25908"/>
                </a:moveTo>
                <a:lnTo>
                  <a:pt x="375285" y="1524"/>
                </a:lnTo>
                <a:lnTo>
                  <a:pt x="329209" y="1500"/>
                </a:lnTo>
                <a:lnTo>
                  <a:pt x="226349" y="1333"/>
                </a:lnTo>
                <a:lnTo>
                  <a:pt x="119757" y="881"/>
                </a:lnTo>
                <a:lnTo>
                  <a:pt x="62484" y="0"/>
                </a:lnTo>
                <a:lnTo>
                  <a:pt x="40028" y="1215"/>
                </a:lnTo>
                <a:lnTo>
                  <a:pt x="10667" y="50387"/>
                </a:lnTo>
                <a:lnTo>
                  <a:pt x="9422" y="92158"/>
                </a:lnTo>
                <a:lnTo>
                  <a:pt x="8694" y="131575"/>
                </a:lnTo>
                <a:lnTo>
                  <a:pt x="7915" y="180936"/>
                </a:lnTo>
                <a:lnTo>
                  <a:pt x="7102" y="238432"/>
                </a:lnTo>
                <a:lnTo>
                  <a:pt x="6268" y="302257"/>
                </a:lnTo>
                <a:lnTo>
                  <a:pt x="5428" y="370603"/>
                </a:lnTo>
                <a:lnTo>
                  <a:pt x="4598" y="441661"/>
                </a:lnTo>
                <a:lnTo>
                  <a:pt x="3791" y="513624"/>
                </a:lnTo>
                <a:lnTo>
                  <a:pt x="3024" y="584684"/>
                </a:lnTo>
                <a:lnTo>
                  <a:pt x="2311" y="653034"/>
                </a:lnTo>
                <a:lnTo>
                  <a:pt x="1667" y="716865"/>
                </a:lnTo>
                <a:lnTo>
                  <a:pt x="1106" y="774370"/>
                </a:lnTo>
                <a:lnTo>
                  <a:pt x="644" y="823740"/>
                </a:lnTo>
                <a:lnTo>
                  <a:pt x="296" y="863169"/>
                </a:lnTo>
                <a:lnTo>
                  <a:pt x="0" y="904970"/>
                </a:lnTo>
                <a:lnTo>
                  <a:pt x="2071" y="930099"/>
                </a:lnTo>
                <a:lnTo>
                  <a:pt x="50291" y="959929"/>
                </a:lnTo>
                <a:lnTo>
                  <a:pt x="106755" y="960571"/>
                </a:lnTo>
                <a:lnTo>
                  <a:pt x="157711" y="960810"/>
                </a:lnTo>
                <a:lnTo>
                  <a:pt x="219106" y="961001"/>
                </a:lnTo>
                <a:lnTo>
                  <a:pt x="287407" y="961150"/>
                </a:lnTo>
                <a:lnTo>
                  <a:pt x="359080" y="961263"/>
                </a:lnTo>
                <a:lnTo>
                  <a:pt x="430593" y="961343"/>
                </a:lnTo>
                <a:lnTo>
                  <a:pt x="498411" y="961397"/>
                </a:lnTo>
                <a:lnTo>
                  <a:pt x="559002" y="961429"/>
                </a:lnTo>
                <a:lnTo>
                  <a:pt x="608834" y="961446"/>
                </a:lnTo>
                <a:lnTo>
                  <a:pt x="662082" y="961453"/>
                </a:lnTo>
                <a:lnTo>
                  <a:pt x="683283" y="960189"/>
                </a:lnTo>
                <a:lnTo>
                  <a:pt x="698742" y="952488"/>
                </a:lnTo>
                <a:lnTo>
                  <a:pt x="708468" y="935910"/>
                </a:lnTo>
                <a:lnTo>
                  <a:pt x="712469" y="908018"/>
                </a:lnTo>
                <a:lnTo>
                  <a:pt x="712637" y="892825"/>
                </a:lnTo>
                <a:lnTo>
                  <a:pt x="713111" y="864580"/>
                </a:lnTo>
                <a:lnTo>
                  <a:pt x="713851" y="825024"/>
                </a:lnTo>
                <a:lnTo>
                  <a:pt x="714817" y="775900"/>
                </a:lnTo>
                <a:lnTo>
                  <a:pt x="715967" y="718951"/>
                </a:lnTo>
                <a:lnTo>
                  <a:pt x="717260" y="655920"/>
                </a:lnTo>
                <a:lnTo>
                  <a:pt x="718656" y="588549"/>
                </a:lnTo>
                <a:lnTo>
                  <a:pt x="720113" y="518581"/>
                </a:lnTo>
                <a:lnTo>
                  <a:pt x="721590" y="447758"/>
                </a:lnTo>
                <a:lnTo>
                  <a:pt x="723047" y="377823"/>
                </a:lnTo>
                <a:lnTo>
                  <a:pt x="724443" y="310519"/>
                </a:lnTo>
                <a:lnTo>
                  <a:pt x="725736" y="247589"/>
                </a:lnTo>
                <a:lnTo>
                  <a:pt x="726886" y="190774"/>
                </a:lnTo>
                <a:lnTo>
                  <a:pt x="727852" y="141819"/>
                </a:lnTo>
                <a:lnTo>
                  <a:pt x="728592" y="102464"/>
                </a:lnTo>
                <a:lnTo>
                  <a:pt x="729234" y="59531"/>
                </a:lnTo>
                <a:lnTo>
                  <a:pt x="726398" y="33591"/>
                </a:lnTo>
                <a:lnTo>
                  <a:pt x="671226" y="7620"/>
                </a:lnTo>
                <a:lnTo>
                  <a:pt x="618499" y="6262"/>
                </a:lnTo>
                <a:lnTo>
                  <a:pt x="545591" y="4762"/>
                </a:lnTo>
                <a:lnTo>
                  <a:pt x="480970" y="3548"/>
                </a:lnTo>
                <a:lnTo>
                  <a:pt x="453104" y="3048"/>
                </a:lnTo>
                <a:lnTo>
                  <a:pt x="437864" y="24384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872658" y="3844194"/>
            <a:ext cx="501650" cy="978535"/>
          </a:xfrm>
          <a:custGeom>
            <a:avLst/>
            <a:gdLst/>
            <a:ahLst/>
            <a:cxnLst/>
            <a:rect l="l" t="t" r="r" b="b"/>
            <a:pathLst>
              <a:path w="501650" h="978535">
                <a:moveTo>
                  <a:pt x="501205" y="2325"/>
                </a:moveTo>
                <a:lnTo>
                  <a:pt x="346900" y="1524"/>
                </a:lnTo>
                <a:lnTo>
                  <a:pt x="151655" y="476"/>
                </a:lnTo>
                <a:lnTo>
                  <a:pt x="64103" y="0"/>
                </a:lnTo>
                <a:lnTo>
                  <a:pt x="43783" y="739"/>
                </a:lnTo>
                <a:lnTo>
                  <a:pt x="15240" y="47339"/>
                </a:lnTo>
                <a:lnTo>
                  <a:pt x="14238" y="91054"/>
                </a:lnTo>
                <a:lnTo>
                  <a:pt x="13436" y="131999"/>
                </a:lnTo>
                <a:lnTo>
                  <a:pt x="12476" y="183173"/>
                </a:lnTo>
                <a:lnTo>
                  <a:pt x="11390" y="242705"/>
                </a:lnTo>
                <a:lnTo>
                  <a:pt x="10209" y="308724"/>
                </a:lnTo>
                <a:lnTo>
                  <a:pt x="8964" y="379359"/>
                </a:lnTo>
                <a:lnTo>
                  <a:pt x="7688" y="452737"/>
                </a:lnTo>
                <a:lnTo>
                  <a:pt x="6412" y="526988"/>
                </a:lnTo>
                <a:lnTo>
                  <a:pt x="5167" y="600239"/>
                </a:lnTo>
                <a:lnTo>
                  <a:pt x="3986" y="670621"/>
                </a:lnTo>
                <a:lnTo>
                  <a:pt x="2900" y="736260"/>
                </a:lnTo>
                <a:lnTo>
                  <a:pt x="1940" y="795286"/>
                </a:lnTo>
                <a:lnTo>
                  <a:pt x="1139" y="845828"/>
                </a:lnTo>
                <a:lnTo>
                  <a:pt x="527" y="886013"/>
                </a:lnTo>
                <a:lnTo>
                  <a:pt x="0" y="927830"/>
                </a:lnTo>
                <a:lnTo>
                  <a:pt x="3905" y="949173"/>
                </a:lnTo>
                <a:lnTo>
                  <a:pt x="15240" y="963346"/>
                </a:lnTo>
                <a:lnTo>
                  <a:pt x="33432" y="971215"/>
                </a:lnTo>
                <a:lnTo>
                  <a:pt x="57912" y="973645"/>
                </a:lnTo>
                <a:lnTo>
                  <a:pt x="76837" y="973473"/>
                </a:lnTo>
                <a:lnTo>
                  <a:pt x="112992" y="973666"/>
                </a:lnTo>
                <a:lnTo>
                  <a:pt x="162951" y="974145"/>
                </a:lnTo>
                <a:lnTo>
                  <a:pt x="223287" y="974830"/>
                </a:lnTo>
                <a:lnTo>
                  <a:pt x="290571" y="975643"/>
                </a:lnTo>
                <a:lnTo>
                  <a:pt x="361378" y="976503"/>
                </a:lnTo>
                <a:lnTo>
                  <a:pt x="432280" y="977331"/>
                </a:lnTo>
                <a:lnTo>
                  <a:pt x="499850" y="978048"/>
                </a:lnTo>
                <a:lnTo>
                  <a:pt x="501205" y="978059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4" name="object 44"/>
          <p:cNvGrpSpPr/>
          <p:nvPr/>
        </p:nvGrpSpPr>
        <p:grpSpPr>
          <a:xfrm>
            <a:off x="6099890" y="4890320"/>
            <a:ext cx="619760" cy="31115"/>
            <a:chOff x="6099890" y="4890320"/>
            <a:chExt cx="619760" cy="31115"/>
          </a:xfrm>
        </p:grpSpPr>
        <p:sp>
          <p:nvSpPr>
            <p:cNvPr id="45" name="object 45"/>
            <p:cNvSpPr/>
            <p:nvPr/>
          </p:nvSpPr>
          <p:spPr>
            <a:xfrm>
              <a:off x="6102180" y="4892611"/>
              <a:ext cx="41275" cy="18415"/>
            </a:xfrm>
            <a:custGeom>
              <a:avLst/>
              <a:gdLst/>
              <a:ahLst/>
              <a:cxnLst/>
              <a:rect l="l" t="t" r="r" b="b"/>
              <a:pathLst>
                <a:path w="41275" h="18414">
                  <a:moveTo>
                    <a:pt x="30479" y="18287"/>
                  </a:moveTo>
                  <a:lnTo>
                    <a:pt x="9143" y="18287"/>
                  </a:lnTo>
                  <a:lnTo>
                    <a:pt x="4571" y="18287"/>
                  </a:lnTo>
                  <a:lnTo>
                    <a:pt x="0" y="13715"/>
                  </a:lnTo>
                  <a:lnTo>
                    <a:pt x="0" y="9143"/>
                  </a:lnTo>
                  <a:lnTo>
                    <a:pt x="0" y="3047"/>
                  </a:lnTo>
                  <a:lnTo>
                    <a:pt x="4571" y="0"/>
                  </a:lnTo>
                  <a:lnTo>
                    <a:pt x="9143" y="0"/>
                  </a:lnTo>
                  <a:lnTo>
                    <a:pt x="32003" y="0"/>
                  </a:lnTo>
                  <a:lnTo>
                    <a:pt x="36575" y="0"/>
                  </a:lnTo>
                  <a:lnTo>
                    <a:pt x="41147" y="4571"/>
                  </a:lnTo>
                  <a:lnTo>
                    <a:pt x="41147" y="9143"/>
                  </a:lnTo>
                  <a:lnTo>
                    <a:pt x="41147" y="15239"/>
                  </a:lnTo>
                  <a:lnTo>
                    <a:pt x="36575" y="18287"/>
                  </a:lnTo>
                  <a:lnTo>
                    <a:pt x="30479" y="18287"/>
                  </a:lnTo>
                  <a:close/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170856" y="4895659"/>
              <a:ext cx="546735" cy="22860"/>
            </a:xfrm>
            <a:custGeom>
              <a:avLst/>
              <a:gdLst/>
              <a:ahLst/>
              <a:cxnLst/>
              <a:rect l="l" t="t" r="r" b="b"/>
              <a:pathLst>
                <a:path w="546734" h="22860">
                  <a:moveTo>
                    <a:pt x="537019" y="22860"/>
                  </a:moveTo>
                  <a:lnTo>
                    <a:pt x="9144" y="16764"/>
                  </a:lnTo>
                  <a:lnTo>
                    <a:pt x="4571" y="16764"/>
                  </a:lnTo>
                  <a:lnTo>
                    <a:pt x="0" y="13716"/>
                  </a:lnTo>
                  <a:lnTo>
                    <a:pt x="0" y="9144"/>
                  </a:lnTo>
                  <a:lnTo>
                    <a:pt x="0" y="7620"/>
                  </a:lnTo>
                  <a:lnTo>
                    <a:pt x="1523" y="3048"/>
                  </a:lnTo>
                  <a:lnTo>
                    <a:pt x="4571" y="0"/>
                  </a:lnTo>
                  <a:lnTo>
                    <a:pt x="9144" y="0"/>
                  </a:lnTo>
                  <a:lnTo>
                    <a:pt x="538543" y="4572"/>
                  </a:lnTo>
                  <a:lnTo>
                    <a:pt x="541591" y="4572"/>
                  </a:lnTo>
                  <a:lnTo>
                    <a:pt x="546163" y="7620"/>
                  </a:lnTo>
                  <a:lnTo>
                    <a:pt x="546163" y="12192"/>
                  </a:lnTo>
                  <a:lnTo>
                    <a:pt x="546163" y="13716"/>
                  </a:lnTo>
                  <a:lnTo>
                    <a:pt x="546163" y="18288"/>
                  </a:lnTo>
                  <a:lnTo>
                    <a:pt x="541591" y="22860"/>
                  </a:lnTo>
                  <a:lnTo>
                    <a:pt x="537019" y="22860"/>
                  </a:lnTo>
                  <a:close/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/>
          <p:nvPr/>
        </p:nvSpPr>
        <p:spPr>
          <a:xfrm>
            <a:off x="6921427" y="4901755"/>
            <a:ext cx="452755" cy="22225"/>
          </a:xfrm>
          <a:custGeom>
            <a:avLst/>
            <a:gdLst/>
            <a:ahLst/>
            <a:cxnLst/>
            <a:rect l="l" t="t" r="r" b="b"/>
            <a:pathLst>
              <a:path w="452754" h="22225">
                <a:moveTo>
                  <a:pt x="452437" y="22208"/>
                </a:moveTo>
                <a:lnTo>
                  <a:pt x="7619" y="18288"/>
                </a:lnTo>
                <a:lnTo>
                  <a:pt x="3047" y="18288"/>
                </a:lnTo>
                <a:lnTo>
                  <a:pt x="0" y="15240"/>
                </a:lnTo>
                <a:lnTo>
                  <a:pt x="0" y="10668"/>
                </a:lnTo>
                <a:lnTo>
                  <a:pt x="0" y="9144"/>
                </a:lnTo>
                <a:lnTo>
                  <a:pt x="0" y="4572"/>
                </a:lnTo>
                <a:lnTo>
                  <a:pt x="4571" y="0"/>
                </a:lnTo>
                <a:lnTo>
                  <a:pt x="7619" y="0"/>
                </a:lnTo>
                <a:lnTo>
                  <a:pt x="452437" y="5121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767407" y="4900231"/>
            <a:ext cx="22860" cy="18415"/>
          </a:xfrm>
          <a:custGeom>
            <a:avLst/>
            <a:gdLst/>
            <a:ahLst/>
            <a:cxnLst/>
            <a:rect l="l" t="t" r="r" b="b"/>
            <a:pathLst>
              <a:path w="22859" h="18414">
                <a:moveTo>
                  <a:pt x="15240" y="18287"/>
                </a:moveTo>
                <a:lnTo>
                  <a:pt x="7620" y="18287"/>
                </a:lnTo>
                <a:lnTo>
                  <a:pt x="3048" y="18287"/>
                </a:lnTo>
                <a:lnTo>
                  <a:pt x="0" y="15239"/>
                </a:lnTo>
                <a:lnTo>
                  <a:pt x="0" y="10667"/>
                </a:lnTo>
                <a:lnTo>
                  <a:pt x="0" y="9143"/>
                </a:lnTo>
                <a:lnTo>
                  <a:pt x="0" y="4571"/>
                </a:lnTo>
                <a:lnTo>
                  <a:pt x="3048" y="0"/>
                </a:lnTo>
                <a:lnTo>
                  <a:pt x="7620" y="0"/>
                </a:lnTo>
                <a:lnTo>
                  <a:pt x="15240" y="1523"/>
                </a:lnTo>
                <a:lnTo>
                  <a:pt x="19812" y="1523"/>
                </a:lnTo>
                <a:lnTo>
                  <a:pt x="22860" y="4571"/>
                </a:lnTo>
                <a:lnTo>
                  <a:pt x="22860" y="9143"/>
                </a:lnTo>
                <a:lnTo>
                  <a:pt x="22860" y="10667"/>
                </a:lnTo>
                <a:lnTo>
                  <a:pt x="22860" y="15239"/>
                </a:lnTo>
                <a:lnTo>
                  <a:pt x="19812" y="18287"/>
                </a:lnTo>
                <a:lnTo>
                  <a:pt x="15240" y="18287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848179" y="4901755"/>
            <a:ext cx="24765" cy="18415"/>
          </a:xfrm>
          <a:custGeom>
            <a:avLst/>
            <a:gdLst/>
            <a:ahLst/>
            <a:cxnLst/>
            <a:rect l="l" t="t" r="r" b="b"/>
            <a:pathLst>
              <a:path w="24765" h="18414">
                <a:moveTo>
                  <a:pt x="15335" y="18287"/>
                </a:moveTo>
                <a:lnTo>
                  <a:pt x="9239" y="16763"/>
                </a:lnTo>
                <a:lnTo>
                  <a:pt x="4667" y="16763"/>
                </a:lnTo>
                <a:lnTo>
                  <a:pt x="0" y="13715"/>
                </a:lnTo>
                <a:lnTo>
                  <a:pt x="0" y="9143"/>
                </a:lnTo>
                <a:lnTo>
                  <a:pt x="0" y="7619"/>
                </a:lnTo>
                <a:lnTo>
                  <a:pt x="0" y="3047"/>
                </a:lnTo>
                <a:lnTo>
                  <a:pt x="4667" y="0"/>
                </a:lnTo>
                <a:lnTo>
                  <a:pt x="9239" y="0"/>
                </a:lnTo>
                <a:lnTo>
                  <a:pt x="15335" y="0"/>
                </a:lnTo>
                <a:lnTo>
                  <a:pt x="19907" y="0"/>
                </a:lnTo>
                <a:lnTo>
                  <a:pt x="24479" y="3047"/>
                </a:lnTo>
                <a:lnTo>
                  <a:pt x="24479" y="7619"/>
                </a:lnTo>
                <a:lnTo>
                  <a:pt x="24479" y="9143"/>
                </a:lnTo>
                <a:lnTo>
                  <a:pt x="24479" y="13715"/>
                </a:lnTo>
                <a:lnTo>
                  <a:pt x="19907" y="18287"/>
                </a:lnTo>
                <a:lnTo>
                  <a:pt x="15335" y="18287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0" name="object 50"/>
          <p:cNvGrpSpPr/>
          <p:nvPr/>
        </p:nvGrpSpPr>
        <p:grpSpPr>
          <a:xfrm>
            <a:off x="6112082" y="5001763"/>
            <a:ext cx="688975" cy="784860"/>
            <a:chOff x="6112082" y="5001763"/>
            <a:chExt cx="688975" cy="784860"/>
          </a:xfrm>
        </p:grpSpPr>
        <p:sp>
          <p:nvSpPr>
            <p:cNvPr id="51" name="object 51"/>
            <p:cNvSpPr/>
            <p:nvPr/>
          </p:nvSpPr>
          <p:spPr>
            <a:xfrm>
              <a:off x="6114373" y="5029962"/>
              <a:ext cx="645795" cy="739140"/>
            </a:xfrm>
            <a:custGeom>
              <a:avLst/>
              <a:gdLst/>
              <a:ahLst/>
              <a:cxnLst/>
              <a:rect l="l" t="t" r="r" b="b"/>
              <a:pathLst>
                <a:path w="645795" h="739139">
                  <a:moveTo>
                    <a:pt x="15239" y="0"/>
                  </a:moveTo>
                  <a:lnTo>
                    <a:pt x="0" y="738663"/>
                  </a:lnTo>
                  <a:lnTo>
                    <a:pt x="329564" y="735615"/>
                  </a:lnTo>
                  <a:lnTo>
                    <a:pt x="343280" y="6095"/>
                  </a:lnTo>
                  <a:lnTo>
                    <a:pt x="15239" y="0"/>
                  </a:lnTo>
                  <a:close/>
                </a:path>
                <a:path w="645795" h="739139">
                  <a:moveTo>
                    <a:pt x="369189" y="7619"/>
                  </a:moveTo>
                  <a:lnTo>
                    <a:pt x="645318" y="10667"/>
                  </a:lnTo>
                  <a:lnTo>
                    <a:pt x="642270" y="737139"/>
                  </a:lnTo>
                  <a:lnTo>
                    <a:pt x="364617" y="737139"/>
                  </a:lnTo>
                  <a:lnTo>
                    <a:pt x="369189" y="7619"/>
                  </a:lnTo>
                  <a:close/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483562" y="5004054"/>
              <a:ext cx="314960" cy="780415"/>
            </a:xfrm>
            <a:custGeom>
              <a:avLst/>
              <a:gdLst/>
              <a:ahLst/>
              <a:cxnLst/>
              <a:rect l="l" t="t" r="r" b="b"/>
              <a:pathLst>
                <a:path w="314959" h="780414">
                  <a:moveTo>
                    <a:pt x="0" y="33527"/>
                  </a:moveTo>
                  <a:lnTo>
                    <a:pt x="930" y="28289"/>
                  </a:lnTo>
                  <a:lnTo>
                    <a:pt x="5155" y="16763"/>
                  </a:lnTo>
                  <a:lnTo>
                    <a:pt x="14827" y="5238"/>
                  </a:lnTo>
                  <a:lnTo>
                    <a:pt x="32099" y="0"/>
                  </a:lnTo>
                  <a:lnTo>
                    <a:pt x="68756" y="938"/>
                  </a:lnTo>
                  <a:lnTo>
                    <a:pt x="131781" y="2023"/>
                  </a:lnTo>
                  <a:lnTo>
                    <a:pt x="202870" y="3401"/>
                  </a:lnTo>
                  <a:lnTo>
                    <a:pt x="263722" y="5218"/>
                  </a:lnTo>
                  <a:lnTo>
                    <a:pt x="306824" y="12477"/>
                  </a:lnTo>
                  <a:lnTo>
                    <a:pt x="314682" y="37623"/>
                  </a:lnTo>
                  <a:lnTo>
                    <a:pt x="314325" y="57911"/>
                  </a:lnTo>
                  <a:lnTo>
                    <a:pt x="313997" y="73269"/>
                  </a:lnTo>
                  <a:lnTo>
                    <a:pt x="313667" y="104465"/>
                  </a:lnTo>
                  <a:lnTo>
                    <a:pt x="313330" y="148840"/>
                  </a:lnTo>
                  <a:lnTo>
                    <a:pt x="312983" y="203735"/>
                  </a:lnTo>
                  <a:lnTo>
                    <a:pt x="312622" y="266490"/>
                  </a:lnTo>
                  <a:lnTo>
                    <a:pt x="312245" y="334446"/>
                  </a:lnTo>
                  <a:lnTo>
                    <a:pt x="311848" y="404943"/>
                  </a:lnTo>
                  <a:lnTo>
                    <a:pt x="311428" y="475322"/>
                  </a:lnTo>
                  <a:lnTo>
                    <a:pt x="310980" y="542923"/>
                  </a:lnTo>
                  <a:lnTo>
                    <a:pt x="310503" y="605088"/>
                  </a:lnTo>
                  <a:lnTo>
                    <a:pt x="309993" y="659156"/>
                  </a:lnTo>
                  <a:lnTo>
                    <a:pt x="309446" y="702469"/>
                  </a:lnTo>
                  <a:lnTo>
                    <a:pt x="308229" y="746188"/>
                  </a:lnTo>
                  <a:lnTo>
                    <a:pt x="277653" y="778287"/>
                  </a:lnTo>
                  <a:lnTo>
                    <a:pt x="233451" y="779168"/>
                  </a:lnTo>
                  <a:lnTo>
                    <a:pt x="158495" y="779621"/>
                  </a:lnTo>
                  <a:lnTo>
                    <a:pt x="87826" y="779787"/>
                  </a:lnTo>
                  <a:lnTo>
                    <a:pt x="56483" y="779811"/>
                  </a:lnTo>
                  <a:lnTo>
                    <a:pt x="41243" y="763047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3" name="object 53"/>
          <p:cNvGrpSpPr/>
          <p:nvPr/>
        </p:nvGrpSpPr>
        <p:grpSpPr>
          <a:xfrm>
            <a:off x="6908467" y="5032242"/>
            <a:ext cx="467995" cy="759460"/>
            <a:chOff x="6908467" y="5032242"/>
            <a:chExt cx="467995" cy="759460"/>
          </a:xfrm>
        </p:grpSpPr>
        <p:sp>
          <p:nvSpPr>
            <p:cNvPr id="54" name="object 54"/>
            <p:cNvSpPr/>
            <p:nvPr/>
          </p:nvSpPr>
          <p:spPr>
            <a:xfrm>
              <a:off x="6910758" y="5034533"/>
              <a:ext cx="463550" cy="732790"/>
            </a:xfrm>
            <a:custGeom>
              <a:avLst/>
              <a:gdLst/>
              <a:ahLst/>
              <a:cxnLst/>
              <a:rect l="l" t="t" r="r" b="b"/>
              <a:pathLst>
                <a:path w="463550" h="732789">
                  <a:moveTo>
                    <a:pt x="463105" y="3335"/>
                  </a:moveTo>
                  <a:lnTo>
                    <a:pt x="0" y="0"/>
                  </a:lnTo>
                  <a:lnTo>
                    <a:pt x="0" y="727995"/>
                  </a:lnTo>
                  <a:lnTo>
                    <a:pt x="463105" y="732497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6948953" y="5072728"/>
              <a:ext cx="425450" cy="655320"/>
            </a:xfrm>
            <a:custGeom>
              <a:avLst/>
              <a:gdLst/>
              <a:ahLst/>
              <a:cxnLst/>
              <a:rect l="l" t="t" r="r" b="b"/>
              <a:pathLst>
                <a:path w="425450" h="655320">
                  <a:moveTo>
                    <a:pt x="424910" y="655132"/>
                  </a:moveTo>
                  <a:lnTo>
                    <a:pt x="0" y="651605"/>
                  </a:lnTo>
                  <a:lnTo>
                    <a:pt x="1524" y="0"/>
                  </a:lnTo>
                  <a:lnTo>
                    <a:pt x="424910" y="4647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7196127" y="5765577"/>
              <a:ext cx="177800" cy="24130"/>
            </a:xfrm>
            <a:custGeom>
              <a:avLst/>
              <a:gdLst/>
              <a:ahLst/>
              <a:cxnLst/>
              <a:rect l="l" t="t" r="r" b="b"/>
              <a:pathLst>
                <a:path w="177800" h="24129">
                  <a:moveTo>
                    <a:pt x="0" y="0"/>
                  </a:moveTo>
                  <a:lnTo>
                    <a:pt x="9144" y="19812"/>
                  </a:lnTo>
                  <a:lnTo>
                    <a:pt x="177736" y="23604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7" name="object 5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2290" y="1986915"/>
            <a:ext cx="5947309" cy="5575940"/>
          </a:xfrm>
          <a:prstGeom prst="rect">
            <a:avLst/>
          </a:prstGeom>
        </p:spPr>
      </p:pic>
      <p:sp>
        <p:nvSpPr>
          <p:cNvPr id="58" name="object 58"/>
          <p:cNvSpPr/>
          <p:nvPr/>
        </p:nvSpPr>
        <p:spPr>
          <a:xfrm>
            <a:off x="6858942" y="5001005"/>
            <a:ext cx="514984" cy="786130"/>
          </a:xfrm>
          <a:custGeom>
            <a:avLst/>
            <a:gdLst/>
            <a:ahLst/>
            <a:cxnLst/>
            <a:rect l="l" t="t" r="r" b="b"/>
            <a:pathLst>
              <a:path w="514984" h="786129">
                <a:moveTo>
                  <a:pt x="514921" y="1117"/>
                </a:moveTo>
                <a:lnTo>
                  <a:pt x="51816" y="0"/>
                </a:lnTo>
                <a:lnTo>
                  <a:pt x="9144" y="38100"/>
                </a:lnTo>
                <a:lnTo>
                  <a:pt x="0" y="759904"/>
                </a:lnTo>
                <a:lnTo>
                  <a:pt x="19812" y="781335"/>
                </a:lnTo>
                <a:lnTo>
                  <a:pt x="242506" y="785907"/>
                </a:lnTo>
                <a:lnTo>
                  <a:pt x="256317" y="763047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088465" y="5870828"/>
            <a:ext cx="654685" cy="732790"/>
          </a:xfrm>
          <a:custGeom>
            <a:avLst/>
            <a:gdLst/>
            <a:ahLst/>
            <a:cxnLst/>
            <a:rect l="l" t="t" r="r" b="b"/>
            <a:pathLst>
              <a:path w="654684" h="732790">
                <a:moveTo>
                  <a:pt x="15239" y="0"/>
                </a:moveTo>
                <a:lnTo>
                  <a:pt x="0" y="727900"/>
                </a:lnTo>
                <a:lnTo>
                  <a:pt x="643794" y="732568"/>
                </a:lnTo>
                <a:lnTo>
                  <a:pt x="654462" y="7619"/>
                </a:lnTo>
                <a:lnTo>
                  <a:pt x="15239" y="0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895518" y="5875401"/>
            <a:ext cx="478790" cy="740410"/>
          </a:xfrm>
          <a:custGeom>
            <a:avLst/>
            <a:gdLst/>
            <a:ahLst/>
            <a:cxnLst/>
            <a:rect l="l" t="t" r="r" b="b"/>
            <a:pathLst>
              <a:path w="478790" h="740409">
                <a:moveTo>
                  <a:pt x="478345" y="5842"/>
                </a:moveTo>
                <a:lnTo>
                  <a:pt x="4571" y="0"/>
                </a:lnTo>
                <a:lnTo>
                  <a:pt x="0" y="731043"/>
                </a:lnTo>
                <a:lnTo>
                  <a:pt x="478345" y="740210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077701" y="6742271"/>
            <a:ext cx="657860" cy="532765"/>
          </a:xfrm>
          <a:custGeom>
            <a:avLst/>
            <a:gdLst/>
            <a:ahLst/>
            <a:cxnLst/>
            <a:rect l="l" t="t" r="r" b="b"/>
            <a:pathLst>
              <a:path w="657859" h="532765">
                <a:moveTo>
                  <a:pt x="657606" y="6096"/>
                </a:moveTo>
                <a:lnTo>
                  <a:pt x="6191" y="0"/>
                </a:lnTo>
                <a:lnTo>
                  <a:pt x="5652" y="74028"/>
                </a:lnTo>
                <a:lnTo>
                  <a:pt x="4238" y="238613"/>
                </a:lnTo>
                <a:lnTo>
                  <a:pt x="2253" y="407501"/>
                </a:lnTo>
                <a:lnTo>
                  <a:pt x="0" y="494442"/>
                </a:lnTo>
                <a:lnTo>
                  <a:pt x="1372" y="509754"/>
                </a:lnTo>
                <a:lnTo>
                  <a:pt x="45815" y="527970"/>
                </a:lnTo>
                <a:lnTo>
                  <a:pt x="153313" y="529328"/>
                </a:lnTo>
                <a:lnTo>
                  <a:pt x="360092" y="530828"/>
                </a:lnTo>
                <a:lnTo>
                  <a:pt x="561156" y="532042"/>
                </a:lnTo>
                <a:lnTo>
                  <a:pt x="651510" y="532542"/>
                </a:lnTo>
                <a:lnTo>
                  <a:pt x="657606" y="6096"/>
                </a:lnTo>
                <a:close/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892470" y="6748367"/>
            <a:ext cx="481965" cy="549275"/>
          </a:xfrm>
          <a:custGeom>
            <a:avLst/>
            <a:gdLst/>
            <a:ahLst/>
            <a:cxnLst/>
            <a:rect l="l" t="t" r="r" b="b"/>
            <a:pathLst>
              <a:path w="481965" h="549275">
                <a:moveTo>
                  <a:pt x="481393" y="8386"/>
                </a:moveTo>
                <a:lnTo>
                  <a:pt x="7619" y="0"/>
                </a:lnTo>
                <a:lnTo>
                  <a:pt x="0" y="534066"/>
                </a:lnTo>
                <a:lnTo>
                  <a:pt x="481393" y="548677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3" name="object 63"/>
          <p:cNvGrpSpPr/>
          <p:nvPr/>
        </p:nvGrpSpPr>
        <p:grpSpPr>
          <a:xfrm>
            <a:off x="6844365" y="5857869"/>
            <a:ext cx="532130" cy="784225"/>
            <a:chOff x="6844365" y="5857869"/>
            <a:chExt cx="532130" cy="784225"/>
          </a:xfrm>
        </p:grpSpPr>
        <p:sp>
          <p:nvSpPr>
            <p:cNvPr id="64" name="object 64"/>
            <p:cNvSpPr/>
            <p:nvPr/>
          </p:nvSpPr>
          <p:spPr>
            <a:xfrm>
              <a:off x="7133548" y="5860160"/>
              <a:ext cx="33655" cy="18415"/>
            </a:xfrm>
            <a:custGeom>
              <a:avLst/>
              <a:gdLst/>
              <a:ahLst/>
              <a:cxnLst/>
              <a:rect l="l" t="t" r="r" b="b"/>
              <a:pathLst>
                <a:path w="33654" h="18414">
                  <a:moveTo>
                    <a:pt x="33528" y="18287"/>
                  </a:moveTo>
                  <a:lnTo>
                    <a:pt x="28955" y="1524"/>
                  </a:lnTo>
                  <a:lnTo>
                    <a:pt x="4571" y="0"/>
                  </a:lnTo>
                  <a:lnTo>
                    <a:pt x="0" y="15240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6846655" y="5860160"/>
              <a:ext cx="527685" cy="779780"/>
            </a:xfrm>
            <a:custGeom>
              <a:avLst/>
              <a:gdLst/>
              <a:ahLst/>
              <a:cxnLst/>
              <a:rect l="l" t="t" r="r" b="b"/>
              <a:pathLst>
                <a:path w="527684" h="779779">
                  <a:moveTo>
                    <a:pt x="256317" y="16764"/>
                  </a:moveTo>
                  <a:lnTo>
                    <a:pt x="250221" y="1524"/>
                  </a:lnTo>
                  <a:lnTo>
                    <a:pt x="35147" y="0"/>
                  </a:lnTo>
                  <a:lnTo>
                    <a:pt x="0" y="25908"/>
                  </a:lnTo>
                  <a:lnTo>
                    <a:pt x="0" y="134070"/>
                  </a:lnTo>
                  <a:lnTo>
                    <a:pt x="0" y="373856"/>
                  </a:lnTo>
                  <a:lnTo>
                    <a:pt x="0" y="618214"/>
                  </a:lnTo>
                  <a:lnTo>
                    <a:pt x="0" y="740092"/>
                  </a:lnTo>
                  <a:lnTo>
                    <a:pt x="1515" y="755840"/>
                  </a:lnTo>
                  <a:lnTo>
                    <a:pt x="41243" y="770667"/>
                  </a:lnTo>
                  <a:lnTo>
                    <a:pt x="91905" y="771851"/>
                  </a:lnTo>
                  <a:lnTo>
                    <a:pt x="138625" y="772734"/>
                  </a:lnTo>
                  <a:lnTo>
                    <a:pt x="195625" y="773750"/>
                  </a:lnTo>
                  <a:lnTo>
                    <a:pt x="259921" y="774854"/>
                  </a:lnTo>
                  <a:lnTo>
                    <a:pt x="328531" y="775999"/>
                  </a:lnTo>
                  <a:lnTo>
                    <a:pt x="398471" y="777140"/>
                  </a:lnTo>
                  <a:lnTo>
                    <a:pt x="466756" y="778231"/>
                  </a:lnTo>
                  <a:lnTo>
                    <a:pt x="527208" y="779177"/>
                  </a:lnTo>
                </a:path>
                <a:path w="527684" h="779779">
                  <a:moveTo>
                    <a:pt x="527208" y="0"/>
                  </a:moveTo>
                  <a:lnTo>
                    <a:pt x="349472" y="0"/>
                  </a:lnTo>
                  <a:lnTo>
                    <a:pt x="338709" y="19812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6" name="object 66"/>
          <p:cNvSpPr/>
          <p:nvPr/>
        </p:nvSpPr>
        <p:spPr>
          <a:xfrm>
            <a:off x="6845132" y="6722364"/>
            <a:ext cx="528955" cy="600710"/>
          </a:xfrm>
          <a:custGeom>
            <a:avLst/>
            <a:gdLst/>
            <a:ahLst/>
            <a:cxnLst/>
            <a:rect l="l" t="t" r="r" b="b"/>
            <a:pathLst>
              <a:path w="528954" h="600709">
                <a:moveTo>
                  <a:pt x="528732" y="10253"/>
                </a:moveTo>
                <a:lnTo>
                  <a:pt x="56483" y="0"/>
                </a:lnTo>
                <a:lnTo>
                  <a:pt x="35575" y="49"/>
                </a:lnTo>
                <a:lnTo>
                  <a:pt x="20669" y="6107"/>
                </a:lnTo>
                <a:lnTo>
                  <a:pt x="7715" y="44291"/>
                </a:lnTo>
                <a:lnTo>
                  <a:pt x="5742" y="110758"/>
                </a:lnTo>
                <a:lnTo>
                  <a:pt x="4704" y="167920"/>
                </a:lnTo>
                <a:lnTo>
                  <a:pt x="3682" y="234452"/>
                </a:lnTo>
                <a:lnTo>
                  <a:pt x="2714" y="305419"/>
                </a:lnTo>
                <a:lnTo>
                  <a:pt x="1837" y="375882"/>
                </a:lnTo>
                <a:lnTo>
                  <a:pt x="1090" y="440906"/>
                </a:lnTo>
                <a:lnTo>
                  <a:pt x="509" y="495553"/>
                </a:lnTo>
                <a:lnTo>
                  <a:pt x="133" y="534888"/>
                </a:lnTo>
                <a:lnTo>
                  <a:pt x="0" y="553974"/>
                </a:lnTo>
                <a:lnTo>
                  <a:pt x="3658" y="570245"/>
                </a:lnTo>
                <a:lnTo>
                  <a:pt x="54959" y="590645"/>
                </a:lnTo>
                <a:lnTo>
                  <a:pt x="167927" y="594479"/>
                </a:lnTo>
                <a:lnTo>
                  <a:pt x="380702" y="598455"/>
                </a:lnTo>
                <a:lnTo>
                  <a:pt x="528732" y="600698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848807" y="7378636"/>
            <a:ext cx="525145" cy="182245"/>
          </a:xfrm>
          <a:custGeom>
            <a:avLst/>
            <a:gdLst/>
            <a:ahLst/>
            <a:cxnLst/>
            <a:rect l="l" t="t" r="r" b="b"/>
            <a:pathLst>
              <a:path w="525145" h="182245">
                <a:moveTo>
                  <a:pt x="211493" y="30480"/>
                </a:moveTo>
                <a:lnTo>
                  <a:pt x="199301" y="0"/>
                </a:lnTo>
                <a:lnTo>
                  <a:pt x="29946" y="0"/>
                </a:lnTo>
                <a:lnTo>
                  <a:pt x="990" y="38100"/>
                </a:lnTo>
                <a:lnTo>
                  <a:pt x="0" y="181927"/>
                </a:lnTo>
              </a:path>
              <a:path w="525145" h="182245">
                <a:moveTo>
                  <a:pt x="525056" y="6497"/>
                </a:moveTo>
                <a:lnTo>
                  <a:pt x="277120" y="1524"/>
                </a:lnTo>
                <a:lnTo>
                  <a:pt x="260356" y="32004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065130" y="7386256"/>
            <a:ext cx="708660" cy="174625"/>
          </a:xfrm>
          <a:custGeom>
            <a:avLst/>
            <a:gdLst/>
            <a:ahLst/>
            <a:cxnLst/>
            <a:rect l="l" t="t" r="r" b="b"/>
            <a:pathLst>
              <a:path w="708659" h="174625">
                <a:moveTo>
                  <a:pt x="704489" y="174307"/>
                </a:moveTo>
                <a:lnTo>
                  <a:pt x="704562" y="172057"/>
                </a:lnTo>
                <a:lnTo>
                  <a:pt x="707181" y="88825"/>
                </a:lnTo>
                <a:lnTo>
                  <a:pt x="708372" y="44196"/>
                </a:lnTo>
                <a:lnTo>
                  <a:pt x="706823" y="32575"/>
                </a:lnTo>
                <a:lnTo>
                  <a:pt x="565393" y="10287"/>
                </a:lnTo>
                <a:lnTo>
                  <a:pt x="344850" y="5715"/>
                </a:lnTo>
                <a:lnTo>
                  <a:pt x="129451" y="1714"/>
                </a:lnTo>
                <a:lnTo>
                  <a:pt x="32478" y="0"/>
                </a:lnTo>
                <a:lnTo>
                  <a:pt x="21962" y="381"/>
                </a:lnTo>
                <a:lnTo>
                  <a:pt x="3117" y="70496"/>
                </a:lnTo>
                <a:lnTo>
                  <a:pt x="569" y="154114"/>
                </a:lnTo>
                <a:lnTo>
                  <a:pt x="0" y="174307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892069" y="7401496"/>
            <a:ext cx="481965" cy="159385"/>
          </a:xfrm>
          <a:custGeom>
            <a:avLst/>
            <a:gdLst/>
            <a:ahLst/>
            <a:cxnLst/>
            <a:rect l="l" t="t" r="r" b="b"/>
            <a:pathLst>
              <a:path w="481965" h="159384">
                <a:moveTo>
                  <a:pt x="481794" y="13281"/>
                </a:moveTo>
                <a:lnTo>
                  <a:pt x="1924" y="0"/>
                </a:lnTo>
                <a:lnTo>
                  <a:pt x="0" y="159067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564275" y="1523"/>
            <a:ext cx="81915" cy="720725"/>
          </a:xfrm>
          <a:custGeom>
            <a:avLst/>
            <a:gdLst/>
            <a:ahLst/>
            <a:cxnLst/>
            <a:rect l="l" t="t" r="r" b="b"/>
            <a:pathLst>
              <a:path w="81914" h="720725">
                <a:moveTo>
                  <a:pt x="0" y="720280"/>
                </a:moveTo>
                <a:lnTo>
                  <a:pt x="9144" y="325088"/>
                </a:lnTo>
                <a:lnTo>
                  <a:pt x="14335" y="272345"/>
                </a:lnTo>
                <a:lnTo>
                  <a:pt x="19812" y="224754"/>
                </a:lnTo>
                <a:lnTo>
                  <a:pt x="25908" y="177069"/>
                </a:lnTo>
                <a:lnTo>
                  <a:pt x="39838" y="116124"/>
                </a:lnTo>
                <a:lnTo>
                  <a:pt x="78125" y="8818"/>
                </a:lnTo>
                <a:lnTo>
                  <a:pt x="81366" y="0"/>
                </a:lnTo>
              </a:path>
            </a:pathLst>
          </a:custGeom>
          <a:ln w="4581">
            <a:solidFill>
              <a:srgbClr val="9E9C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1" name="object 71"/>
          <p:cNvGrpSpPr/>
          <p:nvPr/>
        </p:nvGrpSpPr>
        <p:grpSpPr>
          <a:xfrm>
            <a:off x="4507024" y="-767"/>
            <a:ext cx="1422400" cy="1625600"/>
            <a:chOff x="4507024" y="-767"/>
            <a:chExt cx="1422400" cy="1625600"/>
          </a:xfrm>
        </p:grpSpPr>
        <p:sp>
          <p:nvSpPr>
            <p:cNvPr id="72" name="object 72"/>
            <p:cNvSpPr/>
            <p:nvPr/>
          </p:nvSpPr>
          <p:spPr>
            <a:xfrm>
              <a:off x="5865359" y="1523"/>
              <a:ext cx="5080" cy="206375"/>
            </a:xfrm>
            <a:custGeom>
              <a:avLst/>
              <a:gdLst/>
              <a:ahLst/>
              <a:cxnLst/>
              <a:rect l="l" t="t" r="r" b="b"/>
              <a:pathLst>
                <a:path w="5079" h="206375">
                  <a:moveTo>
                    <a:pt x="0" y="0"/>
                  </a:moveTo>
                  <a:lnTo>
                    <a:pt x="4888" y="206025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4509315" y="1523"/>
              <a:ext cx="1417955" cy="1621155"/>
            </a:xfrm>
            <a:custGeom>
              <a:avLst/>
              <a:gdLst/>
              <a:ahLst/>
              <a:cxnLst/>
              <a:rect l="l" t="t" r="r" b="b"/>
              <a:pathLst>
                <a:path w="1417954" h="1621155">
                  <a:moveTo>
                    <a:pt x="44291" y="1136904"/>
                  </a:moveTo>
                  <a:lnTo>
                    <a:pt x="4572" y="1176623"/>
                  </a:lnTo>
                  <a:lnTo>
                    <a:pt x="2332" y="1253034"/>
                  </a:lnTo>
                  <a:lnTo>
                    <a:pt x="1492" y="1313061"/>
                  </a:lnTo>
                  <a:lnTo>
                    <a:pt x="839" y="1376991"/>
                  </a:lnTo>
                  <a:lnTo>
                    <a:pt x="373" y="1436843"/>
                  </a:lnTo>
                  <a:lnTo>
                    <a:pt x="93" y="1484633"/>
                  </a:lnTo>
                  <a:lnTo>
                    <a:pt x="0" y="1512379"/>
                  </a:lnTo>
                  <a:lnTo>
                    <a:pt x="6301" y="1542945"/>
                  </a:lnTo>
                  <a:lnTo>
                    <a:pt x="26336" y="1576244"/>
                  </a:lnTo>
                  <a:lnTo>
                    <a:pt x="58373" y="1603542"/>
                  </a:lnTo>
                  <a:lnTo>
                    <a:pt x="100679" y="1616106"/>
                  </a:lnTo>
                  <a:lnTo>
                    <a:pt x="168498" y="1617115"/>
                  </a:lnTo>
                  <a:lnTo>
                    <a:pt x="208408" y="1617397"/>
                  </a:lnTo>
                  <a:lnTo>
                    <a:pt x="255464" y="1617656"/>
                  </a:lnTo>
                  <a:lnTo>
                    <a:pt x="308763" y="1617892"/>
                  </a:lnTo>
                  <a:lnTo>
                    <a:pt x="367401" y="1618109"/>
                  </a:lnTo>
                  <a:lnTo>
                    <a:pt x="430477" y="1618308"/>
                  </a:lnTo>
                  <a:lnTo>
                    <a:pt x="497085" y="1618491"/>
                  </a:lnTo>
                  <a:lnTo>
                    <a:pt x="566323" y="1618660"/>
                  </a:lnTo>
                  <a:lnTo>
                    <a:pt x="637288" y="1618817"/>
                  </a:lnTo>
                  <a:lnTo>
                    <a:pt x="709076" y="1618964"/>
                  </a:lnTo>
                  <a:lnTo>
                    <a:pt x="780785" y="1619103"/>
                  </a:lnTo>
                  <a:lnTo>
                    <a:pt x="851510" y="1619236"/>
                  </a:lnTo>
                  <a:lnTo>
                    <a:pt x="920349" y="1619366"/>
                  </a:lnTo>
                  <a:lnTo>
                    <a:pt x="986398" y="1619493"/>
                  </a:lnTo>
                  <a:lnTo>
                    <a:pt x="1048754" y="1619620"/>
                  </a:lnTo>
                  <a:lnTo>
                    <a:pt x="1106514" y="1619750"/>
                  </a:lnTo>
                  <a:lnTo>
                    <a:pt x="1158775" y="1619883"/>
                  </a:lnTo>
                  <a:lnTo>
                    <a:pt x="1204633" y="1620022"/>
                  </a:lnTo>
                  <a:lnTo>
                    <a:pt x="1243185" y="1620169"/>
                  </a:lnTo>
                  <a:lnTo>
                    <a:pt x="1294758" y="1620495"/>
                  </a:lnTo>
                  <a:lnTo>
                    <a:pt x="1305972" y="1620678"/>
                  </a:lnTo>
                  <a:lnTo>
                    <a:pt x="1349143" y="1619653"/>
                  </a:lnTo>
                  <a:lnTo>
                    <a:pt x="1384589" y="1606760"/>
                  </a:lnTo>
                  <a:lnTo>
                    <a:pt x="1408588" y="1574132"/>
                  </a:lnTo>
                  <a:lnTo>
                    <a:pt x="1417415" y="1513903"/>
                  </a:lnTo>
                  <a:lnTo>
                    <a:pt x="1417473" y="1501759"/>
                  </a:lnTo>
                  <a:lnTo>
                    <a:pt x="1417362" y="1481649"/>
                  </a:lnTo>
                  <a:lnTo>
                    <a:pt x="1416672" y="1419776"/>
                  </a:lnTo>
                  <a:lnTo>
                    <a:pt x="1416116" y="1379136"/>
                  </a:lnTo>
                  <a:lnTo>
                    <a:pt x="1415434" y="1332776"/>
                  </a:lnTo>
                  <a:lnTo>
                    <a:pt x="1414637" y="1281258"/>
                  </a:lnTo>
                  <a:lnTo>
                    <a:pt x="1413737" y="1225142"/>
                  </a:lnTo>
                  <a:lnTo>
                    <a:pt x="1412743" y="1164991"/>
                  </a:lnTo>
                  <a:lnTo>
                    <a:pt x="1411669" y="1101365"/>
                  </a:lnTo>
                  <a:lnTo>
                    <a:pt x="1410523" y="1034828"/>
                  </a:lnTo>
                  <a:lnTo>
                    <a:pt x="1409319" y="965939"/>
                  </a:lnTo>
                  <a:lnTo>
                    <a:pt x="1408065" y="895261"/>
                  </a:lnTo>
                  <a:lnTo>
                    <a:pt x="1406775" y="823355"/>
                  </a:lnTo>
                  <a:lnTo>
                    <a:pt x="1405459" y="750783"/>
                  </a:lnTo>
                  <a:lnTo>
                    <a:pt x="1404127" y="678106"/>
                  </a:lnTo>
                  <a:lnTo>
                    <a:pt x="1402792" y="605886"/>
                  </a:lnTo>
                  <a:lnTo>
                    <a:pt x="1401463" y="534684"/>
                  </a:lnTo>
                  <a:lnTo>
                    <a:pt x="1400153" y="465062"/>
                  </a:lnTo>
                  <a:lnTo>
                    <a:pt x="1398872" y="397581"/>
                  </a:lnTo>
                  <a:lnTo>
                    <a:pt x="1397632" y="332804"/>
                  </a:lnTo>
                  <a:lnTo>
                    <a:pt x="1396443" y="271291"/>
                  </a:lnTo>
                  <a:lnTo>
                    <a:pt x="1395316" y="213604"/>
                  </a:lnTo>
                  <a:lnTo>
                    <a:pt x="1394264" y="160305"/>
                  </a:lnTo>
                  <a:lnTo>
                    <a:pt x="1393296" y="111955"/>
                  </a:lnTo>
                  <a:lnTo>
                    <a:pt x="1392423" y="69115"/>
                  </a:lnTo>
                  <a:lnTo>
                    <a:pt x="1391011" y="2214"/>
                  </a:lnTo>
                  <a:lnTo>
                    <a:pt x="1390961" y="0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515411" y="167830"/>
              <a:ext cx="76835" cy="891540"/>
            </a:xfrm>
            <a:custGeom>
              <a:avLst/>
              <a:gdLst/>
              <a:ahLst/>
              <a:cxnLst/>
              <a:rect l="l" t="t" r="r" b="b"/>
              <a:pathLst>
                <a:path w="76835" h="891540">
                  <a:moveTo>
                    <a:pt x="76295" y="0"/>
                  </a:moveTo>
                  <a:lnTo>
                    <a:pt x="32099" y="22955"/>
                  </a:lnTo>
                  <a:lnTo>
                    <a:pt x="26162" y="61705"/>
                  </a:lnTo>
                  <a:lnTo>
                    <a:pt x="19252" y="124789"/>
                  </a:lnTo>
                  <a:lnTo>
                    <a:pt x="13788" y="190748"/>
                  </a:lnTo>
                  <a:lnTo>
                    <a:pt x="12191" y="238125"/>
                  </a:lnTo>
                  <a:lnTo>
                    <a:pt x="11952" y="257542"/>
                  </a:lnTo>
                  <a:lnTo>
                    <a:pt x="11288" y="292446"/>
                  </a:lnTo>
                  <a:lnTo>
                    <a:pt x="10286" y="339814"/>
                  </a:lnTo>
                  <a:lnTo>
                    <a:pt x="9031" y="396628"/>
                  </a:lnTo>
                  <a:lnTo>
                    <a:pt x="7605" y="459865"/>
                  </a:lnTo>
                  <a:lnTo>
                    <a:pt x="6095" y="526506"/>
                  </a:lnTo>
                  <a:lnTo>
                    <a:pt x="4586" y="593530"/>
                  </a:lnTo>
                  <a:lnTo>
                    <a:pt x="3160" y="657916"/>
                  </a:lnTo>
                  <a:lnTo>
                    <a:pt x="1904" y="716644"/>
                  </a:lnTo>
                  <a:lnTo>
                    <a:pt x="903" y="766694"/>
                  </a:lnTo>
                  <a:lnTo>
                    <a:pt x="239" y="805044"/>
                  </a:lnTo>
                  <a:lnTo>
                    <a:pt x="0" y="828675"/>
                  </a:lnTo>
                  <a:lnTo>
                    <a:pt x="7087" y="863567"/>
                  </a:lnTo>
                  <a:lnTo>
                    <a:pt x="21193" y="882288"/>
                  </a:lnTo>
                  <a:lnTo>
                    <a:pt x="35013" y="889847"/>
                  </a:lnTo>
                  <a:lnTo>
                    <a:pt x="41243" y="891254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5" name="object 75"/>
          <p:cNvSpPr/>
          <p:nvPr/>
        </p:nvSpPr>
        <p:spPr>
          <a:xfrm>
            <a:off x="5941964" y="5005590"/>
            <a:ext cx="132715" cy="61594"/>
          </a:xfrm>
          <a:custGeom>
            <a:avLst/>
            <a:gdLst/>
            <a:ahLst/>
            <a:cxnLst/>
            <a:rect l="l" t="t" r="r" b="b"/>
            <a:pathLst>
              <a:path w="132714" h="61595">
                <a:moveTo>
                  <a:pt x="13716" y="0"/>
                </a:moveTo>
                <a:lnTo>
                  <a:pt x="1524" y="0"/>
                </a:lnTo>
                <a:lnTo>
                  <a:pt x="0" y="56375"/>
                </a:lnTo>
                <a:lnTo>
                  <a:pt x="12192" y="56375"/>
                </a:lnTo>
                <a:lnTo>
                  <a:pt x="13716" y="0"/>
                </a:lnTo>
                <a:close/>
              </a:path>
              <a:path w="132714" h="61595">
                <a:moveTo>
                  <a:pt x="36576" y="0"/>
                </a:moveTo>
                <a:lnTo>
                  <a:pt x="25908" y="0"/>
                </a:lnTo>
                <a:lnTo>
                  <a:pt x="24384" y="56375"/>
                </a:lnTo>
                <a:lnTo>
                  <a:pt x="35052" y="57899"/>
                </a:lnTo>
                <a:lnTo>
                  <a:pt x="36576" y="0"/>
                </a:lnTo>
                <a:close/>
              </a:path>
              <a:path w="132714" h="61595">
                <a:moveTo>
                  <a:pt x="61048" y="1511"/>
                </a:moveTo>
                <a:lnTo>
                  <a:pt x="50292" y="1511"/>
                </a:lnTo>
                <a:lnTo>
                  <a:pt x="48768" y="57899"/>
                </a:lnTo>
                <a:lnTo>
                  <a:pt x="59537" y="57899"/>
                </a:lnTo>
                <a:lnTo>
                  <a:pt x="61048" y="1511"/>
                </a:lnTo>
                <a:close/>
              </a:path>
              <a:path w="132714" h="61595">
                <a:moveTo>
                  <a:pt x="85432" y="1511"/>
                </a:moveTo>
                <a:lnTo>
                  <a:pt x="74777" y="1511"/>
                </a:lnTo>
                <a:lnTo>
                  <a:pt x="71716" y="57899"/>
                </a:lnTo>
                <a:lnTo>
                  <a:pt x="83921" y="59524"/>
                </a:lnTo>
                <a:lnTo>
                  <a:pt x="85432" y="1511"/>
                </a:lnTo>
                <a:close/>
              </a:path>
              <a:path w="132714" h="61595">
                <a:moveTo>
                  <a:pt x="109816" y="3048"/>
                </a:moveTo>
                <a:lnTo>
                  <a:pt x="97637" y="3048"/>
                </a:lnTo>
                <a:lnTo>
                  <a:pt x="96100" y="59524"/>
                </a:lnTo>
                <a:lnTo>
                  <a:pt x="106768" y="59524"/>
                </a:lnTo>
                <a:lnTo>
                  <a:pt x="109816" y="3048"/>
                </a:lnTo>
                <a:close/>
              </a:path>
              <a:path w="132714" h="61595">
                <a:moveTo>
                  <a:pt x="132689" y="4559"/>
                </a:moveTo>
                <a:lnTo>
                  <a:pt x="122021" y="3048"/>
                </a:lnTo>
                <a:lnTo>
                  <a:pt x="120484" y="59524"/>
                </a:lnTo>
                <a:lnTo>
                  <a:pt x="131152" y="61048"/>
                </a:lnTo>
                <a:lnTo>
                  <a:pt x="132689" y="4559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943488" y="4741545"/>
            <a:ext cx="132715" cy="56515"/>
          </a:xfrm>
          <a:custGeom>
            <a:avLst/>
            <a:gdLst/>
            <a:ahLst/>
            <a:cxnLst/>
            <a:rect l="l" t="t" r="r" b="b"/>
            <a:pathLst>
              <a:path w="132714" h="56514">
                <a:moveTo>
                  <a:pt x="13716" y="1524"/>
                </a:moveTo>
                <a:lnTo>
                  <a:pt x="1524" y="0"/>
                </a:lnTo>
                <a:lnTo>
                  <a:pt x="0" y="53441"/>
                </a:lnTo>
                <a:lnTo>
                  <a:pt x="12192" y="53441"/>
                </a:lnTo>
                <a:lnTo>
                  <a:pt x="13716" y="1524"/>
                </a:lnTo>
                <a:close/>
              </a:path>
              <a:path w="132714" h="56514">
                <a:moveTo>
                  <a:pt x="36576" y="1524"/>
                </a:moveTo>
                <a:lnTo>
                  <a:pt x="25908" y="1524"/>
                </a:lnTo>
                <a:lnTo>
                  <a:pt x="24384" y="53441"/>
                </a:lnTo>
                <a:lnTo>
                  <a:pt x="35052" y="53441"/>
                </a:lnTo>
                <a:lnTo>
                  <a:pt x="36576" y="1524"/>
                </a:lnTo>
                <a:close/>
              </a:path>
              <a:path w="132714" h="56514">
                <a:moveTo>
                  <a:pt x="61048" y="3048"/>
                </a:moveTo>
                <a:lnTo>
                  <a:pt x="50292" y="1524"/>
                </a:lnTo>
                <a:lnTo>
                  <a:pt x="48768" y="54965"/>
                </a:lnTo>
                <a:lnTo>
                  <a:pt x="59524" y="54965"/>
                </a:lnTo>
                <a:lnTo>
                  <a:pt x="61048" y="3048"/>
                </a:lnTo>
                <a:close/>
              </a:path>
              <a:path w="132714" h="56514">
                <a:moveTo>
                  <a:pt x="85445" y="3048"/>
                </a:moveTo>
                <a:lnTo>
                  <a:pt x="74764" y="3048"/>
                </a:lnTo>
                <a:lnTo>
                  <a:pt x="71729" y="54965"/>
                </a:lnTo>
                <a:lnTo>
                  <a:pt x="83908" y="54965"/>
                </a:lnTo>
                <a:lnTo>
                  <a:pt x="85445" y="3048"/>
                </a:lnTo>
                <a:close/>
              </a:path>
              <a:path w="132714" h="56514">
                <a:moveTo>
                  <a:pt x="109829" y="4572"/>
                </a:moveTo>
                <a:lnTo>
                  <a:pt x="97624" y="4572"/>
                </a:lnTo>
                <a:lnTo>
                  <a:pt x="96113" y="56489"/>
                </a:lnTo>
                <a:lnTo>
                  <a:pt x="106781" y="56489"/>
                </a:lnTo>
                <a:lnTo>
                  <a:pt x="109829" y="4572"/>
                </a:lnTo>
                <a:close/>
              </a:path>
              <a:path w="132714" h="56514">
                <a:moveTo>
                  <a:pt x="132676" y="4572"/>
                </a:moveTo>
                <a:lnTo>
                  <a:pt x="122008" y="4572"/>
                </a:lnTo>
                <a:lnTo>
                  <a:pt x="120497" y="56489"/>
                </a:lnTo>
                <a:lnTo>
                  <a:pt x="131165" y="56489"/>
                </a:lnTo>
                <a:lnTo>
                  <a:pt x="132676" y="4572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097603" y="4807178"/>
            <a:ext cx="53340" cy="76835"/>
          </a:xfrm>
          <a:custGeom>
            <a:avLst/>
            <a:gdLst/>
            <a:ahLst/>
            <a:cxnLst/>
            <a:rect l="l" t="t" r="r" b="b"/>
            <a:pathLst>
              <a:path w="53339" h="76835">
                <a:moveTo>
                  <a:pt x="53340" y="67144"/>
                </a:moveTo>
                <a:lnTo>
                  <a:pt x="0" y="65620"/>
                </a:lnTo>
                <a:lnTo>
                  <a:pt x="0" y="76301"/>
                </a:lnTo>
                <a:lnTo>
                  <a:pt x="53340" y="76301"/>
                </a:lnTo>
                <a:lnTo>
                  <a:pt x="53340" y="67144"/>
                </a:lnTo>
                <a:close/>
              </a:path>
              <a:path w="53339" h="76835">
                <a:moveTo>
                  <a:pt x="53340" y="44196"/>
                </a:moveTo>
                <a:lnTo>
                  <a:pt x="0" y="44196"/>
                </a:lnTo>
                <a:lnTo>
                  <a:pt x="0" y="54952"/>
                </a:lnTo>
                <a:lnTo>
                  <a:pt x="53340" y="54952"/>
                </a:lnTo>
                <a:lnTo>
                  <a:pt x="53340" y="44196"/>
                </a:lnTo>
                <a:close/>
              </a:path>
              <a:path w="53339" h="76835">
                <a:moveTo>
                  <a:pt x="53340" y="22860"/>
                </a:moveTo>
                <a:lnTo>
                  <a:pt x="0" y="22860"/>
                </a:lnTo>
                <a:lnTo>
                  <a:pt x="0" y="32004"/>
                </a:lnTo>
                <a:lnTo>
                  <a:pt x="53340" y="33528"/>
                </a:lnTo>
                <a:lnTo>
                  <a:pt x="53340" y="22860"/>
                </a:lnTo>
                <a:close/>
              </a:path>
              <a:path w="53339" h="76835">
                <a:moveTo>
                  <a:pt x="53340" y="1524"/>
                </a:moveTo>
                <a:lnTo>
                  <a:pt x="0" y="0"/>
                </a:lnTo>
                <a:lnTo>
                  <a:pt x="0" y="10668"/>
                </a:lnTo>
                <a:lnTo>
                  <a:pt x="53340" y="10668"/>
                </a:lnTo>
                <a:lnTo>
                  <a:pt x="53340" y="1524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097603" y="4916995"/>
            <a:ext cx="55244" cy="76835"/>
          </a:xfrm>
          <a:custGeom>
            <a:avLst/>
            <a:gdLst/>
            <a:ahLst/>
            <a:cxnLst/>
            <a:rect l="l" t="t" r="r" b="b"/>
            <a:pathLst>
              <a:path w="55245" h="76835">
                <a:moveTo>
                  <a:pt x="53340" y="65633"/>
                </a:moveTo>
                <a:lnTo>
                  <a:pt x="0" y="65633"/>
                </a:lnTo>
                <a:lnTo>
                  <a:pt x="0" y="74777"/>
                </a:lnTo>
                <a:lnTo>
                  <a:pt x="53340" y="76301"/>
                </a:lnTo>
                <a:lnTo>
                  <a:pt x="53340" y="65633"/>
                </a:lnTo>
                <a:close/>
              </a:path>
              <a:path w="55245" h="76835">
                <a:moveTo>
                  <a:pt x="53340" y="44297"/>
                </a:moveTo>
                <a:lnTo>
                  <a:pt x="0" y="42773"/>
                </a:lnTo>
                <a:lnTo>
                  <a:pt x="0" y="53441"/>
                </a:lnTo>
                <a:lnTo>
                  <a:pt x="53340" y="53441"/>
                </a:lnTo>
                <a:lnTo>
                  <a:pt x="53340" y="44297"/>
                </a:lnTo>
                <a:close/>
              </a:path>
              <a:path w="55245" h="76835">
                <a:moveTo>
                  <a:pt x="54864" y="21437"/>
                </a:moveTo>
                <a:lnTo>
                  <a:pt x="0" y="21437"/>
                </a:lnTo>
                <a:lnTo>
                  <a:pt x="0" y="32105"/>
                </a:lnTo>
                <a:lnTo>
                  <a:pt x="53340" y="32105"/>
                </a:lnTo>
                <a:lnTo>
                  <a:pt x="54864" y="21437"/>
                </a:lnTo>
                <a:close/>
              </a:path>
              <a:path w="55245" h="76835">
                <a:moveTo>
                  <a:pt x="54864" y="0"/>
                </a:moveTo>
                <a:lnTo>
                  <a:pt x="0" y="0"/>
                </a:lnTo>
                <a:lnTo>
                  <a:pt x="0" y="10769"/>
                </a:lnTo>
                <a:lnTo>
                  <a:pt x="54864" y="10769"/>
                </a:lnTo>
                <a:lnTo>
                  <a:pt x="54864" y="0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830623" y="1640496"/>
            <a:ext cx="67310" cy="201930"/>
          </a:xfrm>
          <a:custGeom>
            <a:avLst/>
            <a:gdLst/>
            <a:ahLst/>
            <a:cxnLst/>
            <a:rect l="l" t="t" r="r" b="b"/>
            <a:pathLst>
              <a:path w="67310" h="201930">
                <a:moveTo>
                  <a:pt x="60947" y="189255"/>
                </a:moveTo>
                <a:lnTo>
                  <a:pt x="0" y="187731"/>
                </a:lnTo>
                <a:lnTo>
                  <a:pt x="0" y="198399"/>
                </a:lnTo>
                <a:lnTo>
                  <a:pt x="60947" y="201447"/>
                </a:lnTo>
                <a:lnTo>
                  <a:pt x="60947" y="189255"/>
                </a:lnTo>
                <a:close/>
              </a:path>
              <a:path w="67310" h="201930">
                <a:moveTo>
                  <a:pt x="62484" y="166395"/>
                </a:moveTo>
                <a:lnTo>
                  <a:pt x="1511" y="163347"/>
                </a:lnTo>
                <a:lnTo>
                  <a:pt x="1511" y="175539"/>
                </a:lnTo>
                <a:lnTo>
                  <a:pt x="60947" y="177063"/>
                </a:lnTo>
                <a:lnTo>
                  <a:pt x="62484" y="166395"/>
                </a:lnTo>
                <a:close/>
              </a:path>
              <a:path w="67310" h="201930">
                <a:moveTo>
                  <a:pt x="62484" y="143535"/>
                </a:moveTo>
                <a:lnTo>
                  <a:pt x="1511" y="140398"/>
                </a:lnTo>
                <a:lnTo>
                  <a:pt x="1511" y="151155"/>
                </a:lnTo>
                <a:lnTo>
                  <a:pt x="62484" y="154203"/>
                </a:lnTo>
                <a:lnTo>
                  <a:pt x="62484" y="143535"/>
                </a:lnTo>
                <a:close/>
              </a:path>
              <a:path w="67310" h="201930">
                <a:moveTo>
                  <a:pt x="62484" y="119062"/>
                </a:moveTo>
                <a:lnTo>
                  <a:pt x="3048" y="117538"/>
                </a:lnTo>
                <a:lnTo>
                  <a:pt x="1511" y="128206"/>
                </a:lnTo>
                <a:lnTo>
                  <a:pt x="62484" y="131254"/>
                </a:lnTo>
                <a:lnTo>
                  <a:pt x="62484" y="119062"/>
                </a:lnTo>
                <a:close/>
              </a:path>
              <a:path w="67310" h="201930">
                <a:moveTo>
                  <a:pt x="63995" y="96202"/>
                </a:moveTo>
                <a:lnTo>
                  <a:pt x="3048" y="94678"/>
                </a:lnTo>
                <a:lnTo>
                  <a:pt x="3048" y="105346"/>
                </a:lnTo>
                <a:lnTo>
                  <a:pt x="63995" y="106870"/>
                </a:lnTo>
                <a:lnTo>
                  <a:pt x="63995" y="96202"/>
                </a:lnTo>
                <a:close/>
              </a:path>
              <a:path w="67310" h="201930">
                <a:moveTo>
                  <a:pt x="63995" y="71818"/>
                </a:moveTo>
                <a:lnTo>
                  <a:pt x="4572" y="70192"/>
                </a:lnTo>
                <a:lnTo>
                  <a:pt x="3048" y="80962"/>
                </a:lnTo>
                <a:lnTo>
                  <a:pt x="63995" y="84010"/>
                </a:lnTo>
                <a:lnTo>
                  <a:pt x="63995" y="71818"/>
                </a:lnTo>
                <a:close/>
              </a:path>
              <a:path w="67310" h="201930">
                <a:moveTo>
                  <a:pt x="65532" y="48856"/>
                </a:moveTo>
                <a:lnTo>
                  <a:pt x="4572" y="47332"/>
                </a:lnTo>
                <a:lnTo>
                  <a:pt x="4572" y="58000"/>
                </a:lnTo>
                <a:lnTo>
                  <a:pt x="65532" y="59524"/>
                </a:lnTo>
                <a:lnTo>
                  <a:pt x="65532" y="48856"/>
                </a:lnTo>
                <a:close/>
              </a:path>
              <a:path w="67310" h="201930">
                <a:moveTo>
                  <a:pt x="65532" y="25996"/>
                </a:moveTo>
                <a:lnTo>
                  <a:pt x="6083" y="22948"/>
                </a:lnTo>
                <a:lnTo>
                  <a:pt x="4572" y="35140"/>
                </a:lnTo>
                <a:lnTo>
                  <a:pt x="65532" y="36664"/>
                </a:lnTo>
                <a:lnTo>
                  <a:pt x="65532" y="25996"/>
                </a:lnTo>
                <a:close/>
              </a:path>
              <a:path w="67310" h="201930">
                <a:moveTo>
                  <a:pt x="67056" y="3136"/>
                </a:moveTo>
                <a:lnTo>
                  <a:pt x="6083" y="0"/>
                </a:lnTo>
                <a:lnTo>
                  <a:pt x="6083" y="10756"/>
                </a:lnTo>
                <a:lnTo>
                  <a:pt x="67056" y="13804"/>
                </a:lnTo>
                <a:lnTo>
                  <a:pt x="67056" y="3136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149419" y="1619160"/>
            <a:ext cx="64135" cy="107314"/>
          </a:xfrm>
          <a:custGeom>
            <a:avLst/>
            <a:gdLst/>
            <a:ahLst/>
            <a:cxnLst/>
            <a:rect l="l" t="t" r="r" b="b"/>
            <a:pathLst>
              <a:path w="64135" h="107314">
                <a:moveTo>
                  <a:pt x="61061" y="96202"/>
                </a:moveTo>
                <a:lnTo>
                  <a:pt x="1524" y="93154"/>
                </a:lnTo>
                <a:lnTo>
                  <a:pt x="0" y="103822"/>
                </a:lnTo>
                <a:lnTo>
                  <a:pt x="61061" y="106870"/>
                </a:lnTo>
                <a:lnTo>
                  <a:pt x="61061" y="96202"/>
                </a:lnTo>
                <a:close/>
              </a:path>
              <a:path w="64135" h="107314">
                <a:moveTo>
                  <a:pt x="62585" y="71716"/>
                </a:moveTo>
                <a:lnTo>
                  <a:pt x="1524" y="68668"/>
                </a:lnTo>
                <a:lnTo>
                  <a:pt x="1524" y="80860"/>
                </a:lnTo>
                <a:lnTo>
                  <a:pt x="62585" y="82384"/>
                </a:lnTo>
                <a:lnTo>
                  <a:pt x="62585" y="71716"/>
                </a:lnTo>
                <a:close/>
              </a:path>
              <a:path w="64135" h="107314">
                <a:moveTo>
                  <a:pt x="62585" y="48856"/>
                </a:moveTo>
                <a:lnTo>
                  <a:pt x="3048" y="45808"/>
                </a:lnTo>
                <a:lnTo>
                  <a:pt x="1524" y="56476"/>
                </a:lnTo>
                <a:lnTo>
                  <a:pt x="62585" y="59524"/>
                </a:lnTo>
                <a:lnTo>
                  <a:pt x="62585" y="48856"/>
                </a:lnTo>
                <a:close/>
              </a:path>
              <a:path w="64135" h="107314">
                <a:moveTo>
                  <a:pt x="64096" y="24472"/>
                </a:moveTo>
                <a:lnTo>
                  <a:pt x="3048" y="22948"/>
                </a:lnTo>
                <a:lnTo>
                  <a:pt x="3048" y="33616"/>
                </a:lnTo>
                <a:lnTo>
                  <a:pt x="64096" y="36664"/>
                </a:lnTo>
                <a:lnTo>
                  <a:pt x="64096" y="24472"/>
                </a:lnTo>
                <a:close/>
              </a:path>
              <a:path w="64135" h="107314">
                <a:moveTo>
                  <a:pt x="64096" y="1524"/>
                </a:moveTo>
                <a:lnTo>
                  <a:pt x="3048" y="0"/>
                </a:lnTo>
                <a:lnTo>
                  <a:pt x="3048" y="10668"/>
                </a:lnTo>
                <a:lnTo>
                  <a:pt x="64096" y="12192"/>
                </a:lnTo>
                <a:lnTo>
                  <a:pt x="64096" y="1524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149419" y="1942718"/>
            <a:ext cx="62865" cy="107314"/>
          </a:xfrm>
          <a:custGeom>
            <a:avLst/>
            <a:gdLst/>
            <a:ahLst/>
            <a:cxnLst/>
            <a:rect l="l" t="t" r="r" b="b"/>
            <a:pathLst>
              <a:path w="62864" h="107314">
                <a:moveTo>
                  <a:pt x="59524" y="96113"/>
                </a:moveTo>
                <a:lnTo>
                  <a:pt x="0" y="93065"/>
                </a:lnTo>
                <a:lnTo>
                  <a:pt x="0" y="105257"/>
                </a:lnTo>
                <a:lnTo>
                  <a:pt x="59524" y="106781"/>
                </a:lnTo>
                <a:lnTo>
                  <a:pt x="59524" y="96113"/>
                </a:lnTo>
                <a:close/>
              </a:path>
              <a:path w="62864" h="107314">
                <a:moveTo>
                  <a:pt x="61061" y="71729"/>
                </a:moveTo>
                <a:lnTo>
                  <a:pt x="0" y="70205"/>
                </a:lnTo>
                <a:lnTo>
                  <a:pt x="0" y="80873"/>
                </a:lnTo>
                <a:lnTo>
                  <a:pt x="61061" y="82397"/>
                </a:lnTo>
                <a:lnTo>
                  <a:pt x="61061" y="71729"/>
                </a:lnTo>
                <a:close/>
              </a:path>
              <a:path w="62864" h="107314">
                <a:moveTo>
                  <a:pt x="61061" y="48869"/>
                </a:moveTo>
                <a:lnTo>
                  <a:pt x="1524" y="45720"/>
                </a:lnTo>
                <a:lnTo>
                  <a:pt x="0" y="58013"/>
                </a:lnTo>
                <a:lnTo>
                  <a:pt x="61061" y="59537"/>
                </a:lnTo>
                <a:lnTo>
                  <a:pt x="61061" y="48869"/>
                </a:lnTo>
                <a:close/>
              </a:path>
              <a:path w="62864" h="107314">
                <a:moveTo>
                  <a:pt x="62585" y="25908"/>
                </a:moveTo>
                <a:lnTo>
                  <a:pt x="1524" y="22860"/>
                </a:lnTo>
                <a:lnTo>
                  <a:pt x="1524" y="33528"/>
                </a:lnTo>
                <a:lnTo>
                  <a:pt x="62585" y="36576"/>
                </a:lnTo>
                <a:lnTo>
                  <a:pt x="62585" y="25908"/>
                </a:lnTo>
                <a:close/>
              </a:path>
              <a:path w="62864" h="107314">
                <a:moveTo>
                  <a:pt x="62585" y="1524"/>
                </a:moveTo>
                <a:lnTo>
                  <a:pt x="3048" y="0"/>
                </a:lnTo>
                <a:lnTo>
                  <a:pt x="1524" y="10668"/>
                </a:lnTo>
                <a:lnTo>
                  <a:pt x="62585" y="13716"/>
                </a:lnTo>
                <a:lnTo>
                  <a:pt x="62585" y="1524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827575" y="1851189"/>
            <a:ext cx="64135" cy="154305"/>
          </a:xfrm>
          <a:custGeom>
            <a:avLst/>
            <a:gdLst/>
            <a:ahLst/>
            <a:cxnLst/>
            <a:rect l="l" t="t" r="r" b="b"/>
            <a:pathLst>
              <a:path w="64135" h="154305">
                <a:moveTo>
                  <a:pt x="60947" y="143446"/>
                </a:moveTo>
                <a:lnTo>
                  <a:pt x="0" y="140398"/>
                </a:lnTo>
                <a:lnTo>
                  <a:pt x="0" y="152590"/>
                </a:lnTo>
                <a:lnTo>
                  <a:pt x="59436" y="154114"/>
                </a:lnTo>
                <a:lnTo>
                  <a:pt x="60947" y="143446"/>
                </a:lnTo>
                <a:close/>
              </a:path>
              <a:path w="64135" h="154305">
                <a:moveTo>
                  <a:pt x="60947" y="120484"/>
                </a:moveTo>
                <a:lnTo>
                  <a:pt x="0" y="117436"/>
                </a:lnTo>
                <a:lnTo>
                  <a:pt x="0" y="128104"/>
                </a:lnTo>
                <a:lnTo>
                  <a:pt x="60947" y="131152"/>
                </a:lnTo>
                <a:lnTo>
                  <a:pt x="60947" y="120484"/>
                </a:lnTo>
                <a:close/>
              </a:path>
              <a:path w="64135" h="154305">
                <a:moveTo>
                  <a:pt x="62484" y="96100"/>
                </a:moveTo>
                <a:lnTo>
                  <a:pt x="1511" y="94576"/>
                </a:lnTo>
                <a:lnTo>
                  <a:pt x="1511" y="105244"/>
                </a:lnTo>
                <a:lnTo>
                  <a:pt x="60947" y="108292"/>
                </a:lnTo>
                <a:lnTo>
                  <a:pt x="62484" y="96100"/>
                </a:lnTo>
                <a:close/>
              </a:path>
              <a:path w="64135" h="154305">
                <a:moveTo>
                  <a:pt x="62484" y="73240"/>
                </a:moveTo>
                <a:lnTo>
                  <a:pt x="1511" y="71716"/>
                </a:lnTo>
                <a:lnTo>
                  <a:pt x="1511" y="82384"/>
                </a:lnTo>
                <a:lnTo>
                  <a:pt x="62484" y="83908"/>
                </a:lnTo>
                <a:lnTo>
                  <a:pt x="62484" y="73240"/>
                </a:lnTo>
                <a:close/>
              </a:path>
              <a:path w="64135" h="154305">
                <a:moveTo>
                  <a:pt x="63995" y="48768"/>
                </a:moveTo>
                <a:lnTo>
                  <a:pt x="3048" y="47244"/>
                </a:lnTo>
                <a:lnTo>
                  <a:pt x="3048" y="57912"/>
                </a:lnTo>
                <a:lnTo>
                  <a:pt x="62484" y="60960"/>
                </a:lnTo>
                <a:lnTo>
                  <a:pt x="63995" y="48768"/>
                </a:lnTo>
                <a:close/>
              </a:path>
              <a:path w="64135" h="154305">
                <a:moveTo>
                  <a:pt x="63995" y="25908"/>
                </a:moveTo>
                <a:lnTo>
                  <a:pt x="3048" y="24384"/>
                </a:lnTo>
                <a:lnTo>
                  <a:pt x="3048" y="35052"/>
                </a:lnTo>
                <a:lnTo>
                  <a:pt x="63995" y="36576"/>
                </a:lnTo>
                <a:lnTo>
                  <a:pt x="63995" y="25908"/>
                </a:lnTo>
                <a:close/>
              </a:path>
              <a:path w="64135" h="154305">
                <a:moveTo>
                  <a:pt x="63995" y="3048"/>
                </a:moveTo>
                <a:lnTo>
                  <a:pt x="4559" y="0"/>
                </a:lnTo>
                <a:lnTo>
                  <a:pt x="3048" y="12192"/>
                </a:lnTo>
                <a:lnTo>
                  <a:pt x="63995" y="13716"/>
                </a:lnTo>
                <a:lnTo>
                  <a:pt x="63995" y="3048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940440" y="1544383"/>
            <a:ext cx="173990" cy="66040"/>
          </a:xfrm>
          <a:custGeom>
            <a:avLst/>
            <a:gdLst/>
            <a:ahLst/>
            <a:cxnLst/>
            <a:rect l="l" t="t" r="r" b="b"/>
            <a:pathLst>
              <a:path w="173989" h="66040">
                <a:moveTo>
                  <a:pt x="12192" y="0"/>
                </a:moveTo>
                <a:lnTo>
                  <a:pt x="1524" y="0"/>
                </a:lnTo>
                <a:lnTo>
                  <a:pt x="0" y="59537"/>
                </a:lnTo>
                <a:lnTo>
                  <a:pt x="10668" y="61061"/>
                </a:lnTo>
                <a:lnTo>
                  <a:pt x="12192" y="0"/>
                </a:lnTo>
                <a:close/>
              </a:path>
              <a:path w="173989" h="66040">
                <a:moveTo>
                  <a:pt x="35052" y="0"/>
                </a:moveTo>
                <a:lnTo>
                  <a:pt x="24384" y="0"/>
                </a:lnTo>
                <a:lnTo>
                  <a:pt x="22860" y="61061"/>
                </a:lnTo>
                <a:lnTo>
                  <a:pt x="33528" y="61061"/>
                </a:lnTo>
                <a:lnTo>
                  <a:pt x="35052" y="0"/>
                </a:lnTo>
                <a:close/>
              </a:path>
              <a:path w="173989" h="66040">
                <a:moveTo>
                  <a:pt x="58013" y="1524"/>
                </a:moveTo>
                <a:lnTo>
                  <a:pt x="47244" y="1524"/>
                </a:lnTo>
                <a:lnTo>
                  <a:pt x="45720" y="61061"/>
                </a:lnTo>
                <a:lnTo>
                  <a:pt x="56476" y="62585"/>
                </a:lnTo>
                <a:lnTo>
                  <a:pt x="58013" y="1524"/>
                </a:lnTo>
                <a:close/>
              </a:path>
              <a:path w="173989" h="66040">
                <a:moveTo>
                  <a:pt x="80860" y="1524"/>
                </a:moveTo>
                <a:lnTo>
                  <a:pt x="70192" y="1524"/>
                </a:lnTo>
                <a:lnTo>
                  <a:pt x="68681" y="62585"/>
                </a:lnTo>
                <a:lnTo>
                  <a:pt x="79349" y="62585"/>
                </a:lnTo>
                <a:lnTo>
                  <a:pt x="80860" y="1524"/>
                </a:lnTo>
                <a:close/>
              </a:path>
              <a:path w="173989" h="66040">
                <a:moveTo>
                  <a:pt x="105244" y="3048"/>
                </a:moveTo>
                <a:lnTo>
                  <a:pt x="93065" y="3048"/>
                </a:lnTo>
                <a:lnTo>
                  <a:pt x="91528" y="62585"/>
                </a:lnTo>
                <a:lnTo>
                  <a:pt x="102196" y="64109"/>
                </a:lnTo>
                <a:lnTo>
                  <a:pt x="105244" y="3048"/>
                </a:lnTo>
                <a:close/>
              </a:path>
              <a:path w="173989" h="66040">
                <a:moveTo>
                  <a:pt x="128117" y="3048"/>
                </a:moveTo>
                <a:lnTo>
                  <a:pt x="115912" y="3048"/>
                </a:lnTo>
                <a:lnTo>
                  <a:pt x="114401" y="64109"/>
                </a:lnTo>
                <a:lnTo>
                  <a:pt x="125056" y="64109"/>
                </a:lnTo>
                <a:lnTo>
                  <a:pt x="128117" y="3048"/>
                </a:lnTo>
                <a:close/>
              </a:path>
              <a:path w="173989" h="66040">
                <a:moveTo>
                  <a:pt x="151066" y="4572"/>
                </a:moveTo>
                <a:lnTo>
                  <a:pt x="138772" y="4572"/>
                </a:lnTo>
                <a:lnTo>
                  <a:pt x="137261" y="64109"/>
                </a:lnTo>
                <a:lnTo>
                  <a:pt x="148018" y="65633"/>
                </a:lnTo>
                <a:lnTo>
                  <a:pt x="151066" y="4572"/>
                </a:lnTo>
                <a:close/>
              </a:path>
              <a:path w="173989" h="66040">
                <a:moveTo>
                  <a:pt x="173926" y="4572"/>
                </a:moveTo>
                <a:lnTo>
                  <a:pt x="161734" y="4572"/>
                </a:lnTo>
                <a:lnTo>
                  <a:pt x="160210" y="65633"/>
                </a:lnTo>
                <a:lnTo>
                  <a:pt x="170878" y="65633"/>
                </a:lnTo>
                <a:lnTo>
                  <a:pt x="173926" y="4572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776545" y="1616112"/>
            <a:ext cx="44450" cy="118110"/>
          </a:xfrm>
          <a:custGeom>
            <a:avLst/>
            <a:gdLst/>
            <a:ahLst/>
            <a:cxnLst/>
            <a:rect l="l" t="t" r="r" b="b"/>
            <a:pathLst>
              <a:path w="44450" h="118110">
                <a:moveTo>
                  <a:pt x="42672" y="108394"/>
                </a:moveTo>
                <a:lnTo>
                  <a:pt x="0" y="108394"/>
                </a:lnTo>
                <a:lnTo>
                  <a:pt x="0" y="116014"/>
                </a:lnTo>
                <a:lnTo>
                  <a:pt x="41148" y="117538"/>
                </a:lnTo>
                <a:lnTo>
                  <a:pt x="42672" y="108394"/>
                </a:lnTo>
                <a:close/>
              </a:path>
              <a:path w="44450" h="118110">
                <a:moveTo>
                  <a:pt x="42672" y="90004"/>
                </a:moveTo>
                <a:lnTo>
                  <a:pt x="0" y="90004"/>
                </a:lnTo>
                <a:lnTo>
                  <a:pt x="0" y="97726"/>
                </a:lnTo>
                <a:lnTo>
                  <a:pt x="42672" y="99250"/>
                </a:lnTo>
                <a:lnTo>
                  <a:pt x="42672" y="90004"/>
                </a:lnTo>
                <a:close/>
              </a:path>
              <a:path w="44450" h="118110">
                <a:moveTo>
                  <a:pt x="42672" y="73240"/>
                </a:moveTo>
                <a:lnTo>
                  <a:pt x="0" y="71716"/>
                </a:lnTo>
                <a:lnTo>
                  <a:pt x="0" y="80860"/>
                </a:lnTo>
                <a:lnTo>
                  <a:pt x="42672" y="80860"/>
                </a:lnTo>
                <a:lnTo>
                  <a:pt x="42672" y="73240"/>
                </a:lnTo>
                <a:close/>
              </a:path>
              <a:path w="44450" h="118110">
                <a:moveTo>
                  <a:pt x="42672" y="53428"/>
                </a:moveTo>
                <a:lnTo>
                  <a:pt x="0" y="53428"/>
                </a:lnTo>
                <a:lnTo>
                  <a:pt x="0" y="61048"/>
                </a:lnTo>
                <a:lnTo>
                  <a:pt x="42672" y="62572"/>
                </a:lnTo>
                <a:lnTo>
                  <a:pt x="42672" y="53428"/>
                </a:lnTo>
                <a:close/>
              </a:path>
              <a:path w="44450" h="118110">
                <a:moveTo>
                  <a:pt x="42672" y="36664"/>
                </a:moveTo>
                <a:lnTo>
                  <a:pt x="0" y="35140"/>
                </a:lnTo>
                <a:lnTo>
                  <a:pt x="0" y="44284"/>
                </a:lnTo>
                <a:lnTo>
                  <a:pt x="42672" y="44284"/>
                </a:lnTo>
                <a:lnTo>
                  <a:pt x="42672" y="36664"/>
                </a:lnTo>
                <a:close/>
              </a:path>
              <a:path w="44450" h="118110">
                <a:moveTo>
                  <a:pt x="42672" y="18288"/>
                </a:moveTo>
                <a:lnTo>
                  <a:pt x="1524" y="16764"/>
                </a:lnTo>
                <a:lnTo>
                  <a:pt x="0" y="25996"/>
                </a:lnTo>
                <a:lnTo>
                  <a:pt x="42672" y="25996"/>
                </a:lnTo>
                <a:lnTo>
                  <a:pt x="42672" y="18288"/>
                </a:lnTo>
                <a:close/>
              </a:path>
              <a:path w="44450" h="118110">
                <a:moveTo>
                  <a:pt x="44196" y="0"/>
                </a:moveTo>
                <a:lnTo>
                  <a:pt x="1524" y="0"/>
                </a:lnTo>
                <a:lnTo>
                  <a:pt x="1524" y="7620"/>
                </a:lnTo>
                <a:lnTo>
                  <a:pt x="42672" y="9144"/>
                </a:lnTo>
                <a:lnTo>
                  <a:pt x="44196" y="0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839029" y="1564195"/>
            <a:ext cx="122555" cy="171450"/>
          </a:xfrm>
          <a:custGeom>
            <a:avLst/>
            <a:gdLst/>
            <a:ahLst/>
            <a:cxnLst/>
            <a:rect l="l" t="t" r="r" b="b"/>
            <a:pathLst>
              <a:path w="122554" h="171450">
                <a:moveTo>
                  <a:pt x="7620" y="0"/>
                </a:moveTo>
                <a:lnTo>
                  <a:pt x="0" y="0"/>
                </a:lnTo>
                <a:lnTo>
                  <a:pt x="0" y="42773"/>
                </a:lnTo>
                <a:lnTo>
                  <a:pt x="7620" y="42773"/>
                </a:lnTo>
                <a:lnTo>
                  <a:pt x="7620" y="0"/>
                </a:lnTo>
                <a:close/>
              </a:path>
              <a:path w="122554" h="171450">
                <a:moveTo>
                  <a:pt x="24485" y="0"/>
                </a:moveTo>
                <a:lnTo>
                  <a:pt x="16852" y="0"/>
                </a:lnTo>
                <a:lnTo>
                  <a:pt x="16852" y="42773"/>
                </a:lnTo>
                <a:lnTo>
                  <a:pt x="24485" y="42773"/>
                </a:lnTo>
                <a:lnTo>
                  <a:pt x="24485" y="0"/>
                </a:lnTo>
                <a:close/>
              </a:path>
              <a:path w="122554" h="171450">
                <a:moveTo>
                  <a:pt x="42773" y="0"/>
                </a:moveTo>
                <a:lnTo>
                  <a:pt x="35153" y="0"/>
                </a:lnTo>
                <a:lnTo>
                  <a:pt x="33616" y="42773"/>
                </a:lnTo>
                <a:lnTo>
                  <a:pt x="42773" y="42773"/>
                </a:lnTo>
                <a:lnTo>
                  <a:pt x="42773" y="0"/>
                </a:lnTo>
                <a:close/>
              </a:path>
              <a:path w="122554" h="171450">
                <a:moveTo>
                  <a:pt x="59537" y="0"/>
                </a:moveTo>
                <a:lnTo>
                  <a:pt x="51917" y="0"/>
                </a:lnTo>
                <a:lnTo>
                  <a:pt x="50380" y="42773"/>
                </a:lnTo>
                <a:lnTo>
                  <a:pt x="59537" y="42773"/>
                </a:lnTo>
                <a:lnTo>
                  <a:pt x="59537" y="0"/>
                </a:lnTo>
                <a:close/>
              </a:path>
              <a:path w="122554" h="171450">
                <a:moveTo>
                  <a:pt x="120586" y="163360"/>
                </a:moveTo>
                <a:lnTo>
                  <a:pt x="77825" y="161836"/>
                </a:lnTo>
                <a:lnTo>
                  <a:pt x="77825" y="169456"/>
                </a:lnTo>
                <a:lnTo>
                  <a:pt x="120586" y="170980"/>
                </a:lnTo>
                <a:lnTo>
                  <a:pt x="120586" y="163360"/>
                </a:lnTo>
                <a:close/>
              </a:path>
              <a:path w="122554" h="171450">
                <a:moveTo>
                  <a:pt x="120586" y="144970"/>
                </a:moveTo>
                <a:lnTo>
                  <a:pt x="77825" y="143446"/>
                </a:lnTo>
                <a:lnTo>
                  <a:pt x="77825" y="152692"/>
                </a:lnTo>
                <a:lnTo>
                  <a:pt x="120586" y="152692"/>
                </a:lnTo>
                <a:lnTo>
                  <a:pt x="120586" y="144970"/>
                </a:lnTo>
                <a:close/>
              </a:path>
              <a:path w="122554" h="171450">
                <a:moveTo>
                  <a:pt x="120586" y="126682"/>
                </a:moveTo>
                <a:lnTo>
                  <a:pt x="77825" y="125158"/>
                </a:lnTo>
                <a:lnTo>
                  <a:pt x="77825" y="134302"/>
                </a:lnTo>
                <a:lnTo>
                  <a:pt x="120586" y="135826"/>
                </a:lnTo>
                <a:lnTo>
                  <a:pt x="120586" y="126682"/>
                </a:lnTo>
                <a:close/>
              </a:path>
              <a:path w="122554" h="171450">
                <a:moveTo>
                  <a:pt x="120586" y="108394"/>
                </a:moveTo>
                <a:lnTo>
                  <a:pt x="77825" y="106870"/>
                </a:lnTo>
                <a:lnTo>
                  <a:pt x="77825" y="116014"/>
                </a:lnTo>
                <a:lnTo>
                  <a:pt x="120586" y="116014"/>
                </a:lnTo>
                <a:lnTo>
                  <a:pt x="120586" y="108394"/>
                </a:lnTo>
                <a:close/>
              </a:path>
              <a:path w="122554" h="171450">
                <a:moveTo>
                  <a:pt x="120586" y="90106"/>
                </a:moveTo>
                <a:lnTo>
                  <a:pt x="77825" y="88582"/>
                </a:lnTo>
                <a:lnTo>
                  <a:pt x="77825" y="97726"/>
                </a:lnTo>
                <a:lnTo>
                  <a:pt x="120586" y="99250"/>
                </a:lnTo>
                <a:lnTo>
                  <a:pt x="120586" y="90106"/>
                </a:lnTo>
                <a:close/>
              </a:path>
              <a:path w="122554" h="171450">
                <a:moveTo>
                  <a:pt x="122110" y="71729"/>
                </a:moveTo>
                <a:lnTo>
                  <a:pt x="79336" y="71729"/>
                </a:lnTo>
                <a:lnTo>
                  <a:pt x="79336" y="79438"/>
                </a:lnTo>
                <a:lnTo>
                  <a:pt x="120586" y="80962"/>
                </a:lnTo>
                <a:lnTo>
                  <a:pt x="122110" y="71729"/>
                </a:lnTo>
                <a:close/>
              </a:path>
              <a:path w="122554" h="171450">
                <a:moveTo>
                  <a:pt x="122110" y="53441"/>
                </a:moveTo>
                <a:lnTo>
                  <a:pt x="79336" y="53441"/>
                </a:lnTo>
                <a:lnTo>
                  <a:pt x="79336" y="61061"/>
                </a:lnTo>
                <a:lnTo>
                  <a:pt x="122110" y="62585"/>
                </a:lnTo>
                <a:lnTo>
                  <a:pt x="122110" y="53441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918366" y="1947290"/>
            <a:ext cx="44450" cy="108585"/>
          </a:xfrm>
          <a:custGeom>
            <a:avLst/>
            <a:gdLst/>
            <a:ahLst/>
            <a:cxnLst/>
            <a:rect l="l" t="t" r="r" b="b"/>
            <a:pathLst>
              <a:path w="44450" h="108585">
                <a:moveTo>
                  <a:pt x="42773" y="100685"/>
                </a:moveTo>
                <a:lnTo>
                  <a:pt x="0" y="99161"/>
                </a:lnTo>
                <a:lnTo>
                  <a:pt x="0" y="106781"/>
                </a:lnTo>
                <a:lnTo>
                  <a:pt x="42773" y="108305"/>
                </a:lnTo>
                <a:lnTo>
                  <a:pt x="42773" y="100685"/>
                </a:lnTo>
                <a:close/>
              </a:path>
              <a:path w="44450" h="108585">
                <a:moveTo>
                  <a:pt x="42773" y="83921"/>
                </a:moveTo>
                <a:lnTo>
                  <a:pt x="0" y="82397"/>
                </a:lnTo>
                <a:lnTo>
                  <a:pt x="0" y="90017"/>
                </a:lnTo>
                <a:lnTo>
                  <a:pt x="42773" y="91541"/>
                </a:lnTo>
                <a:lnTo>
                  <a:pt x="42773" y="83921"/>
                </a:lnTo>
                <a:close/>
              </a:path>
              <a:path w="44450" h="108585">
                <a:moveTo>
                  <a:pt x="42773" y="67157"/>
                </a:moveTo>
                <a:lnTo>
                  <a:pt x="0" y="65633"/>
                </a:lnTo>
                <a:lnTo>
                  <a:pt x="0" y="73253"/>
                </a:lnTo>
                <a:lnTo>
                  <a:pt x="42773" y="74777"/>
                </a:lnTo>
                <a:lnTo>
                  <a:pt x="42773" y="67157"/>
                </a:lnTo>
                <a:close/>
              </a:path>
              <a:path w="44450" h="108585">
                <a:moveTo>
                  <a:pt x="42773" y="50393"/>
                </a:moveTo>
                <a:lnTo>
                  <a:pt x="0" y="48869"/>
                </a:lnTo>
                <a:lnTo>
                  <a:pt x="0" y="56489"/>
                </a:lnTo>
                <a:lnTo>
                  <a:pt x="42773" y="58013"/>
                </a:lnTo>
                <a:lnTo>
                  <a:pt x="42773" y="50393"/>
                </a:lnTo>
                <a:close/>
              </a:path>
              <a:path w="44450" h="108585">
                <a:moveTo>
                  <a:pt x="42773" y="33528"/>
                </a:moveTo>
                <a:lnTo>
                  <a:pt x="0" y="32004"/>
                </a:lnTo>
                <a:lnTo>
                  <a:pt x="0" y="39624"/>
                </a:lnTo>
                <a:lnTo>
                  <a:pt x="42773" y="41148"/>
                </a:lnTo>
                <a:lnTo>
                  <a:pt x="42773" y="33528"/>
                </a:lnTo>
                <a:close/>
              </a:path>
              <a:path w="44450" h="108585">
                <a:moveTo>
                  <a:pt x="42773" y="16764"/>
                </a:moveTo>
                <a:lnTo>
                  <a:pt x="0" y="15240"/>
                </a:lnTo>
                <a:lnTo>
                  <a:pt x="0" y="24384"/>
                </a:lnTo>
                <a:lnTo>
                  <a:pt x="42773" y="24384"/>
                </a:lnTo>
                <a:lnTo>
                  <a:pt x="42773" y="16764"/>
                </a:lnTo>
                <a:close/>
              </a:path>
              <a:path w="44450" h="108585">
                <a:moveTo>
                  <a:pt x="44297" y="0"/>
                </a:moveTo>
                <a:lnTo>
                  <a:pt x="1536" y="0"/>
                </a:lnTo>
                <a:lnTo>
                  <a:pt x="1536" y="7620"/>
                </a:lnTo>
                <a:lnTo>
                  <a:pt x="42773" y="7620"/>
                </a:lnTo>
                <a:lnTo>
                  <a:pt x="44297" y="0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781117" y="1947290"/>
            <a:ext cx="43180" cy="108585"/>
          </a:xfrm>
          <a:custGeom>
            <a:avLst/>
            <a:gdLst/>
            <a:ahLst/>
            <a:cxnLst/>
            <a:rect l="l" t="t" r="r" b="b"/>
            <a:pathLst>
              <a:path w="43179" h="108585">
                <a:moveTo>
                  <a:pt x="42672" y="100685"/>
                </a:moveTo>
                <a:lnTo>
                  <a:pt x="0" y="99161"/>
                </a:lnTo>
                <a:lnTo>
                  <a:pt x="0" y="108305"/>
                </a:lnTo>
                <a:lnTo>
                  <a:pt x="42672" y="108305"/>
                </a:lnTo>
                <a:lnTo>
                  <a:pt x="42672" y="100685"/>
                </a:lnTo>
                <a:close/>
              </a:path>
              <a:path w="43179" h="108585">
                <a:moveTo>
                  <a:pt x="42672" y="83921"/>
                </a:moveTo>
                <a:lnTo>
                  <a:pt x="0" y="83921"/>
                </a:lnTo>
                <a:lnTo>
                  <a:pt x="0" y="91541"/>
                </a:lnTo>
                <a:lnTo>
                  <a:pt x="42672" y="91541"/>
                </a:lnTo>
                <a:lnTo>
                  <a:pt x="42672" y="83921"/>
                </a:lnTo>
                <a:close/>
              </a:path>
              <a:path w="43179" h="108585">
                <a:moveTo>
                  <a:pt x="42672" y="67157"/>
                </a:moveTo>
                <a:lnTo>
                  <a:pt x="0" y="67157"/>
                </a:lnTo>
                <a:lnTo>
                  <a:pt x="0" y="74777"/>
                </a:lnTo>
                <a:lnTo>
                  <a:pt x="42672" y="76301"/>
                </a:lnTo>
                <a:lnTo>
                  <a:pt x="42672" y="67157"/>
                </a:lnTo>
                <a:close/>
              </a:path>
              <a:path w="43179" h="108585">
                <a:moveTo>
                  <a:pt x="42672" y="50393"/>
                </a:moveTo>
                <a:lnTo>
                  <a:pt x="0" y="50393"/>
                </a:lnTo>
                <a:lnTo>
                  <a:pt x="0" y="58013"/>
                </a:lnTo>
                <a:lnTo>
                  <a:pt x="42672" y="58013"/>
                </a:lnTo>
                <a:lnTo>
                  <a:pt x="42672" y="50393"/>
                </a:lnTo>
                <a:close/>
              </a:path>
              <a:path w="43179" h="108585">
                <a:moveTo>
                  <a:pt x="42672" y="33528"/>
                </a:moveTo>
                <a:lnTo>
                  <a:pt x="0" y="33528"/>
                </a:lnTo>
                <a:lnTo>
                  <a:pt x="0" y="41148"/>
                </a:lnTo>
                <a:lnTo>
                  <a:pt x="42672" y="42672"/>
                </a:lnTo>
                <a:lnTo>
                  <a:pt x="42672" y="33528"/>
                </a:lnTo>
                <a:close/>
              </a:path>
              <a:path w="43179" h="108585">
                <a:moveTo>
                  <a:pt x="42672" y="18288"/>
                </a:moveTo>
                <a:lnTo>
                  <a:pt x="0" y="16764"/>
                </a:lnTo>
                <a:lnTo>
                  <a:pt x="0" y="24384"/>
                </a:lnTo>
                <a:lnTo>
                  <a:pt x="42672" y="25908"/>
                </a:lnTo>
                <a:lnTo>
                  <a:pt x="42672" y="18288"/>
                </a:lnTo>
                <a:close/>
              </a:path>
              <a:path w="43179" h="108585">
                <a:moveTo>
                  <a:pt x="42672" y="1524"/>
                </a:moveTo>
                <a:lnTo>
                  <a:pt x="1524" y="0"/>
                </a:lnTo>
                <a:lnTo>
                  <a:pt x="0" y="7620"/>
                </a:lnTo>
                <a:lnTo>
                  <a:pt x="42672" y="9144"/>
                </a:lnTo>
                <a:lnTo>
                  <a:pt x="42672" y="1524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839029" y="2063305"/>
            <a:ext cx="58419" cy="47625"/>
          </a:xfrm>
          <a:custGeom>
            <a:avLst/>
            <a:gdLst/>
            <a:ahLst/>
            <a:cxnLst/>
            <a:rect l="l" t="t" r="r" b="b"/>
            <a:pathLst>
              <a:path w="58420" h="47625">
                <a:moveTo>
                  <a:pt x="9144" y="0"/>
                </a:moveTo>
                <a:lnTo>
                  <a:pt x="1524" y="0"/>
                </a:lnTo>
                <a:lnTo>
                  <a:pt x="0" y="45720"/>
                </a:lnTo>
                <a:lnTo>
                  <a:pt x="7620" y="45720"/>
                </a:lnTo>
                <a:lnTo>
                  <a:pt x="9144" y="0"/>
                </a:lnTo>
                <a:close/>
              </a:path>
              <a:path w="58420" h="47625">
                <a:moveTo>
                  <a:pt x="24485" y="0"/>
                </a:moveTo>
                <a:lnTo>
                  <a:pt x="16852" y="0"/>
                </a:lnTo>
                <a:lnTo>
                  <a:pt x="15341" y="45720"/>
                </a:lnTo>
                <a:lnTo>
                  <a:pt x="22948" y="47244"/>
                </a:lnTo>
                <a:lnTo>
                  <a:pt x="24485" y="0"/>
                </a:lnTo>
                <a:close/>
              </a:path>
              <a:path w="58420" h="47625">
                <a:moveTo>
                  <a:pt x="41236" y="0"/>
                </a:moveTo>
                <a:lnTo>
                  <a:pt x="33616" y="0"/>
                </a:lnTo>
                <a:lnTo>
                  <a:pt x="32105" y="47244"/>
                </a:lnTo>
                <a:lnTo>
                  <a:pt x="39725" y="47244"/>
                </a:lnTo>
                <a:lnTo>
                  <a:pt x="41236" y="0"/>
                </a:lnTo>
                <a:close/>
              </a:path>
              <a:path w="58420" h="47625">
                <a:moveTo>
                  <a:pt x="58000" y="1524"/>
                </a:moveTo>
                <a:lnTo>
                  <a:pt x="50380" y="1524"/>
                </a:lnTo>
                <a:lnTo>
                  <a:pt x="48869" y="47244"/>
                </a:lnTo>
                <a:lnTo>
                  <a:pt x="56489" y="47244"/>
                </a:lnTo>
                <a:lnTo>
                  <a:pt x="58000" y="1524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954156" y="2058644"/>
            <a:ext cx="151130" cy="66040"/>
          </a:xfrm>
          <a:custGeom>
            <a:avLst/>
            <a:gdLst/>
            <a:ahLst/>
            <a:cxnLst/>
            <a:rect l="l" t="t" r="r" b="b"/>
            <a:pathLst>
              <a:path w="151129" h="66039">
                <a:moveTo>
                  <a:pt x="13716" y="0"/>
                </a:moveTo>
                <a:lnTo>
                  <a:pt x="1524" y="0"/>
                </a:lnTo>
                <a:lnTo>
                  <a:pt x="0" y="61048"/>
                </a:lnTo>
                <a:lnTo>
                  <a:pt x="10668" y="61048"/>
                </a:lnTo>
                <a:lnTo>
                  <a:pt x="13716" y="0"/>
                </a:lnTo>
                <a:close/>
              </a:path>
              <a:path w="151129" h="66039">
                <a:moveTo>
                  <a:pt x="36576" y="1524"/>
                </a:moveTo>
                <a:lnTo>
                  <a:pt x="25908" y="0"/>
                </a:lnTo>
                <a:lnTo>
                  <a:pt x="22860" y="61048"/>
                </a:lnTo>
                <a:lnTo>
                  <a:pt x="33528" y="61048"/>
                </a:lnTo>
                <a:lnTo>
                  <a:pt x="36576" y="1524"/>
                </a:lnTo>
                <a:close/>
              </a:path>
              <a:path w="151129" h="66039">
                <a:moveTo>
                  <a:pt x="59524" y="1524"/>
                </a:moveTo>
                <a:lnTo>
                  <a:pt x="47345" y="1524"/>
                </a:lnTo>
                <a:lnTo>
                  <a:pt x="45808" y="62572"/>
                </a:lnTo>
                <a:lnTo>
                  <a:pt x="56476" y="62572"/>
                </a:lnTo>
                <a:lnTo>
                  <a:pt x="59524" y="1524"/>
                </a:lnTo>
                <a:close/>
              </a:path>
              <a:path w="151129" h="66039">
                <a:moveTo>
                  <a:pt x="82397" y="3136"/>
                </a:moveTo>
                <a:lnTo>
                  <a:pt x="71729" y="1524"/>
                </a:lnTo>
                <a:lnTo>
                  <a:pt x="70192" y="62572"/>
                </a:lnTo>
                <a:lnTo>
                  <a:pt x="80860" y="62572"/>
                </a:lnTo>
                <a:lnTo>
                  <a:pt x="82397" y="3136"/>
                </a:lnTo>
                <a:close/>
              </a:path>
              <a:path w="151129" h="66039">
                <a:moveTo>
                  <a:pt x="105244" y="3136"/>
                </a:moveTo>
                <a:lnTo>
                  <a:pt x="94576" y="3136"/>
                </a:lnTo>
                <a:lnTo>
                  <a:pt x="93065" y="64096"/>
                </a:lnTo>
                <a:lnTo>
                  <a:pt x="103733" y="64096"/>
                </a:lnTo>
                <a:lnTo>
                  <a:pt x="105244" y="3136"/>
                </a:lnTo>
                <a:close/>
              </a:path>
              <a:path w="151129" h="66039">
                <a:moveTo>
                  <a:pt x="128206" y="4660"/>
                </a:moveTo>
                <a:lnTo>
                  <a:pt x="117449" y="3136"/>
                </a:lnTo>
                <a:lnTo>
                  <a:pt x="115912" y="64096"/>
                </a:lnTo>
                <a:lnTo>
                  <a:pt x="126580" y="64096"/>
                </a:lnTo>
                <a:lnTo>
                  <a:pt x="128206" y="4660"/>
                </a:lnTo>
                <a:close/>
              </a:path>
              <a:path w="151129" h="66039">
                <a:moveTo>
                  <a:pt x="151066" y="4660"/>
                </a:moveTo>
                <a:lnTo>
                  <a:pt x="140398" y="4660"/>
                </a:lnTo>
                <a:lnTo>
                  <a:pt x="138874" y="65620"/>
                </a:lnTo>
                <a:lnTo>
                  <a:pt x="149542" y="65620"/>
                </a:lnTo>
                <a:lnTo>
                  <a:pt x="151066" y="4660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115040" y="2877311"/>
            <a:ext cx="56515" cy="84455"/>
          </a:xfrm>
          <a:custGeom>
            <a:avLst/>
            <a:gdLst/>
            <a:ahLst/>
            <a:cxnLst/>
            <a:rect l="l" t="t" r="r" b="b"/>
            <a:pathLst>
              <a:path w="56514" h="84455">
                <a:moveTo>
                  <a:pt x="56388" y="71640"/>
                </a:moveTo>
                <a:lnTo>
                  <a:pt x="0" y="71640"/>
                </a:lnTo>
                <a:lnTo>
                  <a:pt x="0" y="83832"/>
                </a:lnTo>
                <a:lnTo>
                  <a:pt x="56388" y="83832"/>
                </a:lnTo>
                <a:lnTo>
                  <a:pt x="56388" y="71640"/>
                </a:lnTo>
                <a:close/>
              </a:path>
              <a:path w="56514" h="84455">
                <a:moveTo>
                  <a:pt x="56388" y="47256"/>
                </a:moveTo>
                <a:lnTo>
                  <a:pt x="0" y="47256"/>
                </a:lnTo>
                <a:lnTo>
                  <a:pt x="0" y="59448"/>
                </a:lnTo>
                <a:lnTo>
                  <a:pt x="56388" y="59448"/>
                </a:lnTo>
                <a:lnTo>
                  <a:pt x="56388" y="47256"/>
                </a:lnTo>
                <a:close/>
              </a:path>
              <a:path w="56514" h="84455">
                <a:moveTo>
                  <a:pt x="56388" y="24396"/>
                </a:moveTo>
                <a:lnTo>
                  <a:pt x="0" y="24396"/>
                </a:lnTo>
                <a:lnTo>
                  <a:pt x="0" y="36588"/>
                </a:lnTo>
                <a:lnTo>
                  <a:pt x="56388" y="36588"/>
                </a:lnTo>
                <a:lnTo>
                  <a:pt x="56388" y="24396"/>
                </a:lnTo>
                <a:close/>
              </a:path>
              <a:path w="56514" h="84455">
                <a:moveTo>
                  <a:pt x="56388" y="0"/>
                </a:moveTo>
                <a:lnTo>
                  <a:pt x="0" y="0"/>
                </a:lnTo>
                <a:lnTo>
                  <a:pt x="0" y="12192"/>
                </a:lnTo>
                <a:lnTo>
                  <a:pt x="56388" y="12192"/>
                </a:lnTo>
                <a:lnTo>
                  <a:pt x="56388" y="0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075403" y="5791212"/>
            <a:ext cx="56515" cy="59690"/>
          </a:xfrm>
          <a:custGeom>
            <a:avLst/>
            <a:gdLst/>
            <a:ahLst/>
            <a:cxnLst/>
            <a:rect l="l" t="t" r="r" b="b"/>
            <a:pathLst>
              <a:path w="56514" h="59689">
                <a:moveTo>
                  <a:pt x="56400" y="47244"/>
                </a:moveTo>
                <a:lnTo>
                  <a:pt x="0" y="47244"/>
                </a:lnTo>
                <a:lnTo>
                  <a:pt x="0" y="59423"/>
                </a:lnTo>
                <a:lnTo>
                  <a:pt x="56400" y="59423"/>
                </a:lnTo>
                <a:lnTo>
                  <a:pt x="56400" y="47244"/>
                </a:lnTo>
                <a:close/>
              </a:path>
              <a:path w="56514" h="59689">
                <a:moveTo>
                  <a:pt x="56400" y="22860"/>
                </a:moveTo>
                <a:lnTo>
                  <a:pt x="0" y="22860"/>
                </a:lnTo>
                <a:lnTo>
                  <a:pt x="0" y="35052"/>
                </a:lnTo>
                <a:lnTo>
                  <a:pt x="56400" y="35052"/>
                </a:lnTo>
                <a:lnTo>
                  <a:pt x="56400" y="22860"/>
                </a:lnTo>
                <a:close/>
              </a:path>
              <a:path w="56514" h="59689">
                <a:moveTo>
                  <a:pt x="56400" y="0"/>
                </a:moveTo>
                <a:lnTo>
                  <a:pt x="0" y="0"/>
                </a:lnTo>
                <a:lnTo>
                  <a:pt x="0" y="12192"/>
                </a:lnTo>
                <a:lnTo>
                  <a:pt x="56400" y="12192"/>
                </a:lnTo>
                <a:lnTo>
                  <a:pt x="56400" y="0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294228" y="1509331"/>
            <a:ext cx="203200" cy="71755"/>
          </a:xfrm>
          <a:custGeom>
            <a:avLst/>
            <a:gdLst/>
            <a:ahLst/>
            <a:cxnLst/>
            <a:rect l="l" t="t" r="r" b="b"/>
            <a:pathLst>
              <a:path w="203200" h="71755">
                <a:moveTo>
                  <a:pt x="15252" y="0"/>
                </a:moveTo>
                <a:lnTo>
                  <a:pt x="4584" y="0"/>
                </a:lnTo>
                <a:lnTo>
                  <a:pt x="0" y="59436"/>
                </a:lnTo>
                <a:lnTo>
                  <a:pt x="10680" y="60960"/>
                </a:lnTo>
                <a:lnTo>
                  <a:pt x="15252" y="0"/>
                </a:lnTo>
                <a:close/>
              </a:path>
              <a:path w="203200" h="71755">
                <a:moveTo>
                  <a:pt x="38100" y="1524"/>
                </a:moveTo>
                <a:lnTo>
                  <a:pt x="27432" y="0"/>
                </a:lnTo>
                <a:lnTo>
                  <a:pt x="22860" y="60960"/>
                </a:lnTo>
                <a:lnTo>
                  <a:pt x="33528" y="62585"/>
                </a:lnTo>
                <a:lnTo>
                  <a:pt x="38100" y="1524"/>
                </a:lnTo>
                <a:close/>
              </a:path>
              <a:path w="203200" h="71755">
                <a:moveTo>
                  <a:pt x="62484" y="3048"/>
                </a:moveTo>
                <a:lnTo>
                  <a:pt x="50304" y="1524"/>
                </a:lnTo>
                <a:lnTo>
                  <a:pt x="47244" y="62585"/>
                </a:lnTo>
                <a:lnTo>
                  <a:pt x="57912" y="64109"/>
                </a:lnTo>
                <a:lnTo>
                  <a:pt x="62484" y="3048"/>
                </a:lnTo>
                <a:close/>
              </a:path>
              <a:path w="203200" h="71755">
                <a:moveTo>
                  <a:pt x="85445" y="4572"/>
                </a:moveTo>
                <a:lnTo>
                  <a:pt x="74688" y="3048"/>
                </a:lnTo>
                <a:lnTo>
                  <a:pt x="70116" y="64109"/>
                </a:lnTo>
                <a:lnTo>
                  <a:pt x="80784" y="64109"/>
                </a:lnTo>
                <a:lnTo>
                  <a:pt x="85445" y="4572"/>
                </a:lnTo>
                <a:close/>
              </a:path>
              <a:path w="203200" h="71755">
                <a:moveTo>
                  <a:pt x="109829" y="6096"/>
                </a:moveTo>
                <a:lnTo>
                  <a:pt x="97637" y="4572"/>
                </a:lnTo>
                <a:lnTo>
                  <a:pt x="94589" y="65633"/>
                </a:lnTo>
                <a:lnTo>
                  <a:pt x="105257" y="65633"/>
                </a:lnTo>
                <a:lnTo>
                  <a:pt x="109829" y="6096"/>
                </a:lnTo>
                <a:close/>
              </a:path>
              <a:path w="203200" h="71755">
                <a:moveTo>
                  <a:pt x="132689" y="7620"/>
                </a:moveTo>
                <a:lnTo>
                  <a:pt x="122021" y="6096"/>
                </a:lnTo>
                <a:lnTo>
                  <a:pt x="117449" y="67157"/>
                </a:lnTo>
                <a:lnTo>
                  <a:pt x="128117" y="67157"/>
                </a:lnTo>
                <a:lnTo>
                  <a:pt x="132689" y="7620"/>
                </a:lnTo>
                <a:close/>
              </a:path>
              <a:path w="203200" h="71755">
                <a:moveTo>
                  <a:pt x="155549" y="9144"/>
                </a:moveTo>
                <a:lnTo>
                  <a:pt x="144881" y="7620"/>
                </a:lnTo>
                <a:lnTo>
                  <a:pt x="140309" y="68681"/>
                </a:lnTo>
                <a:lnTo>
                  <a:pt x="150977" y="68681"/>
                </a:lnTo>
                <a:lnTo>
                  <a:pt x="155549" y="9144"/>
                </a:lnTo>
                <a:close/>
              </a:path>
              <a:path w="203200" h="71755">
                <a:moveTo>
                  <a:pt x="178511" y="10668"/>
                </a:moveTo>
                <a:lnTo>
                  <a:pt x="167843" y="9144"/>
                </a:lnTo>
                <a:lnTo>
                  <a:pt x="163169" y="70205"/>
                </a:lnTo>
                <a:lnTo>
                  <a:pt x="173926" y="70205"/>
                </a:lnTo>
                <a:lnTo>
                  <a:pt x="178511" y="10668"/>
                </a:lnTo>
                <a:close/>
              </a:path>
              <a:path w="203200" h="71755">
                <a:moveTo>
                  <a:pt x="202895" y="12192"/>
                </a:moveTo>
                <a:lnTo>
                  <a:pt x="190690" y="10668"/>
                </a:lnTo>
                <a:lnTo>
                  <a:pt x="187642" y="71729"/>
                </a:lnTo>
                <a:lnTo>
                  <a:pt x="198310" y="71729"/>
                </a:lnTo>
                <a:lnTo>
                  <a:pt x="202895" y="12192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497123" y="1611540"/>
            <a:ext cx="73660" cy="203200"/>
          </a:xfrm>
          <a:custGeom>
            <a:avLst/>
            <a:gdLst/>
            <a:ahLst/>
            <a:cxnLst/>
            <a:rect l="l" t="t" r="r" b="b"/>
            <a:pathLst>
              <a:path w="73660" h="203200">
                <a:moveTo>
                  <a:pt x="61048" y="192303"/>
                </a:moveTo>
                <a:lnTo>
                  <a:pt x="0" y="187731"/>
                </a:lnTo>
                <a:lnTo>
                  <a:pt x="0" y="198399"/>
                </a:lnTo>
                <a:lnTo>
                  <a:pt x="61048" y="202971"/>
                </a:lnTo>
                <a:lnTo>
                  <a:pt x="61048" y="192303"/>
                </a:lnTo>
                <a:close/>
              </a:path>
              <a:path w="73660" h="203200">
                <a:moveTo>
                  <a:pt x="62572" y="167830"/>
                </a:moveTo>
                <a:lnTo>
                  <a:pt x="1511" y="164782"/>
                </a:lnTo>
                <a:lnTo>
                  <a:pt x="1511" y="175539"/>
                </a:lnTo>
                <a:lnTo>
                  <a:pt x="61048" y="180111"/>
                </a:lnTo>
                <a:lnTo>
                  <a:pt x="62572" y="167830"/>
                </a:lnTo>
                <a:close/>
              </a:path>
              <a:path w="73660" h="203200">
                <a:moveTo>
                  <a:pt x="64096" y="144970"/>
                </a:moveTo>
                <a:lnTo>
                  <a:pt x="3048" y="140398"/>
                </a:lnTo>
                <a:lnTo>
                  <a:pt x="3048" y="151066"/>
                </a:lnTo>
                <a:lnTo>
                  <a:pt x="62572" y="155638"/>
                </a:lnTo>
                <a:lnTo>
                  <a:pt x="64096" y="144970"/>
                </a:lnTo>
                <a:close/>
              </a:path>
              <a:path w="73660" h="203200">
                <a:moveTo>
                  <a:pt x="65620" y="122110"/>
                </a:moveTo>
                <a:lnTo>
                  <a:pt x="4572" y="117538"/>
                </a:lnTo>
                <a:lnTo>
                  <a:pt x="4572" y="128206"/>
                </a:lnTo>
                <a:lnTo>
                  <a:pt x="64096" y="132778"/>
                </a:lnTo>
                <a:lnTo>
                  <a:pt x="65620" y="122110"/>
                </a:lnTo>
                <a:close/>
              </a:path>
              <a:path w="73660" h="203200">
                <a:moveTo>
                  <a:pt x="67144" y="99148"/>
                </a:moveTo>
                <a:lnTo>
                  <a:pt x="6083" y="94576"/>
                </a:lnTo>
                <a:lnTo>
                  <a:pt x="6083" y="105346"/>
                </a:lnTo>
                <a:lnTo>
                  <a:pt x="65620" y="109918"/>
                </a:lnTo>
                <a:lnTo>
                  <a:pt x="67144" y="99148"/>
                </a:lnTo>
                <a:close/>
              </a:path>
              <a:path w="73660" h="203200">
                <a:moveTo>
                  <a:pt x="68668" y="74764"/>
                </a:moveTo>
                <a:lnTo>
                  <a:pt x="7620" y="70192"/>
                </a:lnTo>
                <a:lnTo>
                  <a:pt x="7620" y="80860"/>
                </a:lnTo>
                <a:lnTo>
                  <a:pt x="67144" y="85432"/>
                </a:lnTo>
                <a:lnTo>
                  <a:pt x="68668" y="74764"/>
                </a:lnTo>
                <a:close/>
              </a:path>
              <a:path w="73660" h="203200">
                <a:moveTo>
                  <a:pt x="70192" y="51904"/>
                </a:moveTo>
                <a:lnTo>
                  <a:pt x="9131" y="47332"/>
                </a:lnTo>
                <a:lnTo>
                  <a:pt x="9131" y="58000"/>
                </a:lnTo>
                <a:lnTo>
                  <a:pt x="68668" y="62572"/>
                </a:lnTo>
                <a:lnTo>
                  <a:pt x="70192" y="51904"/>
                </a:lnTo>
                <a:close/>
              </a:path>
              <a:path w="73660" h="203200">
                <a:moveTo>
                  <a:pt x="71716" y="27432"/>
                </a:moveTo>
                <a:lnTo>
                  <a:pt x="10668" y="24384"/>
                </a:lnTo>
                <a:lnTo>
                  <a:pt x="9131" y="35140"/>
                </a:lnTo>
                <a:lnTo>
                  <a:pt x="70192" y="39712"/>
                </a:lnTo>
                <a:lnTo>
                  <a:pt x="71716" y="27432"/>
                </a:lnTo>
                <a:close/>
              </a:path>
              <a:path w="73660" h="203200">
                <a:moveTo>
                  <a:pt x="73240" y="4572"/>
                </a:moveTo>
                <a:lnTo>
                  <a:pt x="12179" y="0"/>
                </a:lnTo>
                <a:lnTo>
                  <a:pt x="10668" y="10668"/>
                </a:lnTo>
                <a:lnTo>
                  <a:pt x="71716" y="15240"/>
                </a:lnTo>
                <a:lnTo>
                  <a:pt x="73240" y="4572"/>
                </a:lnTo>
                <a:close/>
              </a:path>
            </a:pathLst>
          </a:custGeom>
          <a:solidFill>
            <a:srgbClr val="AAA5A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4" name="object 94"/>
          <p:cNvGrpSpPr/>
          <p:nvPr/>
        </p:nvGrpSpPr>
        <p:grpSpPr>
          <a:xfrm>
            <a:off x="0" y="-38863"/>
            <a:ext cx="7375525" cy="7560945"/>
            <a:chOff x="-1524" y="0"/>
            <a:chExt cx="7375525" cy="7560945"/>
          </a:xfrm>
        </p:grpSpPr>
        <p:sp>
          <p:nvSpPr>
            <p:cNvPr id="95" name="object 95"/>
            <p:cNvSpPr/>
            <p:nvPr/>
          </p:nvSpPr>
          <p:spPr>
            <a:xfrm>
              <a:off x="4487979" y="1822132"/>
              <a:ext cx="70485" cy="156210"/>
            </a:xfrm>
            <a:custGeom>
              <a:avLst/>
              <a:gdLst/>
              <a:ahLst/>
              <a:cxnLst/>
              <a:rect l="l" t="t" r="r" b="b"/>
              <a:pathLst>
                <a:path w="70485" h="156210">
                  <a:moveTo>
                    <a:pt x="61048" y="144970"/>
                  </a:moveTo>
                  <a:lnTo>
                    <a:pt x="0" y="140398"/>
                  </a:lnTo>
                  <a:lnTo>
                    <a:pt x="0" y="152590"/>
                  </a:lnTo>
                  <a:lnTo>
                    <a:pt x="61048" y="155638"/>
                  </a:lnTo>
                  <a:lnTo>
                    <a:pt x="61048" y="144970"/>
                  </a:lnTo>
                  <a:close/>
                </a:path>
                <a:path w="70485" h="156210">
                  <a:moveTo>
                    <a:pt x="62572" y="122110"/>
                  </a:moveTo>
                  <a:lnTo>
                    <a:pt x="1511" y="117538"/>
                  </a:lnTo>
                  <a:lnTo>
                    <a:pt x="1511" y="128206"/>
                  </a:lnTo>
                  <a:lnTo>
                    <a:pt x="62572" y="132778"/>
                  </a:lnTo>
                  <a:lnTo>
                    <a:pt x="62572" y="122110"/>
                  </a:lnTo>
                  <a:close/>
                </a:path>
                <a:path w="70485" h="156210">
                  <a:moveTo>
                    <a:pt x="64096" y="99250"/>
                  </a:moveTo>
                  <a:lnTo>
                    <a:pt x="3048" y="94589"/>
                  </a:lnTo>
                  <a:lnTo>
                    <a:pt x="3048" y="105346"/>
                  </a:lnTo>
                  <a:lnTo>
                    <a:pt x="64096" y="109918"/>
                  </a:lnTo>
                  <a:lnTo>
                    <a:pt x="64096" y="99250"/>
                  </a:lnTo>
                  <a:close/>
                </a:path>
                <a:path w="70485" h="156210">
                  <a:moveTo>
                    <a:pt x="65620" y="74777"/>
                  </a:moveTo>
                  <a:lnTo>
                    <a:pt x="4559" y="71729"/>
                  </a:lnTo>
                  <a:lnTo>
                    <a:pt x="4559" y="82397"/>
                  </a:lnTo>
                  <a:lnTo>
                    <a:pt x="65620" y="86969"/>
                  </a:lnTo>
                  <a:lnTo>
                    <a:pt x="65620" y="74777"/>
                  </a:lnTo>
                  <a:close/>
                </a:path>
                <a:path w="70485" h="156210">
                  <a:moveTo>
                    <a:pt x="67144" y="51917"/>
                  </a:moveTo>
                  <a:lnTo>
                    <a:pt x="6096" y="47345"/>
                  </a:lnTo>
                  <a:lnTo>
                    <a:pt x="6096" y="58013"/>
                  </a:lnTo>
                  <a:lnTo>
                    <a:pt x="65620" y="62585"/>
                  </a:lnTo>
                  <a:lnTo>
                    <a:pt x="67144" y="51917"/>
                  </a:lnTo>
                  <a:close/>
                </a:path>
                <a:path w="70485" h="156210">
                  <a:moveTo>
                    <a:pt x="68668" y="27432"/>
                  </a:moveTo>
                  <a:lnTo>
                    <a:pt x="7607" y="24384"/>
                  </a:lnTo>
                  <a:lnTo>
                    <a:pt x="7607" y="35153"/>
                  </a:lnTo>
                  <a:lnTo>
                    <a:pt x="67144" y="39725"/>
                  </a:lnTo>
                  <a:lnTo>
                    <a:pt x="68668" y="27432"/>
                  </a:lnTo>
                  <a:close/>
                </a:path>
                <a:path w="70485" h="156210">
                  <a:moveTo>
                    <a:pt x="70192" y="4572"/>
                  </a:moveTo>
                  <a:lnTo>
                    <a:pt x="9144" y="0"/>
                  </a:lnTo>
                  <a:lnTo>
                    <a:pt x="9144" y="12192"/>
                  </a:lnTo>
                  <a:lnTo>
                    <a:pt x="68668" y="15240"/>
                  </a:lnTo>
                  <a:lnTo>
                    <a:pt x="70192" y="4572"/>
                  </a:lnTo>
                  <a:close/>
                </a:path>
              </a:pathLst>
            </a:custGeom>
            <a:solidFill>
              <a:srgbClr val="AAA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6" name="object 9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524"/>
              <a:ext cx="7373863" cy="7559040"/>
            </a:xfrm>
            <a:prstGeom prst="rect">
              <a:avLst/>
            </a:prstGeom>
          </p:spPr>
        </p:pic>
        <p:sp>
          <p:nvSpPr>
            <p:cNvPr id="97" name="object 97"/>
            <p:cNvSpPr/>
            <p:nvPr/>
          </p:nvSpPr>
          <p:spPr>
            <a:xfrm>
              <a:off x="4289573" y="2055590"/>
              <a:ext cx="927735" cy="2573020"/>
            </a:xfrm>
            <a:custGeom>
              <a:avLst/>
              <a:gdLst/>
              <a:ahLst/>
              <a:cxnLst/>
              <a:rect l="l" t="t" r="r" b="b"/>
              <a:pathLst>
                <a:path w="927735" h="2573020">
                  <a:moveTo>
                    <a:pt x="894111" y="2572988"/>
                  </a:moveTo>
                  <a:lnTo>
                    <a:pt x="791908" y="2566892"/>
                  </a:lnTo>
                  <a:lnTo>
                    <a:pt x="654557" y="2554700"/>
                  </a:lnTo>
                  <a:lnTo>
                    <a:pt x="563156" y="2540874"/>
                  </a:lnTo>
                  <a:lnTo>
                    <a:pt x="77819" y="2466212"/>
                  </a:lnTo>
                  <a:lnTo>
                    <a:pt x="33623" y="2458593"/>
                  </a:lnTo>
                  <a:lnTo>
                    <a:pt x="0" y="2452496"/>
                  </a:lnTo>
                  <a:lnTo>
                    <a:pt x="56483" y="611981"/>
                  </a:lnTo>
                  <a:lnTo>
                    <a:pt x="76295" y="335756"/>
                  </a:lnTo>
                  <a:lnTo>
                    <a:pt x="183165" y="0"/>
                  </a:lnTo>
                  <a:lnTo>
                    <a:pt x="309752" y="1523"/>
                  </a:lnTo>
                  <a:lnTo>
                    <a:pt x="358616" y="3047"/>
                  </a:lnTo>
                  <a:lnTo>
                    <a:pt x="927639" y="15335"/>
                  </a:lnTo>
                  <a:lnTo>
                    <a:pt x="899350" y="2183682"/>
                  </a:lnTo>
                  <a:lnTo>
                    <a:pt x="894111" y="2572988"/>
                  </a:lnTo>
                  <a:close/>
                </a:path>
              </a:pathLst>
            </a:custGeom>
            <a:solidFill>
              <a:srgbClr val="9EAE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4309480" y="2374582"/>
              <a:ext cx="793750" cy="2247900"/>
            </a:xfrm>
            <a:custGeom>
              <a:avLst/>
              <a:gdLst/>
              <a:ahLst/>
              <a:cxnLst/>
              <a:rect l="l" t="t" r="r" b="b"/>
              <a:pathLst>
                <a:path w="793750" h="2247900">
                  <a:moveTo>
                    <a:pt x="772001" y="2247899"/>
                  </a:moveTo>
                  <a:lnTo>
                    <a:pt x="636174" y="2237232"/>
                  </a:lnTo>
                  <a:lnTo>
                    <a:pt x="637127" y="1953005"/>
                  </a:lnTo>
                  <a:lnTo>
                    <a:pt x="638103" y="1753100"/>
                  </a:lnTo>
                  <a:lnTo>
                    <a:pt x="639365" y="1639626"/>
                  </a:lnTo>
                  <a:lnTo>
                    <a:pt x="638079" y="1631358"/>
                  </a:lnTo>
                  <a:lnTo>
                    <a:pt x="632793" y="1626538"/>
                  </a:lnTo>
                  <a:lnTo>
                    <a:pt x="604251" y="1619653"/>
                  </a:lnTo>
                  <a:lnTo>
                    <a:pt x="586978" y="1611713"/>
                  </a:lnTo>
                  <a:lnTo>
                    <a:pt x="573705" y="1596040"/>
                  </a:lnTo>
                  <a:lnTo>
                    <a:pt x="569023" y="1568767"/>
                  </a:lnTo>
                  <a:lnTo>
                    <a:pt x="570380" y="1506167"/>
                  </a:lnTo>
                  <a:lnTo>
                    <a:pt x="571880" y="1414510"/>
                  </a:lnTo>
                  <a:lnTo>
                    <a:pt x="573595" y="1295685"/>
                  </a:lnTo>
                  <a:lnTo>
                    <a:pt x="575119" y="1216247"/>
                  </a:lnTo>
                  <a:lnTo>
                    <a:pt x="587406" y="930878"/>
                  </a:lnTo>
                  <a:lnTo>
                    <a:pt x="615410" y="902684"/>
                  </a:lnTo>
                  <a:lnTo>
                    <a:pt x="642270" y="897350"/>
                  </a:lnTo>
                  <a:lnTo>
                    <a:pt x="641723" y="842791"/>
                  </a:lnTo>
                  <a:lnTo>
                    <a:pt x="641318" y="716125"/>
                  </a:lnTo>
                  <a:lnTo>
                    <a:pt x="642913" y="572867"/>
                  </a:lnTo>
                  <a:lnTo>
                    <a:pt x="648366" y="468534"/>
                  </a:lnTo>
                  <a:lnTo>
                    <a:pt x="646098" y="417774"/>
                  </a:lnTo>
                  <a:lnTo>
                    <a:pt x="628024" y="372156"/>
                  </a:lnTo>
                  <a:lnTo>
                    <a:pt x="599188" y="334975"/>
                  </a:lnTo>
                  <a:lnTo>
                    <a:pt x="564632" y="309520"/>
                  </a:lnTo>
                  <a:lnTo>
                    <a:pt x="499403" y="298180"/>
                  </a:lnTo>
                  <a:lnTo>
                    <a:pt x="391904" y="296941"/>
                  </a:lnTo>
                  <a:lnTo>
                    <a:pt x="324992" y="296037"/>
                  </a:lnTo>
                  <a:lnTo>
                    <a:pt x="276129" y="296037"/>
                  </a:lnTo>
                  <a:lnTo>
                    <a:pt x="213218" y="295155"/>
                  </a:lnTo>
                  <a:lnTo>
                    <a:pt x="155031" y="294703"/>
                  </a:lnTo>
                  <a:lnTo>
                    <a:pt x="105148" y="294536"/>
                  </a:lnTo>
                  <a:lnTo>
                    <a:pt x="0" y="294513"/>
                  </a:lnTo>
                  <a:lnTo>
                    <a:pt x="8334" y="249757"/>
                  </a:lnTo>
                  <a:lnTo>
                    <a:pt x="53339" y="12192"/>
                  </a:lnTo>
                  <a:lnTo>
                    <a:pt x="54863" y="0"/>
                  </a:lnTo>
                  <a:lnTo>
                    <a:pt x="57911" y="15240"/>
                  </a:lnTo>
                  <a:lnTo>
                    <a:pt x="94190" y="62186"/>
                  </a:lnTo>
                  <a:lnTo>
                    <a:pt x="137255" y="88487"/>
                  </a:lnTo>
                  <a:lnTo>
                    <a:pt x="192023" y="95154"/>
                  </a:lnTo>
                  <a:lnTo>
                    <a:pt x="231900" y="98131"/>
                  </a:lnTo>
                  <a:lnTo>
                    <a:pt x="277653" y="100679"/>
                  </a:lnTo>
                  <a:lnTo>
                    <a:pt x="328040" y="106870"/>
                  </a:lnTo>
                  <a:lnTo>
                    <a:pt x="367002" y="108582"/>
                  </a:lnTo>
                  <a:lnTo>
                    <a:pt x="414614" y="110275"/>
                  </a:lnTo>
                  <a:lnTo>
                    <a:pt x="468231" y="111933"/>
                  </a:lnTo>
                  <a:lnTo>
                    <a:pt x="733805" y="119062"/>
                  </a:lnTo>
                  <a:lnTo>
                    <a:pt x="757506" y="124112"/>
                  </a:lnTo>
                  <a:lnTo>
                    <a:pt x="776751" y="137743"/>
                  </a:lnTo>
                  <a:lnTo>
                    <a:pt x="789406" y="157678"/>
                  </a:lnTo>
                  <a:lnTo>
                    <a:pt x="793337" y="181641"/>
                  </a:lnTo>
                  <a:lnTo>
                    <a:pt x="773433" y="2021266"/>
                  </a:lnTo>
                  <a:lnTo>
                    <a:pt x="772001" y="2247899"/>
                  </a:lnTo>
                  <a:close/>
                </a:path>
              </a:pathLst>
            </a:custGeom>
            <a:solidFill>
              <a:srgbClr val="CDCD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3398605" y="5112353"/>
              <a:ext cx="1954530" cy="1706245"/>
            </a:xfrm>
            <a:custGeom>
              <a:avLst/>
              <a:gdLst/>
              <a:ahLst/>
              <a:cxnLst/>
              <a:rect l="l" t="t" r="r" b="b"/>
              <a:pathLst>
                <a:path w="1954529" h="1706245">
                  <a:moveTo>
                    <a:pt x="1844611" y="1706213"/>
                  </a:moveTo>
                  <a:lnTo>
                    <a:pt x="880300" y="1518475"/>
                  </a:lnTo>
                  <a:lnTo>
                    <a:pt x="866584" y="1552003"/>
                  </a:lnTo>
                  <a:lnTo>
                    <a:pt x="187642" y="1443704"/>
                  </a:lnTo>
                  <a:lnTo>
                    <a:pt x="183070" y="1454372"/>
                  </a:lnTo>
                  <a:lnTo>
                    <a:pt x="0" y="1407033"/>
                  </a:lnTo>
                  <a:lnTo>
                    <a:pt x="22089" y="1310205"/>
                  </a:lnTo>
                  <a:lnTo>
                    <a:pt x="39481" y="1235559"/>
                  </a:lnTo>
                  <a:lnTo>
                    <a:pt x="54959" y="1170527"/>
                  </a:lnTo>
                  <a:lnTo>
                    <a:pt x="189412" y="1185591"/>
                  </a:lnTo>
                  <a:lnTo>
                    <a:pt x="493216" y="1218961"/>
                  </a:lnTo>
                  <a:lnTo>
                    <a:pt x="817041" y="1252903"/>
                  </a:lnTo>
                  <a:lnTo>
                    <a:pt x="1011555" y="1269682"/>
                  </a:lnTo>
                  <a:lnTo>
                    <a:pt x="1055208" y="1268443"/>
                  </a:lnTo>
                  <a:lnTo>
                    <a:pt x="1100402" y="1261934"/>
                  </a:lnTo>
                  <a:lnTo>
                    <a:pt x="1146643" y="1250541"/>
                  </a:lnTo>
                  <a:lnTo>
                    <a:pt x="1193440" y="1234651"/>
                  </a:lnTo>
                  <a:lnTo>
                    <a:pt x="1240300" y="1214650"/>
                  </a:lnTo>
                  <a:lnTo>
                    <a:pt x="1286732" y="1190922"/>
                  </a:lnTo>
                  <a:lnTo>
                    <a:pt x="1332243" y="1163855"/>
                  </a:lnTo>
                  <a:lnTo>
                    <a:pt x="1376341" y="1133834"/>
                  </a:lnTo>
                  <a:lnTo>
                    <a:pt x="1418534" y="1101246"/>
                  </a:lnTo>
                  <a:lnTo>
                    <a:pt x="1458330" y="1066475"/>
                  </a:lnTo>
                  <a:lnTo>
                    <a:pt x="1495237" y="1029909"/>
                  </a:lnTo>
                  <a:lnTo>
                    <a:pt x="1528762" y="991933"/>
                  </a:lnTo>
                  <a:lnTo>
                    <a:pt x="1557047" y="953209"/>
                  </a:lnTo>
                  <a:lnTo>
                    <a:pt x="1582414" y="910754"/>
                  </a:lnTo>
                  <a:lnTo>
                    <a:pt x="1604873" y="865328"/>
                  </a:lnTo>
                  <a:lnTo>
                    <a:pt x="1624431" y="817693"/>
                  </a:lnTo>
                  <a:lnTo>
                    <a:pt x="1641097" y="768607"/>
                  </a:lnTo>
                  <a:lnTo>
                    <a:pt x="1654881" y="718834"/>
                  </a:lnTo>
                  <a:lnTo>
                    <a:pt x="1665789" y="669132"/>
                  </a:lnTo>
                  <a:lnTo>
                    <a:pt x="1673832" y="620263"/>
                  </a:lnTo>
                  <a:lnTo>
                    <a:pt x="1679016" y="572987"/>
                  </a:lnTo>
                  <a:lnTo>
                    <a:pt x="1681353" y="528066"/>
                  </a:lnTo>
                  <a:lnTo>
                    <a:pt x="1682649" y="476000"/>
                  </a:lnTo>
                  <a:lnTo>
                    <a:pt x="1684596" y="416048"/>
                  </a:lnTo>
                  <a:lnTo>
                    <a:pt x="1687017" y="351132"/>
                  </a:lnTo>
                  <a:lnTo>
                    <a:pt x="1689741" y="284171"/>
                  </a:lnTo>
                  <a:lnTo>
                    <a:pt x="1695398" y="155800"/>
                  </a:lnTo>
                  <a:lnTo>
                    <a:pt x="1702688" y="3048"/>
                  </a:lnTo>
                  <a:lnTo>
                    <a:pt x="1817252" y="476"/>
                  </a:lnTo>
                  <a:lnTo>
                    <a:pt x="1855279" y="0"/>
                  </a:lnTo>
                  <a:lnTo>
                    <a:pt x="1954434" y="0"/>
                  </a:lnTo>
                  <a:lnTo>
                    <a:pt x="1937670" y="798195"/>
                  </a:lnTo>
                  <a:lnTo>
                    <a:pt x="1900999" y="807339"/>
                  </a:lnTo>
                  <a:lnTo>
                    <a:pt x="1835467" y="1509331"/>
                  </a:lnTo>
                  <a:lnTo>
                    <a:pt x="1876615" y="1523047"/>
                  </a:lnTo>
                  <a:lnTo>
                    <a:pt x="1844611" y="1706213"/>
                  </a:lnTo>
                  <a:close/>
                </a:path>
              </a:pathLst>
            </a:custGeom>
            <a:solidFill>
              <a:srgbClr val="9EAE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0" y="1523"/>
              <a:ext cx="3960495" cy="6557009"/>
            </a:xfrm>
            <a:custGeom>
              <a:avLst/>
              <a:gdLst/>
              <a:ahLst/>
              <a:cxnLst/>
              <a:rect l="l" t="t" r="r" b="b"/>
              <a:pathLst>
                <a:path w="3960495" h="6557009">
                  <a:moveTo>
                    <a:pt x="0" y="6556488"/>
                  </a:moveTo>
                  <a:lnTo>
                    <a:pt x="0" y="0"/>
                  </a:lnTo>
                  <a:lnTo>
                    <a:pt x="3951840" y="0"/>
                  </a:lnTo>
                  <a:lnTo>
                    <a:pt x="3915812" y="596741"/>
                  </a:lnTo>
                  <a:lnTo>
                    <a:pt x="3950960" y="604361"/>
                  </a:lnTo>
                  <a:lnTo>
                    <a:pt x="3949608" y="935450"/>
                  </a:lnTo>
                  <a:lnTo>
                    <a:pt x="2812722" y="935450"/>
                  </a:lnTo>
                  <a:lnTo>
                    <a:pt x="2838630" y="1385697"/>
                  </a:lnTo>
                  <a:lnTo>
                    <a:pt x="2802054" y="1391793"/>
                  </a:lnTo>
                  <a:lnTo>
                    <a:pt x="2782242" y="1403985"/>
                  </a:lnTo>
                  <a:lnTo>
                    <a:pt x="2785735" y="1578006"/>
                  </a:lnTo>
                  <a:lnTo>
                    <a:pt x="1644004" y="1578006"/>
                  </a:lnTo>
                  <a:lnTo>
                    <a:pt x="1642290" y="1580080"/>
                  </a:lnTo>
                  <a:lnTo>
                    <a:pt x="1633717" y="1590020"/>
                  </a:lnTo>
                  <a:lnTo>
                    <a:pt x="1613143" y="1613408"/>
                  </a:lnTo>
                  <a:lnTo>
                    <a:pt x="1563654" y="1668972"/>
                  </a:lnTo>
                  <a:lnTo>
                    <a:pt x="1551338" y="1683269"/>
                  </a:lnTo>
                  <a:lnTo>
                    <a:pt x="1525037" y="1715357"/>
                  </a:lnTo>
                  <a:lnTo>
                    <a:pt x="1498614" y="1755901"/>
                  </a:lnTo>
                  <a:lnTo>
                    <a:pt x="1480603" y="1791604"/>
                  </a:lnTo>
                  <a:lnTo>
                    <a:pt x="1456242" y="1862842"/>
                  </a:lnTo>
                  <a:lnTo>
                    <a:pt x="1448282" y="1905042"/>
                  </a:lnTo>
                  <a:lnTo>
                    <a:pt x="1444484" y="1952075"/>
                  </a:lnTo>
                  <a:lnTo>
                    <a:pt x="1446183" y="2002714"/>
                  </a:lnTo>
                  <a:lnTo>
                    <a:pt x="1454713" y="2055730"/>
                  </a:lnTo>
                  <a:lnTo>
                    <a:pt x="1471409" y="2109897"/>
                  </a:lnTo>
                  <a:lnTo>
                    <a:pt x="1497605" y="2163984"/>
                  </a:lnTo>
                  <a:lnTo>
                    <a:pt x="1536578" y="2217306"/>
                  </a:lnTo>
                  <a:lnTo>
                    <a:pt x="1578980" y="2254260"/>
                  </a:lnTo>
                  <a:lnTo>
                    <a:pt x="1622907" y="2278070"/>
                  </a:lnTo>
                  <a:lnTo>
                    <a:pt x="1666452" y="2291958"/>
                  </a:lnTo>
                  <a:lnTo>
                    <a:pt x="1707711" y="2299147"/>
                  </a:lnTo>
                  <a:lnTo>
                    <a:pt x="1805173" y="2306621"/>
                  </a:lnTo>
                  <a:lnTo>
                    <a:pt x="1871176" y="2308955"/>
                  </a:lnTo>
                  <a:lnTo>
                    <a:pt x="1946138" y="2310479"/>
                  </a:lnTo>
                  <a:lnTo>
                    <a:pt x="1949614" y="2311646"/>
                  </a:lnTo>
                  <a:lnTo>
                    <a:pt x="1985419" y="2342800"/>
                  </a:lnTo>
                  <a:lnTo>
                    <a:pt x="2010241" y="2514981"/>
                  </a:lnTo>
                  <a:lnTo>
                    <a:pt x="1988905" y="2514981"/>
                  </a:lnTo>
                  <a:lnTo>
                    <a:pt x="1991953" y="2875121"/>
                  </a:lnTo>
                  <a:lnTo>
                    <a:pt x="1393878" y="2890361"/>
                  </a:lnTo>
                  <a:lnTo>
                    <a:pt x="1316059" y="4654581"/>
                  </a:lnTo>
                  <a:lnTo>
                    <a:pt x="1067361" y="4695729"/>
                  </a:lnTo>
                  <a:lnTo>
                    <a:pt x="1023070" y="4701826"/>
                  </a:lnTo>
                  <a:lnTo>
                    <a:pt x="1036786" y="4854511"/>
                  </a:lnTo>
                  <a:lnTo>
                    <a:pt x="1042882" y="4900231"/>
                  </a:lnTo>
                  <a:lnTo>
                    <a:pt x="1656292" y="4987195"/>
                  </a:lnTo>
                  <a:lnTo>
                    <a:pt x="1746035" y="4987195"/>
                  </a:lnTo>
                  <a:lnTo>
                    <a:pt x="1743255" y="5005578"/>
                  </a:lnTo>
                  <a:lnTo>
                    <a:pt x="1941566" y="5036058"/>
                  </a:lnTo>
                  <a:lnTo>
                    <a:pt x="1854623" y="5586984"/>
                  </a:lnTo>
                  <a:lnTo>
                    <a:pt x="1142132" y="5586984"/>
                  </a:lnTo>
                  <a:lnTo>
                    <a:pt x="1132893" y="5606796"/>
                  </a:lnTo>
                  <a:lnTo>
                    <a:pt x="890386" y="5983795"/>
                  </a:lnTo>
                  <a:lnTo>
                    <a:pt x="851441" y="6034897"/>
                  </a:lnTo>
                  <a:lnTo>
                    <a:pt x="798851" y="6085998"/>
                  </a:lnTo>
                  <a:lnTo>
                    <a:pt x="642607" y="6199972"/>
                  </a:lnTo>
                  <a:lnTo>
                    <a:pt x="530973" y="6279793"/>
                  </a:lnTo>
                  <a:lnTo>
                    <a:pt x="480486" y="6315170"/>
                  </a:lnTo>
                  <a:lnTo>
                    <a:pt x="438774" y="6343622"/>
                  </a:lnTo>
                  <a:lnTo>
                    <a:pt x="374549" y="6383480"/>
                  </a:lnTo>
                  <a:lnTo>
                    <a:pt x="332613" y="6408035"/>
                  </a:lnTo>
                  <a:lnTo>
                    <a:pt x="285596" y="6434363"/>
                  </a:lnTo>
                  <a:lnTo>
                    <a:pt x="235151" y="6460938"/>
                  </a:lnTo>
                  <a:lnTo>
                    <a:pt x="182928" y="6486232"/>
                  </a:lnTo>
                  <a:lnTo>
                    <a:pt x="130577" y="6508718"/>
                  </a:lnTo>
                  <a:lnTo>
                    <a:pt x="79261" y="6528061"/>
                  </a:lnTo>
                  <a:lnTo>
                    <a:pt x="18801" y="6549949"/>
                  </a:lnTo>
                  <a:lnTo>
                    <a:pt x="0" y="6556488"/>
                  </a:lnTo>
                  <a:close/>
                </a:path>
                <a:path w="3960495" h="6557009">
                  <a:moveTo>
                    <a:pt x="3165147" y="1400937"/>
                  </a:moveTo>
                  <a:lnTo>
                    <a:pt x="3177195" y="1146048"/>
                  </a:lnTo>
                  <a:lnTo>
                    <a:pt x="3177267" y="1144524"/>
                  </a:lnTo>
                  <a:lnTo>
                    <a:pt x="3177339" y="1143000"/>
                  </a:lnTo>
                  <a:lnTo>
                    <a:pt x="3119427" y="1139952"/>
                  </a:lnTo>
                  <a:lnTo>
                    <a:pt x="3125523" y="952309"/>
                  </a:lnTo>
                  <a:lnTo>
                    <a:pt x="2812722" y="935450"/>
                  </a:lnTo>
                  <a:lnTo>
                    <a:pt x="3949608" y="935450"/>
                  </a:lnTo>
                  <a:lnTo>
                    <a:pt x="3949340" y="1001077"/>
                  </a:lnTo>
                  <a:lnTo>
                    <a:pt x="3960103" y="1011840"/>
                  </a:lnTo>
                  <a:lnTo>
                    <a:pt x="3958716" y="1104900"/>
                  </a:lnTo>
                  <a:lnTo>
                    <a:pt x="3366601" y="1104900"/>
                  </a:lnTo>
                  <a:lnTo>
                    <a:pt x="3368125" y="1121664"/>
                  </a:lnTo>
                  <a:lnTo>
                    <a:pt x="3319261" y="1121664"/>
                  </a:lnTo>
                  <a:lnTo>
                    <a:pt x="3320595" y="1143000"/>
                  </a:lnTo>
                  <a:lnTo>
                    <a:pt x="3320690" y="1144524"/>
                  </a:lnTo>
                  <a:lnTo>
                    <a:pt x="3258206" y="1144524"/>
                  </a:lnTo>
                  <a:lnTo>
                    <a:pt x="3253634" y="1150620"/>
                  </a:lnTo>
                  <a:lnTo>
                    <a:pt x="3238394" y="1396365"/>
                  </a:lnTo>
                  <a:lnTo>
                    <a:pt x="3165147" y="1400937"/>
                  </a:lnTo>
                  <a:close/>
                </a:path>
                <a:path w="3960495" h="6557009">
                  <a:moveTo>
                    <a:pt x="3836469" y="1115568"/>
                  </a:moveTo>
                  <a:lnTo>
                    <a:pt x="3827325" y="1107948"/>
                  </a:lnTo>
                  <a:lnTo>
                    <a:pt x="3366601" y="1104900"/>
                  </a:lnTo>
                  <a:lnTo>
                    <a:pt x="3958716" y="1104900"/>
                  </a:lnTo>
                  <a:lnTo>
                    <a:pt x="3958671" y="1107948"/>
                  </a:lnTo>
                  <a:lnTo>
                    <a:pt x="3958580" y="1114044"/>
                  </a:lnTo>
                  <a:lnTo>
                    <a:pt x="3836469" y="1115568"/>
                  </a:lnTo>
                  <a:close/>
                </a:path>
                <a:path w="3960495" h="6557009">
                  <a:moveTo>
                    <a:pt x="3320785" y="1146048"/>
                  </a:moveTo>
                  <a:lnTo>
                    <a:pt x="3258206" y="1144524"/>
                  </a:lnTo>
                  <a:lnTo>
                    <a:pt x="3320690" y="1144524"/>
                  </a:lnTo>
                  <a:lnTo>
                    <a:pt x="3320785" y="1146048"/>
                  </a:lnTo>
                  <a:close/>
                </a:path>
                <a:path w="3960495" h="6557009">
                  <a:moveTo>
                    <a:pt x="2676991" y="2014442"/>
                  </a:moveTo>
                  <a:lnTo>
                    <a:pt x="2672419" y="1956435"/>
                  </a:lnTo>
                  <a:lnTo>
                    <a:pt x="1869842" y="1935099"/>
                  </a:lnTo>
                  <a:lnTo>
                    <a:pt x="1869842" y="1701546"/>
                  </a:lnTo>
                  <a:lnTo>
                    <a:pt x="1644004" y="1578006"/>
                  </a:lnTo>
                  <a:lnTo>
                    <a:pt x="2785735" y="1578006"/>
                  </a:lnTo>
                  <a:lnTo>
                    <a:pt x="2794434" y="2011394"/>
                  </a:lnTo>
                  <a:lnTo>
                    <a:pt x="2676991" y="2014442"/>
                  </a:lnTo>
                  <a:close/>
                </a:path>
                <a:path w="3960495" h="6557009">
                  <a:moveTo>
                    <a:pt x="1746035" y="4987195"/>
                  </a:moveTo>
                  <a:lnTo>
                    <a:pt x="1656292" y="4987195"/>
                  </a:lnTo>
                  <a:lnTo>
                    <a:pt x="1665436" y="4936902"/>
                  </a:lnTo>
                  <a:lnTo>
                    <a:pt x="1724872" y="4614862"/>
                  </a:lnTo>
                  <a:lnTo>
                    <a:pt x="1729444" y="4616386"/>
                  </a:lnTo>
                  <a:lnTo>
                    <a:pt x="1805739" y="4630102"/>
                  </a:lnTo>
                  <a:lnTo>
                    <a:pt x="1752399" y="4955191"/>
                  </a:lnTo>
                  <a:lnTo>
                    <a:pt x="1750875" y="4955191"/>
                  </a:lnTo>
                  <a:lnTo>
                    <a:pt x="1746035" y="4987195"/>
                  </a:lnTo>
                  <a:close/>
                </a:path>
                <a:path w="3960495" h="6557009">
                  <a:moveTo>
                    <a:pt x="1836314" y="5702999"/>
                  </a:moveTo>
                  <a:lnTo>
                    <a:pt x="1142132" y="5586984"/>
                  </a:lnTo>
                  <a:lnTo>
                    <a:pt x="1854623" y="5586984"/>
                  </a:lnTo>
                  <a:lnTo>
                    <a:pt x="1836314" y="5702999"/>
                  </a:lnTo>
                  <a:close/>
                </a:path>
              </a:pathLst>
            </a:custGeom>
            <a:solidFill>
              <a:srgbClr val="8E97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1160420" y="1396365"/>
              <a:ext cx="3121660" cy="5111115"/>
            </a:xfrm>
            <a:custGeom>
              <a:avLst/>
              <a:gdLst/>
              <a:ahLst/>
              <a:cxnLst/>
              <a:rect l="l" t="t" r="r" b="b"/>
              <a:pathLst>
                <a:path w="3121660" h="5111115">
                  <a:moveTo>
                    <a:pt x="848296" y="1118616"/>
                  </a:moveTo>
                  <a:lnTo>
                    <a:pt x="846707" y="1118616"/>
                  </a:lnTo>
                  <a:lnTo>
                    <a:pt x="840676" y="976693"/>
                  </a:lnTo>
                  <a:lnTo>
                    <a:pt x="1908619" y="926306"/>
                  </a:lnTo>
                  <a:lnTo>
                    <a:pt x="1919287" y="924782"/>
                  </a:lnTo>
                  <a:lnTo>
                    <a:pt x="1922335" y="915638"/>
                  </a:lnTo>
                  <a:lnTo>
                    <a:pt x="1923859" y="914114"/>
                  </a:lnTo>
                  <a:lnTo>
                    <a:pt x="1923859" y="912590"/>
                  </a:lnTo>
                  <a:lnTo>
                    <a:pt x="1925383" y="903446"/>
                  </a:lnTo>
                  <a:lnTo>
                    <a:pt x="1925383" y="898874"/>
                  </a:lnTo>
                  <a:lnTo>
                    <a:pt x="1980342" y="61055"/>
                  </a:lnTo>
                  <a:lnTo>
                    <a:pt x="1984914" y="1524"/>
                  </a:lnTo>
                  <a:lnTo>
                    <a:pt x="2007774" y="0"/>
                  </a:lnTo>
                  <a:lnTo>
                    <a:pt x="2074926" y="0"/>
                  </a:lnTo>
                  <a:lnTo>
                    <a:pt x="3121533" y="18288"/>
                  </a:lnTo>
                  <a:lnTo>
                    <a:pt x="3121533" y="65627"/>
                  </a:lnTo>
                  <a:lnTo>
                    <a:pt x="2976657" y="673036"/>
                  </a:lnTo>
                  <a:lnTo>
                    <a:pt x="2932366" y="834771"/>
                  </a:lnTo>
                  <a:lnTo>
                    <a:pt x="2831040" y="1080420"/>
                  </a:lnTo>
                  <a:lnTo>
                    <a:pt x="869632" y="1080420"/>
                  </a:lnTo>
                  <a:lnTo>
                    <a:pt x="869632" y="1112520"/>
                  </a:lnTo>
                  <a:lnTo>
                    <a:pt x="857440" y="1117092"/>
                  </a:lnTo>
                  <a:lnTo>
                    <a:pt x="849820" y="1117092"/>
                  </a:lnTo>
                  <a:lnTo>
                    <a:pt x="848296" y="1118616"/>
                  </a:lnTo>
                  <a:close/>
                </a:path>
                <a:path w="3121660" h="5111115">
                  <a:moveTo>
                    <a:pt x="1947155" y="4598098"/>
                  </a:moveTo>
                  <a:lnTo>
                    <a:pt x="968787" y="4598098"/>
                  </a:lnTo>
                  <a:lnTo>
                    <a:pt x="1136618" y="3297840"/>
                  </a:lnTo>
                  <a:lnTo>
                    <a:pt x="506539" y="3180397"/>
                  </a:lnTo>
                  <a:lnTo>
                    <a:pt x="564451" y="2344102"/>
                  </a:lnTo>
                  <a:lnTo>
                    <a:pt x="541591" y="1796224"/>
                  </a:lnTo>
                  <a:lnTo>
                    <a:pt x="1052703" y="1754981"/>
                  </a:lnTo>
                  <a:lnTo>
                    <a:pt x="1081659" y="1727549"/>
                  </a:lnTo>
                  <a:lnTo>
                    <a:pt x="1087850" y="1081944"/>
                  </a:lnTo>
                  <a:lnTo>
                    <a:pt x="869632" y="1080420"/>
                  </a:lnTo>
                  <a:lnTo>
                    <a:pt x="2831040" y="1080420"/>
                  </a:lnTo>
                  <a:lnTo>
                    <a:pt x="2752344" y="1271206"/>
                  </a:lnTo>
                  <a:lnTo>
                    <a:pt x="2699682" y="1529976"/>
                  </a:lnTo>
                  <a:lnTo>
                    <a:pt x="2579370" y="2090356"/>
                  </a:lnTo>
                  <a:lnTo>
                    <a:pt x="2458200" y="2649021"/>
                  </a:lnTo>
                  <a:lnTo>
                    <a:pt x="2402967" y="2902648"/>
                  </a:lnTo>
                  <a:lnTo>
                    <a:pt x="2253424" y="3592353"/>
                  </a:lnTo>
                  <a:lnTo>
                    <a:pt x="1947155" y="4598098"/>
                  </a:lnTo>
                  <a:close/>
                </a:path>
                <a:path w="3121660" h="5111115">
                  <a:moveTo>
                    <a:pt x="474636" y="4526375"/>
                  </a:moveTo>
                  <a:lnTo>
                    <a:pt x="328041" y="4526375"/>
                  </a:lnTo>
                  <a:lnTo>
                    <a:pt x="334136" y="4485132"/>
                  </a:lnTo>
                  <a:lnTo>
                    <a:pt x="477488" y="4504944"/>
                  </a:lnTo>
                  <a:lnTo>
                    <a:pt x="474636" y="4526375"/>
                  </a:lnTo>
                  <a:close/>
                </a:path>
                <a:path w="3121660" h="5111115">
                  <a:moveTo>
                    <a:pt x="631520" y="4565999"/>
                  </a:moveTo>
                  <a:lnTo>
                    <a:pt x="99155" y="4565999"/>
                  </a:lnTo>
                  <a:lnTo>
                    <a:pt x="123539" y="4506563"/>
                  </a:lnTo>
                  <a:lnTo>
                    <a:pt x="328041" y="4526375"/>
                  </a:lnTo>
                  <a:lnTo>
                    <a:pt x="474636" y="4526375"/>
                  </a:lnTo>
                  <a:lnTo>
                    <a:pt x="471392" y="4550759"/>
                  </a:lnTo>
                  <a:lnTo>
                    <a:pt x="631520" y="4565999"/>
                  </a:lnTo>
                  <a:close/>
                </a:path>
                <a:path w="3121660" h="5111115">
                  <a:moveTo>
                    <a:pt x="0" y="5110829"/>
                  </a:moveTo>
                  <a:lnTo>
                    <a:pt x="29146" y="5065140"/>
                  </a:lnTo>
                  <a:lnTo>
                    <a:pt x="56926" y="4974333"/>
                  </a:lnTo>
                  <a:lnTo>
                    <a:pt x="83867" y="4860750"/>
                  </a:lnTo>
                  <a:lnTo>
                    <a:pt x="107379" y="4756597"/>
                  </a:lnTo>
                  <a:lnTo>
                    <a:pt x="117443" y="4710970"/>
                  </a:lnTo>
                  <a:lnTo>
                    <a:pt x="129635" y="4663725"/>
                  </a:lnTo>
                  <a:lnTo>
                    <a:pt x="36575" y="4637722"/>
                  </a:lnTo>
                  <a:lnTo>
                    <a:pt x="56388" y="4564475"/>
                  </a:lnTo>
                  <a:lnTo>
                    <a:pt x="99155" y="4565999"/>
                  </a:lnTo>
                  <a:lnTo>
                    <a:pt x="631520" y="4565999"/>
                  </a:lnTo>
                  <a:lnTo>
                    <a:pt x="968787" y="4598098"/>
                  </a:lnTo>
                  <a:lnTo>
                    <a:pt x="1947155" y="4598098"/>
                  </a:lnTo>
                  <a:lnTo>
                    <a:pt x="1929955" y="4654581"/>
                  </a:lnTo>
                  <a:lnTo>
                    <a:pt x="1926907" y="4685062"/>
                  </a:lnTo>
                  <a:lnTo>
                    <a:pt x="1986438" y="4903279"/>
                  </a:lnTo>
                  <a:lnTo>
                    <a:pt x="1977294" y="4953667"/>
                  </a:lnTo>
                  <a:lnTo>
                    <a:pt x="218122" y="5086445"/>
                  </a:lnTo>
                  <a:lnTo>
                    <a:pt x="0" y="5110829"/>
                  </a:lnTo>
                  <a:close/>
                </a:path>
              </a:pathLst>
            </a:custGeom>
            <a:solidFill>
              <a:srgbClr val="9EAE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2001097" y="1396365"/>
              <a:ext cx="2280920" cy="1344930"/>
            </a:xfrm>
            <a:custGeom>
              <a:avLst/>
              <a:gdLst/>
              <a:ahLst/>
              <a:cxnLst/>
              <a:rect l="l" t="t" r="r" b="b"/>
              <a:pathLst>
                <a:path w="2280920" h="1344930">
                  <a:moveTo>
                    <a:pt x="7619" y="1118616"/>
                  </a:moveTo>
                  <a:lnTo>
                    <a:pt x="6031" y="1118616"/>
                  </a:lnTo>
                  <a:lnTo>
                    <a:pt x="97" y="978979"/>
                  </a:lnTo>
                  <a:lnTo>
                    <a:pt x="0" y="976693"/>
                  </a:lnTo>
                  <a:lnTo>
                    <a:pt x="1067942" y="926306"/>
                  </a:lnTo>
                  <a:lnTo>
                    <a:pt x="1078610" y="924782"/>
                  </a:lnTo>
                  <a:lnTo>
                    <a:pt x="1081658" y="915638"/>
                  </a:lnTo>
                  <a:lnTo>
                    <a:pt x="1083182" y="914114"/>
                  </a:lnTo>
                  <a:lnTo>
                    <a:pt x="1083182" y="912590"/>
                  </a:lnTo>
                  <a:lnTo>
                    <a:pt x="1084675" y="903636"/>
                  </a:lnTo>
                  <a:lnTo>
                    <a:pt x="1084796" y="897510"/>
                  </a:lnTo>
                  <a:lnTo>
                    <a:pt x="1139666" y="61055"/>
                  </a:lnTo>
                  <a:lnTo>
                    <a:pt x="1144238" y="1523"/>
                  </a:lnTo>
                  <a:lnTo>
                    <a:pt x="1167098" y="0"/>
                  </a:lnTo>
                  <a:lnTo>
                    <a:pt x="1234249" y="0"/>
                  </a:lnTo>
                  <a:lnTo>
                    <a:pt x="1258633" y="1523"/>
                  </a:lnTo>
                  <a:lnTo>
                    <a:pt x="1260077" y="4571"/>
                  </a:lnTo>
                  <a:lnTo>
                    <a:pt x="1264396" y="12191"/>
                  </a:lnTo>
                  <a:lnTo>
                    <a:pt x="1295900" y="39821"/>
                  </a:lnTo>
                  <a:lnTo>
                    <a:pt x="1333404" y="48863"/>
                  </a:lnTo>
                  <a:lnTo>
                    <a:pt x="2280856" y="65627"/>
                  </a:lnTo>
                  <a:lnTo>
                    <a:pt x="2250808" y="192309"/>
                  </a:lnTo>
                  <a:lnTo>
                    <a:pt x="1359407" y="192309"/>
                  </a:lnTo>
                  <a:lnTo>
                    <a:pt x="1309751" y="213398"/>
                  </a:lnTo>
                  <a:lnTo>
                    <a:pt x="1288268" y="252364"/>
                  </a:lnTo>
                  <a:lnTo>
                    <a:pt x="1283661" y="289902"/>
                  </a:lnTo>
                  <a:lnTo>
                    <a:pt x="1284636" y="306704"/>
                  </a:lnTo>
                  <a:lnTo>
                    <a:pt x="1279049" y="386264"/>
                  </a:lnTo>
                  <a:lnTo>
                    <a:pt x="1266301" y="568844"/>
                  </a:lnTo>
                  <a:lnTo>
                    <a:pt x="1252409" y="770303"/>
                  </a:lnTo>
                  <a:lnTo>
                    <a:pt x="1243393" y="906494"/>
                  </a:lnTo>
                  <a:lnTo>
                    <a:pt x="1252576" y="963985"/>
                  </a:lnTo>
                  <a:lnTo>
                    <a:pt x="1280207" y="992302"/>
                  </a:lnTo>
                  <a:lnTo>
                    <a:pt x="1309267" y="1001742"/>
                  </a:lnTo>
                  <a:lnTo>
                    <a:pt x="1322736" y="1002601"/>
                  </a:lnTo>
                  <a:lnTo>
                    <a:pt x="1511903" y="1011745"/>
                  </a:lnTo>
                  <a:lnTo>
                    <a:pt x="2044567" y="1011745"/>
                  </a:lnTo>
                  <a:lnTo>
                    <a:pt x="2038111" y="1035653"/>
                  </a:lnTo>
                  <a:lnTo>
                    <a:pt x="2024847" y="1080420"/>
                  </a:lnTo>
                  <a:lnTo>
                    <a:pt x="28955" y="1080420"/>
                  </a:lnTo>
                  <a:lnTo>
                    <a:pt x="28955" y="1112520"/>
                  </a:lnTo>
                  <a:lnTo>
                    <a:pt x="16763" y="1117092"/>
                  </a:lnTo>
                  <a:lnTo>
                    <a:pt x="9143" y="1117092"/>
                  </a:lnTo>
                  <a:lnTo>
                    <a:pt x="7619" y="1118616"/>
                  </a:lnTo>
                  <a:close/>
                </a:path>
                <a:path w="2280920" h="1344930">
                  <a:moveTo>
                    <a:pt x="2044567" y="1011745"/>
                  </a:moveTo>
                  <a:lnTo>
                    <a:pt x="1511903" y="1011745"/>
                  </a:lnTo>
                  <a:lnTo>
                    <a:pt x="1557535" y="999648"/>
                  </a:lnTo>
                  <a:lnTo>
                    <a:pt x="1580566" y="978979"/>
                  </a:lnTo>
                  <a:lnTo>
                    <a:pt x="1588720" y="959453"/>
                  </a:lnTo>
                  <a:lnTo>
                    <a:pt x="1589722" y="950785"/>
                  </a:lnTo>
                  <a:lnTo>
                    <a:pt x="1670589" y="312800"/>
                  </a:lnTo>
                  <a:lnTo>
                    <a:pt x="1665897" y="270447"/>
                  </a:lnTo>
                  <a:lnTo>
                    <a:pt x="1646765" y="240363"/>
                  </a:lnTo>
                  <a:lnTo>
                    <a:pt x="1619328" y="220566"/>
                  </a:lnTo>
                  <a:lnTo>
                    <a:pt x="1589722" y="209073"/>
                  </a:lnTo>
                  <a:lnTo>
                    <a:pt x="1580578" y="204501"/>
                  </a:lnTo>
                  <a:lnTo>
                    <a:pt x="1359407" y="192309"/>
                  </a:lnTo>
                  <a:lnTo>
                    <a:pt x="2250808" y="192309"/>
                  </a:lnTo>
                  <a:lnTo>
                    <a:pt x="2149095" y="621125"/>
                  </a:lnTo>
                  <a:lnTo>
                    <a:pt x="1972722" y="621125"/>
                  </a:lnTo>
                  <a:lnTo>
                    <a:pt x="1936209" y="626603"/>
                  </a:lnTo>
                  <a:lnTo>
                    <a:pt x="1899284" y="642092"/>
                  </a:lnTo>
                  <a:lnTo>
                    <a:pt x="1867789" y="666171"/>
                  </a:lnTo>
                  <a:lnTo>
                    <a:pt x="1839753" y="725464"/>
                  </a:lnTo>
                  <a:lnTo>
                    <a:pt x="1830419" y="804482"/>
                  </a:lnTo>
                  <a:lnTo>
                    <a:pt x="1827752" y="845439"/>
                  </a:lnTo>
                  <a:lnTo>
                    <a:pt x="1826585" y="862860"/>
                  </a:lnTo>
                  <a:lnTo>
                    <a:pt x="1825275" y="878443"/>
                  </a:lnTo>
                  <a:lnTo>
                    <a:pt x="1823680" y="892025"/>
                  </a:lnTo>
                  <a:lnTo>
                    <a:pt x="1821656" y="903446"/>
                  </a:lnTo>
                  <a:lnTo>
                    <a:pt x="1821416" y="912590"/>
                  </a:lnTo>
                  <a:lnTo>
                    <a:pt x="1847198" y="948887"/>
                  </a:lnTo>
                  <a:lnTo>
                    <a:pt x="1897555" y="957022"/>
                  </a:lnTo>
                  <a:lnTo>
                    <a:pt x="2059342" y="957022"/>
                  </a:lnTo>
                  <a:lnTo>
                    <a:pt x="2044567" y="1011745"/>
                  </a:lnTo>
                  <a:close/>
                </a:path>
                <a:path w="2280920" h="1344930">
                  <a:moveTo>
                    <a:pt x="2137505" y="669988"/>
                  </a:moveTo>
                  <a:lnTo>
                    <a:pt x="2137505" y="660749"/>
                  </a:lnTo>
                  <a:lnTo>
                    <a:pt x="2135981" y="654653"/>
                  </a:lnTo>
                  <a:lnTo>
                    <a:pt x="2074545" y="626840"/>
                  </a:lnTo>
                  <a:lnTo>
                    <a:pt x="2028405" y="622839"/>
                  </a:lnTo>
                  <a:lnTo>
                    <a:pt x="1974246" y="621125"/>
                  </a:lnTo>
                  <a:lnTo>
                    <a:pt x="2149095" y="621125"/>
                  </a:lnTo>
                  <a:lnTo>
                    <a:pt x="2137505" y="669988"/>
                  </a:lnTo>
                  <a:close/>
                </a:path>
                <a:path w="2280920" h="1344930">
                  <a:moveTo>
                    <a:pt x="2059342" y="957022"/>
                  </a:moveTo>
                  <a:lnTo>
                    <a:pt x="1897555" y="957022"/>
                  </a:lnTo>
                  <a:lnTo>
                    <a:pt x="1933003" y="955357"/>
                  </a:lnTo>
                  <a:lnTo>
                    <a:pt x="1986556" y="937587"/>
                  </a:lnTo>
                  <a:lnTo>
                    <a:pt x="2035242" y="903636"/>
                  </a:lnTo>
                  <a:lnTo>
                    <a:pt x="2072480" y="865399"/>
                  </a:lnTo>
                  <a:lnTo>
                    <a:pt x="2091689" y="834771"/>
                  </a:lnTo>
                  <a:lnTo>
                    <a:pt x="2075411" y="897510"/>
                  </a:lnTo>
                  <a:lnTo>
                    <a:pt x="2059342" y="957022"/>
                  </a:lnTo>
                  <a:close/>
                </a:path>
                <a:path w="2280920" h="1344930">
                  <a:moveTo>
                    <a:pt x="976407" y="1344453"/>
                  </a:moveTo>
                  <a:lnTo>
                    <a:pt x="395096" y="1330737"/>
                  </a:lnTo>
                  <a:lnTo>
                    <a:pt x="247173" y="1081944"/>
                  </a:lnTo>
                  <a:lnTo>
                    <a:pt x="28955" y="1080420"/>
                  </a:lnTo>
                  <a:lnTo>
                    <a:pt x="2024847" y="1080420"/>
                  </a:lnTo>
                  <a:lnTo>
                    <a:pt x="1997097" y="1174081"/>
                  </a:lnTo>
                  <a:lnTo>
                    <a:pt x="1969674" y="1237678"/>
                  </a:lnTo>
                  <a:lnTo>
                    <a:pt x="1942568" y="1243988"/>
                  </a:lnTo>
                  <a:lnTo>
                    <a:pt x="1924633" y="1255014"/>
                  </a:lnTo>
                  <a:lnTo>
                    <a:pt x="1914717" y="1265753"/>
                  </a:lnTo>
                  <a:lnTo>
                    <a:pt x="1911667" y="1271206"/>
                  </a:lnTo>
                  <a:lnTo>
                    <a:pt x="976407" y="1344453"/>
                  </a:lnTo>
                  <a:close/>
                </a:path>
              </a:pathLst>
            </a:custGeom>
            <a:solidFill>
              <a:srgbClr val="CDCD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3456612" y="2400490"/>
              <a:ext cx="0" cy="5080"/>
            </a:xfrm>
            <a:custGeom>
              <a:avLst/>
              <a:gdLst/>
              <a:ahLst/>
              <a:cxnLst/>
              <a:rect l="l" t="t" r="r" b="b"/>
              <a:pathLst>
                <a:path h="5080">
                  <a:moveTo>
                    <a:pt x="0" y="4571"/>
                  </a:moveTo>
                  <a:lnTo>
                    <a:pt x="0" y="0"/>
                  </a:lnTo>
                  <a:lnTo>
                    <a:pt x="0" y="4571"/>
                  </a:lnTo>
                  <a:close/>
                </a:path>
              </a:pathLst>
            </a:custGeom>
            <a:solidFill>
              <a:srgbClr val="AFA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1160420" y="5869304"/>
              <a:ext cx="2033905" cy="721995"/>
            </a:xfrm>
            <a:custGeom>
              <a:avLst/>
              <a:gdLst/>
              <a:ahLst/>
              <a:cxnLst/>
              <a:rect l="l" t="t" r="r" b="b"/>
              <a:pathLst>
                <a:path w="2033905" h="721995">
                  <a:moveTo>
                    <a:pt x="1631112" y="123634"/>
                  </a:moveTo>
                  <a:lnTo>
                    <a:pt x="967263" y="123634"/>
                  </a:lnTo>
                  <a:lnTo>
                    <a:pt x="984027" y="0"/>
                  </a:lnTo>
                  <a:lnTo>
                    <a:pt x="1351788" y="38195"/>
                  </a:lnTo>
                  <a:lnTo>
                    <a:pt x="1631112" y="123634"/>
                  </a:lnTo>
                  <a:close/>
                </a:path>
                <a:path w="2033905" h="721995">
                  <a:moveTo>
                    <a:pt x="473793" y="53435"/>
                  </a:moveTo>
                  <a:lnTo>
                    <a:pt x="326517" y="53435"/>
                  </a:lnTo>
                  <a:lnTo>
                    <a:pt x="334137" y="12192"/>
                  </a:lnTo>
                  <a:lnTo>
                    <a:pt x="477488" y="30480"/>
                  </a:lnTo>
                  <a:lnTo>
                    <a:pt x="473793" y="53435"/>
                  </a:lnTo>
                  <a:close/>
                </a:path>
                <a:path w="2033905" h="721995">
                  <a:moveTo>
                    <a:pt x="635321" y="93059"/>
                  </a:moveTo>
                  <a:lnTo>
                    <a:pt x="97631" y="93059"/>
                  </a:lnTo>
                  <a:lnTo>
                    <a:pt x="122015" y="33623"/>
                  </a:lnTo>
                  <a:lnTo>
                    <a:pt x="326517" y="53435"/>
                  </a:lnTo>
                  <a:lnTo>
                    <a:pt x="473793" y="53435"/>
                  </a:lnTo>
                  <a:lnTo>
                    <a:pt x="469868" y="77819"/>
                  </a:lnTo>
                  <a:lnTo>
                    <a:pt x="635321" y="93059"/>
                  </a:lnTo>
                  <a:close/>
                </a:path>
                <a:path w="2033905" h="721995">
                  <a:moveTo>
                    <a:pt x="44196" y="721804"/>
                  </a:moveTo>
                  <a:lnTo>
                    <a:pt x="26836" y="677441"/>
                  </a:lnTo>
                  <a:lnTo>
                    <a:pt x="0" y="637889"/>
                  </a:lnTo>
                  <a:lnTo>
                    <a:pt x="10834" y="622981"/>
                  </a:lnTo>
                  <a:lnTo>
                    <a:pt x="35052" y="575310"/>
                  </a:lnTo>
                  <a:lnTo>
                    <a:pt x="55402" y="501393"/>
                  </a:lnTo>
                  <a:lnTo>
                    <a:pt x="82343" y="387810"/>
                  </a:lnTo>
                  <a:lnTo>
                    <a:pt x="105855" y="283657"/>
                  </a:lnTo>
                  <a:lnTo>
                    <a:pt x="115919" y="238029"/>
                  </a:lnTo>
                  <a:lnTo>
                    <a:pt x="128111" y="190785"/>
                  </a:lnTo>
                  <a:lnTo>
                    <a:pt x="35052" y="164782"/>
                  </a:lnTo>
                  <a:lnTo>
                    <a:pt x="56388" y="91535"/>
                  </a:lnTo>
                  <a:lnTo>
                    <a:pt x="97631" y="93059"/>
                  </a:lnTo>
                  <a:lnTo>
                    <a:pt x="635321" y="93059"/>
                  </a:lnTo>
                  <a:lnTo>
                    <a:pt x="967263" y="123634"/>
                  </a:lnTo>
                  <a:lnTo>
                    <a:pt x="1631112" y="123634"/>
                  </a:lnTo>
                  <a:lnTo>
                    <a:pt x="1840683" y="187737"/>
                  </a:lnTo>
                  <a:lnTo>
                    <a:pt x="329565" y="187737"/>
                  </a:lnTo>
                  <a:lnTo>
                    <a:pt x="329657" y="190785"/>
                  </a:lnTo>
                  <a:lnTo>
                    <a:pt x="330189" y="199548"/>
                  </a:lnTo>
                  <a:lnTo>
                    <a:pt x="330314" y="201597"/>
                  </a:lnTo>
                  <a:lnTo>
                    <a:pt x="324434" y="234048"/>
                  </a:lnTo>
                  <a:lnTo>
                    <a:pt x="313280" y="282239"/>
                  </a:lnTo>
                  <a:lnTo>
                    <a:pt x="298434" y="340547"/>
                  </a:lnTo>
                  <a:lnTo>
                    <a:pt x="281327" y="404180"/>
                  </a:lnTo>
                  <a:lnTo>
                    <a:pt x="263426" y="468139"/>
                  </a:lnTo>
                  <a:lnTo>
                    <a:pt x="246200" y="527425"/>
                  </a:lnTo>
                  <a:lnTo>
                    <a:pt x="231117" y="577039"/>
                  </a:lnTo>
                  <a:lnTo>
                    <a:pt x="211455" y="623530"/>
                  </a:lnTo>
                  <a:lnTo>
                    <a:pt x="206692" y="634650"/>
                  </a:lnTo>
                  <a:lnTo>
                    <a:pt x="204216" y="644342"/>
                  </a:lnTo>
                  <a:lnTo>
                    <a:pt x="202882" y="651605"/>
                  </a:lnTo>
                  <a:lnTo>
                    <a:pt x="203073" y="656882"/>
                  </a:lnTo>
                  <a:lnTo>
                    <a:pt x="204406" y="665178"/>
                  </a:lnTo>
                  <a:lnTo>
                    <a:pt x="208026" y="675474"/>
                  </a:lnTo>
                  <a:lnTo>
                    <a:pt x="215074" y="686752"/>
                  </a:lnTo>
                  <a:lnTo>
                    <a:pt x="44196" y="721804"/>
                  </a:lnTo>
                  <a:close/>
                </a:path>
                <a:path w="2033905" h="721995">
                  <a:moveTo>
                    <a:pt x="1986438" y="428815"/>
                  </a:moveTo>
                  <a:lnTo>
                    <a:pt x="1986438" y="427291"/>
                  </a:lnTo>
                  <a:lnTo>
                    <a:pt x="1969159" y="413908"/>
                  </a:lnTo>
                  <a:lnTo>
                    <a:pt x="1923859" y="393763"/>
                  </a:lnTo>
                  <a:lnTo>
                    <a:pt x="1873549" y="386242"/>
                  </a:lnTo>
                  <a:lnTo>
                    <a:pt x="329565" y="187737"/>
                  </a:lnTo>
                  <a:lnTo>
                    <a:pt x="1840683" y="187737"/>
                  </a:lnTo>
                  <a:lnTo>
                    <a:pt x="1925383" y="213645"/>
                  </a:lnTo>
                  <a:lnTo>
                    <a:pt x="1941416" y="213979"/>
                  </a:lnTo>
                  <a:lnTo>
                    <a:pt x="2028893" y="213979"/>
                  </a:lnTo>
                  <a:lnTo>
                    <a:pt x="1986438" y="428815"/>
                  </a:lnTo>
                  <a:close/>
                </a:path>
                <a:path w="2033905" h="721995">
                  <a:moveTo>
                    <a:pt x="2028893" y="213979"/>
                  </a:moveTo>
                  <a:lnTo>
                    <a:pt x="1941416" y="213979"/>
                  </a:lnTo>
                  <a:lnTo>
                    <a:pt x="1957280" y="212883"/>
                  </a:lnTo>
                  <a:lnTo>
                    <a:pt x="1972840" y="210645"/>
                  </a:lnTo>
                  <a:lnTo>
                    <a:pt x="2011215" y="199548"/>
                  </a:lnTo>
                  <a:lnTo>
                    <a:pt x="2032253" y="189261"/>
                  </a:lnTo>
                  <a:lnTo>
                    <a:pt x="2033778" y="189261"/>
                  </a:lnTo>
                  <a:lnTo>
                    <a:pt x="2028959" y="213645"/>
                  </a:lnTo>
                  <a:lnTo>
                    <a:pt x="2028893" y="213979"/>
                  </a:lnTo>
                  <a:close/>
                </a:path>
              </a:pathLst>
            </a:custGeom>
            <a:solidFill>
              <a:srgbClr val="CDCD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3085803" y="6053995"/>
              <a:ext cx="110489" cy="29845"/>
            </a:xfrm>
            <a:custGeom>
              <a:avLst/>
              <a:gdLst/>
              <a:ahLst/>
              <a:cxnLst/>
              <a:rect l="l" t="t" r="r" b="b"/>
              <a:pathLst>
                <a:path w="110489" h="29845">
                  <a:moveTo>
                    <a:pt x="16033" y="29289"/>
                  </a:moveTo>
                  <a:lnTo>
                    <a:pt x="0" y="28956"/>
                  </a:lnTo>
                  <a:lnTo>
                    <a:pt x="0" y="27432"/>
                  </a:lnTo>
                  <a:lnTo>
                    <a:pt x="29417" y="25717"/>
                  </a:lnTo>
                  <a:lnTo>
                    <a:pt x="57816" y="20574"/>
                  </a:lnTo>
                  <a:lnTo>
                    <a:pt x="84787" y="12001"/>
                  </a:lnTo>
                  <a:lnTo>
                    <a:pt x="109918" y="0"/>
                  </a:lnTo>
                  <a:lnTo>
                    <a:pt x="108394" y="4572"/>
                  </a:lnTo>
                  <a:lnTo>
                    <a:pt x="62579" y="22859"/>
                  </a:lnTo>
                  <a:lnTo>
                    <a:pt x="31896" y="28194"/>
                  </a:lnTo>
                  <a:lnTo>
                    <a:pt x="16033" y="29289"/>
                  </a:lnTo>
                  <a:close/>
                </a:path>
              </a:pathLst>
            </a:custGeom>
            <a:solidFill>
              <a:srgbClr val="C8CA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2767002" y="4146327"/>
              <a:ext cx="886460" cy="221615"/>
            </a:xfrm>
            <a:custGeom>
              <a:avLst/>
              <a:gdLst/>
              <a:ahLst/>
              <a:cxnLst/>
              <a:rect l="l" t="t" r="r" b="b"/>
              <a:pathLst>
                <a:path w="886460" h="221614">
                  <a:moveTo>
                    <a:pt x="602646" y="221361"/>
                  </a:moveTo>
                  <a:lnTo>
                    <a:pt x="601122" y="221361"/>
                  </a:lnTo>
                  <a:lnTo>
                    <a:pt x="570885" y="219974"/>
                  </a:lnTo>
                  <a:lnTo>
                    <a:pt x="529505" y="216132"/>
                  </a:lnTo>
                  <a:lnTo>
                    <a:pt x="479575" y="210312"/>
                  </a:lnTo>
                  <a:lnTo>
                    <a:pt x="423684" y="202990"/>
                  </a:lnTo>
                  <a:lnTo>
                    <a:pt x="304390" y="185747"/>
                  </a:lnTo>
                  <a:lnTo>
                    <a:pt x="108299" y="154209"/>
                  </a:lnTo>
                  <a:lnTo>
                    <a:pt x="55449" y="130673"/>
                  </a:lnTo>
                  <a:lnTo>
                    <a:pt x="23392" y="91766"/>
                  </a:lnTo>
                  <a:lnTo>
                    <a:pt x="6931" y="49206"/>
                  </a:lnTo>
                  <a:lnTo>
                    <a:pt x="0" y="0"/>
                  </a:lnTo>
                  <a:lnTo>
                    <a:pt x="4572" y="0"/>
                  </a:lnTo>
                  <a:lnTo>
                    <a:pt x="4762" y="5801"/>
                  </a:lnTo>
                  <a:lnTo>
                    <a:pt x="6096" y="21193"/>
                  </a:lnTo>
                  <a:lnTo>
                    <a:pt x="16764" y="68675"/>
                  </a:lnTo>
                  <a:lnTo>
                    <a:pt x="52780" y="123444"/>
                  </a:lnTo>
                  <a:lnTo>
                    <a:pt x="108299" y="149637"/>
                  </a:lnTo>
                  <a:lnTo>
                    <a:pt x="246169" y="172858"/>
                  </a:lnTo>
                  <a:lnTo>
                    <a:pt x="364426" y="190595"/>
                  </a:lnTo>
                  <a:lnTo>
                    <a:pt x="423684" y="198795"/>
                  </a:lnTo>
                  <a:lnTo>
                    <a:pt x="479575" y="205954"/>
                  </a:lnTo>
                  <a:lnTo>
                    <a:pt x="529505" y="211621"/>
                  </a:lnTo>
                  <a:lnTo>
                    <a:pt x="570885" y="215351"/>
                  </a:lnTo>
                  <a:lnTo>
                    <a:pt x="601122" y="216693"/>
                  </a:lnTo>
                  <a:lnTo>
                    <a:pt x="643546" y="216693"/>
                  </a:lnTo>
                  <a:lnTo>
                    <a:pt x="641987" y="217080"/>
                  </a:lnTo>
                  <a:lnTo>
                    <a:pt x="602646" y="221361"/>
                  </a:lnTo>
                  <a:close/>
                </a:path>
                <a:path w="886460" h="221614">
                  <a:moveTo>
                    <a:pt x="643546" y="216693"/>
                  </a:moveTo>
                  <a:lnTo>
                    <a:pt x="602646" y="216693"/>
                  </a:lnTo>
                  <a:lnTo>
                    <a:pt x="641339" y="212987"/>
                  </a:lnTo>
                  <a:lnTo>
                    <a:pt x="686862" y="201973"/>
                  </a:lnTo>
                  <a:lnTo>
                    <a:pt x="735400" y="183808"/>
                  </a:lnTo>
                  <a:lnTo>
                    <a:pt x="783135" y="158648"/>
                  </a:lnTo>
                  <a:lnTo>
                    <a:pt x="826249" y="126650"/>
                  </a:lnTo>
                  <a:lnTo>
                    <a:pt x="860926" y="87971"/>
                  </a:lnTo>
                  <a:lnTo>
                    <a:pt x="883348" y="42767"/>
                  </a:lnTo>
                  <a:lnTo>
                    <a:pt x="886396" y="44291"/>
                  </a:lnTo>
                  <a:lnTo>
                    <a:pt x="863885" y="90069"/>
                  </a:lnTo>
                  <a:lnTo>
                    <a:pt x="828959" y="129197"/>
                  </a:lnTo>
                  <a:lnTo>
                    <a:pt x="785463" y="161569"/>
                  </a:lnTo>
                  <a:lnTo>
                    <a:pt x="737240" y="187078"/>
                  </a:lnTo>
                  <a:lnTo>
                    <a:pt x="688133" y="205617"/>
                  </a:lnTo>
                  <a:lnTo>
                    <a:pt x="643546" y="216693"/>
                  </a:lnTo>
                  <a:close/>
                </a:path>
              </a:pathLst>
            </a:custGeom>
            <a:solidFill>
              <a:srgbClr val="9A97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1666960" y="2722530"/>
              <a:ext cx="1896745" cy="3185160"/>
            </a:xfrm>
            <a:custGeom>
              <a:avLst/>
              <a:gdLst/>
              <a:ahLst/>
              <a:cxnLst/>
              <a:rect l="l" t="t" r="r" b="b"/>
              <a:pathLst>
                <a:path w="1896745" h="3185160">
                  <a:moveTo>
                    <a:pt x="846772" y="3184969"/>
                  </a:moveTo>
                  <a:lnTo>
                    <a:pt x="477488" y="3146774"/>
                  </a:lnTo>
                  <a:lnTo>
                    <a:pt x="630078" y="1971675"/>
                  </a:lnTo>
                  <a:lnTo>
                    <a:pt x="0" y="1854231"/>
                  </a:lnTo>
                  <a:lnTo>
                    <a:pt x="57912" y="1017936"/>
                  </a:lnTo>
                  <a:lnTo>
                    <a:pt x="35051" y="470058"/>
                  </a:lnTo>
                  <a:lnTo>
                    <a:pt x="546163" y="428815"/>
                  </a:lnTo>
                  <a:lnTo>
                    <a:pt x="575119" y="401383"/>
                  </a:lnTo>
                  <a:lnTo>
                    <a:pt x="578262" y="0"/>
                  </a:lnTo>
                  <a:lnTo>
                    <a:pt x="1310544" y="18288"/>
                  </a:lnTo>
                  <a:lnTo>
                    <a:pt x="1896427" y="1576482"/>
                  </a:lnTo>
                  <a:lnTo>
                    <a:pt x="1746885" y="2266188"/>
                  </a:lnTo>
                  <a:lnTo>
                    <a:pt x="846772" y="3184969"/>
                  </a:lnTo>
                  <a:close/>
                </a:path>
              </a:pathLst>
            </a:custGeom>
            <a:solidFill>
              <a:srgbClr val="BFBD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1668007" y="2734923"/>
              <a:ext cx="1893570" cy="3173730"/>
            </a:xfrm>
            <a:custGeom>
              <a:avLst/>
              <a:gdLst/>
              <a:ahLst/>
              <a:cxnLst/>
              <a:rect l="l" t="t" r="r" b="b"/>
              <a:pathLst>
                <a:path w="1893570" h="3173729">
                  <a:moveTo>
                    <a:pt x="577274" y="28116"/>
                  </a:moveTo>
                  <a:lnTo>
                    <a:pt x="685310" y="0"/>
                  </a:lnTo>
                </a:path>
                <a:path w="1893570" h="3173729">
                  <a:moveTo>
                    <a:pt x="576918" y="60766"/>
                  </a:moveTo>
                  <a:lnTo>
                    <a:pt x="801928" y="2208"/>
                  </a:lnTo>
                </a:path>
                <a:path w="1893570" h="3173729">
                  <a:moveTo>
                    <a:pt x="576559" y="93622"/>
                  </a:moveTo>
                  <a:lnTo>
                    <a:pt x="919132" y="4428"/>
                  </a:lnTo>
                </a:path>
                <a:path w="1893570" h="3173729">
                  <a:moveTo>
                    <a:pt x="576203" y="126274"/>
                  </a:moveTo>
                  <a:lnTo>
                    <a:pt x="1035704" y="6636"/>
                  </a:lnTo>
                </a:path>
                <a:path w="1893570" h="3173729">
                  <a:moveTo>
                    <a:pt x="575908" y="158815"/>
                  </a:moveTo>
                  <a:lnTo>
                    <a:pt x="1151935" y="8837"/>
                  </a:lnTo>
                </a:path>
                <a:path w="1893570" h="3173729">
                  <a:moveTo>
                    <a:pt x="575646" y="191528"/>
                  </a:moveTo>
                  <a:lnTo>
                    <a:pt x="1269024" y="11055"/>
                  </a:lnTo>
                </a:path>
                <a:path w="1893570" h="3173729">
                  <a:moveTo>
                    <a:pt x="575383" y="224372"/>
                  </a:moveTo>
                  <a:lnTo>
                    <a:pt x="1316735" y="31348"/>
                  </a:lnTo>
                </a:path>
                <a:path w="1893570" h="3173729">
                  <a:moveTo>
                    <a:pt x="575114" y="258007"/>
                  </a:moveTo>
                  <a:lnTo>
                    <a:pt x="1325900" y="62202"/>
                  </a:lnTo>
                </a:path>
                <a:path w="1893570" h="3173729">
                  <a:moveTo>
                    <a:pt x="574832" y="290643"/>
                  </a:moveTo>
                  <a:lnTo>
                    <a:pt x="1341119" y="90795"/>
                  </a:lnTo>
                </a:path>
                <a:path w="1893570" h="3173729">
                  <a:moveTo>
                    <a:pt x="574592" y="323282"/>
                  </a:moveTo>
                  <a:lnTo>
                    <a:pt x="1350264" y="121074"/>
                  </a:lnTo>
                </a:path>
                <a:path w="1893570" h="3173729">
                  <a:moveTo>
                    <a:pt x="36575" y="496100"/>
                  </a:moveTo>
                  <a:lnTo>
                    <a:pt x="44926" y="493923"/>
                  </a:lnTo>
                </a:path>
                <a:path w="1893570" h="3173729">
                  <a:moveTo>
                    <a:pt x="44926" y="493923"/>
                  </a:moveTo>
                  <a:lnTo>
                    <a:pt x="142363" y="468523"/>
                  </a:lnTo>
                </a:path>
                <a:path w="1893570" h="3173729">
                  <a:moveTo>
                    <a:pt x="142363" y="468523"/>
                  </a:moveTo>
                  <a:lnTo>
                    <a:pt x="191082" y="455823"/>
                  </a:lnTo>
                </a:path>
                <a:path w="1893570" h="3173729">
                  <a:moveTo>
                    <a:pt x="209669" y="450978"/>
                  </a:moveTo>
                  <a:lnTo>
                    <a:pt x="239801" y="443123"/>
                  </a:lnTo>
                </a:path>
                <a:path w="1893570" h="3173729">
                  <a:moveTo>
                    <a:pt x="573895" y="356032"/>
                  </a:moveTo>
                  <a:lnTo>
                    <a:pt x="1360331" y="151023"/>
                  </a:lnTo>
                </a:path>
                <a:path w="1893570" h="3173729">
                  <a:moveTo>
                    <a:pt x="36575" y="528918"/>
                  </a:moveTo>
                  <a:lnTo>
                    <a:pt x="170761" y="493923"/>
                  </a:lnTo>
                </a:path>
                <a:path w="1893570" h="3173729">
                  <a:moveTo>
                    <a:pt x="170761" y="493923"/>
                  </a:moveTo>
                  <a:lnTo>
                    <a:pt x="268156" y="468523"/>
                  </a:lnTo>
                </a:path>
                <a:path w="1893570" h="3173729">
                  <a:moveTo>
                    <a:pt x="268156" y="468523"/>
                  </a:moveTo>
                  <a:lnTo>
                    <a:pt x="316854" y="455823"/>
                  </a:lnTo>
                </a:path>
                <a:path w="1893570" h="3173729">
                  <a:moveTo>
                    <a:pt x="316854" y="455823"/>
                  </a:moveTo>
                  <a:lnTo>
                    <a:pt x="365552" y="443123"/>
                  </a:lnTo>
                </a:path>
                <a:path w="1893570" h="3173729">
                  <a:moveTo>
                    <a:pt x="365552" y="443123"/>
                  </a:moveTo>
                  <a:lnTo>
                    <a:pt x="414249" y="430423"/>
                  </a:lnTo>
                </a:path>
                <a:path w="1893570" h="3173729">
                  <a:moveTo>
                    <a:pt x="573103" y="388995"/>
                  </a:moveTo>
                  <a:lnTo>
                    <a:pt x="1374648" y="179958"/>
                  </a:lnTo>
                </a:path>
                <a:path w="1893570" h="3173729">
                  <a:moveTo>
                    <a:pt x="39624" y="560708"/>
                  </a:moveTo>
                  <a:lnTo>
                    <a:pt x="52216" y="557423"/>
                  </a:lnTo>
                </a:path>
                <a:path w="1893570" h="3173729">
                  <a:moveTo>
                    <a:pt x="52216" y="557423"/>
                  </a:moveTo>
                  <a:lnTo>
                    <a:pt x="149609" y="532023"/>
                  </a:lnTo>
                </a:path>
                <a:path w="1893570" h="3173729">
                  <a:moveTo>
                    <a:pt x="149609" y="532023"/>
                  </a:moveTo>
                  <a:lnTo>
                    <a:pt x="295698" y="493923"/>
                  </a:lnTo>
                </a:path>
                <a:path w="1893570" h="3173729">
                  <a:moveTo>
                    <a:pt x="295698" y="493923"/>
                  </a:moveTo>
                  <a:lnTo>
                    <a:pt x="393090" y="468523"/>
                  </a:lnTo>
                </a:path>
                <a:path w="1893570" h="3173729">
                  <a:moveTo>
                    <a:pt x="393090" y="468523"/>
                  </a:moveTo>
                  <a:lnTo>
                    <a:pt x="441787" y="455823"/>
                  </a:lnTo>
                </a:path>
                <a:path w="1893570" h="3173729">
                  <a:moveTo>
                    <a:pt x="441787" y="455823"/>
                  </a:moveTo>
                  <a:lnTo>
                    <a:pt x="490483" y="443123"/>
                  </a:lnTo>
                </a:path>
                <a:path w="1893570" h="3173729">
                  <a:moveTo>
                    <a:pt x="490483" y="443123"/>
                  </a:moveTo>
                  <a:lnTo>
                    <a:pt x="539179" y="430423"/>
                  </a:lnTo>
                </a:path>
                <a:path w="1893570" h="3173729">
                  <a:moveTo>
                    <a:pt x="539179" y="430423"/>
                  </a:moveTo>
                  <a:lnTo>
                    <a:pt x="587876" y="417723"/>
                  </a:lnTo>
                </a:path>
                <a:path w="1893570" h="3173729">
                  <a:moveTo>
                    <a:pt x="587876" y="417723"/>
                  </a:moveTo>
                  <a:lnTo>
                    <a:pt x="636572" y="405023"/>
                  </a:lnTo>
                </a:path>
                <a:path w="1893570" h="3173729">
                  <a:moveTo>
                    <a:pt x="636572" y="405023"/>
                  </a:moveTo>
                  <a:lnTo>
                    <a:pt x="1383792" y="210148"/>
                  </a:lnTo>
                </a:path>
                <a:path w="1893570" h="3173729">
                  <a:moveTo>
                    <a:pt x="39624" y="593175"/>
                  </a:moveTo>
                  <a:lnTo>
                    <a:pt x="176708" y="557423"/>
                  </a:lnTo>
                </a:path>
                <a:path w="1893570" h="3173729">
                  <a:moveTo>
                    <a:pt x="176708" y="557423"/>
                  </a:moveTo>
                  <a:lnTo>
                    <a:pt x="274100" y="532023"/>
                  </a:lnTo>
                </a:path>
                <a:path w="1893570" h="3173729">
                  <a:moveTo>
                    <a:pt x="274100" y="532023"/>
                  </a:moveTo>
                  <a:lnTo>
                    <a:pt x="420189" y="493923"/>
                  </a:lnTo>
                </a:path>
                <a:path w="1893570" h="3173729">
                  <a:moveTo>
                    <a:pt x="420189" y="493923"/>
                  </a:moveTo>
                  <a:lnTo>
                    <a:pt x="517582" y="468523"/>
                  </a:lnTo>
                </a:path>
                <a:path w="1893570" h="3173729">
                  <a:moveTo>
                    <a:pt x="517582" y="468523"/>
                  </a:moveTo>
                  <a:lnTo>
                    <a:pt x="566278" y="455823"/>
                  </a:lnTo>
                </a:path>
                <a:path w="1893570" h="3173729">
                  <a:moveTo>
                    <a:pt x="566278" y="455823"/>
                  </a:moveTo>
                  <a:lnTo>
                    <a:pt x="614975" y="443123"/>
                  </a:lnTo>
                </a:path>
                <a:path w="1893570" h="3173729">
                  <a:moveTo>
                    <a:pt x="614975" y="443123"/>
                  </a:moveTo>
                  <a:lnTo>
                    <a:pt x="663671" y="430423"/>
                  </a:lnTo>
                </a:path>
                <a:path w="1893570" h="3173729">
                  <a:moveTo>
                    <a:pt x="663671" y="430423"/>
                  </a:moveTo>
                  <a:lnTo>
                    <a:pt x="712367" y="417723"/>
                  </a:lnTo>
                </a:path>
                <a:path w="1893570" h="3173729">
                  <a:moveTo>
                    <a:pt x="712367" y="417723"/>
                  </a:moveTo>
                  <a:lnTo>
                    <a:pt x="761063" y="405023"/>
                  </a:lnTo>
                </a:path>
                <a:path w="1893570" h="3173729">
                  <a:moveTo>
                    <a:pt x="761063" y="405023"/>
                  </a:moveTo>
                  <a:lnTo>
                    <a:pt x="1394115" y="239923"/>
                  </a:lnTo>
                </a:path>
                <a:path w="1893570" h="3173729">
                  <a:moveTo>
                    <a:pt x="41148" y="625373"/>
                  </a:moveTo>
                  <a:lnTo>
                    <a:pt x="155640" y="595523"/>
                  </a:lnTo>
                </a:path>
                <a:path w="1893570" h="3173729">
                  <a:moveTo>
                    <a:pt x="155640" y="595523"/>
                  </a:moveTo>
                  <a:lnTo>
                    <a:pt x="301777" y="557423"/>
                  </a:lnTo>
                </a:path>
                <a:path w="1893570" h="3173729">
                  <a:moveTo>
                    <a:pt x="301777" y="557423"/>
                  </a:moveTo>
                  <a:lnTo>
                    <a:pt x="399202" y="532023"/>
                  </a:lnTo>
                </a:path>
                <a:path w="1893570" h="3173729">
                  <a:moveTo>
                    <a:pt x="399202" y="532023"/>
                  </a:moveTo>
                  <a:lnTo>
                    <a:pt x="545339" y="493923"/>
                  </a:lnTo>
                </a:path>
                <a:path w="1893570" h="3173729">
                  <a:moveTo>
                    <a:pt x="545339" y="493923"/>
                  </a:moveTo>
                  <a:lnTo>
                    <a:pt x="642764" y="468523"/>
                  </a:lnTo>
                </a:path>
                <a:path w="1893570" h="3173729">
                  <a:moveTo>
                    <a:pt x="642764" y="468523"/>
                  </a:moveTo>
                  <a:lnTo>
                    <a:pt x="691476" y="455823"/>
                  </a:lnTo>
                </a:path>
                <a:path w="1893570" h="3173729">
                  <a:moveTo>
                    <a:pt x="691476" y="455823"/>
                  </a:moveTo>
                  <a:lnTo>
                    <a:pt x="740188" y="443123"/>
                  </a:lnTo>
                </a:path>
                <a:path w="1893570" h="3173729">
                  <a:moveTo>
                    <a:pt x="740188" y="443123"/>
                  </a:moveTo>
                  <a:lnTo>
                    <a:pt x="788901" y="430423"/>
                  </a:lnTo>
                </a:path>
                <a:path w="1893570" h="3173729">
                  <a:moveTo>
                    <a:pt x="788901" y="430423"/>
                  </a:moveTo>
                  <a:lnTo>
                    <a:pt x="837613" y="417723"/>
                  </a:lnTo>
                </a:path>
                <a:path w="1893570" h="3173729">
                  <a:moveTo>
                    <a:pt x="837613" y="417723"/>
                  </a:moveTo>
                  <a:lnTo>
                    <a:pt x="886325" y="405023"/>
                  </a:lnTo>
                </a:path>
                <a:path w="1893570" h="3173729">
                  <a:moveTo>
                    <a:pt x="886325" y="405023"/>
                  </a:moveTo>
                  <a:lnTo>
                    <a:pt x="1408176" y="268970"/>
                  </a:lnTo>
                </a:path>
                <a:path w="1893570" h="3173729">
                  <a:moveTo>
                    <a:pt x="42672" y="657807"/>
                  </a:moveTo>
                  <a:lnTo>
                    <a:pt x="135401" y="633623"/>
                  </a:lnTo>
                </a:path>
                <a:path w="1893570" h="3173729">
                  <a:moveTo>
                    <a:pt x="135401" y="633623"/>
                  </a:moveTo>
                  <a:lnTo>
                    <a:pt x="281490" y="595523"/>
                  </a:lnTo>
                </a:path>
                <a:path w="1893570" h="3173729">
                  <a:moveTo>
                    <a:pt x="281490" y="595523"/>
                  </a:moveTo>
                  <a:lnTo>
                    <a:pt x="427579" y="557423"/>
                  </a:lnTo>
                </a:path>
                <a:path w="1893570" h="3173729">
                  <a:moveTo>
                    <a:pt x="427579" y="557423"/>
                  </a:moveTo>
                  <a:lnTo>
                    <a:pt x="524971" y="532023"/>
                  </a:lnTo>
                </a:path>
                <a:path w="1893570" h="3173729">
                  <a:moveTo>
                    <a:pt x="524971" y="532023"/>
                  </a:moveTo>
                  <a:lnTo>
                    <a:pt x="671060" y="493923"/>
                  </a:lnTo>
                </a:path>
                <a:path w="1893570" h="3173729">
                  <a:moveTo>
                    <a:pt x="671060" y="493923"/>
                  </a:moveTo>
                  <a:lnTo>
                    <a:pt x="768453" y="468523"/>
                  </a:lnTo>
                </a:path>
                <a:path w="1893570" h="3173729">
                  <a:moveTo>
                    <a:pt x="768453" y="468523"/>
                  </a:moveTo>
                  <a:lnTo>
                    <a:pt x="817149" y="455823"/>
                  </a:lnTo>
                </a:path>
                <a:path w="1893570" h="3173729">
                  <a:moveTo>
                    <a:pt x="817149" y="455823"/>
                  </a:moveTo>
                  <a:lnTo>
                    <a:pt x="865845" y="443123"/>
                  </a:lnTo>
                </a:path>
                <a:path w="1893570" h="3173729">
                  <a:moveTo>
                    <a:pt x="865845" y="443123"/>
                  </a:moveTo>
                  <a:lnTo>
                    <a:pt x="914542" y="430423"/>
                  </a:lnTo>
                </a:path>
                <a:path w="1893570" h="3173729">
                  <a:moveTo>
                    <a:pt x="914542" y="430423"/>
                  </a:moveTo>
                  <a:lnTo>
                    <a:pt x="963238" y="417723"/>
                  </a:lnTo>
                </a:path>
                <a:path w="1893570" h="3173729">
                  <a:moveTo>
                    <a:pt x="963238" y="417723"/>
                  </a:moveTo>
                  <a:lnTo>
                    <a:pt x="1011934" y="405023"/>
                  </a:lnTo>
                </a:path>
                <a:path w="1893570" h="3173729">
                  <a:moveTo>
                    <a:pt x="1011934" y="405023"/>
                  </a:moveTo>
                  <a:lnTo>
                    <a:pt x="1417319" y="299299"/>
                  </a:lnTo>
                </a:path>
                <a:path w="1893570" h="3173729">
                  <a:moveTo>
                    <a:pt x="44195" y="689877"/>
                  </a:moveTo>
                  <a:lnTo>
                    <a:pt x="113803" y="671723"/>
                  </a:lnTo>
                </a:path>
                <a:path w="1893570" h="3173729">
                  <a:moveTo>
                    <a:pt x="113803" y="671723"/>
                  </a:moveTo>
                  <a:lnTo>
                    <a:pt x="259892" y="633623"/>
                  </a:lnTo>
                </a:path>
                <a:path w="1893570" h="3173729">
                  <a:moveTo>
                    <a:pt x="259892" y="633623"/>
                  </a:moveTo>
                  <a:lnTo>
                    <a:pt x="405981" y="595523"/>
                  </a:lnTo>
                </a:path>
                <a:path w="1893570" h="3173729">
                  <a:moveTo>
                    <a:pt x="405981" y="595523"/>
                  </a:moveTo>
                  <a:lnTo>
                    <a:pt x="552070" y="557423"/>
                  </a:lnTo>
                </a:path>
                <a:path w="1893570" h="3173729">
                  <a:moveTo>
                    <a:pt x="552070" y="557423"/>
                  </a:moveTo>
                  <a:lnTo>
                    <a:pt x="649463" y="532023"/>
                  </a:lnTo>
                </a:path>
                <a:path w="1893570" h="3173729">
                  <a:moveTo>
                    <a:pt x="649463" y="532023"/>
                  </a:moveTo>
                  <a:lnTo>
                    <a:pt x="795551" y="493923"/>
                  </a:lnTo>
                </a:path>
                <a:path w="1893570" h="3173729">
                  <a:moveTo>
                    <a:pt x="795551" y="493923"/>
                  </a:moveTo>
                  <a:lnTo>
                    <a:pt x="892944" y="468523"/>
                  </a:lnTo>
                </a:path>
                <a:path w="1893570" h="3173729">
                  <a:moveTo>
                    <a:pt x="892944" y="468523"/>
                  </a:moveTo>
                  <a:lnTo>
                    <a:pt x="941640" y="455823"/>
                  </a:lnTo>
                </a:path>
                <a:path w="1893570" h="3173729">
                  <a:moveTo>
                    <a:pt x="941640" y="455823"/>
                  </a:moveTo>
                  <a:lnTo>
                    <a:pt x="990337" y="443123"/>
                  </a:lnTo>
                </a:path>
                <a:path w="1893570" h="3173729">
                  <a:moveTo>
                    <a:pt x="990337" y="443123"/>
                  </a:moveTo>
                  <a:lnTo>
                    <a:pt x="1039033" y="430423"/>
                  </a:lnTo>
                </a:path>
                <a:path w="1893570" h="3173729">
                  <a:moveTo>
                    <a:pt x="1039033" y="430423"/>
                  </a:moveTo>
                  <a:lnTo>
                    <a:pt x="1087729" y="417723"/>
                  </a:lnTo>
                </a:path>
                <a:path w="1893570" h="3173729">
                  <a:moveTo>
                    <a:pt x="1087729" y="417723"/>
                  </a:moveTo>
                  <a:lnTo>
                    <a:pt x="1136425" y="405023"/>
                  </a:lnTo>
                </a:path>
                <a:path w="1893570" h="3173729">
                  <a:moveTo>
                    <a:pt x="1136425" y="405023"/>
                  </a:moveTo>
                  <a:lnTo>
                    <a:pt x="1428603" y="328823"/>
                  </a:lnTo>
                </a:path>
                <a:path w="1893570" h="3173729">
                  <a:moveTo>
                    <a:pt x="45719" y="722201"/>
                  </a:moveTo>
                  <a:lnTo>
                    <a:pt x="93260" y="709823"/>
                  </a:lnTo>
                </a:path>
                <a:path w="1893570" h="3173729">
                  <a:moveTo>
                    <a:pt x="93260" y="709823"/>
                  </a:moveTo>
                  <a:lnTo>
                    <a:pt x="239592" y="671723"/>
                  </a:lnTo>
                </a:path>
                <a:path w="1893570" h="3173729">
                  <a:moveTo>
                    <a:pt x="239592" y="671723"/>
                  </a:moveTo>
                  <a:lnTo>
                    <a:pt x="385924" y="633623"/>
                  </a:lnTo>
                </a:path>
                <a:path w="1893570" h="3173729">
                  <a:moveTo>
                    <a:pt x="385924" y="633623"/>
                  </a:moveTo>
                  <a:lnTo>
                    <a:pt x="532256" y="595523"/>
                  </a:lnTo>
                </a:path>
                <a:path w="1893570" h="3173729">
                  <a:moveTo>
                    <a:pt x="532256" y="595523"/>
                  </a:moveTo>
                  <a:lnTo>
                    <a:pt x="678588" y="557423"/>
                  </a:lnTo>
                </a:path>
                <a:path w="1893570" h="3173729">
                  <a:moveTo>
                    <a:pt x="678588" y="557423"/>
                  </a:moveTo>
                  <a:lnTo>
                    <a:pt x="776143" y="532023"/>
                  </a:lnTo>
                </a:path>
                <a:path w="1893570" h="3173729">
                  <a:moveTo>
                    <a:pt x="776143" y="532023"/>
                  </a:moveTo>
                  <a:lnTo>
                    <a:pt x="922475" y="493923"/>
                  </a:lnTo>
                </a:path>
                <a:path w="1893570" h="3173729">
                  <a:moveTo>
                    <a:pt x="922475" y="493923"/>
                  </a:moveTo>
                  <a:lnTo>
                    <a:pt x="1020029" y="468523"/>
                  </a:lnTo>
                </a:path>
                <a:path w="1893570" h="3173729">
                  <a:moveTo>
                    <a:pt x="1020029" y="468523"/>
                  </a:moveTo>
                  <a:lnTo>
                    <a:pt x="1068807" y="455823"/>
                  </a:lnTo>
                </a:path>
                <a:path w="1893570" h="3173729">
                  <a:moveTo>
                    <a:pt x="1068807" y="455823"/>
                  </a:moveTo>
                  <a:lnTo>
                    <a:pt x="1117584" y="443123"/>
                  </a:lnTo>
                </a:path>
                <a:path w="1893570" h="3173729">
                  <a:moveTo>
                    <a:pt x="1117584" y="443123"/>
                  </a:moveTo>
                  <a:lnTo>
                    <a:pt x="1166361" y="430423"/>
                  </a:lnTo>
                </a:path>
                <a:path w="1893570" h="3173729">
                  <a:moveTo>
                    <a:pt x="1166361" y="430423"/>
                  </a:moveTo>
                  <a:lnTo>
                    <a:pt x="1215139" y="417723"/>
                  </a:lnTo>
                </a:path>
                <a:path w="1893570" h="3173729">
                  <a:moveTo>
                    <a:pt x="1215139" y="417723"/>
                  </a:moveTo>
                  <a:lnTo>
                    <a:pt x="1263916" y="405023"/>
                  </a:lnTo>
                </a:path>
                <a:path w="1893570" h="3173729">
                  <a:moveTo>
                    <a:pt x="1263916" y="405023"/>
                  </a:moveTo>
                  <a:lnTo>
                    <a:pt x="1441703" y="358733"/>
                  </a:lnTo>
                </a:path>
                <a:path w="1893570" h="3173729">
                  <a:moveTo>
                    <a:pt x="47243" y="754309"/>
                  </a:moveTo>
                  <a:lnTo>
                    <a:pt x="71781" y="747923"/>
                  </a:lnTo>
                </a:path>
                <a:path w="1893570" h="3173729">
                  <a:moveTo>
                    <a:pt x="71781" y="747923"/>
                  </a:moveTo>
                  <a:lnTo>
                    <a:pt x="218176" y="709823"/>
                  </a:lnTo>
                </a:path>
                <a:path w="1893570" h="3173729">
                  <a:moveTo>
                    <a:pt x="218176" y="709823"/>
                  </a:moveTo>
                  <a:lnTo>
                    <a:pt x="364572" y="671723"/>
                  </a:lnTo>
                </a:path>
                <a:path w="1893570" h="3173729">
                  <a:moveTo>
                    <a:pt x="364572" y="671723"/>
                  </a:moveTo>
                  <a:lnTo>
                    <a:pt x="510967" y="633623"/>
                  </a:lnTo>
                </a:path>
                <a:path w="1893570" h="3173729">
                  <a:moveTo>
                    <a:pt x="510967" y="633623"/>
                  </a:moveTo>
                  <a:lnTo>
                    <a:pt x="657363" y="595523"/>
                  </a:lnTo>
                </a:path>
                <a:path w="1893570" h="3173729">
                  <a:moveTo>
                    <a:pt x="657363" y="595523"/>
                  </a:moveTo>
                  <a:lnTo>
                    <a:pt x="803758" y="557423"/>
                  </a:lnTo>
                </a:path>
                <a:path w="1893570" h="3173729">
                  <a:moveTo>
                    <a:pt x="803758" y="557423"/>
                  </a:moveTo>
                  <a:lnTo>
                    <a:pt x="901355" y="532023"/>
                  </a:lnTo>
                </a:path>
                <a:path w="1893570" h="3173729">
                  <a:moveTo>
                    <a:pt x="901355" y="532023"/>
                  </a:moveTo>
                  <a:lnTo>
                    <a:pt x="1047750" y="493923"/>
                  </a:lnTo>
                </a:path>
                <a:path w="1893570" h="3173729">
                  <a:moveTo>
                    <a:pt x="1047750" y="493923"/>
                  </a:moveTo>
                  <a:lnTo>
                    <a:pt x="1145347" y="468523"/>
                  </a:lnTo>
                </a:path>
                <a:path w="1893570" h="3173729">
                  <a:moveTo>
                    <a:pt x="1145347" y="468523"/>
                  </a:moveTo>
                  <a:lnTo>
                    <a:pt x="1194146" y="455823"/>
                  </a:lnTo>
                </a:path>
                <a:path w="1893570" h="3173729">
                  <a:moveTo>
                    <a:pt x="1194146" y="455823"/>
                  </a:moveTo>
                  <a:lnTo>
                    <a:pt x="1242944" y="443123"/>
                  </a:lnTo>
                </a:path>
                <a:path w="1893570" h="3173729">
                  <a:moveTo>
                    <a:pt x="1242944" y="443123"/>
                  </a:moveTo>
                  <a:lnTo>
                    <a:pt x="1291743" y="430423"/>
                  </a:lnTo>
                </a:path>
                <a:path w="1893570" h="3173729">
                  <a:moveTo>
                    <a:pt x="1291743" y="430423"/>
                  </a:moveTo>
                  <a:lnTo>
                    <a:pt x="1340541" y="417723"/>
                  </a:lnTo>
                </a:path>
                <a:path w="1893570" h="3173729">
                  <a:moveTo>
                    <a:pt x="1340541" y="417723"/>
                  </a:moveTo>
                  <a:lnTo>
                    <a:pt x="1389340" y="405023"/>
                  </a:lnTo>
                </a:path>
                <a:path w="1893570" h="3173729">
                  <a:moveTo>
                    <a:pt x="1389340" y="405023"/>
                  </a:moveTo>
                  <a:lnTo>
                    <a:pt x="1450848" y="389016"/>
                  </a:lnTo>
                </a:path>
                <a:path w="1893570" h="3173729">
                  <a:moveTo>
                    <a:pt x="48767" y="786471"/>
                  </a:moveTo>
                  <a:lnTo>
                    <a:pt x="50487" y="786023"/>
                  </a:lnTo>
                </a:path>
                <a:path w="1893570" h="3173729">
                  <a:moveTo>
                    <a:pt x="50487" y="786023"/>
                  </a:moveTo>
                  <a:lnTo>
                    <a:pt x="196883" y="747923"/>
                  </a:lnTo>
                </a:path>
                <a:path w="1893570" h="3173729">
                  <a:moveTo>
                    <a:pt x="196883" y="747923"/>
                  </a:moveTo>
                  <a:lnTo>
                    <a:pt x="343278" y="709823"/>
                  </a:lnTo>
                </a:path>
                <a:path w="1893570" h="3173729">
                  <a:moveTo>
                    <a:pt x="343278" y="709823"/>
                  </a:moveTo>
                  <a:lnTo>
                    <a:pt x="489674" y="671723"/>
                  </a:lnTo>
                </a:path>
                <a:path w="1893570" h="3173729">
                  <a:moveTo>
                    <a:pt x="489674" y="671723"/>
                  </a:moveTo>
                  <a:lnTo>
                    <a:pt x="636069" y="633623"/>
                  </a:lnTo>
                </a:path>
                <a:path w="1893570" h="3173729">
                  <a:moveTo>
                    <a:pt x="636069" y="633623"/>
                  </a:moveTo>
                  <a:lnTo>
                    <a:pt x="782464" y="595523"/>
                  </a:lnTo>
                </a:path>
                <a:path w="1893570" h="3173729">
                  <a:moveTo>
                    <a:pt x="782464" y="595523"/>
                  </a:moveTo>
                  <a:lnTo>
                    <a:pt x="928860" y="557423"/>
                  </a:lnTo>
                </a:path>
                <a:path w="1893570" h="3173729">
                  <a:moveTo>
                    <a:pt x="928860" y="557423"/>
                  </a:moveTo>
                  <a:lnTo>
                    <a:pt x="1026457" y="532023"/>
                  </a:lnTo>
                </a:path>
                <a:path w="1893570" h="3173729">
                  <a:moveTo>
                    <a:pt x="1026457" y="532023"/>
                  </a:moveTo>
                  <a:lnTo>
                    <a:pt x="1172852" y="493923"/>
                  </a:lnTo>
                </a:path>
                <a:path w="1893570" h="3173729">
                  <a:moveTo>
                    <a:pt x="1172852" y="493923"/>
                  </a:moveTo>
                  <a:lnTo>
                    <a:pt x="1270449" y="468523"/>
                  </a:lnTo>
                </a:path>
                <a:path w="1893570" h="3173729">
                  <a:moveTo>
                    <a:pt x="1270449" y="468523"/>
                  </a:moveTo>
                  <a:lnTo>
                    <a:pt x="1319248" y="455823"/>
                  </a:lnTo>
                </a:path>
                <a:path w="1893570" h="3173729">
                  <a:moveTo>
                    <a:pt x="1319248" y="455823"/>
                  </a:moveTo>
                  <a:lnTo>
                    <a:pt x="1368046" y="443123"/>
                  </a:lnTo>
                </a:path>
                <a:path w="1893570" h="3173729">
                  <a:moveTo>
                    <a:pt x="1368046" y="443123"/>
                  </a:moveTo>
                  <a:lnTo>
                    <a:pt x="1416845" y="430423"/>
                  </a:lnTo>
                </a:path>
                <a:path w="1893570" h="3173729">
                  <a:moveTo>
                    <a:pt x="1416845" y="430423"/>
                  </a:moveTo>
                  <a:lnTo>
                    <a:pt x="1464564" y="418004"/>
                  </a:lnTo>
                </a:path>
                <a:path w="1893570" h="3173729">
                  <a:moveTo>
                    <a:pt x="48767" y="819292"/>
                  </a:moveTo>
                  <a:lnTo>
                    <a:pt x="176543" y="786023"/>
                  </a:lnTo>
                </a:path>
                <a:path w="1893570" h="3173729">
                  <a:moveTo>
                    <a:pt x="176543" y="786023"/>
                  </a:moveTo>
                  <a:lnTo>
                    <a:pt x="322875" y="747923"/>
                  </a:lnTo>
                </a:path>
                <a:path w="1893570" h="3173729">
                  <a:moveTo>
                    <a:pt x="322875" y="747923"/>
                  </a:moveTo>
                  <a:lnTo>
                    <a:pt x="469207" y="709823"/>
                  </a:lnTo>
                </a:path>
                <a:path w="1893570" h="3173729">
                  <a:moveTo>
                    <a:pt x="469207" y="709823"/>
                  </a:moveTo>
                  <a:lnTo>
                    <a:pt x="615539" y="671723"/>
                  </a:lnTo>
                </a:path>
                <a:path w="1893570" h="3173729">
                  <a:moveTo>
                    <a:pt x="615539" y="671723"/>
                  </a:moveTo>
                  <a:lnTo>
                    <a:pt x="761871" y="633623"/>
                  </a:lnTo>
                </a:path>
                <a:path w="1893570" h="3173729">
                  <a:moveTo>
                    <a:pt x="761871" y="633623"/>
                  </a:moveTo>
                  <a:lnTo>
                    <a:pt x="908203" y="595523"/>
                  </a:lnTo>
                </a:path>
                <a:path w="1893570" h="3173729">
                  <a:moveTo>
                    <a:pt x="908203" y="595523"/>
                  </a:moveTo>
                  <a:lnTo>
                    <a:pt x="1054535" y="557423"/>
                  </a:lnTo>
                </a:path>
                <a:path w="1893570" h="3173729">
                  <a:moveTo>
                    <a:pt x="1054535" y="557423"/>
                  </a:moveTo>
                  <a:lnTo>
                    <a:pt x="1152090" y="532023"/>
                  </a:lnTo>
                </a:path>
                <a:path w="1893570" h="3173729">
                  <a:moveTo>
                    <a:pt x="1152090" y="532023"/>
                  </a:moveTo>
                  <a:lnTo>
                    <a:pt x="1298422" y="493923"/>
                  </a:lnTo>
                </a:path>
                <a:path w="1893570" h="3173729">
                  <a:moveTo>
                    <a:pt x="1298422" y="493923"/>
                  </a:moveTo>
                  <a:lnTo>
                    <a:pt x="1395977" y="468523"/>
                  </a:lnTo>
                </a:path>
                <a:path w="1893570" h="3173729">
                  <a:moveTo>
                    <a:pt x="1395977" y="468523"/>
                  </a:moveTo>
                  <a:lnTo>
                    <a:pt x="1444754" y="455823"/>
                  </a:lnTo>
                </a:path>
                <a:path w="1893570" h="3173729">
                  <a:moveTo>
                    <a:pt x="1444754" y="455823"/>
                  </a:moveTo>
                  <a:lnTo>
                    <a:pt x="1473708" y="448285"/>
                  </a:lnTo>
                </a:path>
                <a:path w="1893570" h="3173729">
                  <a:moveTo>
                    <a:pt x="51816" y="851060"/>
                  </a:moveTo>
                  <a:lnTo>
                    <a:pt x="57717" y="849523"/>
                  </a:lnTo>
                </a:path>
                <a:path w="1893570" h="3173729">
                  <a:moveTo>
                    <a:pt x="57717" y="849523"/>
                  </a:moveTo>
                  <a:lnTo>
                    <a:pt x="155274" y="824123"/>
                  </a:lnTo>
                </a:path>
                <a:path w="1893570" h="3173729">
                  <a:moveTo>
                    <a:pt x="155274" y="824123"/>
                  </a:moveTo>
                  <a:lnTo>
                    <a:pt x="301610" y="786023"/>
                  </a:lnTo>
                </a:path>
                <a:path w="1893570" h="3173729">
                  <a:moveTo>
                    <a:pt x="301610" y="786023"/>
                  </a:moveTo>
                  <a:lnTo>
                    <a:pt x="447946" y="747923"/>
                  </a:lnTo>
                </a:path>
                <a:path w="1893570" h="3173729">
                  <a:moveTo>
                    <a:pt x="447946" y="747923"/>
                  </a:moveTo>
                  <a:lnTo>
                    <a:pt x="594282" y="709823"/>
                  </a:lnTo>
                </a:path>
                <a:path w="1893570" h="3173729">
                  <a:moveTo>
                    <a:pt x="594282" y="709823"/>
                  </a:moveTo>
                  <a:lnTo>
                    <a:pt x="740618" y="671723"/>
                  </a:lnTo>
                </a:path>
                <a:path w="1893570" h="3173729">
                  <a:moveTo>
                    <a:pt x="740618" y="671723"/>
                  </a:moveTo>
                  <a:lnTo>
                    <a:pt x="886954" y="633623"/>
                  </a:lnTo>
                </a:path>
                <a:path w="1893570" h="3173729">
                  <a:moveTo>
                    <a:pt x="886954" y="633623"/>
                  </a:moveTo>
                  <a:lnTo>
                    <a:pt x="1033290" y="595523"/>
                  </a:lnTo>
                </a:path>
                <a:path w="1893570" h="3173729">
                  <a:moveTo>
                    <a:pt x="1033290" y="595523"/>
                  </a:moveTo>
                  <a:lnTo>
                    <a:pt x="1179626" y="557423"/>
                  </a:lnTo>
                </a:path>
                <a:path w="1893570" h="3173729">
                  <a:moveTo>
                    <a:pt x="1179626" y="557423"/>
                  </a:moveTo>
                  <a:lnTo>
                    <a:pt x="1277184" y="532023"/>
                  </a:lnTo>
                </a:path>
                <a:path w="1893570" h="3173729">
                  <a:moveTo>
                    <a:pt x="1277184" y="532023"/>
                  </a:moveTo>
                  <a:lnTo>
                    <a:pt x="1423520" y="493923"/>
                  </a:lnTo>
                </a:path>
                <a:path w="1893570" h="3173729">
                  <a:moveTo>
                    <a:pt x="1423520" y="493923"/>
                  </a:moveTo>
                  <a:lnTo>
                    <a:pt x="1484376" y="478079"/>
                  </a:lnTo>
                </a:path>
                <a:path w="1893570" h="3173729">
                  <a:moveTo>
                    <a:pt x="51816" y="883524"/>
                  </a:moveTo>
                  <a:lnTo>
                    <a:pt x="182406" y="849523"/>
                  </a:lnTo>
                </a:path>
                <a:path w="1893570" h="3173729">
                  <a:moveTo>
                    <a:pt x="182406" y="849523"/>
                  </a:moveTo>
                  <a:lnTo>
                    <a:pt x="279963" y="824123"/>
                  </a:lnTo>
                </a:path>
                <a:path w="1893570" h="3173729">
                  <a:moveTo>
                    <a:pt x="279963" y="824123"/>
                  </a:moveTo>
                  <a:lnTo>
                    <a:pt x="426299" y="786023"/>
                  </a:lnTo>
                </a:path>
                <a:path w="1893570" h="3173729">
                  <a:moveTo>
                    <a:pt x="426299" y="786023"/>
                  </a:moveTo>
                  <a:lnTo>
                    <a:pt x="572635" y="747923"/>
                  </a:lnTo>
                </a:path>
                <a:path w="1893570" h="3173729">
                  <a:moveTo>
                    <a:pt x="572635" y="747923"/>
                  </a:moveTo>
                  <a:lnTo>
                    <a:pt x="718971" y="709823"/>
                  </a:lnTo>
                </a:path>
                <a:path w="1893570" h="3173729">
                  <a:moveTo>
                    <a:pt x="718971" y="709823"/>
                  </a:moveTo>
                  <a:lnTo>
                    <a:pt x="865307" y="671723"/>
                  </a:lnTo>
                </a:path>
                <a:path w="1893570" h="3173729">
                  <a:moveTo>
                    <a:pt x="865307" y="671723"/>
                  </a:moveTo>
                  <a:lnTo>
                    <a:pt x="1011643" y="633623"/>
                  </a:lnTo>
                </a:path>
                <a:path w="1893570" h="3173729">
                  <a:moveTo>
                    <a:pt x="1011643" y="633623"/>
                  </a:moveTo>
                  <a:lnTo>
                    <a:pt x="1157979" y="595523"/>
                  </a:lnTo>
                </a:path>
                <a:path w="1893570" h="3173729">
                  <a:moveTo>
                    <a:pt x="1157979" y="595523"/>
                  </a:moveTo>
                  <a:lnTo>
                    <a:pt x="1304315" y="557423"/>
                  </a:lnTo>
                </a:path>
                <a:path w="1893570" h="3173729">
                  <a:moveTo>
                    <a:pt x="1304315" y="557423"/>
                  </a:moveTo>
                  <a:lnTo>
                    <a:pt x="1401873" y="532023"/>
                  </a:lnTo>
                </a:path>
                <a:path w="1893570" h="3173729">
                  <a:moveTo>
                    <a:pt x="1401873" y="532023"/>
                  </a:moveTo>
                  <a:lnTo>
                    <a:pt x="1498092" y="506972"/>
                  </a:lnTo>
                </a:path>
                <a:path w="1893570" h="3173729">
                  <a:moveTo>
                    <a:pt x="53340" y="915650"/>
                  </a:moveTo>
                  <a:lnTo>
                    <a:pt x="161030" y="887623"/>
                  </a:lnTo>
                </a:path>
                <a:path w="1893570" h="3173729">
                  <a:moveTo>
                    <a:pt x="161030" y="887623"/>
                  </a:moveTo>
                  <a:lnTo>
                    <a:pt x="307425" y="849523"/>
                  </a:lnTo>
                </a:path>
                <a:path w="1893570" h="3173729">
                  <a:moveTo>
                    <a:pt x="307425" y="849523"/>
                  </a:moveTo>
                  <a:lnTo>
                    <a:pt x="405022" y="824123"/>
                  </a:lnTo>
                </a:path>
                <a:path w="1893570" h="3173729">
                  <a:moveTo>
                    <a:pt x="405022" y="824123"/>
                  </a:moveTo>
                  <a:lnTo>
                    <a:pt x="551418" y="786023"/>
                  </a:lnTo>
                </a:path>
                <a:path w="1893570" h="3173729">
                  <a:moveTo>
                    <a:pt x="551418" y="786023"/>
                  </a:moveTo>
                  <a:lnTo>
                    <a:pt x="697813" y="747923"/>
                  </a:lnTo>
                </a:path>
                <a:path w="1893570" h="3173729">
                  <a:moveTo>
                    <a:pt x="697813" y="747923"/>
                  </a:moveTo>
                  <a:lnTo>
                    <a:pt x="844209" y="709823"/>
                  </a:lnTo>
                </a:path>
                <a:path w="1893570" h="3173729">
                  <a:moveTo>
                    <a:pt x="844209" y="709823"/>
                  </a:moveTo>
                  <a:lnTo>
                    <a:pt x="990604" y="671723"/>
                  </a:lnTo>
                </a:path>
                <a:path w="1893570" h="3173729">
                  <a:moveTo>
                    <a:pt x="990604" y="671723"/>
                  </a:moveTo>
                  <a:lnTo>
                    <a:pt x="1137000" y="633623"/>
                  </a:lnTo>
                </a:path>
                <a:path w="1893570" h="3173729">
                  <a:moveTo>
                    <a:pt x="1137000" y="633623"/>
                  </a:moveTo>
                  <a:lnTo>
                    <a:pt x="1283395" y="595523"/>
                  </a:lnTo>
                </a:path>
                <a:path w="1893570" h="3173729">
                  <a:moveTo>
                    <a:pt x="1283395" y="595523"/>
                  </a:moveTo>
                  <a:lnTo>
                    <a:pt x="1429791" y="557423"/>
                  </a:lnTo>
                </a:path>
                <a:path w="1893570" h="3173729">
                  <a:moveTo>
                    <a:pt x="1429791" y="557423"/>
                  </a:moveTo>
                  <a:lnTo>
                    <a:pt x="1507235" y="537268"/>
                  </a:lnTo>
                </a:path>
                <a:path w="1893570" h="3173729">
                  <a:moveTo>
                    <a:pt x="54864" y="948173"/>
                  </a:moveTo>
                  <a:lnTo>
                    <a:pt x="141086" y="925723"/>
                  </a:lnTo>
                </a:path>
                <a:path w="1893570" h="3173729">
                  <a:moveTo>
                    <a:pt x="141086" y="925723"/>
                  </a:moveTo>
                  <a:lnTo>
                    <a:pt x="287418" y="887623"/>
                  </a:lnTo>
                </a:path>
                <a:path w="1893570" h="3173729">
                  <a:moveTo>
                    <a:pt x="287418" y="887623"/>
                  </a:moveTo>
                  <a:lnTo>
                    <a:pt x="433750" y="849523"/>
                  </a:lnTo>
                </a:path>
                <a:path w="1893570" h="3173729">
                  <a:moveTo>
                    <a:pt x="433750" y="849523"/>
                  </a:moveTo>
                  <a:lnTo>
                    <a:pt x="531304" y="824123"/>
                  </a:lnTo>
                </a:path>
                <a:path w="1893570" h="3173729">
                  <a:moveTo>
                    <a:pt x="531304" y="824123"/>
                  </a:moveTo>
                  <a:lnTo>
                    <a:pt x="677637" y="786023"/>
                  </a:lnTo>
                </a:path>
                <a:path w="1893570" h="3173729">
                  <a:moveTo>
                    <a:pt x="677637" y="786023"/>
                  </a:moveTo>
                  <a:lnTo>
                    <a:pt x="823969" y="747923"/>
                  </a:lnTo>
                </a:path>
                <a:path w="1893570" h="3173729">
                  <a:moveTo>
                    <a:pt x="823969" y="747923"/>
                  </a:moveTo>
                  <a:lnTo>
                    <a:pt x="970301" y="709823"/>
                  </a:lnTo>
                </a:path>
                <a:path w="1893570" h="3173729">
                  <a:moveTo>
                    <a:pt x="970301" y="709823"/>
                  </a:moveTo>
                  <a:lnTo>
                    <a:pt x="1116633" y="671723"/>
                  </a:lnTo>
                </a:path>
                <a:path w="1893570" h="3173729">
                  <a:moveTo>
                    <a:pt x="1116633" y="671723"/>
                  </a:moveTo>
                  <a:lnTo>
                    <a:pt x="1262965" y="633623"/>
                  </a:lnTo>
                </a:path>
                <a:path w="1893570" h="3173729">
                  <a:moveTo>
                    <a:pt x="1262965" y="633623"/>
                  </a:moveTo>
                  <a:lnTo>
                    <a:pt x="1409297" y="595523"/>
                  </a:lnTo>
                </a:path>
                <a:path w="1893570" h="3173729">
                  <a:moveTo>
                    <a:pt x="1409297" y="595523"/>
                  </a:moveTo>
                  <a:lnTo>
                    <a:pt x="1517903" y="567246"/>
                  </a:lnTo>
                </a:path>
                <a:path w="1893570" h="3173729">
                  <a:moveTo>
                    <a:pt x="56387" y="980240"/>
                  </a:moveTo>
                  <a:lnTo>
                    <a:pt x="119439" y="963823"/>
                  </a:lnTo>
                </a:path>
                <a:path w="1893570" h="3173729">
                  <a:moveTo>
                    <a:pt x="119439" y="963823"/>
                  </a:moveTo>
                  <a:lnTo>
                    <a:pt x="265771" y="925723"/>
                  </a:lnTo>
                </a:path>
                <a:path w="1893570" h="3173729">
                  <a:moveTo>
                    <a:pt x="265771" y="925723"/>
                  </a:moveTo>
                  <a:lnTo>
                    <a:pt x="412103" y="887623"/>
                  </a:lnTo>
                </a:path>
                <a:path w="1893570" h="3173729">
                  <a:moveTo>
                    <a:pt x="412103" y="887623"/>
                  </a:moveTo>
                  <a:lnTo>
                    <a:pt x="558435" y="849523"/>
                  </a:lnTo>
                </a:path>
                <a:path w="1893570" h="3173729">
                  <a:moveTo>
                    <a:pt x="558435" y="849523"/>
                  </a:moveTo>
                  <a:lnTo>
                    <a:pt x="655989" y="824123"/>
                  </a:lnTo>
                </a:path>
                <a:path w="1893570" h="3173729">
                  <a:moveTo>
                    <a:pt x="655989" y="824123"/>
                  </a:moveTo>
                  <a:lnTo>
                    <a:pt x="802322" y="786023"/>
                  </a:lnTo>
                </a:path>
                <a:path w="1893570" h="3173729">
                  <a:moveTo>
                    <a:pt x="802322" y="786023"/>
                  </a:moveTo>
                  <a:lnTo>
                    <a:pt x="948654" y="747923"/>
                  </a:lnTo>
                </a:path>
                <a:path w="1893570" h="3173729">
                  <a:moveTo>
                    <a:pt x="948654" y="747923"/>
                  </a:moveTo>
                  <a:lnTo>
                    <a:pt x="1094986" y="709823"/>
                  </a:lnTo>
                </a:path>
                <a:path w="1893570" h="3173729">
                  <a:moveTo>
                    <a:pt x="1094986" y="709823"/>
                  </a:moveTo>
                  <a:lnTo>
                    <a:pt x="1241318" y="671723"/>
                  </a:lnTo>
                </a:path>
                <a:path w="1893570" h="3173729">
                  <a:moveTo>
                    <a:pt x="1241318" y="671723"/>
                  </a:moveTo>
                  <a:lnTo>
                    <a:pt x="1387650" y="633623"/>
                  </a:lnTo>
                </a:path>
                <a:path w="1893570" h="3173729">
                  <a:moveTo>
                    <a:pt x="1387650" y="633623"/>
                  </a:moveTo>
                  <a:lnTo>
                    <a:pt x="1531619" y="596138"/>
                  </a:lnTo>
                </a:path>
                <a:path w="1893570" h="3173729">
                  <a:moveTo>
                    <a:pt x="56613" y="1012740"/>
                  </a:moveTo>
                  <a:lnTo>
                    <a:pt x="98158" y="1001923"/>
                  </a:lnTo>
                </a:path>
                <a:path w="1893570" h="3173729">
                  <a:moveTo>
                    <a:pt x="98158" y="1001923"/>
                  </a:moveTo>
                  <a:lnTo>
                    <a:pt x="244490" y="963823"/>
                  </a:lnTo>
                </a:path>
                <a:path w="1893570" h="3173729">
                  <a:moveTo>
                    <a:pt x="244490" y="963823"/>
                  </a:moveTo>
                  <a:lnTo>
                    <a:pt x="390822" y="925723"/>
                  </a:lnTo>
                </a:path>
                <a:path w="1893570" h="3173729">
                  <a:moveTo>
                    <a:pt x="390822" y="925723"/>
                  </a:moveTo>
                  <a:lnTo>
                    <a:pt x="537154" y="887623"/>
                  </a:lnTo>
                </a:path>
                <a:path w="1893570" h="3173729">
                  <a:moveTo>
                    <a:pt x="537154" y="887623"/>
                  </a:moveTo>
                  <a:lnTo>
                    <a:pt x="683486" y="849523"/>
                  </a:lnTo>
                </a:path>
                <a:path w="1893570" h="3173729">
                  <a:moveTo>
                    <a:pt x="683486" y="849523"/>
                  </a:moveTo>
                  <a:lnTo>
                    <a:pt x="781041" y="824123"/>
                  </a:lnTo>
                </a:path>
                <a:path w="1893570" h="3173729">
                  <a:moveTo>
                    <a:pt x="781041" y="824123"/>
                  </a:moveTo>
                  <a:lnTo>
                    <a:pt x="927373" y="786023"/>
                  </a:lnTo>
                </a:path>
                <a:path w="1893570" h="3173729">
                  <a:moveTo>
                    <a:pt x="927373" y="786023"/>
                  </a:moveTo>
                  <a:lnTo>
                    <a:pt x="1073705" y="747923"/>
                  </a:lnTo>
                </a:path>
                <a:path w="1893570" h="3173729">
                  <a:moveTo>
                    <a:pt x="1073705" y="747923"/>
                  </a:moveTo>
                  <a:lnTo>
                    <a:pt x="1220037" y="709823"/>
                  </a:lnTo>
                </a:path>
                <a:path w="1893570" h="3173729">
                  <a:moveTo>
                    <a:pt x="1220037" y="709823"/>
                  </a:moveTo>
                  <a:lnTo>
                    <a:pt x="1366369" y="671723"/>
                  </a:lnTo>
                </a:path>
                <a:path w="1893570" h="3173729">
                  <a:moveTo>
                    <a:pt x="1366369" y="671723"/>
                  </a:moveTo>
                  <a:lnTo>
                    <a:pt x="1512701" y="633623"/>
                  </a:lnTo>
                </a:path>
                <a:path w="1893570" h="3173729">
                  <a:moveTo>
                    <a:pt x="1512701" y="633623"/>
                  </a:moveTo>
                  <a:lnTo>
                    <a:pt x="1540764" y="626317"/>
                  </a:lnTo>
                </a:path>
                <a:path w="1893570" h="3173729">
                  <a:moveTo>
                    <a:pt x="54433" y="1047201"/>
                  </a:moveTo>
                  <a:lnTo>
                    <a:pt x="228119" y="1001923"/>
                  </a:lnTo>
                </a:path>
                <a:path w="1893570" h="3173729">
                  <a:moveTo>
                    <a:pt x="228119" y="1001923"/>
                  </a:moveTo>
                  <a:lnTo>
                    <a:pt x="374271" y="963823"/>
                  </a:lnTo>
                </a:path>
                <a:path w="1893570" h="3173729">
                  <a:moveTo>
                    <a:pt x="374271" y="963823"/>
                  </a:moveTo>
                  <a:lnTo>
                    <a:pt x="520423" y="925723"/>
                  </a:lnTo>
                </a:path>
                <a:path w="1893570" h="3173729">
                  <a:moveTo>
                    <a:pt x="520423" y="925723"/>
                  </a:moveTo>
                  <a:lnTo>
                    <a:pt x="666575" y="887623"/>
                  </a:lnTo>
                </a:path>
                <a:path w="1893570" h="3173729">
                  <a:moveTo>
                    <a:pt x="666575" y="887623"/>
                  </a:moveTo>
                  <a:lnTo>
                    <a:pt x="812727" y="849523"/>
                  </a:lnTo>
                </a:path>
                <a:path w="1893570" h="3173729">
                  <a:moveTo>
                    <a:pt x="812727" y="849523"/>
                  </a:moveTo>
                  <a:lnTo>
                    <a:pt x="910162" y="824123"/>
                  </a:lnTo>
                </a:path>
                <a:path w="1893570" h="3173729">
                  <a:moveTo>
                    <a:pt x="910162" y="824123"/>
                  </a:moveTo>
                  <a:lnTo>
                    <a:pt x="1056314" y="786023"/>
                  </a:lnTo>
                </a:path>
                <a:path w="1893570" h="3173729">
                  <a:moveTo>
                    <a:pt x="1056314" y="786023"/>
                  </a:moveTo>
                  <a:lnTo>
                    <a:pt x="1202467" y="747923"/>
                  </a:lnTo>
                </a:path>
                <a:path w="1893570" h="3173729">
                  <a:moveTo>
                    <a:pt x="1202467" y="747923"/>
                  </a:moveTo>
                  <a:lnTo>
                    <a:pt x="1348619" y="709823"/>
                  </a:lnTo>
                </a:path>
                <a:path w="1893570" h="3173729">
                  <a:moveTo>
                    <a:pt x="1348619" y="709823"/>
                  </a:moveTo>
                  <a:lnTo>
                    <a:pt x="1494771" y="671723"/>
                  </a:lnTo>
                </a:path>
                <a:path w="1893570" h="3173729">
                  <a:moveTo>
                    <a:pt x="1494771" y="671723"/>
                  </a:moveTo>
                  <a:lnTo>
                    <a:pt x="1551432" y="656953"/>
                  </a:lnTo>
                </a:path>
                <a:path w="1893570" h="3173729">
                  <a:moveTo>
                    <a:pt x="52448" y="1080280"/>
                  </a:moveTo>
                  <a:lnTo>
                    <a:pt x="353025" y="1001923"/>
                  </a:lnTo>
                </a:path>
                <a:path w="1893570" h="3173729">
                  <a:moveTo>
                    <a:pt x="353025" y="1001923"/>
                  </a:moveTo>
                  <a:lnTo>
                    <a:pt x="499178" y="963823"/>
                  </a:lnTo>
                </a:path>
                <a:path w="1893570" h="3173729">
                  <a:moveTo>
                    <a:pt x="499178" y="963823"/>
                  </a:moveTo>
                  <a:lnTo>
                    <a:pt x="645330" y="925723"/>
                  </a:lnTo>
                </a:path>
                <a:path w="1893570" h="3173729">
                  <a:moveTo>
                    <a:pt x="645330" y="925723"/>
                  </a:moveTo>
                  <a:lnTo>
                    <a:pt x="791482" y="887623"/>
                  </a:lnTo>
                </a:path>
                <a:path w="1893570" h="3173729">
                  <a:moveTo>
                    <a:pt x="791482" y="887623"/>
                  </a:moveTo>
                  <a:lnTo>
                    <a:pt x="937634" y="849523"/>
                  </a:lnTo>
                </a:path>
                <a:path w="1893570" h="3173729">
                  <a:moveTo>
                    <a:pt x="937634" y="849523"/>
                  </a:moveTo>
                  <a:lnTo>
                    <a:pt x="1035069" y="824123"/>
                  </a:lnTo>
                </a:path>
                <a:path w="1893570" h="3173729">
                  <a:moveTo>
                    <a:pt x="1035069" y="824123"/>
                  </a:moveTo>
                  <a:lnTo>
                    <a:pt x="1181221" y="786023"/>
                  </a:lnTo>
                </a:path>
                <a:path w="1893570" h="3173729">
                  <a:moveTo>
                    <a:pt x="1181221" y="786023"/>
                  </a:moveTo>
                  <a:lnTo>
                    <a:pt x="1327373" y="747923"/>
                  </a:lnTo>
                </a:path>
                <a:path w="1893570" h="3173729">
                  <a:moveTo>
                    <a:pt x="1327373" y="747923"/>
                  </a:moveTo>
                  <a:lnTo>
                    <a:pt x="1473526" y="709823"/>
                  </a:lnTo>
                </a:path>
                <a:path w="1893570" h="3173729">
                  <a:moveTo>
                    <a:pt x="1473526" y="709823"/>
                  </a:moveTo>
                  <a:lnTo>
                    <a:pt x="1565148" y="685939"/>
                  </a:lnTo>
                </a:path>
                <a:path w="1893570" h="3173729">
                  <a:moveTo>
                    <a:pt x="49673" y="1113836"/>
                  </a:moveTo>
                  <a:lnTo>
                    <a:pt x="478786" y="1001923"/>
                  </a:lnTo>
                </a:path>
                <a:path w="1893570" h="3173729">
                  <a:moveTo>
                    <a:pt x="478786" y="1001923"/>
                  </a:moveTo>
                  <a:lnTo>
                    <a:pt x="624875" y="963823"/>
                  </a:lnTo>
                </a:path>
                <a:path w="1893570" h="3173729">
                  <a:moveTo>
                    <a:pt x="624875" y="963823"/>
                  </a:moveTo>
                  <a:lnTo>
                    <a:pt x="770964" y="925723"/>
                  </a:lnTo>
                </a:path>
                <a:path w="1893570" h="3173729">
                  <a:moveTo>
                    <a:pt x="770964" y="925723"/>
                  </a:moveTo>
                  <a:lnTo>
                    <a:pt x="917053" y="887623"/>
                  </a:lnTo>
                </a:path>
                <a:path w="1893570" h="3173729">
                  <a:moveTo>
                    <a:pt x="917053" y="887623"/>
                  </a:moveTo>
                  <a:lnTo>
                    <a:pt x="1063142" y="849523"/>
                  </a:lnTo>
                </a:path>
                <a:path w="1893570" h="3173729">
                  <a:moveTo>
                    <a:pt x="1063142" y="849523"/>
                  </a:moveTo>
                  <a:lnTo>
                    <a:pt x="1160535" y="824123"/>
                  </a:lnTo>
                </a:path>
                <a:path w="1893570" h="3173729">
                  <a:moveTo>
                    <a:pt x="1160535" y="824123"/>
                  </a:moveTo>
                  <a:lnTo>
                    <a:pt x="1306623" y="786023"/>
                  </a:lnTo>
                </a:path>
                <a:path w="1893570" h="3173729">
                  <a:moveTo>
                    <a:pt x="1306623" y="786023"/>
                  </a:moveTo>
                  <a:lnTo>
                    <a:pt x="1452712" y="747923"/>
                  </a:lnTo>
                </a:path>
                <a:path w="1893570" h="3173729">
                  <a:moveTo>
                    <a:pt x="1452712" y="747923"/>
                  </a:moveTo>
                  <a:lnTo>
                    <a:pt x="1574292" y="716215"/>
                  </a:lnTo>
                </a:path>
                <a:path w="1893570" h="3173729">
                  <a:moveTo>
                    <a:pt x="47321" y="1147005"/>
                  </a:moveTo>
                  <a:lnTo>
                    <a:pt x="603557" y="1001923"/>
                  </a:lnTo>
                </a:path>
                <a:path w="1893570" h="3173729">
                  <a:moveTo>
                    <a:pt x="603557" y="1001923"/>
                  </a:moveTo>
                  <a:lnTo>
                    <a:pt x="749631" y="963823"/>
                  </a:lnTo>
                </a:path>
                <a:path w="1893570" h="3173729">
                  <a:moveTo>
                    <a:pt x="749631" y="963823"/>
                  </a:moveTo>
                  <a:lnTo>
                    <a:pt x="895705" y="925723"/>
                  </a:lnTo>
                </a:path>
                <a:path w="1893570" h="3173729">
                  <a:moveTo>
                    <a:pt x="895705" y="925723"/>
                  </a:moveTo>
                  <a:lnTo>
                    <a:pt x="1041779" y="887623"/>
                  </a:lnTo>
                </a:path>
                <a:path w="1893570" h="3173729">
                  <a:moveTo>
                    <a:pt x="1041779" y="887623"/>
                  </a:moveTo>
                  <a:lnTo>
                    <a:pt x="1187852" y="849523"/>
                  </a:lnTo>
                </a:path>
                <a:path w="1893570" h="3173729">
                  <a:moveTo>
                    <a:pt x="1187852" y="849523"/>
                  </a:moveTo>
                  <a:lnTo>
                    <a:pt x="1285235" y="824123"/>
                  </a:lnTo>
                </a:path>
                <a:path w="1893570" h="3173729">
                  <a:moveTo>
                    <a:pt x="1285235" y="824123"/>
                  </a:moveTo>
                  <a:lnTo>
                    <a:pt x="1431309" y="786023"/>
                  </a:lnTo>
                </a:path>
                <a:path w="1893570" h="3173729">
                  <a:moveTo>
                    <a:pt x="1431309" y="786023"/>
                  </a:moveTo>
                  <a:lnTo>
                    <a:pt x="1577382" y="747923"/>
                  </a:lnTo>
                </a:path>
                <a:path w="1893570" h="3173729">
                  <a:moveTo>
                    <a:pt x="1577382" y="747923"/>
                  </a:moveTo>
                  <a:lnTo>
                    <a:pt x="1584959" y="745947"/>
                  </a:lnTo>
                </a:path>
                <a:path w="1893570" h="3173729">
                  <a:moveTo>
                    <a:pt x="44935" y="1180104"/>
                  </a:moveTo>
                  <a:lnTo>
                    <a:pt x="728159" y="1001923"/>
                  </a:lnTo>
                </a:path>
                <a:path w="1893570" h="3173729">
                  <a:moveTo>
                    <a:pt x="728159" y="1001923"/>
                  </a:moveTo>
                  <a:lnTo>
                    <a:pt x="874252" y="963823"/>
                  </a:lnTo>
                </a:path>
                <a:path w="1893570" h="3173729">
                  <a:moveTo>
                    <a:pt x="874252" y="963823"/>
                  </a:moveTo>
                  <a:lnTo>
                    <a:pt x="1020345" y="925723"/>
                  </a:lnTo>
                </a:path>
                <a:path w="1893570" h="3173729">
                  <a:moveTo>
                    <a:pt x="1020345" y="925723"/>
                  </a:moveTo>
                  <a:lnTo>
                    <a:pt x="1166438" y="887623"/>
                  </a:lnTo>
                </a:path>
                <a:path w="1893570" h="3173729">
                  <a:moveTo>
                    <a:pt x="1166438" y="887623"/>
                  </a:moveTo>
                  <a:lnTo>
                    <a:pt x="1312531" y="849523"/>
                  </a:lnTo>
                </a:path>
                <a:path w="1893570" h="3173729">
                  <a:moveTo>
                    <a:pt x="1312531" y="849523"/>
                  </a:moveTo>
                  <a:lnTo>
                    <a:pt x="1409926" y="824123"/>
                  </a:lnTo>
                </a:path>
                <a:path w="1893570" h="3173729">
                  <a:moveTo>
                    <a:pt x="1409926" y="824123"/>
                  </a:moveTo>
                  <a:lnTo>
                    <a:pt x="1556019" y="786023"/>
                  </a:lnTo>
                </a:path>
                <a:path w="1893570" h="3173729">
                  <a:moveTo>
                    <a:pt x="1556019" y="786023"/>
                  </a:moveTo>
                  <a:lnTo>
                    <a:pt x="1598676" y="774899"/>
                  </a:lnTo>
                </a:path>
                <a:path w="1893570" h="3173729">
                  <a:moveTo>
                    <a:pt x="42954" y="1213115"/>
                  </a:moveTo>
                  <a:lnTo>
                    <a:pt x="853111" y="1001923"/>
                  </a:lnTo>
                </a:path>
                <a:path w="1893570" h="3173729">
                  <a:moveTo>
                    <a:pt x="853111" y="1001923"/>
                  </a:moveTo>
                  <a:lnTo>
                    <a:pt x="999267" y="963823"/>
                  </a:lnTo>
                </a:path>
                <a:path w="1893570" h="3173729">
                  <a:moveTo>
                    <a:pt x="999267" y="963823"/>
                  </a:moveTo>
                  <a:lnTo>
                    <a:pt x="1145423" y="925723"/>
                  </a:lnTo>
                </a:path>
                <a:path w="1893570" h="3173729">
                  <a:moveTo>
                    <a:pt x="1145423" y="925723"/>
                  </a:moveTo>
                  <a:lnTo>
                    <a:pt x="1291579" y="887623"/>
                  </a:lnTo>
                </a:path>
                <a:path w="1893570" h="3173729">
                  <a:moveTo>
                    <a:pt x="1291579" y="887623"/>
                  </a:moveTo>
                  <a:lnTo>
                    <a:pt x="1437735" y="849523"/>
                  </a:lnTo>
                </a:path>
                <a:path w="1893570" h="3173729">
                  <a:moveTo>
                    <a:pt x="1437735" y="849523"/>
                  </a:moveTo>
                  <a:lnTo>
                    <a:pt x="1535173" y="824123"/>
                  </a:lnTo>
                </a:path>
                <a:path w="1893570" h="3173729">
                  <a:moveTo>
                    <a:pt x="1535173" y="824123"/>
                  </a:moveTo>
                  <a:lnTo>
                    <a:pt x="1607819" y="805186"/>
                  </a:lnTo>
                </a:path>
                <a:path w="1893570" h="3173729">
                  <a:moveTo>
                    <a:pt x="40739" y="1246625"/>
                  </a:moveTo>
                  <a:lnTo>
                    <a:pt x="979037" y="1001923"/>
                  </a:lnTo>
                </a:path>
                <a:path w="1893570" h="3173729">
                  <a:moveTo>
                    <a:pt x="979037" y="1001923"/>
                  </a:moveTo>
                  <a:lnTo>
                    <a:pt x="1125130" y="963823"/>
                  </a:lnTo>
                </a:path>
                <a:path w="1893570" h="3173729">
                  <a:moveTo>
                    <a:pt x="1125130" y="963823"/>
                  </a:moveTo>
                  <a:lnTo>
                    <a:pt x="1271223" y="925723"/>
                  </a:lnTo>
                </a:path>
                <a:path w="1893570" h="3173729">
                  <a:moveTo>
                    <a:pt x="1271223" y="925723"/>
                  </a:moveTo>
                  <a:lnTo>
                    <a:pt x="1417316" y="887623"/>
                  </a:lnTo>
                </a:path>
                <a:path w="1893570" h="3173729">
                  <a:moveTo>
                    <a:pt x="1417316" y="887623"/>
                  </a:moveTo>
                  <a:lnTo>
                    <a:pt x="1563409" y="849523"/>
                  </a:lnTo>
                </a:path>
                <a:path w="1893570" h="3173729">
                  <a:moveTo>
                    <a:pt x="1563409" y="849523"/>
                  </a:moveTo>
                  <a:lnTo>
                    <a:pt x="1616964" y="835557"/>
                  </a:lnTo>
                </a:path>
                <a:path w="1893570" h="3173729">
                  <a:moveTo>
                    <a:pt x="38192" y="1279780"/>
                  </a:moveTo>
                  <a:lnTo>
                    <a:pt x="1103591" y="1001923"/>
                  </a:lnTo>
                </a:path>
                <a:path w="1893570" h="3173729">
                  <a:moveTo>
                    <a:pt x="1103591" y="1001923"/>
                  </a:moveTo>
                  <a:lnTo>
                    <a:pt x="1249680" y="963823"/>
                  </a:lnTo>
                </a:path>
                <a:path w="1893570" h="3173729">
                  <a:moveTo>
                    <a:pt x="1249680" y="963823"/>
                  </a:moveTo>
                  <a:lnTo>
                    <a:pt x="1395769" y="925723"/>
                  </a:lnTo>
                </a:path>
                <a:path w="1893570" h="3173729">
                  <a:moveTo>
                    <a:pt x="1395769" y="925723"/>
                  </a:moveTo>
                  <a:lnTo>
                    <a:pt x="1541858" y="887623"/>
                  </a:lnTo>
                </a:path>
                <a:path w="1893570" h="3173729">
                  <a:moveTo>
                    <a:pt x="1541858" y="887623"/>
                  </a:moveTo>
                  <a:lnTo>
                    <a:pt x="1632203" y="864061"/>
                  </a:lnTo>
                </a:path>
                <a:path w="1893570" h="3173729">
                  <a:moveTo>
                    <a:pt x="36207" y="1312860"/>
                  </a:moveTo>
                  <a:lnTo>
                    <a:pt x="1228448" y="1001923"/>
                  </a:lnTo>
                </a:path>
                <a:path w="1893570" h="3173729">
                  <a:moveTo>
                    <a:pt x="1228448" y="1001923"/>
                  </a:moveTo>
                  <a:lnTo>
                    <a:pt x="1374537" y="963823"/>
                  </a:lnTo>
                </a:path>
                <a:path w="1893570" h="3173729">
                  <a:moveTo>
                    <a:pt x="1374537" y="963823"/>
                  </a:moveTo>
                  <a:lnTo>
                    <a:pt x="1520626" y="925723"/>
                  </a:lnTo>
                </a:path>
                <a:path w="1893570" h="3173729">
                  <a:moveTo>
                    <a:pt x="1520626" y="925723"/>
                  </a:moveTo>
                  <a:lnTo>
                    <a:pt x="1641348" y="894239"/>
                  </a:lnTo>
                </a:path>
                <a:path w="1893570" h="3173729">
                  <a:moveTo>
                    <a:pt x="33946" y="1345940"/>
                  </a:moveTo>
                  <a:lnTo>
                    <a:pt x="1353599" y="1001923"/>
                  </a:lnTo>
                </a:path>
                <a:path w="1893570" h="3173729">
                  <a:moveTo>
                    <a:pt x="1353599" y="1001923"/>
                  </a:moveTo>
                  <a:lnTo>
                    <a:pt x="1499751" y="963823"/>
                  </a:lnTo>
                </a:path>
                <a:path w="1893570" h="3173729">
                  <a:moveTo>
                    <a:pt x="1499751" y="963823"/>
                  </a:moveTo>
                  <a:lnTo>
                    <a:pt x="1645903" y="925723"/>
                  </a:lnTo>
                </a:path>
                <a:path w="1893570" h="3173729">
                  <a:moveTo>
                    <a:pt x="1645903" y="925723"/>
                  </a:moveTo>
                  <a:lnTo>
                    <a:pt x="1650492" y="924527"/>
                  </a:lnTo>
                </a:path>
                <a:path w="1893570" h="3173729">
                  <a:moveTo>
                    <a:pt x="31463" y="1379233"/>
                  </a:moveTo>
                  <a:lnTo>
                    <a:pt x="1481238" y="1001923"/>
                  </a:lnTo>
                </a:path>
                <a:path w="1893570" h="3173729">
                  <a:moveTo>
                    <a:pt x="1481238" y="1001923"/>
                  </a:moveTo>
                  <a:lnTo>
                    <a:pt x="1627633" y="963823"/>
                  </a:lnTo>
                </a:path>
                <a:path w="1893570" h="3173729">
                  <a:moveTo>
                    <a:pt x="1627633" y="963823"/>
                  </a:moveTo>
                  <a:lnTo>
                    <a:pt x="1665732" y="953908"/>
                  </a:lnTo>
                </a:path>
                <a:path w="1893570" h="3173729">
                  <a:moveTo>
                    <a:pt x="29461" y="1412593"/>
                  </a:moveTo>
                  <a:lnTo>
                    <a:pt x="1606736" y="1001923"/>
                  </a:lnTo>
                </a:path>
                <a:path w="1893570" h="3173729">
                  <a:moveTo>
                    <a:pt x="1606736" y="1001923"/>
                  </a:moveTo>
                  <a:lnTo>
                    <a:pt x="1674876" y="984182"/>
                  </a:lnTo>
                </a:path>
                <a:path w="1893570" h="3173729">
                  <a:moveTo>
                    <a:pt x="26703" y="1445866"/>
                  </a:moveTo>
                  <a:lnTo>
                    <a:pt x="1684019" y="1014311"/>
                  </a:lnTo>
                </a:path>
                <a:path w="1893570" h="3173729">
                  <a:moveTo>
                    <a:pt x="24724" y="1478850"/>
                  </a:moveTo>
                  <a:lnTo>
                    <a:pt x="1699259" y="1042857"/>
                  </a:lnTo>
                </a:path>
                <a:path w="1893570" h="3173729">
                  <a:moveTo>
                    <a:pt x="21970" y="1512048"/>
                  </a:moveTo>
                  <a:lnTo>
                    <a:pt x="1708403" y="1073147"/>
                  </a:lnTo>
                </a:path>
                <a:path w="1893570" h="3173729">
                  <a:moveTo>
                    <a:pt x="19962" y="1545511"/>
                  </a:moveTo>
                  <a:lnTo>
                    <a:pt x="1717549" y="1103528"/>
                  </a:lnTo>
                </a:path>
                <a:path w="1893570" h="3173729">
                  <a:moveTo>
                    <a:pt x="17670" y="1578571"/>
                  </a:moveTo>
                  <a:lnTo>
                    <a:pt x="1732787" y="1132024"/>
                  </a:lnTo>
                </a:path>
                <a:path w="1893570" h="3173729">
                  <a:moveTo>
                    <a:pt x="15223" y="1611792"/>
                  </a:moveTo>
                  <a:lnTo>
                    <a:pt x="1741932" y="1162214"/>
                  </a:lnTo>
                </a:path>
                <a:path w="1893570" h="3173729">
                  <a:moveTo>
                    <a:pt x="13244" y="1644783"/>
                  </a:moveTo>
                  <a:lnTo>
                    <a:pt x="1751096" y="1192501"/>
                  </a:lnTo>
                </a:path>
                <a:path w="1893570" h="3173729">
                  <a:moveTo>
                    <a:pt x="10395" y="1679561"/>
                  </a:moveTo>
                  <a:lnTo>
                    <a:pt x="1766316" y="1221767"/>
                  </a:lnTo>
                </a:path>
                <a:path w="1893570" h="3173729">
                  <a:moveTo>
                    <a:pt x="8392" y="1712939"/>
                  </a:moveTo>
                  <a:lnTo>
                    <a:pt x="1775459" y="1252088"/>
                  </a:lnTo>
                </a:path>
                <a:path w="1893570" h="3173729">
                  <a:moveTo>
                    <a:pt x="6413" y="1745923"/>
                  </a:moveTo>
                  <a:lnTo>
                    <a:pt x="1787851" y="1281323"/>
                  </a:lnTo>
                </a:path>
                <a:path w="1893570" h="3173729">
                  <a:moveTo>
                    <a:pt x="3655" y="1779204"/>
                  </a:moveTo>
                  <a:lnTo>
                    <a:pt x="1799843" y="1310758"/>
                  </a:lnTo>
                </a:path>
                <a:path w="1893570" h="3173729">
                  <a:moveTo>
                    <a:pt x="1675" y="1812195"/>
                  </a:moveTo>
                  <a:lnTo>
                    <a:pt x="1808987" y="1341052"/>
                  </a:lnTo>
                </a:path>
                <a:path w="1893570" h="3173729">
                  <a:moveTo>
                    <a:pt x="0" y="1845585"/>
                  </a:moveTo>
                  <a:lnTo>
                    <a:pt x="1822703" y="1370224"/>
                  </a:lnTo>
                </a:path>
                <a:path w="1893570" h="3173729">
                  <a:moveTo>
                    <a:pt x="66005" y="1860838"/>
                  </a:moveTo>
                  <a:lnTo>
                    <a:pt x="1831848" y="1400306"/>
                  </a:lnTo>
                </a:path>
                <a:path w="1893570" h="3173729">
                  <a:moveTo>
                    <a:pt x="134072" y="1875650"/>
                  </a:moveTo>
                  <a:lnTo>
                    <a:pt x="172902" y="1865523"/>
                  </a:lnTo>
                </a:path>
                <a:path w="1893570" h="3173729">
                  <a:moveTo>
                    <a:pt x="172902" y="1865523"/>
                  </a:moveTo>
                  <a:lnTo>
                    <a:pt x="1842516" y="1430100"/>
                  </a:lnTo>
                </a:path>
                <a:path w="1893570" h="3173729">
                  <a:moveTo>
                    <a:pt x="202074" y="1890409"/>
                  </a:moveTo>
                  <a:lnTo>
                    <a:pt x="248818" y="1878223"/>
                  </a:lnTo>
                </a:path>
                <a:path w="1893570" h="3173729">
                  <a:moveTo>
                    <a:pt x="248818" y="1878223"/>
                  </a:moveTo>
                  <a:lnTo>
                    <a:pt x="297537" y="1865523"/>
                  </a:lnTo>
                </a:path>
                <a:path w="1893570" h="3173729">
                  <a:moveTo>
                    <a:pt x="297537" y="1865523"/>
                  </a:moveTo>
                  <a:lnTo>
                    <a:pt x="1856251" y="1459198"/>
                  </a:lnTo>
                </a:path>
                <a:path w="1893570" h="3173729">
                  <a:moveTo>
                    <a:pt x="276347" y="1903623"/>
                  </a:moveTo>
                  <a:lnTo>
                    <a:pt x="373772" y="1878223"/>
                  </a:lnTo>
                </a:path>
                <a:path w="1893570" h="3173729">
                  <a:moveTo>
                    <a:pt x="373772" y="1878223"/>
                  </a:moveTo>
                  <a:lnTo>
                    <a:pt x="422484" y="1865523"/>
                  </a:lnTo>
                </a:path>
                <a:path w="1893570" h="3173729">
                  <a:moveTo>
                    <a:pt x="422484" y="1865523"/>
                  </a:moveTo>
                  <a:lnTo>
                    <a:pt x="1865376" y="1489341"/>
                  </a:lnTo>
                </a:path>
                <a:path w="1893570" h="3173729">
                  <a:moveTo>
                    <a:pt x="353569" y="1916323"/>
                  </a:moveTo>
                  <a:lnTo>
                    <a:pt x="402265" y="1903623"/>
                  </a:lnTo>
                </a:path>
                <a:path w="1893570" h="3173729">
                  <a:moveTo>
                    <a:pt x="402265" y="1903623"/>
                  </a:moveTo>
                  <a:lnTo>
                    <a:pt x="499658" y="1878223"/>
                  </a:lnTo>
                </a:path>
                <a:path w="1893570" h="3173729">
                  <a:moveTo>
                    <a:pt x="499658" y="1878223"/>
                  </a:moveTo>
                  <a:lnTo>
                    <a:pt x="548354" y="1865523"/>
                  </a:lnTo>
                </a:path>
                <a:path w="1893570" h="3173729">
                  <a:moveTo>
                    <a:pt x="548354" y="1865523"/>
                  </a:moveTo>
                  <a:lnTo>
                    <a:pt x="1876043" y="1519262"/>
                  </a:lnTo>
                </a:path>
                <a:path w="1893570" h="3173729">
                  <a:moveTo>
                    <a:pt x="430083" y="1929023"/>
                  </a:moveTo>
                  <a:lnTo>
                    <a:pt x="527638" y="1903623"/>
                  </a:lnTo>
                </a:path>
                <a:path w="1893570" h="3173729">
                  <a:moveTo>
                    <a:pt x="527638" y="1903623"/>
                  </a:moveTo>
                  <a:lnTo>
                    <a:pt x="625193" y="1878223"/>
                  </a:lnTo>
                </a:path>
                <a:path w="1893570" h="3173729">
                  <a:moveTo>
                    <a:pt x="625193" y="1878223"/>
                  </a:moveTo>
                  <a:lnTo>
                    <a:pt x="673970" y="1865523"/>
                  </a:lnTo>
                </a:path>
                <a:path w="1893570" h="3173729">
                  <a:moveTo>
                    <a:pt x="673970" y="1865523"/>
                  </a:moveTo>
                  <a:lnTo>
                    <a:pt x="1889759" y="1548972"/>
                  </a:lnTo>
                </a:path>
                <a:path w="1893570" h="3173729">
                  <a:moveTo>
                    <a:pt x="506357" y="1941723"/>
                  </a:moveTo>
                  <a:lnTo>
                    <a:pt x="555134" y="1929023"/>
                  </a:lnTo>
                </a:path>
                <a:path w="1893570" h="3173729">
                  <a:moveTo>
                    <a:pt x="555134" y="1929023"/>
                  </a:moveTo>
                  <a:lnTo>
                    <a:pt x="652689" y="1903623"/>
                  </a:lnTo>
                </a:path>
                <a:path w="1893570" h="3173729">
                  <a:moveTo>
                    <a:pt x="652689" y="1903623"/>
                  </a:moveTo>
                  <a:lnTo>
                    <a:pt x="750244" y="1878223"/>
                  </a:lnTo>
                </a:path>
                <a:path w="1893570" h="3173729">
                  <a:moveTo>
                    <a:pt x="750244" y="1878223"/>
                  </a:moveTo>
                  <a:lnTo>
                    <a:pt x="799021" y="1865523"/>
                  </a:lnTo>
                </a:path>
                <a:path w="1893570" h="3173729">
                  <a:moveTo>
                    <a:pt x="799021" y="1865523"/>
                  </a:moveTo>
                  <a:lnTo>
                    <a:pt x="1893475" y="1580564"/>
                  </a:lnTo>
                </a:path>
                <a:path w="1893570" h="3173729">
                  <a:moveTo>
                    <a:pt x="582512" y="1954423"/>
                  </a:moveTo>
                  <a:lnTo>
                    <a:pt x="680109" y="1929023"/>
                  </a:lnTo>
                </a:path>
                <a:path w="1893570" h="3173729">
                  <a:moveTo>
                    <a:pt x="680109" y="1929023"/>
                  </a:moveTo>
                  <a:lnTo>
                    <a:pt x="777706" y="1903623"/>
                  </a:lnTo>
                </a:path>
                <a:path w="1893570" h="3173729">
                  <a:moveTo>
                    <a:pt x="777706" y="1903623"/>
                  </a:moveTo>
                  <a:lnTo>
                    <a:pt x="875303" y="1878223"/>
                  </a:lnTo>
                </a:path>
                <a:path w="1893570" h="3173729">
                  <a:moveTo>
                    <a:pt x="875303" y="1878223"/>
                  </a:moveTo>
                  <a:lnTo>
                    <a:pt x="924102" y="1865523"/>
                  </a:lnTo>
                </a:path>
                <a:path w="1893570" h="3173729">
                  <a:moveTo>
                    <a:pt x="924102" y="1865523"/>
                  </a:moveTo>
                  <a:lnTo>
                    <a:pt x="1884708" y="1615522"/>
                  </a:lnTo>
                </a:path>
                <a:path w="1893570" h="3173729">
                  <a:moveTo>
                    <a:pt x="628423" y="1975362"/>
                  </a:moveTo>
                  <a:lnTo>
                    <a:pt x="660063" y="1967123"/>
                  </a:lnTo>
                </a:path>
                <a:path w="1893570" h="3173729">
                  <a:moveTo>
                    <a:pt x="660063" y="1967123"/>
                  </a:moveTo>
                  <a:lnTo>
                    <a:pt x="806395" y="1929023"/>
                  </a:lnTo>
                </a:path>
                <a:path w="1893570" h="3173729">
                  <a:moveTo>
                    <a:pt x="806395" y="1929023"/>
                  </a:moveTo>
                  <a:lnTo>
                    <a:pt x="903950" y="1903623"/>
                  </a:lnTo>
                </a:path>
                <a:path w="1893570" h="3173729">
                  <a:moveTo>
                    <a:pt x="903950" y="1903623"/>
                  </a:moveTo>
                  <a:lnTo>
                    <a:pt x="1001505" y="1878223"/>
                  </a:lnTo>
                </a:path>
                <a:path w="1893570" h="3173729">
                  <a:moveTo>
                    <a:pt x="1001505" y="1878223"/>
                  </a:moveTo>
                  <a:lnTo>
                    <a:pt x="1050282" y="1865523"/>
                  </a:lnTo>
                </a:path>
                <a:path w="1893570" h="3173729">
                  <a:moveTo>
                    <a:pt x="1050282" y="1865523"/>
                  </a:moveTo>
                  <a:lnTo>
                    <a:pt x="1877439" y="1650159"/>
                  </a:lnTo>
                </a:path>
                <a:path w="1893570" h="3173729">
                  <a:moveTo>
                    <a:pt x="622829" y="2009282"/>
                  </a:moveTo>
                  <a:lnTo>
                    <a:pt x="784749" y="1967123"/>
                  </a:lnTo>
                </a:path>
                <a:path w="1893570" h="3173729">
                  <a:moveTo>
                    <a:pt x="784749" y="1967123"/>
                  </a:moveTo>
                  <a:lnTo>
                    <a:pt x="931081" y="1929023"/>
                  </a:lnTo>
                </a:path>
                <a:path w="1893570" h="3173729">
                  <a:moveTo>
                    <a:pt x="931081" y="1929023"/>
                  </a:moveTo>
                  <a:lnTo>
                    <a:pt x="1028635" y="1903623"/>
                  </a:lnTo>
                </a:path>
                <a:path w="1893570" h="3173729">
                  <a:moveTo>
                    <a:pt x="1028635" y="1903623"/>
                  </a:moveTo>
                  <a:lnTo>
                    <a:pt x="1126190" y="1878223"/>
                  </a:lnTo>
                </a:path>
                <a:path w="1893570" h="3173729">
                  <a:moveTo>
                    <a:pt x="1126190" y="1878223"/>
                  </a:moveTo>
                  <a:lnTo>
                    <a:pt x="1174967" y="1865523"/>
                  </a:lnTo>
                </a:path>
                <a:path w="1893570" h="3173729">
                  <a:moveTo>
                    <a:pt x="1174967" y="1865523"/>
                  </a:moveTo>
                  <a:lnTo>
                    <a:pt x="1871911" y="1684063"/>
                  </a:lnTo>
                </a:path>
                <a:path w="1893570" h="3173729">
                  <a:moveTo>
                    <a:pt x="618797" y="2042875"/>
                  </a:moveTo>
                  <a:lnTo>
                    <a:pt x="909710" y="1967123"/>
                  </a:lnTo>
                </a:path>
                <a:path w="1893570" h="3173729">
                  <a:moveTo>
                    <a:pt x="909710" y="1967123"/>
                  </a:moveTo>
                  <a:lnTo>
                    <a:pt x="1056026" y="1929023"/>
                  </a:lnTo>
                </a:path>
                <a:path w="1893570" h="3173729">
                  <a:moveTo>
                    <a:pt x="1056026" y="1929023"/>
                  </a:moveTo>
                  <a:lnTo>
                    <a:pt x="1153571" y="1903623"/>
                  </a:lnTo>
                </a:path>
                <a:path w="1893570" h="3173729">
                  <a:moveTo>
                    <a:pt x="1153571" y="1903623"/>
                  </a:moveTo>
                  <a:lnTo>
                    <a:pt x="1251116" y="1878223"/>
                  </a:lnTo>
                </a:path>
                <a:path w="1893570" h="3173729">
                  <a:moveTo>
                    <a:pt x="1251116" y="1878223"/>
                  </a:moveTo>
                  <a:lnTo>
                    <a:pt x="1299888" y="1865523"/>
                  </a:lnTo>
                </a:path>
                <a:path w="1893570" h="3173729">
                  <a:moveTo>
                    <a:pt x="1299888" y="1865523"/>
                  </a:moveTo>
                  <a:lnTo>
                    <a:pt x="1863164" y="1718850"/>
                  </a:lnTo>
                </a:path>
                <a:path w="1893570" h="3173729">
                  <a:moveTo>
                    <a:pt x="614766" y="2076473"/>
                  </a:moveTo>
                  <a:lnTo>
                    <a:pt x="1034942" y="1967123"/>
                  </a:lnTo>
                </a:path>
                <a:path w="1893570" h="3173729">
                  <a:moveTo>
                    <a:pt x="1034942" y="1967123"/>
                  </a:moveTo>
                  <a:lnTo>
                    <a:pt x="1181342" y="1929023"/>
                  </a:lnTo>
                </a:path>
                <a:path w="1893570" h="3173729">
                  <a:moveTo>
                    <a:pt x="1181342" y="1929023"/>
                  </a:moveTo>
                  <a:lnTo>
                    <a:pt x="1278941" y="1903623"/>
                  </a:lnTo>
                </a:path>
                <a:path w="1893570" h="3173729">
                  <a:moveTo>
                    <a:pt x="1278941" y="1903623"/>
                  </a:moveTo>
                  <a:lnTo>
                    <a:pt x="1376541" y="1878223"/>
                  </a:lnTo>
                </a:path>
                <a:path w="1893570" h="3173729">
                  <a:moveTo>
                    <a:pt x="1376541" y="1878223"/>
                  </a:moveTo>
                  <a:lnTo>
                    <a:pt x="1425341" y="1865523"/>
                  </a:lnTo>
                </a:path>
                <a:path w="1893570" h="3173729">
                  <a:moveTo>
                    <a:pt x="1425341" y="1865523"/>
                  </a:moveTo>
                  <a:lnTo>
                    <a:pt x="1855964" y="1753455"/>
                  </a:lnTo>
                </a:path>
                <a:path w="1893570" h="3173729">
                  <a:moveTo>
                    <a:pt x="610744" y="2109982"/>
                  </a:moveTo>
                  <a:lnTo>
                    <a:pt x="1159681" y="1967123"/>
                  </a:lnTo>
                </a:path>
                <a:path w="1893570" h="3173729">
                  <a:moveTo>
                    <a:pt x="1159681" y="1967123"/>
                  </a:moveTo>
                  <a:lnTo>
                    <a:pt x="1306080" y="1929023"/>
                  </a:lnTo>
                </a:path>
                <a:path w="1893570" h="3173729">
                  <a:moveTo>
                    <a:pt x="1306080" y="1929023"/>
                  </a:moveTo>
                  <a:lnTo>
                    <a:pt x="1403680" y="1903623"/>
                  </a:lnTo>
                </a:path>
                <a:path w="1893570" h="3173729">
                  <a:moveTo>
                    <a:pt x="1403680" y="1903623"/>
                  </a:moveTo>
                  <a:lnTo>
                    <a:pt x="1501279" y="1878223"/>
                  </a:lnTo>
                </a:path>
                <a:path w="1893570" h="3173729">
                  <a:moveTo>
                    <a:pt x="1501279" y="1878223"/>
                  </a:moveTo>
                  <a:lnTo>
                    <a:pt x="1550079" y="1865523"/>
                  </a:lnTo>
                </a:path>
                <a:path w="1893570" h="3173729">
                  <a:moveTo>
                    <a:pt x="1550079" y="1865523"/>
                  </a:moveTo>
                  <a:lnTo>
                    <a:pt x="1847368" y="1788155"/>
                  </a:lnTo>
                </a:path>
                <a:path w="1893570" h="3173729">
                  <a:moveTo>
                    <a:pt x="606670" y="2143936"/>
                  </a:moveTo>
                  <a:lnTo>
                    <a:pt x="1285780" y="1967123"/>
                  </a:lnTo>
                </a:path>
                <a:path w="1893570" h="3173729">
                  <a:moveTo>
                    <a:pt x="1285780" y="1967123"/>
                  </a:moveTo>
                  <a:lnTo>
                    <a:pt x="1432116" y="1929023"/>
                  </a:lnTo>
                </a:path>
                <a:path w="1893570" h="3173729">
                  <a:moveTo>
                    <a:pt x="1432116" y="1929023"/>
                  </a:moveTo>
                  <a:lnTo>
                    <a:pt x="1529673" y="1903623"/>
                  </a:lnTo>
                </a:path>
                <a:path w="1893570" h="3173729">
                  <a:moveTo>
                    <a:pt x="1529673" y="1903623"/>
                  </a:moveTo>
                  <a:lnTo>
                    <a:pt x="1627231" y="1878223"/>
                  </a:lnTo>
                </a:path>
                <a:path w="1893570" h="3173729">
                  <a:moveTo>
                    <a:pt x="1627231" y="1878223"/>
                  </a:moveTo>
                  <a:lnTo>
                    <a:pt x="1676009" y="1865523"/>
                  </a:lnTo>
                </a:path>
                <a:path w="1893570" h="3173729">
                  <a:moveTo>
                    <a:pt x="1676009" y="1865523"/>
                  </a:moveTo>
                  <a:lnTo>
                    <a:pt x="1840609" y="1822668"/>
                  </a:lnTo>
                </a:path>
                <a:path w="1893570" h="3173729">
                  <a:moveTo>
                    <a:pt x="600913" y="2179214"/>
                  </a:moveTo>
                  <a:lnTo>
                    <a:pt x="1414142" y="1967123"/>
                  </a:lnTo>
                </a:path>
                <a:path w="1893570" h="3173729">
                  <a:moveTo>
                    <a:pt x="1414142" y="1967123"/>
                  </a:moveTo>
                  <a:lnTo>
                    <a:pt x="1560231" y="1929023"/>
                  </a:lnTo>
                </a:path>
                <a:path w="1893570" h="3173729">
                  <a:moveTo>
                    <a:pt x="1560231" y="1929023"/>
                  </a:moveTo>
                  <a:lnTo>
                    <a:pt x="1657624" y="1903623"/>
                  </a:lnTo>
                </a:path>
                <a:path w="1893570" h="3173729">
                  <a:moveTo>
                    <a:pt x="1657624" y="1903623"/>
                  </a:moveTo>
                  <a:lnTo>
                    <a:pt x="1755016" y="1878223"/>
                  </a:lnTo>
                </a:path>
                <a:path w="1893570" h="3173729">
                  <a:moveTo>
                    <a:pt x="1755016" y="1878223"/>
                  </a:moveTo>
                  <a:lnTo>
                    <a:pt x="1803713" y="1865523"/>
                  </a:lnTo>
                </a:path>
                <a:path w="1893570" h="3173729">
                  <a:moveTo>
                    <a:pt x="1803713" y="1865523"/>
                  </a:moveTo>
                  <a:lnTo>
                    <a:pt x="1833726" y="1857696"/>
                  </a:lnTo>
                </a:path>
                <a:path w="1893570" h="3173729">
                  <a:moveTo>
                    <a:pt x="596879" y="2212828"/>
                  </a:moveTo>
                  <a:lnTo>
                    <a:pt x="1538999" y="1967123"/>
                  </a:lnTo>
                </a:path>
                <a:path w="1893570" h="3173729">
                  <a:moveTo>
                    <a:pt x="1538999" y="1967123"/>
                  </a:moveTo>
                  <a:lnTo>
                    <a:pt x="1685088" y="1929023"/>
                  </a:lnTo>
                </a:path>
                <a:path w="1893570" h="3173729">
                  <a:moveTo>
                    <a:pt x="1685088" y="1929023"/>
                  </a:moveTo>
                  <a:lnTo>
                    <a:pt x="1782481" y="1903623"/>
                  </a:lnTo>
                </a:path>
                <a:path w="1893570" h="3173729">
                  <a:moveTo>
                    <a:pt x="1782481" y="1903623"/>
                  </a:moveTo>
                  <a:lnTo>
                    <a:pt x="1825576" y="1892384"/>
                  </a:lnTo>
                </a:path>
                <a:path w="1893570" h="3173729">
                  <a:moveTo>
                    <a:pt x="592850" y="2246404"/>
                  </a:moveTo>
                  <a:lnTo>
                    <a:pt x="1664175" y="1967123"/>
                  </a:lnTo>
                </a:path>
                <a:path w="1893570" h="3173729">
                  <a:moveTo>
                    <a:pt x="1664175" y="1967123"/>
                  </a:moveTo>
                  <a:lnTo>
                    <a:pt x="1810327" y="1929023"/>
                  </a:lnTo>
                </a:path>
                <a:path w="1893570" h="3173729">
                  <a:moveTo>
                    <a:pt x="1810327" y="1929023"/>
                  </a:moveTo>
                  <a:lnTo>
                    <a:pt x="1818384" y="1926923"/>
                  </a:lnTo>
                </a:path>
                <a:path w="1893570" h="3173729">
                  <a:moveTo>
                    <a:pt x="588774" y="2280369"/>
                  </a:moveTo>
                  <a:lnTo>
                    <a:pt x="1789870" y="1967123"/>
                  </a:lnTo>
                </a:path>
                <a:path w="1893570" h="3173729">
                  <a:moveTo>
                    <a:pt x="1789870" y="1967123"/>
                  </a:moveTo>
                  <a:lnTo>
                    <a:pt x="1811178" y="1961566"/>
                  </a:lnTo>
                </a:path>
                <a:path w="1893570" h="3173729">
                  <a:moveTo>
                    <a:pt x="583179" y="2314296"/>
                  </a:moveTo>
                  <a:lnTo>
                    <a:pt x="1802437" y="1996313"/>
                  </a:lnTo>
                </a:path>
                <a:path w="1893570" h="3173729">
                  <a:moveTo>
                    <a:pt x="579147" y="2347897"/>
                  </a:moveTo>
                  <a:lnTo>
                    <a:pt x="1795290" y="2030694"/>
                  </a:lnTo>
                  <a:lnTo>
                    <a:pt x="1796835" y="2030291"/>
                  </a:lnTo>
                </a:path>
                <a:path w="1893570" h="3173729">
                  <a:moveTo>
                    <a:pt x="575117" y="2381480"/>
                  </a:moveTo>
                  <a:lnTo>
                    <a:pt x="1788065" y="2065281"/>
                  </a:lnTo>
                </a:path>
                <a:path w="1893570" h="3173729">
                  <a:moveTo>
                    <a:pt x="571095" y="2414995"/>
                  </a:moveTo>
                  <a:lnTo>
                    <a:pt x="1780897" y="2099615"/>
                  </a:lnTo>
                </a:path>
                <a:path w="1893570" h="3173729">
                  <a:moveTo>
                    <a:pt x="567018" y="2448971"/>
                  </a:moveTo>
                  <a:lnTo>
                    <a:pt x="1773689" y="2134280"/>
                  </a:lnTo>
                </a:path>
                <a:path w="1893570" h="3173729">
                  <a:moveTo>
                    <a:pt x="561423" y="2482897"/>
                  </a:moveTo>
                  <a:lnTo>
                    <a:pt x="1765113" y="2168983"/>
                  </a:lnTo>
                </a:path>
                <a:path w="1893570" h="3173729">
                  <a:moveTo>
                    <a:pt x="557367" y="2516695"/>
                  </a:moveTo>
                  <a:lnTo>
                    <a:pt x="1758224" y="2204040"/>
                  </a:lnTo>
                </a:path>
                <a:path w="1893570" h="3173729">
                  <a:moveTo>
                    <a:pt x="553337" y="2550275"/>
                  </a:moveTo>
                  <a:lnTo>
                    <a:pt x="1751489" y="2238451"/>
                  </a:lnTo>
                </a:path>
                <a:path w="1893570" h="3173729">
                  <a:moveTo>
                    <a:pt x="549262" y="2584237"/>
                  </a:moveTo>
                  <a:lnTo>
                    <a:pt x="1727983" y="2277305"/>
                  </a:lnTo>
                </a:path>
                <a:path w="1893570" h="3173729">
                  <a:moveTo>
                    <a:pt x="543666" y="2618168"/>
                  </a:moveTo>
                  <a:lnTo>
                    <a:pt x="1687525" y="2320345"/>
                  </a:lnTo>
                </a:path>
                <a:path w="1893570" h="3173729">
                  <a:moveTo>
                    <a:pt x="539645" y="2651679"/>
                  </a:moveTo>
                  <a:lnTo>
                    <a:pt x="1645102" y="2363855"/>
                  </a:lnTo>
                </a:path>
                <a:path w="1893570" h="3173729">
                  <a:moveTo>
                    <a:pt x="535607" y="2685329"/>
                  </a:moveTo>
                  <a:lnTo>
                    <a:pt x="1604380" y="2407176"/>
                  </a:lnTo>
                </a:path>
                <a:path w="1893570" h="3173729">
                  <a:moveTo>
                    <a:pt x="531586" y="2718838"/>
                  </a:moveTo>
                  <a:lnTo>
                    <a:pt x="1560923" y="2450949"/>
                  </a:lnTo>
                </a:path>
                <a:path w="1893570" h="3173729">
                  <a:moveTo>
                    <a:pt x="527508" y="2752819"/>
                  </a:moveTo>
                  <a:lnTo>
                    <a:pt x="1517102" y="2495161"/>
                  </a:lnTo>
                </a:path>
                <a:path w="1893570" h="3173729">
                  <a:moveTo>
                    <a:pt x="521914" y="2786739"/>
                  </a:moveTo>
                  <a:lnTo>
                    <a:pt x="1476697" y="2538145"/>
                  </a:lnTo>
                </a:path>
                <a:path w="1893570" h="3173729">
                  <a:moveTo>
                    <a:pt x="517708" y="2821791"/>
                  </a:moveTo>
                  <a:lnTo>
                    <a:pt x="1432902" y="2583114"/>
                  </a:lnTo>
                </a:path>
                <a:path w="1893570" h="3173729">
                  <a:moveTo>
                    <a:pt x="513682" y="2855340"/>
                  </a:moveTo>
                  <a:lnTo>
                    <a:pt x="1392308" y="2626299"/>
                  </a:lnTo>
                </a:path>
                <a:path w="1893570" h="3173729">
                  <a:moveTo>
                    <a:pt x="509601" y="2889347"/>
                  </a:moveTo>
                  <a:lnTo>
                    <a:pt x="1341414" y="2672388"/>
                  </a:lnTo>
                </a:path>
                <a:path w="1893570" h="3173729">
                  <a:moveTo>
                    <a:pt x="504004" y="2923282"/>
                  </a:moveTo>
                  <a:lnTo>
                    <a:pt x="1304782" y="2714439"/>
                  </a:lnTo>
                </a:path>
                <a:path w="1893570" h="3173729">
                  <a:moveTo>
                    <a:pt x="499983" y="2956798"/>
                  </a:moveTo>
                  <a:lnTo>
                    <a:pt x="1255728" y="2759699"/>
                  </a:lnTo>
                </a:path>
                <a:path w="1893570" h="3173729">
                  <a:moveTo>
                    <a:pt x="495946" y="2990440"/>
                  </a:moveTo>
                  <a:lnTo>
                    <a:pt x="1221356" y="2801335"/>
                  </a:lnTo>
                </a:path>
                <a:path w="1893570" h="3173729">
                  <a:moveTo>
                    <a:pt x="491924" y="3023955"/>
                  </a:moveTo>
                  <a:lnTo>
                    <a:pt x="1167902" y="2847736"/>
                  </a:lnTo>
                </a:path>
                <a:path w="1893570" h="3173729">
                  <a:moveTo>
                    <a:pt x="487844" y="3057954"/>
                  </a:moveTo>
                  <a:lnTo>
                    <a:pt x="1133241" y="2889634"/>
                  </a:lnTo>
                </a:path>
                <a:path w="1893570" h="3173729">
                  <a:moveTo>
                    <a:pt x="482249" y="3091880"/>
                  </a:moveTo>
                  <a:lnTo>
                    <a:pt x="1080160" y="2935944"/>
                  </a:lnTo>
                </a:path>
                <a:path w="1893570" h="3173729">
                  <a:moveTo>
                    <a:pt x="478213" y="3125511"/>
                  </a:moveTo>
                  <a:lnTo>
                    <a:pt x="1039530" y="2979168"/>
                  </a:lnTo>
                </a:path>
                <a:path w="1893570" h="3173729">
                  <a:moveTo>
                    <a:pt x="517196" y="3147822"/>
                  </a:moveTo>
                  <a:lnTo>
                    <a:pt x="997055" y="3022732"/>
                  </a:lnTo>
                </a:path>
                <a:path w="1893570" h="3173729">
                  <a:moveTo>
                    <a:pt x="614361" y="3155454"/>
                  </a:moveTo>
                  <a:lnTo>
                    <a:pt x="955879" y="3066537"/>
                  </a:lnTo>
                </a:path>
                <a:path w="1893570" h="3173729">
                  <a:moveTo>
                    <a:pt x="712409" y="3162486"/>
                  </a:moveTo>
                  <a:lnTo>
                    <a:pt x="718409" y="3160923"/>
                  </a:lnTo>
                </a:path>
                <a:path w="1893570" h="3173729">
                  <a:moveTo>
                    <a:pt x="718409" y="3160923"/>
                  </a:moveTo>
                  <a:lnTo>
                    <a:pt x="912660" y="3110348"/>
                  </a:lnTo>
                </a:path>
                <a:path w="1893570" h="3173729">
                  <a:moveTo>
                    <a:pt x="794402" y="3173623"/>
                  </a:moveTo>
                  <a:lnTo>
                    <a:pt x="843179" y="3160923"/>
                  </a:lnTo>
                </a:path>
                <a:path w="1893570" h="3173729">
                  <a:moveTo>
                    <a:pt x="843179" y="3160923"/>
                  </a:moveTo>
                  <a:lnTo>
                    <a:pt x="871082" y="3153658"/>
                  </a:lnTo>
                </a:path>
              </a:pathLst>
            </a:custGeom>
            <a:ln w="10677">
              <a:solidFill>
                <a:srgbClr val="898989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1740194" y="2736252"/>
              <a:ext cx="1732280" cy="3150235"/>
            </a:xfrm>
            <a:custGeom>
              <a:avLst/>
              <a:gdLst/>
              <a:ahLst/>
              <a:cxnLst/>
              <a:rect l="l" t="t" r="r" b="b"/>
              <a:pathLst>
                <a:path w="1732279" h="3150235">
                  <a:moveTo>
                    <a:pt x="1731657" y="1964055"/>
                  </a:moveTo>
                  <a:lnTo>
                    <a:pt x="924267" y="1827555"/>
                  </a:lnTo>
                  <a:lnTo>
                    <a:pt x="1168628" y="16764"/>
                  </a:lnTo>
                  <a:lnTo>
                    <a:pt x="1170152" y="3048"/>
                  </a:lnTo>
                  <a:lnTo>
                    <a:pt x="1086231" y="0"/>
                  </a:lnTo>
                  <a:lnTo>
                    <a:pt x="1086231" y="7620"/>
                  </a:lnTo>
                  <a:lnTo>
                    <a:pt x="842314" y="1813687"/>
                  </a:lnTo>
                  <a:lnTo>
                    <a:pt x="25908" y="1675638"/>
                  </a:lnTo>
                  <a:lnTo>
                    <a:pt x="0" y="1829752"/>
                  </a:lnTo>
                  <a:lnTo>
                    <a:pt x="637438" y="1936965"/>
                  </a:lnTo>
                  <a:lnTo>
                    <a:pt x="480542" y="3139160"/>
                  </a:lnTo>
                  <a:lnTo>
                    <a:pt x="562927" y="3149828"/>
                  </a:lnTo>
                  <a:lnTo>
                    <a:pt x="719416" y="1950770"/>
                  </a:lnTo>
                  <a:lnTo>
                    <a:pt x="1705749" y="2116645"/>
                  </a:lnTo>
                  <a:lnTo>
                    <a:pt x="1731657" y="1964055"/>
                  </a:lnTo>
                  <a:close/>
                </a:path>
              </a:pathLst>
            </a:custGeom>
            <a:solidFill>
              <a:srgbClr val="CDCD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73484" y="1523"/>
              <a:ext cx="2353310" cy="1114425"/>
            </a:xfrm>
            <a:custGeom>
              <a:avLst/>
              <a:gdLst/>
              <a:ahLst/>
              <a:cxnLst/>
              <a:rect l="l" t="t" r="r" b="b"/>
              <a:pathLst>
                <a:path w="2353310" h="1114425">
                  <a:moveTo>
                    <a:pt x="1300250" y="1016412"/>
                  </a:moveTo>
                  <a:lnTo>
                    <a:pt x="984401" y="807338"/>
                  </a:lnTo>
                  <a:lnTo>
                    <a:pt x="697603" y="483774"/>
                  </a:lnTo>
                  <a:lnTo>
                    <a:pt x="577112" y="358616"/>
                  </a:lnTo>
                  <a:lnTo>
                    <a:pt x="421473" y="273177"/>
                  </a:lnTo>
                  <a:lnTo>
                    <a:pt x="270407" y="218217"/>
                  </a:lnTo>
                  <a:lnTo>
                    <a:pt x="0" y="0"/>
                  </a:lnTo>
                  <a:lnTo>
                    <a:pt x="2336082" y="0"/>
                  </a:lnTo>
                  <a:lnTo>
                    <a:pt x="2352953" y="137350"/>
                  </a:lnTo>
                  <a:lnTo>
                    <a:pt x="2238558" y="148018"/>
                  </a:lnTo>
                  <a:lnTo>
                    <a:pt x="2252909" y="344900"/>
                  </a:lnTo>
                  <a:lnTo>
                    <a:pt x="2098159" y="344900"/>
                  </a:lnTo>
                  <a:lnTo>
                    <a:pt x="2066155" y="347948"/>
                  </a:lnTo>
                  <a:lnTo>
                    <a:pt x="2007580" y="434911"/>
                  </a:lnTo>
                  <a:lnTo>
                    <a:pt x="1507704" y="434911"/>
                  </a:lnTo>
                  <a:lnTo>
                    <a:pt x="1436077" y="570738"/>
                  </a:lnTo>
                  <a:lnTo>
                    <a:pt x="1487893" y="734091"/>
                  </a:lnTo>
                  <a:lnTo>
                    <a:pt x="1375021" y="901922"/>
                  </a:lnTo>
                  <a:lnTo>
                    <a:pt x="1403580" y="947737"/>
                  </a:lnTo>
                  <a:lnTo>
                    <a:pt x="1333778" y="947737"/>
                  </a:lnTo>
                  <a:lnTo>
                    <a:pt x="1300250" y="1016412"/>
                  </a:lnTo>
                  <a:close/>
                </a:path>
                <a:path w="2353310" h="1114425">
                  <a:moveTo>
                    <a:pt x="2253798" y="357092"/>
                  </a:moveTo>
                  <a:lnTo>
                    <a:pt x="2098159" y="344900"/>
                  </a:lnTo>
                  <a:lnTo>
                    <a:pt x="2252909" y="344900"/>
                  </a:lnTo>
                  <a:lnTo>
                    <a:pt x="2253798" y="357092"/>
                  </a:lnTo>
                  <a:close/>
                </a:path>
                <a:path w="2353310" h="1114425">
                  <a:moveTo>
                    <a:pt x="1666391" y="712660"/>
                  </a:moveTo>
                  <a:lnTo>
                    <a:pt x="1507704" y="434911"/>
                  </a:lnTo>
                  <a:lnTo>
                    <a:pt x="2007580" y="434911"/>
                  </a:lnTo>
                  <a:lnTo>
                    <a:pt x="1873941" y="633317"/>
                  </a:lnTo>
                  <a:lnTo>
                    <a:pt x="1666391" y="712660"/>
                  </a:lnTo>
                  <a:close/>
                </a:path>
                <a:path w="2353310" h="1114425">
                  <a:moveTo>
                    <a:pt x="1510753" y="1114044"/>
                  </a:moveTo>
                  <a:lnTo>
                    <a:pt x="1440649" y="1045368"/>
                  </a:lnTo>
                  <a:lnTo>
                    <a:pt x="1333778" y="947737"/>
                  </a:lnTo>
                  <a:lnTo>
                    <a:pt x="1403580" y="947737"/>
                  </a:lnTo>
                  <a:lnTo>
                    <a:pt x="1455889" y="1031652"/>
                  </a:lnTo>
                  <a:lnTo>
                    <a:pt x="1524564" y="1098804"/>
                  </a:lnTo>
                  <a:lnTo>
                    <a:pt x="1510753" y="1114044"/>
                  </a:lnTo>
                  <a:close/>
                </a:path>
              </a:pathLst>
            </a:custGeom>
            <a:solidFill>
              <a:srgbClr val="759C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4538271" y="669988"/>
              <a:ext cx="1350645" cy="888365"/>
            </a:xfrm>
            <a:custGeom>
              <a:avLst/>
              <a:gdLst/>
              <a:ahLst/>
              <a:cxnLst/>
              <a:rect l="l" t="t" r="r" b="b"/>
              <a:pathLst>
                <a:path w="1350645" h="888365">
                  <a:moveTo>
                    <a:pt x="1273968" y="888110"/>
                  </a:moveTo>
                  <a:lnTo>
                    <a:pt x="413480" y="888110"/>
                  </a:lnTo>
                  <a:lnTo>
                    <a:pt x="68675" y="885063"/>
                  </a:lnTo>
                  <a:lnTo>
                    <a:pt x="0" y="805719"/>
                  </a:lnTo>
                  <a:lnTo>
                    <a:pt x="15335" y="465391"/>
                  </a:lnTo>
                  <a:lnTo>
                    <a:pt x="18383" y="390620"/>
                  </a:lnTo>
                  <a:lnTo>
                    <a:pt x="24479" y="51816"/>
                  </a:lnTo>
                  <a:lnTo>
                    <a:pt x="839152" y="0"/>
                  </a:lnTo>
                  <a:lnTo>
                    <a:pt x="840676" y="38100"/>
                  </a:lnTo>
                  <a:lnTo>
                    <a:pt x="819340" y="41148"/>
                  </a:lnTo>
                  <a:lnTo>
                    <a:pt x="823912" y="140398"/>
                  </a:lnTo>
                  <a:lnTo>
                    <a:pt x="1339596" y="140398"/>
                  </a:lnTo>
                  <a:lnTo>
                    <a:pt x="1339596" y="228885"/>
                  </a:lnTo>
                  <a:lnTo>
                    <a:pt x="1350264" y="824007"/>
                  </a:lnTo>
                  <a:lnTo>
                    <a:pt x="1273968" y="888110"/>
                  </a:lnTo>
                  <a:close/>
                </a:path>
                <a:path w="1350645" h="888365">
                  <a:moveTo>
                    <a:pt x="1339596" y="140398"/>
                  </a:moveTo>
                  <a:lnTo>
                    <a:pt x="823912" y="140398"/>
                  </a:lnTo>
                  <a:lnTo>
                    <a:pt x="1179385" y="125063"/>
                  </a:lnTo>
                  <a:lnTo>
                    <a:pt x="1179385" y="96107"/>
                  </a:lnTo>
                  <a:lnTo>
                    <a:pt x="1339596" y="91535"/>
                  </a:lnTo>
                  <a:lnTo>
                    <a:pt x="1339596" y="140398"/>
                  </a:lnTo>
                  <a:close/>
                </a:path>
              </a:pathLst>
            </a:custGeom>
            <a:solidFill>
              <a:srgbClr val="9EAE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673877" y="1523"/>
              <a:ext cx="3689350" cy="1099185"/>
            </a:xfrm>
            <a:custGeom>
              <a:avLst/>
              <a:gdLst/>
              <a:ahLst/>
              <a:cxnLst/>
              <a:rect l="l" t="t" r="r" b="b"/>
              <a:pathLst>
                <a:path w="3689350" h="1099185">
                  <a:moveTo>
                    <a:pt x="312610" y="199936"/>
                  </a:moveTo>
                  <a:lnTo>
                    <a:pt x="302920" y="148475"/>
                  </a:lnTo>
                  <a:lnTo>
                    <a:pt x="225031" y="78816"/>
                  </a:lnTo>
                  <a:lnTo>
                    <a:pt x="189153" y="51054"/>
                  </a:lnTo>
                  <a:lnTo>
                    <a:pt x="160020" y="27432"/>
                  </a:lnTo>
                  <a:lnTo>
                    <a:pt x="138099" y="7289"/>
                  </a:lnTo>
                  <a:lnTo>
                    <a:pt x="130416" y="0"/>
                  </a:lnTo>
                  <a:lnTo>
                    <a:pt x="56743" y="0"/>
                  </a:lnTo>
                  <a:lnTo>
                    <a:pt x="60350" y="3797"/>
                  </a:lnTo>
                  <a:lnTo>
                    <a:pt x="65443" y="7620"/>
                  </a:lnTo>
                  <a:lnTo>
                    <a:pt x="70053" y="14338"/>
                  </a:lnTo>
                  <a:lnTo>
                    <a:pt x="78397" y="31483"/>
                  </a:lnTo>
                  <a:lnTo>
                    <a:pt x="82156" y="54635"/>
                  </a:lnTo>
                  <a:lnTo>
                    <a:pt x="73063" y="79349"/>
                  </a:lnTo>
                  <a:lnTo>
                    <a:pt x="71462" y="81724"/>
                  </a:lnTo>
                  <a:lnTo>
                    <a:pt x="64858" y="86969"/>
                  </a:lnTo>
                  <a:lnTo>
                    <a:pt x="50507" y="92202"/>
                  </a:lnTo>
                  <a:lnTo>
                    <a:pt x="25717" y="94589"/>
                  </a:lnTo>
                  <a:lnTo>
                    <a:pt x="4356" y="99009"/>
                  </a:lnTo>
                  <a:lnTo>
                    <a:pt x="36334" y="145402"/>
                  </a:lnTo>
                  <a:lnTo>
                    <a:pt x="70548" y="169214"/>
                  </a:lnTo>
                  <a:lnTo>
                    <a:pt x="109067" y="193890"/>
                  </a:lnTo>
                  <a:lnTo>
                    <a:pt x="173113" y="223164"/>
                  </a:lnTo>
                  <a:lnTo>
                    <a:pt x="217462" y="231559"/>
                  </a:lnTo>
                  <a:lnTo>
                    <a:pt x="263220" y="233235"/>
                  </a:lnTo>
                  <a:lnTo>
                    <a:pt x="298792" y="224066"/>
                  </a:lnTo>
                  <a:lnTo>
                    <a:pt x="312610" y="199936"/>
                  </a:lnTo>
                  <a:close/>
                </a:path>
                <a:path w="3689350" h="1099185">
                  <a:moveTo>
                    <a:pt x="829843" y="412965"/>
                  </a:moveTo>
                  <a:lnTo>
                    <a:pt x="814349" y="377736"/>
                  </a:lnTo>
                  <a:lnTo>
                    <a:pt x="788517" y="340791"/>
                  </a:lnTo>
                  <a:lnTo>
                    <a:pt x="773341" y="331190"/>
                  </a:lnTo>
                  <a:lnTo>
                    <a:pt x="771817" y="329666"/>
                  </a:lnTo>
                  <a:lnTo>
                    <a:pt x="653008" y="302171"/>
                  </a:lnTo>
                  <a:lnTo>
                    <a:pt x="536892" y="262686"/>
                  </a:lnTo>
                  <a:lnTo>
                    <a:pt x="400900" y="196126"/>
                  </a:lnTo>
                  <a:lnTo>
                    <a:pt x="375094" y="181648"/>
                  </a:lnTo>
                  <a:lnTo>
                    <a:pt x="360235" y="175298"/>
                  </a:lnTo>
                  <a:lnTo>
                    <a:pt x="347662" y="176847"/>
                  </a:lnTo>
                  <a:lnTo>
                    <a:pt x="340804" y="186131"/>
                  </a:lnTo>
                  <a:lnTo>
                    <a:pt x="343090" y="202984"/>
                  </a:lnTo>
                  <a:lnTo>
                    <a:pt x="360819" y="237096"/>
                  </a:lnTo>
                  <a:lnTo>
                    <a:pt x="402628" y="279273"/>
                  </a:lnTo>
                  <a:lnTo>
                    <a:pt x="432574" y="304673"/>
                  </a:lnTo>
                  <a:lnTo>
                    <a:pt x="458101" y="326605"/>
                  </a:lnTo>
                  <a:lnTo>
                    <a:pt x="482206" y="349669"/>
                  </a:lnTo>
                  <a:lnTo>
                    <a:pt x="507873" y="378434"/>
                  </a:lnTo>
                  <a:lnTo>
                    <a:pt x="540296" y="420027"/>
                  </a:lnTo>
                  <a:lnTo>
                    <a:pt x="620750" y="525018"/>
                  </a:lnTo>
                  <a:lnTo>
                    <a:pt x="628142" y="534454"/>
                  </a:lnTo>
                  <a:lnTo>
                    <a:pt x="647839" y="553593"/>
                  </a:lnTo>
                  <a:lnTo>
                    <a:pt x="676122" y="568744"/>
                  </a:lnTo>
                  <a:lnTo>
                    <a:pt x="709231" y="566166"/>
                  </a:lnTo>
                  <a:lnTo>
                    <a:pt x="755053" y="518833"/>
                  </a:lnTo>
                  <a:lnTo>
                    <a:pt x="779614" y="488264"/>
                  </a:lnTo>
                  <a:lnTo>
                    <a:pt x="799477" y="464108"/>
                  </a:lnTo>
                  <a:lnTo>
                    <a:pt x="817626" y="442531"/>
                  </a:lnTo>
                  <a:lnTo>
                    <a:pt x="820750" y="438391"/>
                  </a:lnTo>
                  <a:lnTo>
                    <a:pt x="826579" y="427672"/>
                  </a:lnTo>
                  <a:lnTo>
                    <a:pt x="829843" y="412965"/>
                  </a:lnTo>
                  <a:close/>
                </a:path>
                <a:path w="3689350" h="1099185">
                  <a:moveTo>
                    <a:pt x="1015441" y="97434"/>
                  </a:moveTo>
                  <a:lnTo>
                    <a:pt x="1012888" y="83921"/>
                  </a:lnTo>
                  <a:lnTo>
                    <a:pt x="1011313" y="69469"/>
                  </a:lnTo>
                  <a:lnTo>
                    <a:pt x="1000302" y="27838"/>
                  </a:lnTo>
                  <a:lnTo>
                    <a:pt x="987742" y="0"/>
                  </a:lnTo>
                  <a:lnTo>
                    <a:pt x="272821" y="0"/>
                  </a:lnTo>
                  <a:lnTo>
                    <a:pt x="301942" y="25908"/>
                  </a:lnTo>
                  <a:lnTo>
                    <a:pt x="365988" y="70764"/>
                  </a:lnTo>
                  <a:lnTo>
                    <a:pt x="405587" y="96761"/>
                  </a:lnTo>
                  <a:lnTo>
                    <a:pt x="448818" y="123494"/>
                  </a:lnTo>
                  <a:lnTo>
                    <a:pt x="494677" y="149783"/>
                  </a:lnTo>
                  <a:lnTo>
                    <a:pt x="542086" y="174371"/>
                  </a:lnTo>
                  <a:lnTo>
                    <a:pt x="590029" y="196062"/>
                  </a:lnTo>
                  <a:lnTo>
                    <a:pt x="637463" y="213626"/>
                  </a:lnTo>
                  <a:lnTo>
                    <a:pt x="683323" y="225844"/>
                  </a:lnTo>
                  <a:lnTo>
                    <a:pt x="740092" y="235013"/>
                  </a:lnTo>
                  <a:lnTo>
                    <a:pt x="794435" y="238950"/>
                  </a:lnTo>
                  <a:lnTo>
                    <a:pt x="845032" y="237642"/>
                  </a:lnTo>
                  <a:lnTo>
                    <a:pt x="890587" y="231101"/>
                  </a:lnTo>
                  <a:lnTo>
                    <a:pt x="929792" y="219329"/>
                  </a:lnTo>
                  <a:lnTo>
                    <a:pt x="983932" y="180124"/>
                  </a:lnTo>
                  <a:lnTo>
                    <a:pt x="1006246" y="143408"/>
                  </a:lnTo>
                  <a:lnTo>
                    <a:pt x="1014984" y="116560"/>
                  </a:lnTo>
                  <a:lnTo>
                    <a:pt x="1015441" y="97434"/>
                  </a:lnTo>
                  <a:close/>
                </a:path>
                <a:path w="3689350" h="1099185">
                  <a:moveTo>
                    <a:pt x="1028128" y="540258"/>
                  </a:moveTo>
                  <a:lnTo>
                    <a:pt x="1003173" y="511073"/>
                  </a:lnTo>
                  <a:lnTo>
                    <a:pt x="966571" y="459663"/>
                  </a:lnTo>
                  <a:lnTo>
                    <a:pt x="960793" y="454202"/>
                  </a:lnTo>
                  <a:lnTo>
                    <a:pt x="954760" y="452462"/>
                  </a:lnTo>
                  <a:lnTo>
                    <a:pt x="861822" y="444055"/>
                  </a:lnTo>
                  <a:lnTo>
                    <a:pt x="859129" y="443661"/>
                  </a:lnTo>
                  <a:lnTo>
                    <a:pt x="826770" y="473113"/>
                  </a:lnTo>
                  <a:lnTo>
                    <a:pt x="808139" y="506653"/>
                  </a:lnTo>
                  <a:lnTo>
                    <a:pt x="786333" y="547090"/>
                  </a:lnTo>
                  <a:lnTo>
                    <a:pt x="767969" y="582955"/>
                  </a:lnTo>
                  <a:lnTo>
                    <a:pt x="759612" y="602843"/>
                  </a:lnTo>
                  <a:lnTo>
                    <a:pt x="761288" y="612343"/>
                  </a:lnTo>
                  <a:lnTo>
                    <a:pt x="768375" y="622846"/>
                  </a:lnTo>
                  <a:lnTo>
                    <a:pt x="780618" y="631342"/>
                  </a:lnTo>
                  <a:lnTo>
                    <a:pt x="797712" y="634847"/>
                  </a:lnTo>
                  <a:lnTo>
                    <a:pt x="825055" y="634009"/>
                  </a:lnTo>
                  <a:lnTo>
                    <a:pt x="863955" y="629323"/>
                  </a:lnTo>
                  <a:lnTo>
                    <a:pt x="904836" y="620915"/>
                  </a:lnTo>
                  <a:lnTo>
                    <a:pt x="996873" y="581799"/>
                  </a:lnTo>
                  <a:lnTo>
                    <a:pt x="1028128" y="552450"/>
                  </a:lnTo>
                  <a:lnTo>
                    <a:pt x="1028128" y="540258"/>
                  </a:lnTo>
                  <a:close/>
                </a:path>
                <a:path w="3689350" h="1099185">
                  <a:moveTo>
                    <a:pt x="1174623" y="621309"/>
                  </a:moveTo>
                  <a:lnTo>
                    <a:pt x="1169289" y="580504"/>
                  </a:lnTo>
                  <a:lnTo>
                    <a:pt x="1127391" y="549452"/>
                  </a:lnTo>
                  <a:lnTo>
                    <a:pt x="1109192" y="554736"/>
                  </a:lnTo>
                  <a:lnTo>
                    <a:pt x="1095883" y="562317"/>
                  </a:lnTo>
                  <a:lnTo>
                    <a:pt x="1090714" y="566166"/>
                  </a:lnTo>
                  <a:lnTo>
                    <a:pt x="1042631" y="596036"/>
                  </a:lnTo>
                  <a:lnTo>
                    <a:pt x="986282" y="623709"/>
                  </a:lnTo>
                  <a:lnTo>
                    <a:pt x="929855" y="646976"/>
                  </a:lnTo>
                  <a:lnTo>
                    <a:pt x="881570" y="663638"/>
                  </a:lnTo>
                  <a:lnTo>
                    <a:pt x="849630" y="671512"/>
                  </a:lnTo>
                  <a:lnTo>
                    <a:pt x="831443" y="678205"/>
                  </a:lnTo>
                  <a:lnTo>
                    <a:pt x="824103" y="688467"/>
                  </a:lnTo>
                  <a:lnTo>
                    <a:pt x="823061" y="697877"/>
                  </a:lnTo>
                  <a:lnTo>
                    <a:pt x="823722" y="701992"/>
                  </a:lnTo>
                  <a:lnTo>
                    <a:pt x="822502" y="703694"/>
                  </a:lnTo>
                  <a:lnTo>
                    <a:pt x="855726" y="769150"/>
                  </a:lnTo>
                  <a:lnTo>
                    <a:pt x="888238" y="800938"/>
                  </a:lnTo>
                  <a:lnTo>
                    <a:pt x="929297" y="824230"/>
                  </a:lnTo>
                  <a:lnTo>
                    <a:pt x="973950" y="840778"/>
                  </a:lnTo>
                  <a:lnTo>
                    <a:pt x="1017181" y="852347"/>
                  </a:lnTo>
                  <a:lnTo>
                    <a:pt x="1087475" y="862698"/>
                  </a:lnTo>
                  <a:lnTo>
                    <a:pt x="1107465" y="853668"/>
                  </a:lnTo>
                  <a:lnTo>
                    <a:pt x="1117142" y="842048"/>
                  </a:lnTo>
                  <a:lnTo>
                    <a:pt x="1119670" y="836295"/>
                  </a:lnTo>
                  <a:lnTo>
                    <a:pt x="1157630" y="756640"/>
                  </a:lnTo>
                  <a:lnTo>
                    <a:pt x="1172705" y="679526"/>
                  </a:lnTo>
                  <a:lnTo>
                    <a:pt x="1174623" y="621309"/>
                  </a:lnTo>
                  <a:close/>
                </a:path>
                <a:path w="3689350" h="1099185">
                  <a:moveTo>
                    <a:pt x="1270736" y="346430"/>
                  </a:moveTo>
                  <a:lnTo>
                    <a:pt x="1241552" y="303555"/>
                  </a:lnTo>
                  <a:lnTo>
                    <a:pt x="1197470" y="281927"/>
                  </a:lnTo>
                  <a:lnTo>
                    <a:pt x="1144244" y="265125"/>
                  </a:lnTo>
                  <a:lnTo>
                    <a:pt x="1089736" y="256908"/>
                  </a:lnTo>
                  <a:lnTo>
                    <a:pt x="1041844" y="260985"/>
                  </a:lnTo>
                  <a:lnTo>
                    <a:pt x="995210" y="285229"/>
                  </a:lnTo>
                  <a:lnTo>
                    <a:pt x="974318" y="317627"/>
                  </a:lnTo>
                  <a:lnTo>
                    <a:pt x="968883" y="352628"/>
                  </a:lnTo>
                  <a:lnTo>
                    <a:pt x="968603" y="384619"/>
                  </a:lnTo>
                  <a:lnTo>
                    <a:pt x="969784" y="408990"/>
                  </a:lnTo>
                  <a:lnTo>
                    <a:pt x="999693" y="463042"/>
                  </a:lnTo>
                  <a:lnTo>
                    <a:pt x="1028369" y="496951"/>
                  </a:lnTo>
                  <a:lnTo>
                    <a:pt x="1069759" y="528853"/>
                  </a:lnTo>
                  <a:lnTo>
                    <a:pt x="1094511" y="527062"/>
                  </a:lnTo>
                  <a:lnTo>
                    <a:pt x="1114666" y="519252"/>
                  </a:lnTo>
                  <a:lnTo>
                    <a:pt x="1124242" y="512737"/>
                  </a:lnTo>
                  <a:lnTo>
                    <a:pt x="1133995" y="507111"/>
                  </a:lnTo>
                  <a:lnTo>
                    <a:pt x="1151902" y="497497"/>
                  </a:lnTo>
                  <a:lnTo>
                    <a:pt x="1171244" y="484441"/>
                  </a:lnTo>
                  <a:lnTo>
                    <a:pt x="1185291" y="468541"/>
                  </a:lnTo>
                  <a:lnTo>
                    <a:pt x="1203782" y="439127"/>
                  </a:lnTo>
                  <a:lnTo>
                    <a:pt x="1232585" y="398310"/>
                  </a:lnTo>
                  <a:lnTo>
                    <a:pt x="1259090" y="362064"/>
                  </a:lnTo>
                  <a:lnTo>
                    <a:pt x="1270736" y="346430"/>
                  </a:lnTo>
                  <a:close/>
                </a:path>
                <a:path w="3689350" h="1099185">
                  <a:moveTo>
                    <a:pt x="1366837" y="911072"/>
                  </a:moveTo>
                  <a:lnTo>
                    <a:pt x="1267688" y="901928"/>
                  </a:lnTo>
                  <a:lnTo>
                    <a:pt x="1262062" y="909802"/>
                  </a:lnTo>
                  <a:lnTo>
                    <a:pt x="1249006" y="927125"/>
                  </a:lnTo>
                  <a:lnTo>
                    <a:pt x="1234211" y="944448"/>
                  </a:lnTo>
                  <a:lnTo>
                    <a:pt x="1223391" y="952309"/>
                  </a:lnTo>
                  <a:lnTo>
                    <a:pt x="1213815" y="946302"/>
                  </a:lnTo>
                  <a:lnTo>
                    <a:pt x="1201674" y="931697"/>
                  </a:lnTo>
                  <a:lnTo>
                    <a:pt x="1191247" y="913663"/>
                  </a:lnTo>
                  <a:lnTo>
                    <a:pt x="1186815" y="897356"/>
                  </a:lnTo>
                  <a:lnTo>
                    <a:pt x="1200162" y="869632"/>
                  </a:lnTo>
                  <a:lnTo>
                    <a:pt x="1229537" y="822007"/>
                  </a:lnTo>
                  <a:lnTo>
                    <a:pt x="1258900" y="776960"/>
                  </a:lnTo>
                  <a:lnTo>
                    <a:pt x="1272260" y="756958"/>
                  </a:lnTo>
                  <a:lnTo>
                    <a:pt x="1261402" y="744766"/>
                  </a:lnTo>
                  <a:lnTo>
                    <a:pt x="1252829" y="738276"/>
                  </a:lnTo>
                  <a:lnTo>
                    <a:pt x="1244828" y="734631"/>
                  </a:lnTo>
                  <a:lnTo>
                    <a:pt x="1235684" y="730948"/>
                  </a:lnTo>
                  <a:lnTo>
                    <a:pt x="1212405" y="727392"/>
                  </a:lnTo>
                  <a:lnTo>
                    <a:pt x="1198448" y="734428"/>
                  </a:lnTo>
                  <a:lnTo>
                    <a:pt x="1191653" y="744321"/>
                  </a:lnTo>
                  <a:lnTo>
                    <a:pt x="1189863" y="749338"/>
                  </a:lnTo>
                  <a:lnTo>
                    <a:pt x="1188339" y="754557"/>
                  </a:lnTo>
                  <a:lnTo>
                    <a:pt x="1183386" y="769353"/>
                  </a:lnTo>
                  <a:lnTo>
                    <a:pt x="1174432" y="792454"/>
                  </a:lnTo>
                  <a:lnTo>
                    <a:pt x="1160907" y="822579"/>
                  </a:lnTo>
                  <a:lnTo>
                    <a:pt x="1152258" y="846531"/>
                  </a:lnTo>
                  <a:lnTo>
                    <a:pt x="1155547" y="889317"/>
                  </a:lnTo>
                  <a:lnTo>
                    <a:pt x="1193292" y="948270"/>
                  </a:lnTo>
                  <a:lnTo>
                    <a:pt x="1231658" y="1001356"/>
                  </a:lnTo>
                  <a:lnTo>
                    <a:pt x="1255496" y="1031659"/>
                  </a:lnTo>
                  <a:lnTo>
                    <a:pt x="1324165" y="1098804"/>
                  </a:lnTo>
                  <a:lnTo>
                    <a:pt x="1366837" y="911072"/>
                  </a:lnTo>
                  <a:close/>
                </a:path>
                <a:path w="3689350" h="1099185">
                  <a:moveTo>
                    <a:pt x="3689058" y="0"/>
                  </a:moveTo>
                  <a:lnTo>
                    <a:pt x="3616960" y="0"/>
                  </a:lnTo>
                  <a:lnTo>
                    <a:pt x="3615690" y="221272"/>
                  </a:lnTo>
                  <a:lnTo>
                    <a:pt x="3689058" y="0"/>
                  </a:lnTo>
                  <a:close/>
                </a:path>
              </a:pathLst>
            </a:custGeom>
            <a:solidFill>
              <a:srgbClr val="90B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3" name="object 1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4344" y="1524"/>
              <a:ext cx="218880" cy="87939"/>
            </a:xfrm>
            <a:prstGeom prst="rect">
              <a:avLst/>
            </a:prstGeom>
          </p:spPr>
        </p:pic>
        <p:sp>
          <p:nvSpPr>
            <p:cNvPr id="114" name="object 114"/>
            <p:cNvSpPr/>
            <p:nvPr/>
          </p:nvSpPr>
          <p:spPr>
            <a:xfrm>
              <a:off x="458904" y="1523"/>
              <a:ext cx="2103755" cy="1127760"/>
            </a:xfrm>
            <a:custGeom>
              <a:avLst/>
              <a:gdLst/>
              <a:ahLst/>
              <a:cxnLst/>
              <a:rect l="l" t="t" r="r" b="b"/>
              <a:pathLst>
                <a:path w="2103755" h="1127760">
                  <a:moveTo>
                    <a:pt x="1525333" y="1114056"/>
                  </a:moveTo>
                  <a:lnTo>
                    <a:pt x="1464373" y="1054519"/>
                  </a:lnTo>
                  <a:lnTo>
                    <a:pt x="1438795" y="1025512"/>
                  </a:lnTo>
                  <a:lnTo>
                    <a:pt x="1415503" y="996505"/>
                  </a:lnTo>
                  <a:lnTo>
                    <a:pt x="1404429" y="984084"/>
                  </a:lnTo>
                  <a:lnTo>
                    <a:pt x="1365211" y="941654"/>
                  </a:lnTo>
                  <a:lnTo>
                    <a:pt x="1309801" y="904278"/>
                  </a:lnTo>
                  <a:lnTo>
                    <a:pt x="1267485" y="889736"/>
                  </a:lnTo>
                  <a:lnTo>
                    <a:pt x="1220863" y="879284"/>
                  </a:lnTo>
                  <a:lnTo>
                    <a:pt x="1177544" y="868997"/>
                  </a:lnTo>
                  <a:lnTo>
                    <a:pt x="1136802" y="854621"/>
                  </a:lnTo>
                  <a:lnTo>
                    <a:pt x="1097876" y="831900"/>
                  </a:lnTo>
                  <a:lnTo>
                    <a:pt x="1060030" y="796582"/>
                  </a:lnTo>
                  <a:lnTo>
                    <a:pt x="1023061" y="748753"/>
                  </a:lnTo>
                  <a:lnTo>
                    <a:pt x="1001268" y="714959"/>
                  </a:lnTo>
                  <a:lnTo>
                    <a:pt x="988314" y="688276"/>
                  </a:lnTo>
                  <a:lnTo>
                    <a:pt x="982548" y="679119"/>
                  </a:lnTo>
                  <a:lnTo>
                    <a:pt x="966203" y="657377"/>
                  </a:lnTo>
                  <a:lnTo>
                    <a:pt x="940689" y="631621"/>
                  </a:lnTo>
                  <a:lnTo>
                    <a:pt x="907440" y="610463"/>
                  </a:lnTo>
                  <a:lnTo>
                    <a:pt x="874610" y="598487"/>
                  </a:lnTo>
                  <a:lnTo>
                    <a:pt x="848334" y="588124"/>
                  </a:lnTo>
                  <a:lnTo>
                    <a:pt x="823772" y="569480"/>
                  </a:lnTo>
                  <a:lnTo>
                    <a:pt x="796099" y="532638"/>
                  </a:lnTo>
                  <a:lnTo>
                    <a:pt x="764628" y="484759"/>
                  </a:lnTo>
                  <a:lnTo>
                    <a:pt x="732180" y="440296"/>
                  </a:lnTo>
                  <a:lnTo>
                    <a:pt x="698881" y="400418"/>
                  </a:lnTo>
                  <a:lnTo>
                    <a:pt x="664845" y="366242"/>
                  </a:lnTo>
                  <a:lnTo>
                    <a:pt x="623455" y="329323"/>
                  </a:lnTo>
                  <a:lnTo>
                    <a:pt x="578497" y="288239"/>
                  </a:lnTo>
                  <a:lnTo>
                    <a:pt x="536638" y="249504"/>
                  </a:lnTo>
                  <a:lnTo>
                    <a:pt x="527583" y="241084"/>
                  </a:lnTo>
                  <a:lnTo>
                    <a:pt x="511543" y="244436"/>
                  </a:lnTo>
                  <a:lnTo>
                    <a:pt x="471322" y="249504"/>
                  </a:lnTo>
                  <a:lnTo>
                    <a:pt x="418807" y="248843"/>
                  </a:lnTo>
                  <a:lnTo>
                    <a:pt x="365848" y="234988"/>
                  </a:lnTo>
                  <a:lnTo>
                    <a:pt x="315747" y="206324"/>
                  </a:lnTo>
                  <a:lnTo>
                    <a:pt x="266090" y="172643"/>
                  </a:lnTo>
                  <a:lnTo>
                    <a:pt x="223583" y="140398"/>
                  </a:lnTo>
                  <a:lnTo>
                    <a:pt x="194970" y="116014"/>
                  </a:lnTo>
                  <a:lnTo>
                    <a:pt x="187642" y="114261"/>
                  </a:lnTo>
                  <a:lnTo>
                    <a:pt x="168440" y="107632"/>
                  </a:lnTo>
                  <a:lnTo>
                    <a:pt x="141528" y="94119"/>
                  </a:lnTo>
                  <a:lnTo>
                    <a:pt x="111061" y="71729"/>
                  </a:lnTo>
                  <a:lnTo>
                    <a:pt x="82689" y="47231"/>
                  </a:lnTo>
                  <a:lnTo>
                    <a:pt x="60490" y="29006"/>
                  </a:lnTo>
                  <a:lnTo>
                    <a:pt x="46024" y="17640"/>
                  </a:lnTo>
                  <a:lnTo>
                    <a:pt x="40855" y="13728"/>
                  </a:lnTo>
                  <a:lnTo>
                    <a:pt x="37642" y="7645"/>
                  </a:lnTo>
                  <a:lnTo>
                    <a:pt x="33769" y="0"/>
                  </a:lnTo>
                  <a:lnTo>
                    <a:pt x="0" y="0"/>
                  </a:lnTo>
                  <a:lnTo>
                    <a:pt x="51574" y="43865"/>
                  </a:lnTo>
                  <a:lnTo>
                    <a:pt x="184302" y="152603"/>
                  </a:lnTo>
                  <a:lnTo>
                    <a:pt x="214934" y="176530"/>
                  </a:lnTo>
                  <a:lnTo>
                    <a:pt x="252031" y="204114"/>
                  </a:lnTo>
                  <a:lnTo>
                    <a:pt x="293370" y="233121"/>
                  </a:lnTo>
                  <a:lnTo>
                    <a:pt x="336753" y="261353"/>
                  </a:lnTo>
                  <a:lnTo>
                    <a:pt x="379971" y="286626"/>
                  </a:lnTo>
                  <a:lnTo>
                    <a:pt x="420814" y="306717"/>
                  </a:lnTo>
                  <a:lnTo>
                    <a:pt x="461302" y="319532"/>
                  </a:lnTo>
                  <a:lnTo>
                    <a:pt x="488696" y="322287"/>
                  </a:lnTo>
                  <a:lnTo>
                    <a:pt x="510032" y="324751"/>
                  </a:lnTo>
                  <a:lnTo>
                    <a:pt x="562635" y="367766"/>
                  </a:lnTo>
                  <a:lnTo>
                    <a:pt x="601700" y="414223"/>
                  </a:lnTo>
                  <a:lnTo>
                    <a:pt x="640384" y="462178"/>
                  </a:lnTo>
                  <a:lnTo>
                    <a:pt x="678332" y="510616"/>
                  </a:lnTo>
                  <a:lnTo>
                    <a:pt x="715162" y="558533"/>
                  </a:lnTo>
                  <a:lnTo>
                    <a:pt x="783983" y="648792"/>
                  </a:lnTo>
                  <a:lnTo>
                    <a:pt x="815225" y="689127"/>
                  </a:lnTo>
                  <a:lnTo>
                    <a:pt x="843876" y="724928"/>
                  </a:lnTo>
                  <a:lnTo>
                    <a:pt x="869556" y="755180"/>
                  </a:lnTo>
                  <a:lnTo>
                    <a:pt x="910488" y="795058"/>
                  </a:lnTo>
                  <a:lnTo>
                    <a:pt x="1024801" y="867613"/>
                  </a:lnTo>
                  <a:lnTo>
                    <a:pt x="1169111" y="948296"/>
                  </a:lnTo>
                  <a:lnTo>
                    <a:pt x="1292821" y="1013790"/>
                  </a:lnTo>
                  <a:lnTo>
                    <a:pt x="1345311" y="1040803"/>
                  </a:lnTo>
                  <a:lnTo>
                    <a:pt x="1378927" y="1011847"/>
                  </a:lnTo>
                  <a:lnTo>
                    <a:pt x="1514665" y="1127760"/>
                  </a:lnTo>
                  <a:lnTo>
                    <a:pt x="1525333" y="1114056"/>
                  </a:lnTo>
                  <a:close/>
                </a:path>
                <a:path w="2103755" h="1127760">
                  <a:moveTo>
                    <a:pt x="1544281" y="189598"/>
                  </a:moveTo>
                  <a:lnTo>
                    <a:pt x="1543164" y="176377"/>
                  </a:lnTo>
                  <a:lnTo>
                    <a:pt x="1542186" y="170878"/>
                  </a:lnTo>
                  <a:lnTo>
                    <a:pt x="1539265" y="147307"/>
                  </a:lnTo>
                  <a:lnTo>
                    <a:pt x="1531467" y="89814"/>
                  </a:lnTo>
                  <a:lnTo>
                    <a:pt x="1520240" y="18313"/>
                  </a:lnTo>
                  <a:lnTo>
                    <a:pt x="1516557" y="0"/>
                  </a:lnTo>
                  <a:lnTo>
                    <a:pt x="1289367" y="0"/>
                  </a:lnTo>
                  <a:lnTo>
                    <a:pt x="1298816" y="20510"/>
                  </a:lnTo>
                  <a:lnTo>
                    <a:pt x="1311770" y="62001"/>
                  </a:lnTo>
                  <a:lnTo>
                    <a:pt x="1317866" y="91186"/>
                  </a:lnTo>
                  <a:lnTo>
                    <a:pt x="1319390" y="102209"/>
                  </a:lnTo>
                  <a:lnTo>
                    <a:pt x="1320038" y="108267"/>
                  </a:lnTo>
                  <a:lnTo>
                    <a:pt x="1323390" y="123215"/>
                  </a:lnTo>
                  <a:lnTo>
                    <a:pt x="1346822" y="160210"/>
                  </a:lnTo>
                  <a:lnTo>
                    <a:pt x="1394726" y="185635"/>
                  </a:lnTo>
                  <a:lnTo>
                    <a:pt x="1430693" y="195630"/>
                  </a:lnTo>
                  <a:lnTo>
                    <a:pt x="1448130" y="200126"/>
                  </a:lnTo>
                  <a:lnTo>
                    <a:pt x="1467561" y="206057"/>
                  </a:lnTo>
                  <a:lnTo>
                    <a:pt x="1481124" y="212128"/>
                  </a:lnTo>
                  <a:lnTo>
                    <a:pt x="1492275" y="218033"/>
                  </a:lnTo>
                  <a:lnTo>
                    <a:pt x="1507426" y="223939"/>
                  </a:lnTo>
                  <a:lnTo>
                    <a:pt x="1523174" y="225844"/>
                  </a:lnTo>
                  <a:lnTo>
                    <a:pt x="1536090" y="219748"/>
                  </a:lnTo>
                  <a:lnTo>
                    <a:pt x="1542834" y="205689"/>
                  </a:lnTo>
                  <a:lnTo>
                    <a:pt x="1544281" y="189598"/>
                  </a:lnTo>
                  <a:close/>
                </a:path>
                <a:path w="2103755" h="1127760">
                  <a:moveTo>
                    <a:pt x="2043010" y="0"/>
                  </a:moveTo>
                  <a:lnTo>
                    <a:pt x="1548142" y="0"/>
                  </a:lnTo>
                  <a:lnTo>
                    <a:pt x="1552689" y="23799"/>
                  </a:lnTo>
                  <a:lnTo>
                    <a:pt x="1557426" y="56489"/>
                  </a:lnTo>
                  <a:lnTo>
                    <a:pt x="1562379" y="98526"/>
                  </a:lnTo>
                  <a:lnTo>
                    <a:pt x="1567332" y="158305"/>
                  </a:lnTo>
                  <a:lnTo>
                    <a:pt x="1572666" y="234988"/>
                  </a:lnTo>
                  <a:lnTo>
                    <a:pt x="1572425" y="238760"/>
                  </a:lnTo>
                  <a:lnTo>
                    <a:pt x="1573047" y="249135"/>
                  </a:lnTo>
                  <a:lnTo>
                    <a:pt x="1576527" y="264642"/>
                  </a:lnTo>
                  <a:lnTo>
                    <a:pt x="1584858" y="283845"/>
                  </a:lnTo>
                  <a:lnTo>
                    <a:pt x="1599666" y="309867"/>
                  </a:lnTo>
                  <a:lnTo>
                    <a:pt x="1619770" y="341858"/>
                  </a:lnTo>
                  <a:lnTo>
                    <a:pt x="1639582" y="376135"/>
                  </a:lnTo>
                  <a:lnTo>
                    <a:pt x="1653527" y="409003"/>
                  </a:lnTo>
                  <a:lnTo>
                    <a:pt x="1679321" y="491502"/>
                  </a:lnTo>
                  <a:lnTo>
                    <a:pt x="1684591" y="501307"/>
                  </a:lnTo>
                  <a:lnTo>
                    <a:pt x="1695323" y="509981"/>
                  </a:lnTo>
                  <a:lnTo>
                    <a:pt x="1713064" y="511213"/>
                  </a:lnTo>
                  <a:lnTo>
                    <a:pt x="1743697" y="501980"/>
                  </a:lnTo>
                  <a:lnTo>
                    <a:pt x="1784362" y="487591"/>
                  </a:lnTo>
                  <a:lnTo>
                    <a:pt x="1839074" y="466991"/>
                  </a:lnTo>
                  <a:lnTo>
                    <a:pt x="1857933" y="424256"/>
                  </a:lnTo>
                  <a:lnTo>
                    <a:pt x="1854339" y="366852"/>
                  </a:lnTo>
                  <a:lnTo>
                    <a:pt x="1850885" y="276225"/>
                  </a:lnTo>
                  <a:lnTo>
                    <a:pt x="1847265" y="155638"/>
                  </a:lnTo>
                  <a:lnTo>
                    <a:pt x="1849628" y="141935"/>
                  </a:lnTo>
                  <a:lnTo>
                    <a:pt x="1860423" y="110070"/>
                  </a:lnTo>
                  <a:lnTo>
                    <a:pt x="1885251" y="73914"/>
                  </a:lnTo>
                  <a:lnTo>
                    <a:pt x="1929663" y="47345"/>
                  </a:lnTo>
                  <a:lnTo>
                    <a:pt x="1978621" y="35026"/>
                  </a:lnTo>
                  <a:lnTo>
                    <a:pt x="2034209" y="29895"/>
                  </a:lnTo>
                  <a:lnTo>
                    <a:pt x="2041105" y="30480"/>
                  </a:lnTo>
                  <a:lnTo>
                    <a:pt x="2043010" y="0"/>
                  </a:lnTo>
                  <a:close/>
                </a:path>
                <a:path w="2103755" h="1127760">
                  <a:moveTo>
                    <a:pt x="2103589" y="318998"/>
                  </a:moveTo>
                  <a:lnTo>
                    <a:pt x="2050249" y="315950"/>
                  </a:lnTo>
                  <a:lnTo>
                    <a:pt x="2044153" y="122110"/>
                  </a:lnTo>
                  <a:lnTo>
                    <a:pt x="1960232" y="122110"/>
                  </a:lnTo>
                  <a:lnTo>
                    <a:pt x="1928139" y="158686"/>
                  </a:lnTo>
                  <a:lnTo>
                    <a:pt x="1938807" y="456349"/>
                  </a:lnTo>
                  <a:lnTo>
                    <a:pt x="1937042" y="466305"/>
                  </a:lnTo>
                  <a:lnTo>
                    <a:pt x="1906625" y="519391"/>
                  </a:lnTo>
                  <a:lnTo>
                    <a:pt x="1867077" y="544830"/>
                  </a:lnTo>
                  <a:lnTo>
                    <a:pt x="1815757" y="564045"/>
                  </a:lnTo>
                  <a:lnTo>
                    <a:pt x="1769694" y="579551"/>
                  </a:lnTo>
                  <a:lnTo>
                    <a:pt x="1723732" y="593699"/>
                  </a:lnTo>
                  <a:lnTo>
                    <a:pt x="1709216" y="593051"/>
                  </a:lnTo>
                  <a:lnTo>
                    <a:pt x="1675091" y="586257"/>
                  </a:lnTo>
                  <a:lnTo>
                    <a:pt x="1635531" y="566013"/>
                  </a:lnTo>
                  <a:lnTo>
                    <a:pt x="1604670" y="525018"/>
                  </a:lnTo>
                  <a:lnTo>
                    <a:pt x="1584718" y="478802"/>
                  </a:lnTo>
                  <a:lnTo>
                    <a:pt x="1557947" y="418985"/>
                  </a:lnTo>
                  <a:lnTo>
                    <a:pt x="1537652" y="379476"/>
                  </a:lnTo>
                  <a:lnTo>
                    <a:pt x="1513128" y="360146"/>
                  </a:lnTo>
                  <a:lnTo>
                    <a:pt x="1423123" y="502069"/>
                  </a:lnTo>
                  <a:lnTo>
                    <a:pt x="1419885" y="506374"/>
                  </a:lnTo>
                  <a:lnTo>
                    <a:pt x="1413217" y="518121"/>
                  </a:lnTo>
                  <a:lnTo>
                    <a:pt x="1407693" y="535584"/>
                  </a:lnTo>
                  <a:lnTo>
                    <a:pt x="1407883" y="557022"/>
                  </a:lnTo>
                  <a:lnTo>
                    <a:pt x="1413243" y="584669"/>
                  </a:lnTo>
                  <a:lnTo>
                    <a:pt x="1417599" y="615746"/>
                  </a:lnTo>
                  <a:lnTo>
                    <a:pt x="1420533" y="641121"/>
                  </a:lnTo>
                  <a:lnTo>
                    <a:pt x="1421599" y="651611"/>
                  </a:lnTo>
                  <a:lnTo>
                    <a:pt x="1421104" y="656361"/>
                  </a:lnTo>
                  <a:lnTo>
                    <a:pt x="1422184" y="667854"/>
                  </a:lnTo>
                  <a:lnTo>
                    <a:pt x="1428711" y="681913"/>
                  </a:lnTo>
                  <a:lnTo>
                    <a:pt x="1444548" y="694372"/>
                  </a:lnTo>
                  <a:lnTo>
                    <a:pt x="1463890" y="703351"/>
                  </a:lnTo>
                  <a:lnTo>
                    <a:pt x="1479219" y="712482"/>
                  </a:lnTo>
                  <a:lnTo>
                    <a:pt x="1491703" y="722490"/>
                  </a:lnTo>
                  <a:lnTo>
                    <a:pt x="1502460" y="734098"/>
                  </a:lnTo>
                  <a:lnTo>
                    <a:pt x="1507032" y="538734"/>
                  </a:lnTo>
                  <a:lnTo>
                    <a:pt x="1505750" y="529844"/>
                  </a:lnTo>
                  <a:lnTo>
                    <a:pt x="1505902" y="509930"/>
                  </a:lnTo>
                  <a:lnTo>
                    <a:pt x="1513509" y="489153"/>
                  </a:lnTo>
                  <a:lnTo>
                    <a:pt x="1534566" y="477685"/>
                  </a:lnTo>
                  <a:lnTo>
                    <a:pt x="1604670" y="682180"/>
                  </a:lnTo>
                  <a:lnTo>
                    <a:pt x="1581810" y="691324"/>
                  </a:lnTo>
                  <a:lnTo>
                    <a:pt x="1604670" y="753910"/>
                  </a:lnTo>
                  <a:lnTo>
                    <a:pt x="1896135" y="636371"/>
                  </a:lnTo>
                  <a:lnTo>
                    <a:pt x="2103589" y="318998"/>
                  </a:lnTo>
                  <a:close/>
                </a:path>
              </a:pathLst>
            </a:custGeom>
            <a:solidFill>
              <a:srgbClr val="90B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1691337" y="669988"/>
              <a:ext cx="4038600" cy="5413375"/>
            </a:xfrm>
            <a:custGeom>
              <a:avLst/>
              <a:gdLst/>
              <a:ahLst/>
              <a:cxnLst/>
              <a:rect l="l" t="t" r="r" b="b"/>
              <a:pathLst>
                <a:path w="4038600" h="5413375">
                  <a:moveTo>
                    <a:pt x="714222" y="2205507"/>
                  </a:moveTo>
                  <a:lnTo>
                    <a:pt x="713460" y="2153551"/>
                  </a:lnTo>
                  <a:lnTo>
                    <a:pt x="710526" y="2104948"/>
                  </a:lnTo>
                  <a:lnTo>
                    <a:pt x="705129" y="2059330"/>
                  </a:lnTo>
                  <a:lnTo>
                    <a:pt x="696988" y="2016302"/>
                  </a:lnTo>
                  <a:lnTo>
                    <a:pt x="685825" y="1975497"/>
                  </a:lnTo>
                  <a:lnTo>
                    <a:pt x="671322" y="1936534"/>
                  </a:lnTo>
                  <a:lnTo>
                    <a:pt x="640118" y="1868119"/>
                  </a:lnTo>
                  <a:lnTo>
                    <a:pt x="618655" y="1830717"/>
                  </a:lnTo>
                  <a:lnTo>
                    <a:pt x="584365" y="1812988"/>
                  </a:lnTo>
                  <a:lnTo>
                    <a:pt x="568502" y="1812264"/>
                  </a:lnTo>
                  <a:lnTo>
                    <a:pt x="560362" y="1810664"/>
                  </a:lnTo>
                  <a:lnTo>
                    <a:pt x="557352" y="1809051"/>
                  </a:lnTo>
                  <a:lnTo>
                    <a:pt x="556933" y="1808327"/>
                  </a:lnTo>
                  <a:lnTo>
                    <a:pt x="550735" y="2453932"/>
                  </a:lnTo>
                  <a:lnTo>
                    <a:pt x="521779" y="2481364"/>
                  </a:lnTo>
                  <a:lnTo>
                    <a:pt x="10668" y="2522601"/>
                  </a:lnTo>
                  <a:lnTo>
                    <a:pt x="33528" y="3070479"/>
                  </a:lnTo>
                  <a:lnTo>
                    <a:pt x="0" y="3543490"/>
                  </a:lnTo>
                  <a:lnTo>
                    <a:pt x="506539" y="3571024"/>
                  </a:lnTo>
                  <a:lnTo>
                    <a:pt x="547865" y="3566553"/>
                  </a:lnTo>
                  <a:lnTo>
                    <a:pt x="583018" y="3549053"/>
                  </a:lnTo>
                  <a:lnTo>
                    <a:pt x="609295" y="3519259"/>
                  </a:lnTo>
                  <a:lnTo>
                    <a:pt x="623989" y="3477869"/>
                  </a:lnTo>
                  <a:lnTo>
                    <a:pt x="630758" y="3413074"/>
                  </a:lnTo>
                  <a:lnTo>
                    <a:pt x="641413" y="3284004"/>
                  </a:lnTo>
                  <a:lnTo>
                    <a:pt x="654570" y="3111868"/>
                  </a:lnTo>
                  <a:lnTo>
                    <a:pt x="673582" y="2851975"/>
                  </a:lnTo>
                  <a:lnTo>
                    <a:pt x="706374" y="2385250"/>
                  </a:lnTo>
                  <a:lnTo>
                    <a:pt x="710387" y="2320975"/>
                  </a:lnTo>
                  <a:lnTo>
                    <a:pt x="713105" y="2261184"/>
                  </a:lnTo>
                  <a:lnTo>
                    <a:pt x="714222" y="2205507"/>
                  </a:lnTo>
                  <a:close/>
                </a:path>
                <a:path w="4038600" h="5413375">
                  <a:moveTo>
                    <a:pt x="1723796" y="4333291"/>
                  </a:moveTo>
                  <a:lnTo>
                    <a:pt x="1701165" y="4289780"/>
                  </a:lnTo>
                  <a:lnTo>
                    <a:pt x="1662252" y="4246486"/>
                  </a:lnTo>
                  <a:lnTo>
                    <a:pt x="1627784" y="4224337"/>
                  </a:lnTo>
                  <a:lnTo>
                    <a:pt x="1577632" y="4208907"/>
                  </a:lnTo>
                  <a:lnTo>
                    <a:pt x="1498625" y="4195737"/>
                  </a:lnTo>
                  <a:lnTo>
                    <a:pt x="1409052" y="4181373"/>
                  </a:lnTo>
                  <a:lnTo>
                    <a:pt x="1406131" y="4180890"/>
                  </a:lnTo>
                  <a:lnTo>
                    <a:pt x="1384147" y="4177373"/>
                  </a:lnTo>
                  <a:lnTo>
                    <a:pt x="1343571" y="4170857"/>
                  </a:lnTo>
                  <a:lnTo>
                    <a:pt x="1279347" y="4160863"/>
                  </a:lnTo>
                  <a:lnTo>
                    <a:pt x="1216558" y="4151515"/>
                  </a:lnTo>
                  <a:lnTo>
                    <a:pt x="1158290" y="4143413"/>
                  </a:lnTo>
                  <a:lnTo>
                    <a:pt x="1108278" y="4137279"/>
                  </a:lnTo>
                  <a:lnTo>
                    <a:pt x="1107668" y="4137190"/>
                  </a:lnTo>
                  <a:lnTo>
                    <a:pt x="1039964" y="4145394"/>
                  </a:lnTo>
                  <a:lnTo>
                    <a:pt x="995133" y="4175341"/>
                  </a:lnTo>
                  <a:lnTo>
                    <a:pt x="970330" y="4207560"/>
                  </a:lnTo>
                  <a:lnTo>
                    <a:pt x="962685" y="4222623"/>
                  </a:lnTo>
                  <a:lnTo>
                    <a:pt x="900925" y="4655464"/>
                  </a:lnTo>
                  <a:lnTo>
                    <a:pt x="854595" y="4975263"/>
                  </a:lnTo>
                  <a:lnTo>
                    <a:pt x="825436" y="5167312"/>
                  </a:lnTo>
                  <a:lnTo>
                    <a:pt x="821156" y="5224411"/>
                  </a:lnTo>
                  <a:lnTo>
                    <a:pt x="828763" y="5271109"/>
                  </a:lnTo>
                  <a:lnTo>
                    <a:pt x="845832" y="5307266"/>
                  </a:lnTo>
                  <a:lnTo>
                    <a:pt x="869950" y="5332730"/>
                  </a:lnTo>
                  <a:lnTo>
                    <a:pt x="898677" y="5347335"/>
                  </a:lnTo>
                  <a:lnTo>
                    <a:pt x="922197" y="5353164"/>
                  </a:lnTo>
                  <a:lnTo>
                    <a:pt x="961059" y="5360314"/>
                  </a:lnTo>
                  <a:lnTo>
                    <a:pt x="1011707" y="5368328"/>
                  </a:lnTo>
                  <a:lnTo>
                    <a:pt x="1070533" y="5376811"/>
                  </a:lnTo>
                  <a:lnTo>
                    <a:pt x="1133957" y="5385295"/>
                  </a:lnTo>
                  <a:lnTo>
                    <a:pt x="1198397" y="5393385"/>
                  </a:lnTo>
                  <a:lnTo>
                    <a:pt x="1260259" y="5400611"/>
                  </a:lnTo>
                  <a:lnTo>
                    <a:pt x="1315948" y="5406580"/>
                  </a:lnTo>
                  <a:lnTo>
                    <a:pt x="1361871" y="5410847"/>
                  </a:lnTo>
                  <a:lnTo>
                    <a:pt x="1394460" y="5412968"/>
                  </a:lnTo>
                  <a:lnTo>
                    <a:pt x="1423238" y="5411013"/>
                  </a:lnTo>
                  <a:lnTo>
                    <a:pt x="1453997" y="5405348"/>
                  </a:lnTo>
                  <a:lnTo>
                    <a:pt x="1482458" y="5396255"/>
                  </a:lnTo>
                  <a:lnTo>
                    <a:pt x="1504378" y="5384012"/>
                  </a:lnTo>
                  <a:lnTo>
                    <a:pt x="1521955" y="5326265"/>
                  </a:lnTo>
                  <a:lnTo>
                    <a:pt x="1533563" y="5289512"/>
                  </a:lnTo>
                  <a:lnTo>
                    <a:pt x="1544002" y="5252758"/>
                  </a:lnTo>
                  <a:lnTo>
                    <a:pt x="1562735" y="5172087"/>
                  </a:lnTo>
                  <a:lnTo>
                    <a:pt x="1584566" y="5073459"/>
                  </a:lnTo>
                  <a:lnTo>
                    <a:pt x="1610931" y="4951323"/>
                  </a:lnTo>
                  <a:lnTo>
                    <a:pt x="1625015" y="4884750"/>
                  </a:lnTo>
                  <a:lnTo>
                    <a:pt x="1639290" y="4816284"/>
                  </a:lnTo>
                  <a:lnTo>
                    <a:pt x="1653425" y="4747234"/>
                  </a:lnTo>
                  <a:lnTo>
                    <a:pt x="1667116" y="4678946"/>
                  </a:lnTo>
                  <a:lnTo>
                    <a:pt x="1680044" y="4612729"/>
                  </a:lnTo>
                  <a:lnTo>
                    <a:pt x="1691881" y="4549914"/>
                  </a:lnTo>
                  <a:lnTo>
                    <a:pt x="1702333" y="4491837"/>
                  </a:lnTo>
                  <a:lnTo>
                    <a:pt x="1711058" y="4439805"/>
                  </a:lnTo>
                  <a:lnTo>
                    <a:pt x="1717751" y="4395152"/>
                  </a:lnTo>
                  <a:lnTo>
                    <a:pt x="1722107" y="4359211"/>
                  </a:lnTo>
                  <a:lnTo>
                    <a:pt x="1723796" y="4333291"/>
                  </a:lnTo>
                  <a:close/>
                </a:path>
                <a:path w="4038600" h="5413375">
                  <a:moveTo>
                    <a:pt x="1939201" y="1026985"/>
                  </a:moveTo>
                  <a:lnTo>
                    <a:pt x="1925624" y="961224"/>
                  </a:lnTo>
                  <a:lnTo>
                    <a:pt x="1890331" y="930884"/>
                  </a:lnTo>
                  <a:lnTo>
                    <a:pt x="1669161" y="918692"/>
                  </a:lnTo>
                  <a:lnTo>
                    <a:pt x="1619504" y="939787"/>
                  </a:lnTo>
                  <a:lnTo>
                    <a:pt x="1598015" y="978750"/>
                  </a:lnTo>
                  <a:lnTo>
                    <a:pt x="1593418" y="1016279"/>
                  </a:lnTo>
                  <a:lnTo>
                    <a:pt x="1594396" y="1033081"/>
                  </a:lnTo>
                  <a:lnTo>
                    <a:pt x="1562163" y="1496682"/>
                  </a:lnTo>
                  <a:lnTo>
                    <a:pt x="1553146" y="1632877"/>
                  </a:lnTo>
                  <a:lnTo>
                    <a:pt x="1562328" y="1690370"/>
                  </a:lnTo>
                  <a:lnTo>
                    <a:pt x="1589963" y="1718691"/>
                  </a:lnTo>
                  <a:lnTo>
                    <a:pt x="1632496" y="1728978"/>
                  </a:lnTo>
                  <a:lnTo>
                    <a:pt x="1765274" y="1735074"/>
                  </a:lnTo>
                  <a:lnTo>
                    <a:pt x="1769529" y="1719554"/>
                  </a:lnTo>
                  <a:lnTo>
                    <a:pt x="1779943" y="1704594"/>
                  </a:lnTo>
                  <a:lnTo>
                    <a:pt x="1796338" y="1693075"/>
                  </a:lnTo>
                  <a:lnTo>
                    <a:pt x="1818614" y="1687830"/>
                  </a:lnTo>
                  <a:lnTo>
                    <a:pt x="1853755" y="1690878"/>
                  </a:lnTo>
                  <a:lnTo>
                    <a:pt x="1939201" y="1026985"/>
                  </a:lnTo>
                  <a:close/>
                </a:path>
                <a:path w="4038600" h="5413375">
                  <a:moveTo>
                    <a:pt x="2297709" y="2087600"/>
                  </a:moveTo>
                  <a:lnTo>
                    <a:pt x="2273325" y="1997583"/>
                  </a:lnTo>
                  <a:lnTo>
                    <a:pt x="2147887" y="1994877"/>
                  </a:lnTo>
                  <a:lnTo>
                    <a:pt x="1867090" y="1989582"/>
                  </a:lnTo>
                  <a:lnTo>
                    <a:pt x="1574292" y="1986013"/>
                  </a:lnTo>
                  <a:lnTo>
                    <a:pt x="1412849" y="1988439"/>
                  </a:lnTo>
                  <a:lnTo>
                    <a:pt x="1366126" y="2000986"/>
                  </a:lnTo>
                  <a:lnTo>
                    <a:pt x="1325270" y="2024697"/>
                  </a:lnTo>
                  <a:lnTo>
                    <a:pt x="1295006" y="2055863"/>
                  </a:lnTo>
                  <a:lnTo>
                    <a:pt x="1245387" y="2327173"/>
                  </a:lnTo>
                  <a:lnTo>
                    <a:pt x="1078712" y="3476345"/>
                  </a:lnTo>
                  <a:lnTo>
                    <a:pt x="1080135" y="3497402"/>
                  </a:lnTo>
                  <a:lnTo>
                    <a:pt x="1091285" y="3545217"/>
                  </a:lnTo>
                  <a:lnTo>
                    <a:pt x="1122464" y="3596779"/>
                  </a:lnTo>
                  <a:lnTo>
                    <a:pt x="1183957" y="3629025"/>
                  </a:lnTo>
                  <a:lnTo>
                    <a:pt x="1221689" y="3635349"/>
                  </a:lnTo>
                  <a:lnTo>
                    <a:pt x="1269047" y="3643020"/>
                  </a:lnTo>
                  <a:lnTo>
                    <a:pt x="1323403" y="3651554"/>
                  </a:lnTo>
                  <a:lnTo>
                    <a:pt x="1382115" y="3660470"/>
                  </a:lnTo>
                  <a:lnTo>
                    <a:pt x="1442554" y="3669258"/>
                  </a:lnTo>
                  <a:lnTo>
                    <a:pt x="1502092" y="3677462"/>
                  </a:lnTo>
                  <a:lnTo>
                    <a:pt x="1558061" y="3684574"/>
                  </a:lnTo>
                  <a:lnTo>
                    <a:pt x="1607845" y="3690124"/>
                  </a:lnTo>
                  <a:lnTo>
                    <a:pt x="1648802" y="3693617"/>
                  </a:lnTo>
                  <a:lnTo>
                    <a:pt x="1678305" y="3694557"/>
                  </a:lnTo>
                  <a:lnTo>
                    <a:pt x="1716608" y="3690937"/>
                  </a:lnTo>
                  <a:lnTo>
                    <a:pt x="1762150" y="3680079"/>
                  </a:lnTo>
                  <a:lnTo>
                    <a:pt x="1811020" y="3662032"/>
                  </a:lnTo>
                  <a:lnTo>
                    <a:pt x="1859241" y="3636873"/>
                  </a:lnTo>
                  <a:lnTo>
                    <a:pt x="1902866" y="3604628"/>
                  </a:lnTo>
                  <a:lnTo>
                    <a:pt x="1937943" y="3565360"/>
                  </a:lnTo>
                  <a:lnTo>
                    <a:pt x="1960524" y="3519106"/>
                  </a:lnTo>
                  <a:lnTo>
                    <a:pt x="2024786" y="3259391"/>
                  </a:lnTo>
                  <a:lnTo>
                    <a:pt x="2139404" y="2771317"/>
                  </a:lnTo>
                  <a:lnTo>
                    <a:pt x="2248890" y="2299258"/>
                  </a:lnTo>
                  <a:lnTo>
                    <a:pt x="2297709" y="2087600"/>
                  </a:lnTo>
                  <a:close/>
                </a:path>
                <a:path w="4038600" h="5413375">
                  <a:moveTo>
                    <a:pt x="2410587" y="1422273"/>
                  </a:moveTo>
                  <a:lnTo>
                    <a:pt x="2405202" y="1401457"/>
                  </a:lnTo>
                  <a:lnTo>
                    <a:pt x="2378951" y="1389811"/>
                  </a:lnTo>
                  <a:lnTo>
                    <a:pt x="2337257" y="1384465"/>
                  </a:lnTo>
                  <a:lnTo>
                    <a:pt x="2285517" y="1382560"/>
                  </a:lnTo>
                  <a:lnTo>
                    <a:pt x="2255634" y="1386928"/>
                  </a:lnTo>
                  <a:lnTo>
                    <a:pt x="2201634" y="1418005"/>
                  </a:lnTo>
                  <a:lnTo>
                    <a:pt x="2178075" y="1476400"/>
                  </a:lnTo>
                  <a:lnTo>
                    <a:pt x="2172944" y="1521866"/>
                  </a:lnTo>
                  <a:lnTo>
                    <a:pt x="2169553" y="1567891"/>
                  </a:lnTo>
                  <a:lnTo>
                    <a:pt x="2166455" y="1603921"/>
                  </a:lnTo>
                  <a:lnTo>
                    <a:pt x="2170163" y="1625536"/>
                  </a:lnTo>
                  <a:lnTo>
                    <a:pt x="2186889" y="1638592"/>
                  </a:lnTo>
                  <a:lnTo>
                    <a:pt x="2214765" y="1644205"/>
                  </a:lnTo>
                  <a:lnTo>
                    <a:pt x="2251900" y="1643545"/>
                  </a:lnTo>
                  <a:lnTo>
                    <a:pt x="2293328" y="1629625"/>
                  </a:lnTo>
                  <a:lnTo>
                    <a:pt x="2331466" y="1603108"/>
                  </a:lnTo>
                  <a:lnTo>
                    <a:pt x="2360726" y="1573174"/>
                  </a:lnTo>
                  <a:lnTo>
                    <a:pt x="2383802" y="1523771"/>
                  </a:lnTo>
                  <a:lnTo>
                    <a:pt x="2403183" y="1453413"/>
                  </a:lnTo>
                  <a:lnTo>
                    <a:pt x="2410587" y="1422273"/>
                  </a:lnTo>
                  <a:close/>
                </a:path>
                <a:path w="4038600" h="5413375">
                  <a:moveTo>
                    <a:pt x="2899219" y="2927985"/>
                  </a:moveTo>
                  <a:lnTo>
                    <a:pt x="2897708" y="2879217"/>
                  </a:lnTo>
                  <a:lnTo>
                    <a:pt x="2895155" y="2841574"/>
                  </a:lnTo>
                  <a:lnTo>
                    <a:pt x="2892742" y="2818638"/>
                  </a:lnTo>
                  <a:lnTo>
                    <a:pt x="2886430" y="2786062"/>
                  </a:lnTo>
                  <a:lnTo>
                    <a:pt x="2878836" y="2741345"/>
                  </a:lnTo>
                  <a:lnTo>
                    <a:pt x="2873235" y="2691765"/>
                  </a:lnTo>
                  <a:lnTo>
                    <a:pt x="2872930" y="2644622"/>
                  </a:lnTo>
                  <a:lnTo>
                    <a:pt x="2878188" y="2520213"/>
                  </a:lnTo>
                  <a:lnTo>
                    <a:pt x="2885313" y="2301481"/>
                  </a:lnTo>
                  <a:lnTo>
                    <a:pt x="2894266" y="2000631"/>
                  </a:lnTo>
                  <a:lnTo>
                    <a:pt x="2831350" y="1999754"/>
                  </a:lnTo>
                  <a:lnTo>
                    <a:pt x="2773172" y="1999297"/>
                  </a:lnTo>
                  <a:lnTo>
                    <a:pt x="2723286" y="1999132"/>
                  </a:lnTo>
                  <a:lnTo>
                    <a:pt x="2618143" y="1999107"/>
                  </a:lnTo>
                  <a:lnTo>
                    <a:pt x="2607475" y="2052548"/>
                  </a:lnTo>
                  <a:lnTo>
                    <a:pt x="2584196" y="2068918"/>
                  </a:lnTo>
                  <a:lnTo>
                    <a:pt x="2566809" y="2087460"/>
                  </a:lnTo>
                  <a:lnTo>
                    <a:pt x="2554871" y="2106853"/>
                  </a:lnTo>
                  <a:lnTo>
                    <a:pt x="2547937" y="2125789"/>
                  </a:lnTo>
                  <a:lnTo>
                    <a:pt x="2484399" y="2397849"/>
                  </a:lnTo>
                  <a:lnTo>
                    <a:pt x="2356485" y="2941320"/>
                  </a:lnTo>
                  <a:lnTo>
                    <a:pt x="2174176" y="3714470"/>
                  </a:lnTo>
                  <a:lnTo>
                    <a:pt x="2186368" y="3769423"/>
                  </a:lnTo>
                  <a:lnTo>
                    <a:pt x="2631859" y="3844201"/>
                  </a:lnTo>
                  <a:lnTo>
                    <a:pt x="2645003" y="3764089"/>
                  </a:lnTo>
                  <a:lnTo>
                    <a:pt x="2656929" y="3696119"/>
                  </a:lnTo>
                  <a:lnTo>
                    <a:pt x="2668435" y="3638169"/>
                  </a:lnTo>
                  <a:lnTo>
                    <a:pt x="2683395" y="3578606"/>
                  </a:lnTo>
                  <a:lnTo>
                    <a:pt x="2702001" y="3522434"/>
                  </a:lnTo>
                  <a:lnTo>
                    <a:pt x="2723337" y="3469373"/>
                  </a:lnTo>
                  <a:lnTo>
                    <a:pt x="2746476" y="3419144"/>
                  </a:lnTo>
                  <a:lnTo>
                    <a:pt x="2770492" y="3371481"/>
                  </a:lnTo>
                  <a:lnTo>
                    <a:pt x="2817457" y="3282759"/>
                  </a:lnTo>
                  <a:lnTo>
                    <a:pt x="2838564" y="3241141"/>
                  </a:lnTo>
                  <a:lnTo>
                    <a:pt x="2856852" y="3200984"/>
                  </a:lnTo>
                  <a:lnTo>
                    <a:pt x="2871406" y="3162020"/>
                  </a:lnTo>
                  <a:lnTo>
                    <a:pt x="2885783" y="3104870"/>
                  </a:lnTo>
                  <a:lnTo>
                    <a:pt x="2894431" y="3044406"/>
                  </a:lnTo>
                  <a:lnTo>
                    <a:pt x="2898521" y="2984246"/>
                  </a:lnTo>
                  <a:lnTo>
                    <a:pt x="2899219" y="2927985"/>
                  </a:lnTo>
                  <a:close/>
                </a:path>
                <a:path w="4038600" h="5413375">
                  <a:moveTo>
                    <a:pt x="2907982" y="1387132"/>
                  </a:moveTo>
                  <a:lnTo>
                    <a:pt x="2775305" y="1385608"/>
                  </a:lnTo>
                  <a:lnTo>
                    <a:pt x="2709672" y="1426845"/>
                  </a:lnTo>
                  <a:lnTo>
                    <a:pt x="2698889" y="1471193"/>
                  </a:lnTo>
                  <a:lnTo>
                    <a:pt x="2684094" y="1539011"/>
                  </a:lnTo>
                  <a:lnTo>
                    <a:pt x="2665387" y="1628305"/>
                  </a:lnTo>
                  <a:lnTo>
                    <a:pt x="2666022" y="1637614"/>
                  </a:lnTo>
                  <a:lnTo>
                    <a:pt x="2669387" y="1650225"/>
                  </a:lnTo>
                  <a:lnTo>
                    <a:pt x="2674162" y="1663712"/>
                  </a:lnTo>
                  <a:lnTo>
                    <a:pt x="2679103" y="1675638"/>
                  </a:lnTo>
                  <a:lnTo>
                    <a:pt x="2671483" y="1716786"/>
                  </a:lnTo>
                  <a:lnTo>
                    <a:pt x="2710802" y="1764499"/>
                  </a:lnTo>
                  <a:lnTo>
                    <a:pt x="2756916" y="1791563"/>
                  </a:lnTo>
                  <a:lnTo>
                    <a:pt x="2810357" y="1799564"/>
                  </a:lnTo>
                  <a:lnTo>
                    <a:pt x="2850057" y="1802701"/>
                  </a:lnTo>
                  <a:lnTo>
                    <a:pt x="2895790" y="1805279"/>
                  </a:lnTo>
                  <a:lnTo>
                    <a:pt x="2907982" y="1387132"/>
                  </a:lnTo>
                  <a:close/>
                </a:path>
                <a:path w="4038600" h="5413375">
                  <a:moveTo>
                    <a:pt x="3124682" y="843915"/>
                  </a:moveTo>
                  <a:lnTo>
                    <a:pt x="2938462" y="837819"/>
                  </a:lnTo>
                  <a:lnTo>
                    <a:pt x="2946184" y="468439"/>
                  </a:lnTo>
                  <a:lnTo>
                    <a:pt x="2944660" y="466915"/>
                  </a:lnTo>
                  <a:lnTo>
                    <a:pt x="2862262" y="465391"/>
                  </a:lnTo>
                  <a:lnTo>
                    <a:pt x="2862199" y="466915"/>
                  </a:lnTo>
                  <a:lnTo>
                    <a:pt x="2862122" y="468439"/>
                  </a:lnTo>
                  <a:lnTo>
                    <a:pt x="2846933" y="805726"/>
                  </a:lnTo>
                  <a:lnTo>
                    <a:pt x="2917126" y="885063"/>
                  </a:lnTo>
                  <a:lnTo>
                    <a:pt x="3107817" y="886587"/>
                  </a:lnTo>
                  <a:lnTo>
                    <a:pt x="3123158" y="889635"/>
                  </a:lnTo>
                  <a:lnTo>
                    <a:pt x="3123158" y="878967"/>
                  </a:lnTo>
                  <a:lnTo>
                    <a:pt x="3123387" y="869632"/>
                  </a:lnTo>
                  <a:lnTo>
                    <a:pt x="3123920" y="860298"/>
                  </a:lnTo>
                  <a:lnTo>
                    <a:pt x="3124441" y="851535"/>
                  </a:lnTo>
                  <a:lnTo>
                    <a:pt x="3124682" y="843915"/>
                  </a:lnTo>
                  <a:close/>
                </a:path>
                <a:path w="4038600" h="5413375">
                  <a:moveTo>
                    <a:pt x="3245167" y="4027271"/>
                  </a:moveTo>
                  <a:lnTo>
                    <a:pt x="3183001" y="4010317"/>
                  </a:lnTo>
                  <a:lnTo>
                    <a:pt x="3137039" y="3998341"/>
                  </a:lnTo>
                  <a:lnTo>
                    <a:pt x="3109341" y="3992219"/>
                  </a:lnTo>
                  <a:lnTo>
                    <a:pt x="2958223" y="3969880"/>
                  </a:lnTo>
                  <a:lnTo>
                    <a:pt x="2183320" y="3853345"/>
                  </a:lnTo>
                  <a:lnTo>
                    <a:pt x="2164931" y="3963174"/>
                  </a:lnTo>
                  <a:lnTo>
                    <a:pt x="2206637" y="3969245"/>
                  </a:lnTo>
                  <a:lnTo>
                    <a:pt x="2587079" y="4022229"/>
                  </a:lnTo>
                  <a:lnTo>
                    <a:pt x="2599842" y="4024223"/>
                  </a:lnTo>
                  <a:lnTo>
                    <a:pt x="2601366" y="4024223"/>
                  </a:lnTo>
                  <a:lnTo>
                    <a:pt x="3123146" y="4099001"/>
                  </a:lnTo>
                  <a:lnTo>
                    <a:pt x="3157601" y="4098493"/>
                  </a:lnTo>
                  <a:lnTo>
                    <a:pt x="3194062" y="4088130"/>
                  </a:lnTo>
                  <a:lnTo>
                    <a:pt x="3224822" y="4068305"/>
                  </a:lnTo>
                  <a:lnTo>
                    <a:pt x="3242119" y="4039463"/>
                  </a:lnTo>
                  <a:lnTo>
                    <a:pt x="3242119" y="4033367"/>
                  </a:lnTo>
                  <a:lnTo>
                    <a:pt x="3245167" y="4027271"/>
                  </a:lnTo>
                  <a:close/>
                </a:path>
                <a:path w="4038600" h="5413375">
                  <a:moveTo>
                    <a:pt x="3257499" y="3344227"/>
                  </a:moveTo>
                  <a:lnTo>
                    <a:pt x="3256216" y="3335959"/>
                  </a:lnTo>
                  <a:lnTo>
                    <a:pt x="3250933" y="3331133"/>
                  </a:lnTo>
                  <a:lnTo>
                    <a:pt x="3222383" y="3324250"/>
                  </a:lnTo>
                  <a:lnTo>
                    <a:pt x="3205111" y="3316313"/>
                  </a:lnTo>
                  <a:lnTo>
                    <a:pt x="3191840" y="3300641"/>
                  </a:lnTo>
                  <a:lnTo>
                    <a:pt x="3187154" y="3273361"/>
                  </a:lnTo>
                  <a:lnTo>
                    <a:pt x="3188512" y="3210763"/>
                  </a:lnTo>
                  <a:lnTo>
                    <a:pt x="3191726" y="3000286"/>
                  </a:lnTo>
                  <a:lnTo>
                    <a:pt x="3066669" y="3000286"/>
                  </a:lnTo>
                  <a:lnTo>
                    <a:pt x="3034004" y="3004553"/>
                  </a:lnTo>
                  <a:lnTo>
                    <a:pt x="2995168" y="3018396"/>
                  </a:lnTo>
                  <a:lnTo>
                    <a:pt x="2960039" y="3043402"/>
                  </a:lnTo>
                  <a:lnTo>
                    <a:pt x="2938462" y="3081147"/>
                  </a:lnTo>
                  <a:lnTo>
                    <a:pt x="2927616" y="3121152"/>
                  </a:lnTo>
                  <a:lnTo>
                    <a:pt x="2913837" y="3168167"/>
                  </a:lnTo>
                  <a:lnTo>
                    <a:pt x="2897860" y="3217164"/>
                  </a:lnTo>
                  <a:lnTo>
                    <a:pt x="2880423" y="3263087"/>
                  </a:lnTo>
                  <a:lnTo>
                    <a:pt x="2862262" y="3300895"/>
                  </a:lnTo>
                  <a:lnTo>
                    <a:pt x="2845866" y="3330371"/>
                  </a:lnTo>
                  <a:lnTo>
                    <a:pt x="2823337" y="3373691"/>
                  </a:lnTo>
                  <a:lnTo>
                    <a:pt x="2797327" y="3426028"/>
                  </a:lnTo>
                  <a:lnTo>
                    <a:pt x="2770467" y="3482556"/>
                  </a:lnTo>
                  <a:lnTo>
                    <a:pt x="2745397" y="3538448"/>
                  </a:lnTo>
                  <a:lnTo>
                    <a:pt x="2724759" y="3588880"/>
                  </a:lnTo>
                  <a:lnTo>
                    <a:pt x="2711196" y="3629025"/>
                  </a:lnTo>
                  <a:lnTo>
                    <a:pt x="2696705" y="3696678"/>
                  </a:lnTo>
                  <a:lnTo>
                    <a:pt x="2685618" y="3769614"/>
                  </a:lnTo>
                  <a:lnTo>
                    <a:pt x="2678544" y="3827957"/>
                  </a:lnTo>
                  <a:lnTo>
                    <a:pt x="2676042" y="3851821"/>
                  </a:lnTo>
                  <a:lnTo>
                    <a:pt x="3254311" y="3941826"/>
                  </a:lnTo>
                  <a:lnTo>
                    <a:pt x="3255264" y="3657600"/>
                  </a:lnTo>
                  <a:lnTo>
                    <a:pt x="3256242" y="3457702"/>
                  </a:lnTo>
                  <a:lnTo>
                    <a:pt x="3257499" y="3344227"/>
                  </a:lnTo>
                  <a:close/>
                </a:path>
                <a:path w="4038600" h="5413375">
                  <a:moveTo>
                    <a:pt x="3266503" y="2173135"/>
                  </a:moveTo>
                  <a:lnTo>
                    <a:pt x="3264230" y="2122373"/>
                  </a:lnTo>
                  <a:lnTo>
                    <a:pt x="3246158" y="2076754"/>
                  </a:lnTo>
                  <a:lnTo>
                    <a:pt x="3217329" y="2039569"/>
                  </a:lnTo>
                  <a:lnTo>
                    <a:pt x="3182772" y="2014118"/>
                  </a:lnTo>
                  <a:lnTo>
                    <a:pt x="3117545" y="2002777"/>
                  </a:lnTo>
                  <a:lnTo>
                    <a:pt x="3010039" y="2001545"/>
                  </a:lnTo>
                  <a:lnTo>
                    <a:pt x="2943136" y="2000631"/>
                  </a:lnTo>
                  <a:lnTo>
                    <a:pt x="2939110" y="2108606"/>
                  </a:lnTo>
                  <a:lnTo>
                    <a:pt x="2931655" y="2353932"/>
                  </a:lnTo>
                  <a:lnTo>
                    <a:pt x="2927616" y="2618702"/>
                  </a:lnTo>
                  <a:lnTo>
                    <a:pt x="2933890" y="2785021"/>
                  </a:lnTo>
                  <a:lnTo>
                    <a:pt x="2951264" y="2848711"/>
                  </a:lnTo>
                  <a:lnTo>
                    <a:pt x="2976473" y="2888056"/>
                  </a:lnTo>
                  <a:lnTo>
                    <a:pt x="3040761" y="2917799"/>
                  </a:lnTo>
                  <a:lnTo>
                    <a:pt x="3083229" y="2920200"/>
                  </a:lnTo>
                  <a:lnTo>
                    <a:pt x="3133585" y="2921038"/>
                  </a:lnTo>
                  <a:lnTo>
                    <a:pt x="3175647" y="2921012"/>
                  </a:lnTo>
                  <a:lnTo>
                    <a:pt x="3193262" y="2920847"/>
                  </a:lnTo>
                  <a:lnTo>
                    <a:pt x="3205543" y="2635478"/>
                  </a:lnTo>
                  <a:lnTo>
                    <a:pt x="3214763" y="2617381"/>
                  </a:lnTo>
                  <a:lnTo>
                    <a:pt x="3233547" y="2607284"/>
                  </a:lnTo>
                  <a:lnTo>
                    <a:pt x="3252051" y="2602903"/>
                  </a:lnTo>
                  <a:lnTo>
                    <a:pt x="3260407" y="2601950"/>
                  </a:lnTo>
                  <a:lnTo>
                    <a:pt x="3259861" y="2547391"/>
                  </a:lnTo>
                  <a:lnTo>
                    <a:pt x="3259455" y="2420721"/>
                  </a:lnTo>
                  <a:lnTo>
                    <a:pt x="3261055" y="2277465"/>
                  </a:lnTo>
                  <a:lnTo>
                    <a:pt x="3266503" y="2173135"/>
                  </a:lnTo>
                  <a:close/>
                </a:path>
                <a:path w="4038600" h="5413375">
                  <a:moveTo>
                    <a:pt x="3380994" y="1397901"/>
                  </a:moveTo>
                  <a:lnTo>
                    <a:pt x="2956839" y="1388656"/>
                  </a:lnTo>
                  <a:lnTo>
                    <a:pt x="2946171" y="1811477"/>
                  </a:lnTo>
                  <a:lnTo>
                    <a:pt x="3017177" y="1814906"/>
                  </a:lnTo>
                  <a:lnTo>
                    <a:pt x="3082252" y="1817763"/>
                  </a:lnTo>
                  <a:lnTo>
                    <a:pt x="3139135" y="1819808"/>
                  </a:lnTo>
                  <a:lnTo>
                    <a:pt x="3185566" y="1820837"/>
                  </a:lnTo>
                  <a:lnTo>
                    <a:pt x="3219259" y="1820621"/>
                  </a:lnTo>
                  <a:lnTo>
                    <a:pt x="3260407" y="1808327"/>
                  </a:lnTo>
                  <a:lnTo>
                    <a:pt x="3274123" y="1721370"/>
                  </a:lnTo>
                  <a:lnTo>
                    <a:pt x="3321456" y="1721370"/>
                  </a:lnTo>
                  <a:lnTo>
                    <a:pt x="3376422" y="1741271"/>
                  </a:lnTo>
                  <a:lnTo>
                    <a:pt x="3380994" y="1397901"/>
                  </a:lnTo>
                  <a:close/>
                </a:path>
                <a:path w="4038600" h="5413375">
                  <a:moveTo>
                    <a:pt x="3719703" y="1405509"/>
                  </a:moveTo>
                  <a:lnTo>
                    <a:pt x="3460343" y="1400937"/>
                  </a:lnTo>
                  <a:lnTo>
                    <a:pt x="3448050" y="2266188"/>
                  </a:lnTo>
                  <a:lnTo>
                    <a:pt x="3441573" y="3033826"/>
                  </a:lnTo>
                  <a:lnTo>
                    <a:pt x="3437763" y="3580879"/>
                  </a:lnTo>
                  <a:lnTo>
                    <a:pt x="3437382" y="3870109"/>
                  </a:lnTo>
                  <a:lnTo>
                    <a:pt x="3448304" y="3926205"/>
                  </a:lnTo>
                  <a:lnTo>
                    <a:pt x="3470960" y="3960723"/>
                  </a:lnTo>
                  <a:lnTo>
                    <a:pt x="3531971" y="3986123"/>
                  </a:lnTo>
                  <a:lnTo>
                    <a:pt x="3578352" y="3988219"/>
                  </a:lnTo>
                  <a:lnTo>
                    <a:pt x="3617607" y="3988905"/>
                  </a:lnTo>
                  <a:lnTo>
                    <a:pt x="3667798" y="3989171"/>
                  </a:lnTo>
                  <a:lnTo>
                    <a:pt x="3669322" y="3987647"/>
                  </a:lnTo>
                  <a:lnTo>
                    <a:pt x="3664750" y="3987647"/>
                  </a:lnTo>
                  <a:lnTo>
                    <a:pt x="3693706" y="2823210"/>
                  </a:lnTo>
                  <a:lnTo>
                    <a:pt x="3718179" y="2821686"/>
                  </a:lnTo>
                  <a:lnTo>
                    <a:pt x="3719703" y="1405509"/>
                  </a:lnTo>
                  <a:close/>
                </a:path>
                <a:path w="4038600" h="5413375">
                  <a:moveTo>
                    <a:pt x="3794480" y="1405509"/>
                  </a:moveTo>
                  <a:lnTo>
                    <a:pt x="3769995" y="1405509"/>
                  </a:lnTo>
                  <a:lnTo>
                    <a:pt x="3792855" y="1407033"/>
                  </a:lnTo>
                  <a:lnTo>
                    <a:pt x="3794480" y="1405509"/>
                  </a:lnTo>
                  <a:close/>
                </a:path>
                <a:path w="4038600" h="5413375">
                  <a:moveTo>
                    <a:pt x="3997350" y="184594"/>
                  </a:moveTo>
                  <a:lnTo>
                    <a:pt x="3603688" y="199834"/>
                  </a:lnTo>
                  <a:lnTo>
                    <a:pt x="3609784" y="351002"/>
                  </a:lnTo>
                  <a:lnTo>
                    <a:pt x="3686073" y="351002"/>
                  </a:lnTo>
                  <a:lnTo>
                    <a:pt x="3690645" y="764578"/>
                  </a:lnTo>
                  <a:lnTo>
                    <a:pt x="3638829" y="825538"/>
                  </a:lnTo>
                  <a:lnTo>
                    <a:pt x="3448050" y="820966"/>
                  </a:lnTo>
                  <a:lnTo>
                    <a:pt x="3445002" y="856107"/>
                  </a:lnTo>
                  <a:lnTo>
                    <a:pt x="3246691" y="848487"/>
                  </a:lnTo>
                  <a:lnTo>
                    <a:pt x="3246691" y="888111"/>
                  </a:lnTo>
                  <a:lnTo>
                    <a:pt x="3712083" y="888111"/>
                  </a:lnTo>
                  <a:lnTo>
                    <a:pt x="3711714" y="856107"/>
                  </a:lnTo>
                  <a:lnTo>
                    <a:pt x="3711625" y="848487"/>
                  </a:lnTo>
                  <a:lnTo>
                    <a:pt x="3711371" y="825538"/>
                  </a:lnTo>
                  <a:lnTo>
                    <a:pt x="3711321" y="820966"/>
                  </a:lnTo>
                  <a:lnTo>
                    <a:pt x="3705885" y="346430"/>
                  </a:lnTo>
                  <a:lnTo>
                    <a:pt x="3658641" y="344906"/>
                  </a:lnTo>
                  <a:lnTo>
                    <a:pt x="3658641" y="219748"/>
                  </a:lnTo>
                  <a:lnTo>
                    <a:pt x="3997350" y="210604"/>
                  </a:lnTo>
                  <a:lnTo>
                    <a:pt x="3997350" y="184594"/>
                  </a:lnTo>
                  <a:close/>
                </a:path>
                <a:path w="4038600" h="5413375">
                  <a:moveTo>
                    <a:pt x="3997363" y="154114"/>
                  </a:moveTo>
                  <a:lnTo>
                    <a:pt x="3996639" y="140398"/>
                  </a:lnTo>
                  <a:lnTo>
                    <a:pt x="3995839" y="125069"/>
                  </a:lnTo>
                  <a:lnTo>
                    <a:pt x="3670846" y="140398"/>
                  </a:lnTo>
                  <a:lnTo>
                    <a:pt x="3669715" y="115925"/>
                  </a:lnTo>
                  <a:lnTo>
                    <a:pt x="3666274" y="41148"/>
                  </a:lnTo>
                  <a:lnTo>
                    <a:pt x="3687610" y="38100"/>
                  </a:lnTo>
                  <a:lnTo>
                    <a:pt x="3686086" y="0"/>
                  </a:lnTo>
                  <a:lnTo>
                    <a:pt x="2871406" y="51816"/>
                  </a:lnTo>
                  <a:lnTo>
                    <a:pt x="2865310" y="390626"/>
                  </a:lnTo>
                  <a:lnTo>
                    <a:pt x="2947708" y="392150"/>
                  </a:lnTo>
                  <a:lnTo>
                    <a:pt x="2947733" y="390626"/>
                  </a:lnTo>
                  <a:lnTo>
                    <a:pt x="2952280" y="137350"/>
                  </a:lnTo>
                  <a:lnTo>
                    <a:pt x="2975140" y="122021"/>
                  </a:lnTo>
                  <a:lnTo>
                    <a:pt x="3179546" y="132689"/>
                  </a:lnTo>
                  <a:lnTo>
                    <a:pt x="3181947" y="129857"/>
                  </a:lnTo>
                  <a:lnTo>
                    <a:pt x="3188500" y="123736"/>
                  </a:lnTo>
                  <a:lnTo>
                    <a:pt x="3191357" y="122021"/>
                  </a:lnTo>
                  <a:lnTo>
                    <a:pt x="3198228" y="117906"/>
                  </a:lnTo>
                  <a:lnTo>
                    <a:pt x="3210115" y="115925"/>
                  </a:lnTo>
                  <a:lnTo>
                    <a:pt x="3224974" y="118300"/>
                  </a:lnTo>
                  <a:lnTo>
                    <a:pt x="3239833" y="123545"/>
                  </a:lnTo>
                  <a:lnTo>
                    <a:pt x="3251263" y="128778"/>
                  </a:lnTo>
                  <a:lnTo>
                    <a:pt x="3255835" y="131165"/>
                  </a:lnTo>
                  <a:lnTo>
                    <a:pt x="3426714" y="137350"/>
                  </a:lnTo>
                  <a:lnTo>
                    <a:pt x="3434334" y="283845"/>
                  </a:lnTo>
                  <a:lnTo>
                    <a:pt x="3564064" y="335661"/>
                  </a:lnTo>
                  <a:lnTo>
                    <a:pt x="3557968" y="172402"/>
                  </a:lnTo>
                  <a:lnTo>
                    <a:pt x="3557968" y="170878"/>
                  </a:lnTo>
                  <a:lnTo>
                    <a:pt x="3997363" y="154114"/>
                  </a:lnTo>
                  <a:close/>
                </a:path>
                <a:path w="4038600" h="5413375">
                  <a:moveTo>
                    <a:pt x="4038498" y="4068508"/>
                  </a:moveTo>
                  <a:lnTo>
                    <a:pt x="4033926" y="4063936"/>
                  </a:lnTo>
                  <a:lnTo>
                    <a:pt x="3573208" y="4063936"/>
                  </a:lnTo>
                  <a:lnTo>
                    <a:pt x="3568636" y="4068508"/>
                  </a:lnTo>
                  <a:lnTo>
                    <a:pt x="3568636" y="4117378"/>
                  </a:lnTo>
                  <a:lnTo>
                    <a:pt x="3669741" y="4116413"/>
                  </a:lnTo>
                  <a:lnTo>
                    <a:pt x="4038498" y="4111180"/>
                  </a:lnTo>
                  <a:lnTo>
                    <a:pt x="4038498" y="4068508"/>
                  </a:lnTo>
                  <a:close/>
                </a:path>
              </a:pathLst>
            </a:custGeom>
            <a:solidFill>
              <a:srgbClr val="B1D1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6" name="object 1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28529" y="457866"/>
              <a:ext cx="328041" cy="437959"/>
            </a:xfrm>
            <a:prstGeom prst="rect">
              <a:avLst/>
            </a:prstGeom>
          </p:spPr>
        </p:pic>
        <p:sp>
          <p:nvSpPr>
            <p:cNvPr id="117" name="object 117"/>
            <p:cNvSpPr/>
            <p:nvPr/>
          </p:nvSpPr>
          <p:spPr>
            <a:xfrm>
              <a:off x="4619138" y="2185320"/>
              <a:ext cx="490220" cy="0"/>
            </a:xfrm>
            <a:custGeom>
              <a:avLst/>
              <a:gdLst/>
              <a:ahLst/>
              <a:cxnLst/>
              <a:rect l="l" t="t" r="r" b="b"/>
              <a:pathLst>
                <a:path w="490220">
                  <a:moveTo>
                    <a:pt x="0" y="0"/>
                  </a:moveTo>
                  <a:lnTo>
                    <a:pt x="489775" y="0"/>
                  </a:lnTo>
                </a:path>
              </a:pathLst>
            </a:custGeom>
            <a:ln w="50349">
              <a:solidFill>
                <a:srgbClr val="9EAE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3456612" y="1602390"/>
              <a:ext cx="215265" cy="805815"/>
            </a:xfrm>
            <a:custGeom>
              <a:avLst/>
              <a:gdLst/>
              <a:ahLst/>
              <a:cxnLst/>
              <a:rect l="l" t="t" r="r" b="b"/>
              <a:pathLst>
                <a:path w="215264" h="805814">
                  <a:moveTo>
                    <a:pt x="125063" y="0"/>
                  </a:moveTo>
                  <a:lnTo>
                    <a:pt x="156741" y="10669"/>
                  </a:lnTo>
                  <a:lnTo>
                    <a:pt x="187249" y="30491"/>
                  </a:lnTo>
                  <a:lnTo>
                    <a:pt x="209167" y="61762"/>
                  </a:lnTo>
                  <a:lnTo>
                    <a:pt x="215074" y="106775"/>
                  </a:lnTo>
                  <a:lnTo>
                    <a:pt x="134207" y="744759"/>
                  </a:lnTo>
                  <a:lnTo>
                    <a:pt x="133205" y="753427"/>
                  </a:lnTo>
                  <a:lnTo>
                    <a:pt x="125051" y="772953"/>
                  </a:lnTo>
                  <a:lnTo>
                    <a:pt x="102020" y="793622"/>
                  </a:lnTo>
                  <a:lnTo>
                    <a:pt x="56388" y="805719"/>
                  </a:lnTo>
                  <a:lnTo>
                    <a:pt x="0" y="802671"/>
                  </a:lnTo>
                </a:path>
              </a:pathLst>
            </a:custGeom>
            <a:ln w="3175">
              <a:solidFill>
                <a:srgbClr val="C8CA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3824277" y="2019014"/>
              <a:ext cx="311785" cy="333375"/>
            </a:xfrm>
            <a:custGeom>
              <a:avLst/>
              <a:gdLst/>
              <a:ahLst/>
              <a:cxnLst/>
              <a:rect l="l" t="t" r="r" b="b"/>
              <a:pathLst>
                <a:path w="311785" h="333375">
                  <a:moveTo>
                    <a:pt x="151066" y="0"/>
                  </a:moveTo>
                  <a:lnTo>
                    <a:pt x="217501" y="2287"/>
                  </a:lnTo>
                  <a:lnTo>
                    <a:pt x="270640" y="9155"/>
                  </a:lnTo>
                  <a:lnTo>
                    <a:pt x="304045" y="24043"/>
                  </a:lnTo>
                  <a:lnTo>
                    <a:pt x="311276" y="50387"/>
                  </a:lnTo>
                  <a:lnTo>
                    <a:pt x="301570" y="89551"/>
                  </a:lnTo>
                  <a:lnTo>
                    <a:pt x="289702" y="135028"/>
                  </a:lnTo>
                  <a:lnTo>
                    <a:pt x="277549" y="178238"/>
                  </a:lnTo>
                  <a:lnTo>
                    <a:pt x="247800" y="241869"/>
                  </a:lnTo>
                  <a:lnTo>
                    <a:pt x="210728" y="280035"/>
                  </a:lnTo>
                  <a:lnTo>
                    <a:pt x="162495" y="313628"/>
                  </a:lnTo>
                  <a:lnTo>
                    <a:pt x="109823" y="331184"/>
                  </a:lnTo>
                  <a:lnTo>
                    <a:pt x="61547" y="332754"/>
                  </a:lnTo>
                  <a:lnTo>
                    <a:pt x="25729" y="325457"/>
                  </a:lnTo>
                  <a:lnTo>
                    <a:pt x="4502" y="308426"/>
                  </a:lnTo>
                  <a:lnTo>
                    <a:pt x="0" y="280797"/>
                  </a:lnTo>
                  <a:lnTo>
                    <a:pt x="4262" y="235291"/>
                  </a:lnTo>
                  <a:lnTo>
                    <a:pt x="8953" y="176641"/>
                  </a:lnTo>
                  <a:lnTo>
                    <a:pt x="15644" y="118562"/>
                  </a:lnTo>
                  <a:lnTo>
                    <a:pt x="25907" y="74771"/>
                  </a:lnTo>
                  <a:lnTo>
                    <a:pt x="77057" y="20776"/>
                  </a:lnTo>
                  <a:lnTo>
                    <a:pt x="113910" y="5454"/>
                  </a:lnTo>
                  <a:lnTo>
                    <a:pt x="151066" y="0"/>
                  </a:lnTo>
                </a:path>
              </a:pathLst>
            </a:custGeom>
            <a:ln w="3175">
              <a:solidFill>
                <a:srgbClr val="C8CA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3261254" y="1523"/>
              <a:ext cx="1146175" cy="1459230"/>
            </a:xfrm>
            <a:custGeom>
              <a:avLst/>
              <a:gdLst/>
              <a:ahLst/>
              <a:cxnLst/>
              <a:rect l="l" t="t" r="r" b="b"/>
              <a:pathLst>
                <a:path w="1146175" h="1459230">
                  <a:moveTo>
                    <a:pt x="1145961" y="0"/>
                  </a:moveTo>
                  <a:lnTo>
                    <a:pt x="1126759" y="65805"/>
                  </a:lnTo>
                  <a:lnTo>
                    <a:pt x="1101390" y="157744"/>
                  </a:lnTo>
                  <a:lnTo>
                    <a:pt x="1090898" y="196881"/>
                  </a:lnTo>
                  <a:lnTo>
                    <a:pt x="1090136" y="382586"/>
                  </a:lnTo>
                  <a:lnTo>
                    <a:pt x="1088231" y="793194"/>
                  </a:lnTo>
                  <a:lnTo>
                    <a:pt x="1085754" y="1208945"/>
                  </a:lnTo>
                  <a:lnTo>
                    <a:pt x="1083278" y="1410081"/>
                  </a:lnTo>
                  <a:lnTo>
                    <a:pt x="1048948" y="1452394"/>
                  </a:lnTo>
                  <a:lnTo>
                    <a:pt x="1028318" y="1458944"/>
                  </a:lnTo>
                  <a:lnTo>
                    <a:pt x="73247" y="1442180"/>
                  </a:lnTo>
                  <a:lnTo>
                    <a:pt x="35956" y="1433138"/>
                  </a:lnTo>
                  <a:lnTo>
                    <a:pt x="5000" y="1405508"/>
                  </a:lnTo>
                  <a:lnTo>
                    <a:pt x="1205" y="1397888"/>
                  </a:lnTo>
                  <a:lnTo>
                    <a:pt x="0" y="1394840"/>
                  </a:lnTo>
                </a:path>
              </a:pathLst>
            </a:custGeom>
            <a:ln w="3175">
              <a:solidFill>
                <a:srgbClr val="C8CA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4274333" y="2668833"/>
              <a:ext cx="71755" cy="11430"/>
            </a:xfrm>
            <a:custGeom>
              <a:avLst/>
              <a:gdLst/>
              <a:ahLst/>
              <a:cxnLst/>
              <a:rect l="l" t="t" r="r" b="b"/>
              <a:pathLst>
                <a:path w="71754" h="11430">
                  <a:moveTo>
                    <a:pt x="71722" y="261"/>
                  </a:moveTo>
                  <a:lnTo>
                    <a:pt x="65458" y="0"/>
                  </a:lnTo>
                  <a:lnTo>
                    <a:pt x="49041" y="452"/>
                  </a:lnTo>
                  <a:lnTo>
                    <a:pt x="26034" y="3476"/>
                  </a:lnTo>
                  <a:lnTo>
                    <a:pt x="0" y="10929"/>
                  </a:lnTo>
                </a:path>
              </a:pathLst>
            </a:custGeom>
            <a:ln w="3175">
              <a:solidFill>
                <a:srgbClr val="C8CA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3912758" y="2339441"/>
              <a:ext cx="453390" cy="328295"/>
            </a:xfrm>
            <a:custGeom>
              <a:avLst/>
              <a:gdLst/>
              <a:ahLst/>
              <a:cxnLst/>
              <a:rect l="l" t="t" r="r" b="b"/>
              <a:pathLst>
                <a:path w="453389" h="328294">
                  <a:moveTo>
                    <a:pt x="97624" y="325081"/>
                  </a:moveTo>
                  <a:lnTo>
                    <a:pt x="91655" y="313677"/>
                  </a:lnTo>
                  <a:lnTo>
                    <a:pt x="82956" y="303555"/>
                  </a:lnTo>
                  <a:lnTo>
                    <a:pt x="71704" y="296583"/>
                  </a:lnTo>
                  <a:lnTo>
                    <a:pt x="58000" y="294601"/>
                  </a:lnTo>
                  <a:lnTo>
                    <a:pt x="30899" y="300913"/>
                  </a:lnTo>
                  <a:lnTo>
                    <a:pt x="12966" y="311937"/>
                  </a:lnTo>
                  <a:lnTo>
                    <a:pt x="3048" y="322681"/>
                  </a:lnTo>
                  <a:lnTo>
                    <a:pt x="0" y="328129"/>
                  </a:lnTo>
                  <a:lnTo>
                    <a:pt x="3048" y="328129"/>
                  </a:lnTo>
                  <a:lnTo>
                    <a:pt x="5829" y="323583"/>
                  </a:lnTo>
                  <a:lnTo>
                    <a:pt x="15062" y="313461"/>
                  </a:lnTo>
                  <a:lnTo>
                    <a:pt x="32016" y="303060"/>
                  </a:lnTo>
                  <a:lnTo>
                    <a:pt x="58000" y="297649"/>
                  </a:lnTo>
                  <a:lnTo>
                    <a:pt x="71462" y="299631"/>
                  </a:lnTo>
                  <a:lnTo>
                    <a:pt x="82194" y="306603"/>
                  </a:lnTo>
                  <a:lnTo>
                    <a:pt x="90373" y="316725"/>
                  </a:lnTo>
                  <a:lnTo>
                    <a:pt x="96100" y="328129"/>
                  </a:lnTo>
                  <a:lnTo>
                    <a:pt x="97624" y="325081"/>
                  </a:lnTo>
                  <a:close/>
                </a:path>
                <a:path w="453389" h="328294">
                  <a:moveTo>
                    <a:pt x="453110" y="48856"/>
                  </a:moveTo>
                  <a:lnTo>
                    <a:pt x="430250" y="10756"/>
                  </a:lnTo>
                  <a:lnTo>
                    <a:pt x="428726" y="7708"/>
                  </a:lnTo>
                  <a:lnTo>
                    <a:pt x="427202" y="3136"/>
                  </a:lnTo>
                  <a:lnTo>
                    <a:pt x="425678" y="0"/>
                  </a:lnTo>
                  <a:lnTo>
                    <a:pt x="425678" y="7708"/>
                  </a:lnTo>
                  <a:lnTo>
                    <a:pt x="427202" y="9232"/>
                  </a:lnTo>
                  <a:lnTo>
                    <a:pt x="427202" y="10756"/>
                  </a:lnTo>
                  <a:lnTo>
                    <a:pt x="432739" y="20624"/>
                  </a:lnTo>
                  <a:lnTo>
                    <a:pt x="440728" y="33616"/>
                  </a:lnTo>
                  <a:lnTo>
                    <a:pt x="448411" y="45478"/>
                  </a:lnTo>
                  <a:lnTo>
                    <a:pt x="453110" y="51904"/>
                  </a:lnTo>
                  <a:lnTo>
                    <a:pt x="453110" y="48856"/>
                  </a:lnTo>
                  <a:close/>
                </a:path>
              </a:pathLst>
            </a:custGeom>
            <a:solidFill>
              <a:srgbClr val="C8CA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1456806" y="843914"/>
              <a:ext cx="3600450" cy="1504950"/>
            </a:xfrm>
            <a:custGeom>
              <a:avLst/>
              <a:gdLst/>
              <a:ahLst/>
              <a:cxnLst/>
              <a:rect l="l" t="t" r="r" b="b"/>
              <a:pathLst>
                <a:path w="3600450" h="1504950">
                  <a:moveTo>
                    <a:pt x="1714423" y="305181"/>
                  </a:moveTo>
                  <a:lnTo>
                    <a:pt x="1658035" y="306705"/>
                  </a:lnTo>
                  <a:lnTo>
                    <a:pt x="1658073" y="305181"/>
                  </a:lnTo>
                  <a:lnTo>
                    <a:pt x="1662607" y="117538"/>
                  </a:lnTo>
                  <a:lnTo>
                    <a:pt x="1384960" y="117538"/>
                  </a:lnTo>
                  <a:lnTo>
                    <a:pt x="1410868" y="564642"/>
                  </a:lnTo>
                  <a:lnTo>
                    <a:pt x="1357426" y="570738"/>
                  </a:lnTo>
                  <a:lnTo>
                    <a:pt x="1348282" y="581406"/>
                  </a:lnTo>
                  <a:lnTo>
                    <a:pt x="1363522" y="1201013"/>
                  </a:lnTo>
                  <a:lnTo>
                    <a:pt x="1197216" y="1201013"/>
                  </a:lnTo>
                  <a:lnTo>
                    <a:pt x="1194168" y="1141476"/>
                  </a:lnTo>
                  <a:lnTo>
                    <a:pt x="385597" y="1121664"/>
                  </a:lnTo>
                  <a:lnTo>
                    <a:pt x="394741" y="882116"/>
                  </a:lnTo>
                  <a:lnTo>
                    <a:pt x="176517" y="750862"/>
                  </a:lnTo>
                  <a:lnTo>
                    <a:pt x="156311" y="772566"/>
                  </a:lnTo>
                  <a:lnTo>
                    <a:pt x="109804" y="826020"/>
                  </a:lnTo>
                  <a:lnTo>
                    <a:pt x="58140" y="893800"/>
                  </a:lnTo>
                  <a:lnTo>
                    <a:pt x="22504" y="958405"/>
                  </a:lnTo>
                  <a:lnTo>
                    <a:pt x="3733" y="1036751"/>
                  </a:lnTo>
                  <a:lnTo>
                    <a:pt x="0" y="1083779"/>
                  </a:lnTo>
                  <a:lnTo>
                    <a:pt x="1854" y="1134427"/>
                  </a:lnTo>
                  <a:lnTo>
                    <a:pt x="10655" y="1187437"/>
                  </a:lnTo>
                  <a:lnTo>
                    <a:pt x="27749" y="1241602"/>
                  </a:lnTo>
                  <a:lnTo>
                    <a:pt x="54508" y="1295692"/>
                  </a:lnTo>
                  <a:lnTo>
                    <a:pt x="93370" y="1349540"/>
                  </a:lnTo>
                  <a:lnTo>
                    <a:pt x="135483" y="1387906"/>
                  </a:lnTo>
                  <a:lnTo>
                    <a:pt x="179044" y="1413548"/>
                  </a:lnTo>
                  <a:lnTo>
                    <a:pt x="222224" y="1429283"/>
                  </a:lnTo>
                  <a:lnTo>
                    <a:pt x="263207" y="1437906"/>
                  </a:lnTo>
                  <a:lnTo>
                    <a:pt x="360591" y="1445310"/>
                  </a:lnTo>
                  <a:lnTo>
                    <a:pt x="501510" y="1449806"/>
                  </a:lnTo>
                  <a:lnTo>
                    <a:pt x="507339" y="1452257"/>
                  </a:lnTo>
                  <a:lnTo>
                    <a:pt x="520611" y="1460296"/>
                  </a:lnTo>
                  <a:lnTo>
                    <a:pt x="535025" y="1474927"/>
                  </a:lnTo>
                  <a:lnTo>
                    <a:pt x="544283" y="1497152"/>
                  </a:lnTo>
                  <a:lnTo>
                    <a:pt x="544283" y="1504759"/>
                  </a:lnTo>
                  <a:lnTo>
                    <a:pt x="1610702" y="1465046"/>
                  </a:lnTo>
                  <a:lnTo>
                    <a:pt x="1616798" y="1460474"/>
                  </a:lnTo>
                  <a:lnTo>
                    <a:pt x="1616811" y="1460296"/>
                  </a:lnTo>
                  <a:lnTo>
                    <a:pt x="1635328" y="1201013"/>
                  </a:lnTo>
                  <a:lnTo>
                    <a:pt x="1682419" y="541782"/>
                  </a:lnTo>
                  <a:lnTo>
                    <a:pt x="1705279" y="540258"/>
                  </a:lnTo>
                  <a:lnTo>
                    <a:pt x="1714373" y="306705"/>
                  </a:lnTo>
                  <a:lnTo>
                    <a:pt x="1714423" y="305181"/>
                  </a:lnTo>
                  <a:close/>
                </a:path>
                <a:path w="3600450" h="1504950">
                  <a:moveTo>
                    <a:pt x="3600183" y="9144"/>
                  </a:moveTo>
                  <a:lnTo>
                    <a:pt x="3536175" y="7226"/>
                  </a:lnTo>
                  <a:lnTo>
                    <a:pt x="3536175" y="19812"/>
                  </a:lnTo>
                  <a:lnTo>
                    <a:pt x="3526472" y="26352"/>
                  </a:lnTo>
                  <a:lnTo>
                    <a:pt x="3515753" y="32054"/>
                  </a:lnTo>
                  <a:lnTo>
                    <a:pt x="3505162" y="36233"/>
                  </a:lnTo>
                  <a:lnTo>
                    <a:pt x="3505162" y="88760"/>
                  </a:lnTo>
                  <a:lnTo>
                    <a:pt x="3495929" y="414832"/>
                  </a:lnTo>
                  <a:lnTo>
                    <a:pt x="3490379" y="412432"/>
                  </a:lnTo>
                  <a:lnTo>
                    <a:pt x="3469932" y="407162"/>
                  </a:lnTo>
                  <a:lnTo>
                    <a:pt x="3465982" y="395287"/>
                  </a:lnTo>
                  <a:lnTo>
                    <a:pt x="3472243" y="377139"/>
                  </a:lnTo>
                  <a:lnTo>
                    <a:pt x="3477768" y="352526"/>
                  </a:lnTo>
                  <a:lnTo>
                    <a:pt x="3478365" y="349859"/>
                  </a:lnTo>
                  <a:lnTo>
                    <a:pt x="3482479" y="312864"/>
                  </a:lnTo>
                  <a:lnTo>
                    <a:pt x="3482543" y="302552"/>
                  </a:lnTo>
                  <a:lnTo>
                    <a:pt x="3482619" y="288417"/>
                  </a:lnTo>
                  <a:lnTo>
                    <a:pt x="3482746" y="265557"/>
                  </a:lnTo>
                  <a:lnTo>
                    <a:pt x="3475431" y="214363"/>
                  </a:lnTo>
                  <a:lnTo>
                    <a:pt x="3465982" y="180949"/>
                  </a:lnTo>
                  <a:lnTo>
                    <a:pt x="3465982" y="273177"/>
                  </a:lnTo>
                  <a:lnTo>
                    <a:pt x="3465080" y="302552"/>
                  </a:lnTo>
                  <a:lnTo>
                    <a:pt x="3461029" y="324891"/>
                  </a:lnTo>
                  <a:lnTo>
                    <a:pt x="3455263" y="341210"/>
                  </a:lnTo>
                  <a:lnTo>
                    <a:pt x="3449218" y="352526"/>
                  </a:lnTo>
                  <a:lnTo>
                    <a:pt x="3440417" y="327240"/>
                  </a:lnTo>
                  <a:lnTo>
                    <a:pt x="3432594" y="300088"/>
                  </a:lnTo>
                  <a:lnTo>
                    <a:pt x="3426206" y="272084"/>
                  </a:lnTo>
                  <a:lnTo>
                    <a:pt x="3421697" y="244221"/>
                  </a:lnTo>
                  <a:lnTo>
                    <a:pt x="3419741" y="205574"/>
                  </a:lnTo>
                  <a:lnTo>
                    <a:pt x="3422078" y="172085"/>
                  </a:lnTo>
                  <a:lnTo>
                    <a:pt x="3427298" y="143751"/>
                  </a:lnTo>
                  <a:lnTo>
                    <a:pt x="3433978" y="120586"/>
                  </a:lnTo>
                  <a:lnTo>
                    <a:pt x="3441979" y="146989"/>
                  </a:lnTo>
                  <a:lnTo>
                    <a:pt x="3452266" y="185420"/>
                  </a:lnTo>
                  <a:lnTo>
                    <a:pt x="3461410" y="229577"/>
                  </a:lnTo>
                  <a:lnTo>
                    <a:pt x="3465982" y="273177"/>
                  </a:lnTo>
                  <a:lnTo>
                    <a:pt x="3465982" y="180949"/>
                  </a:lnTo>
                  <a:lnTo>
                    <a:pt x="3460839" y="162750"/>
                  </a:lnTo>
                  <a:lnTo>
                    <a:pt x="3446526" y="122872"/>
                  </a:lnTo>
                  <a:lnTo>
                    <a:pt x="3445611" y="120586"/>
                  </a:lnTo>
                  <a:lnTo>
                    <a:pt x="3440074" y="106870"/>
                  </a:lnTo>
                  <a:lnTo>
                    <a:pt x="3444189" y="95796"/>
                  </a:lnTo>
                  <a:lnTo>
                    <a:pt x="3446170" y="96113"/>
                  </a:lnTo>
                  <a:lnTo>
                    <a:pt x="3500704" y="90462"/>
                  </a:lnTo>
                  <a:lnTo>
                    <a:pt x="3505162" y="88760"/>
                  </a:lnTo>
                  <a:lnTo>
                    <a:pt x="3505162" y="36233"/>
                  </a:lnTo>
                  <a:lnTo>
                    <a:pt x="3504476" y="36499"/>
                  </a:lnTo>
                  <a:lnTo>
                    <a:pt x="3504641" y="36499"/>
                  </a:lnTo>
                  <a:lnTo>
                    <a:pt x="3491890" y="39725"/>
                  </a:lnTo>
                  <a:lnTo>
                    <a:pt x="3493414" y="39725"/>
                  </a:lnTo>
                  <a:lnTo>
                    <a:pt x="3480841" y="42608"/>
                  </a:lnTo>
                  <a:lnTo>
                    <a:pt x="3468268" y="44488"/>
                  </a:lnTo>
                  <a:lnTo>
                    <a:pt x="3455695" y="45516"/>
                  </a:lnTo>
                  <a:lnTo>
                    <a:pt x="3443122" y="45821"/>
                  </a:lnTo>
                  <a:lnTo>
                    <a:pt x="3434664" y="44919"/>
                  </a:lnTo>
                  <a:lnTo>
                    <a:pt x="3434664" y="94208"/>
                  </a:lnTo>
                  <a:lnTo>
                    <a:pt x="3415106" y="130683"/>
                  </a:lnTo>
                  <a:lnTo>
                    <a:pt x="3398837" y="176834"/>
                  </a:lnTo>
                  <a:lnTo>
                    <a:pt x="3391738" y="228409"/>
                  </a:lnTo>
                  <a:lnTo>
                    <a:pt x="3391814" y="229577"/>
                  </a:lnTo>
                  <a:lnTo>
                    <a:pt x="3395789" y="288417"/>
                  </a:lnTo>
                  <a:lnTo>
                    <a:pt x="3405695" y="340233"/>
                  </a:lnTo>
                  <a:lnTo>
                    <a:pt x="3415601" y="381330"/>
                  </a:lnTo>
                  <a:lnTo>
                    <a:pt x="3421799" y="403390"/>
                  </a:lnTo>
                  <a:lnTo>
                    <a:pt x="3411982" y="404050"/>
                  </a:lnTo>
                  <a:lnTo>
                    <a:pt x="3399853" y="405485"/>
                  </a:lnTo>
                  <a:lnTo>
                    <a:pt x="3388156" y="407479"/>
                  </a:lnTo>
                  <a:lnTo>
                    <a:pt x="3378428" y="410616"/>
                  </a:lnTo>
                  <a:lnTo>
                    <a:pt x="3387687" y="85090"/>
                  </a:lnTo>
                  <a:lnTo>
                    <a:pt x="3392119" y="87109"/>
                  </a:lnTo>
                  <a:lnTo>
                    <a:pt x="3434664" y="94208"/>
                  </a:lnTo>
                  <a:lnTo>
                    <a:pt x="3434664" y="44919"/>
                  </a:lnTo>
                  <a:lnTo>
                    <a:pt x="3414826" y="42773"/>
                  </a:lnTo>
                  <a:lnTo>
                    <a:pt x="3389693" y="36283"/>
                  </a:lnTo>
                  <a:lnTo>
                    <a:pt x="3368014" y="26924"/>
                  </a:lnTo>
                  <a:lnTo>
                    <a:pt x="3350056" y="15240"/>
                  </a:lnTo>
                  <a:lnTo>
                    <a:pt x="3536175" y="19812"/>
                  </a:lnTo>
                  <a:lnTo>
                    <a:pt x="3536175" y="7226"/>
                  </a:lnTo>
                  <a:lnTo>
                    <a:pt x="3296628" y="0"/>
                  </a:lnTo>
                  <a:lnTo>
                    <a:pt x="3313760" y="36499"/>
                  </a:lnTo>
                  <a:lnTo>
                    <a:pt x="3346793" y="66382"/>
                  </a:lnTo>
                  <a:lnTo>
                    <a:pt x="3372612" y="78193"/>
                  </a:lnTo>
                  <a:lnTo>
                    <a:pt x="3363023" y="416788"/>
                  </a:lnTo>
                  <a:lnTo>
                    <a:pt x="3352977" y="421627"/>
                  </a:lnTo>
                  <a:lnTo>
                    <a:pt x="3345446" y="425640"/>
                  </a:lnTo>
                  <a:lnTo>
                    <a:pt x="3293580" y="424243"/>
                  </a:lnTo>
                  <a:lnTo>
                    <a:pt x="3289008" y="576834"/>
                  </a:lnTo>
                  <a:lnTo>
                    <a:pt x="3574288" y="585978"/>
                  </a:lnTo>
                  <a:lnTo>
                    <a:pt x="3578860" y="431863"/>
                  </a:lnTo>
                  <a:lnTo>
                    <a:pt x="3525507" y="430441"/>
                  </a:lnTo>
                  <a:lnTo>
                    <a:pt x="3512070" y="421767"/>
                  </a:lnTo>
                  <a:lnTo>
                    <a:pt x="3510991" y="421309"/>
                  </a:lnTo>
                  <a:lnTo>
                    <a:pt x="3520694" y="82816"/>
                  </a:lnTo>
                  <a:lnTo>
                    <a:pt x="3547224" y="72669"/>
                  </a:lnTo>
                  <a:lnTo>
                    <a:pt x="3580511" y="45821"/>
                  </a:lnTo>
                  <a:lnTo>
                    <a:pt x="3581704" y="44856"/>
                  </a:lnTo>
                  <a:lnTo>
                    <a:pt x="3597033" y="15240"/>
                  </a:lnTo>
                  <a:lnTo>
                    <a:pt x="3600183" y="9144"/>
                  </a:lnTo>
                  <a:close/>
                </a:path>
              </a:pathLst>
            </a:custGeom>
            <a:solidFill>
              <a:srgbClr val="B8DD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3963818" y="998696"/>
              <a:ext cx="5080" cy="5080"/>
            </a:xfrm>
            <a:custGeom>
              <a:avLst/>
              <a:gdLst/>
              <a:ahLst/>
              <a:cxnLst/>
              <a:rect l="l" t="t" r="r" b="b"/>
              <a:pathLst>
                <a:path w="5079" h="5080">
                  <a:moveTo>
                    <a:pt x="0" y="2381"/>
                  </a:moveTo>
                  <a:lnTo>
                    <a:pt x="697" y="4065"/>
                  </a:lnTo>
                  <a:lnTo>
                    <a:pt x="2381" y="4762"/>
                  </a:lnTo>
                  <a:lnTo>
                    <a:pt x="4065" y="4065"/>
                  </a:lnTo>
                  <a:lnTo>
                    <a:pt x="4762" y="2381"/>
                  </a:lnTo>
                  <a:lnTo>
                    <a:pt x="4065" y="697"/>
                  </a:lnTo>
                  <a:lnTo>
                    <a:pt x="2381" y="0"/>
                  </a:lnTo>
                  <a:lnTo>
                    <a:pt x="697" y="697"/>
                  </a:lnTo>
                  <a:lnTo>
                    <a:pt x="0" y="2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-10" y="1523"/>
              <a:ext cx="5848985" cy="1522095"/>
            </a:xfrm>
            <a:custGeom>
              <a:avLst/>
              <a:gdLst/>
              <a:ahLst/>
              <a:cxnLst/>
              <a:rect l="l" t="t" r="r" b="b"/>
              <a:pathLst>
                <a:path w="5848985" h="1522095">
                  <a:moveTo>
                    <a:pt x="1648675" y="1248346"/>
                  </a:moveTo>
                  <a:lnTo>
                    <a:pt x="1235202" y="985837"/>
                  </a:lnTo>
                  <a:lnTo>
                    <a:pt x="1273302" y="921740"/>
                  </a:lnTo>
                  <a:lnTo>
                    <a:pt x="901065" y="582930"/>
                  </a:lnTo>
                  <a:lnTo>
                    <a:pt x="931545" y="546354"/>
                  </a:lnTo>
                  <a:lnTo>
                    <a:pt x="756221" y="395287"/>
                  </a:lnTo>
                  <a:lnTo>
                    <a:pt x="711898" y="357098"/>
                  </a:lnTo>
                  <a:lnTo>
                    <a:pt x="678268" y="395287"/>
                  </a:lnTo>
                  <a:lnTo>
                    <a:pt x="198932" y="0"/>
                  </a:lnTo>
                  <a:lnTo>
                    <a:pt x="0" y="0"/>
                  </a:lnTo>
                  <a:lnTo>
                    <a:pt x="0" y="212344"/>
                  </a:lnTo>
                  <a:lnTo>
                    <a:pt x="1422844" y="1510855"/>
                  </a:lnTo>
                  <a:lnTo>
                    <a:pt x="1648675" y="1248346"/>
                  </a:lnTo>
                  <a:close/>
                </a:path>
                <a:path w="5848985" h="1522095">
                  <a:moveTo>
                    <a:pt x="4295686" y="0"/>
                  </a:moveTo>
                  <a:lnTo>
                    <a:pt x="3964686" y="0"/>
                  </a:lnTo>
                  <a:lnTo>
                    <a:pt x="3932580" y="579882"/>
                  </a:lnTo>
                  <a:lnTo>
                    <a:pt x="3973830" y="581406"/>
                  </a:lnTo>
                  <a:lnTo>
                    <a:pt x="3966210" y="999553"/>
                  </a:lnTo>
                  <a:lnTo>
                    <a:pt x="3963187" y="1122121"/>
                  </a:lnTo>
                  <a:lnTo>
                    <a:pt x="3369653" y="1120140"/>
                  </a:lnTo>
                  <a:lnTo>
                    <a:pt x="3369653" y="1124712"/>
                  </a:lnTo>
                  <a:lnTo>
                    <a:pt x="3323844" y="1124712"/>
                  </a:lnTo>
                  <a:lnTo>
                    <a:pt x="3323844" y="1155293"/>
                  </a:lnTo>
                  <a:lnTo>
                    <a:pt x="3261258" y="1153769"/>
                  </a:lnTo>
                  <a:lnTo>
                    <a:pt x="3261156" y="1155293"/>
                  </a:lnTo>
                  <a:lnTo>
                    <a:pt x="3246018" y="1381125"/>
                  </a:lnTo>
                  <a:lnTo>
                    <a:pt x="4281957" y="1399413"/>
                  </a:lnTo>
                  <a:lnTo>
                    <a:pt x="4284357" y="1155293"/>
                  </a:lnTo>
                  <a:lnTo>
                    <a:pt x="4284370" y="1153769"/>
                  </a:lnTo>
                  <a:lnTo>
                    <a:pt x="4284662" y="1123188"/>
                  </a:lnTo>
                  <a:lnTo>
                    <a:pt x="4284700" y="1120140"/>
                  </a:lnTo>
                  <a:lnTo>
                    <a:pt x="4295686" y="0"/>
                  </a:lnTo>
                  <a:close/>
                </a:path>
                <a:path w="5848985" h="1522095">
                  <a:moveTo>
                    <a:pt x="5845873" y="729424"/>
                  </a:moveTo>
                  <a:lnTo>
                    <a:pt x="5835205" y="254889"/>
                  </a:lnTo>
                  <a:lnTo>
                    <a:pt x="4594758" y="358622"/>
                  </a:lnTo>
                  <a:lnTo>
                    <a:pt x="4591710" y="676084"/>
                  </a:lnTo>
                  <a:lnTo>
                    <a:pt x="5414099" y="622655"/>
                  </a:lnTo>
                  <a:lnTo>
                    <a:pt x="5420195" y="746290"/>
                  </a:lnTo>
                  <a:lnTo>
                    <a:pt x="5397246" y="749338"/>
                  </a:lnTo>
                  <a:lnTo>
                    <a:pt x="5398770" y="769150"/>
                  </a:lnTo>
                  <a:lnTo>
                    <a:pt x="5690235" y="764578"/>
                  </a:lnTo>
                  <a:lnTo>
                    <a:pt x="5690133" y="759091"/>
                  </a:lnTo>
                  <a:lnTo>
                    <a:pt x="5691759" y="747001"/>
                  </a:lnTo>
                  <a:lnTo>
                    <a:pt x="5697944" y="734923"/>
                  </a:lnTo>
                  <a:lnTo>
                    <a:pt x="5711571" y="729424"/>
                  </a:lnTo>
                  <a:lnTo>
                    <a:pt x="5744121" y="730072"/>
                  </a:lnTo>
                  <a:lnTo>
                    <a:pt x="5789003" y="729996"/>
                  </a:lnTo>
                  <a:lnTo>
                    <a:pt x="5845873" y="729424"/>
                  </a:lnTo>
                  <a:close/>
                </a:path>
                <a:path w="5848985" h="1522095">
                  <a:moveTo>
                    <a:pt x="5848909" y="1472666"/>
                  </a:moveTo>
                  <a:lnTo>
                    <a:pt x="5844337" y="933932"/>
                  </a:lnTo>
                  <a:lnTo>
                    <a:pt x="5731370" y="941641"/>
                  </a:lnTo>
                  <a:lnTo>
                    <a:pt x="5709920" y="940066"/>
                  </a:lnTo>
                  <a:lnTo>
                    <a:pt x="5696890" y="933602"/>
                  </a:lnTo>
                  <a:lnTo>
                    <a:pt x="5690438" y="926566"/>
                  </a:lnTo>
                  <a:lnTo>
                    <a:pt x="5688698" y="923264"/>
                  </a:lnTo>
                  <a:lnTo>
                    <a:pt x="5394185" y="932408"/>
                  </a:lnTo>
                  <a:lnTo>
                    <a:pt x="5395709" y="970597"/>
                  </a:lnTo>
                  <a:lnTo>
                    <a:pt x="5441531" y="972121"/>
                  </a:lnTo>
                  <a:lnTo>
                    <a:pt x="5446103" y="1500098"/>
                  </a:lnTo>
                  <a:lnTo>
                    <a:pt x="5447627" y="1521523"/>
                  </a:lnTo>
                  <a:lnTo>
                    <a:pt x="5803100" y="1521523"/>
                  </a:lnTo>
                  <a:lnTo>
                    <a:pt x="5807672" y="1518475"/>
                  </a:lnTo>
                  <a:lnTo>
                    <a:pt x="5848909" y="1472666"/>
                  </a:lnTo>
                  <a:close/>
                </a:path>
              </a:pathLst>
            </a:custGeom>
            <a:solidFill>
              <a:srgbClr val="B8DD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5349991" y="879062"/>
              <a:ext cx="539115" cy="679450"/>
            </a:xfrm>
            <a:custGeom>
              <a:avLst/>
              <a:gdLst/>
              <a:ahLst/>
              <a:cxnLst/>
              <a:rect l="l" t="t" r="r" b="b"/>
              <a:pathLst>
                <a:path w="539114" h="679450">
                  <a:moveTo>
                    <a:pt x="463772" y="679037"/>
                  </a:moveTo>
                  <a:lnTo>
                    <a:pt x="53435" y="679037"/>
                  </a:lnTo>
                  <a:lnTo>
                    <a:pt x="47244" y="137350"/>
                  </a:lnTo>
                  <a:lnTo>
                    <a:pt x="0" y="135826"/>
                  </a:lnTo>
                  <a:lnTo>
                    <a:pt x="0" y="10668"/>
                  </a:lnTo>
                  <a:lnTo>
                    <a:pt x="372237" y="0"/>
                  </a:lnTo>
                  <a:lnTo>
                    <a:pt x="381381" y="19812"/>
                  </a:lnTo>
                  <a:lnTo>
                    <a:pt x="527875" y="19812"/>
                  </a:lnTo>
                  <a:lnTo>
                    <a:pt x="528339" y="45720"/>
                  </a:lnTo>
                  <a:lnTo>
                    <a:pt x="338709" y="45720"/>
                  </a:lnTo>
                  <a:lnTo>
                    <a:pt x="44196" y="54864"/>
                  </a:lnTo>
                  <a:lnTo>
                    <a:pt x="44196" y="93059"/>
                  </a:lnTo>
                  <a:lnTo>
                    <a:pt x="91535" y="94583"/>
                  </a:lnTo>
                  <a:lnTo>
                    <a:pt x="97597" y="640937"/>
                  </a:lnTo>
                  <a:lnTo>
                    <a:pt x="97631" y="643985"/>
                  </a:lnTo>
                  <a:lnTo>
                    <a:pt x="504657" y="643985"/>
                  </a:lnTo>
                  <a:lnTo>
                    <a:pt x="463772" y="679037"/>
                  </a:lnTo>
                  <a:close/>
                </a:path>
                <a:path w="539114" h="679450">
                  <a:moveTo>
                    <a:pt x="381381" y="64103"/>
                  </a:moveTo>
                  <a:lnTo>
                    <a:pt x="359925" y="62516"/>
                  </a:lnTo>
                  <a:lnTo>
                    <a:pt x="346900" y="56054"/>
                  </a:lnTo>
                  <a:lnTo>
                    <a:pt x="340447" y="49021"/>
                  </a:lnTo>
                  <a:lnTo>
                    <a:pt x="338709" y="45720"/>
                  </a:lnTo>
                  <a:lnTo>
                    <a:pt x="528339" y="45720"/>
                  </a:lnTo>
                  <a:lnTo>
                    <a:pt x="528399" y="49021"/>
                  </a:lnTo>
                  <a:lnTo>
                    <a:pt x="528525" y="56054"/>
                  </a:lnTo>
                  <a:lnTo>
                    <a:pt x="528531" y="56388"/>
                  </a:lnTo>
                  <a:lnTo>
                    <a:pt x="494347" y="56388"/>
                  </a:lnTo>
                  <a:lnTo>
                    <a:pt x="381381" y="64103"/>
                  </a:lnTo>
                  <a:close/>
                </a:path>
                <a:path w="539114" h="679450">
                  <a:moveTo>
                    <a:pt x="504657" y="643985"/>
                  </a:moveTo>
                  <a:lnTo>
                    <a:pt x="453104" y="643985"/>
                  </a:lnTo>
                  <a:lnTo>
                    <a:pt x="457676" y="640937"/>
                  </a:lnTo>
                  <a:lnTo>
                    <a:pt x="498919" y="595122"/>
                  </a:lnTo>
                  <a:lnTo>
                    <a:pt x="494413" y="64103"/>
                  </a:lnTo>
                  <a:lnTo>
                    <a:pt x="494347" y="56388"/>
                  </a:lnTo>
                  <a:lnTo>
                    <a:pt x="528531" y="56388"/>
                  </a:lnTo>
                  <a:lnTo>
                    <a:pt x="538543" y="614934"/>
                  </a:lnTo>
                  <a:lnTo>
                    <a:pt x="504657" y="643985"/>
                  </a:lnTo>
                  <a:close/>
                </a:path>
              </a:pathLst>
            </a:custGeom>
            <a:solidFill>
              <a:srgbClr val="C8CA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7" name="object 1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0" y="2073973"/>
              <a:ext cx="5882439" cy="5486590"/>
            </a:xfrm>
            <a:prstGeom prst="rect">
              <a:avLst/>
            </a:prstGeom>
          </p:spPr>
        </p:pic>
        <p:sp>
          <p:nvSpPr>
            <p:cNvPr id="128" name="object 128"/>
            <p:cNvSpPr/>
            <p:nvPr/>
          </p:nvSpPr>
          <p:spPr>
            <a:xfrm>
              <a:off x="5349992" y="879068"/>
              <a:ext cx="528320" cy="679450"/>
            </a:xfrm>
            <a:custGeom>
              <a:avLst/>
              <a:gdLst/>
              <a:ahLst/>
              <a:cxnLst/>
              <a:rect l="l" t="t" r="r" b="b"/>
              <a:pathLst>
                <a:path w="528320" h="679450">
                  <a:moveTo>
                    <a:pt x="91528" y="94576"/>
                  </a:moveTo>
                  <a:lnTo>
                    <a:pt x="45707" y="93052"/>
                  </a:lnTo>
                  <a:lnTo>
                    <a:pt x="0" y="135826"/>
                  </a:lnTo>
                  <a:lnTo>
                    <a:pt x="47244" y="137350"/>
                  </a:lnTo>
                  <a:lnTo>
                    <a:pt x="91528" y="94576"/>
                  </a:lnTo>
                  <a:close/>
                </a:path>
                <a:path w="528320" h="679450">
                  <a:moveTo>
                    <a:pt x="372237" y="0"/>
                  </a:moveTo>
                  <a:lnTo>
                    <a:pt x="0" y="10668"/>
                  </a:lnTo>
                  <a:lnTo>
                    <a:pt x="44196" y="54864"/>
                  </a:lnTo>
                  <a:lnTo>
                    <a:pt x="338696" y="45720"/>
                  </a:lnTo>
                  <a:lnTo>
                    <a:pt x="372237" y="0"/>
                  </a:lnTo>
                  <a:close/>
                </a:path>
                <a:path w="528320" h="679450">
                  <a:moveTo>
                    <a:pt x="463765" y="679030"/>
                  </a:moveTo>
                  <a:lnTo>
                    <a:pt x="453097" y="643978"/>
                  </a:lnTo>
                  <a:lnTo>
                    <a:pt x="97624" y="643978"/>
                  </a:lnTo>
                  <a:lnTo>
                    <a:pt x="53428" y="679030"/>
                  </a:lnTo>
                  <a:lnTo>
                    <a:pt x="463765" y="679030"/>
                  </a:lnTo>
                  <a:close/>
                </a:path>
                <a:path w="528320" h="679450">
                  <a:moveTo>
                    <a:pt x="527862" y="19812"/>
                  </a:moveTo>
                  <a:lnTo>
                    <a:pt x="381368" y="19812"/>
                  </a:lnTo>
                  <a:lnTo>
                    <a:pt x="381368" y="64096"/>
                  </a:lnTo>
                  <a:lnTo>
                    <a:pt x="494347" y="56388"/>
                  </a:lnTo>
                  <a:lnTo>
                    <a:pt x="527862" y="19812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3067516" y="1385696"/>
              <a:ext cx="78105" cy="937260"/>
            </a:xfrm>
            <a:custGeom>
              <a:avLst/>
              <a:gdLst/>
              <a:ahLst/>
              <a:cxnLst/>
              <a:rect l="l" t="t" r="r" b="b"/>
              <a:pathLst>
                <a:path w="78105" h="937260">
                  <a:moveTo>
                    <a:pt x="1524" y="936974"/>
                  </a:moveTo>
                  <a:lnTo>
                    <a:pt x="0" y="923258"/>
                  </a:lnTo>
                  <a:lnTo>
                    <a:pt x="6096" y="918686"/>
                  </a:lnTo>
                  <a:lnTo>
                    <a:pt x="71723" y="0"/>
                  </a:lnTo>
                  <a:lnTo>
                    <a:pt x="77819" y="12192"/>
                  </a:lnTo>
                  <a:lnTo>
                    <a:pt x="18288" y="909542"/>
                  </a:lnTo>
                  <a:lnTo>
                    <a:pt x="18288" y="914114"/>
                  </a:lnTo>
                  <a:lnTo>
                    <a:pt x="16764" y="923258"/>
                  </a:lnTo>
                  <a:lnTo>
                    <a:pt x="16764" y="924782"/>
                  </a:lnTo>
                  <a:lnTo>
                    <a:pt x="15240" y="926306"/>
                  </a:lnTo>
                  <a:lnTo>
                    <a:pt x="12192" y="935450"/>
                  </a:lnTo>
                  <a:lnTo>
                    <a:pt x="1524" y="936974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1842410" y="1932051"/>
              <a:ext cx="831850" cy="53340"/>
            </a:xfrm>
            <a:custGeom>
              <a:avLst/>
              <a:gdLst/>
              <a:ahLst/>
              <a:cxnLst/>
              <a:rect l="l" t="t" r="r" b="b"/>
              <a:pathLst>
                <a:path w="831850" h="53339">
                  <a:moveTo>
                    <a:pt x="808577" y="53340"/>
                  </a:moveTo>
                  <a:lnTo>
                    <a:pt x="0" y="33528"/>
                  </a:lnTo>
                  <a:lnTo>
                    <a:pt x="38100" y="0"/>
                  </a:lnTo>
                  <a:lnTo>
                    <a:pt x="831532" y="24383"/>
                  </a:lnTo>
                  <a:lnTo>
                    <a:pt x="808577" y="53340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1842404" y="1698497"/>
              <a:ext cx="838200" cy="346710"/>
            </a:xfrm>
            <a:custGeom>
              <a:avLst/>
              <a:gdLst/>
              <a:ahLst/>
              <a:cxnLst/>
              <a:rect l="l" t="t" r="r" b="b"/>
              <a:pathLst>
                <a:path w="838200" h="346710">
                  <a:moveTo>
                    <a:pt x="38100" y="0"/>
                  </a:moveTo>
                  <a:lnTo>
                    <a:pt x="9144" y="27533"/>
                  </a:lnTo>
                  <a:lnTo>
                    <a:pt x="0" y="267081"/>
                  </a:lnTo>
                  <a:lnTo>
                    <a:pt x="38100" y="233553"/>
                  </a:lnTo>
                  <a:lnTo>
                    <a:pt x="38100" y="0"/>
                  </a:lnTo>
                  <a:close/>
                </a:path>
                <a:path w="838200" h="346710">
                  <a:moveTo>
                    <a:pt x="837628" y="315950"/>
                  </a:moveTo>
                  <a:lnTo>
                    <a:pt x="831532" y="257937"/>
                  </a:lnTo>
                  <a:lnTo>
                    <a:pt x="808583" y="286893"/>
                  </a:lnTo>
                  <a:lnTo>
                    <a:pt x="811618" y="346430"/>
                  </a:lnTo>
                  <a:lnTo>
                    <a:pt x="837628" y="315950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1633336" y="1578012"/>
              <a:ext cx="1187450" cy="467359"/>
            </a:xfrm>
            <a:custGeom>
              <a:avLst/>
              <a:gdLst/>
              <a:ahLst/>
              <a:cxnLst/>
              <a:rect l="l" t="t" r="r" b="b"/>
              <a:pathLst>
                <a:path w="1187450" h="467360">
                  <a:moveTo>
                    <a:pt x="247167" y="120484"/>
                  </a:moveTo>
                  <a:lnTo>
                    <a:pt x="7620" y="0"/>
                  </a:lnTo>
                  <a:lnTo>
                    <a:pt x="0" y="16764"/>
                  </a:lnTo>
                  <a:lnTo>
                    <a:pt x="218211" y="148018"/>
                  </a:lnTo>
                  <a:lnTo>
                    <a:pt x="247167" y="120484"/>
                  </a:lnTo>
                  <a:close/>
                </a:path>
                <a:path w="1187450" h="467360">
                  <a:moveTo>
                    <a:pt x="1187005" y="466915"/>
                  </a:moveTo>
                  <a:lnTo>
                    <a:pt x="1158049" y="433387"/>
                  </a:lnTo>
                  <a:lnTo>
                    <a:pt x="1046695" y="436435"/>
                  </a:lnTo>
                  <a:lnTo>
                    <a:pt x="1020686" y="466915"/>
                  </a:lnTo>
                  <a:lnTo>
                    <a:pt x="1187005" y="466915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2779194" y="1403984"/>
              <a:ext cx="41275" cy="641350"/>
            </a:xfrm>
            <a:custGeom>
              <a:avLst/>
              <a:gdLst/>
              <a:ahLst/>
              <a:cxnLst/>
              <a:rect l="l" t="t" r="r" b="b"/>
              <a:pathLst>
                <a:path w="41275" h="641350">
                  <a:moveTo>
                    <a:pt x="41148" y="640937"/>
                  </a:moveTo>
                  <a:lnTo>
                    <a:pt x="12191" y="607409"/>
                  </a:lnTo>
                  <a:lnTo>
                    <a:pt x="0" y="0"/>
                  </a:lnTo>
                  <a:lnTo>
                    <a:pt x="25908" y="21336"/>
                  </a:lnTo>
                  <a:lnTo>
                    <a:pt x="41148" y="640937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2779194" y="1391792"/>
              <a:ext cx="35560" cy="33655"/>
            </a:xfrm>
            <a:custGeom>
              <a:avLst/>
              <a:gdLst/>
              <a:ahLst/>
              <a:cxnLst/>
              <a:rect l="l" t="t" r="r" b="b"/>
              <a:pathLst>
                <a:path w="35560" h="33655">
                  <a:moveTo>
                    <a:pt x="25908" y="33528"/>
                  </a:moveTo>
                  <a:lnTo>
                    <a:pt x="0" y="12191"/>
                  </a:lnTo>
                  <a:lnTo>
                    <a:pt x="19811" y="0"/>
                  </a:lnTo>
                  <a:lnTo>
                    <a:pt x="35051" y="22860"/>
                  </a:lnTo>
                  <a:lnTo>
                    <a:pt x="25908" y="33528"/>
                  </a:lnTo>
                  <a:close/>
                </a:path>
              </a:pathLst>
            </a:custGeom>
            <a:solidFill>
              <a:srgbClr val="898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2799006" y="1385696"/>
              <a:ext cx="69215" cy="29209"/>
            </a:xfrm>
            <a:custGeom>
              <a:avLst/>
              <a:gdLst/>
              <a:ahLst/>
              <a:cxnLst/>
              <a:rect l="l" t="t" r="r" b="b"/>
              <a:pathLst>
                <a:path w="69214" h="29209">
                  <a:moveTo>
                    <a:pt x="15240" y="28956"/>
                  </a:moveTo>
                  <a:lnTo>
                    <a:pt x="0" y="6095"/>
                  </a:lnTo>
                  <a:lnTo>
                    <a:pt x="36575" y="0"/>
                  </a:lnTo>
                  <a:lnTo>
                    <a:pt x="68675" y="22860"/>
                  </a:lnTo>
                  <a:lnTo>
                    <a:pt x="15240" y="28956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2811198" y="935450"/>
              <a:ext cx="56515" cy="473709"/>
            </a:xfrm>
            <a:custGeom>
              <a:avLst/>
              <a:gdLst/>
              <a:ahLst/>
              <a:cxnLst/>
              <a:rect l="l" t="t" r="r" b="b"/>
              <a:pathLst>
                <a:path w="56514" h="473709">
                  <a:moveTo>
                    <a:pt x="56483" y="473106"/>
                  </a:moveTo>
                  <a:lnTo>
                    <a:pt x="24383" y="450246"/>
                  </a:lnTo>
                  <a:lnTo>
                    <a:pt x="0" y="0"/>
                  </a:lnTo>
                  <a:lnTo>
                    <a:pt x="30575" y="26003"/>
                  </a:lnTo>
                  <a:lnTo>
                    <a:pt x="56483" y="473106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2811198" y="935450"/>
              <a:ext cx="317500" cy="26034"/>
            </a:xfrm>
            <a:custGeom>
              <a:avLst/>
              <a:gdLst/>
              <a:ahLst/>
              <a:cxnLst/>
              <a:rect l="l" t="t" r="r" b="b"/>
              <a:pathLst>
                <a:path w="317500" h="26034">
                  <a:moveTo>
                    <a:pt x="308229" y="26003"/>
                  </a:moveTo>
                  <a:lnTo>
                    <a:pt x="30575" y="26003"/>
                  </a:lnTo>
                  <a:lnTo>
                    <a:pt x="0" y="0"/>
                  </a:lnTo>
                  <a:lnTo>
                    <a:pt x="317373" y="13811"/>
                  </a:lnTo>
                  <a:lnTo>
                    <a:pt x="308229" y="26003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3114855" y="949261"/>
              <a:ext cx="13970" cy="201930"/>
            </a:xfrm>
            <a:custGeom>
              <a:avLst/>
              <a:gdLst/>
              <a:ahLst/>
              <a:cxnLst/>
              <a:rect l="l" t="t" r="r" b="b"/>
              <a:pathLst>
                <a:path w="13969" h="201930">
                  <a:moveTo>
                    <a:pt x="0" y="201358"/>
                  </a:moveTo>
                  <a:lnTo>
                    <a:pt x="4572" y="12191"/>
                  </a:lnTo>
                  <a:lnTo>
                    <a:pt x="13716" y="0"/>
                  </a:lnTo>
                  <a:lnTo>
                    <a:pt x="7620" y="187642"/>
                  </a:lnTo>
                  <a:lnTo>
                    <a:pt x="0" y="201358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3114855" y="1136904"/>
              <a:ext cx="67310" cy="13970"/>
            </a:xfrm>
            <a:custGeom>
              <a:avLst/>
              <a:gdLst/>
              <a:ahLst/>
              <a:cxnLst/>
              <a:rect l="l" t="t" r="r" b="b"/>
              <a:pathLst>
                <a:path w="67310" h="13969">
                  <a:moveTo>
                    <a:pt x="0" y="13716"/>
                  </a:moveTo>
                  <a:lnTo>
                    <a:pt x="7620" y="0"/>
                  </a:lnTo>
                  <a:lnTo>
                    <a:pt x="67151" y="1523"/>
                  </a:lnTo>
                  <a:lnTo>
                    <a:pt x="56388" y="12191"/>
                  </a:lnTo>
                  <a:lnTo>
                    <a:pt x="0" y="13716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3162099" y="1138427"/>
              <a:ext cx="20320" cy="258445"/>
            </a:xfrm>
            <a:custGeom>
              <a:avLst/>
              <a:gdLst/>
              <a:ahLst/>
              <a:cxnLst/>
              <a:rect l="l" t="t" r="r" b="b"/>
              <a:pathLst>
                <a:path w="20319" h="258444">
                  <a:moveTo>
                    <a:pt x="6096" y="257937"/>
                  </a:moveTo>
                  <a:lnTo>
                    <a:pt x="0" y="245745"/>
                  </a:lnTo>
                  <a:lnTo>
                    <a:pt x="9144" y="10668"/>
                  </a:lnTo>
                  <a:lnTo>
                    <a:pt x="19907" y="0"/>
                  </a:lnTo>
                  <a:lnTo>
                    <a:pt x="6096" y="257937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2001090" y="1384172"/>
              <a:ext cx="1167130" cy="989330"/>
            </a:xfrm>
            <a:custGeom>
              <a:avLst/>
              <a:gdLst/>
              <a:ahLst/>
              <a:cxnLst/>
              <a:rect l="l" t="t" r="r" b="b"/>
              <a:pathLst>
                <a:path w="1167130" h="989330">
                  <a:moveTo>
                    <a:pt x="1067943" y="938504"/>
                  </a:moveTo>
                  <a:lnTo>
                    <a:pt x="1066419" y="924788"/>
                  </a:lnTo>
                  <a:lnTo>
                    <a:pt x="0" y="964501"/>
                  </a:lnTo>
                  <a:lnTo>
                    <a:pt x="0" y="988885"/>
                  </a:lnTo>
                  <a:lnTo>
                    <a:pt x="1067943" y="938504"/>
                  </a:lnTo>
                  <a:close/>
                </a:path>
                <a:path w="1167130" h="989330">
                  <a:moveTo>
                    <a:pt x="1167104" y="12192"/>
                  </a:moveTo>
                  <a:lnTo>
                    <a:pt x="1160995" y="0"/>
                  </a:lnTo>
                  <a:lnTo>
                    <a:pt x="1138135" y="1524"/>
                  </a:lnTo>
                  <a:lnTo>
                    <a:pt x="1144244" y="13716"/>
                  </a:lnTo>
                  <a:lnTo>
                    <a:pt x="1167104" y="12192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1441436" y="1578006"/>
              <a:ext cx="560070" cy="795655"/>
            </a:xfrm>
            <a:custGeom>
              <a:avLst/>
              <a:gdLst/>
              <a:ahLst/>
              <a:cxnLst/>
              <a:rect l="l" t="t" r="r" b="b"/>
              <a:pathLst>
                <a:path w="560069" h="795655">
                  <a:moveTo>
                    <a:pt x="559660" y="795051"/>
                  </a:moveTo>
                  <a:lnTo>
                    <a:pt x="532133" y="752284"/>
                  </a:lnTo>
                  <a:lnTo>
                    <a:pt x="505130" y="740068"/>
                  </a:lnTo>
                  <a:lnTo>
                    <a:pt x="501653" y="740092"/>
                  </a:lnTo>
                  <a:lnTo>
                    <a:pt x="426691" y="737996"/>
                  </a:lnTo>
                  <a:lnTo>
                    <a:pt x="360689" y="735591"/>
                  </a:lnTo>
                  <a:lnTo>
                    <a:pt x="300294" y="732472"/>
                  </a:lnTo>
                  <a:lnTo>
                    <a:pt x="221967" y="719596"/>
                  </a:lnTo>
                  <a:lnTo>
                    <a:pt x="178422" y="703873"/>
                  </a:lnTo>
                  <a:lnTo>
                    <a:pt x="134496" y="678229"/>
                  </a:lnTo>
                  <a:lnTo>
                    <a:pt x="92094" y="639863"/>
                  </a:lnTo>
                  <a:lnTo>
                    <a:pt x="53121" y="585977"/>
                  </a:lnTo>
                  <a:lnTo>
                    <a:pt x="26924" y="531890"/>
                  </a:lnTo>
                  <a:lnTo>
                    <a:pt x="10228" y="477724"/>
                  </a:lnTo>
                  <a:lnTo>
                    <a:pt x="1698" y="424707"/>
                  </a:lnTo>
                  <a:lnTo>
                    <a:pt x="0" y="374068"/>
                  </a:lnTo>
                  <a:lnTo>
                    <a:pt x="3798" y="327035"/>
                  </a:lnTo>
                  <a:lnTo>
                    <a:pt x="11758" y="284835"/>
                  </a:lnTo>
                  <a:lnTo>
                    <a:pt x="25846" y="238800"/>
                  </a:lnTo>
                  <a:lnTo>
                    <a:pt x="54773" y="177251"/>
                  </a:lnTo>
                  <a:lnTo>
                    <a:pt x="82077" y="137350"/>
                  </a:lnTo>
                  <a:lnTo>
                    <a:pt x="107044" y="104501"/>
                  </a:lnTo>
                  <a:lnTo>
                    <a:pt x="168659" y="34758"/>
                  </a:lnTo>
                  <a:lnTo>
                    <a:pt x="189233" y="11822"/>
                  </a:lnTo>
                  <a:lnTo>
                    <a:pt x="199520" y="0"/>
                  </a:lnTo>
                  <a:lnTo>
                    <a:pt x="196472" y="19811"/>
                  </a:lnTo>
                  <a:lnTo>
                    <a:pt x="182717" y="35211"/>
                  </a:lnTo>
                  <a:lnTo>
                    <a:pt x="150514" y="72068"/>
                  </a:lnTo>
                  <a:lnTo>
                    <a:pt x="113453" y="116373"/>
                  </a:lnTo>
                  <a:lnTo>
                    <a:pt x="85125" y="154114"/>
                  </a:lnTo>
                  <a:lnTo>
                    <a:pt x="56931" y="202549"/>
                  </a:lnTo>
                  <a:lnTo>
                    <a:pt x="30421" y="271488"/>
                  </a:lnTo>
                  <a:lnTo>
                    <a:pt x="21440" y="312537"/>
                  </a:lnTo>
                  <a:lnTo>
                    <a:pt x="16870" y="357433"/>
                  </a:lnTo>
                  <a:lnTo>
                    <a:pt x="18070" y="405482"/>
                  </a:lnTo>
                  <a:lnTo>
                    <a:pt x="26399" y="455988"/>
                  </a:lnTo>
                  <a:lnTo>
                    <a:pt x="43217" y="508257"/>
                  </a:lnTo>
                  <a:lnTo>
                    <a:pt x="69885" y="561594"/>
                  </a:lnTo>
                  <a:lnTo>
                    <a:pt x="108745" y="615446"/>
                  </a:lnTo>
                  <a:lnTo>
                    <a:pt x="150865" y="653803"/>
                  </a:lnTo>
                  <a:lnTo>
                    <a:pt x="194424" y="679453"/>
                  </a:lnTo>
                  <a:lnTo>
                    <a:pt x="237602" y="695190"/>
                  </a:lnTo>
                  <a:lnTo>
                    <a:pt x="278579" y="703805"/>
                  </a:lnTo>
                  <a:lnTo>
                    <a:pt x="375969" y="711207"/>
                  </a:lnTo>
                  <a:lnTo>
                    <a:pt x="441967" y="713613"/>
                  </a:lnTo>
                  <a:lnTo>
                    <a:pt x="516893" y="715708"/>
                  </a:lnTo>
                  <a:lnTo>
                    <a:pt x="522718" y="718162"/>
                  </a:lnTo>
                  <a:lnTo>
                    <a:pt x="535991" y="726197"/>
                  </a:lnTo>
                  <a:lnTo>
                    <a:pt x="550406" y="740823"/>
                  </a:lnTo>
                  <a:lnTo>
                    <a:pt x="559660" y="763047"/>
                  </a:lnTo>
                  <a:lnTo>
                    <a:pt x="559660" y="795051"/>
                  </a:lnTo>
                  <a:close/>
                </a:path>
              </a:pathLst>
            </a:custGeom>
            <a:solidFill>
              <a:srgbClr val="9EA0A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3912764" y="1523"/>
              <a:ext cx="52069" cy="595630"/>
            </a:xfrm>
            <a:custGeom>
              <a:avLst/>
              <a:gdLst/>
              <a:ahLst/>
              <a:cxnLst/>
              <a:rect l="l" t="t" r="r" b="b"/>
              <a:pathLst>
                <a:path w="52070" h="595630">
                  <a:moveTo>
                    <a:pt x="0" y="595217"/>
                  </a:moveTo>
                  <a:lnTo>
                    <a:pt x="35842" y="0"/>
                  </a:lnTo>
                  <a:lnTo>
                    <a:pt x="51916" y="0"/>
                  </a:lnTo>
                  <a:lnTo>
                    <a:pt x="19812" y="579882"/>
                  </a:lnTo>
                  <a:lnTo>
                    <a:pt x="0" y="595217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3912764" y="581406"/>
              <a:ext cx="61594" cy="23495"/>
            </a:xfrm>
            <a:custGeom>
              <a:avLst/>
              <a:gdLst/>
              <a:ahLst/>
              <a:cxnLst/>
              <a:rect l="l" t="t" r="r" b="b"/>
              <a:pathLst>
                <a:path w="61595" h="23495">
                  <a:moveTo>
                    <a:pt x="36576" y="22955"/>
                  </a:moveTo>
                  <a:lnTo>
                    <a:pt x="0" y="15335"/>
                  </a:lnTo>
                  <a:lnTo>
                    <a:pt x="19812" y="0"/>
                  </a:lnTo>
                  <a:lnTo>
                    <a:pt x="61055" y="1524"/>
                  </a:lnTo>
                  <a:lnTo>
                    <a:pt x="36576" y="22955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3946292" y="582929"/>
              <a:ext cx="27940" cy="418465"/>
            </a:xfrm>
            <a:custGeom>
              <a:avLst/>
              <a:gdLst/>
              <a:ahLst/>
              <a:cxnLst/>
              <a:rect l="l" t="t" r="r" b="b"/>
              <a:pathLst>
                <a:path w="27939" h="418465">
                  <a:moveTo>
                    <a:pt x="19907" y="418147"/>
                  </a:moveTo>
                  <a:lnTo>
                    <a:pt x="0" y="418147"/>
                  </a:lnTo>
                  <a:lnTo>
                    <a:pt x="3048" y="21431"/>
                  </a:lnTo>
                  <a:lnTo>
                    <a:pt x="27527" y="0"/>
                  </a:lnTo>
                  <a:lnTo>
                    <a:pt x="19907" y="418147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6" name="object 1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24277" y="996505"/>
              <a:ext cx="141922" cy="128206"/>
            </a:xfrm>
            <a:prstGeom prst="rect">
              <a:avLst/>
            </a:prstGeom>
          </p:spPr>
        </p:pic>
        <p:sp>
          <p:nvSpPr>
            <p:cNvPr id="147" name="object 147"/>
            <p:cNvSpPr/>
            <p:nvPr/>
          </p:nvSpPr>
          <p:spPr>
            <a:xfrm>
              <a:off x="3363553" y="1103375"/>
              <a:ext cx="461009" cy="20320"/>
            </a:xfrm>
            <a:custGeom>
              <a:avLst/>
              <a:gdLst/>
              <a:ahLst/>
              <a:cxnLst/>
              <a:rect l="l" t="t" r="r" b="b"/>
              <a:pathLst>
                <a:path w="461010" h="20319">
                  <a:moveTo>
                    <a:pt x="460724" y="19812"/>
                  </a:moveTo>
                  <a:lnTo>
                    <a:pt x="6095" y="18288"/>
                  </a:lnTo>
                  <a:lnTo>
                    <a:pt x="0" y="0"/>
                  </a:lnTo>
                  <a:lnTo>
                    <a:pt x="460724" y="4572"/>
                  </a:lnTo>
                  <a:lnTo>
                    <a:pt x="460724" y="19812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8" name="object 14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35346" y="1103375"/>
              <a:ext cx="134302" cy="292989"/>
            </a:xfrm>
            <a:prstGeom prst="rect">
              <a:avLst/>
            </a:prstGeom>
          </p:spPr>
        </p:pic>
        <p:sp>
          <p:nvSpPr>
            <p:cNvPr id="149" name="object 149"/>
            <p:cNvSpPr/>
            <p:nvPr/>
          </p:nvSpPr>
          <p:spPr>
            <a:xfrm>
              <a:off x="3235346" y="1382649"/>
              <a:ext cx="1047115" cy="32384"/>
            </a:xfrm>
            <a:custGeom>
              <a:avLst/>
              <a:gdLst/>
              <a:ahLst/>
              <a:cxnLst/>
              <a:rect l="l" t="t" r="r" b="b"/>
              <a:pathLst>
                <a:path w="1047114" h="32384">
                  <a:moveTo>
                    <a:pt x="1046607" y="32004"/>
                  </a:moveTo>
                  <a:lnTo>
                    <a:pt x="0" y="13716"/>
                  </a:lnTo>
                  <a:lnTo>
                    <a:pt x="10667" y="0"/>
                  </a:lnTo>
                  <a:lnTo>
                    <a:pt x="1046607" y="18287"/>
                  </a:lnTo>
                  <a:lnTo>
                    <a:pt x="1046607" y="32004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4564274" y="207549"/>
              <a:ext cx="1313815" cy="603250"/>
            </a:xfrm>
            <a:custGeom>
              <a:avLst/>
              <a:gdLst/>
              <a:ahLst/>
              <a:cxnLst/>
              <a:rect l="l" t="t" r="r" b="b"/>
              <a:pathLst>
                <a:path w="1313814" h="603250">
                  <a:moveTo>
                    <a:pt x="1313180" y="523970"/>
                  </a:moveTo>
                  <a:lnTo>
                    <a:pt x="1224724" y="523970"/>
                  </a:lnTo>
                  <a:lnTo>
                    <a:pt x="1281588" y="523398"/>
                  </a:lnTo>
                  <a:lnTo>
                    <a:pt x="1270920" y="48863"/>
                  </a:lnTo>
                  <a:lnTo>
                    <a:pt x="1305972" y="0"/>
                  </a:lnTo>
                  <a:lnTo>
                    <a:pt x="1313046" y="514254"/>
                  </a:lnTo>
                  <a:lnTo>
                    <a:pt x="1313172" y="523398"/>
                  </a:lnTo>
                  <a:lnTo>
                    <a:pt x="1313180" y="523970"/>
                  </a:lnTo>
                  <a:close/>
                </a:path>
                <a:path w="1313814" h="603250">
                  <a:moveTo>
                    <a:pt x="0" y="514254"/>
                  </a:moveTo>
                  <a:lnTo>
                    <a:pt x="27431" y="470058"/>
                  </a:lnTo>
                  <a:lnTo>
                    <a:pt x="849820" y="416623"/>
                  </a:lnTo>
                  <a:lnTo>
                    <a:pt x="852079" y="462438"/>
                  </a:lnTo>
                  <a:lnTo>
                    <a:pt x="813149" y="462438"/>
                  </a:lnTo>
                  <a:lnTo>
                    <a:pt x="0" y="514254"/>
                  </a:lnTo>
                  <a:close/>
                </a:path>
                <a:path w="1313814" h="603250">
                  <a:moveTo>
                    <a:pt x="797909" y="602837"/>
                  </a:moveTo>
                  <a:lnTo>
                    <a:pt x="793337" y="503586"/>
                  </a:lnTo>
                  <a:lnTo>
                    <a:pt x="814673" y="500538"/>
                  </a:lnTo>
                  <a:lnTo>
                    <a:pt x="813149" y="462438"/>
                  </a:lnTo>
                  <a:lnTo>
                    <a:pt x="852079" y="462438"/>
                  </a:lnTo>
                  <a:lnTo>
                    <a:pt x="855916" y="540258"/>
                  </a:lnTo>
                  <a:lnTo>
                    <a:pt x="832961" y="543306"/>
                  </a:lnTo>
                  <a:lnTo>
                    <a:pt x="834485" y="563118"/>
                  </a:lnTo>
                  <a:lnTo>
                    <a:pt x="1153382" y="563118"/>
                  </a:lnTo>
                  <a:lnTo>
                    <a:pt x="1153382" y="587502"/>
                  </a:lnTo>
                  <a:lnTo>
                    <a:pt x="797909" y="602837"/>
                  </a:lnTo>
                  <a:close/>
                </a:path>
                <a:path w="1313814" h="603250">
                  <a:moveTo>
                    <a:pt x="1153382" y="563118"/>
                  </a:moveTo>
                  <a:lnTo>
                    <a:pt x="834485" y="563118"/>
                  </a:lnTo>
                  <a:lnTo>
                    <a:pt x="1125950" y="558545"/>
                  </a:lnTo>
                  <a:lnTo>
                    <a:pt x="1125854" y="553054"/>
                  </a:lnTo>
                  <a:lnTo>
                    <a:pt x="1127474" y="540972"/>
                  </a:lnTo>
                  <a:lnTo>
                    <a:pt x="1133665" y="528890"/>
                  </a:lnTo>
                  <a:lnTo>
                    <a:pt x="1147286" y="523398"/>
                  </a:lnTo>
                  <a:lnTo>
                    <a:pt x="1176226" y="523970"/>
                  </a:lnTo>
                  <a:lnTo>
                    <a:pt x="1313180" y="523970"/>
                  </a:lnTo>
                  <a:lnTo>
                    <a:pt x="1313580" y="553054"/>
                  </a:lnTo>
                  <a:lnTo>
                    <a:pt x="1313592" y="553974"/>
                  </a:lnTo>
                  <a:lnTo>
                    <a:pt x="1153382" y="558545"/>
                  </a:lnTo>
                  <a:lnTo>
                    <a:pt x="1153382" y="563118"/>
                  </a:lnTo>
                  <a:close/>
                </a:path>
              </a:pathLst>
            </a:custGeom>
            <a:solidFill>
              <a:srgbClr val="C8CA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4573418" y="207549"/>
              <a:ext cx="1297305" cy="153035"/>
            </a:xfrm>
            <a:custGeom>
              <a:avLst/>
              <a:gdLst/>
              <a:ahLst/>
              <a:cxnLst/>
              <a:rect l="l" t="t" r="r" b="b"/>
              <a:pathLst>
                <a:path w="1297304" h="153035">
                  <a:moveTo>
                    <a:pt x="21336" y="152590"/>
                  </a:moveTo>
                  <a:lnTo>
                    <a:pt x="0" y="126682"/>
                  </a:lnTo>
                  <a:lnTo>
                    <a:pt x="1296828" y="0"/>
                  </a:lnTo>
                  <a:lnTo>
                    <a:pt x="1261777" y="48863"/>
                  </a:lnTo>
                  <a:lnTo>
                    <a:pt x="21336" y="152590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4564274" y="334232"/>
              <a:ext cx="30480" cy="387985"/>
            </a:xfrm>
            <a:custGeom>
              <a:avLst/>
              <a:gdLst/>
              <a:ahLst/>
              <a:cxnLst/>
              <a:rect l="l" t="t" r="r" b="b"/>
              <a:pathLst>
                <a:path w="30479" h="387984">
                  <a:moveTo>
                    <a:pt x="0" y="387572"/>
                  </a:moveTo>
                  <a:lnTo>
                    <a:pt x="9143" y="0"/>
                  </a:lnTo>
                  <a:lnTo>
                    <a:pt x="30480" y="25908"/>
                  </a:lnTo>
                  <a:lnTo>
                    <a:pt x="27432" y="343376"/>
                  </a:lnTo>
                  <a:lnTo>
                    <a:pt x="0" y="3875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2118540" y="19812"/>
              <a:ext cx="55244" cy="26034"/>
            </a:xfrm>
            <a:custGeom>
              <a:avLst/>
              <a:gdLst/>
              <a:ahLst/>
              <a:cxnLst/>
              <a:rect l="l" t="t" r="r" b="b"/>
              <a:pathLst>
                <a:path w="55244" h="26034">
                  <a:moveTo>
                    <a:pt x="0" y="26003"/>
                  </a:moveTo>
                  <a:lnTo>
                    <a:pt x="9144" y="4572"/>
                  </a:lnTo>
                  <a:lnTo>
                    <a:pt x="54959" y="0"/>
                  </a:lnTo>
                  <a:lnTo>
                    <a:pt x="27432" y="21431"/>
                  </a:lnTo>
                  <a:lnTo>
                    <a:pt x="0" y="26003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2145972" y="19812"/>
              <a:ext cx="118110" cy="430530"/>
            </a:xfrm>
            <a:custGeom>
              <a:avLst/>
              <a:gdLst/>
              <a:ahLst/>
              <a:cxnLst/>
              <a:rect l="l" t="t" r="r" b="b"/>
              <a:pathLst>
                <a:path w="118110" h="430530">
                  <a:moveTo>
                    <a:pt x="117538" y="430339"/>
                  </a:moveTo>
                  <a:lnTo>
                    <a:pt x="93059" y="421195"/>
                  </a:lnTo>
                  <a:lnTo>
                    <a:pt x="79343" y="372427"/>
                  </a:lnTo>
                  <a:lnTo>
                    <a:pt x="33623" y="222789"/>
                  </a:lnTo>
                  <a:lnTo>
                    <a:pt x="0" y="21431"/>
                  </a:lnTo>
                  <a:lnTo>
                    <a:pt x="27527" y="0"/>
                  </a:lnTo>
                  <a:lnTo>
                    <a:pt x="117538" y="430339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2141400" y="441007"/>
              <a:ext cx="122555" cy="46355"/>
            </a:xfrm>
            <a:custGeom>
              <a:avLst/>
              <a:gdLst/>
              <a:ahLst/>
              <a:cxnLst/>
              <a:rect l="l" t="t" r="r" b="b"/>
              <a:pathLst>
                <a:path w="122555" h="46354">
                  <a:moveTo>
                    <a:pt x="0" y="45815"/>
                  </a:moveTo>
                  <a:lnTo>
                    <a:pt x="97631" y="0"/>
                  </a:lnTo>
                  <a:lnTo>
                    <a:pt x="122110" y="9143"/>
                  </a:lnTo>
                  <a:lnTo>
                    <a:pt x="0" y="45815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2110581" y="1523"/>
              <a:ext cx="17145" cy="44450"/>
            </a:xfrm>
            <a:custGeom>
              <a:avLst/>
              <a:gdLst/>
              <a:ahLst/>
              <a:cxnLst/>
              <a:rect l="l" t="t" r="r" b="b"/>
              <a:pathLst>
                <a:path w="17144" h="44450">
                  <a:moveTo>
                    <a:pt x="7958" y="44291"/>
                  </a:moveTo>
                  <a:lnTo>
                    <a:pt x="0" y="0"/>
                  </a:lnTo>
                  <a:lnTo>
                    <a:pt x="14088" y="0"/>
                  </a:lnTo>
                  <a:lnTo>
                    <a:pt x="17102" y="22860"/>
                  </a:lnTo>
                  <a:lnTo>
                    <a:pt x="7958" y="44291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198929" y="1523"/>
              <a:ext cx="479425" cy="395605"/>
            </a:xfrm>
            <a:custGeom>
              <a:avLst/>
              <a:gdLst/>
              <a:ahLst/>
              <a:cxnLst/>
              <a:rect l="l" t="t" r="r" b="b"/>
              <a:pathLst>
                <a:path w="479425" h="395605">
                  <a:moveTo>
                    <a:pt x="479335" y="395287"/>
                  </a:moveTo>
                  <a:lnTo>
                    <a:pt x="0" y="0"/>
                  </a:lnTo>
                  <a:lnTo>
                    <a:pt x="126537" y="0"/>
                  </a:lnTo>
                  <a:lnTo>
                    <a:pt x="471715" y="288417"/>
                  </a:lnTo>
                  <a:lnTo>
                    <a:pt x="479335" y="395287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670638" y="260984"/>
              <a:ext cx="375285" cy="323850"/>
            </a:xfrm>
            <a:custGeom>
              <a:avLst/>
              <a:gdLst/>
              <a:ahLst/>
              <a:cxnLst/>
              <a:rect l="l" t="t" r="r" b="b"/>
              <a:pathLst>
                <a:path w="375284" h="323850">
                  <a:moveTo>
                    <a:pt x="41236" y="97637"/>
                  </a:moveTo>
                  <a:lnTo>
                    <a:pt x="24384" y="0"/>
                  </a:lnTo>
                  <a:lnTo>
                    <a:pt x="0" y="28956"/>
                  </a:lnTo>
                  <a:lnTo>
                    <a:pt x="7620" y="135826"/>
                  </a:lnTo>
                  <a:lnTo>
                    <a:pt x="41236" y="97637"/>
                  </a:lnTo>
                  <a:close/>
                </a:path>
                <a:path w="375284" h="323850">
                  <a:moveTo>
                    <a:pt x="375285" y="277749"/>
                  </a:moveTo>
                  <a:lnTo>
                    <a:pt x="260883" y="286893"/>
                  </a:lnTo>
                  <a:lnTo>
                    <a:pt x="230403" y="323469"/>
                  </a:lnTo>
                  <a:lnTo>
                    <a:pt x="344805" y="314325"/>
                  </a:lnTo>
                  <a:lnTo>
                    <a:pt x="375285" y="277749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-10" y="213867"/>
              <a:ext cx="1664335" cy="1320165"/>
            </a:xfrm>
            <a:custGeom>
              <a:avLst/>
              <a:gdLst/>
              <a:ahLst/>
              <a:cxnLst/>
              <a:rect l="l" t="t" r="r" b="b"/>
              <a:pathLst>
                <a:path w="1664335" h="1320165">
                  <a:moveTo>
                    <a:pt x="1045933" y="324866"/>
                  </a:moveTo>
                  <a:lnTo>
                    <a:pt x="769797" y="91313"/>
                  </a:lnTo>
                  <a:lnTo>
                    <a:pt x="695032" y="47117"/>
                  </a:lnTo>
                  <a:lnTo>
                    <a:pt x="711885" y="144754"/>
                  </a:lnTo>
                  <a:lnTo>
                    <a:pt x="931532" y="334010"/>
                  </a:lnTo>
                  <a:lnTo>
                    <a:pt x="1045933" y="324866"/>
                  </a:lnTo>
                  <a:close/>
                </a:path>
                <a:path w="1664335" h="1320165">
                  <a:moveTo>
                    <a:pt x="1345018" y="663676"/>
                  </a:moveTo>
                  <a:lnTo>
                    <a:pt x="1015453" y="361442"/>
                  </a:lnTo>
                  <a:lnTo>
                    <a:pt x="901052" y="370586"/>
                  </a:lnTo>
                  <a:lnTo>
                    <a:pt x="1273302" y="709396"/>
                  </a:lnTo>
                  <a:lnTo>
                    <a:pt x="1345018" y="663676"/>
                  </a:lnTo>
                  <a:close/>
                </a:path>
                <a:path w="1664335" h="1320165">
                  <a:moveTo>
                    <a:pt x="1425892" y="1319847"/>
                  </a:moveTo>
                  <a:lnTo>
                    <a:pt x="1422844" y="1298511"/>
                  </a:lnTo>
                  <a:lnTo>
                    <a:pt x="0" y="0"/>
                  </a:lnTo>
                  <a:lnTo>
                    <a:pt x="0" y="25374"/>
                  </a:lnTo>
                  <a:lnTo>
                    <a:pt x="1425892" y="1319847"/>
                  </a:lnTo>
                  <a:close/>
                </a:path>
                <a:path w="1664335" h="1320165">
                  <a:moveTo>
                    <a:pt x="1663915" y="1046670"/>
                  </a:moveTo>
                  <a:lnTo>
                    <a:pt x="1659343" y="996289"/>
                  </a:lnTo>
                  <a:lnTo>
                    <a:pt x="1294638" y="758253"/>
                  </a:lnTo>
                  <a:lnTo>
                    <a:pt x="1235202" y="773493"/>
                  </a:lnTo>
                  <a:lnTo>
                    <a:pt x="1663915" y="1046670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1235191" y="877544"/>
              <a:ext cx="535940" cy="656590"/>
            </a:xfrm>
            <a:custGeom>
              <a:avLst/>
              <a:gdLst/>
              <a:ahLst/>
              <a:cxnLst/>
              <a:rect l="l" t="t" r="r" b="b"/>
              <a:pathLst>
                <a:path w="535939" h="656590">
                  <a:moveTo>
                    <a:pt x="109816" y="0"/>
                  </a:moveTo>
                  <a:lnTo>
                    <a:pt x="38100" y="45720"/>
                  </a:lnTo>
                  <a:lnTo>
                    <a:pt x="0" y="109816"/>
                  </a:lnTo>
                  <a:lnTo>
                    <a:pt x="59436" y="94576"/>
                  </a:lnTo>
                  <a:lnTo>
                    <a:pt x="109816" y="0"/>
                  </a:lnTo>
                  <a:close/>
                </a:path>
                <a:path w="535939" h="656590">
                  <a:moveTo>
                    <a:pt x="428713" y="382993"/>
                  </a:moveTo>
                  <a:lnTo>
                    <a:pt x="413473" y="372325"/>
                  </a:lnTo>
                  <a:lnTo>
                    <a:pt x="187629" y="634834"/>
                  </a:lnTo>
                  <a:lnTo>
                    <a:pt x="190690" y="656170"/>
                  </a:lnTo>
                  <a:lnTo>
                    <a:pt x="428713" y="382993"/>
                  </a:lnTo>
                  <a:close/>
                </a:path>
                <a:path w="535939" h="656590">
                  <a:moveTo>
                    <a:pt x="535495" y="206019"/>
                  </a:moveTo>
                  <a:lnTo>
                    <a:pt x="424141" y="332613"/>
                  </a:lnTo>
                  <a:lnTo>
                    <a:pt x="428713" y="382993"/>
                  </a:lnTo>
                  <a:lnTo>
                    <a:pt x="530910" y="256311"/>
                  </a:lnTo>
                  <a:lnTo>
                    <a:pt x="535495" y="206019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1766115" y="1083564"/>
              <a:ext cx="344805" cy="273685"/>
            </a:xfrm>
            <a:custGeom>
              <a:avLst/>
              <a:gdLst/>
              <a:ahLst/>
              <a:cxnLst/>
              <a:rect l="l" t="t" r="r" b="b"/>
              <a:pathLst>
                <a:path w="344805" h="273684">
                  <a:moveTo>
                    <a:pt x="344805" y="273081"/>
                  </a:moveTo>
                  <a:lnTo>
                    <a:pt x="0" y="50291"/>
                  </a:lnTo>
                  <a:lnTo>
                    <a:pt x="4572" y="0"/>
                  </a:lnTo>
                  <a:lnTo>
                    <a:pt x="338708" y="210597"/>
                  </a:lnTo>
                  <a:lnTo>
                    <a:pt x="344805" y="273081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2104824" y="1056036"/>
              <a:ext cx="212090" cy="300990"/>
            </a:xfrm>
            <a:custGeom>
              <a:avLst/>
              <a:gdLst/>
              <a:ahLst/>
              <a:cxnLst/>
              <a:rect l="l" t="t" r="r" b="b"/>
              <a:pathLst>
                <a:path w="212089" h="300990">
                  <a:moveTo>
                    <a:pt x="6096" y="300608"/>
                  </a:moveTo>
                  <a:lnTo>
                    <a:pt x="0" y="238124"/>
                  </a:lnTo>
                  <a:lnTo>
                    <a:pt x="54959" y="155638"/>
                  </a:lnTo>
                  <a:lnTo>
                    <a:pt x="36576" y="138874"/>
                  </a:lnTo>
                  <a:lnTo>
                    <a:pt x="131159" y="7619"/>
                  </a:lnTo>
                  <a:lnTo>
                    <a:pt x="212026" y="0"/>
                  </a:lnTo>
                  <a:lnTo>
                    <a:pt x="6096" y="300608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2040721" y="912590"/>
              <a:ext cx="276225" cy="151130"/>
            </a:xfrm>
            <a:custGeom>
              <a:avLst/>
              <a:gdLst/>
              <a:ahLst/>
              <a:cxnLst/>
              <a:rect l="l" t="t" r="r" b="b"/>
              <a:pathLst>
                <a:path w="276225" h="151130">
                  <a:moveTo>
                    <a:pt x="195262" y="151066"/>
                  </a:moveTo>
                  <a:lnTo>
                    <a:pt x="0" y="0"/>
                  </a:lnTo>
                  <a:lnTo>
                    <a:pt x="33623" y="0"/>
                  </a:lnTo>
                  <a:lnTo>
                    <a:pt x="175450" y="96107"/>
                  </a:lnTo>
                  <a:lnTo>
                    <a:pt x="196786" y="85439"/>
                  </a:lnTo>
                  <a:lnTo>
                    <a:pt x="276129" y="143446"/>
                  </a:lnTo>
                  <a:lnTo>
                    <a:pt x="195262" y="151066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2216171" y="874490"/>
              <a:ext cx="29209" cy="134620"/>
            </a:xfrm>
            <a:custGeom>
              <a:avLst/>
              <a:gdLst/>
              <a:ahLst/>
              <a:cxnLst/>
              <a:rect l="l" t="t" r="r" b="b"/>
              <a:pathLst>
                <a:path w="29210" h="134619">
                  <a:moveTo>
                    <a:pt x="0" y="134207"/>
                  </a:moveTo>
                  <a:lnTo>
                    <a:pt x="13716" y="10668"/>
                  </a:lnTo>
                  <a:lnTo>
                    <a:pt x="29051" y="0"/>
                  </a:lnTo>
                  <a:lnTo>
                    <a:pt x="21336" y="123539"/>
                  </a:lnTo>
                  <a:lnTo>
                    <a:pt x="0" y="134207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2200931" y="865250"/>
              <a:ext cx="44450" cy="20320"/>
            </a:xfrm>
            <a:custGeom>
              <a:avLst/>
              <a:gdLst/>
              <a:ahLst/>
              <a:cxnLst/>
              <a:rect l="l" t="t" r="r" b="b"/>
              <a:pathLst>
                <a:path w="44450" h="20319">
                  <a:moveTo>
                    <a:pt x="28955" y="19907"/>
                  </a:moveTo>
                  <a:lnTo>
                    <a:pt x="0" y="4572"/>
                  </a:lnTo>
                  <a:lnTo>
                    <a:pt x="3047" y="0"/>
                  </a:lnTo>
                  <a:lnTo>
                    <a:pt x="44291" y="9239"/>
                  </a:lnTo>
                  <a:lnTo>
                    <a:pt x="28955" y="19907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6" name="object 16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26160" y="1291018"/>
              <a:ext cx="131254" cy="109918"/>
            </a:xfrm>
            <a:prstGeom prst="rect">
              <a:avLst/>
            </a:prstGeom>
          </p:spPr>
        </p:pic>
        <p:sp>
          <p:nvSpPr>
            <p:cNvPr id="167" name="object 167"/>
            <p:cNvSpPr/>
            <p:nvPr/>
          </p:nvSpPr>
          <p:spPr>
            <a:xfrm>
              <a:off x="2104824" y="676084"/>
              <a:ext cx="76835" cy="220345"/>
            </a:xfrm>
            <a:custGeom>
              <a:avLst/>
              <a:gdLst/>
              <a:ahLst/>
              <a:cxnLst/>
              <a:rect l="l" t="t" r="r" b="b"/>
              <a:pathLst>
                <a:path w="76835" h="220344">
                  <a:moveTo>
                    <a:pt x="76295" y="219741"/>
                  </a:moveTo>
                  <a:lnTo>
                    <a:pt x="58007" y="219741"/>
                  </a:lnTo>
                  <a:lnTo>
                    <a:pt x="0" y="0"/>
                  </a:lnTo>
                  <a:lnTo>
                    <a:pt x="44196" y="48767"/>
                  </a:lnTo>
                  <a:lnTo>
                    <a:pt x="76295" y="219741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2130732" y="621125"/>
              <a:ext cx="226060" cy="104139"/>
            </a:xfrm>
            <a:custGeom>
              <a:avLst/>
              <a:gdLst/>
              <a:ahLst/>
              <a:cxnLst/>
              <a:rect l="l" t="t" r="r" b="b"/>
              <a:pathLst>
                <a:path w="226060" h="104140">
                  <a:moveTo>
                    <a:pt x="18288" y="103727"/>
                  </a:moveTo>
                  <a:lnTo>
                    <a:pt x="0" y="82391"/>
                  </a:lnTo>
                  <a:lnTo>
                    <a:pt x="202977" y="0"/>
                  </a:lnTo>
                  <a:lnTo>
                    <a:pt x="225837" y="18287"/>
                  </a:lnTo>
                  <a:lnTo>
                    <a:pt x="18288" y="103727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2313802" y="547878"/>
              <a:ext cx="43180" cy="92075"/>
            </a:xfrm>
            <a:custGeom>
              <a:avLst/>
              <a:gdLst/>
              <a:ahLst/>
              <a:cxnLst/>
              <a:rect l="l" t="t" r="r" b="b"/>
              <a:pathLst>
                <a:path w="43180" h="92075">
                  <a:moveTo>
                    <a:pt x="42767" y="91535"/>
                  </a:moveTo>
                  <a:lnTo>
                    <a:pt x="19907" y="73247"/>
                  </a:lnTo>
                  <a:lnTo>
                    <a:pt x="0" y="19811"/>
                  </a:lnTo>
                  <a:lnTo>
                    <a:pt x="10667" y="0"/>
                  </a:lnTo>
                  <a:lnTo>
                    <a:pt x="42767" y="91535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2089584" y="547878"/>
              <a:ext cx="234950" cy="107314"/>
            </a:xfrm>
            <a:custGeom>
              <a:avLst/>
              <a:gdLst/>
              <a:ahLst/>
              <a:cxnLst/>
              <a:rect l="l" t="t" r="r" b="b"/>
              <a:pathLst>
                <a:path w="234950" h="107315">
                  <a:moveTo>
                    <a:pt x="0" y="106775"/>
                  </a:moveTo>
                  <a:lnTo>
                    <a:pt x="6095" y="100679"/>
                  </a:lnTo>
                  <a:lnTo>
                    <a:pt x="234886" y="0"/>
                  </a:lnTo>
                  <a:lnTo>
                    <a:pt x="224218" y="19811"/>
                  </a:lnTo>
                  <a:lnTo>
                    <a:pt x="0" y="106775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2040721" y="526542"/>
              <a:ext cx="55244" cy="128270"/>
            </a:xfrm>
            <a:custGeom>
              <a:avLst/>
              <a:gdLst/>
              <a:ahLst/>
              <a:cxnLst/>
              <a:rect l="l" t="t" r="r" b="b"/>
              <a:pathLst>
                <a:path w="55244" h="128270">
                  <a:moveTo>
                    <a:pt x="48863" y="128111"/>
                  </a:moveTo>
                  <a:lnTo>
                    <a:pt x="0" y="0"/>
                  </a:lnTo>
                  <a:lnTo>
                    <a:pt x="9143" y="6095"/>
                  </a:lnTo>
                  <a:lnTo>
                    <a:pt x="54959" y="122015"/>
                  </a:lnTo>
                  <a:lnTo>
                    <a:pt x="48863" y="128111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2040721" y="521874"/>
              <a:ext cx="20320" cy="10795"/>
            </a:xfrm>
            <a:custGeom>
              <a:avLst/>
              <a:gdLst/>
              <a:ahLst/>
              <a:cxnLst/>
              <a:rect l="l" t="t" r="r" b="b"/>
              <a:pathLst>
                <a:path w="20319" h="10795">
                  <a:moveTo>
                    <a:pt x="9143" y="10763"/>
                  </a:moveTo>
                  <a:lnTo>
                    <a:pt x="0" y="4667"/>
                  </a:lnTo>
                  <a:lnTo>
                    <a:pt x="7619" y="0"/>
                  </a:lnTo>
                  <a:lnTo>
                    <a:pt x="19811" y="4667"/>
                  </a:lnTo>
                  <a:lnTo>
                    <a:pt x="9143" y="10763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2028529" y="457866"/>
              <a:ext cx="32384" cy="69215"/>
            </a:xfrm>
            <a:custGeom>
              <a:avLst/>
              <a:gdLst/>
              <a:ahLst/>
              <a:cxnLst/>
              <a:rect l="l" t="t" r="r" b="b"/>
              <a:pathLst>
                <a:path w="32385" h="69215">
                  <a:moveTo>
                    <a:pt x="32003" y="68675"/>
                  </a:moveTo>
                  <a:lnTo>
                    <a:pt x="19811" y="64008"/>
                  </a:lnTo>
                  <a:lnTo>
                    <a:pt x="0" y="6095"/>
                  </a:lnTo>
                  <a:lnTo>
                    <a:pt x="7619" y="0"/>
                  </a:lnTo>
                  <a:lnTo>
                    <a:pt x="32003" y="68675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4" name="object 17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696803" y="1523"/>
              <a:ext cx="132683" cy="357092"/>
            </a:xfrm>
            <a:prstGeom prst="rect">
              <a:avLst/>
            </a:prstGeom>
          </p:spPr>
        </p:pic>
        <p:sp>
          <p:nvSpPr>
            <p:cNvPr id="175" name="object 175"/>
            <p:cNvSpPr/>
            <p:nvPr/>
          </p:nvSpPr>
          <p:spPr>
            <a:xfrm>
              <a:off x="2310754" y="891254"/>
              <a:ext cx="102235" cy="142240"/>
            </a:xfrm>
            <a:custGeom>
              <a:avLst/>
              <a:gdLst/>
              <a:ahLst/>
              <a:cxnLst/>
              <a:rect l="l" t="t" r="r" b="b"/>
              <a:pathLst>
                <a:path w="102235" h="142240">
                  <a:moveTo>
                    <a:pt x="18383" y="141922"/>
                  </a:moveTo>
                  <a:lnTo>
                    <a:pt x="0" y="112871"/>
                  </a:lnTo>
                  <a:lnTo>
                    <a:pt x="77819" y="0"/>
                  </a:lnTo>
                  <a:lnTo>
                    <a:pt x="102203" y="28956"/>
                  </a:lnTo>
                  <a:lnTo>
                    <a:pt x="18383" y="14192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2388574" y="886682"/>
              <a:ext cx="133350" cy="33655"/>
            </a:xfrm>
            <a:custGeom>
              <a:avLst/>
              <a:gdLst/>
              <a:ahLst/>
              <a:cxnLst/>
              <a:rect l="l" t="t" r="r" b="b"/>
              <a:pathLst>
                <a:path w="133350" h="33655">
                  <a:moveTo>
                    <a:pt x="24383" y="33528"/>
                  </a:moveTo>
                  <a:lnTo>
                    <a:pt x="0" y="4572"/>
                  </a:lnTo>
                  <a:lnTo>
                    <a:pt x="120586" y="0"/>
                  </a:lnTo>
                  <a:lnTo>
                    <a:pt x="132778" y="22860"/>
                  </a:lnTo>
                  <a:lnTo>
                    <a:pt x="24383" y="33528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2509160" y="322040"/>
              <a:ext cx="67310" cy="588010"/>
            </a:xfrm>
            <a:custGeom>
              <a:avLst/>
              <a:gdLst/>
              <a:ahLst/>
              <a:cxnLst/>
              <a:rect l="l" t="t" r="r" b="b"/>
              <a:pathLst>
                <a:path w="67310" h="588010">
                  <a:moveTo>
                    <a:pt x="12191" y="587501"/>
                  </a:moveTo>
                  <a:lnTo>
                    <a:pt x="0" y="564641"/>
                  </a:lnTo>
                  <a:lnTo>
                    <a:pt x="36575" y="22859"/>
                  </a:lnTo>
                  <a:lnTo>
                    <a:pt x="67056" y="0"/>
                  </a:lnTo>
                  <a:lnTo>
                    <a:pt x="12191" y="587501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8" name="object 17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492301" y="114490"/>
              <a:ext cx="83915" cy="230409"/>
            </a:xfrm>
            <a:prstGeom prst="rect">
              <a:avLst/>
            </a:prstGeom>
          </p:spPr>
        </p:pic>
        <p:sp>
          <p:nvSpPr>
            <p:cNvPr id="179" name="object 179"/>
            <p:cNvSpPr/>
            <p:nvPr/>
          </p:nvSpPr>
          <p:spPr>
            <a:xfrm>
              <a:off x="2489304" y="1523"/>
              <a:ext cx="1807845" cy="1413510"/>
            </a:xfrm>
            <a:custGeom>
              <a:avLst/>
              <a:gdLst/>
              <a:ahLst/>
              <a:cxnLst/>
              <a:rect l="l" t="t" r="r" b="b"/>
              <a:pathLst>
                <a:path w="1807845" h="1413510">
                  <a:moveTo>
                    <a:pt x="16802" y="36677"/>
                  </a:moveTo>
                  <a:lnTo>
                    <a:pt x="14566" y="0"/>
                  </a:lnTo>
                  <a:lnTo>
                    <a:pt x="0" y="0"/>
                  </a:lnTo>
                  <a:lnTo>
                    <a:pt x="1473" y="28956"/>
                  </a:lnTo>
                  <a:lnTo>
                    <a:pt x="16802" y="36677"/>
                  </a:lnTo>
                  <a:close/>
                </a:path>
                <a:path w="1807845" h="1413510">
                  <a:moveTo>
                    <a:pt x="1807730" y="0"/>
                  </a:moveTo>
                  <a:lnTo>
                    <a:pt x="1790979" y="0"/>
                  </a:lnTo>
                  <a:lnTo>
                    <a:pt x="1777403" y="1393317"/>
                  </a:lnTo>
                  <a:lnTo>
                    <a:pt x="1792643" y="1413129"/>
                  </a:lnTo>
                  <a:lnTo>
                    <a:pt x="1807730" y="0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0" name="object 18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6067044"/>
              <a:ext cx="1287693" cy="1199255"/>
            </a:xfrm>
            <a:prstGeom prst="rect">
              <a:avLst/>
            </a:prstGeom>
          </p:spPr>
        </p:pic>
        <p:sp>
          <p:nvSpPr>
            <p:cNvPr id="181" name="object 181"/>
            <p:cNvSpPr/>
            <p:nvPr/>
          </p:nvSpPr>
          <p:spPr>
            <a:xfrm>
              <a:off x="870479" y="4341685"/>
              <a:ext cx="157480" cy="50800"/>
            </a:xfrm>
            <a:custGeom>
              <a:avLst/>
              <a:gdLst/>
              <a:ahLst/>
              <a:cxnLst/>
              <a:rect l="l" t="t" r="r" b="b"/>
              <a:pathLst>
                <a:path w="157480" h="50800">
                  <a:moveTo>
                    <a:pt x="3047" y="50387"/>
                  </a:moveTo>
                  <a:lnTo>
                    <a:pt x="0" y="15240"/>
                  </a:lnTo>
                  <a:lnTo>
                    <a:pt x="152590" y="0"/>
                  </a:lnTo>
                  <a:lnTo>
                    <a:pt x="157162" y="36671"/>
                  </a:lnTo>
                  <a:lnTo>
                    <a:pt x="3047" y="50387"/>
                  </a:lnTo>
                  <a:close/>
                </a:path>
              </a:pathLst>
            </a:custGeom>
            <a:solidFill>
              <a:srgbClr val="AFC8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870479" y="4341685"/>
              <a:ext cx="156210" cy="32384"/>
            </a:xfrm>
            <a:custGeom>
              <a:avLst/>
              <a:gdLst/>
              <a:ahLst/>
              <a:cxnLst/>
              <a:rect l="l" t="t" r="r" b="b"/>
              <a:pathLst>
                <a:path w="156209" h="32385">
                  <a:moveTo>
                    <a:pt x="1523" y="32099"/>
                  </a:moveTo>
                  <a:lnTo>
                    <a:pt x="0" y="15240"/>
                  </a:lnTo>
                  <a:lnTo>
                    <a:pt x="152590" y="0"/>
                  </a:lnTo>
                  <a:lnTo>
                    <a:pt x="155638" y="18287"/>
                  </a:lnTo>
                  <a:lnTo>
                    <a:pt x="1523" y="32099"/>
                  </a:lnTo>
                  <a:close/>
                </a:path>
              </a:pathLst>
            </a:custGeom>
            <a:solidFill>
              <a:srgbClr val="89B1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3" name="object 18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57164" y="4269962"/>
              <a:ext cx="497395" cy="366236"/>
            </a:xfrm>
            <a:prstGeom prst="rect">
              <a:avLst/>
            </a:prstGeom>
          </p:spPr>
        </p:pic>
        <p:sp>
          <p:nvSpPr>
            <p:cNvPr id="184" name="object 184"/>
            <p:cNvSpPr/>
            <p:nvPr/>
          </p:nvSpPr>
          <p:spPr>
            <a:xfrm>
              <a:off x="4965467" y="5757862"/>
              <a:ext cx="210820" cy="436880"/>
            </a:xfrm>
            <a:custGeom>
              <a:avLst/>
              <a:gdLst/>
              <a:ahLst/>
              <a:cxnLst/>
              <a:rect l="l" t="t" r="r" b="b"/>
              <a:pathLst>
                <a:path w="210820" h="436879">
                  <a:moveTo>
                    <a:pt x="189261" y="436530"/>
                  </a:moveTo>
                  <a:lnTo>
                    <a:pt x="0" y="424338"/>
                  </a:lnTo>
                  <a:lnTo>
                    <a:pt x="5491" y="415487"/>
                  </a:lnTo>
                  <a:lnTo>
                    <a:pt x="19859" y="390179"/>
                  </a:lnTo>
                  <a:lnTo>
                    <a:pt x="39942" y="350280"/>
                  </a:lnTo>
                  <a:lnTo>
                    <a:pt x="62579" y="297656"/>
                  </a:lnTo>
                  <a:lnTo>
                    <a:pt x="112521" y="164230"/>
                  </a:lnTo>
                  <a:lnTo>
                    <a:pt x="140577" y="71568"/>
                  </a:lnTo>
                  <a:lnTo>
                    <a:pt x="152898" y="17536"/>
                  </a:lnTo>
                  <a:lnTo>
                    <a:pt x="155638" y="0"/>
                  </a:lnTo>
                  <a:lnTo>
                    <a:pt x="210597" y="4667"/>
                  </a:lnTo>
                  <a:lnTo>
                    <a:pt x="189261" y="436530"/>
                  </a:lnTo>
                  <a:close/>
                </a:path>
              </a:pathLst>
            </a:custGeom>
            <a:solidFill>
              <a:srgbClr val="7EA7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5098246" y="5759386"/>
              <a:ext cx="192405" cy="450850"/>
            </a:xfrm>
            <a:custGeom>
              <a:avLst/>
              <a:gdLst/>
              <a:ahLst/>
              <a:cxnLst/>
              <a:rect l="l" t="t" r="r" b="b"/>
              <a:pathLst>
                <a:path w="192404" h="450850">
                  <a:moveTo>
                    <a:pt x="155638" y="450246"/>
                  </a:moveTo>
                  <a:lnTo>
                    <a:pt x="0" y="436530"/>
                  </a:lnTo>
                  <a:lnTo>
                    <a:pt x="36575" y="0"/>
                  </a:lnTo>
                  <a:lnTo>
                    <a:pt x="192214" y="12287"/>
                  </a:lnTo>
                  <a:lnTo>
                    <a:pt x="155638" y="450246"/>
                  </a:lnTo>
                  <a:close/>
                </a:path>
              </a:pathLst>
            </a:custGeom>
            <a:solidFill>
              <a:srgbClr val="95C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4454355" y="5690711"/>
              <a:ext cx="149860" cy="144145"/>
            </a:xfrm>
            <a:custGeom>
              <a:avLst/>
              <a:gdLst/>
              <a:ahLst/>
              <a:cxnLst/>
              <a:rect l="l" t="t" r="r" b="b"/>
              <a:pathLst>
                <a:path w="149860" h="144145">
                  <a:moveTo>
                    <a:pt x="53435" y="143541"/>
                  </a:moveTo>
                  <a:lnTo>
                    <a:pt x="0" y="65627"/>
                  </a:lnTo>
                  <a:lnTo>
                    <a:pt x="96202" y="0"/>
                  </a:lnTo>
                  <a:lnTo>
                    <a:pt x="149542" y="76390"/>
                  </a:lnTo>
                  <a:lnTo>
                    <a:pt x="53435" y="143541"/>
                  </a:lnTo>
                  <a:close/>
                </a:path>
              </a:pathLst>
            </a:custGeom>
            <a:solidFill>
              <a:srgbClr val="6467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3395551" y="1617636"/>
              <a:ext cx="1802130" cy="4027804"/>
            </a:xfrm>
            <a:custGeom>
              <a:avLst/>
              <a:gdLst/>
              <a:ahLst/>
              <a:cxnLst/>
              <a:rect l="l" t="t" r="r" b="b"/>
              <a:pathLst>
                <a:path w="1802129" h="4027804">
                  <a:moveTo>
                    <a:pt x="123532" y="0"/>
                  </a:moveTo>
                  <a:lnTo>
                    <a:pt x="0" y="0"/>
                  </a:lnTo>
                  <a:lnTo>
                    <a:pt x="0" y="41236"/>
                  </a:lnTo>
                  <a:lnTo>
                    <a:pt x="123532" y="41236"/>
                  </a:lnTo>
                  <a:lnTo>
                    <a:pt x="123532" y="0"/>
                  </a:lnTo>
                  <a:close/>
                </a:path>
                <a:path w="1802129" h="4027804">
                  <a:moveTo>
                    <a:pt x="1264818" y="3980015"/>
                  </a:moveTo>
                  <a:lnTo>
                    <a:pt x="1222057" y="3961739"/>
                  </a:lnTo>
                  <a:lnTo>
                    <a:pt x="1202245" y="4009072"/>
                  </a:lnTo>
                  <a:lnTo>
                    <a:pt x="1245019" y="4027360"/>
                  </a:lnTo>
                  <a:lnTo>
                    <a:pt x="1264818" y="3980015"/>
                  </a:lnTo>
                  <a:close/>
                </a:path>
                <a:path w="1802129" h="4027804">
                  <a:moveTo>
                    <a:pt x="1301407" y="643978"/>
                  </a:moveTo>
                  <a:lnTo>
                    <a:pt x="1260246" y="643978"/>
                  </a:lnTo>
                  <a:lnTo>
                    <a:pt x="1260246" y="767613"/>
                  </a:lnTo>
                  <a:lnTo>
                    <a:pt x="1301407" y="767613"/>
                  </a:lnTo>
                  <a:lnTo>
                    <a:pt x="1301407" y="643978"/>
                  </a:lnTo>
                  <a:close/>
                </a:path>
                <a:path w="1802129" h="4027804">
                  <a:moveTo>
                    <a:pt x="1792706" y="2870555"/>
                  </a:moveTo>
                  <a:lnTo>
                    <a:pt x="1791169" y="2745384"/>
                  </a:lnTo>
                  <a:lnTo>
                    <a:pt x="1750021" y="2746908"/>
                  </a:lnTo>
                  <a:lnTo>
                    <a:pt x="1753069" y="2870555"/>
                  </a:lnTo>
                  <a:lnTo>
                    <a:pt x="1792706" y="2870555"/>
                  </a:lnTo>
                  <a:close/>
                </a:path>
                <a:path w="1802129" h="4027804">
                  <a:moveTo>
                    <a:pt x="1801837" y="3636645"/>
                  </a:moveTo>
                  <a:lnTo>
                    <a:pt x="1760689" y="3633597"/>
                  </a:lnTo>
                  <a:lnTo>
                    <a:pt x="1751558" y="3758755"/>
                  </a:lnTo>
                  <a:lnTo>
                    <a:pt x="1791169" y="3761803"/>
                  </a:lnTo>
                  <a:lnTo>
                    <a:pt x="1801837" y="3636645"/>
                  </a:lnTo>
                  <a:close/>
                </a:path>
              </a:pathLst>
            </a:custGeom>
            <a:solidFill>
              <a:srgbClr val="9091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2303134" y="4688109"/>
              <a:ext cx="61594" cy="61594"/>
            </a:xfrm>
            <a:custGeom>
              <a:avLst/>
              <a:gdLst/>
              <a:ahLst/>
              <a:cxnLst/>
              <a:rect l="l" t="t" r="r" b="b"/>
              <a:pathLst>
                <a:path w="61594" h="61595">
                  <a:moveTo>
                    <a:pt x="53435" y="61055"/>
                  </a:moveTo>
                  <a:lnTo>
                    <a:pt x="0" y="53435"/>
                  </a:lnTo>
                  <a:lnTo>
                    <a:pt x="7620" y="0"/>
                  </a:lnTo>
                  <a:lnTo>
                    <a:pt x="61055" y="7619"/>
                  </a:lnTo>
                  <a:lnTo>
                    <a:pt x="53435" y="61055"/>
                  </a:lnTo>
                  <a:close/>
                </a:path>
              </a:pathLst>
            </a:custGeom>
            <a:solidFill>
              <a:srgbClr val="6467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4869359" y="4532471"/>
              <a:ext cx="59690" cy="59690"/>
            </a:xfrm>
            <a:custGeom>
              <a:avLst/>
              <a:gdLst/>
              <a:ahLst/>
              <a:cxnLst/>
              <a:rect l="l" t="t" r="r" b="b"/>
              <a:pathLst>
                <a:path w="59689" h="59689">
                  <a:moveTo>
                    <a:pt x="53435" y="59531"/>
                  </a:moveTo>
                  <a:lnTo>
                    <a:pt x="0" y="53435"/>
                  </a:lnTo>
                  <a:lnTo>
                    <a:pt x="6096" y="0"/>
                  </a:lnTo>
                  <a:lnTo>
                    <a:pt x="59531" y="6095"/>
                  </a:lnTo>
                  <a:lnTo>
                    <a:pt x="53435" y="59531"/>
                  </a:lnTo>
                  <a:close/>
                </a:path>
              </a:pathLst>
            </a:custGeom>
            <a:solidFill>
              <a:srgbClr val="9091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5111956" y="1056042"/>
              <a:ext cx="210820" cy="422909"/>
            </a:xfrm>
            <a:custGeom>
              <a:avLst/>
              <a:gdLst/>
              <a:ahLst/>
              <a:cxnLst/>
              <a:rect l="l" t="t" r="r" b="b"/>
              <a:pathLst>
                <a:path w="210820" h="422909">
                  <a:moveTo>
                    <a:pt x="210591" y="77812"/>
                  </a:moveTo>
                  <a:lnTo>
                    <a:pt x="195757" y="77597"/>
                  </a:lnTo>
                  <a:lnTo>
                    <a:pt x="196786" y="1524"/>
                  </a:lnTo>
                  <a:lnTo>
                    <a:pt x="54965" y="0"/>
                  </a:lnTo>
                  <a:lnTo>
                    <a:pt x="53936" y="75514"/>
                  </a:lnTo>
                  <a:lnTo>
                    <a:pt x="3048" y="74764"/>
                  </a:lnTo>
                  <a:lnTo>
                    <a:pt x="0" y="419671"/>
                  </a:lnTo>
                  <a:lnTo>
                    <a:pt x="207543" y="422719"/>
                  </a:lnTo>
                  <a:lnTo>
                    <a:pt x="210591" y="77812"/>
                  </a:lnTo>
                  <a:close/>
                </a:path>
              </a:pathLst>
            </a:custGeom>
            <a:solidFill>
              <a:srgbClr val="95C3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4545891" y="6285928"/>
              <a:ext cx="659130" cy="311785"/>
            </a:xfrm>
            <a:custGeom>
              <a:avLst/>
              <a:gdLst/>
              <a:ahLst/>
              <a:cxnLst/>
              <a:rect l="l" t="t" r="r" b="b"/>
              <a:pathLst>
                <a:path w="659129" h="311784">
                  <a:moveTo>
                    <a:pt x="382993" y="219748"/>
                  </a:moveTo>
                  <a:lnTo>
                    <a:pt x="350989" y="99161"/>
                  </a:lnTo>
                  <a:lnTo>
                    <a:pt x="0" y="190792"/>
                  </a:lnTo>
                  <a:lnTo>
                    <a:pt x="32092" y="311277"/>
                  </a:lnTo>
                  <a:lnTo>
                    <a:pt x="382993" y="219748"/>
                  </a:lnTo>
                  <a:close/>
                </a:path>
                <a:path w="659129" h="311784">
                  <a:moveTo>
                    <a:pt x="659130" y="10668"/>
                  </a:moveTo>
                  <a:lnTo>
                    <a:pt x="538632" y="0"/>
                  </a:lnTo>
                  <a:lnTo>
                    <a:pt x="526440" y="137350"/>
                  </a:lnTo>
                  <a:lnTo>
                    <a:pt x="646938" y="148018"/>
                  </a:lnTo>
                  <a:lnTo>
                    <a:pt x="659130" y="10668"/>
                  </a:lnTo>
                  <a:close/>
                </a:path>
              </a:pathLst>
            </a:custGeom>
            <a:solidFill>
              <a:srgbClr val="B5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2718139" y="6255448"/>
              <a:ext cx="128270" cy="58419"/>
            </a:xfrm>
            <a:custGeom>
              <a:avLst/>
              <a:gdLst/>
              <a:ahLst/>
              <a:cxnLst/>
              <a:rect l="l" t="t" r="r" b="b"/>
              <a:pathLst>
                <a:path w="128269" h="58420">
                  <a:moveTo>
                    <a:pt x="123634" y="57912"/>
                  </a:moveTo>
                  <a:lnTo>
                    <a:pt x="0" y="41148"/>
                  </a:lnTo>
                  <a:lnTo>
                    <a:pt x="6095" y="0"/>
                  </a:lnTo>
                  <a:lnTo>
                    <a:pt x="128206" y="16764"/>
                  </a:lnTo>
                  <a:lnTo>
                    <a:pt x="123634" y="57912"/>
                  </a:lnTo>
                  <a:close/>
                </a:path>
              </a:pathLst>
            </a:custGeom>
            <a:solidFill>
              <a:srgbClr val="9091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3" name="object 19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285483" y="6057042"/>
              <a:ext cx="178498" cy="68675"/>
            </a:xfrm>
            <a:prstGeom prst="rect">
              <a:avLst/>
            </a:prstGeom>
          </p:spPr>
        </p:pic>
        <p:sp>
          <p:nvSpPr>
            <p:cNvPr id="194" name="object 194"/>
            <p:cNvSpPr/>
            <p:nvPr/>
          </p:nvSpPr>
          <p:spPr>
            <a:xfrm>
              <a:off x="1447218" y="5876924"/>
              <a:ext cx="192405" cy="327025"/>
            </a:xfrm>
            <a:custGeom>
              <a:avLst/>
              <a:gdLst/>
              <a:ahLst/>
              <a:cxnLst/>
              <a:rect l="l" t="t" r="r" b="b"/>
              <a:pathLst>
                <a:path w="192405" h="327025">
                  <a:moveTo>
                    <a:pt x="141922" y="326612"/>
                  </a:moveTo>
                  <a:lnTo>
                    <a:pt x="0" y="303657"/>
                  </a:lnTo>
                  <a:lnTo>
                    <a:pt x="48863" y="0"/>
                  </a:lnTo>
                  <a:lnTo>
                    <a:pt x="192214" y="22860"/>
                  </a:lnTo>
                  <a:lnTo>
                    <a:pt x="141922" y="326612"/>
                  </a:lnTo>
                  <a:close/>
                </a:path>
              </a:pathLst>
            </a:custGeom>
            <a:solidFill>
              <a:srgbClr val="B5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1447218" y="5876924"/>
              <a:ext cx="119380" cy="316230"/>
            </a:xfrm>
            <a:custGeom>
              <a:avLst/>
              <a:gdLst/>
              <a:ahLst/>
              <a:cxnLst/>
              <a:rect l="l" t="t" r="r" b="b"/>
              <a:pathLst>
                <a:path w="119380" h="316229">
                  <a:moveTo>
                    <a:pt x="70199" y="315944"/>
                  </a:moveTo>
                  <a:lnTo>
                    <a:pt x="0" y="303657"/>
                  </a:lnTo>
                  <a:lnTo>
                    <a:pt x="48863" y="0"/>
                  </a:lnTo>
                  <a:lnTo>
                    <a:pt x="119062" y="10667"/>
                  </a:lnTo>
                  <a:lnTo>
                    <a:pt x="70199" y="315944"/>
                  </a:lnTo>
                  <a:close/>
                </a:path>
              </a:pathLst>
            </a:custGeom>
            <a:solidFill>
              <a:srgbClr val="7270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2185666" y="1523"/>
              <a:ext cx="175895" cy="47625"/>
            </a:xfrm>
            <a:custGeom>
              <a:avLst/>
              <a:gdLst/>
              <a:ahLst/>
              <a:cxnLst/>
              <a:rect l="l" t="t" r="r" b="b"/>
              <a:pathLst>
                <a:path w="175894" h="47625">
                  <a:moveTo>
                    <a:pt x="1548" y="47339"/>
                  </a:moveTo>
                  <a:lnTo>
                    <a:pt x="0" y="0"/>
                  </a:lnTo>
                  <a:lnTo>
                    <a:pt x="174147" y="0"/>
                  </a:lnTo>
                  <a:lnTo>
                    <a:pt x="175475" y="41243"/>
                  </a:lnTo>
                  <a:lnTo>
                    <a:pt x="1548" y="47339"/>
                  </a:lnTo>
                  <a:close/>
                </a:path>
              </a:pathLst>
            </a:custGeom>
            <a:solidFill>
              <a:srgbClr val="908A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2215604" y="1523"/>
              <a:ext cx="112395" cy="3175"/>
            </a:xfrm>
            <a:custGeom>
              <a:avLst/>
              <a:gdLst/>
              <a:ahLst/>
              <a:cxnLst/>
              <a:rect l="l" t="t" r="r" b="b"/>
              <a:pathLst>
                <a:path w="112394" h="3175">
                  <a:moveTo>
                    <a:pt x="2091" y="3048"/>
                  </a:moveTo>
                  <a:lnTo>
                    <a:pt x="0" y="0"/>
                  </a:lnTo>
                  <a:lnTo>
                    <a:pt x="111914" y="0"/>
                  </a:lnTo>
                  <a:lnTo>
                    <a:pt x="2091" y="3048"/>
                  </a:lnTo>
                  <a:close/>
                </a:path>
              </a:pathLst>
            </a:custGeom>
            <a:solidFill>
              <a:srgbClr val="7270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98"/>
            <p:cNvSpPr/>
            <p:nvPr/>
          </p:nvSpPr>
          <p:spPr>
            <a:xfrm>
              <a:off x="2189355" y="1523"/>
              <a:ext cx="165735" cy="40005"/>
            </a:xfrm>
            <a:custGeom>
              <a:avLst/>
              <a:gdLst/>
              <a:ahLst/>
              <a:cxnLst/>
              <a:rect l="l" t="t" r="r" b="b"/>
              <a:pathLst>
                <a:path w="165735" h="40005">
                  <a:moveTo>
                    <a:pt x="23761" y="3048"/>
                  </a:moveTo>
                  <a:lnTo>
                    <a:pt x="21691" y="0"/>
                  </a:lnTo>
                  <a:lnTo>
                    <a:pt x="0" y="0"/>
                  </a:lnTo>
                  <a:lnTo>
                    <a:pt x="2425" y="39725"/>
                  </a:lnTo>
                  <a:lnTo>
                    <a:pt x="23761" y="3048"/>
                  </a:lnTo>
                  <a:close/>
                </a:path>
                <a:path w="165735" h="40005">
                  <a:moveTo>
                    <a:pt x="165684" y="30480"/>
                  </a:moveTo>
                  <a:lnTo>
                    <a:pt x="164299" y="0"/>
                  </a:lnTo>
                  <a:lnTo>
                    <a:pt x="139776" y="0"/>
                  </a:lnTo>
                  <a:lnTo>
                    <a:pt x="165684" y="304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9" name="object 19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09755" y="1523"/>
              <a:ext cx="228885" cy="202977"/>
            </a:xfrm>
            <a:prstGeom prst="rect">
              <a:avLst/>
            </a:prstGeom>
          </p:spPr>
        </p:pic>
        <p:sp>
          <p:nvSpPr>
            <p:cNvPr id="200" name="object 200"/>
            <p:cNvSpPr/>
            <p:nvPr/>
          </p:nvSpPr>
          <p:spPr>
            <a:xfrm>
              <a:off x="2695311" y="1523"/>
              <a:ext cx="94615" cy="15240"/>
            </a:xfrm>
            <a:custGeom>
              <a:avLst/>
              <a:gdLst/>
              <a:ahLst/>
              <a:cxnLst/>
              <a:rect l="l" t="t" r="r" b="b"/>
              <a:pathLst>
                <a:path w="94614" h="15240">
                  <a:moveTo>
                    <a:pt x="1492" y="15240"/>
                  </a:moveTo>
                  <a:lnTo>
                    <a:pt x="0" y="0"/>
                  </a:lnTo>
                  <a:lnTo>
                    <a:pt x="94105" y="0"/>
                  </a:lnTo>
                  <a:lnTo>
                    <a:pt x="94551" y="4572"/>
                  </a:lnTo>
                  <a:lnTo>
                    <a:pt x="1492" y="15240"/>
                  </a:lnTo>
                  <a:close/>
                </a:path>
              </a:pathLst>
            </a:custGeom>
            <a:solidFill>
              <a:srgbClr val="908A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2780702" y="1523"/>
              <a:ext cx="9525" cy="5080"/>
            </a:xfrm>
            <a:custGeom>
              <a:avLst/>
              <a:gdLst/>
              <a:ahLst/>
              <a:cxnLst/>
              <a:rect l="l" t="t" r="r" b="b"/>
              <a:pathLst>
                <a:path w="9525" h="5080">
                  <a:moveTo>
                    <a:pt x="9159" y="4572"/>
                  </a:moveTo>
                  <a:lnTo>
                    <a:pt x="0" y="0"/>
                  </a:lnTo>
                  <a:lnTo>
                    <a:pt x="8713" y="0"/>
                  </a:lnTo>
                  <a:lnTo>
                    <a:pt x="9159" y="4572"/>
                  </a:lnTo>
                  <a:close/>
                </a:path>
              </a:pathLst>
            </a:custGeom>
            <a:solidFill>
              <a:srgbClr val="7270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2705851" y="1523"/>
              <a:ext cx="67310" cy="7620"/>
            </a:xfrm>
            <a:custGeom>
              <a:avLst/>
              <a:gdLst/>
              <a:ahLst/>
              <a:cxnLst/>
              <a:rect l="l" t="t" r="r" b="b"/>
              <a:pathLst>
                <a:path w="67310" h="7620">
                  <a:moveTo>
                    <a:pt x="0" y="7620"/>
                  </a:moveTo>
                  <a:lnTo>
                    <a:pt x="8069" y="0"/>
                  </a:lnTo>
                  <a:lnTo>
                    <a:pt x="67246" y="0"/>
                  </a:lnTo>
                  <a:lnTo>
                    <a:pt x="0" y="76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3" name="object 20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833421" y="1014888"/>
              <a:ext cx="120586" cy="93059"/>
            </a:xfrm>
            <a:prstGeom prst="rect">
              <a:avLst/>
            </a:prstGeom>
          </p:spPr>
        </p:pic>
        <p:pic>
          <p:nvPicPr>
            <p:cNvPr id="204" name="object 20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998049" y="1139952"/>
              <a:ext cx="164782" cy="157257"/>
            </a:xfrm>
            <a:prstGeom prst="rect">
              <a:avLst/>
            </a:prstGeom>
          </p:spPr>
        </p:pic>
        <p:pic>
          <p:nvPicPr>
            <p:cNvPr id="205" name="object 20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892702" y="2354770"/>
              <a:ext cx="91535" cy="163258"/>
            </a:xfrm>
            <a:prstGeom prst="rect">
              <a:avLst/>
            </a:prstGeom>
          </p:spPr>
        </p:pic>
        <p:pic>
          <p:nvPicPr>
            <p:cNvPr id="206" name="object 20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02856" y="4994910"/>
              <a:ext cx="172402" cy="109822"/>
            </a:xfrm>
            <a:prstGeom prst="rect">
              <a:avLst/>
            </a:prstGeom>
          </p:spPr>
        </p:pic>
        <p:pic>
          <p:nvPicPr>
            <p:cNvPr id="207" name="object 20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141715" y="1045368"/>
              <a:ext cx="163067" cy="86963"/>
            </a:xfrm>
            <a:prstGeom prst="rect">
              <a:avLst/>
            </a:prstGeom>
          </p:spPr>
        </p:pic>
        <p:sp>
          <p:nvSpPr>
            <p:cNvPr id="208" name="object 208"/>
            <p:cNvSpPr/>
            <p:nvPr/>
          </p:nvSpPr>
          <p:spPr>
            <a:xfrm>
              <a:off x="1181756" y="6539293"/>
              <a:ext cx="24765" cy="52069"/>
            </a:xfrm>
            <a:custGeom>
              <a:avLst/>
              <a:gdLst/>
              <a:ahLst/>
              <a:cxnLst/>
              <a:rect l="l" t="t" r="r" b="b"/>
              <a:pathLst>
                <a:path w="24765" h="52070">
                  <a:moveTo>
                    <a:pt x="0" y="0"/>
                  </a:moveTo>
                  <a:lnTo>
                    <a:pt x="2428" y="3238"/>
                  </a:lnTo>
                  <a:lnTo>
                    <a:pt x="8001" y="11049"/>
                  </a:lnTo>
                  <a:lnTo>
                    <a:pt x="14144" y="20574"/>
                  </a:lnTo>
                  <a:lnTo>
                    <a:pt x="18287" y="28956"/>
                  </a:lnTo>
                  <a:lnTo>
                    <a:pt x="21336" y="35051"/>
                  </a:lnTo>
                  <a:lnTo>
                    <a:pt x="24383" y="41148"/>
                  </a:lnTo>
                  <a:lnTo>
                    <a:pt x="24383" y="51816"/>
                  </a:lnTo>
                </a:path>
              </a:pathLst>
            </a:custGeom>
            <a:ln w="4581">
              <a:solidFill>
                <a:srgbClr val="9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3019783" y="2334767"/>
              <a:ext cx="61594" cy="315595"/>
            </a:xfrm>
            <a:custGeom>
              <a:avLst/>
              <a:gdLst/>
              <a:ahLst/>
              <a:cxnLst/>
              <a:rect l="l" t="t" r="r" b="b"/>
              <a:pathLst>
                <a:path w="61594" h="315594">
                  <a:moveTo>
                    <a:pt x="60972" y="303276"/>
                  </a:moveTo>
                  <a:lnTo>
                    <a:pt x="0" y="303276"/>
                  </a:lnTo>
                  <a:lnTo>
                    <a:pt x="0" y="315468"/>
                  </a:lnTo>
                  <a:lnTo>
                    <a:pt x="60972" y="315468"/>
                  </a:lnTo>
                  <a:lnTo>
                    <a:pt x="60972" y="303276"/>
                  </a:lnTo>
                  <a:close/>
                </a:path>
                <a:path w="61594" h="315594">
                  <a:moveTo>
                    <a:pt x="60972" y="280416"/>
                  </a:moveTo>
                  <a:lnTo>
                    <a:pt x="0" y="280416"/>
                  </a:lnTo>
                  <a:lnTo>
                    <a:pt x="0" y="292608"/>
                  </a:lnTo>
                  <a:lnTo>
                    <a:pt x="60972" y="292608"/>
                  </a:lnTo>
                  <a:lnTo>
                    <a:pt x="60972" y="280416"/>
                  </a:lnTo>
                  <a:close/>
                </a:path>
                <a:path w="61594" h="315594">
                  <a:moveTo>
                    <a:pt x="60972" y="257568"/>
                  </a:moveTo>
                  <a:lnTo>
                    <a:pt x="0" y="257568"/>
                  </a:lnTo>
                  <a:lnTo>
                    <a:pt x="0" y="269760"/>
                  </a:lnTo>
                  <a:lnTo>
                    <a:pt x="60972" y="269760"/>
                  </a:lnTo>
                  <a:lnTo>
                    <a:pt x="60972" y="257568"/>
                  </a:lnTo>
                  <a:close/>
                </a:path>
                <a:path w="61594" h="315594">
                  <a:moveTo>
                    <a:pt x="60972" y="233184"/>
                  </a:moveTo>
                  <a:lnTo>
                    <a:pt x="0" y="233184"/>
                  </a:lnTo>
                  <a:lnTo>
                    <a:pt x="0" y="245376"/>
                  </a:lnTo>
                  <a:lnTo>
                    <a:pt x="60972" y="245376"/>
                  </a:lnTo>
                  <a:lnTo>
                    <a:pt x="60972" y="233184"/>
                  </a:lnTo>
                  <a:close/>
                </a:path>
                <a:path w="61594" h="315594">
                  <a:moveTo>
                    <a:pt x="60972" y="210324"/>
                  </a:moveTo>
                  <a:lnTo>
                    <a:pt x="0" y="210324"/>
                  </a:lnTo>
                  <a:lnTo>
                    <a:pt x="0" y="222516"/>
                  </a:lnTo>
                  <a:lnTo>
                    <a:pt x="60972" y="222516"/>
                  </a:lnTo>
                  <a:lnTo>
                    <a:pt x="60972" y="210324"/>
                  </a:lnTo>
                  <a:close/>
                </a:path>
                <a:path w="61594" h="315594">
                  <a:moveTo>
                    <a:pt x="60972" y="187452"/>
                  </a:moveTo>
                  <a:lnTo>
                    <a:pt x="0" y="187452"/>
                  </a:lnTo>
                  <a:lnTo>
                    <a:pt x="0" y="199644"/>
                  </a:lnTo>
                  <a:lnTo>
                    <a:pt x="60972" y="199644"/>
                  </a:lnTo>
                  <a:lnTo>
                    <a:pt x="60972" y="187452"/>
                  </a:lnTo>
                  <a:close/>
                </a:path>
                <a:path w="61594" h="315594">
                  <a:moveTo>
                    <a:pt x="60972" y="163068"/>
                  </a:moveTo>
                  <a:lnTo>
                    <a:pt x="0" y="163068"/>
                  </a:lnTo>
                  <a:lnTo>
                    <a:pt x="0" y="175260"/>
                  </a:lnTo>
                  <a:lnTo>
                    <a:pt x="60972" y="175260"/>
                  </a:lnTo>
                  <a:lnTo>
                    <a:pt x="60972" y="163068"/>
                  </a:lnTo>
                  <a:close/>
                </a:path>
                <a:path w="61594" h="315594">
                  <a:moveTo>
                    <a:pt x="60972" y="140208"/>
                  </a:moveTo>
                  <a:lnTo>
                    <a:pt x="0" y="140208"/>
                  </a:lnTo>
                  <a:lnTo>
                    <a:pt x="0" y="152400"/>
                  </a:lnTo>
                  <a:lnTo>
                    <a:pt x="60972" y="152400"/>
                  </a:lnTo>
                  <a:lnTo>
                    <a:pt x="60972" y="140208"/>
                  </a:lnTo>
                  <a:close/>
                </a:path>
                <a:path w="61594" h="315594">
                  <a:moveTo>
                    <a:pt x="60972" y="115824"/>
                  </a:moveTo>
                  <a:lnTo>
                    <a:pt x="0" y="115824"/>
                  </a:lnTo>
                  <a:lnTo>
                    <a:pt x="0" y="128016"/>
                  </a:lnTo>
                  <a:lnTo>
                    <a:pt x="60972" y="128016"/>
                  </a:lnTo>
                  <a:lnTo>
                    <a:pt x="60972" y="115824"/>
                  </a:lnTo>
                  <a:close/>
                </a:path>
                <a:path w="61594" h="315594">
                  <a:moveTo>
                    <a:pt x="60972" y="92976"/>
                  </a:moveTo>
                  <a:lnTo>
                    <a:pt x="0" y="92976"/>
                  </a:lnTo>
                  <a:lnTo>
                    <a:pt x="0" y="105168"/>
                  </a:lnTo>
                  <a:lnTo>
                    <a:pt x="60972" y="105168"/>
                  </a:lnTo>
                  <a:lnTo>
                    <a:pt x="60972" y="92976"/>
                  </a:lnTo>
                  <a:close/>
                </a:path>
                <a:path w="61594" h="315594">
                  <a:moveTo>
                    <a:pt x="60972" y="70104"/>
                  </a:moveTo>
                  <a:lnTo>
                    <a:pt x="0" y="70104"/>
                  </a:lnTo>
                  <a:lnTo>
                    <a:pt x="0" y="82296"/>
                  </a:lnTo>
                  <a:lnTo>
                    <a:pt x="60972" y="82296"/>
                  </a:lnTo>
                  <a:lnTo>
                    <a:pt x="60972" y="70104"/>
                  </a:lnTo>
                  <a:close/>
                </a:path>
                <a:path w="61594" h="315594">
                  <a:moveTo>
                    <a:pt x="60972" y="45720"/>
                  </a:moveTo>
                  <a:lnTo>
                    <a:pt x="0" y="45720"/>
                  </a:lnTo>
                  <a:lnTo>
                    <a:pt x="0" y="57912"/>
                  </a:lnTo>
                  <a:lnTo>
                    <a:pt x="60972" y="57912"/>
                  </a:lnTo>
                  <a:lnTo>
                    <a:pt x="60972" y="45720"/>
                  </a:lnTo>
                  <a:close/>
                </a:path>
                <a:path w="61594" h="315594">
                  <a:moveTo>
                    <a:pt x="60972" y="22872"/>
                  </a:moveTo>
                  <a:lnTo>
                    <a:pt x="0" y="22872"/>
                  </a:lnTo>
                  <a:lnTo>
                    <a:pt x="0" y="35064"/>
                  </a:lnTo>
                  <a:lnTo>
                    <a:pt x="60972" y="35064"/>
                  </a:lnTo>
                  <a:lnTo>
                    <a:pt x="60972" y="22872"/>
                  </a:lnTo>
                  <a:close/>
                </a:path>
                <a:path w="61594" h="315594">
                  <a:moveTo>
                    <a:pt x="60972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60972" y="12192"/>
                  </a:lnTo>
                  <a:lnTo>
                    <a:pt x="60972" y="0"/>
                  </a:lnTo>
                  <a:close/>
                </a:path>
              </a:pathLst>
            </a:custGeom>
            <a:solidFill>
              <a:srgbClr val="AAA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2515351" y="5507140"/>
              <a:ext cx="628015" cy="577215"/>
            </a:xfrm>
            <a:custGeom>
              <a:avLst/>
              <a:gdLst/>
              <a:ahLst/>
              <a:cxnLst/>
              <a:rect l="l" t="t" r="r" b="b"/>
              <a:pathLst>
                <a:path w="628014" h="577214">
                  <a:moveTo>
                    <a:pt x="71544" y="513167"/>
                  </a:moveTo>
                  <a:lnTo>
                    <a:pt x="58847" y="500467"/>
                  </a:lnTo>
                </a:path>
                <a:path w="628014" h="577214">
                  <a:moveTo>
                    <a:pt x="58847" y="500467"/>
                  </a:moveTo>
                  <a:lnTo>
                    <a:pt x="46150" y="487767"/>
                  </a:lnTo>
                </a:path>
                <a:path w="628014" h="577214">
                  <a:moveTo>
                    <a:pt x="46150" y="487767"/>
                  </a:moveTo>
                  <a:lnTo>
                    <a:pt x="33452" y="475067"/>
                  </a:lnTo>
                </a:path>
                <a:path w="628014" h="577214">
                  <a:moveTo>
                    <a:pt x="33452" y="475067"/>
                  </a:moveTo>
                  <a:lnTo>
                    <a:pt x="20755" y="462367"/>
                  </a:lnTo>
                </a:path>
                <a:path w="628014" h="577214">
                  <a:moveTo>
                    <a:pt x="20755" y="462367"/>
                  </a:moveTo>
                  <a:lnTo>
                    <a:pt x="12191" y="453801"/>
                  </a:lnTo>
                </a:path>
                <a:path w="628014" h="577214">
                  <a:moveTo>
                    <a:pt x="8058" y="449667"/>
                  </a:moveTo>
                  <a:lnTo>
                    <a:pt x="7620" y="449228"/>
                  </a:lnTo>
                </a:path>
                <a:path w="628014" h="577214">
                  <a:moveTo>
                    <a:pt x="127197" y="527332"/>
                  </a:moveTo>
                  <a:lnTo>
                    <a:pt x="125732" y="525867"/>
                  </a:lnTo>
                </a:path>
                <a:path w="628014" h="577214">
                  <a:moveTo>
                    <a:pt x="125732" y="525867"/>
                  </a:moveTo>
                  <a:lnTo>
                    <a:pt x="113041" y="513167"/>
                  </a:lnTo>
                </a:path>
                <a:path w="628014" h="577214">
                  <a:moveTo>
                    <a:pt x="113041" y="513167"/>
                  </a:moveTo>
                  <a:lnTo>
                    <a:pt x="100350" y="500467"/>
                  </a:lnTo>
                </a:path>
                <a:path w="628014" h="577214">
                  <a:moveTo>
                    <a:pt x="100350" y="500467"/>
                  </a:moveTo>
                  <a:lnTo>
                    <a:pt x="87658" y="487767"/>
                  </a:lnTo>
                </a:path>
                <a:path w="628014" h="577214">
                  <a:moveTo>
                    <a:pt x="87658" y="487767"/>
                  </a:moveTo>
                  <a:lnTo>
                    <a:pt x="74967" y="475067"/>
                  </a:lnTo>
                </a:path>
                <a:path w="628014" h="577214">
                  <a:moveTo>
                    <a:pt x="74967" y="475067"/>
                  </a:moveTo>
                  <a:lnTo>
                    <a:pt x="62276" y="462367"/>
                  </a:lnTo>
                </a:path>
                <a:path w="628014" h="577214">
                  <a:moveTo>
                    <a:pt x="62276" y="462367"/>
                  </a:moveTo>
                  <a:lnTo>
                    <a:pt x="24203" y="424267"/>
                  </a:lnTo>
                </a:path>
                <a:path w="628014" h="577214">
                  <a:moveTo>
                    <a:pt x="24203" y="424267"/>
                  </a:moveTo>
                  <a:lnTo>
                    <a:pt x="0" y="400047"/>
                  </a:lnTo>
                </a:path>
                <a:path w="628014" h="577214">
                  <a:moveTo>
                    <a:pt x="179245" y="538567"/>
                  </a:moveTo>
                  <a:lnTo>
                    <a:pt x="166548" y="525867"/>
                  </a:lnTo>
                </a:path>
                <a:path w="628014" h="577214">
                  <a:moveTo>
                    <a:pt x="166548" y="525867"/>
                  </a:moveTo>
                  <a:lnTo>
                    <a:pt x="153851" y="513167"/>
                  </a:lnTo>
                </a:path>
                <a:path w="628014" h="577214">
                  <a:moveTo>
                    <a:pt x="153851" y="513167"/>
                  </a:moveTo>
                  <a:lnTo>
                    <a:pt x="141154" y="500467"/>
                  </a:lnTo>
                </a:path>
                <a:path w="628014" h="577214">
                  <a:moveTo>
                    <a:pt x="141154" y="500467"/>
                  </a:moveTo>
                  <a:lnTo>
                    <a:pt x="128457" y="487767"/>
                  </a:lnTo>
                </a:path>
                <a:path w="628014" h="577214">
                  <a:moveTo>
                    <a:pt x="128457" y="487767"/>
                  </a:moveTo>
                  <a:lnTo>
                    <a:pt x="115761" y="475067"/>
                  </a:lnTo>
                </a:path>
                <a:path w="628014" h="577214">
                  <a:moveTo>
                    <a:pt x="115761" y="475067"/>
                  </a:moveTo>
                  <a:lnTo>
                    <a:pt x="103064" y="462367"/>
                  </a:lnTo>
                </a:path>
                <a:path w="628014" h="577214">
                  <a:moveTo>
                    <a:pt x="103064" y="462367"/>
                  </a:moveTo>
                  <a:lnTo>
                    <a:pt x="64973" y="424267"/>
                  </a:lnTo>
                </a:path>
                <a:path w="628014" h="577214">
                  <a:moveTo>
                    <a:pt x="64973" y="424267"/>
                  </a:moveTo>
                  <a:lnTo>
                    <a:pt x="26883" y="386167"/>
                  </a:lnTo>
                </a:path>
                <a:path w="628014" h="577214">
                  <a:moveTo>
                    <a:pt x="26883" y="386167"/>
                  </a:moveTo>
                  <a:lnTo>
                    <a:pt x="159" y="359436"/>
                  </a:lnTo>
                </a:path>
                <a:path w="628014" h="577214">
                  <a:moveTo>
                    <a:pt x="220483" y="538567"/>
                  </a:moveTo>
                  <a:lnTo>
                    <a:pt x="207786" y="525867"/>
                  </a:lnTo>
                </a:path>
                <a:path w="628014" h="577214">
                  <a:moveTo>
                    <a:pt x="207786" y="525867"/>
                  </a:moveTo>
                  <a:lnTo>
                    <a:pt x="195089" y="513167"/>
                  </a:lnTo>
                </a:path>
                <a:path w="628014" h="577214">
                  <a:moveTo>
                    <a:pt x="195089" y="513167"/>
                  </a:moveTo>
                  <a:lnTo>
                    <a:pt x="182392" y="500467"/>
                  </a:lnTo>
                </a:path>
                <a:path w="628014" h="577214">
                  <a:moveTo>
                    <a:pt x="182392" y="500467"/>
                  </a:moveTo>
                  <a:lnTo>
                    <a:pt x="169696" y="487767"/>
                  </a:lnTo>
                </a:path>
                <a:path w="628014" h="577214">
                  <a:moveTo>
                    <a:pt x="169696" y="487767"/>
                  </a:moveTo>
                  <a:lnTo>
                    <a:pt x="156999" y="475067"/>
                  </a:lnTo>
                </a:path>
                <a:path w="628014" h="577214">
                  <a:moveTo>
                    <a:pt x="156999" y="475067"/>
                  </a:moveTo>
                  <a:lnTo>
                    <a:pt x="144302" y="462367"/>
                  </a:lnTo>
                </a:path>
                <a:path w="628014" h="577214">
                  <a:moveTo>
                    <a:pt x="144302" y="462367"/>
                  </a:moveTo>
                  <a:lnTo>
                    <a:pt x="106211" y="424267"/>
                  </a:lnTo>
                </a:path>
                <a:path w="628014" h="577214">
                  <a:moveTo>
                    <a:pt x="106211" y="424267"/>
                  </a:moveTo>
                  <a:lnTo>
                    <a:pt x="68121" y="386167"/>
                  </a:lnTo>
                </a:path>
                <a:path w="628014" h="577214">
                  <a:moveTo>
                    <a:pt x="68121" y="386167"/>
                  </a:moveTo>
                  <a:lnTo>
                    <a:pt x="17334" y="335367"/>
                  </a:lnTo>
                </a:path>
                <a:path w="628014" h="577214">
                  <a:moveTo>
                    <a:pt x="17334" y="335367"/>
                  </a:moveTo>
                  <a:lnTo>
                    <a:pt x="3705" y="321734"/>
                  </a:lnTo>
                </a:path>
                <a:path w="628014" h="577214">
                  <a:moveTo>
                    <a:pt x="274323" y="551267"/>
                  </a:moveTo>
                  <a:lnTo>
                    <a:pt x="261626" y="538567"/>
                  </a:lnTo>
                </a:path>
                <a:path w="628014" h="577214">
                  <a:moveTo>
                    <a:pt x="261626" y="538567"/>
                  </a:moveTo>
                  <a:lnTo>
                    <a:pt x="248929" y="525867"/>
                  </a:lnTo>
                </a:path>
                <a:path w="628014" h="577214">
                  <a:moveTo>
                    <a:pt x="248929" y="525867"/>
                  </a:moveTo>
                  <a:lnTo>
                    <a:pt x="236232" y="513167"/>
                  </a:lnTo>
                </a:path>
                <a:path w="628014" h="577214">
                  <a:moveTo>
                    <a:pt x="236232" y="513167"/>
                  </a:moveTo>
                  <a:lnTo>
                    <a:pt x="223535" y="500467"/>
                  </a:lnTo>
                </a:path>
                <a:path w="628014" h="577214">
                  <a:moveTo>
                    <a:pt x="223535" y="500467"/>
                  </a:moveTo>
                  <a:lnTo>
                    <a:pt x="210839" y="487767"/>
                  </a:lnTo>
                </a:path>
                <a:path w="628014" h="577214">
                  <a:moveTo>
                    <a:pt x="210839" y="487767"/>
                  </a:moveTo>
                  <a:lnTo>
                    <a:pt x="198142" y="475067"/>
                  </a:lnTo>
                </a:path>
                <a:path w="628014" h="577214">
                  <a:moveTo>
                    <a:pt x="198142" y="475067"/>
                  </a:moveTo>
                  <a:lnTo>
                    <a:pt x="185445" y="462367"/>
                  </a:lnTo>
                </a:path>
                <a:path w="628014" h="577214">
                  <a:moveTo>
                    <a:pt x="185445" y="462367"/>
                  </a:moveTo>
                  <a:lnTo>
                    <a:pt x="147354" y="424267"/>
                  </a:lnTo>
                </a:path>
                <a:path w="628014" h="577214">
                  <a:moveTo>
                    <a:pt x="147354" y="424267"/>
                  </a:moveTo>
                  <a:lnTo>
                    <a:pt x="109264" y="386167"/>
                  </a:lnTo>
                </a:path>
                <a:path w="628014" h="577214">
                  <a:moveTo>
                    <a:pt x="109264" y="386167"/>
                  </a:moveTo>
                  <a:lnTo>
                    <a:pt x="58477" y="335367"/>
                  </a:lnTo>
                </a:path>
                <a:path w="628014" h="577214">
                  <a:moveTo>
                    <a:pt x="58477" y="335367"/>
                  </a:moveTo>
                  <a:lnTo>
                    <a:pt x="8988" y="285865"/>
                  </a:lnTo>
                </a:path>
                <a:path w="628014" h="577214">
                  <a:moveTo>
                    <a:pt x="318220" y="554205"/>
                  </a:moveTo>
                  <a:lnTo>
                    <a:pt x="315282" y="551267"/>
                  </a:lnTo>
                </a:path>
                <a:path w="628014" h="577214">
                  <a:moveTo>
                    <a:pt x="315282" y="551267"/>
                  </a:moveTo>
                  <a:lnTo>
                    <a:pt x="302579" y="538567"/>
                  </a:lnTo>
                </a:path>
                <a:path w="628014" h="577214">
                  <a:moveTo>
                    <a:pt x="302579" y="538567"/>
                  </a:moveTo>
                  <a:lnTo>
                    <a:pt x="289877" y="525867"/>
                  </a:lnTo>
                </a:path>
                <a:path w="628014" h="577214">
                  <a:moveTo>
                    <a:pt x="289877" y="525867"/>
                  </a:moveTo>
                  <a:lnTo>
                    <a:pt x="277174" y="513167"/>
                  </a:lnTo>
                </a:path>
                <a:path w="628014" h="577214">
                  <a:moveTo>
                    <a:pt x="277174" y="513167"/>
                  </a:moveTo>
                  <a:lnTo>
                    <a:pt x="264472" y="500467"/>
                  </a:lnTo>
                </a:path>
                <a:path w="628014" h="577214">
                  <a:moveTo>
                    <a:pt x="264472" y="500467"/>
                  </a:moveTo>
                  <a:lnTo>
                    <a:pt x="251769" y="487767"/>
                  </a:lnTo>
                </a:path>
                <a:path w="628014" h="577214">
                  <a:moveTo>
                    <a:pt x="251769" y="487767"/>
                  </a:moveTo>
                  <a:lnTo>
                    <a:pt x="239067" y="475067"/>
                  </a:lnTo>
                </a:path>
                <a:path w="628014" h="577214">
                  <a:moveTo>
                    <a:pt x="239067" y="475067"/>
                  </a:moveTo>
                  <a:lnTo>
                    <a:pt x="226364" y="462367"/>
                  </a:lnTo>
                </a:path>
                <a:path w="628014" h="577214">
                  <a:moveTo>
                    <a:pt x="226364" y="462367"/>
                  </a:moveTo>
                  <a:lnTo>
                    <a:pt x="188257" y="424267"/>
                  </a:lnTo>
                </a:path>
                <a:path w="628014" h="577214">
                  <a:moveTo>
                    <a:pt x="188257" y="424267"/>
                  </a:moveTo>
                  <a:lnTo>
                    <a:pt x="150150" y="386167"/>
                  </a:lnTo>
                </a:path>
                <a:path w="628014" h="577214">
                  <a:moveTo>
                    <a:pt x="150150" y="386167"/>
                  </a:moveTo>
                  <a:lnTo>
                    <a:pt x="99340" y="335367"/>
                  </a:lnTo>
                </a:path>
                <a:path w="628014" h="577214">
                  <a:moveTo>
                    <a:pt x="99340" y="335367"/>
                  </a:moveTo>
                  <a:lnTo>
                    <a:pt x="35827" y="271867"/>
                  </a:lnTo>
                </a:path>
                <a:path w="628014" h="577214">
                  <a:moveTo>
                    <a:pt x="35827" y="271867"/>
                  </a:moveTo>
                  <a:lnTo>
                    <a:pt x="14724" y="250767"/>
                  </a:lnTo>
                </a:path>
                <a:path w="628014" h="577214">
                  <a:moveTo>
                    <a:pt x="365949" y="560419"/>
                  </a:moveTo>
                  <a:lnTo>
                    <a:pt x="356799" y="551267"/>
                  </a:lnTo>
                </a:path>
                <a:path w="628014" h="577214">
                  <a:moveTo>
                    <a:pt x="356799" y="551267"/>
                  </a:moveTo>
                  <a:lnTo>
                    <a:pt x="344102" y="538567"/>
                  </a:lnTo>
                </a:path>
                <a:path w="628014" h="577214">
                  <a:moveTo>
                    <a:pt x="344102" y="538567"/>
                  </a:moveTo>
                  <a:lnTo>
                    <a:pt x="331405" y="525867"/>
                  </a:lnTo>
                </a:path>
                <a:path w="628014" h="577214">
                  <a:moveTo>
                    <a:pt x="331405" y="525867"/>
                  </a:moveTo>
                  <a:lnTo>
                    <a:pt x="318708" y="513167"/>
                  </a:lnTo>
                </a:path>
                <a:path w="628014" h="577214">
                  <a:moveTo>
                    <a:pt x="318708" y="513167"/>
                  </a:moveTo>
                  <a:lnTo>
                    <a:pt x="306012" y="500467"/>
                  </a:lnTo>
                </a:path>
                <a:path w="628014" h="577214">
                  <a:moveTo>
                    <a:pt x="306012" y="500467"/>
                  </a:moveTo>
                  <a:lnTo>
                    <a:pt x="293315" y="487767"/>
                  </a:lnTo>
                </a:path>
                <a:path w="628014" h="577214">
                  <a:moveTo>
                    <a:pt x="293315" y="487767"/>
                  </a:moveTo>
                  <a:lnTo>
                    <a:pt x="280618" y="475067"/>
                  </a:lnTo>
                </a:path>
                <a:path w="628014" h="577214">
                  <a:moveTo>
                    <a:pt x="280618" y="475067"/>
                  </a:moveTo>
                  <a:lnTo>
                    <a:pt x="267921" y="462367"/>
                  </a:lnTo>
                </a:path>
                <a:path w="628014" h="577214">
                  <a:moveTo>
                    <a:pt x="267921" y="462367"/>
                  </a:moveTo>
                  <a:lnTo>
                    <a:pt x="229831" y="424267"/>
                  </a:lnTo>
                </a:path>
                <a:path w="628014" h="577214">
                  <a:moveTo>
                    <a:pt x="229831" y="424267"/>
                  </a:moveTo>
                  <a:lnTo>
                    <a:pt x="191740" y="386167"/>
                  </a:lnTo>
                </a:path>
                <a:path w="628014" h="577214">
                  <a:moveTo>
                    <a:pt x="191740" y="386167"/>
                  </a:moveTo>
                  <a:lnTo>
                    <a:pt x="140953" y="335367"/>
                  </a:lnTo>
                </a:path>
                <a:path w="628014" h="577214">
                  <a:moveTo>
                    <a:pt x="140953" y="335367"/>
                  </a:moveTo>
                  <a:lnTo>
                    <a:pt x="77469" y="271867"/>
                  </a:lnTo>
                </a:path>
                <a:path w="628014" h="577214">
                  <a:moveTo>
                    <a:pt x="77469" y="271867"/>
                  </a:moveTo>
                  <a:lnTo>
                    <a:pt x="20548" y="214931"/>
                  </a:lnTo>
                </a:path>
                <a:path w="628014" h="577214">
                  <a:moveTo>
                    <a:pt x="410384" y="563967"/>
                  </a:moveTo>
                  <a:lnTo>
                    <a:pt x="397681" y="551267"/>
                  </a:lnTo>
                </a:path>
                <a:path w="628014" h="577214">
                  <a:moveTo>
                    <a:pt x="397681" y="551267"/>
                  </a:moveTo>
                  <a:lnTo>
                    <a:pt x="384979" y="538567"/>
                  </a:lnTo>
                </a:path>
                <a:path w="628014" h="577214">
                  <a:moveTo>
                    <a:pt x="384979" y="538567"/>
                  </a:moveTo>
                  <a:lnTo>
                    <a:pt x="372276" y="525867"/>
                  </a:lnTo>
                </a:path>
                <a:path w="628014" h="577214">
                  <a:moveTo>
                    <a:pt x="372276" y="525867"/>
                  </a:moveTo>
                  <a:lnTo>
                    <a:pt x="359574" y="513167"/>
                  </a:lnTo>
                </a:path>
                <a:path w="628014" h="577214">
                  <a:moveTo>
                    <a:pt x="359574" y="513167"/>
                  </a:moveTo>
                  <a:lnTo>
                    <a:pt x="346871" y="500467"/>
                  </a:lnTo>
                </a:path>
                <a:path w="628014" h="577214">
                  <a:moveTo>
                    <a:pt x="346871" y="500467"/>
                  </a:moveTo>
                  <a:lnTo>
                    <a:pt x="334169" y="487767"/>
                  </a:lnTo>
                </a:path>
                <a:path w="628014" h="577214">
                  <a:moveTo>
                    <a:pt x="334169" y="487767"/>
                  </a:moveTo>
                  <a:lnTo>
                    <a:pt x="321466" y="475067"/>
                  </a:lnTo>
                </a:path>
                <a:path w="628014" h="577214">
                  <a:moveTo>
                    <a:pt x="321466" y="475067"/>
                  </a:moveTo>
                  <a:lnTo>
                    <a:pt x="308764" y="462367"/>
                  </a:lnTo>
                </a:path>
                <a:path w="628014" h="577214">
                  <a:moveTo>
                    <a:pt x="308764" y="462367"/>
                  </a:moveTo>
                  <a:lnTo>
                    <a:pt x="270656" y="424267"/>
                  </a:lnTo>
                </a:path>
                <a:path w="628014" h="577214">
                  <a:moveTo>
                    <a:pt x="270656" y="424267"/>
                  </a:moveTo>
                  <a:lnTo>
                    <a:pt x="232549" y="386167"/>
                  </a:lnTo>
                </a:path>
                <a:path w="628014" h="577214">
                  <a:moveTo>
                    <a:pt x="232549" y="386167"/>
                  </a:moveTo>
                  <a:lnTo>
                    <a:pt x="181739" y="335367"/>
                  </a:lnTo>
                </a:path>
                <a:path w="628014" h="577214">
                  <a:moveTo>
                    <a:pt x="181739" y="335367"/>
                  </a:moveTo>
                  <a:lnTo>
                    <a:pt x="118227" y="271867"/>
                  </a:lnTo>
                </a:path>
                <a:path w="628014" h="577214">
                  <a:moveTo>
                    <a:pt x="118227" y="271867"/>
                  </a:moveTo>
                  <a:lnTo>
                    <a:pt x="26272" y="179930"/>
                  </a:lnTo>
                </a:path>
                <a:path w="628014" h="577214">
                  <a:moveTo>
                    <a:pt x="459954" y="573424"/>
                  </a:moveTo>
                  <a:lnTo>
                    <a:pt x="450503" y="563967"/>
                  </a:lnTo>
                </a:path>
                <a:path w="628014" h="577214">
                  <a:moveTo>
                    <a:pt x="450503" y="563967"/>
                  </a:moveTo>
                  <a:lnTo>
                    <a:pt x="437812" y="551267"/>
                  </a:lnTo>
                </a:path>
                <a:path w="628014" h="577214">
                  <a:moveTo>
                    <a:pt x="437812" y="551267"/>
                  </a:moveTo>
                  <a:lnTo>
                    <a:pt x="425121" y="538567"/>
                  </a:lnTo>
                </a:path>
                <a:path w="628014" h="577214">
                  <a:moveTo>
                    <a:pt x="425121" y="538567"/>
                  </a:moveTo>
                  <a:lnTo>
                    <a:pt x="412430" y="525867"/>
                  </a:lnTo>
                </a:path>
                <a:path w="628014" h="577214">
                  <a:moveTo>
                    <a:pt x="412430" y="525867"/>
                  </a:moveTo>
                  <a:lnTo>
                    <a:pt x="399739" y="513167"/>
                  </a:lnTo>
                </a:path>
                <a:path w="628014" h="577214">
                  <a:moveTo>
                    <a:pt x="399739" y="513167"/>
                  </a:moveTo>
                  <a:lnTo>
                    <a:pt x="387047" y="500467"/>
                  </a:lnTo>
                </a:path>
                <a:path w="628014" h="577214">
                  <a:moveTo>
                    <a:pt x="387047" y="500467"/>
                  </a:moveTo>
                  <a:lnTo>
                    <a:pt x="374356" y="487767"/>
                  </a:lnTo>
                </a:path>
                <a:path w="628014" h="577214">
                  <a:moveTo>
                    <a:pt x="374356" y="487767"/>
                  </a:moveTo>
                  <a:lnTo>
                    <a:pt x="361665" y="475067"/>
                  </a:lnTo>
                </a:path>
                <a:path w="628014" h="577214">
                  <a:moveTo>
                    <a:pt x="361665" y="475067"/>
                  </a:moveTo>
                  <a:lnTo>
                    <a:pt x="348974" y="462367"/>
                  </a:lnTo>
                </a:path>
                <a:path w="628014" h="577214">
                  <a:moveTo>
                    <a:pt x="348974" y="462367"/>
                  </a:moveTo>
                  <a:lnTo>
                    <a:pt x="310900" y="424267"/>
                  </a:lnTo>
                </a:path>
                <a:path w="628014" h="577214">
                  <a:moveTo>
                    <a:pt x="310900" y="424267"/>
                  </a:moveTo>
                  <a:lnTo>
                    <a:pt x="272827" y="386167"/>
                  </a:lnTo>
                </a:path>
                <a:path w="628014" h="577214">
                  <a:moveTo>
                    <a:pt x="272827" y="386167"/>
                  </a:moveTo>
                  <a:lnTo>
                    <a:pt x="222062" y="335367"/>
                  </a:lnTo>
                </a:path>
                <a:path w="628014" h="577214">
                  <a:moveTo>
                    <a:pt x="222062" y="335367"/>
                  </a:moveTo>
                  <a:lnTo>
                    <a:pt x="158606" y="271867"/>
                  </a:lnTo>
                </a:path>
                <a:path w="628014" h="577214">
                  <a:moveTo>
                    <a:pt x="158606" y="271867"/>
                  </a:moveTo>
                  <a:lnTo>
                    <a:pt x="30610" y="143781"/>
                  </a:lnTo>
                </a:path>
                <a:path w="628014" h="577214">
                  <a:moveTo>
                    <a:pt x="505485" y="576667"/>
                  </a:moveTo>
                  <a:lnTo>
                    <a:pt x="492783" y="563967"/>
                  </a:lnTo>
                </a:path>
                <a:path w="628014" h="577214">
                  <a:moveTo>
                    <a:pt x="492783" y="563967"/>
                  </a:moveTo>
                  <a:lnTo>
                    <a:pt x="480080" y="551267"/>
                  </a:lnTo>
                </a:path>
                <a:path w="628014" h="577214">
                  <a:moveTo>
                    <a:pt x="480080" y="551267"/>
                  </a:moveTo>
                  <a:lnTo>
                    <a:pt x="467378" y="538567"/>
                  </a:lnTo>
                </a:path>
                <a:path w="628014" h="577214">
                  <a:moveTo>
                    <a:pt x="467378" y="538567"/>
                  </a:moveTo>
                  <a:lnTo>
                    <a:pt x="454676" y="525867"/>
                  </a:lnTo>
                </a:path>
                <a:path w="628014" h="577214">
                  <a:moveTo>
                    <a:pt x="454676" y="525867"/>
                  </a:moveTo>
                  <a:lnTo>
                    <a:pt x="441973" y="513167"/>
                  </a:lnTo>
                </a:path>
                <a:path w="628014" h="577214">
                  <a:moveTo>
                    <a:pt x="441973" y="513167"/>
                  </a:moveTo>
                  <a:lnTo>
                    <a:pt x="429271" y="500467"/>
                  </a:lnTo>
                </a:path>
                <a:path w="628014" h="577214">
                  <a:moveTo>
                    <a:pt x="429271" y="500467"/>
                  </a:moveTo>
                  <a:lnTo>
                    <a:pt x="416568" y="487767"/>
                  </a:lnTo>
                </a:path>
                <a:path w="628014" h="577214">
                  <a:moveTo>
                    <a:pt x="416568" y="487767"/>
                  </a:moveTo>
                  <a:lnTo>
                    <a:pt x="403866" y="475067"/>
                  </a:lnTo>
                </a:path>
                <a:path w="628014" h="577214">
                  <a:moveTo>
                    <a:pt x="403866" y="475067"/>
                  </a:moveTo>
                  <a:lnTo>
                    <a:pt x="391163" y="462367"/>
                  </a:lnTo>
                </a:path>
                <a:path w="628014" h="577214">
                  <a:moveTo>
                    <a:pt x="391163" y="462367"/>
                  </a:moveTo>
                  <a:lnTo>
                    <a:pt x="353056" y="424267"/>
                  </a:lnTo>
                </a:path>
                <a:path w="628014" h="577214">
                  <a:moveTo>
                    <a:pt x="353056" y="424267"/>
                  </a:moveTo>
                  <a:lnTo>
                    <a:pt x="314948" y="386167"/>
                  </a:lnTo>
                </a:path>
                <a:path w="628014" h="577214">
                  <a:moveTo>
                    <a:pt x="314948" y="386167"/>
                  </a:moveTo>
                  <a:lnTo>
                    <a:pt x="264138" y="335367"/>
                  </a:lnTo>
                </a:path>
                <a:path w="628014" h="577214">
                  <a:moveTo>
                    <a:pt x="264138" y="335367"/>
                  </a:moveTo>
                  <a:lnTo>
                    <a:pt x="200626" y="271867"/>
                  </a:lnTo>
                </a:path>
                <a:path w="628014" h="577214">
                  <a:moveTo>
                    <a:pt x="200626" y="271867"/>
                  </a:moveTo>
                  <a:lnTo>
                    <a:pt x="35637" y="106910"/>
                  </a:lnTo>
                </a:path>
                <a:path w="628014" h="577214">
                  <a:moveTo>
                    <a:pt x="545652" y="576667"/>
                  </a:moveTo>
                  <a:lnTo>
                    <a:pt x="532961" y="563967"/>
                  </a:lnTo>
                </a:path>
                <a:path w="628014" h="577214">
                  <a:moveTo>
                    <a:pt x="532961" y="563967"/>
                  </a:moveTo>
                  <a:lnTo>
                    <a:pt x="520270" y="551267"/>
                  </a:lnTo>
                </a:path>
                <a:path w="628014" h="577214">
                  <a:moveTo>
                    <a:pt x="520270" y="551267"/>
                  </a:moveTo>
                  <a:lnTo>
                    <a:pt x="507579" y="538567"/>
                  </a:lnTo>
                </a:path>
                <a:path w="628014" h="577214">
                  <a:moveTo>
                    <a:pt x="507579" y="538567"/>
                  </a:moveTo>
                  <a:lnTo>
                    <a:pt x="494887" y="525867"/>
                  </a:lnTo>
                </a:path>
                <a:path w="628014" h="577214">
                  <a:moveTo>
                    <a:pt x="494887" y="525867"/>
                  </a:moveTo>
                  <a:lnTo>
                    <a:pt x="482196" y="513167"/>
                  </a:lnTo>
                </a:path>
                <a:path w="628014" h="577214">
                  <a:moveTo>
                    <a:pt x="482196" y="513167"/>
                  </a:moveTo>
                  <a:lnTo>
                    <a:pt x="469505" y="500467"/>
                  </a:lnTo>
                </a:path>
                <a:path w="628014" h="577214">
                  <a:moveTo>
                    <a:pt x="469505" y="500467"/>
                  </a:moveTo>
                  <a:lnTo>
                    <a:pt x="456814" y="487767"/>
                  </a:lnTo>
                </a:path>
                <a:path w="628014" h="577214">
                  <a:moveTo>
                    <a:pt x="456814" y="487767"/>
                  </a:moveTo>
                  <a:lnTo>
                    <a:pt x="444123" y="475067"/>
                  </a:lnTo>
                </a:path>
                <a:path w="628014" h="577214">
                  <a:moveTo>
                    <a:pt x="444123" y="475067"/>
                  </a:moveTo>
                  <a:lnTo>
                    <a:pt x="431432" y="462367"/>
                  </a:lnTo>
                </a:path>
                <a:path w="628014" h="577214">
                  <a:moveTo>
                    <a:pt x="431432" y="462367"/>
                  </a:moveTo>
                  <a:lnTo>
                    <a:pt x="393358" y="424267"/>
                  </a:lnTo>
                </a:path>
                <a:path w="628014" h="577214">
                  <a:moveTo>
                    <a:pt x="393358" y="424267"/>
                  </a:moveTo>
                  <a:lnTo>
                    <a:pt x="355285" y="386167"/>
                  </a:lnTo>
                </a:path>
                <a:path w="628014" h="577214">
                  <a:moveTo>
                    <a:pt x="355285" y="386167"/>
                  </a:moveTo>
                  <a:lnTo>
                    <a:pt x="304520" y="335367"/>
                  </a:lnTo>
                </a:path>
                <a:path w="628014" h="577214">
                  <a:moveTo>
                    <a:pt x="304520" y="335367"/>
                  </a:moveTo>
                  <a:lnTo>
                    <a:pt x="241064" y="271867"/>
                  </a:lnTo>
                </a:path>
                <a:path w="628014" h="577214">
                  <a:moveTo>
                    <a:pt x="241064" y="271867"/>
                  </a:moveTo>
                  <a:lnTo>
                    <a:pt x="41478" y="72142"/>
                  </a:lnTo>
                </a:path>
                <a:path w="628014" h="577214">
                  <a:moveTo>
                    <a:pt x="586573" y="576667"/>
                  </a:moveTo>
                  <a:lnTo>
                    <a:pt x="573877" y="563967"/>
                  </a:lnTo>
                </a:path>
                <a:path w="628014" h="577214">
                  <a:moveTo>
                    <a:pt x="573877" y="563967"/>
                  </a:moveTo>
                  <a:lnTo>
                    <a:pt x="561180" y="551267"/>
                  </a:lnTo>
                </a:path>
                <a:path w="628014" h="577214">
                  <a:moveTo>
                    <a:pt x="561180" y="551267"/>
                  </a:moveTo>
                  <a:lnTo>
                    <a:pt x="548483" y="538567"/>
                  </a:lnTo>
                </a:path>
                <a:path w="628014" h="577214">
                  <a:moveTo>
                    <a:pt x="548483" y="538567"/>
                  </a:moveTo>
                  <a:lnTo>
                    <a:pt x="535786" y="525867"/>
                  </a:lnTo>
                </a:path>
                <a:path w="628014" h="577214">
                  <a:moveTo>
                    <a:pt x="535786" y="525867"/>
                  </a:moveTo>
                  <a:lnTo>
                    <a:pt x="523089" y="513167"/>
                  </a:lnTo>
                </a:path>
                <a:path w="628014" h="577214">
                  <a:moveTo>
                    <a:pt x="523089" y="513167"/>
                  </a:moveTo>
                  <a:lnTo>
                    <a:pt x="510392" y="500467"/>
                  </a:lnTo>
                </a:path>
                <a:path w="628014" h="577214">
                  <a:moveTo>
                    <a:pt x="510392" y="500467"/>
                  </a:moveTo>
                  <a:lnTo>
                    <a:pt x="497696" y="487767"/>
                  </a:lnTo>
                </a:path>
                <a:path w="628014" h="577214">
                  <a:moveTo>
                    <a:pt x="497696" y="487767"/>
                  </a:moveTo>
                  <a:lnTo>
                    <a:pt x="484999" y="475067"/>
                  </a:lnTo>
                </a:path>
                <a:path w="628014" h="577214">
                  <a:moveTo>
                    <a:pt x="484999" y="475067"/>
                  </a:moveTo>
                  <a:lnTo>
                    <a:pt x="472302" y="462367"/>
                  </a:lnTo>
                </a:path>
                <a:path w="628014" h="577214">
                  <a:moveTo>
                    <a:pt x="472302" y="462367"/>
                  </a:moveTo>
                  <a:lnTo>
                    <a:pt x="434212" y="424267"/>
                  </a:lnTo>
                </a:path>
                <a:path w="628014" h="577214">
                  <a:moveTo>
                    <a:pt x="434212" y="424267"/>
                  </a:moveTo>
                  <a:lnTo>
                    <a:pt x="396121" y="386167"/>
                  </a:lnTo>
                </a:path>
                <a:path w="628014" h="577214">
                  <a:moveTo>
                    <a:pt x="396121" y="386167"/>
                  </a:moveTo>
                  <a:lnTo>
                    <a:pt x="345334" y="335367"/>
                  </a:lnTo>
                </a:path>
                <a:path w="628014" h="577214">
                  <a:moveTo>
                    <a:pt x="345334" y="335367"/>
                  </a:moveTo>
                  <a:lnTo>
                    <a:pt x="281850" y="271867"/>
                  </a:lnTo>
                </a:path>
                <a:path w="628014" h="577214">
                  <a:moveTo>
                    <a:pt x="281850" y="271867"/>
                  </a:moveTo>
                  <a:lnTo>
                    <a:pt x="46635" y="36593"/>
                  </a:lnTo>
                </a:path>
                <a:path w="628014" h="577214">
                  <a:moveTo>
                    <a:pt x="627919" y="576667"/>
                  </a:moveTo>
                  <a:lnTo>
                    <a:pt x="615228" y="563967"/>
                  </a:lnTo>
                </a:path>
                <a:path w="628014" h="577214">
                  <a:moveTo>
                    <a:pt x="615228" y="563967"/>
                  </a:moveTo>
                  <a:lnTo>
                    <a:pt x="602537" y="551267"/>
                  </a:lnTo>
                </a:path>
                <a:path w="628014" h="577214">
                  <a:moveTo>
                    <a:pt x="602537" y="551267"/>
                  </a:moveTo>
                  <a:lnTo>
                    <a:pt x="589846" y="538567"/>
                  </a:lnTo>
                </a:path>
                <a:path w="628014" h="577214">
                  <a:moveTo>
                    <a:pt x="589846" y="538567"/>
                  </a:moveTo>
                  <a:lnTo>
                    <a:pt x="577155" y="525867"/>
                  </a:lnTo>
                </a:path>
                <a:path w="628014" h="577214">
                  <a:moveTo>
                    <a:pt x="577155" y="525867"/>
                  </a:moveTo>
                  <a:lnTo>
                    <a:pt x="564463" y="513167"/>
                  </a:lnTo>
                </a:path>
                <a:path w="628014" h="577214">
                  <a:moveTo>
                    <a:pt x="564463" y="513167"/>
                  </a:moveTo>
                  <a:lnTo>
                    <a:pt x="551772" y="500467"/>
                  </a:lnTo>
                </a:path>
                <a:path w="628014" h="577214">
                  <a:moveTo>
                    <a:pt x="551772" y="500467"/>
                  </a:moveTo>
                  <a:lnTo>
                    <a:pt x="539081" y="487767"/>
                  </a:lnTo>
                </a:path>
                <a:path w="628014" h="577214">
                  <a:moveTo>
                    <a:pt x="539081" y="487767"/>
                  </a:moveTo>
                  <a:lnTo>
                    <a:pt x="526390" y="475067"/>
                  </a:lnTo>
                </a:path>
                <a:path w="628014" h="577214">
                  <a:moveTo>
                    <a:pt x="526390" y="475067"/>
                  </a:moveTo>
                  <a:lnTo>
                    <a:pt x="513699" y="462367"/>
                  </a:lnTo>
                </a:path>
                <a:path w="628014" h="577214">
                  <a:moveTo>
                    <a:pt x="513699" y="462367"/>
                  </a:moveTo>
                  <a:lnTo>
                    <a:pt x="475625" y="424267"/>
                  </a:lnTo>
                </a:path>
                <a:path w="628014" h="577214">
                  <a:moveTo>
                    <a:pt x="475625" y="424267"/>
                  </a:moveTo>
                  <a:lnTo>
                    <a:pt x="437552" y="386167"/>
                  </a:lnTo>
                </a:path>
                <a:path w="628014" h="577214">
                  <a:moveTo>
                    <a:pt x="437552" y="386167"/>
                  </a:moveTo>
                  <a:lnTo>
                    <a:pt x="386787" y="335367"/>
                  </a:lnTo>
                </a:path>
                <a:path w="628014" h="577214">
                  <a:moveTo>
                    <a:pt x="386787" y="335367"/>
                  </a:moveTo>
                  <a:lnTo>
                    <a:pt x="323331" y="271867"/>
                  </a:lnTo>
                </a:path>
                <a:path w="628014" h="577214">
                  <a:moveTo>
                    <a:pt x="323331" y="271867"/>
                  </a:moveTo>
                  <a:lnTo>
                    <a:pt x="51653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1" name="object 211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878154" y="5777483"/>
              <a:ext cx="297149" cy="297223"/>
            </a:xfrm>
            <a:prstGeom prst="rect">
              <a:avLst/>
            </a:prstGeom>
          </p:spPr>
        </p:pic>
        <p:sp>
          <p:nvSpPr>
            <p:cNvPr id="212" name="object 212"/>
            <p:cNvSpPr/>
            <p:nvPr/>
          </p:nvSpPr>
          <p:spPr>
            <a:xfrm>
              <a:off x="2571936" y="5471188"/>
              <a:ext cx="307975" cy="307975"/>
            </a:xfrm>
            <a:custGeom>
              <a:avLst/>
              <a:gdLst/>
              <a:ahLst/>
              <a:cxnLst/>
              <a:rect l="l" t="t" r="r" b="b"/>
              <a:pathLst>
                <a:path w="307975" h="307975">
                  <a:moveTo>
                    <a:pt x="307741" y="307818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3" name="object 21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919617" y="5777483"/>
              <a:ext cx="280250" cy="280443"/>
            </a:xfrm>
            <a:prstGeom prst="rect">
              <a:avLst/>
            </a:prstGeom>
          </p:spPr>
        </p:pic>
        <p:sp>
          <p:nvSpPr>
            <p:cNvPr id="214" name="object 214"/>
            <p:cNvSpPr/>
            <p:nvPr/>
          </p:nvSpPr>
          <p:spPr>
            <a:xfrm>
              <a:off x="2576884" y="5434510"/>
              <a:ext cx="344805" cy="344805"/>
            </a:xfrm>
            <a:custGeom>
              <a:avLst/>
              <a:gdLst/>
              <a:ahLst/>
              <a:cxnLst/>
              <a:rect l="l" t="t" r="r" b="b"/>
              <a:pathLst>
                <a:path w="344805" h="344804">
                  <a:moveTo>
                    <a:pt x="344256" y="34449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5" name="object 215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960440" y="5777483"/>
              <a:ext cx="247898" cy="247959"/>
            </a:xfrm>
            <a:prstGeom prst="rect">
              <a:avLst/>
            </a:prstGeom>
          </p:spPr>
        </p:pic>
        <p:sp>
          <p:nvSpPr>
            <p:cNvPr id="216" name="object 216"/>
            <p:cNvSpPr/>
            <p:nvPr/>
          </p:nvSpPr>
          <p:spPr>
            <a:xfrm>
              <a:off x="2582087" y="5399035"/>
              <a:ext cx="380365" cy="380365"/>
            </a:xfrm>
            <a:custGeom>
              <a:avLst/>
              <a:gdLst/>
              <a:ahLst/>
              <a:cxnLst/>
              <a:rect l="l" t="t" r="r" b="b"/>
              <a:pathLst>
                <a:path w="380364" h="380364">
                  <a:moveTo>
                    <a:pt x="379876" y="37997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7" name="object 217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3001375" y="5777483"/>
              <a:ext cx="216802" cy="216761"/>
            </a:xfrm>
            <a:prstGeom prst="rect">
              <a:avLst/>
            </a:prstGeom>
          </p:spPr>
        </p:pic>
        <p:sp>
          <p:nvSpPr>
            <p:cNvPr id="218" name="object 218"/>
            <p:cNvSpPr/>
            <p:nvPr/>
          </p:nvSpPr>
          <p:spPr>
            <a:xfrm>
              <a:off x="1693705" y="3190869"/>
              <a:ext cx="1720850" cy="2771140"/>
            </a:xfrm>
            <a:custGeom>
              <a:avLst/>
              <a:gdLst/>
              <a:ahLst/>
              <a:cxnLst/>
              <a:rect l="l" t="t" r="r" b="b"/>
              <a:pathLst>
                <a:path w="1720850" h="2771140">
                  <a:moveTo>
                    <a:pt x="1309194" y="2588137"/>
                  </a:moveTo>
                  <a:lnTo>
                    <a:pt x="893596" y="2172620"/>
                  </a:lnTo>
                </a:path>
                <a:path w="1720850" h="2771140">
                  <a:moveTo>
                    <a:pt x="1533187" y="2770636"/>
                  </a:moveTo>
                  <a:lnTo>
                    <a:pt x="1503096" y="2740537"/>
                  </a:lnTo>
                </a:path>
                <a:path w="1720850" h="2771140">
                  <a:moveTo>
                    <a:pt x="1503096" y="2740537"/>
                  </a:moveTo>
                  <a:lnTo>
                    <a:pt x="1465006" y="2702437"/>
                  </a:lnTo>
                </a:path>
                <a:path w="1720850" h="2771140">
                  <a:moveTo>
                    <a:pt x="1465006" y="2702437"/>
                  </a:moveTo>
                  <a:lnTo>
                    <a:pt x="1414218" y="2651637"/>
                  </a:lnTo>
                </a:path>
                <a:path w="1720850" h="2771140">
                  <a:moveTo>
                    <a:pt x="1414218" y="2651637"/>
                  </a:moveTo>
                  <a:lnTo>
                    <a:pt x="1350734" y="2588137"/>
                  </a:lnTo>
                </a:path>
                <a:path w="1720850" h="2771140">
                  <a:moveTo>
                    <a:pt x="1350734" y="2588137"/>
                  </a:moveTo>
                  <a:lnTo>
                    <a:pt x="898934" y="2136223"/>
                  </a:lnTo>
                </a:path>
                <a:path w="1720850" h="2771140">
                  <a:moveTo>
                    <a:pt x="1544022" y="2740537"/>
                  </a:moveTo>
                  <a:lnTo>
                    <a:pt x="1505915" y="2702437"/>
                  </a:lnTo>
                </a:path>
                <a:path w="1720850" h="2771140">
                  <a:moveTo>
                    <a:pt x="1505915" y="2702437"/>
                  </a:moveTo>
                  <a:lnTo>
                    <a:pt x="1455105" y="2651637"/>
                  </a:lnTo>
                </a:path>
                <a:path w="1720850" h="2771140">
                  <a:moveTo>
                    <a:pt x="1455105" y="2651637"/>
                  </a:moveTo>
                  <a:lnTo>
                    <a:pt x="1391593" y="2588137"/>
                  </a:lnTo>
                </a:path>
                <a:path w="1720850" h="2771140">
                  <a:moveTo>
                    <a:pt x="1391593" y="2588137"/>
                  </a:moveTo>
                  <a:lnTo>
                    <a:pt x="904133" y="2100772"/>
                  </a:lnTo>
                </a:path>
                <a:path w="1720850" h="2771140">
                  <a:moveTo>
                    <a:pt x="1549676" y="2706124"/>
                  </a:moveTo>
                  <a:lnTo>
                    <a:pt x="1545992" y="2702437"/>
                  </a:lnTo>
                </a:path>
                <a:path w="1720850" h="2771140">
                  <a:moveTo>
                    <a:pt x="1545992" y="2702437"/>
                  </a:moveTo>
                  <a:lnTo>
                    <a:pt x="1495227" y="2651637"/>
                  </a:lnTo>
                </a:path>
                <a:path w="1720850" h="2771140">
                  <a:moveTo>
                    <a:pt x="1495227" y="2651637"/>
                  </a:moveTo>
                  <a:lnTo>
                    <a:pt x="1431771" y="2588137"/>
                  </a:lnTo>
                </a:path>
                <a:path w="1720850" h="2771140">
                  <a:moveTo>
                    <a:pt x="1431771" y="2588137"/>
                  </a:moveTo>
                  <a:lnTo>
                    <a:pt x="909331" y="2065333"/>
                  </a:lnTo>
                </a:path>
                <a:path w="1720850" h="2771140">
                  <a:moveTo>
                    <a:pt x="1558292" y="2672421"/>
                  </a:moveTo>
                  <a:lnTo>
                    <a:pt x="1537504" y="2651637"/>
                  </a:lnTo>
                </a:path>
                <a:path w="1720850" h="2771140">
                  <a:moveTo>
                    <a:pt x="1537504" y="2651637"/>
                  </a:moveTo>
                  <a:lnTo>
                    <a:pt x="1473992" y="2588137"/>
                  </a:lnTo>
                </a:path>
                <a:path w="1720850" h="2771140">
                  <a:moveTo>
                    <a:pt x="1473992" y="2588137"/>
                  </a:moveTo>
                  <a:lnTo>
                    <a:pt x="914661" y="2028915"/>
                  </a:lnTo>
                </a:path>
                <a:path w="1720850" h="2771140">
                  <a:moveTo>
                    <a:pt x="1565318" y="2639276"/>
                  </a:moveTo>
                  <a:lnTo>
                    <a:pt x="1514213" y="2588137"/>
                  </a:lnTo>
                </a:path>
                <a:path w="1720850" h="2771140">
                  <a:moveTo>
                    <a:pt x="1514213" y="2588137"/>
                  </a:moveTo>
                  <a:lnTo>
                    <a:pt x="919447" y="1992974"/>
                  </a:lnTo>
                </a:path>
                <a:path w="1720850" h="2771140">
                  <a:moveTo>
                    <a:pt x="1572425" y="2605451"/>
                  </a:moveTo>
                  <a:lnTo>
                    <a:pt x="1555115" y="2588137"/>
                  </a:lnTo>
                </a:path>
                <a:path w="1720850" h="2771140">
                  <a:moveTo>
                    <a:pt x="1555115" y="2588137"/>
                  </a:moveTo>
                  <a:lnTo>
                    <a:pt x="924441" y="1957305"/>
                  </a:lnTo>
                </a:path>
                <a:path w="1720850" h="2771140">
                  <a:moveTo>
                    <a:pt x="34714" y="1025172"/>
                  </a:moveTo>
                  <a:lnTo>
                    <a:pt x="0" y="990433"/>
                  </a:lnTo>
                </a:path>
                <a:path w="1720850" h="2771140">
                  <a:moveTo>
                    <a:pt x="1580009" y="2571543"/>
                  </a:moveTo>
                  <a:lnTo>
                    <a:pt x="929402" y="1920483"/>
                  </a:lnTo>
                </a:path>
                <a:path w="1720850" h="2771140">
                  <a:moveTo>
                    <a:pt x="82257" y="1032509"/>
                  </a:moveTo>
                  <a:lnTo>
                    <a:pt x="2719" y="952950"/>
                  </a:lnTo>
                </a:path>
                <a:path w="1720850" h="2771140">
                  <a:moveTo>
                    <a:pt x="1586701" y="2537330"/>
                  </a:moveTo>
                  <a:lnTo>
                    <a:pt x="934645" y="1885110"/>
                  </a:lnTo>
                </a:path>
                <a:path w="1720850" h="2771140">
                  <a:moveTo>
                    <a:pt x="129560" y="1037722"/>
                  </a:moveTo>
                  <a:lnTo>
                    <a:pt x="5618" y="913696"/>
                  </a:lnTo>
                </a:path>
                <a:path w="1720850" h="2771140">
                  <a:moveTo>
                    <a:pt x="1595223" y="2504364"/>
                  </a:moveTo>
                  <a:lnTo>
                    <a:pt x="940037" y="1848739"/>
                  </a:lnTo>
                </a:path>
                <a:path w="1720850" h="2771140">
                  <a:moveTo>
                    <a:pt x="169850" y="1037722"/>
                  </a:moveTo>
                  <a:lnTo>
                    <a:pt x="8385" y="876217"/>
                  </a:lnTo>
                </a:path>
                <a:path w="1720850" h="2771140">
                  <a:moveTo>
                    <a:pt x="1602645" y="2470876"/>
                  </a:moveTo>
                  <a:lnTo>
                    <a:pt x="945283" y="1813349"/>
                  </a:lnTo>
                </a:path>
                <a:path w="1720850" h="2771140">
                  <a:moveTo>
                    <a:pt x="210195" y="1037722"/>
                  </a:moveTo>
                  <a:lnTo>
                    <a:pt x="11154" y="838719"/>
                  </a:lnTo>
                </a:path>
                <a:path w="1720850" h="2771140">
                  <a:moveTo>
                    <a:pt x="1608745" y="2435999"/>
                  </a:moveTo>
                  <a:lnTo>
                    <a:pt x="950535" y="1777917"/>
                  </a:lnTo>
                </a:path>
                <a:path w="1720850" h="2771140">
                  <a:moveTo>
                    <a:pt x="252230" y="1037722"/>
                  </a:moveTo>
                  <a:lnTo>
                    <a:pt x="13760" y="799191"/>
                  </a:lnTo>
                </a:path>
                <a:path w="1720850" h="2771140">
                  <a:moveTo>
                    <a:pt x="1616355" y="2402188"/>
                  </a:moveTo>
                  <a:lnTo>
                    <a:pt x="955920" y="1741587"/>
                  </a:lnTo>
                </a:path>
                <a:path w="1720850" h="2771140">
                  <a:moveTo>
                    <a:pt x="302686" y="1047907"/>
                  </a:moveTo>
                  <a:lnTo>
                    <a:pt x="292499" y="1037722"/>
                  </a:lnTo>
                </a:path>
                <a:path w="1720850" h="2771140">
                  <a:moveTo>
                    <a:pt x="292499" y="1037722"/>
                  </a:moveTo>
                  <a:lnTo>
                    <a:pt x="16486" y="761762"/>
                  </a:lnTo>
                </a:path>
                <a:path w="1720850" h="2771140">
                  <a:moveTo>
                    <a:pt x="1623385" y="2368348"/>
                  </a:moveTo>
                  <a:lnTo>
                    <a:pt x="962028" y="1707120"/>
                  </a:lnTo>
                </a:path>
                <a:path w="1720850" h="2771140">
                  <a:moveTo>
                    <a:pt x="346739" y="1050422"/>
                  </a:moveTo>
                  <a:lnTo>
                    <a:pt x="334048" y="1037722"/>
                  </a:lnTo>
                </a:path>
                <a:path w="1720850" h="2771140">
                  <a:moveTo>
                    <a:pt x="334048" y="1037722"/>
                  </a:moveTo>
                  <a:lnTo>
                    <a:pt x="19362" y="722816"/>
                  </a:lnTo>
                </a:path>
                <a:path w="1720850" h="2771140">
                  <a:moveTo>
                    <a:pt x="1631092" y="2335668"/>
                  </a:moveTo>
                  <a:lnTo>
                    <a:pt x="982312" y="1686437"/>
                  </a:lnTo>
                </a:path>
                <a:path w="1720850" h="2771140">
                  <a:moveTo>
                    <a:pt x="982312" y="1686437"/>
                  </a:moveTo>
                  <a:lnTo>
                    <a:pt x="976876" y="1680997"/>
                  </a:lnTo>
                </a:path>
                <a:path w="1720850" h="2771140">
                  <a:moveTo>
                    <a:pt x="387696" y="1050422"/>
                  </a:moveTo>
                  <a:lnTo>
                    <a:pt x="374994" y="1037722"/>
                  </a:lnTo>
                </a:path>
                <a:path w="1720850" h="2771140">
                  <a:moveTo>
                    <a:pt x="374994" y="1037722"/>
                  </a:moveTo>
                  <a:lnTo>
                    <a:pt x="22158" y="684954"/>
                  </a:lnTo>
                </a:path>
                <a:path w="1720850" h="2771140">
                  <a:moveTo>
                    <a:pt x="1637261" y="2299743"/>
                  </a:moveTo>
                  <a:lnTo>
                    <a:pt x="1023836" y="1686437"/>
                  </a:lnTo>
                </a:path>
                <a:path w="1720850" h="2771140">
                  <a:moveTo>
                    <a:pt x="1023836" y="1686437"/>
                  </a:moveTo>
                  <a:lnTo>
                    <a:pt x="1011133" y="1673737"/>
                  </a:lnTo>
                </a:path>
                <a:path w="1720850" h="2771140">
                  <a:moveTo>
                    <a:pt x="1011133" y="1673737"/>
                  </a:moveTo>
                  <a:lnTo>
                    <a:pt x="998431" y="1661037"/>
                  </a:lnTo>
                </a:path>
                <a:path w="1720850" h="2771140">
                  <a:moveTo>
                    <a:pt x="429006" y="1050422"/>
                  </a:moveTo>
                  <a:lnTo>
                    <a:pt x="416315" y="1037722"/>
                  </a:lnTo>
                </a:path>
                <a:path w="1720850" h="2771140">
                  <a:moveTo>
                    <a:pt x="416315" y="1037722"/>
                  </a:moveTo>
                  <a:lnTo>
                    <a:pt x="25023" y="646157"/>
                  </a:lnTo>
                </a:path>
                <a:path w="1720850" h="2771140">
                  <a:moveTo>
                    <a:pt x="1645234" y="2267496"/>
                  </a:moveTo>
                  <a:lnTo>
                    <a:pt x="1064580" y="1686437"/>
                  </a:lnTo>
                </a:path>
                <a:path w="1720850" h="2771140">
                  <a:moveTo>
                    <a:pt x="1064580" y="1686437"/>
                  </a:moveTo>
                  <a:lnTo>
                    <a:pt x="1051888" y="1673737"/>
                  </a:lnTo>
                </a:path>
                <a:path w="1720850" h="2771140">
                  <a:moveTo>
                    <a:pt x="1051888" y="1673737"/>
                  </a:moveTo>
                  <a:lnTo>
                    <a:pt x="1039197" y="1661037"/>
                  </a:lnTo>
                </a:path>
                <a:path w="1720850" h="2771140">
                  <a:moveTo>
                    <a:pt x="1039197" y="1661037"/>
                  </a:moveTo>
                  <a:lnTo>
                    <a:pt x="1026506" y="1648337"/>
                  </a:lnTo>
                </a:path>
                <a:path w="1720850" h="2771140">
                  <a:moveTo>
                    <a:pt x="1026506" y="1648337"/>
                  </a:moveTo>
                  <a:lnTo>
                    <a:pt x="1019128" y="1640954"/>
                  </a:lnTo>
                </a:path>
                <a:path w="1720850" h="2771140">
                  <a:moveTo>
                    <a:pt x="469403" y="1050422"/>
                  </a:moveTo>
                  <a:lnTo>
                    <a:pt x="456707" y="1037722"/>
                  </a:lnTo>
                </a:path>
                <a:path w="1720850" h="2771140">
                  <a:moveTo>
                    <a:pt x="456707" y="1037722"/>
                  </a:moveTo>
                  <a:lnTo>
                    <a:pt x="27494" y="608401"/>
                  </a:lnTo>
                </a:path>
                <a:path w="1720850" h="2771140">
                  <a:moveTo>
                    <a:pt x="1652059" y="2233373"/>
                  </a:moveTo>
                  <a:lnTo>
                    <a:pt x="1105260" y="1686437"/>
                  </a:lnTo>
                </a:path>
                <a:path w="1720850" h="2771140">
                  <a:moveTo>
                    <a:pt x="1105260" y="1686437"/>
                  </a:moveTo>
                  <a:lnTo>
                    <a:pt x="1092563" y="1673737"/>
                  </a:lnTo>
                </a:path>
                <a:path w="1720850" h="2771140">
                  <a:moveTo>
                    <a:pt x="1092563" y="1673737"/>
                  </a:moveTo>
                  <a:lnTo>
                    <a:pt x="1079866" y="1661037"/>
                  </a:lnTo>
                </a:path>
                <a:path w="1720850" h="2771140">
                  <a:moveTo>
                    <a:pt x="1079866" y="1661037"/>
                  </a:moveTo>
                  <a:lnTo>
                    <a:pt x="1067169" y="1648337"/>
                  </a:lnTo>
                </a:path>
                <a:path w="1720850" h="2771140">
                  <a:moveTo>
                    <a:pt x="1067169" y="1648337"/>
                  </a:moveTo>
                  <a:lnTo>
                    <a:pt x="1054473" y="1635637"/>
                  </a:lnTo>
                </a:path>
                <a:path w="1720850" h="2771140">
                  <a:moveTo>
                    <a:pt x="1054473" y="1635637"/>
                  </a:moveTo>
                  <a:lnTo>
                    <a:pt x="1047120" y="1628283"/>
                  </a:lnTo>
                </a:path>
                <a:path w="1720850" h="2771140">
                  <a:moveTo>
                    <a:pt x="511464" y="1050422"/>
                  </a:moveTo>
                  <a:lnTo>
                    <a:pt x="498773" y="1037722"/>
                  </a:lnTo>
                </a:path>
                <a:path w="1720850" h="2771140">
                  <a:moveTo>
                    <a:pt x="498773" y="1037722"/>
                  </a:moveTo>
                  <a:lnTo>
                    <a:pt x="30580" y="569202"/>
                  </a:lnTo>
                </a:path>
                <a:path w="1720850" h="2771140">
                  <a:moveTo>
                    <a:pt x="1658985" y="2198742"/>
                  </a:moveTo>
                  <a:lnTo>
                    <a:pt x="1147037" y="1686437"/>
                  </a:lnTo>
                </a:path>
                <a:path w="1720850" h="2771140">
                  <a:moveTo>
                    <a:pt x="1147037" y="1686437"/>
                  </a:moveTo>
                  <a:lnTo>
                    <a:pt x="1134346" y="1673737"/>
                  </a:lnTo>
                </a:path>
                <a:path w="1720850" h="2771140">
                  <a:moveTo>
                    <a:pt x="1134346" y="1673737"/>
                  </a:moveTo>
                  <a:lnTo>
                    <a:pt x="1121655" y="1661037"/>
                  </a:lnTo>
                </a:path>
                <a:path w="1720850" h="2771140">
                  <a:moveTo>
                    <a:pt x="1121655" y="1661037"/>
                  </a:moveTo>
                  <a:lnTo>
                    <a:pt x="1108964" y="1648337"/>
                  </a:lnTo>
                </a:path>
                <a:path w="1720850" h="2771140">
                  <a:moveTo>
                    <a:pt x="1108964" y="1648337"/>
                  </a:moveTo>
                  <a:lnTo>
                    <a:pt x="1096273" y="1635637"/>
                  </a:lnTo>
                </a:path>
                <a:path w="1720850" h="2771140">
                  <a:moveTo>
                    <a:pt x="1096273" y="1635637"/>
                  </a:moveTo>
                  <a:lnTo>
                    <a:pt x="1083582" y="1622937"/>
                  </a:lnTo>
                </a:path>
                <a:path w="1720850" h="2771140">
                  <a:moveTo>
                    <a:pt x="551784" y="1050422"/>
                  </a:moveTo>
                  <a:lnTo>
                    <a:pt x="539088" y="1037722"/>
                  </a:lnTo>
                </a:path>
                <a:path w="1720850" h="2771140">
                  <a:moveTo>
                    <a:pt x="539088" y="1037722"/>
                  </a:moveTo>
                  <a:lnTo>
                    <a:pt x="30690" y="529197"/>
                  </a:lnTo>
                </a:path>
                <a:path w="1720850" h="2771140">
                  <a:moveTo>
                    <a:pt x="1665792" y="2164708"/>
                  </a:moveTo>
                  <a:lnTo>
                    <a:pt x="1187641" y="1686437"/>
                  </a:lnTo>
                </a:path>
                <a:path w="1720850" h="2771140">
                  <a:moveTo>
                    <a:pt x="1187641" y="1686437"/>
                  </a:moveTo>
                  <a:lnTo>
                    <a:pt x="1174944" y="1673737"/>
                  </a:lnTo>
                </a:path>
                <a:path w="1720850" h="2771140">
                  <a:moveTo>
                    <a:pt x="1174944" y="1673737"/>
                  </a:moveTo>
                  <a:lnTo>
                    <a:pt x="1162247" y="1661037"/>
                  </a:lnTo>
                </a:path>
                <a:path w="1720850" h="2771140">
                  <a:moveTo>
                    <a:pt x="1162247" y="1661037"/>
                  </a:moveTo>
                  <a:lnTo>
                    <a:pt x="1149550" y="1648337"/>
                  </a:lnTo>
                </a:path>
                <a:path w="1720850" h="2771140">
                  <a:moveTo>
                    <a:pt x="1149550" y="1648337"/>
                  </a:moveTo>
                  <a:lnTo>
                    <a:pt x="1136854" y="1635637"/>
                  </a:lnTo>
                </a:path>
                <a:path w="1720850" h="2771140">
                  <a:moveTo>
                    <a:pt x="1136854" y="1635637"/>
                  </a:moveTo>
                  <a:lnTo>
                    <a:pt x="1124157" y="1622937"/>
                  </a:lnTo>
                </a:path>
                <a:path w="1720850" h="2771140">
                  <a:moveTo>
                    <a:pt x="580947" y="1037628"/>
                  </a:moveTo>
                  <a:lnTo>
                    <a:pt x="29166" y="485463"/>
                  </a:lnTo>
                </a:path>
                <a:path w="1720850" h="2771140">
                  <a:moveTo>
                    <a:pt x="1671615" y="2129055"/>
                  </a:moveTo>
                  <a:lnTo>
                    <a:pt x="1229305" y="1686437"/>
                  </a:lnTo>
                </a:path>
                <a:path w="1720850" h="2771140">
                  <a:moveTo>
                    <a:pt x="1229305" y="1686437"/>
                  </a:moveTo>
                  <a:lnTo>
                    <a:pt x="1216614" y="1673737"/>
                  </a:lnTo>
                </a:path>
                <a:path w="1720850" h="2771140">
                  <a:moveTo>
                    <a:pt x="1216614" y="1673737"/>
                  </a:moveTo>
                  <a:lnTo>
                    <a:pt x="1203922" y="1661037"/>
                  </a:lnTo>
                </a:path>
                <a:path w="1720850" h="2771140">
                  <a:moveTo>
                    <a:pt x="1203922" y="1661037"/>
                  </a:moveTo>
                  <a:lnTo>
                    <a:pt x="1191231" y="1648337"/>
                  </a:lnTo>
                </a:path>
                <a:path w="1720850" h="2771140">
                  <a:moveTo>
                    <a:pt x="1191231" y="1648337"/>
                  </a:moveTo>
                  <a:lnTo>
                    <a:pt x="1178540" y="1635637"/>
                  </a:lnTo>
                </a:path>
                <a:path w="1720850" h="2771140">
                  <a:moveTo>
                    <a:pt x="597005" y="1013251"/>
                  </a:moveTo>
                  <a:lnTo>
                    <a:pt x="27642" y="443746"/>
                  </a:lnTo>
                </a:path>
                <a:path w="1720850" h="2771140">
                  <a:moveTo>
                    <a:pt x="1677858" y="2094375"/>
                  </a:moveTo>
                  <a:lnTo>
                    <a:pt x="1270022" y="1686437"/>
                  </a:lnTo>
                </a:path>
                <a:path w="1720850" h="2771140">
                  <a:moveTo>
                    <a:pt x="1270022" y="1686437"/>
                  </a:moveTo>
                  <a:lnTo>
                    <a:pt x="1257325" y="1673737"/>
                  </a:lnTo>
                </a:path>
                <a:path w="1720850" h="2771140">
                  <a:moveTo>
                    <a:pt x="1257325" y="1673737"/>
                  </a:moveTo>
                  <a:lnTo>
                    <a:pt x="1244628" y="1661037"/>
                  </a:lnTo>
                </a:path>
                <a:path w="1720850" h="2771140">
                  <a:moveTo>
                    <a:pt x="1244628" y="1661037"/>
                  </a:moveTo>
                  <a:lnTo>
                    <a:pt x="1231932" y="1648337"/>
                  </a:lnTo>
                </a:path>
                <a:path w="1720850" h="2771140">
                  <a:moveTo>
                    <a:pt x="1231932" y="1648337"/>
                  </a:moveTo>
                  <a:lnTo>
                    <a:pt x="1219235" y="1635637"/>
                  </a:lnTo>
                </a:path>
                <a:path w="1720850" h="2771140">
                  <a:moveTo>
                    <a:pt x="614727" y="989729"/>
                  </a:moveTo>
                  <a:lnTo>
                    <a:pt x="24594" y="399449"/>
                  </a:lnTo>
                </a:path>
                <a:path w="1720850" h="2771140">
                  <a:moveTo>
                    <a:pt x="1685766" y="2061037"/>
                  </a:moveTo>
                  <a:lnTo>
                    <a:pt x="1311260" y="1686437"/>
                  </a:lnTo>
                </a:path>
                <a:path w="1720850" h="2771140">
                  <a:moveTo>
                    <a:pt x="1311260" y="1686437"/>
                  </a:moveTo>
                  <a:lnTo>
                    <a:pt x="1298563" y="1673737"/>
                  </a:lnTo>
                </a:path>
                <a:path w="1720850" h="2771140">
                  <a:moveTo>
                    <a:pt x="1298563" y="1673737"/>
                  </a:moveTo>
                  <a:lnTo>
                    <a:pt x="1285866" y="1661037"/>
                  </a:lnTo>
                </a:path>
                <a:path w="1720850" h="2771140">
                  <a:moveTo>
                    <a:pt x="1285866" y="1661037"/>
                  </a:moveTo>
                  <a:lnTo>
                    <a:pt x="1273170" y="1648337"/>
                  </a:lnTo>
                </a:path>
                <a:path w="1720850" h="2771140">
                  <a:moveTo>
                    <a:pt x="623970" y="957822"/>
                  </a:moveTo>
                  <a:lnTo>
                    <a:pt x="23070" y="356772"/>
                  </a:lnTo>
                </a:path>
                <a:path w="1720850" h="2771140">
                  <a:moveTo>
                    <a:pt x="1690850" y="2024969"/>
                  </a:moveTo>
                  <a:lnTo>
                    <a:pt x="1352403" y="1686437"/>
                  </a:lnTo>
                </a:path>
                <a:path w="1720850" h="2771140">
                  <a:moveTo>
                    <a:pt x="1352403" y="1686437"/>
                  </a:moveTo>
                  <a:lnTo>
                    <a:pt x="1339706" y="1673737"/>
                  </a:lnTo>
                </a:path>
                <a:path w="1720850" h="2771140">
                  <a:moveTo>
                    <a:pt x="1339706" y="1673737"/>
                  </a:moveTo>
                  <a:lnTo>
                    <a:pt x="1327009" y="1661037"/>
                  </a:lnTo>
                </a:path>
                <a:path w="1720850" h="2771140">
                  <a:moveTo>
                    <a:pt x="1327009" y="1661037"/>
                  </a:moveTo>
                  <a:lnTo>
                    <a:pt x="1314313" y="1648337"/>
                  </a:lnTo>
                </a:path>
                <a:path w="1720850" h="2771140">
                  <a:moveTo>
                    <a:pt x="627486" y="920917"/>
                  </a:moveTo>
                  <a:lnTo>
                    <a:pt x="21546" y="315094"/>
                  </a:lnTo>
                </a:path>
                <a:path w="1720850" h="2771140">
                  <a:moveTo>
                    <a:pt x="1697954" y="1991175"/>
                  </a:moveTo>
                  <a:lnTo>
                    <a:pt x="1393156" y="1686437"/>
                  </a:lnTo>
                </a:path>
                <a:path w="1720850" h="2771140">
                  <a:moveTo>
                    <a:pt x="1393156" y="1686437"/>
                  </a:moveTo>
                  <a:lnTo>
                    <a:pt x="1380454" y="1673737"/>
                  </a:lnTo>
                </a:path>
                <a:path w="1720850" h="2771140">
                  <a:moveTo>
                    <a:pt x="1380454" y="1673737"/>
                  </a:moveTo>
                  <a:lnTo>
                    <a:pt x="1367751" y="1661037"/>
                  </a:lnTo>
                </a:path>
                <a:path w="1720850" h="2771140">
                  <a:moveTo>
                    <a:pt x="630826" y="882969"/>
                  </a:moveTo>
                  <a:lnTo>
                    <a:pt x="20022" y="271740"/>
                  </a:lnTo>
                </a:path>
                <a:path w="1720850" h="2771140">
                  <a:moveTo>
                    <a:pt x="1704210" y="1957100"/>
                  </a:moveTo>
                  <a:lnTo>
                    <a:pt x="1433735" y="1686437"/>
                  </a:lnTo>
                </a:path>
                <a:path w="1720850" h="2771140">
                  <a:moveTo>
                    <a:pt x="1433735" y="1686437"/>
                  </a:moveTo>
                  <a:lnTo>
                    <a:pt x="1421044" y="1673737"/>
                  </a:lnTo>
                </a:path>
                <a:path w="1720850" h="2771140">
                  <a:moveTo>
                    <a:pt x="633871" y="844916"/>
                  </a:moveTo>
                  <a:lnTo>
                    <a:pt x="18498" y="229664"/>
                  </a:lnTo>
                </a:path>
                <a:path w="1720850" h="2771140">
                  <a:moveTo>
                    <a:pt x="1709502" y="1920338"/>
                  </a:moveTo>
                  <a:lnTo>
                    <a:pt x="1475556" y="1686437"/>
                  </a:lnTo>
                </a:path>
                <a:path w="1720850" h="2771140">
                  <a:moveTo>
                    <a:pt x="1475556" y="1686437"/>
                  </a:moveTo>
                  <a:lnTo>
                    <a:pt x="1462853" y="1673737"/>
                  </a:lnTo>
                </a:path>
                <a:path w="1720850" h="2771140">
                  <a:moveTo>
                    <a:pt x="636931" y="806658"/>
                  </a:moveTo>
                  <a:lnTo>
                    <a:pt x="16974" y="186270"/>
                  </a:lnTo>
                </a:path>
                <a:path w="1720850" h="2771140">
                  <a:moveTo>
                    <a:pt x="1714743" y="1885221"/>
                  </a:moveTo>
                  <a:lnTo>
                    <a:pt x="1516098" y="1686437"/>
                  </a:lnTo>
                </a:path>
                <a:path w="1720850" h="2771140">
                  <a:moveTo>
                    <a:pt x="639973" y="768635"/>
                  </a:moveTo>
                  <a:lnTo>
                    <a:pt x="13926" y="142710"/>
                  </a:lnTo>
                </a:path>
                <a:path w="1720850" h="2771140">
                  <a:moveTo>
                    <a:pt x="1719498" y="1847949"/>
                  </a:moveTo>
                  <a:lnTo>
                    <a:pt x="1569499" y="1697979"/>
                  </a:lnTo>
                </a:path>
                <a:path w="1720850" h="2771140">
                  <a:moveTo>
                    <a:pt x="643036" y="730348"/>
                  </a:moveTo>
                  <a:lnTo>
                    <a:pt x="12402" y="99275"/>
                  </a:lnTo>
                </a:path>
                <a:path w="1720850" h="2771140">
                  <a:moveTo>
                    <a:pt x="1720806" y="1808868"/>
                  </a:moveTo>
                  <a:lnTo>
                    <a:pt x="1623843" y="1711837"/>
                  </a:lnTo>
                </a:path>
                <a:path w="1720850" h="2771140">
                  <a:moveTo>
                    <a:pt x="1613061" y="1701047"/>
                  </a:moveTo>
                  <a:lnTo>
                    <a:pt x="1611152" y="1699137"/>
                  </a:lnTo>
                </a:path>
                <a:path w="1720850" h="2771140">
                  <a:moveTo>
                    <a:pt x="645750" y="692732"/>
                  </a:moveTo>
                  <a:lnTo>
                    <a:pt x="10878" y="57720"/>
                  </a:lnTo>
                </a:path>
                <a:path w="1720850" h="2771140">
                  <a:moveTo>
                    <a:pt x="648678" y="653478"/>
                  </a:moveTo>
                  <a:lnTo>
                    <a:pt x="9354" y="13709"/>
                  </a:lnTo>
                </a:path>
                <a:path w="1720850" h="2771140">
                  <a:moveTo>
                    <a:pt x="651136" y="615664"/>
                  </a:moveTo>
                  <a:lnTo>
                    <a:pt x="44645" y="9021"/>
                  </a:lnTo>
                </a:path>
                <a:path w="1720850" h="2771140">
                  <a:moveTo>
                    <a:pt x="1133016" y="1097665"/>
                  </a:moveTo>
                  <a:lnTo>
                    <a:pt x="1127137" y="1091784"/>
                  </a:lnTo>
                </a:path>
                <a:path w="1720850" h="2771140">
                  <a:moveTo>
                    <a:pt x="654217" y="577593"/>
                  </a:moveTo>
                  <a:lnTo>
                    <a:pt x="76768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9" name="object 219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774432" y="4195079"/>
              <a:ext cx="108271" cy="108298"/>
            </a:xfrm>
            <a:prstGeom prst="rect">
              <a:avLst/>
            </a:prstGeom>
          </p:spPr>
        </p:pic>
        <p:sp>
          <p:nvSpPr>
            <p:cNvPr id="220" name="object 220"/>
            <p:cNvSpPr/>
            <p:nvPr/>
          </p:nvSpPr>
          <p:spPr>
            <a:xfrm>
              <a:off x="1808058" y="3187191"/>
              <a:ext cx="542925" cy="542925"/>
            </a:xfrm>
            <a:custGeom>
              <a:avLst/>
              <a:gdLst/>
              <a:ahLst/>
              <a:cxnLst/>
              <a:rect l="l" t="t" r="r" b="b"/>
              <a:pathLst>
                <a:path w="542925" h="542925">
                  <a:moveTo>
                    <a:pt x="542637" y="542758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1" name="object 221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769860" y="4149207"/>
              <a:ext cx="164354" cy="164390"/>
            </a:xfrm>
            <a:prstGeom prst="rect">
              <a:avLst/>
            </a:prstGeom>
          </p:spPr>
        </p:pic>
        <p:sp>
          <p:nvSpPr>
            <p:cNvPr id="222" name="object 222"/>
            <p:cNvSpPr/>
            <p:nvPr/>
          </p:nvSpPr>
          <p:spPr>
            <a:xfrm>
              <a:off x="1848136" y="3187191"/>
              <a:ext cx="505459" cy="505459"/>
            </a:xfrm>
            <a:custGeom>
              <a:avLst/>
              <a:gdLst/>
              <a:ahLst/>
              <a:cxnLst/>
              <a:rect l="l" t="t" r="r" b="b"/>
              <a:pathLst>
                <a:path w="505460" h="505460">
                  <a:moveTo>
                    <a:pt x="505090" y="50499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3" name="object 223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773581" y="4112456"/>
              <a:ext cx="215744" cy="215702"/>
            </a:xfrm>
            <a:prstGeom prst="rect">
              <a:avLst/>
            </a:prstGeom>
          </p:spPr>
        </p:pic>
        <p:sp>
          <p:nvSpPr>
            <p:cNvPr id="224" name="object 224"/>
            <p:cNvSpPr/>
            <p:nvPr/>
          </p:nvSpPr>
          <p:spPr>
            <a:xfrm>
              <a:off x="1890415" y="3187191"/>
              <a:ext cx="465455" cy="466090"/>
            </a:xfrm>
            <a:custGeom>
              <a:avLst/>
              <a:gdLst/>
              <a:ahLst/>
              <a:cxnLst/>
              <a:rect l="l" t="t" r="r" b="b"/>
              <a:pathLst>
                <a:path w="465455" h="466089">
                  <a:moveTo>
                    <a:pt x="465432" y="465548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5" name="object 225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779605" y="4076604"/>
              <a:ext cx="251493" cy="251555"/>
            </a:xfrm>
            <a:prstGeom prst="rect">
              <a:avLst/>
            </a:prstGeom>
          </p:spPr>
        </p:pic>
        <p:sp>
          <p:nvSpPr>
            <p:cNvPr id="226" name="object 226"/>
            <p:cNvSpPr/>
            <p:nvPr/>
          </p:nvSpPr>
          <p:spPr>
            <a:xfrm>
              <a:off x="1924862" y="3181614"/>
              <a:ext cx="433705" cy="433705"/>
            </a:xfrm>
            <a:custGeom>
              <a:avLst/>
              <a:gdLst/>
              <a:ahLst/>
              <a:cxnLst/>
              <a:rect l="l" t="t" r="r" b="b"/>
              <a:pathLst>
                <a:path w="433705" h="433704">
                  <a:moveTo>
                    <a:pt x="433567" y="43348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7" name="object 227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2784779" y="4041364"/>
              <a:ext cx="300098" cy="300040"/>
            </a:xfrm>
            <a:prstGeom prst="rect">
              <a:avLst/>
            </a:prstGeom>
          </p:spPr>
        </p:pic>
        <p:sp>
          <p:nvSpPr>
            <p:cNvPr id="228" name="object 228"/>
            <p:cNvSpPr/>
            <p:nvPr/>
          </p:nvSpPr>
          <p:spPr>
            <a:xfrm>
              <a:off x="1959716" y="3174491"/>
              <a:ext cx="402590" cy="402590"/>
            </a:xfrm>
            <a:custGeom>
              <a:avLst/>
              <a:gdLst/>
              <a:ahLst/>
              <a:cxnLst/>
              <a:rect l="l" t="t" r="r" b="b"/>
              <a:pathLst>
                <a:path w="402589" h="402589">
                  <a:moveTo>
                    <a:pt x="401961" y="40223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9" name="object 229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2789992" y="4005322"/>
              <a:ext cx="342100" cy="342327"/>
            </a:xfrm>
            <a:prstGeom prst="rect">
              <a:avLst/>
            </a:prstGeom>
          </p:spPr>
        </p:pic>
        <p:sp>
          <p:nvSpPr>
            <p:cNvPr id="230" name="object 230"/>
            <p:cNvSpPr/>
            <p:nvPr/>
          </p:nvSpPr>
          <p:spPr>
            <a:xfrm>
              <a:off x="2000232" y="3174491"/>
              <a:ext cx="363855" cy="363855"/>
            </a:xfrm>
            <a:custGeom>
              <a:avLst/>
              <a:gdLst/>
              <a:ahLst/>
              <a:cxnLst/>
              <a:rect l="l" t="t" r="r" b="b"/>
              <a:pathLst>
                <a:path w="363855" h="363854">
                  <a:moveTo>
                    <a:pt x="363758" y="363687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1" name="object 231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2795055" y="3969159"/>
              <a:ext cx="384474" cy="384400"/>
            </a:xfrm>
            <a:prstGeom prst="rect">
              <a:avLst/>
            </a:prstGeom>
          </p:spPr>
        </p:pic>
        <p:sp>
          <p:nvSpPr>
            <p:cNvPr id="232" name="object 232"/>
            <p:cNvSpPr/>
            <p:nvPr/>
          </p:nvSpPr>
          <p:spPr>
            <a:xfrm>
              <a:off x="2042053" y="3174491"/>
              <a:ext cx="325120" cy="325120"/>
            </a:xfrm>
            <a:custGeom>
              <a:avLst/>
              <a:gdLst/>
              <a:ahLst/>
              <a:cxnLst/>
              <a:rect l="l" t="t" r="r" b="b"/>
              <a:pathLst>
                <a:path w="325119" h="325120">
                  <a:moveTo>
                    <a:pt x="324635" y="32486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3" name="object 233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3064960" y="4198111"/>
              <a:ext cx="155341" cy="155448"/>
            </a:xfrm>
            <a:prstGeom prst="rect">
              <a:avLst/>
            </a:prstGeom>
          </p:spPr>
        </p:pic>
        <p:sp>
          <p:nvSpPr>
            <p:cNvPr id="234" name="object 234"/>
            <p:cNvSpPr/>
            <p:nvPr/>
          </p:nvSpPr>
          <p:spPr>
            <a:xfrm>
              <a:off x="2080542" y="3172838"/>
              <a:ext cx="986155" cy="1026794"/>
            </a:xfrm>
            <a:custGeom>
              <a:avLst/>
              <a:gdLst/>
              <a:ahLst/>
              <a:cxnLst/>
              <a:rect l="l" t="t" r="r" b="b"/>
              <a:pathLst>
                <a:path w="986155" h="1026795">
                  <a:moveTo>
                    <a:pt x="985941" y="1026796"/>
                  </a:moveTo>
                  <a:lnTo>
                    <a:pt x="721088" y="761759"/>
                  </a:lnTo>
                </a:path>
                <a:path w="986155" h="1026795">
                  <a:moveTo>
                    <a:pt x="288852" y="288925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5" name="object 235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3105558" y="4198111"/>
              <a:ext cx="168106" cy="168148"/>
            </a:xfrm>
            <a:prstGeom prst="rect">
              <a:avLst/>
            </a:prstGeom>
          </p:spPr>
        </p:pic>
        <p:sp>
          <p:nvSpPr>
            <p:cNvPr id="236" name="object 236"/>
            <p:cNvSpPr/>
            <p:nvPr/>
          </p:nvSpPr>
          <p:spPr>
            <a:xfrm>
              <a:off x="2111724" y="3161791"/>
              <a:ext cx="995680" cy="1038225"/>
            </a:xfrm>
            <a:custGeom>
              <a:avLst/>
              <a:gdLst/>
              <a:ahLst/>
              <a:cxnLst/>
              <a:rect l="l" t="t" r="r" b="b"/>
              <a:pathLst>
                <a:path w="995680" h="1038225">
                  <a:moveTo>
                    <a:pt x="995357" y="1037843"/>
                  </a:moveTo>
                  <a:lnTo>
                    <a:pt x="694602" y="737013"/>
                  </a:lnTo>
                </a:path>
                <a:path w="995680" h="1038225">
                  <a:moveTo>
                    <a:pt x="260499" y="26068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7" name="object 237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3147322" y="4198111"/>
              <a:ext cx="168033" cy="168148"/>
            </a:xfrm>
            <a:prstGeom prst="rect">
              <a:avLst/>
            </a:prstGeom>
          </p:spPr>
        </p:pic>
        <p:sp>
          <p:nvSpPr>
            <p:cNvPr id="238" name="object 238"/>
            <p:cNvSpPr/>
            <p:nvPr/>
          </p:nvSpPr>
          <p:spPr>
            <a:xfrm>
              <a:off x="2151879" y="3161791"/>
              <a:ext cx="997585" cy="1038225"/>
            </a:xfrm>
            <a:custGeom>
              <a:avLst/>
              <a:gdLst/>
              <a:ahLst/>
              <a:cxnLst/>
              <a:rect l="l" t="t" r="r" b="b"/>
              <a:pathLst>
                <a:path w="997585" h="1038225">
                  <a:moveTo>
                    <a:pt x="996967" y="1037843"/>
                  </a:moveTo>
                  <a:lnTo>
                    <a:pt x="659504" y="700145"/>
                  </a:lnTo>
                </a:path>
                <a:path w="997585" h="1038225">
                  <a:moveTo>
                    <a:pt x="223050" y="22310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9" name="object 239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3187939" y="4198111"/>
              <a:ext cx="168106" cy="168148"/>
            </a:xfrm>
            <a:prstGeom prst="rect">
              <a:avLst/>
            </a:prstGeom>
          </p:spPr>
        </p:pic>
        <p:sp>
          <p:nvSpPr>
            <p:cNvPr id="240" name="object 240"/>
            <p:cNvSpPr/>
            <p:nvPr/>
          </p:nvSpPr>
          <p:spPr>
            <a:xfrm>
              <a:off x="2193022" y="3161791"/>
              <a:ext cx="996950" cy="1038225"/>
            </a:xfrm>
            <a:custGeom>
              <a:avLst/>
              <a:gdLst/>
              <a:ahLst/>
              <a:cxnLst/>
              <a:rect l="l" t="t" r="r" b="b"/>
              <a:pathLst>
                <a:path w="996950" h="1038225">
                  <a:moveTo>
                    <a:pt x="996441" y="1037843"/>
                  </a:moveTo>
                  <a:lnTo>
                    <a:pt x="624623" y="665933"/>
                  </a:lnTo>
                </a:path>
                <a:path w="996950" h="1038225">
                  <a:moveTo>
                    <a:pt x="184671" y="184717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1" name="object 241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3229082" y="4198111"/>
              <a:ext cx="168106" cy="168148"/>
            </a:xfrm>
            <a:prstGeom prst="rect">
              <a:avLst/>
            </a:prstGeom>
          </p:spPr>
        </p:pic>
        <p:sp>
          <p:nvSpPr>
            <p:cNvPr id="242" name="object 242"/>
            <p:cNvSpPr/>
            <p:nvPr/>
          </p:nvSpPr>
          <p:spPr>
            <a:xfrm>
              <a:off x="2224498" y="3152026"/>
              <a:ext cx="1006475" cy="1047750"/>
            </a:xfrm>
            <a:custGeom>
              <a:avLst/>
              <a:gdLst/>
              <a:ahLst/>
              <a:cxnLst/>
              <a:rect l="l" t="t" r="r" b="b"/>
              <a:pathLst>
                <a:path w="1006475" h="1047750">
                  <a:moveTo>
                    <a:pt x="1006108" y="1047608"/>
                  </a:moveTo>
                  <a:lnTo>
                    <a:pt x="598515" y="639913"/>
                  </a:lnTo>
                </a:path>
                <a:path w="1006475" h="1047750">
                  <a:moveTo>
                    <a:pt x="156327" y="15636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3" name="object 243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3270320" y="4198111"/>
              <a:ext cx="168106" cy="168148"/>
            </a:xfrm>
            <a:prstGeom prst="rect">
              <a:avLst/>
            </a:prstGeom>
          </p:spPr>
        </p:pic>
        <p:sp>
          <p:nvSpPr>
            <p:cNvPr id="244" name="object 244"/>
            <p:cNvSpPr/>
            <p:nvPr/>
          </p:nvSpPr>
          <p:spPr>
            <a:xfrm>
              <a:off x="2241262" y="3128705"/>
              <a:ext cx="1030605" cy="1071245"/>
            </a:xfrm>
            <a:custGeom>
              <a:avLst/>
              <a:gdLst/>
              <a:ahLst/>
              <a:cxnLst/>
              <a:rect l="l" t="t" r="r" b="b"/>
              <a:pathLst>
                <a:path w="1030604" h="1071245">
                  <a:moveTo>
                    <a:pt x="1030581" y="1070930"/>
                  </a:moveTo>
                  <a:lnTo>
                    <a:pt x="586662" y="626900"/>
                  </a:lnTo>
                </a:path>
                <a:path w="1030604" h="1071245">
                  <a:moveTo>
                    <a:pt x="141836" y="141808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5" name="object 245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3310877" y="4198111"/>
              <a:ext cx="155477" cy="155448"/>
            </a:xfrm>
            <a:prstGeom prst="rect">
              <a:avLst/>
            </a:prstGeom>
          </p:spPr>
        </p:pic>
        <p:sp>
          <p:nvSpPr>
            <p:cNvPr id="246" name="object 246"/>
            <p:cNvSpPr/>
            <p:nvPr/>
          </p:nvSpPr>
          <p:spPr>
            <a:xfrm>
              <a:off x="2242494" y="3087626"/>
              <a:ext cx="1069975" cy="1112520"/>
            </a:xfrm>
            <a:custGeom>
              <a:avLst/>
              <a:gdLst/>
              <a:ahLst/>
              <a:cxnLst/>
              <a:rect l="l" t="t" r="r" b="b"/>
              <a:pathLst>
                <a:path w="1069975" h="1112520">
                  <a:moveTo>
                    <a:pt x="1069906" y="1112008"/>
                  </a:moveTo>
                  <a:lnTo>
                    <a:pt x="590297" y="632492"/>
                  </a:lnTo>
                </a:path>
                <a:path w="1069975" h="1112520">
                  <a:moveTo>
                    <a:pt x="143366" y="14340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7" name="object 247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3352701" y="4198111"/>
              <a:ext cx="142713" cy="142748"/>
            </a:xfrm>
            <a:prstGeom prst="rect">
              <a:avLst/>
            </a:prstGeom>
          </p:spPr>
        </p:pic>
        <p:sp>
          <p:nvSpPr>
            <p:cNvPr id="248" name="object 248"/>
            <p:cNvSpPr/>
            <p:nvPr/>
          </p:nvSpPr>
          <p:spPr>
            <a:xfrm>
              <a:off x="2243007" y="3047971"/>
              <a:ext cx="1111250" cy="1151890"/>
            </a:xfrm>
            <a:custGeom>
              <a:avLst/>
              <a:gdLst/>
              <a:ahLst/>
              <a:cxnLst/>
              <a:rect l="l" t="t" r="r" b="b"/>
              <a:pathLst>
                <a:path w="1111250" h="1151889">
                  <a:moveTo>
                    <a:pt x="1111217" y="1151664"/>
                  </a:moveTo>
                  <a:lnTo>
                    <a:pt x="594855" y="635172"/>
                  </a:lnTo>
                </a:path>
                <a:path w="1111250" h="1151889">
                  <a:moveTo>
                    <a:pt x="145478" y="14545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9" name="object 249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3393372" y="4198111"/>
              <a:ext cx="130072" cy="130048"/>
            </a:xfrm>
            <a:prstGeom prst="rect">
              <a:avLst/>
            </a:prstGeom>
          </p:spPr>
        </p:pic>
        <p:sp>
          <p:nvSpPr>
            <p:cNvPr id="250" name="object 250"/>
            <p:cNvSpPr/>
            <p:nvPr/>
          </p:nvSpPr>
          <p:spPr>
            <a:xfrm>
              <a:off x="2243503" y="3006668"/>
              <a:ext cx="1151890" cy="1193165"/>
            </a:xfrm>
            <a:custGeom>
              <a:avLst/>
              <a:gdLst/>
              <a:ahLst/>
              <a:cxnLst/>
              <a:rect l="l" t="t" r="r" b="b"/>
              <a:pathLst>
                <a:path w="1151889" h="1193164">
                  <a:moveTo>
                    <a:pt x="1151393" y="1192966"/>
                  </a:moveTo>
                  <a:lnTo>
                    <a:pt x="599255" y="640936"/>
                  </a:lnTo>
                </a:path>
                <a:path w="1151889" h="1193164">
                  <a:moveTo>
                    <a:pt x="147954" y="148057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1" name="object 251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3434115" y="4198111"/>
              <a:ext cx="117268" cy="117348"/>
            </a:xfrm>
            <a:prstGeom prst="rect">
              <a:avLst/>
            </a:prstGeom>
          </p:spPr>
        </p:pic>
        <p:sp>
          <p:nvSpPr>
            <p:cNvPr id="252" name="object 252"/>
            <p:cNvSpPr/>
            <p:nvPr/>
          </p:nvSpPr>
          <p:spPr>
            <a:xfrm>
              <a:off x="2243983" y="2966658"/>
              <a:ext cx="1191895" cy="1233170"/>
            </a:xfrm>
            <a:custGeom>
              <a:avLst/>
              <a:gdLst/>
              <a:ahLst/>
              <a:cxnLst/>
              <a:rect l="l" t="t" r="r" b="b"/>
              <a:pathLst>
                <a:path w="1191895" h="1233170">
                  <a:moveTo>
                    <a:pt x="1191656" y="1232976"/>
                  </a:moveTo>
                  <a:lnTo>
                    <a:pt x="604057" y="644968"/>
                  </a:lnTo>
                </a:path>
                <a:path w="1191895" h="1233170">
                  <a:moveTo>
                    <a:pt x="149879" y="14985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3" name="object 253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3475676" y="4198111"/>
              <a:ext cx="101514" cy="101495"/>
            </a:xfrm>
            <a:prstGeom prst="rect">
              <a:avLst/>
            </a:prstGeom>
          </p:spPr>
        </p:pic>
        <p:sp>
          <p:nvSpPr>
            <p:cNvPr id="254" name="object 254"/>
            <p:cNvSpPr/>
            <p:nvPr/>
          </p:nvSpPr>
          <p:spPr>
            <a:xfrm>
              <a:off x="2244481" y="2488691"/>
              <a:ext cx="1586865" cy="1790700"/>
            </a:xfrm>
            <a:custGeom>
              <a:avLst/>
              <a:gdLst/>
              <a:ahLst/>
              <a:cxnLst/>
              <a:rect l="l" t="t" r="r" b="b"/>
              <a:pathLst>
                <a:path w="1586864" h="1790700">
                  <a:moveTo>
                    <a:pt x="1232718" y="1710943"/>
                  </a:moveTo>
                  <a:lnTo>
                    <a:pt x="609095" y="1087442"/>
                  </a:lnTo>
                </a:path>
                <a:path w="1586864" h="1790700">
                  <a:moveTo>
                    <a:pt x="152471" y="589018"/>
                  </a:moveTo>
                  <a:lnTo>
                    <a:pt x="0" y="436440"/>
                  </a:lnTo>
                </a:path>
                <a:path w="1586864" h="1790700">
                  <a:moveTo>
                    <a:pt x="1352923" y="1790305"/>
                  </a:moveTo>
                  <a:lnTo>
                    <a:pt x="1324381" y="1761743"/>
                  </a:lnTo>
                </a:path>
                <a:path w="1586864" h="1790700">
                  <a:moveTo>
                    <a:pt x="1324381" y="1761743"/>
                  </a:moveTo>
                  <a:lnTo>
                    <a:pt x="1311689" y="1749043"/>
                  </a:lnTo>
                </a:path>
                <a:path w="1586864" h="1790700">
                  <a:moveTo>
                    <a:pt x="1311689" y="1749043"/>
                  </a:moveTo>
                  <a:lnTo>
                    <a:pt x="1298998" y="1736343"/>
                  </a:lnTo>
                </a:path>
                <a:path w="1586864" h="1790700">
                  <a:moveTo>
                    <a:pt x="1298998" y="1736343"/>
                  </a:moveTo>
                  <a:lnTo>
                    <a:pt x="1286307" y="1723643"/>
                  </a:lnTo>
                </a:path>
                <a:path w="1586864" h="1790700">
                  <a:moveTo>
                    <a:pt x="1286307" y="1723643"/>
                  </a:moveTo>
                  <a:lnTo>
                    <a:pt x="1273616" y="1710943"/>
                  </a:lnTo>
                </a:path>
                <a:path w="1586864" h="1790700">
                  <a:moveTo>
                    <a:pt x="1273616" y="1710943"/>
                  </a:moveTo>
                  <a:lnTo>
                    <a:pt x="615061" y="1051930"/>
                  </a:lnTo>
                </a:path>
                <a:path w="1586864" h="1790700">
                  <a:moveTo>
                    <a:pt x="156179" y="552613"/>
                  </a:moveTo>
                  <a:lnTo>
                    <a:pt x="474" y="396869"/>
                  </a:lnTo>
                </a:path>
                <a:path w="1586864" h="1790700">
                  <a:moveTo>
                    <a:pt x="1370027" y="1766765"/>
                  </a:moveTo>
                  <a:lnTo>
                    <a:pt x="1365007" y="1761743"/>
                  </a:lnTo>
                </a:path>
                <a:path w="1586864" h="1790700">
                  <a:moveTo>
                    <a:pt x="1365007" y="1761743"/>
                  </a:moveTo>
                  <a:lnTo>
                    <a:pt x="1352310" y="1749043"/>
                  </a:lnTo>
                </a:path>
                <a:path w="1586864" h="1790700">
                  <a:moveTo>
                    <a:pt x="1352310" y="1749043"/>
                  </a:moveTo>
                  <a:lnTo>
                    <a:pt x="1339613" y="1736343"/>
                  </a:lnTo>
                </a:path>
                <a:path w="1586864" h="1790700">
                  <a:moveTo>
                    <a:pt x="1339613" y="1736343"/>
                  </a:moveTo>
                  <a:lnTo>
                    <a:pt x="1326916" y="1723643"/>
                  </a:lnTo>
                </a:path>
                <a:path w="1586864" h="1790700">
                  <a:moveTo>
                    <a:pt x="1326916" y="1723643"/>
                  </a:moveTo>
                  <a:lnTo>
                    <a:pt x="1314219" y="1710943"/>
                  </a:lnTo>
                </a:path>
                <a:path w="1586864" h="1790700">
                  <a:moveTo>
                    <a:pt x="1314219" y="1710943"/>
                  </a:moveTo>
                  <a:lnTo>
                    <a:pt x="619899" y="1016449"/>
                  </a:lnTo>
                </a:path>
                <a:path w="1586864" h="1790700">
                  <a:moveTo>
                    <a:pt x="157928" y="512154"/>
                  </a:moveTo>
                  <a:lnTo>
                    <a:pt x="976" y="355093"/>
                  </a:lnTo>
                </a:path>
                <a:path w="1586864" h="1790700">
                  <a:moveTo>
                    <a:pt x="1390670" y="1745754"/>
                  </a:moveTo>
                  <a:lnTo>
                    <a:pt x="1381266" y="1736343"/>
                  </a:lnTo>
                </a:path>
                <a:path w="1586864" h="1790700">
                  <a:moveTo>
                    <a:pt x="1381266" y="1736343"/>
                  </a:moveTo>
                  <a:lnTo>
                    <a:pt x="1368574" y="1723643"/>
                  </a:lnTo>
                </a:path>
                <a:path w="1586864" h="1790700">
                  <a:moveTo>
                    <a:pt x="1368574" y="1723643"/>
                  </a:moveTo>
                  <a:lnTo>
                    <a:pt x="1355883" y="1710943"/>
                  </a:lnTo>
                </a:path>
                <a:path w="1586864" h="1790700">
                  <a:moveTo>
                    <a:pt x="1355883" y="1710943"/>
                  </a:moveTo>
                  <a:lnTo>
                    <a:pt x="625185" y="979737"/>
                  </a:lnTo>
                </a:path>
                <a:path w="1586864" h="1790700">
                  <a:moveTo>
                    <a:pt x="159470" y="473598"/>
                  </a:moveTo>
                  <a:lnTo>
                    <a:pt x="1450" y="315539"/>
                  </a:lnTo>
                </a:path>
                <a:path w="1586864" h="1790700">
                  <a:moveTo>
                    <a:pt x="1403845" y="1718285"/>
                  </a:moveTo>
                  <a:lnTo>
                    <a:pt x="1396505" y="1710943"/>
                  </a:lnTo>
                </a:path>
                <a:path w="1586864" h="1790700">
                  <a:moveTo>
                    <a:pt x="1396505" y="1710943"/>
                  </a:moveTo>
                  <a:lnTo>
                    <a:pt x="629887" y="944134"/>
                  </a:lnTo>
                </a:path>
                <a:path w="1586864" h="1790700">
                  <a:moveTo>
                    <a:pt x="160741" y="432454"/>
                  </a:moveTo>
                  <a:lnTo>
                    <a:pt x="1954" y="273556"/>
                  </a:lnTo>
                </a:path>
                <a:path w="1586864" h="1790700">
                  <a:moveTo>
                    <a:pt x="1414246" y="1686831"/>
                  </a:moveTo>
                  <a:lnTo>
                    <a:pt x="634977" y="907020"/>
                  </a:lnTo>
                </a:path>
                <a:path w="1586864" h="1790700">
                  <a:moveTo>
                    <a:pt x="161909" y="393541"/>
                  </a:moveTo>
                  <a:lnTo>
                    <a:pt x="2428" y="234021"/>
                  </a:lnTo>
                </a:path>
                <a:path w="1586864" h="1790700">
                  <a:moveTo>
                    <a:pt x="1422144" y="1654092"/>
                  </a:moveTo>
                  <a:lnTo>
                    <a:pt x="640991" y="872743"/>
                  </a:lnTo>
                </a:path>
                <a:path w="1586864" h="1790700">
                  <a:moveTo>
                    <a:pt x="161142" y="352711"/>
                  </a:moveTo>
                  <a:lnTo>
                    <a:pt x="2903" y="194502"/>
                  </a:lnTo>
                </a:path>
                <a:path w="1586864" h="1790700">
                  <a:moveTo>
                    <a:pt x="1430270" y="1621592"/>
                  </a:moveTo>
                  <a:lnTo>
                    <a:pt x="681276" y="872743"/>
                  </a:lnTo>
                </a:path>
                <a:path w="1586864" h="1790700">
                  <a:moveTo>
                    <a:pt x="681276" y="872743"/>
                  </a:moveTo>
                  <a:lnTo>
                    <a:pt x="645495" y="836969"/>
                  </a:lnTo>
                </a:path>
                <a:path w="1586864" h="1790700">
                  <a:moveTo>
                    <a:pt x="159618" y="308848"/>
                  </a:moveTo>
                  <a:lnTo>
                    <a:pt x="3406" y="152596"/>
                  </a:lnTo>
                </a:path>
                <a:path w="1586864" h="1790700">
                  <a:moveTo>
                    <a:pt x="1439201" y="1588752"/>
                  </a:moveTo>
                  <a:lnTo>
                    <a:pt x="723372" y="872743"/>
                  </a:lnTo>
                </a:path>
                <a:path w="1586864" h="1790700">
                  <a:moveTo>
                    <a:pt x="723372" y="872743"/>
                  </a:moveTo>
                  <a:lnTo>
                    <a:pt x="651369" y="800722"/>
                  </a:lnTo>
                </a:path>
                <a:path w="1586864" h="1790700">
                  <a:moveTo>
                    <a:pt x="155046" y="264207"/>
                  </a:moveTo>
                  <a:lnTo>
                    <a:pt x="3880" y="113074"/>
                  </a:lnTo>
                </a:path>
                <a:path w="1586864" h="1790700">
                  <a:moveTo>
                    <a:pt x="1447642" y="1556515"/>
                  </a:moveTo>
                  <a:lnTo>
                    <a:pt x="763718" y="872743"/>
                  </a:lnTo>
                </a:path>
                <a:path w="1586864" h="1790700">
                  <a:moveTo>
                    <a:pt x="763718" y="872743"/>
                  </a:moveTo>
                  <a:lnTo>
                    <a:pt x="655687" y="764736"/>
                  </a:lnTo>
                </a:path>
                <a:path w="1586864" h="1790700">
                  <a:moveTo>
                    <a:pt x="145902" y="213127"/>
                  </a:moveTo>
                  <a:lnTo>
                    <a:pt x="4467" y="71593"/>
                  </a:lnTo>
                </a:path>
                <a:path w="1586864" h="1790700">
                  <a:moveTo>
                    <a:pt x="1454493" y="1522629"/>
                  </a:moveTo>
                  <a:lnTo>
                    <a:pt x="805060" y="872743"/>
                  </a:lnTo>
                </a:path>
                <a:path w="1586864" h="1790700">
                  <a:moveTo>
                    <a:pt x="805060" y="872743"/>
                  </a:moveTo>
                  <a:lnTo>
                    <a:pt x="662006" y="729590"/>
                  </a:lnTo>
                </a:path>
                <a:path w="1586864" h="1790700">
                  <a:moveTo>
                    <a:pt x="132186" y="158994"/>
                  </a:moveTo>
                  <a:lnTo>
                    <a:pt x="5146" y="31979"/>
                  </a:lnTo>
                </a:path>
                <a:path w="1586864" h="1790700">
                  <a:moveTo>
                    <a:pt x="1463265" y="1489814"/>
                  </a:moveTo>
                  <a:lnTo>
                    <a:pt x="846074" y="872743"/>
                  </a:lnTo>
                </a:path>
                <a:path w="1586864" h="1790700">
                  <a:moveTo>
                    <a:pt x="846074" y="872743"/>
                  </a:moveTo>
                  <a:lnTo>
                    <a:pt x="667026" y="693730"/>
                  </a:lnTo>
                </a:path>
                <a:path w="1586864" h="1790700">
                  <a:moveTo>
                    <a:pt x="107802" y="92580"/>
                  </a:moveTo>
                  <a:lnTo>
                    <a:pt x="104124" y="88900"/>
                  </a:lnTo>
                </a:path>
                <a:path w="1586864" h="1790700">
                  <a:moveTo>
                    <a:pt x="101706" y="86480"/>
                  </a:moveTo>
                  <a:lnTo>
                    <a:pt x="15285" y="0"/>
                  </a:lnTo>
                </a:path>
                <a:path w="1586864" h="1790700">
                  <a:moveTo>
                    <a:pt x="1470404" y="1456131"/>
                  </a:moveTo>
                  <a:lnTo>
                    <a:pt x="887422" y="872743"/>
                  </a:lnTo>
                </a:path>
                <a:path w="1586864" h="1790700">
                  <a:moveTo>
                    <a:pt x="887422" y="872743"/>
                  </a:moveTo>
                  <a:lnTo>
                    <a:pt x="672012" y="657183"/>
                  </a:lnTo>
                </a:path>
                <a:path w="1586864" h="1790700">
                  <a:moveTo>
                    <a:pt x="1478313" y="1423381"/>
                  </a:moveTo>
                  <a:lnTo>
                    <a:pt x="927798" y="872743"/>
                  </a:lnTo>
                </a:path>
                <a:path w="1586864" h="1790700">
                  <a:moveTo>
                    <a:pt x="927798" y="872743"/>
                  </a:moveTo>
                  <a:lnTo>
                    <a:pt x="677266" y="622156"/>
                  </a:lnTo>
                </a:path>
                <a:path w="1586864" h="1790700">
                  <a:moveTo>
                    <a:pt x="1485602" y="1388920"/>
                  </a:moveTo>
                  <a:lnTo>
                    <a:pt x="969785" y="872743"/>
                  </a:lnTo>
                </a:path>
                <a:path w="1586864" h="1790700">
                  <a:moveTo>
                    <a:pt x="969785" y="872743"/>
                  </a:moveTo>
                  <a:lnTo>
                    <a:pt x="682610" y="585369"/>
                  </a:lnTo>
                </a:path>
                <a:path w="1586864" h="1790700">
                  <a:moveTo>
                    <a:pt x="1494130" y="1356766"/>
                  </a:moveTo>
                  <a:lnTo>
                    <a:pt x="1010229" y="872743"/>
                  </a:lnTo>
                </a:path>
                <a:path w="1586864" h="1790700">
                  <a:moveTo>
                    <a:pt x="1010229" y="872743"/>
                  </a:moveTo>
                  <a:lnTo>
                    <a:pt x="687820" y="550253"/>
                  </a:lnTo>
                </a:path>
                <a:path w="1586864" h="1790700">
                  <a:moveTo>
                    <a:pt x="1501627" y="1322536"/>
                  </a:moveTo>
                  <a:lnTo>
                    <a:pt x="1052147" y="872743"/>
                  </a:lnTo>
                </a:path>
                <a:path w="1586864" h="1790700">
                  <a:moveTo>
                    <a:pt x="1052147" y="872743"/>
                  </a:moveTo>
                  <a:lnTo>
                    <a:pt x="693423" y="513769"/>
                  </a:lnTo>
                </a:path>
                <a:path w="1586864" h="1790700">
                  <a:moveTo>
                    <a:pt x="1509208" y="1289482"/>
                  </a:moveTo>
                  <a:lnTo>
                    <a:pt x="1092562" y="872743"/>
                  </a:lnTo>
                </a:path>
                <a:path w="1586864" h="1790700">
                  <a:moveTo>
                    <a:pt x="1092562" y="872743"/>
                  </a:moveTo>
                  <a:lnTo>
                    <a:pt x="697736" y="477829"/>
                  </a:lnTo>
                </a:path>
                <a:path w="1586864" h="1790700">
                  <a:moveTo>
                    <a:pt x="1516856" y="1256434"/>
                  </a:moveTo>
                  <a:lnTo>
                    <a:pt x="1133091" y="872743"/>
                  </a:lnTo>
                </a:path>
                <a:path w="1586864" h="1790700">
                  <a:moveTo>
                    <a:pt x="1133091" y="872743"/>
                  </a:moveTo>
                  <a:lnTo>
                    <a:pt x="703420" y="443157"/>
                  </a:lnTo>
                </a:path>
                <a:path w="1586864" h="1790700">
                  <a:moveTo>
                    <a:pt x="1525426" y="1223266"/>
                  </a:moveTo>
                  <a:lnTo>
                    <a:pt x="1174991" y="872743"/>
                  </a:lnTo>
                </a:path>
                <a:path w="1586864" h="1790700">
                  <a:moveTo>
                    <a:pt x="1174991" y="872743"/>
                  </a:moveTo>
                  <a:lnTo>
                    <a:pt x="730602" y="428243"/>
                  </a:lnTo>
                </a:path>
                <a:path w="1586864" h="1790700">
                  <a:moveTo>
                    <a:pt x="730602" y="428243"/>
                  </a:moveTo>
                  <a:lnTo>
                    <a:pt x="709292" y="406928"/>
                  </a:lnTo>
                </a:path>
                <a:path w="1586864" h="1790700">
                  <a:moveTo>
                    <a:pt x="1533920" y="1191206"/>
                  </a:moveTo>
                  <a:lnTo>
                    <a:pt x="1215395" y="872743"/>
                  </a:lnTo>
                </a:path>
                <a:path w="1586864" h="1790700">
                  <a:moveTo>
                    <a:pt x="1215395" y="872743"/>
                  </a:moveTo>
                  <a:lnTo>
                    <a:pt x="770808" y="428243"/>
                  </a:lnTo>
                </a:path>
                <a:path w="1586864" h="1790700">
                  <a:moveTo>
                    <a:pt x="770808" y="428243"/>
                  </a:moveTo>
                  <a:lnTo>
                    <a:pt x="714217" y="371663"/>
                  </a:lnTo>
                </a:path>
                <a:path w="1586864" h="1790700">
                  <a:moveTo>
                    <a:pt x="1539861" y="1156319"/>
                  </a:moveTo>
                  <a:lnTo>
                    <a:pt x="1256483" y="872743"/>
                  </a:lnTo>
                </a:path>
                <a:path w="1586864" h="1790700">
                  <a:moveTo>
                    <a:pt x="1256483" y="872743"/>
                  </a:moveTo>
                  <a:lnTo>
                    <a:pt x="812292" y="428243"/>
                  </a:lnTo>
                </a:path>
                <a:path w="1586864" h="1790700">
                  <a:moveTo>
                    <a:pt x="812292" y="428243"/>
                  </a:moveTo>
                  <a:lnTo>
                    <a:pt x="719411" y="335298"/>
                  </a:lnTo>
                </a:path>
                <a:path w="1586864" h="1790700">
                  <a:moveTo>
                    <a:pt x="1547519" y="1122324"/>
                  </a:moveTo>
                  <a:lnTo>
                    <a:pt x="1297889" y="872743"/>
                  </a:lnTo>
                </a:path>
                <a:path w="1586864" h="1790700">
                  <a:moveTo>
                    <a:pt x="1297889" y="872743"/>
                  </a:moveTo>
                  <a:lnTo>
                    <a:pt x="853303" y="428243"/>
                  </a:lnTo>
                </a:path>
                <a:path w="1586864" h="1790700">
                  <a:moveTo>
                    <a:pt x="853303" y="428243"/>
                  </a:moveTo>
                  <a:lnTo>
                    <a:pt x="725157" y="300122"/>
                  </a:lnTo>
                </a:path>
                <a:path w="1586864" h="1790700">
                  <a:moveTo>
                    <a:pt x="1555504" y="1089458"/>
                  </a:moveTo>
                  <a:lnTo>
                    <a:pt x="1338940" y="872743"/>
                  </a:lnTo>
                </a:path>
                <a:path w="1586864" h="1790700">
                  <a:moveTo>
                    <a:pt x="1338940" y="872743"/>
                  </a:moveTo>
                  <a:lnTo>
                    <a:pt x="894750" y="428243"/>
                  </a:lnTo>
                </a:path>
                <a:path w="1586864" h="1790700">
                  <a:moveTo>
                    <a:pt x="894750" y="428243"/>
                  </a:moveTo>
                  <a:lnTo>
                    <a:pt x="731880" y="265260"/>
                  </a:lnTo>
                </a:path>
                <a:path w="1586864" h="1790700">
                  <a:moveTo>
                    <a:pt x="1563271" y="1056689"/>
                  </a:moveTo>
                  <a:lnTo>
                    <a:pt x="1379372" y="872743"/>
                  </a:lnTo>
                </a:path>
                <a:path w="1586864" h="1790700">
                  <a:moveTo>
                    <a:pt x="1379372" y="872743"/>
                  </a:moveTo>
                  <a:lnTo>
                    <a:pt x="934983" y="428243"/>
                  </a:lnTo>
                </a:path>
                <a:path w="1586864" h="1790700">
                  <a:moveTo>
                    <a:pt x="934983" y="428243"/>
                  </a:moveTo>
                  <a:lnTo>
                    <a:pt x="757228" y="250443"/>
                  </a:lnTo>
                </a:path>
                <a:path w="1586864" h="1790700">
                  <a:moveTo>
                    <a:pt x="757228" y="250443"/>
                  </a:moveTo>
                  <a:lnTo>
                    <a:pt x="744531" y="237743"/>
                  </a:lnTo>
                </a:path>
                <a:path w="1586864" h="1790700">
                  <a:moveTo>
                    <a:pt x="1572604" y="1024150"/>
                  </a:moveTo>
                  <a:lnTo>
                    <a:pt x="1421303" y="872743"/>
                  </a:lnTo>
                </a:path>
                <a:path w="1586864" h="1790700">
                  <a:moveTo>
                    <a:pt x="1421303" y="872743"/>
                  </a:moveTo>
                  <a:lnTo>
                    <a:pt x="977112" y="428243"/>
                  </a:lnTo>
                </a:path>
                <a:path w="1586864" h="1790700">
                  <a:moveTo>
                    <a:pt x="977112" y="428243"/>
                  </a:moveTo>
                  <a:lnTo>
                    <a:pt x="799436" y="250443"/>
                  </a:lnTo>
                </a:path>
                <a:path w="1586864" h="1790700">
                  <a:moveTo>
                    <a:pt x="799436" y="250443"/>
                  </a:moveTo>
                  <a:lnTo>
                    <a:pt x="786745" y="237743"/>
                  </a:lnTo>
                </a:path>
                <a:path w="1586864" h="1790700">
                  <a:moveTo>
                    <a:pt x="786745" y="237743"/>
                  </a:moveTo>
                  <a:lnTo>
                    <a:pt x="774054" y="225043"/>
                  </a:lnTo>
                </a:path>
                <a:path w="1586864" h="1790700">
                  <a:moveTo>
                    <a:pt x="774054" y="225043"/>
                  </a:moveTo>
                  <a:lnTo>
                    <a:pt x="765928" y="216912"/>
                  </a:lnTo>
                </a:path>
                <a:path w="1586864" h="1790700">
                  <a:moveTo>
                    <a:pt x="1580083" y="991008"/>
                  </a:moveTo>
                  <a:lnTo>
                    <a:pt x="1461848" y="872743"/>
                  </a:lnTo>
                </a:path>
                <a:path w="1586864" h="1790700">
                  <a:moveTo>
                    <a:pt x="1461848" y="872743"/>
                  </a:moveTo>
                  <a:lnTo>
                    <a:pt x="1017459" y="428243"/>
                  </a:lnTo>
                </a:path>
                <a:path w="1586864" h="1790700">
                  <a:moveTo>
                    <a:pt x="1017459" y="428243"/>
                  </a:moveTo>
                  <a:lnTo>
                    <a:pt x="839704" y="250443"/>
                  </a:lnTo>
                </a:path>
                <a:path w="1586864" h="1790700">
                  <a:moveTo>
                    <a:pt x="839704" y="250443"/>
                  </a:moveTo>
                  <a:lnTo>
                    <a:pt x="827007" y="237743"/>
                  </a:lnTo>
                </a:path>
                <a:path w="1586864" h="1790700">
                  <a:moveTo>
                    <a:pt x="827007" y="237743"/>
                  </a:moveTo>
                  <a:lnTo>
                    <a:pt x="814310" y="225043"/>
                  </a:lnTo>
                </a:path>
                <a:path w="1586864" h="1790700">
                  <a:moveTo>
                    <a:pt x="814310" y="225043"/>
                  </a:moveTo>
                  <a:lnTo>
                    <a:pt x="801614" y="212343"/>
                  </a:lnTo>
                </a:path>
                <a:path w="1586864" h="1790700">
                  <a:moveTo>
                    <a:pt x="801614" y="212343"/>
                  </a:moveTo>
                  <a:lnTo>
                    <a:pt x="788917" y="199643"/>
                  </a:lnTo>
                </a:path>
                <a:path w="1586864" h="1790700">
                  <a:moveTo>
                    <a:pt x="1586771" y="955906"/>
                  </a:moveTo>
                  <a:lnTo>
                    <a:pt x="1503666" y="872743"/>
                  </a:lnTo>
                </a:path>
                <a:path w="1586864" h="1790700">
                  <a:moveTo>
                    <a:pt x="1503666" y="872743"/>
                  </a:moveTo>
                  <a:lnTo>
                    <a:pt x="1059475" y="428243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5" name="object 255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3059259" y="2672069"/>
              <a:ext cx="246221" cy="246390"/>
            </a:xfrm>
            <a:prstGeom prst="rect">
              <a:avLst/>
            </a:prstGeom>
          </p:spPr>
        </p:pic>
        <p:sp>
          <p:nvSpPr>
            <p:cNvPr id="256" name="object 256"/>
            <p:cNvSpPr/>
            <p:nvPr/>
          </p:nvSpPr>
          <p:spPr>
            <a:xfrm>
              <a:off x="3344227" y="2916935"/>
              <a:ext cx="495934" cy="495934"/>
            </a:xfrm>
            <a:custGeom>
              <a:avLst/>
              <a:gdLst/>
              <a:ahLst/>
              <a:cxnLst/>
              <a:rect l="l" t="t" r="r" b="b"/>
              <a:pathLst>
                <a:path w="495935" h="495935">
                  <a:moveTo>
                    <a:pt x="495421" y="495546"/>
                  </a:moveTo>
                  <a:lnTo>
                    <a:pt x="444388" y="444500"/>
                  </a:lnTo>
                </a:path>
                <a:path w="495935" h="495935">
                  <a:moveTo>
                    <a:pt x="444388" y="4445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7" name="object 257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3088766" y="2661411"/>
              <a:ext cx="256984" cy="257048"/>
            </a:xfrm>
            <a:prstGeom prst="rect">
              <a:avLst/>
            </a:prstGeom>
          </p:spPr>
        </p:pic>
        <p:sp>
          <p:nvSpPr>
            <p:cNvPr id="258" name="object 258"/>
            <p:cNvSpPr/>
            <p:nvPr/>
          </p:nvSpPr>
          <p:spPr>
            <a:xfrm>
              <a:off x="3384610" y="2916935"/>
              <a:ext cx="462915" cy="462915"/>
            </a:xfrm>
            <a:custGeom>
              <a:avLst/>
              <a:gdLst/>
              <a:ahLst/>
              <a:cxnLst/>
              <a:rect l="l" t="t" r="r" b="b"/>
              <a:pathLst>
                <a:path w="462914" h="462914">
                  <a:moveTo>
                    <a:pt x="462535" y="462445"/>
                  </a:moveTo>
                  <a:lnTo>
                    <a:pt x="444586" y="444500"/>
                  </a:lnTo>
                </a:path>
                <a:path w="462914" h="462914">
                  <a:moveTo>
                    <a:pt x="444586" y="4445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9" name="object 259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3129036" y="2661411"/>
              <a:ext cx="257097" cy="257048"/>
            </a:xfrm>
            <a:prstGeom prst="rect">
              <a:avLst/>
            </a:prstGeom>
          </p:spPr>
        </p:pic>
        <p:sp>
          <p:nvSpPr>
            <p:cNvPr id="260" name="object 260"/>
            <p:cNvSpPr/>
            <p:nvPr/>
          </p:nvSpPr>
          <p:spPr>
            <a:xfrm>
              <a:off x="3426703" y="2916935"/>
              <a:ext cx="428625" cy="429259"/>
            </a:xfrm>
            <a:custGeom>
              <a:avLst/>
              <a:gdLst/>
              <a:ahLst/>
              <a:cxnLst/>
              <a:rect l="l" t="t" r="r" b="b"/>
              <a:pathLst>
                <a:path w="428625" h="429260">
                  <a:moveTo>
                    <a:pt x="428614" y="42872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1" name="object 261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3171242" y="2661411"/>
              <a:ext cx="256984" cy="257048"/>
            </a:xfrm>
            <a:prstGeom prst="rect">
              <a:avLst/>
            </a:prstGeom>
          </p:spPr>
        </p:pic>
        <p:sp>
          <p:nvSpPr>
            <p:cNvPr id="262" name="object 262"/>
            <p:cNvSpPr/>
            <p:nvPr/>
          </p:nvSpPr>
          <p:spPr>
            <a:xfrm>
              <a:off x="3467009" y="2916935"/>
              <a:ext cx="396875" cy="396875"/>
            </a:xfrm>
            <a:custGeom>
              <a:avLst/>
              <a:gdLst/>
              <a:ahLst/>
              <a:cxnLst/>
              <a:rect l="l" t="t" r="r" b="b"/>
              <a:pathLst>
                <a:path w="396875" h="396875">
                  <a:moveTo>
                    <a:pt x="396442" y="396365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3" name="object 263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3211436" y="2661411"/>
              <a:ext cx="257097" cy="257048"/>
            </a:xfrm>
            <a:prstGeom prst="rect">
              <a:avLst/>
            </a:prstGeom>
          </p:spPr>
        </p:pic>
        <p:sp>
          <p:nvSpPr>
            <p:cNvPr id="264" name="object 264"/>
            <p:cNvSpPr/>
            <p:nvPr/>
          </p:nvSpPr>
          <p:spPr>
            <a:xfrm>
              <a:off x="3508387" y="2916935"/>
              <a:ext cx="361315" cy="361950"/>
            </a:xfrm>
            <a:custGeom>
              <a:avLst/>
              <a:gdLst/>
              <a:ahLst/>
              <a:cxnLst/>
              <a:rect l="l" t="t" r="r" b="b"/>
              <a:pathLst>
                <a:path w="361314" h="361950">
                  <a:moveTo>
                    <a:pt x="361109" y="36136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5" name="object 265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3253040" y="2661411"/>
              <a:ext cx="256871" cy="257048"/>
            </a:xfrm>
            <a:prstGeom prst="rect">
              <a:avLst/>
            </a:prstGeom>
          </p:spPr>
        </p:pic>
        <p:sp>
          <p:nvSpPr>
            <p:cNvPr id="266" name="object 266"/>
            <p:cNvSpPr/>
            <p:nvPr/>
          </p:nvSpPr>
          <p:spPr>
            <a:xfrm>
              <a:off x="3549409" y="2916935"/>
              <a:ext cx="328930" cy="328930"/>
            </a:xfrm>
            <a:custGeom>
              <a:avLst/>
              <a:gdLst/>
              <a:ahLst/>
              <a:cxnLst/>
              <a:rect l="l" t="t" r="r" b="b"/>
              <a:pathLst>
                <a:path w="328929" h="328930">
                  <a:moveTo>
                    <a:pt x="328598" y="32853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7" name="object 267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3293835" y="2661411"/>
              <a:ext cx="257097" cy="257048"/>
            </a:xfrm>
            <a:prstGeom prst="rect">
              <a:avLst/>
            </a:prstGeom>
          </p:spPr>
        </p:pic>
        <p:sp>
          <p:nvSpPr>
            <p:cNvPr id="268" name="object 268"/>
            <p:cNvSpPr/>
            <p:nvPr/>
          </p:nvSpPr>
          <p:spPr>
            <a:xfrm>
              <a:off x="3590699" y="2916935"/>
              <a:ext cx="294640" cy="294640"/>
            </a:xfrm>
            <a:custGeom>
              <a:avLst/>
              <a:gdLst/>
              <a:ahLst/>
              <a:cxnLst/>
              <a:rect l="l" t="t" r="r" b="b"/>
              <a:pathLst>
                <a:path w="294639" h="294639">
                  <a:moveTo>
                    <a:pt x="294425" y="29462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9" name="object 269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3335345" y="2661411"/>
              <a:ext cx="256878" cy="257048"/>
            </a:xfrm>
            <a:prstGeom prst="rect">
              <a:avLst/>
            </a:prstGeom>
          </p:spPr>
        </p:pic>
        <p:sp>
          <p:nvSpPr>
            <p:cNvPr id="270" name="object 270"/>
            <p:cNvSpPr/>
            <p:nvPr/>
          </p:nvSpPr>
          <p:spPr>
            <a:xfrm>
              <a:off x="3245740" y="2092240"/>
              <a:ext cx="724535" cy="1086485"/>
            </a:xfrm>
            <a:custGeom>
              <a:avLst/>
              <a:gdLst/>
              <a:ahLst/>
              <a:cxnLst/>
              <a:rect l="l" t="t" r="r" b="b"/>
              <a:pathLst>
                <a:path w="724535" h="1086485">
                  <a:moveTo>
                    <a:pt x="647908" y="1086389"/>
                  </a:moveTo>
                  <a:lnTo>
                    <a:pt x="386162" y="824695"/>
                  </a:lnTo>
                </a:path>
                <a:path w="724535" h="1086485">
                  <a:moveTo>
                    <a:pt x="386162" y="824695"/>
                  </a:moveTo>
                  <a:lnTo>
                    <a:pt x="208328" y="646895"/>
                  </a:lnTo>
                </a:path>
                <a:path w="724535" h="1086485">
                  <a:moveTo>
                    <a:pt x="208328" y="646895"/>
                  </a:moveTo>
                  <a:lnTo>
                    <a:pt x="195625" y="634195"/>
                  </a:lnTo>
                </a:path>
                <a:path w="724535" h="1086485">
                  <a:moveTo>
                    <a:pt x="195625" y="634195"/>
                  </a:moveTo>
                  <a:lnTo>
                    <a:pt x="182923" y="621495"/>
                  </a:lnTo>
                </a:path>
                <a:path w="724535" h="1086485">
                  <a:moveTo>
                    <a:pt x="182923" y="621495"/>
                  </a:moveTo>
                  <a:lnTo>
                    <a:pt x="170220" y="608795"/>
                  </a:lnTo>
                </a:path>
                <a:path w="724535" h="1086485">
                  <a:moveTo>
                    <a:pt x="170220" y="608795"/>
                  </a:moveTo>
                  <a:lnTo>
                    <a:pt x="157518" y="596095"/>
                  </a:lnTo>
                </a:path>
                <a:path w="724535" h="1086485">
                  <a:moveTo>
                    <a:pt x="157518" y="596095"/>
                  </a:moveTo>
                  <a:lnTo>
                    <a:pt x="132113" y="570695"/>
                  </a:lnTo>
                </a:path>
                <a:path w="724535" h="1086485">
                  <a:moveTo>
                    <a:pt x="656327" y="1053810"/>
                  </a:moveTo>
                  <a:lnTo>
                    <a:pt x="427372" y="824695"/>
                  </a:lnTo>
                </a:path>
                <a:path w="724535" h="1086485">
                  <a:moveTo>
                    <a:pt x="427372" y="824695"/>
                  </a:moveTo>
                  <a:lnTo>
                    <a:pt x="249695" y="646895"/>
                  </a:lnTo>
                </a:path>
                <a:path w="724535" h="1086485">
                  <a:moveTo>
                    <a:pt x="249695" y="646895"/>
                  </a:moveTo>
                  <a:lnTo>
                    <a:pt x="237004" y="634195"/>
                  </a:lnTo>
                </a:path>
                <a:path w="724535" h="1086485">
                  <a:moveTo>
                    <a:pt x="237004" y="634195"/>
                  </a:moveTo>
                  <a:lnTo>
                    <a:pt x="224313" y="621495"/>
                  </a:lnTo>
                </a:path>
                <a:path w="724535" h="1086485">
                  <a:moveTo>
                    <a:pt x="224313" y="621495"/>
                  </a:moveTo>
                  <a:lnTo>
                    <a:pt x="211622" y="608795"/>
                  </a:lnTo>
                </a:path>
                <a:path w="724535" h="1086485">
                  <a:moveTo>
                    <a:pt x="211622" y="608795"/>
                  </a:moveTo>
                  <a:lnTo>
                    <a:pt x="198931" y="596095"/>
                  </a:lnTo>
                </a:path>
                <a:path w="724535" h="1086485">
                  <a:moveTo>
                    <a:pt x="198931" y="596095"/>
                  </a:moveTo>
                  <a:lnTo>
                    <a:pt x="173548" y="570695"/>
                  </a:lnTo>
                </a:path>
                <a:path w="724535" h="1086485">
                  <a:moveTo>
                    <a:pt x="662079" y="1019098"/>
                  </a:moveTo>
                  <a:lnTo>
                    <a:pt x="467724" y="824695"/>
                  </a:lnTo>
                </a:path>
                <a:path w="724535" h="1086485">
                  <a:moveTo>
                    <a:pt x="467724" y="824695"/>
                  </a:moveTo>
                  <a:lnTo>
                    <a:pt x="289968" y="646895"/>
                  </a:lnTo>
                </a:path>
                <a:path w="724535" h="1086485">
                  <a:moveTo>
                    <a:pt x="289968" y="646895"/>
                  </a:moveTo>
                  <a:lnTo>
                    <a:pt x="277272" y="634195"/>
                  </a:lnTo>
                </a:path>
                <a:path w="724535" h="1086485">
                  <a:moveTo>
                    <a:pt x="277272" y="634195"/>
                  </a:moveTo>
                  <a:lnTo>
                    <a:pt x="264575" y="621495"/>
                  </a:lnTo>
                </a:path>
                <a:path w="724535" h="1086485">
                  <a:moveTo>
                    <a:pt x="264575" y="621495"/>
                  </a:moveTo>
                  <a:lnTo>
                    <a:pt x="251878" y="608795"/>
                  </a:lnTo>
                </a:path>
                <a:path w="724535" h="1086485">
                  <a:moveTo>
                    <a:pt x="251878" y="608795"/>
                  </a:moveTo>
                  <a:lnTo>
                    <a:pt x="239181" y="596095"/>
                  </a:lnTo>
                </a:path>
                <a:path w="724535" h="1086485">
                  <a:moveTo>
                    <a:pt x="239181" y="596095"/>
                  </a:moveTo>
                  <a:lnTo>
                    <a:pt x="213788" y="570695"/>
                  </a:lnTo>
                </a:path>
                <a:path w="724535" h="1086485">
                  <a:moveTo>
                    <a:pt x="669811" y="984927"/>
                  </a:moveTo>
                  <a:lnTo>
                    <a:pt x="509686" y="824695"/>
                  </a:lnTo>
                </a:path>
                <a:path w="724535" h="1086485">
                  <a:moveTo>
                    <a:pt x="509686" y="824695"/>
                  </a:moveTo>
                  <a:lnTo>
                    <a:pt x="332005" y="646895"/>
                  </a:lnTo>
                </a:path>
                <a:path w="724535" h="1086485">
                  <a:moveTo>
                    <a:pt x="332005" y="646895"/>
                  </a:moveTo>
                  <a:lnTo>
                    <a:pt x="319313" y="634195"/>
                  </a:lnTo>
                </a:path>
                <a:path w="724535" h="1086485">
                  <a:moveTo>
                    <a:pt x="319313" y="634195"/>
                  </a:moveTo>
                  <a:lnTo>
                    <a:pt x="306622" y="621495"/>
                  </a:lnTo>
                </a:path>
                <a:path w="724535" h="1086485">
                  <a:moveTo>
                    <a:pt x="306622" y="621495"/>
                  </a:moveTo>
                  <a:lnTo>
                    <a:pt x="293930" y="608795"/>
                  </a:lnTo>
                </a:path>
                <a:path w="724535" h="1086485">
                  <a:moveTo>
                    <a:pt x="293930" y="608795"/>
                  </a:moveTo>
                  <a:lnTo>
                    <a:pt x="281239" y="596095"/>
                  </a:lnTo>
                </a:path>
                <a:path w="724535" h="1086485">
                  <a:moveTo>
                    <a:pt x="281239" y="596095"/>
                  </a:moveTo>
                  <a:lnTo>
                    <a:pt x="255856" y="570695"/>
                  </a:lnTo>
                </a:path>
                <a:path w="724535" h="1086485">
                  <a:moveTo>
                    <a:pt x="678896" y="953423"/>
                  </a:moveTo>
                  <a:lnTo>
                    <a:pt x="550200" y="824695"/>
                  </a:lnTo>
                </a:path>
                <a:path w="724535" h="1086485">
                  <a:moveTo>
                    <a:pt x="550200" y="824695"/>
                  </a:moveTo>
                  <a:lnTo>
                    <a:pt x="372445" y="646895"/>
                  </a:lnTo>
                </a:path>
                <a:path w="724535" h="1086485">
                  <a:moveTo>
                    <a:pt x="372445" y="646895"/>
                  </a:moveTo>
                  <a:lnTo>
                    <a:pt x="359748" y="634195"/>
                  </a:lnTo>
                </a:path>
                <a:path w="724535" h="1086485">
                  <a:moveTo>
                    <a:pt x="359748" y="634195"/>
                  </a:moveTo>
                  <a:lnTo>
                    <a:pt x="347051" y="621495"/>
                  </a:lnTo>
                </a:path>
                <a:path w="724535" h="1086485">
                  <a:moveTo>
                    <a:pt x="347051" y="621495"/>
                  </a:moveTo>
                  <a:lnTo>
                    <a:pt x="334354" y="608795"/>
                  </a:lnTo>
                </a:path>
                <a:path w="724535" h="1086485">
                  <a:moveTo>
                    <a:pt x="334354" y="608795"/>
                  </a:moveTo>
                  <a:lnTo>
                    <a:pt x="321657" y="596095"/>
                  </a:lnTo>
                </a:path>
                <a:path w="724535" h="1086485">
                  <a:moveTo>
                    <a:pt x="321657" y="596095"/>
                  </a:moveTo>
                  <a:lnTo>
                    <a:pt x="296264" y="570695"/>
                  </a:lnTo>
                </a:path>
                <a:path w="724535" h="1086485">
                  <a:moveTo>
                    <a:pt x="72256" y="306463"/>
                  </a:moveTo>
                  <a:lnTo>
                    <a:pt x="1131" y="235352"/>
                  </a:lnTo>
                </a:path>
                <a:path w="724535" h="1086485">
                  <a:moveTo>
                    <a:pt x="686723" y="920810"/>
                  </a:moveTo>
                  <a:lnTo>
                    <a:pt x="590589" y="824695"/>
                  </a:lnTo>
                </a:path>
                <a:path w="724535" h="1086485">
                  <a:moveTo>
                    <a:pt x="590589" y="824695"/>
                  </a:moveTo>
                  <a:lnTo>
                    <a:pt x="412754" y="646895"/>
                  </a:lnTo>
                </a:path>
                <a:path w="724535" h="1086485">
                  <a:moveTo>
                    <a:pt x="412754" y="646895"/>
                  </a:moveTo>
                  <a:lnTo>
                    <a:pt x="400052" y="634195"/>
                  </a:lnTo>
                </a:path>
                <a:path w="724535" h="1086485">
                  <a:moveTo>
                    <a:pt x="400052" y="634195"/>
                  </a:moveTo>
                  <a:lnTo>
                    <a:pt x="387349" y="621495"/>
                  </a:lnTo>
                </a:path>
                <a:path w="724535" h="1086485">
                  <a:moveTo>
                    <a:pt x="387349" y="621495"/>
                  </a:moveTo>
                  <a:lnTo>
                    <a:pt x="374647" y="608795"/>
                  </a:lnTo>
                </a:path>
                <a:path w="724535" h="1086485">
                  <a:moveTo>
                    <a:pt x="374647" y="608795"/>
                  </a:moveTo>
                  <a:lnTo>
                    <a:pt x="361944" y="596095"/>
                  </a:lnTo>
                </a:path>
                <a:path w="724535" h="1086485">
                  <a:moveTo>
                    <a:pt x="361944" y="596095"/>
                  </a:moveTo>
                  <a:lnTo>
                    <a:pt x="336539" y="570695"/>
                  </a:lnTo>
                </a:path>
                <a:path w="724535" h="1086485">
                  <a:moveTo>
                    <a:pt x="116441" y="308520"/>
                  </a:moveTo>
                  <a:lnTo>
                    <a:pt x="0" y="192050"/>
                  </a:lnTo>
                </a:path>
                <a:path w="724535" h="1086485">
                  <a:moveTo>
                    <a:pt x="694826" y="887050"/>
                  </a:moveTo>
                  <a:lnTo>
                    <a:pt x="632486" y="824695"/>
                  </a:lnTo>
                </a:path>
                <a:path w="724535" h="1086485">
                  <a:moveTo>
                    <a:pt x="632486" y="824695"/>
                  </a:moveTo>
                  <a:lnTo>
                    <a:pt x="454730" y="646895"/>
                  </a:lnTo>
                </a:path>
                <a:path w="724535" h="1086485">
                  <a:moveTo>
                    <a:pt x="454730" y="646895"/>
                  </a:moveTo>
                  <a:lnTo>
                    <a:pt x="442034" y="634195"/>
                  </a:lnTo>
                </a:path>
                <a:path w="724535" h="1086485">
                  <a:moveTo>
                    <a:pt x="442034" y="634195"/>
                  </a:moveTo>
                  <a:lnTo>
                    <a:pt x="429337" y="621495"/>
                  </a:lnTo>
                </a:path>
                <a:path w="724535" h="1086485">
                  <a:moveTo>
                    <a:pt x="429337" y="621495"/>
                  </a:moveTo>
                  <a:lnTo>
                    <a:pt x="416640" y="608795"/>
                  </a:lnTo>
                </a:path>
                <a:path w="724535" h="1086485">
                  <a:moveTo>
                    <a:pt x="416640" y="608795"/>
                  </a:moveTo>
                  <a:lnTo>
                    <a:pt x="403943" y="596095"/>
                  </a:lnTo>
                </a:path>
                <a:path w="724535" h="1086485">
                  <a:moveTo>
                    <a:pt x="403943" y="596095"/>
                  </a:moveTo>
                  <a:lnTo>
                    <a:pt x="378549" y="570695"/>
                  </a:lnTo>
                </a:path>
                <a:path w="724535" h="1086485">
                  <a:moveTo>
                    <a:pt x="158668" y="310440"/>
                  </a:moveTo>
                  <a:lnTo>
                    <a:pt x="2444" y="154251"/>
                  </a:lnTo>
                </a:path>
                <a:path w="724535" h="1086485">
                  <a:moveTo>
                    <a:pt x="701449" y="853101"/>
                  </a:moveTo>
                  <a:lnTo>
                    <a:pt x="673037" y="824695"/>
                  </a:lnTo>
                </a:path>
                <a:path w="724535" h="1086485">
                  <a:moveTo>
                    <a:pt x="673037" y="824695"/>
                  </a:moveTo>
                  <a:lnTo>
                    <a:pt x="495198" y="646895"/>
                  </a:lnTo>
                </a:path>
                <a:path w="724535" h="1086485">
                  <a:moveTo>
                    <a:pt x="495198" y="646895"/>
                  </a:moveTo>
                  <a:lnTo>
                    <a:pt x="482495" y="634195"/>
                  </a:lnTo>
                </a:path>
                <a:path w="724535" h="1086485">
                  <a:moveTo>
                    <a:pt x="482495" y="634195"/>
                  </a:moveTo>
                  <a:lnTo>
                    <a:pt x="469792" y="621495"/>
                  </a:lnTo>
                </a:path>
                <a:path w="724535" h="1086485">
                  <a:moveTo>
                    <a:pt x="469792" y="621495"/>
                  </a:moveTo>
                  <a:lnTo>
                    <a:pt x="457089" y="608795"/>
                  </a:lnTo>
                </a:path>
                <a:path w="724535" h="1086485">
                  <a:moveTo>
                    <a:pt x="457089" y="608795"/>
                  </a:moveTo>
                  <a:lnTo>
                    <a:pt x="444386" y="596095"/>
                  </a:lnTo>
                </a:path>
                <a:path w="724535" h="1086485">
                  <a:moveTo>
                    <a:pt x="444386" y="596095"/>
                  </a:moveTo>
                  <a:lnTo>
                    <a:pt x="418981" y="570695"/>
                  </a:lnTo>
                </a:path>
                <a:path w="724535" h="1086485">
                  <a:moveTo>
                    <a:pt x="202247" y="312421"/>
                  </a:moveTo>
                  <a:lnTo>
                    <a:pt x="5055" y="115091"/>
                  </a:lnTo>
                </a:path>
                <a:path w="724535" h="1086485">
                  <a:moveTo>
                    <a:pt x="709409" y="819936"/>
                  </a:moveTo>
                  <a:lnTo>
                    <a:pt x="536489" y="646895"/>
                  </a:lnTo>
                </a:path>
                <a:path w="724535" h="1086485">
                  <a:moveTo>
                    <a:pt x="536489" y="646895"/>
                  </a:moveTo>
                  <a:lnTo>
                    <a:pt x="523797" y="634195"/>
                  </a:lnTo>
                </a:path>
                <a:path w="724535" h="1086485">
                  <a:moveTo>
                    <a:pt x="523797" y="634195"/>
                  </a:moveTo>
                  <a:lnTo>
                    <a:pt x="511106" y="621495"/>
                  </a:lnTo>
                </a:path>
                <a:path w="724535" h="1086485">
                  <a:moveTo>
                    <a:pt x="511106" y="621495"/>
                  </a:moveTo>
                  <a:lnTo>
                    <a:pt x="498415" y="608795"/>
                  </a:lnTo>
                </a:path>
                <a:path w="724535" h="1086485">
                  <a:moveTo>
                    <a:pt x="498415" y="608795"/>
                  </a:moveTo>
                  <a:lnTo>
                    <a:pt x="485724" y="596095"/>
                  </a:lnTo>
                </a:path>
                <a:path w="724535" h="1086485">
                  <a:moveTo>
                    <a:pt x="485724" y="596095"/>
                  </a:moveTo>
                  <a:lnTo>
                    <a:pt x="460342" y="570695"/>
                  </a:lnTo>
                </a:path>
                <a:path w="724535" h="1086485">
                  <a:moveTo>
                    <a:pt x="220473" y="289885"/>
                  </a:moveTo>
                  <a:lnTo>
                    <a:pt x="7686" y="77139"/>
                  </a:lnTo>
                </a:path>
                <a:path w="724535" h="1086485">
                  <a:moveTo>
                    <a:pt x="717345" y="786660"/>
                  </a:moveTo>
                  <a:lnTo>
                    <a:pt x="577553" y="646895"/>
                  </a:lnTo>
                </a:path>
                <a:path w="724535" h="1086485">
                  <a:moveTo>
                    <a:pt x="577553" y="646895"/>
                  </a:moveTo>
                  <a:lnTo>
                    <a:pt x="564850" y="634195"/>
                  </a:lnTo>
                </a:path>
                <a:path w="724535" h="1086485">
                  <a:moveTo>
                    <a:pt x="564850" y="634195"/>
                  </a:moveTo>
                  <a:lnTo>
                    <a:pt x="552148" y="621495"/>
                  </a:lnTo>
                </a:path>
                <a:path w="724535" h="1086485">
                  <a:moveTo>
                    <a:pt x="552148" y="621495"/>
                  </a:moveTo>
                  <a:lnTo>
                    <a:pt x="539445" y="608795"/>
                  </a:lnTo>
                </a:path>
                <a:path w="724535" h="1086485">
                  <a:moveTo>
                    <a:pt x="539445" y="608795"/>
                  </a:moveTo>
                  <a:lnTo>
                    <a:pt x="526743" y="596095"/>
                  </a:lnTo>
                </a:path>
                <a:path w="724535" h="1086485">
                  <a:moveTo>
                    <a:pt x="526743" y="596095"/>
                  </a:moveTo>
                  <a:lnTo>
                    <a:pt x="506892" y="576248"/>
                  </a:lnTo>
                </a:path>
                <a:path w="724535" h="1086485">
                  <a:moveTo>
                    <a:pt x="243045" y="270922"/>
                  </a:moveTo>
                  <a:lnTo>
                    <a:pt x="10296" y="38011"/>
                  </a:lnTo>
                </a:path>
                <a:path w="724535" h="1086485">
                  <a:moveTo>
                    <a:pt x="724112" y="752324"/>
                  </a:moveTo>
                  <a:lnTo>
                    <a:pt x="618756" y="646895"/>
                  </a:lnTo>
                </a:path>
                <a:path w="724535" h="1086485">
                  <a:moveTo>
                    <a:pt x="618756" y="646895"/>
                  </a:moveTo>
                  <a:lnTo>
                    <a:pt x="606065" y="634195"/>
                  </a:lnTo>
                </a:path>
                <a:path w="724535" h="1086485">
                  <a:moveTo>
                    <a:pt x="606065" y="634195"/>
                  </a:moveTo>
                  <a:lnTo>
                    <a:pt x="593374" y="621495"/>
                  </a:lnTo>
                </a:path>
                <a:path w="724535" h="1086485">
                  <a:moveTo>
                    <a:pt x="593374" y="621495"/>
                  </a:moveTo>
                  <a:lnTo>
                    <a:pt x="580682" y="608795"/>
                  </a:lnTo>
                </a:path>
                <a:path w="724535" h="1086485">
                  <a:moveTo>
                    <a:pt x="580682" y="608795"/>
                  </a:moveTo>
                  <a:lnTo>
                    <a:pt x="567991" y="596095"/>
                  </a:lnTo>
                </a:path>
                <a:path w="724535" h="1086485">
                  <a:moveTo>
                    <a:pt x="567991" y="596095"/>
                  </a:moveTo>
                  <a:lnTo>
                    <a:pt x="555300" y="583395"/>
                  </a:lnTo>
                </a:path>
                <a:path w="724535" h="1086485">
                  <a:moveTo>
                    <a:pt x="279894" y="266911"/>
                  </a:moveTo>
                  <a:lnTo>
                    <a:pt x="12931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1" name="object 271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3840656" y="2674111"/>
              <a:ext cx="139636" cy="139609"/>
            </a:xfrm>
            <a:prstGeom prst="rect">
              <a:avLst/>
            </a:prstGeom>
          </p:spPr>
        </p:pic>
        <p:sp>
          <p:nvSpPr>
            <p:cNvPr id="272" name="object 272"/>
            <p:cNvSpPr/>
            <p:nvPr/>
          </p:nvSpPr>
          <p:spPr>
            <a:xfrm>
              <a:off x="3261334" y="2053038"/>
              <a:ext cx="287020" cy="287020"/>
            </a:xfrm>
            <a:custGeom>
              <a:avLst/>
              <a:gdLst/>
              <a:ahLst/>
              <a:cxnLst/>
              <a:rect l="l" t="t" r="r" b="b"/>
              <a:pathLst>
                <a:path w="287020" h="287019">
                  <a:moveTo>
                    <a:pt x="286569" y="286768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3" name="object 273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3881975" y="2674111"/>
              <a:ext cx="104212" cy="104282"/>
            </a:xfrm>
            <a:prstGeom prst="rect">
              <a:avLst/>
            </a:prstGeom>
          </p:spPr>
        </p:pic>
        <p:sp>
          <p:nvSpPr>
            <p:cNvPr id="274" name="object 274"/>
            <p:cNvSpPr/>
            <p:nvPr/>
          </p:nvSpPr>
          <p:spPr>
            <a:xfrm>
              <a:off x="3263905" y="1589531"/>
              <a:ext cx="834390" cy="1145540"/>
            </a:xfrm>
            <a:custGeom>
              <a:avLst/>
              <a:gdLst/>
              <a:ahLst/>
              <a:cxnLst/>
              <a:rect l="l" t="t" r="r" b="b"/>
              <a:pathLst>
                <a:path w="834389" h="1145539">
                  <a:moveTo>
                    <a:pt x="288546" y="714617"/>
                  </a:moveTo>
                  <a:lnTo>
                    <a:pt x="0" y="425999"/>
                  </a:lnTo>
                </a:path>
                <a:path w="834389" h="1145539">
                  <a:moveTo>
                    <a:pt x="719058" y="1145238"/>
                  </a:moveTo>
                  <a:lnTo>
                    <a:pt x="710726" y="1136903"/>
                  </a:lnTo>
                </a:path>
                <a:path w="834389" h="1145539">
                  <a:moveTo>
                    <a:pt x="710726" y="1136903"/>
                  </a:moveTo>
                  <a:lnTo>
                    <a:pt x="698029" y="1124203"/>
                  </a:lnTo>
                </a:path>
                <a:path w="834389" h="1145539">
                  <a:moveTo>
                    <a:pt x="698029" y="1124203"/>
                  </a:moveTo>
                  <a:lnTo>
                    <a:pt x="685333" y="1111503"/>
                  </a:lnTo>
                </a:path>
                <a:path w="834389" h="1145539">
                  <a:moveTo>
                    <a:pt x="685333" y="1111503"/>
                  </a:moveTo>
                  <a:lnTo>
                    <a:pt x="672636" y="1098803"/>
                  </a:lnTo>
                </a:path>
                <a:path w="834389" h="1145539">
                  <a:moveTo>
                    <a:pt x="672636" y="1098803"/>
                  </a:moveTo>
                  <a:lnTo>
                    <a:pt x="659939" y="1086103"/>
                  </a:lnTo>
                </a:path>
                <a:path w="834389" h="1145539">
                  <a:moveTo>
                    <a:pt x="293405" y="677268"/>
                  </a:moveTo>
                  <a:lnTo>
                    <a:pt x="2724" y="386385"/>
                  </a:lnTo>
                </a:path>
                <a:path w="834389" h="1145539">
                  <a:moveTo>
                    <a:pt x="703818" y="1087967"/>
                  </a:moveTo>
                  <a:lnTo>
                    <a:pt x="701956" y="1086103"/>
                  </a:lnTo>
                </a:path>
                <a:path w="834389" h="1145539">
                  <a:moveTo>
                    <a:pt x="297991" y="641663"/>
                  </a:moveTo>
                  <a:lnTo>
                    <a:pt x="5391" y="348990"/>
                  </a:lnTo>
                </a:path>
                <a:path w="834389" h="1145539">
                  <a:moveTo>
                    <a:pt x="302623" y="605048"/>
                  </a:moveTo>
                  <a:lnTo>
                    <a:pt x="8141" y="310492"/>
                  </a:lnTo>
                </a:path>
                <a:path w="834389" h="1145539">
                  <a:moveTo>
                    <a:pt x="307375" y="568553"/>
                  </a:moveTo>
                  <a:lnTo>
                    <a:pt x="10789" y="271893"/>
                  </a:lnTo>
                </a:path>
                <a:path w="834389" h="1145539">
                  <a:moveTo>
                    <a:pt x="312007" y="533022"/>
                  </a:moveTo>
                  <a:lnTo>
                    <a:pt x="13362" y="234435"/>
                  </a:lnTo>
                </a:path>
                <a:path w="834389" h="1145539">
                  <a:moveTo>
                    <a:pt x="316631" y="496032"/>
                  </a:moveTo>
                  <a:lnTo>
                    <a:pt x="16149" y="195341"/>
                  </a:lnTo>
                </a:path>
                <a:path w="834389" h="1145539">
                  <a:moveTo>
                    <a:pt x="321330" y="459960"/>
                  </a:moveTo>
                  <a:lnTo>
                    <a:pt x="18849" y="157538"/>
                  </a:lnTo>
                </a:path>
                <a:path w="834389" h="1145539">
                  <a:moveTo>
                    <a:pt x="326137" y="423030"/>
                  </a:moveTo>
                  <a:lnTo>
                    <a:pt x="21582" y="118263"/>
                  </a:lnTo>
                </a:path>
                <a:path w="834389" h="1145539">
                  <a:moveTo>
                    <a:pt x="624865" y="721966"/>
                  </a:moveTo>
                  <a:lnTo>
                    <a:pt x="595614" y="692695"/>
                  </a:lnTo>
                </a:path>
                <a:path w="834389" h="1145539">
                  <a:moveTo>
                    <a:pt x="330823" y="387068"/>
                  </a:moveTo>
                  <a:lnTo>
                    <a:pt x="22366" y="78671"/>
                  </a:lnTo>
                </a:path>
                <a:path w="834389" h="1145539">
                  <a:moveTo>
                    <a:pt x="668788" y="724967"/>
                  </a:moveTo>
                  <a:lnTo>
                    <a:pt x="596736" y="652929"/>
                  </a:lnTo>
                </a:path>
                <a:path w="834389" h="1145539">
                  <a:moveTo>
                    <a:pt x="335453" y="350028"/>
                  </a:moveTo>
                  <a:lnTo>
                    <a:pt x="31100" y="45463"/>
                  </a:lnTo>
                </a:path>
                <a:path w="834389" h="1145539">
                  <a:moveTo>
                    <a:pt x="703565" y="718396"/>
                  </a:moveTo>
                  <a:lnTo>
                    <a:pt x="599478" y="614237"/>
                  </a:lnTo>
                </a:path>
                <a:path w="834389" h="1145539">
                  <a:moveTo>
                    <a:pt x="340095" y="314416"/>
                  </a:moveTo>
                  <a:lnTo>
                    <a:pt x="47027" y="21283"/>
                  </a:lnTo>
                </a:path>
                <a:path w="834389" h="1145539">
                  <a:moveTo>
                    <a:pt x="730465" y="704873"/>
                  </a:moveTo>
                  <a:lnTo>
                    <a:pt x="602956" y="577336"/>
                  </a:lnTo>
                </a:path>
                <a:path w="834389" h="1145539">
                  <a:moveTo>
                    <a:pt x="344959" y="277025"/>
                  </a:moveTo>
                  <a:lnTo>
                    <a:pt x="72742" y="4618"/>
                  </a:lnTo>
                </a:path>
                <a:path w="834389" h="1145539">
                  <a:moveTo>
                    <a:pt x="755192" y="687544"/>
                  </a:moveTo>
                  <a:lnTo>
                    <a:pt x="608729" y="540979"/>
                  </a:lnTo>
                </a:path>
                <a:path w="834389" h="1145539">
                  <a:moveTo>
                    <a:pt x="349502" y="241455"/>
                  </a:moveTo>
                  <a:lnTo>
                    <a:pt x="108107" y="0"/>
                  </a:lnTo>
                </a:path>
                <a:path w="834389" h="1145539">
                  <a:moveTo>
                    <a:pt x="776211" y="668271"/>
                  </a:moveTo>
                  <a:lnTo>
                    <a:pt x="619505" y="511526"/>
                  </a:lnTo>
                </a:path>
                <a:path w="834389" h="1145539">
                  <a:moveTo>
                    <a:pt x="354275" y="204023"/>
                  </a:moveTo>
                  <a:lnTo>
                    <a:pt x="152584" y="2191"/>
                  </a:lnTo>
                </a:path>
                <a:path w="834389" h="1145539">
                  <a:moveTo>
                    <a:pt x="794928" y="644982"/>
                  </a:moveTo>
                  <a:lnTo>
                    <a:pt x="639534" y="489480"/>
                  </a:lnTo>
                </a:path>
                <a:path w="834389" h="1145539">
                  <a:moveTo>
                    <a:pt x="358914" y="168438"/>
                  </a:moveTo>
                  <a:lnTo>
                    <a:pt x="195024" y="4512"/>
                  </a:lnTo>
                </a:path>
                <a:path w="834389" h="1145539">
                  <a:moveTo>
                    <a:pt x="808249" y="617874"/>
                  </a:moveTo>
                  <a:lnTo>
                    <a:pt x="664820" y="474413"/>
                  </a:lnTo>
                </a:path>
                <a:path w="834389" h="1145539">
                  <a:moveTo>
                    <a:pt x="363491" y="132865"/>
                  </a:moveTo>
                  <a:lnTo>
                    <a:pt x="237433" y="6831"/>
                  </a:lnTo>
                </a:path>
                <a:path w="834389" h="1145539">
                  <a:moveTo>
                    <a:pt x="817071" y="586356"/>
                  </a:moveTo>
                  <a:lnTo>
                    <a:pt x="695625" y="464934"/>
                  </a:lnTo>
                </a:path>
                <a:path w="834389" h="1145539">
                  <a:moveTo>
                    <a:pt x="366440" y="93594"/>
                  </a:moveTo>
                  <a:lnTo>
                    <a:pt x="282144" y="9276"/>
                  </a:lnTo>
                </a:path>
                <a:path w="834389" h="1145539">
                  <a:moveTo>
                    <a:pt x="825779" y="553048"/>
                  </a:moveTo>
                  <a:lnTo>
                    <a:pt x="736503" y="463749"/>
                  </a:lnTo>
                </a:path>
                <a:path w="834389" h="1145539">
                  <a:moveTo>
                    <a:pt x="351775" y="38767"/>
                  </a:moveTo>
                  <a:lnTo>
                    <a:pt x="349582" y="36575"/>
                  </a:lnTo>
                </a:path>
                <a:path w="834389" h="1145539">
                  <a:moveTo>
                    <a:pt x="348726" y="35720"/>
                  </a:moveTo>
                  <a:lnTo>
                    <a:pt x="329095" y="16092"/>
                  </a:lnTo>
                </a:path>
                <a:path w="834389" h="1145539">
                  <a:moveTo>
                    <a:pt x="834025" y="520923"/>
                  </a:moveTo>
                  <a:lnTo>
                    <a:pt x="779242" y="466152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75"/>
            <p:cNvSpPr/>
            <p:nvPr/>
          </p:nvSpPr>
          <p:spPr>
            <a:xfrm>
              <a:off x="1691344" y="1588674"/>
              <a:ext cx="2411095" cy="4494530"/>
            </a:xfrm>
            <a:custGeom>
              <a:avLst/>
              <a:gdLst/>
              <a:ahLst/>
              <a:cxnLst/>
              <a:rect l="l" t="t" r="r" b="b"/>
              <a:pathLst>
                <a:path w="2411095" h="4494530">
                  <a:moveTo>
                    <a:pt x="1853755" y="772191"/>
                  </a:moveTo>
                  <a:lnTo>
                    <a:pt x="1796343" y="774382"/>
                  </a:lnTo>
                  <a:lnTo>
                    <a:pt x="1765268" y="816387"/>
                  </a:lnTo>
                  <a:lnTo>
                    <a:pt x="1632489" y="810291"/>
                  </a:lnTo>
                  <a:lnTo>
                    <a:pt x="1619020" y="809433"/>
                  </a:lnTo>
                  <a:lnTo>
                    <a:pt x="1589960" y="799992"/>
                  </a:lnTo>
                  <a:lnTo>
                    <a:pt x="1562329" y="771675"/>
                  </a:lnTo>
                  <a:lnTo>
                    <a:pt x="1553146" y="714184"/>
                  </a:lnTo>
                  <a:lnTo>
                    <a:pt x="1562162" y="577993"/>
                  </a:lnTo>
                  <a:lnTo>
                    <a:pt x="1576054" y="376535"/>
                  </a:lnTo>
                  <a:lnTo>
                    <a:pt x="1588802" y="193954"/>
                  </a:lnTo>
                  <a:lnTo>
                    <a:pt x="1594389" y="114395"/>
                  </a:lnTo>
                  <a:lnTo>
                    <a:pt x="1593414" y="97592"/>
                  </a:lnTo>
                  <a:lnTo>
                    <a:pt x="1598021" y="60055"/>
                  </a:lnTo>
                  <a:lnTo>
                    <a:pt x="1619504" y="21088"/>
                  </a:lnTo>
                  <a:lnTo>
                    <a:pt x="1669160" y="0"/>
                  </a:lnTo>
                  <a:lnTo>
                    <a:pt x="1890331" y="12191"/>
                  </a:lnTo>
                  <a:lnTo>
                    <a:pt x="1908896" y="22279"/>
                  </a:lnTo>
                  <a:lnTo>
                    <a:pt x="1925621" y="42529"/>
                  </a:lnTo>
                  <a:lnTo>
                    <a:pt x="1936917" y="71636"/>
                  </a:lnTo>
                  <a:lnTo>
                    <a:pt x="1939194" y="108299"/>
                  </a:lnTo>
                  <a:lnTo>
                    <a:pt x="1853755" y="772191"/>
                  </a:lnTo>
                  <a:close/>
                </a:path>
                <a:path w="2411095" h="4494530">
                  <a:moveTo>
                    <a:pt x="2285523" y="463867"/>
                  </a:moveTo>
                  <a:lnTo>
                    <a:pt x="2226194" y="480488"/>
                  </a:lnTo>
                  <a:lnTo>
                    <a:pt x="2186368" y="523398"/>
                  </a:lnTo>
                  <a:lnTo>
                    <a:pt x="2172950" y="603170"/>
                  </a:lnTo>
                  <a:lnTo>
                    <a:pt x="2169558" y="649200"/>
                  </a:lnTo>
                  <a:lnTo>
                    <a:pt x="2166461" y="685228"/>
                  </a:lnTo>
                  <a:lnTo>
                    <a:pt x="2170167" y="706850"/>
                  </a:lnTo>
                  <a:lnTo>
                    <a:pt x="2186892" y="719899"/>
                  </a:lnTo>
                  <a:lnTo>
                    <a:pt x="2214761" y="725519"/>
                  </a:lnTo>
                  <a:lnTo>
                    <a:pt x="2251900" y="724852"/>
                  </a:lnTo>
                  <a:lnTo>
                    <a:pt x="2293332" y="710931"/>
                  </a:lnTo>
                  <a:lnTo>
                    <a:pt x="2331469" y="684418"/>
                  </a:lnTo>
                  <a:lnTo>
                    <a:pt x="2360731" y="654477"/>
                  </a:lnTo>
                  <a:lnTo>
                    <a:pt x="2383797" y="605077"/>
                  </a:lnTo>
                  <a:lnTo>
                    <a:pt x="2403181" y="534726"/>
                  </a:lnTo>
                  <a:lnTo>
                    <a:pt x="2410586" y="503586"/>
                  </a:lnTo>
                  <a:lnTo>
                    <a:pt x="2405203" y="482767"/>
                  </a:lnTo>
                  <a:lnTo>
                    <a:pt x="2378952" y="471118"/>
                  </a:lnTo>
                  <a:lnTo>
                    <a:pt x="2337251" y="465773"/>
                  </a:lnTo>
                  <a:lnTo>
                    <a:pt x="2285523" y="463867"/>
                  </a:lnTo>
                  <a:close/>
                </a:path>
                <a:path w="2411095" h="4494530">
                  <a:moveTo>
                    <a:pt x="1722500" y="3400044"/>
                  </a:moveTo>
                  <a:lnTo>
                    <a:pt x="1685290" y="3351380"/>
                  </a:lnTo>
                  <a:lnTo>
                    <a:pt x="1627789" y="3305642"/>
                  </a:lnTo>
                  <a:lnTo>
                    <a:pt x="1577625" y="3290220"/>
                  </a:lnTo>
                  <a:lnTo>
                    <a:pt x="1498620" y="3277042"/>
                  </a:lnTo>
                  <a:lnTo>
                    <a:pt x="1444247" y="3268239"/>
                  </a:lnTo>
                  <a:lnTo>
                    <a:pt x="1384147" y="3258680"/>
                  </a:lnTo>
                  <a:lnTo>
                    <a:pt x="1321460" y="3248908"/>
                  </a:lnTo>
                  <a:lnTo>
                    <a:pt x="1259328" y="3239463"/>
                  </a:lnTo>
                  <a:lnTo>
                    <a:pt x="1200890" y="3230885"/>
                  </a:lnTo>
                  <a:lnTo>
                    <a:pt x="1149288" y="3223716"/>
                  </a:lnTo>
                  <a:lnTo>
                    <a:pt x="1107662" y="3218497"/>
                  </a:lnTo>
                  <a:lnTo>
                    <a:pt x="1039964" y="3226703"/>
                  </a:lnTo>
                  <a:lnTo>
                    <a:pt x="995136" y="3256645"/>
                  </a:lnTo>
                  <a:lnTo>
                    <a:pt x="970328" y="3288872"/>
                  </a:lnTo>
                  <a:lnTo>
                    <a:pt x="962691" y="3303936"/>
                  </a:lnTo>
                  <a:lnTo>
                    <a:pt x="943817" y="3436730"/>
                  </a:lnTo>
                  <a:lnTo>
                    <a:pt x="900922" y="3736776"/>
                  </a:lnTo>
                  <a:lnTo>
                    <a:pt x="854597" y="4056575"/>
                  </a:lnTo>
                  <a:lnTo>
                    <a:pt x="825436" y="4248626"/>
                  </a:lnTo>
                  <a:lnTo>
                    <a:pt x="821157" y="4305716"/>
                  </a:lnTo>
                  <a:lnTo>
                    <a:pt x="828766" y="4352415"/>
                  </a:lnTo>
                  <a:lnTo>
                    <a:pt x="845839" y="4388570"/>
                  </a:lnTo>
                  <a:lnTo>
                    <a:pt x="898683" y="4428648"/>
                  </a:lnTo>
                  <a:lnTo>
                    <a:pt x="961061" y="4441618"/>
                  </a:lnTo>
                  <a:lnTo>
                    <a:pt x="1011706" y="4449641"/>
                  </a:lnTo>
                  <a:lnTo>
                    <a:pt x="1070536" y="4458113"/>
                  </a:lnTo>
                  <a:lnTo>
                    <a:pt x="1133963" y="4466605"/>
                  </a:lnTo>
                  <a:lnTo>
                    <a:pt x="1198398" y="4474686"/>
                  </a:lnTo>
                  <a:lnTo>
                    <a:pt x="1260254" y="4481924"/>
                  </a:lnTo>
                  <a:lnTo>
                    <a:pt x="1315942" y="4487889"/>
                  </a:lnTo>
                  <a:lnTo>
                    <a:pt x="1361873" y="4492150"/>
                  </a:lnTo>
                  <a:lnTo>
                    <a:pt x="1394459" y="4494275"/>
                  </a:lnTo>
                  <a:lnTo>
                    <a:pt x="1406882" y="4493656"/>
                  </a:lnTo>
                  <a:lnTo>
                    <a:pt x="1436619" y="4490465"/>
                  </a:lnTo>
                  <a:lnTo>
                    <a:pt x="1472375" y="4482703"/>
                  </a:lnTo>
                  <a:lnTo>
                    <a:pt x="1502854" y="4468367"/>
                  </a:lnTo>
                  <a:lnTo>
                    <a:pt x="1518927" y="4415798"/>
                  </a:lnTo>
                  <a:lnTo>
                    <a:pt x="1528571" y="4384571"/>
                  </a:lnTo>
                  <a:lnTo>
                    <a:pt x="1544002" y="4334065"/>
                  </a:lnTo>
                  <a:lnTo>
                    <a:pt x="1554301" y="4290580"/>
                  </a:lnTo>
                  <a:lnTo>
                    <a:pt x="1562730" y="4253394"/>
                  </a:lnTo>
                  <a:lnTo>
                    <a:pt x="1572924" y="4207680"/>
                  </a:lnTo>
                  <a:lnTo>
                    <a:pt x="1584565" y="4154763"/>
                  </a:lnTo>
                  <a:lnTo>
                    <a:pt x="1597339" y="4095970"/>
                  </a:lnTo>
                  <a:lnTo>
                    <a:pt x="1610929" y="4032626"/>
                  </a:lnTo>
                  <a:lnTo>
                    <a:pt x="1625018" y="3966056"/>
                  </a:lnTo>
                  <a:lnTo>
                    <a:pt x="1639290" y="3897587"/>
                  </a:lnTo>
                  <a:lnTo>
                    <a:pt x="1653429" y="3828543"/>
                  </a:lnTo>
                  <a:lnTo>
                    <a:pt x="1667118" y="3760251"/>
                  </a:lnTo>
                  <a:lnTo>
                    <a:pt x="1680042" y="3694036"/>
                  </a:lnTo>
                  <a:lnTo>
                    <a:pt x="1691884" y="3631224"/>
                  </a:lnTo>
                  <a:lnTo>
                    <a:pt x="1702327" y="3573140"/>
                  </a:lnTo>
                  <a:lnTo>
                    <a:pt x="1711056" y="3521110"/>
                  </a:lnTo>
                  <a:lnTo>
                    <a:pt x="1717754" y="3476460"/>
                  </a:lnTo>
                  <a:lnTo>
                    <a:pt x="1723793" y="3414601"/>
                  </a:lnTo>
                  <a:lnTo>
                    <a:pt x="1722500" y="3400044"/>
                  </a:lnTo>
                  <a:close/>
                </a:path>
                <a:path w="2411095" h="4494530">
                  <a:moveTo>
                    <a:pt x="33527" y="2151792"/>
                  </a:moveTo>
                  <a:lnTo>
                    <a:pt x="0" y="2624804"/>
                  </a:lnTo>
                  <a:lnTo>
                    <a:pt x="70989" y="2628676"/>
                  </a:lnTo>
                  <a:lnTo>
                    <a:pt x="231517" y="2637424"/>
                  </a:lnTo>
                  <a:lnTo>
                    <a:pt x="402920" y="2646744"/>
                  </a:lnTo>
                  <a:lnTo>
                    <a:pt x="506539" y="2652331"/>
                  </a:lnTo>
                  <a:lnTo>
                    <a:pt x="547861" y="2647862"/>
                  </a:lnTo>
                  <a:lnTo>
                    <a:pt x="583013" y="2630364"/>
                  </a:lnTo>
                  <a:lnTo>
                    <a:pt x="609288" y="2600561"/>
                  </a:lnTo>
                  <a:lnTo>
                    <a:pt x="623982" y="2559177"/>
                  </a:lnTo>
                  <a:lnTo>
                    <a:pt x="630755" y="2494377"/>
                  </a:lnTo>
                  <a:lnTo>
                    <a:pt x="637516" y="2414165"/>
                  </a:lnTo>
                  <a:lnTo>
                    <a:pt x="641415" y="2365310"/>
                  </a:lnTo>
                  <a:lnTo>
                    <a:pt x="645591" y="2311669"/>
                  </a:lnTo>
                  <a:lnTo>
                    <a:pt x="649993" y="2254028"/>
                  </a:lnTo>
                  <a:lnTo>
                    <a:pt x="654569" y="2193170"/>
                  </a:lnTo>
                  <a:lnTo>
                    <a:pt x="659267" y="2129882"/>
                  </a:lnTo>
                  <a:lnTo>
                    <a:pt x="664035" y="2064948"/>
                  </a:lnTo>
                  <a:lnTo>
                    <a:pt x="668822" y="1999153"/>
                  </a:lnTo>
                  <a:lnTo>
                    <a:pt x="673576" y="1933283"/>
                  </a:lnTo>
                  <a:lnTo>
                    <a:pt x="678246" y="1868121"/>
                  </a:lnTo>
                  <a:lnTo>
                    <a:pt x="682780" y="1804454"/>
                  </a:lnTo>
                  <a:lnTo>
                    <a:pt x="687127" y="1743066"/>
                  </a:lnTo>
                  <a:lnTo>
                    <a:pt x="691234" y="1684743"/>
                  </a:lnTo>
                  <a:lnTo>
                    <a:pt x="695050" y="1630269"/>
                  </a:lnTo>
                  <a:lnTo>
                    <a:pt x="698524" y="1580428"/>
                  </a:lnTo>
                  <a:lnTo>
                    <a:pt x="701603" y="1536008"/>
                  </a:lnTo>
                  <a:lnTo>
                    <a:pt x="704237" y="1497791"/>
                  </a:lnTo>
                  <a:lnTo>
                    <a:pt x="710389" y="1402288"/>
                  </a:lnTo>
                  <a:lnTo>
                    <a:pt x="713101" y="1342497"/>
                  </a:lnTo>
                  <a:lnTo>
                    <a:pt x="714219" y="1286813"/>
                  </a:lnTo>
                  <a:lnTo>
                    <a:pt x="713456" y="1234859"/>
                  </a:lnTo>
                  <a:lnTo>
                    <a:pt x="710523" y="1186258"/>
                  </a:lnTo>
                  <a:lnTo>
                    <a:pt x="705132" y="1140632"/>
                  </a:lnTo>
                  <a:lnTo>
                    <a:pt x="696993" y="1097606"/>
                  </a:lnTo>
                  <a:lnTo>
                    <a:pt x="685819" y="1056801"/>
                  </a:lnTo>
                  <a:lnTo>
                    <a:pt x="671321" y="1017841"/>
                  </a:lnTo>
                  <a:lnTo>
                    <a:pt x="640120" y="949420"/>
                  </a:lnTo>
                  <a:lnTo>
                    <a:pt x="618660" y="912030"/>
                  </a:lnTo>
                  <a:lnTo>
                    <a:pt x="584358" y="894302"/>
                  </a:lnTo>
                  <a:lnTo>
                    <a:pt x="568499" y="893572"/>
                  </a:lnTo>
                  <a:lnTo>
                    <a:pt x="560355" y="891968"/>
                  </a:lnTo>
                  <a:lnTo>
                    <a:pt x="557355" y="890364"/>
                  </a:lnTo>
                  <a:lnTo>
                    <a:pt x="556926" y="889635"/>
                  </a:lnTo>
                  <a:lnTo>
                    <a:pt x="550735" y="1535239"/>
                  </a:lnTo>
                  <a:lnTo>
                    <a:pt x="521779" y="1562671"/>
                  </a:lnTo>
                  <a:lnTo>
                    <a:pt x="10667" y="1603914"/>
                  </a:lnTo>
                  <a:lnTo>
                    <a:pt x="33527" y="2151792"/>
                  </a:lnTo>
                  <a:close/>
                </a:path>
                <a:path w="2411095" h="4494530">
                  <a:moveTo>
                    <a:pt x="2297715" y="1168908"/>
                  </a:moveTo>
                  <a:lnTo>
                    <a:pt x="2248888" y="1380566"/>
                  </a:lnTo>
                  <a:lnTo>
                    <a:pt x="2139410" y="1852624"/>
                  </a:lnTo>
                  <a:lnTo>
                    <a:pt x="2024788" y="2340701"/>
                  </a:lnTo>
                  <a:lnTo>
                    <a:pt x="1960530" y="2600420"/>
                  </a:lnTo>
                  <a:lnTo>
                    <a:pt x="1937944" y="2646668"/>
                  </a:lnTo>
                  <a:lnTo>
                    <a:pt x="1902863" y="2685938"/>
                  </a:lnTo>
                  <a:lnTo>
                    <a:pt x="1859237" y="2718180"/>
                  </a:lnTo>
                  <a:lnTo>
                    <a:pt x="1811018" y="2743345"/>
                  </a:lnTo>
                  <a:lnTo>
                    <a:pt x="1762156" y="2761381"/>
                  </a:lnTo>
                  <a:lnTo>
                    <a:pt x="1716601" y="2772240"/>
                  </a:lnTo>
                  <a:lnTo>
                    <a:pt x="1678304" y="2775870"/>
                  </a:lnTo>
                  <a:lnTo>
                    <a:pt x="1648806" y="2774923"/>
                  </a:lnTo>
                  <a:lnTo>
                    <a:pt x="1607845" y="2771432"/>
                  </a:lnTo>
                  <a:lnTo>
                    <a:pt x="1558060" y="2765886"/>
                  </a:lnTo>
                  <a:lnTo>
                    <a:pt x="1502086" y="2758769"/>
                  </a:lnTo>
                  <a:lnTo>
                    <a:pt x="1442561" y="2750569"/>
                  </a:lnTo>
                  <a:lnTo>
                    <a:pt x="1382121" y="2741772"/>
                  </a:lnTo>
                  <a:lnTo>
                    <a:pt x="1323404" y="2732864"/>
                  </a:lnTo>
                  <a:lnTo>
                    <a:pt x="1269046" y="2724332"/>
                  </a:lnTo>
                  <a:lnTo>
                    <a:pt x="1221685" y="2716661"/>
                  </a:lnTo>
                  <a:lnTo>
                    <a:pt x="1183957" y="2710338"/>
                  </a:lnTo>
                  <a:lnTo>
                    <a:pt x="1122466" y="2678083"/>
                  </a:lnTo>
                  <a:lnTo>
                    <a:pt x="1091291" y="2626530"/>
                  </a:lnTo>
                  <a:lnTo>
                    <a:pt x="1080136" y="2578710"/>
                  </a:lnTo>
                  <a:lnTo>
                    <a:pt x="1078706" y="2557652"/>
                  </a:lnTo>
                  <a:lnTo>
                    <a:pt x="1109096" y="2347796"/>
                  </a:lnTo>
                  <a:lnTo>
                    <a:pt x="1176527" y="1882568"/>
                  </a:lnTo>
                  <a:lnTo>
                    <a:pt x="1245387" y="1408482"/>
                  </a:lnTo>
                  <a:lnTo>
                    <a:pt x="1280064" y="1172051"/>
                  </a:lnTo>
                  <a:lnTo>
                    <a:pt x="1325272" y="1106007"/>
                  </a:lnTo>
                  <a:lnTo>
                    <a:pt x="1366124" y="1082294"/>
                  </a:lnTo>
                  <a:lnTo>
                    <a:pt x="1412843" y="1069752"/>
                  </a:lnTo>
                  <a:lnTo>
                    <a:pt x="1574297" y="1067323"/>
                  </a:lnTo>
                  <a:lnTo>
                    <a:pt x="1867090" y="1070895"/>
                  </a:lnTo>
                  <a:lnTo>
                    <a:pt x="2147881" y="1076182"/>
                  </a:lnTo>
                  <a:lnTo>
                    <a:pt x="2273331" y="1078896"/>
                  </a:lnTo>
                  <a:lnTo>
                    <a:pt x="2297715" y="1168908"/>
                  </a:lnTo>
                  <a:close/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76"/>
            <p:cNvSpPr/>
            <p:nvPr/>
          </p:nvSpPr>
          <p:spPr>
            <a:xfrm>
              <a:off x="0" y="5924295"/>
              <a:ext cx="1313180" cy="1428750"/>
            </a:xfrm>
            <a:custGeom>
              <a:avLst/>
              <a:gdLst/>
              <a:ahLst/>
              <a:cxnLst/>
              <a:rect l="l" t="t" r="r" b="b"/>
              <a:pathLst>
                <a:path w="1313180" h="1428750">
                  <a:moveTo>
                    <a:pt x="22378" y="1428447"/>
                  </a:moveTo>
                  <a:lnTo>
                    <a:pt x="0" y="1406057"/>
                  </a:lnTo>
                </a:path>
                <a:path w="1313180" h="1428750">
                  <a:moveTo>
                    <a:pt x="51720" y="1415216"/>
                  </a:moveTo>
                  <a:lnTo>
                    <a:pt x="0" y="1363482"/>
                  </a:lnTo>
                </a:path>
                <a:path w="1313180" h="1428750">
                  <a:moveTo>
                    <a:pt x="75769" y="1399463"/>
                  </a:moveTo>
                  <a:lnTo>
                    <a:pt x="22517" y="1346200"/>
                  </a:lnTo>
                </a:path>
                <a:path w="1313180" h="1428750">
                  <a:moveTo>
                    <a:pt x="22517" y="1346200"/>
                  </a:moveTo>
                  <a:lnTo>
                    <a:pt x="15283" y="1338963"/>
                  </a:lnTo>
                </a:path>
                <a:path w="1313180" h="1428750">
                  <a:moveTo>
                    <a:pt x="103733" y="1384751"/>
                  </a:moveTo>
                  <a:lnTo>
                    <a:pt x="65191" y="1346200"/>
                  </a:lnTo>
                </a:path>
                <a:path w="1313180" h="1428750">
                  <a:moveTo>
                    <a:pt x="65191" y="1346200"/>
                  </a:moveTo>
                  <a:lnTo>
                    <a:pt x="52495" y="1333500"/>
                  </a:lnTo>
                </a:path>
                <a:path w="1313180" h="1428750">
                  <a:moveTo>
                    <a:pt x="52495" y="1333500"/>
                  </a:moveTo>
                  <a:lnTo>
                    <a:pt x="46171" y="1327174"/>
                  </a:lnTo>
                </a:path>
                <a:path w="1313180" h="1428750">
                  <a:moveTo>
                    <a:pt x="130210" y="1371600"/>
                  </a:moveTo>
                  <a:lnTo>
                    <a:pt x="104816" y="1346200"/>
                  </a:lnTo>
                </a:path>
                <a:path w="1313180" h="1428750">
                  <a:moveTo>
                    <a:pt x="104816" y="1346200"/>
                  </a:moveTo>
                  <a:lnTo>
                    <a:pt x="92120" y="1333500"/>
                  </a:lnTo>
                </a:path>
                <a:path w="1313180" h="1428750">
                  <a:moveTo>
                    <a:pt x="92120" y="1333500"/>
                  </a:moveTo>
                  <a:lnTo>
                    <a:pt x="72040" y="1313414"/>
                  </a:lnTo>
                </a:path>
                <a:path w="1313180" h="1428750">
                  <a:moveTo>
                    <a:pt x="158745" y="1358900"/>
                  </a:moveTo>
                  <a:lnTo>
                    <a:pt x="146048" y="1346200"/>
                  </a:lnTo>
                </a:path>
                <a:path w="1313180" h="1428750">
                  <a:moveTo>
                    <a:pt x="146048" y="1346200"/>
                  </a:moveTo>
                  <a:lnTo>
                    <a:pt x="133351" y="1333500"/>
                  </a:lnTo>
                </a:path>
                <a:path w="1313180" h="1428750">
                  <a:moveTo>
                    <a:pt x="133351" y="1333500"/>
                  </a:moveTo>
                  <a:lnTo>
                    <a:pt x="98957" y="1299097"/>
                  </a:lnTo>
                </a:path>
                <a:path w="1313180" h="1428750">
                  <a:moveTo>
                    <a:pt x="185384" y="1344296"/>
                  </a:moveTo>
                  <a:lnTo>
                    <a:pt x="174590" y="1333500"/>
                  </a:lnTo>
                </a:path>
                <a:path w="1313180" h="1428750">
                  <a:moveTo>
                    <a:pt x="174590" y="1333500"/>
                  </a:moveTo>
                  <a:lnTo>
                    <a:pt x="125879" y="1284776"/>
                  </a:lnTo>
                </a:path>
                <a:path w="1313180" h="1428750">
                  <a:moveTo>
                    <a:pt x="207430" y="1325195"/>
                  </a:moveTo>
                  <a:lnTo>
                    <a:pt x="152738" y="1270490"/>
                  </a:lnTo>
                </a:path>
                <a:path w="1313180" h="1428750">
                  <a:moveTo>
                    <a:pt x="231577" y="1308100"/>
                  </a:moveTo>
                  <a:lnTo>
                    <a:pt x="180790" y="1257300"/>
                  </a:lnTo>
                </a:path>
                <a:path w="1313180" h="1428750">
                  <a:moveTo>
                    <a:pt x="180790" y="1257300"/>
                  </a:moveTo>
                  <a:lnTo>
                    <a:pt x="180344" y="1256854"/>
                  </a:lnTo>
                </a:path>
                <a:path w="1313180" h="1428750">
                  <a:moveTo>
                    <a:pt x="260028" y="1295400"/>
                  </a:moveTo>
                  <a:lnTo>
                    <a:pt x="221938" y="1257300"/>
                  </a:lnTo>
                </a:path>
                <a:path w="1313180" h="1428750">
                  <a:moveTo>
                    <a:pt x="221938" y="1257300"/>
                  </a:moveTo>
                  <a:lnTo>
                    <a:pt x="210889" y="1246248"/>
                  </a:lnTo>
                </a:path>
                <a:path w="1313180" h="1428750">
                  <a:moveTo>
                    <a:pt x="283567" y="1277700"/>
                  </a:moveTo>
                  <a:lnTo>
                    <a:pt x="263171" y="1257300"/>
                  </a:lnTo>
                </a:path>
                <a:path w="1313180" h="1428750">
                  <a:moveTo>
                    <a:pt x="263171" y="1257300"/>
                  </a:moveTo>
                  <a:lnTo>
                    <a:pt x="250474" y="1244600"/>
                  </a:lnTo>
                </a:path>
                <a:path w="1313180" h="1428750">
                  <a:moveTo>
                    <a:pt x="250474" y="1244600"/>
                  </a:moveTo>
                  <a:lnTo>
                    <a:pt x="238045" y="1232167"/>
                  </a:lnTo>
                </a:path>
                <a:path w="1313180" h="1428750">
                  <a:moveTo>
                    <a:pt x="305032" y="1259464"/>
                  </a:moveTo>
                  <a:lnTo>
                    <a:pt x="302869" y="1257300"/>
                  </a:lnTo>
                </a:path>
                <a:path w="1313180" h="1428750">
                  <a:moveTo>
                    <a:pt x="302869" y="1257300"/>
                  </a:moveTo>
                  <a:lnTo>
                    <a:pt x="290176" y="1244600"/>
                  </a:lnTo>
                </a:path>
                <a:path w="1313180" h="1428750">
                  <a:moveTo>
                    <a:pt x="290176" y="1244600"/>
                  </a:moveTo>
                  <a:lnTo>
                    <a:pt x="277483" y="1231900"/>
                  </a:lnTo>
                </a:path>
                <a:path w="1313180" h="1428750">
                  <a:moveTo>
                    <a:pt x="277483" y="1231900"/>
                  </a:moveTo>
                  <a:lnTo>
                    <a:pt x="264790" y="1219200"/>
                  </a:lnTo>
                </a:path>
                <a:path w="1313180" h="1428750">
                  <a:moveTo>
                    <a:pt x="264790" y="1219200"/>
                  </a:moveTo>
                  <a:lnTo>
                    <a:pt x="263815" y="1218224"/>
                  </a:lnTo>
                </a:path>
                <a:path w="1313180" h="1428750">
                  <a:moveTo>
                    <a:pt x="332855" y="1244600"/>
                  </a:moveTo>
                  <a:lnTo>
                    <a:pt x="320158" y="1231900"/>
                  </a:lnTo>
                </a:path>
                <a:path w="1313180" h="1428750">
                  <a:moveTo>
                    <a:pt x="320158" y="1231900"/>
                  </a:moveTo>
                  <a:lnTo>
                    <a:pt x="307461" y="1219200"/>
                  </a:lnTo>
                </a:path>
                <a:path w="1313180" h="1428750">
                  <a:moveTo>
                    <a:pt x="307461" y="1219200"/>
                  </a:moveTo>
                  <a:lnTo>
                    <a:pt x="294764" y="1206500"/>
                  </a:lnTo>
                </a:path>
                <a:path w="1313180" h="1428750">
                  <a:moveTo>
                    <a:pt x="294764" y="1206500"/>
                  </a:moveTo>
                  <a:lnTo>
                    <a:pt x="286507" y="1198240"/>
                  </a:lnTo>
                </a:path>
                <a:path w="1313180" h="1428750">
                  <a:moveTo>
                    <a:pt x="359782" y="1231900"/>
                  </a:moveTo>
                  <a:lnTo>
                    <a:pt x="347086" y="1219200"/>
                  </a:lnTo>
                </a:path>
                <a:path w="1313180" h="1428750">
                  <a:moveTo>
                    <a:pt x="347086" y="1219200"/>
                  </a:moveTo>
                  <a:lnTo>
                    <a:pt x="334389" y="1206500"/>
                  </a:lnTo>
                </a:path>
                <a:path w="1313180" h="1428750">
                  <a:moveTo>
                    <a:pt x="334389" y="1206500"/>
                  </a:moveTo>
                  <a:lnTo>
                    <a:pt x="321692" y="1193800"/>
                  </a:lnTo>
                </a:path>
                <a:path w="1313180" h="1428750">
                  <a:moveTo>
                    <a:pt x="321692" y="1193800"/>
                  </a:moveTo>
                  <a:lnTo>
                    <a:pt x="311423" y="1183528"/>
                  </a:lnTo>
                </a:path>
                <a:path w="1313180" h="1428750">
                  <a:moveTo>
                    <a:pt x="380860" y="1210215"/>
                  </a:moveTo>
                  <a:lnTo>
                    <a:pt x="377146" y="1206500"/>
                  </a:lnTo>
                </a:path>
                <a:path w="1313180" h="1428750">
                  <a:moveTo>
                    <a:pt x="377146" y="1206500"/>
                  </a:moveTo>
                  <a:lnTo>
                    <a:pt x="364449" y="1193800"/>
                  </a:lnTo>
                </a:path>
                <a:path w="1313180" h="1428750">
                  <a:moveTo>
                    <a:pt x="364449" y="1193800"/>
                  </a:moveTo>
                  <a:lnTo>
                    <a:pt x="351752" y="1181100"/>
                  </a:lnTo>
                </a:path>
                <a:path w="1313180" h="1428750">
                  <a:moveTo>
                    <a:pt x="351752" y="1181100"/>
                  </a:moveTo>
                  <a:lnTo>
                    <a:pt x="339055" y="1168400"/>
                  </a:lnTo>
                </a:path>
                <a:path w="1313180" h="1428750">
                  <a:moveTo>
                    <a:pt x="404159" y="1193800"/>
                  </a:moveTo>
                  <a:lnTo>
                    <a:pt x="391462" y="1181100"/>
                  </a:lnTo>
                </a:path>
                <a:path w="1313180" h="1428750">
                  <a:moveTo>
                    <a:pt x="391462" y="1181100"/>
                  </a:moveTo>
                  <a:lnTo>
                    <a:pt x="378765" y="1168400"/>
                  </a:lnTo>
                </a:path>
                <a:path w="1313180" h="1428750">
                  <a:moveTo>
                    <a:pt x="378765" y="1168400"/>
                  </a:moveTo>
                  <a:lnTo>
                    <a:pt x="366067" y="1155700"/>
                  </a:lnTo>
                </a:path>
                <a:path w="1313180" h="1428750">
                  <a:moveTo>
                    <a:pt x="432614" y="1181100"/>
                  </a:moveTo>
                  <a:lnTo>
                    <a:pt x="419917" y="1168400"/>
                  </a:lnTo>
                </a:path>
                <a:path w="1313180" h="1428750">
                  <a:moveTo>
                    <a:pt x="419917" y="1168400"/>
                  </a:moveTo>
                  <a:lnTo>
                    <a:pt x="407220" y="1155700"/>
                  </a:lnTo>
                </a:path>
                <a:path w="1313180" h="1428750">
                  <a:moveTo>
                    <a:pt x="407220" y="1155700"/>
                  </a:moveTo>
                  <a:lnTo>
                    <a:pt x="394524" y="1143000"/>
                  </a:lnTo>
                </a:path>
                <a:path w="1313180" h="1428750">
                  <a:moveTo>
                    <a:pt x="394524" y="1143000"/>
                  </a:moveTo>
                  <a:lnTo>
                    <a:pt x="391598" y="1140073"/>
                  </a:lnTo>
                </a:path>
                <a:path w="1313180" h="1428750">
                  <a:moveTo>
                    <a:pt x="456095" y="1163434"/>
                  </a:moveTo>
                  <a:lnTo>
                    <a:pt x="448363" y="1155700"/>
                  </a:lnTo>
                </a:path>
                <a:path w="1313180" h="1428750">
                  <a:moveTo>
                    <a:pt x="448363" y="1155700"/>
                  </a:moveTo>
                  <a:lnTo>
                    <a:pt x="435667" y="1143000"/>
                  </a:lnTo>
                </a:path>
                <a:path w="1313180" h="1428750">
                  <a:moveTo>
                    <a:pt x="435667" y="1143000"/>
                  </a:moveTo>
                  <a:lnTo>
                    <a:pt x="422970" y="1130300"/>
                  </a:lnTo>
                </a:path>
                <a:path w="1313180" h="1428750">
                  <a:moveTo>
                    <a:pt x="422970" y="1130300"/>
                  </a:moveTo>
                  <a:lnTo>
                    <a:pt x="413382" y="1120709"/>
                  </a:lnTo>
                </a:path>
                <a:path w="1313180" h="1428750">
                  <a:moveTo>
                    <a:pt x="476900" y="1143000"/>
                  </a:moveTo>
                  <a:lnTo>
                    <a:pt x="464203" y="1130300"/>
                  </a:lnTo>
                </a:path>
                <a:path w="1313180" h="1428750">
                  <a:moveTo>
                    <a:pt x="464203" y="1130300"/>
                  </a:moveTo>
                  <a:lnTo>
                    <a:pt x="451506" y="1117600"/>
                  </a:lnTo>
                </a:path>
                <a:path w="1313180" h="1428750">
                  <a:moveTo>
                    <a:pt x="451506" y="1117600"/>
                  </a:moveTo>
                  <a:lnTo>
                    <a:pt x="438809" y="1104900"/>
                  </a:lnTo>
                </a:path>
                <a:path w="1313180" h="1428750">
                  <a:moveTo>
                    <a:pt x="505437" y="1130300"/>
                  </a:moveTo>
                  <a:lnTo>
                    <a:pt x="492740" y="1117600"/>
                  </a:lnTo>
                </a:path>
                <a:path w="1313180" h="1428750">
                  <a:moveTo>
                    <a:pt x="492740" y="1117600"/>
                  </a:moveTo>
                  <a:lnTo>
                    <a:pt x="480042" y="1104900"/>
                  </a:lnTo>
                </a:path>
                <a:path w="1313180" h="1428750">
                  <a:moveTo>
                    <a:pt x="480042" y="1104900"/>
                  </a:moveTo>
                  <a:lnTo>
                    <a:pt x="467345" y="1092200"/>
                  </a:lnTo>
                </a:path>
                <a:path w="1313180" h="1428750">
                  <a:moveTo>
                    <a:pt x="528681" y="1112388"/>
                  </a:moveTo>
                  <a:lnTo>
                    <a:pt x="521195" y="1104900"/>
                  </a:lnTo>
                </a:path>
                <a:path w="1313180" h="1428750">
                  <a:moveTo>
                    <a:pt x="521195" y="1104900"/>
                  </a:moveTo>
                  <a:lnTo>
                    <a:pt x="508498" y="1092200"/>
                  </a:lnTo>
                </a:path>
                <a:path w="1313180" h="1428750">
                  <a:moveTo>
                    <a:pt x="508498" y="1092200"/>
                  </a:moveTo>
                  <a:lnTo>
                    <a:pt x="495801" y="1079500"/>
                  </a:lnTo>
                </a:path>
                <a:path w="1313180" h="1428750">
                  <a:moveTo>
                    <a:pt x="495801" y="1079500"/>
                  </a:moveTo>
                  <a:lnTo>
                    <a:pt x="488629" y="1072325"/>
                  </a:lnTo>
                </a:path>
                <a:path w="1313180" h="1428750">
                  <a:moveTo>
                    <a:pt x="549641" y="1092200"/>
                  </a:moveTo>
                  <a:lnTo>
                    <a:pt x="536944" y="1079500"/>
                  </a:lnTo>
                </a:path>
                <a:path w="1313180" h="1428750">
                  <a:moveTo>
                    <a:pt x="536944" y="1079500"/>
                  </a:moveTo>
                  <a:lnTo>
                    <a:pt x="524247" y="1066800"/>
                  </a:lnTo>
                </a:path>
                <a:path w="1313180" h="1428750">
                  <a:moveTo>
                    <a:pt x="524247" y="1066800"/>
                  </a:moveTo>
                  <a:lnTo>
                    <a:pt x="511551" y="1054100"/>
                  </a:lnTo>
                </a:path>
                <a:path w="1313180" h="1428750">
                  <a:moveTo>
                    <a:pt x="576719" y="1079500"/>
                  </a:moveTo>
                  <a:lnTo>
                    <a:pt x="564026" y="1066800"/>
                  </a:lnTo>
                </a:path>
                <a:path w="1313180" h="1428750">
                  <a:moveTo>
                    <a:pt x="564026" y="1066800"/>
                  </a:moveTo>
                  <a:lnTo>
                    <a:pt x="551333" y="1054100"/>
                  </a:lnTo>
                </a:path>
                <a:path w="1313180" h="1428750">
                  <a:moveTo>
                    <a:pt x="551333" y="1054100"/>
                  </a:moveTo>
                  <a:lnTo>
                    <a:pt x="538640" y="1041400"/>
                  </a:lnTo>
                </a:path>
                <a:path w="1313180" h="1428750">
                  <a:moveTo>
                    <a:pt x="601045" y="1061125"/>
                  </a:moveTo>
                  <a:lnTo>
                    <a:pt x="594022" y="1054100"/>
                  </a:lnTo>
                </a:path>
                <a:path w="1313180" h="1428750">
                  <a:moveTo>
                    <a:pt x="594022" y="1054100"/>
                  </a:moveTo>
                  <a:lnTo>
                    <a:pt x="581325" y="1041400"/>
                  </a:lnTo>
                </a:path>
                <a:path w="1313180" h="1428750">
                  <a:moveTo>
                    <a:pt x="581325" y="1041400"/>
                  </a:moveTo>
                  <a:lnTo>
                    <a:pt x="568628" y="1028700"/>
                  </a:lnTo>
                </a:path>
                <a:path w="1313180" h="1428750">
                  <a:moveTo>
                    <a:pt x="568628" y="1028700"/>
                  </a:moveTo>
                  <a:lnTo>
                    <a:pt x="560978" y="1021047"/>
                  </a:lnTo>
                </a:path>
                <a:path w="1313180" h="1428750">
                  <a:moveTo>
                    <a:pt x="622234" y="1042689"/>
                  </a:moveTo>
                  <a:lnTo>
                    <a:pt x="620945" y="1041400"/>
                  </a:lnTo>
                </a:path>
                <a:path w="1313180" h="1428750">
                  <a:moveTo>
                    <a:pt x="620945" y="1041400"/>
                  </a:moveTo>
                  <a:lnTo>
                    <a:pt x="608248" y="1028700"/>
                  </a:lnTo>
                </a:path>
                <a:path w="1313180" h="1428750">
                  <a:moveTo>
                    <a:pt x="608248" y="1028700"/>
                  </a:moveTo>
                  <a:lnTo>
                    <a:pt x="595551" y="1016000"/>
                  </a:lnTo>
                </a:path>
                <a:path w="1313180" h="1428750">
                  <a:moveTo>
                    <a:pt x="595551" y="1016000"/>
                  </a:moveTo>
                  <a:lnTo>
                    <a:pt x="582854" y="1003300"/>
                  </a:lnTo>
                </a:path>
                <a:path w="1313180" h="1428750">
                  <a:moveTo>
                    <a:pt x="651010" y="1028700"/>
                  </a:moveTo>
                  <a:lnTo>
                    <a:pt x="638313" y="1016000"/>
                  </a:lnTo>
                </a:path>
                <a:path w="1313180" h="1428750">
                  <a:moveTo>
                    <a:pt x="638313" y="1016000"/>
                  </a:moveTo>
                  <a:lnTo>
                    <a:pt x="625616" y="1003300"/>
                  </a:lnTo>
                </a:path>
                <a:path w="1313180" h="1428750">
                  <a:moveTo>
                    <a:pt x="625616" y="1003300"/>
                  </a:moveTo>
                  <a:lnTo>
                    <a:pt x="612919" y="990600"/>
                  </a:lnTo>
                </a:path>
                <a:path w="1313180" h="1428750">
                  <a:moveTo>
                    <a:pt x="675052" y="1013115"/>
                  </a:moveTo>
                  <a:lnTo>
                    <a:pt x="665239" y="1003300"/>
                  </a:lnTo>
                </a:path>
                <a:path w="1313180" h="1428750">
                  <a:moveTo>
                    <a:pt x="665239" y="1003300"/>
                  </a:moveTo>
                  <a:lnTo>
                    <a:pt x="652542" y="990600"/>
                  </a:lnTo>
                </a:path>
                <a:path w="1313180" h="1428750">
                  <a:moveTo>
                    <a:pt x="652542" y="990600"/>
                  </a:moveTo>
                  <a:lnTo>
                    <a:pt x="639845" y="977900"/>
                  </a:lnTo>
                </a:path>
                <a:path w="1313180" h="1428750">
                  <a:moveTo>
                    <a:pt x="639845" y="977900"/>
                  </a:moveTo>
                  <a:lnTo>
                    <a:pt x="634496" y="972548"/>
                  </a:lnTo>
                </a:path>
                <a:path w="1313180" h="1428750">
                  <a:moveTo>
                    <a:pt x="695324" y="992147"/>
                  </a:moveTo>
                  <a:lnTo>
                    <a:pt x="693776" y="990600"/>
                  </a:lnTo>
                </a:path>
                <a:path w="1313180" h="1428750">
                  <a:moveTo>
                    <a:pt x="693776" y="990600"/>
                  </a:moveTo>
                  <a:lnTo>
                    <a:pt x="681079" y="977900"/>
                  </a:lnTo>
                </a:path>
                <a:path w="1313180" h="1428750">
                  <a:moveTo>
                    <a:pt x="681079" y="977900"/>
                  </a:moveTo>
                  <a:lnTo>
                    <a:pt x="668382" y="965200"/>
                  </a:lnTo>
                </a:path>
                <a:path w="1313180" h="1428750">
                  <a:moveTo>
                    <a:pt x="668382" y="965200"/>
                  </a:moveTo>
                  <a:lnTo>
                    <a:pt x="655997" y="952811"/>
                  </a:lnTo>
                </a:path>
                <a:path w="1313180" h="1428750">
                  <a:moveTo>
                    <a:pt x="722222" y="977900"/>
                  </a:moveTo>
                  <a:lnTo>
                    <a:pt x="709525" y="965200"/>
                  </a:lnTo>
                </a:path>
                <a:path w="1313180" h="1428750">
                  <a:moveTo>
                    <a:pt x="709525" y="965200"/>
                  </a:moveTo>
                  <a:lnTo>
                    <a:pt x="696828" y="952500"/>
                  </a:lnTo>
                </a:path>
                <a:path w="1313180" h="1428750">
                  <a:moveTo>
                    <a:pt x="696828" y="952500"/>
                  </a:moveTo>
                  <a:lnTo>
                    <a:pt x="684131" y="939800"/>
                  </a:lnTo>
                </a:path>
                <a:path w="1313180" h="1428750">
                  <a:moveTo>
                    <a:pt x="746912" y="961347"/>
                  </a:moveTo>
                  <a:lnTo>
                    <a:pt x="738066" y="952500"/>
                  </a:lnTo>
                </a:path>
                <a:path w="1313180" h="1428750">
                  <a:moveTo>
                    <a:pt x="738066" y="952500"/>
                  </a:moveTo>
                  <a:lnTo>
                    <a:pt x="725370" y="939800"/>
                  </a:lnTo>
                </a:path>
                <a:path w="1313180" h="1428750">
                  <a:moveTo>
                    <a:pt x="725370" y="939800"/>
                  </a:moveTo>
                  <a:lnTo>
                    <a:pt x="712673" y="927100"/>
                  </a:lnTo>
                </a:path>
                <a:path w="1313180" h="1428750">
                  <a:moveTo>
                    <a:pt x="712673" y="927100"/>
                  </a:moveTo>
                  <a:lnTo>
                    <a:pt x="708400" y="922826"/>
                  </a:lnTo>
                </a:path>
                <a:path w="1313180" h="1428750">
                  <a:moveTo>
                    <a:pt x="767167" y="940451"/>
                  </a:moveTo>
                  <a:lnTo>
                    <a:pt x="766516" y="939800"/>
                  </a:lnTo>
                </a:path>
                <a:path w="1313180" h="1428750">
                  <a:moveTo>
                    <a:pt x="766516" y="939800"/>
                  </a:moveTo>
                  <a:lnTo>
                    <a:pt x="753820" y="927100"/>
                  </a:lnTo>
                </a:path>
                <a:path w="1313180" h="1428750">
                  <a:moveTo>
                    <a:pt x="753820" y="927100"/>
                  </a:moveTo>
                  <a:lnTo>
                    <a:pt x="741123" y="914400"/>
                  </a:lnTo>
                </a:path>
                <a:path w="1313180" h="1428750">
                  <a:moveTo>
                    <a:pt x="741123" y="914400"/>
                  </a:moveTo>
                  <a:lnTo>
                    <a:pt x="728426" y="901700"/>
                  </a:lnTo>
                </a:path>
                <a:path w="1313180" h="1428750">
                  <a:moveTo>
                    <a:pt x="795054" y="927100"/>
                  </a:moveTo>
                  <a:lnTo>
                    <a:pt x="782357" y="914400"/>
                  </a:lnTo>
                </a:path>
                <a:path w="1313180" h="1428750">
                  <a:moveTo>
                    <a:pt x="782357" y="914400"/>
                  </a:moveTo>
                  <a:lnTo>
                    <a:pt x="769660" y="901700"/>
                  </a:lnTo>
                </a:path>
                <a:path w="1313180" h="1428750">
                  <a:moveTo>
                    <a:pt x="769660" y="901700"/>
                  </a:moveTo>
                  <a:lnTo>
                    <a:pt x="756963" y="889000"/>
                  </a:lnTo>
                </a:path>
                <a:path w="1313180" h="1428750">
                  <a:moveTo>
                    <a:pt x="817543" y="908349"/>
                  </a:moveTo>
                  <a:lnTo>
                    <a:pt x="810895" y="901700"/>
                  </a:lnTo>
                </a:path>
                <a:path w="1313180" h="1428750">
                  <a:moveTo>
                    <a:pt x="810895" y="901700"/>
                  </a:moveTo>
                  <a:lnTo>
                    <a:pt x="798198" y="889000"/>
                  </a:lnTo>
                </a:path>
                <a:path w="1313180" h="1428750">
                  <a:moveTo>
                    <a:pt x="798198" y="889000"/>
                  </a:moveTo>
                  <a:lnTo>
                    <a:pt x="785501" y="876300"/>
                  </a:lnTo>
                </a:path>
                <a:path w="1313180" h="1428750">
                  <a:moveTo>
                    <a:pt x="785501" y="876300"/>
                  </a:moveTo>
                  <a:lnTo>
                    <a:pt x="780674" y="871472"/>
                  </a:lnTo>
                </a:path>
                <a:path w="1313180" h="1428750">
                  <a:moveTo>
                    <a:pt x="838836" y="889958"/>
                  </a:moveTo>
                  <a:lnTo>
                    <a:pt x="837878" y="889000"/>
                  </a:lnTo>
                </a:path>
                <a:path w="1313180" h="1428750">
                  <a:moveTo>
                    <a:pt x="837878" y="889000"/>
                  </a:moveTo>
                  <a:lnTo>
                    <a:pt x="825185" y="876300"/>
                  </a:lnTo>
                </a:path>
                <a:path w="1313180" h="1428750">
                  <a:moveTo>
                    <a:pt x="825185" y="876300"/>
                  </a:moveTo>
                  <a:lnTo>
                    <a:pt x="812492" y="863600"/>
                  </a:lnTo>
                </a:path>
                <a:path w="1313180" h="1428750">
                  <a:moveTo>
                    <a:pt x="812492" y="863600"/>
                  </a:moveTo>
                  <a:lnTo>
                    <a:pt x="801877" y="852978"/>
                  </a:lnTo>
                </a:path>
                <a:path w="1313180" h="1428750">
                  <a:moveTo>
                    <a:pt x="867794" y="876300"/>
                  </a:moveTo>
                  <a:lnTo>
                    <a:pt x="855098" y="863600"/>
                  </a:lnTo>
                </a:path>
                <a:path w="1313180" h="1428750">
                  <a:moveTo>
                    <a:pt x="855098" y="863600"/>
                  </a:moveTo>
                  <a:lnTo>
                    <a:pt x="842401" y="850900"/>
                  </a:lnTo>
                </a:path>
                <a:path w="1313180" h="1428750">
                  <a:moveTo>
                    <a:pt x="842401" y="850900"/>
                  </a:moveTo>
                  <a:lnTo>
                    <a:pt x="829704" y="838200"/>
                  </a:lnTo>
                </a:path>
                <a:path w="1313180" h="1428750">
                  <a:moveTo>
                    <a:pt x="890321" y="859111"/>
                  </a:moveTo>
                  <a:lnTo>
                    <a:pt x="882111" y="850900"/>
                  </a:lnTo>
                </a:path>
                <a:path w="1313180" h="1428750">
                  <a:moveTo>
                    <a:pt x="882111" y="850900"/>
                  </a:moveTo>
                  <a:lnTo>
                    <a:pt x="869414" y="838200"/>
                  </a:lnTo>
                </a:path>
                <a:path w="1313180" h="1428750">
                  <a:moveTo>
                    <a:pt x="869414" y="838200"/>
                  </a:moveTo>
                  <a:lnTo>
                    <a:pt x="856717" y="825500"/>
                  </a:lnTo>
                </a:path>
                <a:path w="1313180" h="1428750">
                  <a:moveTo>
                    <a:pt x="856717" y="825500"/>
                  </a:moveTo>
                  <a:lnTo>
                    <a:pt x="854680" y="823462"/>
                  </a:lnTo>
                </a:path>
                <a:path w="1313180" h="1428750">
                  <a:moveTo>
                    <a:pt x="912173" y="838200"/>
                  </a:moveTo>
                  <a:lnTo>
                    <a:pt x="899476" y="825500"/>
                  </a:lnTo>
                </a:path>
                <a:path w="1313180" h="1428750">
                  <a:moveTo>
                    <a:pt x="899476" y="825500"/>
                  </a:moveTo>
                  <a:lnTo>
                    <a:pt x="886779" y="812800"/>
                  </a:lnTo>
                </a:path>
                <a:path w="1313180" h="1428750">
                  <a:moveTo>
                    <a:pt x="886779" y="812800"/>
                  </a:moveTo>
                  <a:lnTo>
                    <a:pt x="874043" y="800060"/>
                  </a:lnTo>
                </a:path>
                <a:path w="1313180" h="1428750">
                  <a:moveTo>
                    <a:pt x="939102" y="825500"/>
                  </a:moveTo>
                  <a:lnTo>
                    <a:pt x="926405" y="812800"/>
                  </a:lnTo>
                </a:path>
                <a:path w="1313180" h="1428750">
                  <a:moveTo>
                    <a:pt x="926405" y="812800"/>
                  </a:moveTo>
                  <a:lnTo>
                    <a:pt x="913708" y="800100"/>
                  </a:lnTo>
                </a:path>
                <a:path w="1313180" h="1428750">
                  <a:moveTo>
                    <a:pt x="913708" y="800100"/>
                  </a:moveTo>
                  <a:lnTo>
                    <a:pt x="901012" y="787400"/>
                  </a:lnTo>
                </a:path>
                <a:path w="1313180" h="1428750">
                  <a:moveTo>
                    <a:pt x="962164" y="807415"/>
                  </a:moveTo>
                  <a:lnTo>
                    <a:pt x="954851" y="800100"/>
                  </a:lnTo>
                </a:path>
                <a:path w="1313180" h="1428750">
                  <a:moveTo>
                    <a:pt x="954851" y="800100"/>
                  </a:moveTo>
                  <a:lnTo>
                    <a:pt x="942154" y="787400"/>
                  </a:lnTo>
                </a:path>
                <a:path w="1313180" h="1428750">
                  <a:moveTo>
                    <a:pt x="942154" y="787400"/>
                  </a:moveTo>
                  <a:lnTo>
                    <a:pt x="929457" y="774700"/>
                  </a:lnTo>
                </a:path>
                <a:path w="1313180" h="1428750">
                  <a:moveTo>
                    <a:pt x="929457" y="774700"/>
                  </a:moveTo>
                  <a:lnTo>
                    <a:pt x="927570" y="772812"/>
                  </a:lnTo>
                </a:path>
                <a:path w="1313180" h="1428750">
                  <a:moveTo>
                    <a:pt x="983482" y="787400"/>
                  </a:moveTo>
                  <a:lnTo>
                    <a:pt x="970784" y="774700"/>
                  </a:lnTo>
                </a:path>
                <a:path w="1313180" h="1428750">
                  <a:moveTo>
                    <a:pt x="970784" y="774700"/>
                  </a:moveTo>
                  <a:lnTo>
                    <a:pt x="958087" y="762000"/>
                  </a:lnTo>
                </a:path>
                <a:path w="1313180" h="1428750">
                  <a:moveTo>
                    <a:pt x="958087" y="762000"/>
                  </a:moveTo>
                  <a:lnTo>
                    <a:pt x="946814" y="750723"/>
                  </a:lnTo>
                </a:path>
                <a:path w="1313180" h="1428750">
                  <a:moveTo>
                    <a:pt x="1011930" y="774700"/>
                  </a:moveTo>
                  <a:lnTo>
                    <a:pt x="999233" y="762000"/>
                  </a:lnTo>
                </a:path>
                <a:path w="1313180" h="1428750">
                  <a:moveTo>
                    <a:pt x="999233" y="762000"/>
                  </a:moveTo>
                  <a:lnTo>
                    <a:pt x="986537" y="749300"/>
                  </a:lnTo>
                </a:path>
                <a:path w="1313180" h="1428750">
                  <a:moveTo>
                    <a:pt x="986537" y="749300"/>
                  </a:moveTo>
                  <a:lnTo>
                    <a:pt x="973840" y="736600"/>
                  </a:lnTo>
                </a:path>
                <a:path w="1313180" h="1428750">
                  <a:moveTo>
                    <a:pt x="1034025" y="755643"/>
                  </a:moveTo>
                  <a:lnTo>
                    <a:pt x="1027683" y="749300"/>
                  </a:lnTo>
                </a:path>
                <a:path w="1313180" h="1428750">
                  <a:moveTo>
                    <a:pt x="1027683" y="749300"/>
                  </a:moveTo>
                  <a:lnTo>
                    <a:pt x="1014986" y="736600"/>
                  </a:lnTo>
                </a:path>
                <a:path w="1313180" h="1428750">
                  <a:moveTo>
                    <a:pt x="1014986" y="736600"/>
                  </a:moveTo>
                  <a:lnTo>
                    <a:pt x="1002290" y="723900"/>
                  </a:lnTo>
                </a:path>
                <a:path w="1313180" h="1428750">
                  <a:moveTo>
                    <a:pt x="1002290" y="723900"/>
                  </a:moveTo>
                  <a:lnTo>
                    <a:pt x="999614" y="721223"/>
                  </a:lnTo>
                </a:path>
                <a:path w="1313180" h="1428750">
                  <a:moveTo>
                    <a:pt x="1056221" y="736600"/>
                  </a:moveTo>
                  <a:lnTo>
                    <a:pt x="1043524" y="723900"/>
                  </a:lnTo>
                </a:path>
                <a:path w="1313180" h="1428750">
                  <a:moveTo>
                    <a:pt x="1043524" y="723900"/>
                  </a:moveTo>
                  <a:lnTo>
                    <a:pt x="1030827" y="711200"/>
                  </a:lnTo>
                </a:path>
                <a:path w="1313180" h="1428750">
                  <a:moveTo>
                    <a:pt x="1030827" y="711200"/>
                  </a:moveTo>
                  <a:lnTo>
                    <a:pt x="1021115" y="701485"/>
                  </a:lnTo>
                </a:path>
                <a:path w="1313180" h="1428750">
                  <a:moveTo>
                    <a:pt x="1084762" y="723900"/>
                  </a:moveTo>
                  <a:lnTo>
                    <a:pt x="1072065" y="711200"/>
                  </a:lnTo>
                </a:path>
                <a:path w="1313180" h="1428750">
                  <a:moveTo>
                    <a:pt x="1072065" y="711200"/>
                  </a:moveTo>
                  <a:lnTo>
                    <a:pt x="1059368" y="698500"/>
                  </a:lnTo>
                </a:path>
                <a:path w="1313180" h="1428750">
                  <a:moveTo>
                    <a:pt x="1059368" y="698500"/>
                  </a:moveTo>
                  <a:lnTo>
                    <a:pt x="1046671" y="685800"/>
                  </a:lnTo>
                </a:path>
                <a:path w="1313180" h="1428750">
                  <a:moveTo>
                    <a:pt x="1104656" y="702645"/>
                  </a:moveTo>
                  <a:lnTo>
                    <a:pt x="1100512" y="698500"/>
                  </a:lnTo>
                </a:path>
                <a:path w="1313180" h="1428750">
                  <a:moveTo>
                    <a:pt x="1100512" y="698500"/>
                  </a:moveTo>
                  <a:lnTo>
                    <a:pt x="1087815" y="685800"/>
                  </a:lnTo>
                </a:path>
                <a:path w="1313180" h="1428750">
                  <a:moveTo>
                    <a:pt x="1087815" y="685800"/>
                  </a:moveTo>
                  <a:lnTo>
                    <a:pt x="1075118" y="673100"/>
                  </a:lnTo>
                </a:path>
                <a:path w="1313180" h="1428750">
                  <a:moveTo>
                    <a:pt x="1128960" y="685800"/>
                  </a:moveTo>
                  <a:lnTo>
                    <a:pt x="1116263" y="673100"/>
                  </a:lnTo>
                </a:path>
                <a:path w="1313180" h="1428750">
                  <a:moveTo>
                    <a:pt x="1116263" y="673100"/>
                  </a:moveTo>
                  <a:lnTo>
                    <a:pt x="1103567" y="660400"/>
                  </a:lnTo>
                </a:path>
                <a:path w="1313180" h="1428750">
                  <a:moveTo>
                    <a:pt x="1103567" y="660400"/>
                  </a:moveTo>
                  <a:lnTo>
                    <a:pt x="1094543" y="651373"/>
                  </a:lnTo>
                </a:path>
                <a:path w="1313180" h="1428750">
                  <a:moveTo>
                    <a:pt x="1154590" y="671675"/>
                  </a:moveTo>
                  <a:lnTo>
                    <a:pt x="1143321" y="660400"/>
                  </a:lnTo>
                </a:path>
                <a:path w="1313180" h="1428750">
                  <a:moveTo>
                    <a:pt x="1143321" y="660400"/>
                  </a:moveTo>
                  <a:lnTo>
                    <a:pt x="1130628" y="647700"/>
                  </a:lnTo>
                </a:path>
                <a:path w="1313180" h="1428750">
                  <a:moveTo>
                    <a:pt x="1130628" y="647700"/>
                  </a:moveTo>
                  <a:lnTo>
                    <a:pt x="1117935" y="635000"/>
                  </a:lnTo>
                </a:path>
                <a:path w="1313180" h="1428750">
                  <a:moveTo>
                    <a:pt x="1172776" y="647132"/>
                  </a:moveTo>
                  <a:lnTo>
                    <a:pt x="1160646" y="635000"/>
                  </a:lnTo>
                </a:path>
                <a:path w="1313180" h="1428750">
                  <a:moveTo>
                    <a:pt x="1160646" y="635000"/>
                  </a:moveTo>
                  <a:lnTo>
                    <a:pt x="1147950" y="622300"/>
                  </a:lnTo>
                </a:path>
                <a:path w="1313180" h="1428750">
                  <a:moveTo>
                    <a:pt x="1147950" y="622300"/>
                  </a:moveTo>
                  <a:lnTo>
                    <a:pt x="1137398" y="611745"/>
                  </a:lnTo>
                </a:path>
                <a:path w="1313180" h="1428750">
                  <a:moveTo>
                    <a:pt x="1187569" y="622300"/>
                  </a:moveTo>
                  <a:lnTo>
                    <a:pt x="1162175" y="596900"/>
                  </a:lnTo>
                </a:path>
                <a:path w="1313180" h="1428750">
                  <a:moveTo>
                    <a:pt x="1162175" y="596900"/>
                  </a:moveTo>
                  <a:lnTo>
                    <a:pt x="1160693" y="595417"/>
                  </a:lnTo>
                </a:path>
                <a:path w="1313180" h="1428750">
                  <a:moveTo>
                    <a:pt x="1200337" y="593825"/>
                  </a:moveTo>
                  <a:lnTo>
                    <a:pt x="1178016" y="571500"/>
                  </a:lnTo>
                </a:path>
                <a:path w="1313180" h="1428750">
                  <a:moveTo>
                    <a:pt x="1215110" y="567444"/>
                  </a:moveTo>
                  <a:lnTo>
                    <a:pt x="1190866" y="543194"/>
                  </a:lnTo>
                </a:path>
                <a:path w="1313180" h="1428750">
                  <a:moveTo>
                    <a:pt x="1226535" y="537718"/>
                  </a:moveTo>
                  <a:lnTo>
                    <a:pt x="1222218" y="533400"/>
                  </a:lnTo>
                </a:path>
                <a:path w="1313180" h="1428750">
                  <a:moveTo>
                    <a:pt x="1222218" y="533400"/>
                  </a:moveTo>
                  <a:lnTo>
                    <a:pt x="1200727" y="511903"/>
                  </a:lnTo>
                </a:path>
                <a:path w="1313180" h="1428750">
                  <a:moveTo>
                    <a:pt x="1238149" y="508090"/>
                  </a:moveTo>
                  <a:lnTo>
                    <a:pt x="1210002" y="479936"/>
                  </a:lnTo>
                </a:path>
                <a:path w="1313180" h="1428750">
                  <a:moveTo>
                    <a:pt x="1247383" y="476082"/>
                  </a:moveTo>
                  <a:lnTo>
                    <a:pt x="1218770" y="447462"/>
                  </a:lnTo>
                </a:path>
                <a:path w="1313180" h="1428750">
                  <a:moveTo>
                    <a:pt x="1253365" y="440904"/>
                  </a:moveTo>
                  <a:lnTo>
                    <a:pt x="1225887" y="413419"/>
                  </a:lnTo>
                </a:path>
                <a:path w="1313180" h="1428750">
                  <a:moveTo>
                    <a:pt x="1260012" y="406400"/>
                  </a:moveTo>
                  <a:lnTo>
                    <a:pt x="1235080" y="381462"/>
                  </a:lnTo>
                </a:path>
                <a:path w="1313180" h="1428750">
                  <a:moveTo>
                    <a:pt x="1267660" y="372714"/>
                  </a:moveTo>
                  <a:lnTo>
                    <a:pt x="1242280" y="347328"/>
                  </a:lnTo>
                </a:path>
                <a:path w="1313180" h="1428750">
                  <a:moveTo>
                    <a:pt x="1275108" y="340460"/>
                  </a:moveTo>
                  <a:lnTo>
                    <a:pt x="1264853" y="330200"/>
                  </a:lnTo>
                </a:path>
                <a:path w="1313180" h="1428750">
                  <a:moveTo>
                    <a:pt x="1264853" y="330200"/>
                  </a:moveTo>
                  <a:lnTo>
                    <a:pt x="1250617" y="315956"/>
                  </a:lnTo>
                </a:path>
                <a:path w="1313180" h="1428750">
                  <a:moveTo>
                    <a:pt x="1282395" y="305137"/>
                  </a:moveTo>
                  <a:lnTo>
                    <a:pt x="1269360" y="292100"/>
                  </a:lnTo>
                </a:path>
                <a:path w="1313180" h="1428750">
                  <a:moveTo>
                    <a:pt x="1269360" y="292100"/>
                  </a:moveTo>
                  <a:lnTo>
                    <a:pt x="1257903" y="280639"/>
                  </a:lnTo>
                </a:path>
                <a:path w="1313180" h="1428750">
                  <a:moveTo>
                    <a:pt x="1129697" y="152400"/>
                  </a:moveTo>
                  <a:lnTo>
                    <a:pt x="1113993" y="136692"/>
                  </a:lnTo>
                </a:path>
                <a:path w="1313180" h="1428750">
                  <a:moveTo>
                    <a:pt x="1289372" y="272397"/>
                  </a:moveTo>
                  <a:lnTo>
                    <a:pt x="1270979" y="254000"/>
                  </a:lnTo>
                </a:path>
                <a:path w="1313180" h="1428750">
                  <a:moveTo>
                    <a:pt x="1270979" y="254000"/>
                  </a:moveTo>
                  <a:lnTo>
                    <a:pt x="1264879" y="247899"/>
                  </a:lnTo>
                </a:path>
                <a:path w="1313180" h="1428750">
                  <a:moveTo>
                    <a:pt x="1182100" y="165100"/>
                  </a:moveTo>
                  <a:lnTo>
                    <a:pt x="1169404" y="152400"/>
                  </a:lnTo>
                </a:path>
                <a:path w="1313180" h="1428750">
                  <a:moveTo>
                    <a:pt x="1169404" y="152400"/>
                  </a:moveTo>
                  <a:lnTo>
                    <a:pt x="1120451" y="103435"/>
                  </a:lnTo>
                </a:path>
                <a:path w="1313180" h="1428750">
                  <a:moveTo>
                    <a:pt x="1297882" y="239579"/>
                  </a:moveTo>
                  <a:lnTo>
                    <a:pt x="1274216" y="215900"/>
                  </a:lnTo>
                </a:path>
                <a:path w="1313180" h="1428750">
                  <a:moveTo>
                    <a:pt x="1274216" y="215900"/>
                  </a:moveTo>
                  <a:lnTo>
                    <a:pt x="1273390" y="215074"/>
                  </a:lnTo>
                </a:path>
                <a:path w="1313180" h="1428750">
                  <a:moveTo>
                    <a:pt x="1236136" y="177800"/>
                  </a:moveTo>
                  <a:lnTo>
                    <a:pt x="1210750" y="152400"/>
                  </a:lnTo>
                </a:path>
                <a:path w="1313180" h="1428750">
                  <a:moveTo>
                    <a:pt x="1210750" y="152400"/>
                  </a:moveTo>
                  <a:lnTo>
                    <a:pt x="1147285" y="88900"/>
                  </a:lnTo>
                </a:path>
                <a:path w="1313180" h="1428750">
                  <a:moveTo>
                    <a:pt x="1147285" y="88900"/>
                  </a:moveTo>
                  <a:lnTo>
                    <a:pt x="1129689" y="71294"/>
                  </a:lnTo>
                </a:path>
                <a:path w="1313180" h="1428750">
                  <a:moveTo>
                    <a:pt x="1305526" y="206153"/>
                  </a:moveTo>
                  <a:lnTo>
                    <a:pt x="1289876" y="190500"/>
                  </a:lnTo>
                </a:path>
                <a:path w="1313180" h="1428750">
                  <a:moveTo>
                    <a:pt x="1289876" y="190500"/>
                  </a:moveTo>
                  <a:lnTo>
                    <a:pt x="1251785" y="152400"/>
                  </a:lnTo>
                </a:path>
                <a:path w="1313180" h="1428750">
                  <a:moveTo>
                    <a:pt x="1251785" y="152400"/>
                  </a:moveTo>
                  <a:lnTo>
                    <a:pt x="1226391" y="127000"/>
                  </a:lnTo>
                </a:path>
                <a:path w="1313180" h="1428750">
                  <a:moveTo>
                    <a:pt x="1200997" y="101600"/>
                  </a:moveTo>
                  <a:lnTo>
                    <a:pt x="1188300" y="88900"/>
                  </a:lnTo>
                </a:path>
                <a:path w="1313180" h="1428750">
                  <a:moveTo>
                    <a:pt x="1188300" y="88900"/>
                  </a:moveTo>
                  <a:lnTo>
                    <a:pt x="1136399" y="36985"/>
                  </a:lnTo>
                </a:path>
                <a:path w="1313180" h="1428750">
                  <a:moveTo>
                    <a:pt x="1313095" y="172567"/>
                  </a:moveTo>
                  <a:lnTo>
                    <a:pt x="1292934" y="152400"/>
                  </a:lnTo>
                </a:path>
                <a:path w="1313180" h="1428750">
                  <a:moveTo>
                    <a:pt x="1292934" y="152400"/>
                  </a:moveTo>
                  <a:lnTo>
                    <a:pt x="1280237" y="139700"/>
                  </a:lnTo>
                </a:path>
                <a:path w="1313180" h="1428750">
                  <a:moveTo>
                    <a:pt x="1210084" y="69528"/>
                  </a:moveTo>
                  <a:lnTo>
                    <a:pt x="1145594" y="5021"/>
                  </a:lnTo>
                </a:path>
                <a:path w="1313180" h="1428750">
                  <a:moveTo>
                    <a:pt x="1219923" y="38128"/>
                  </a:moveTo>
                  <a:lnTo>
                    <a:pt x="1181803" y="0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77"/>
            <p:cNvSpPr/>
            <p:nvPr/>
          </p:nvSpPr>
          <p:spPr>
            <a:xfrm>
              <a:off x="0" y="5913596"/>
              <a:ext cx="1317625" cy="1443355"/>
            </a:xfrm>
            <a:custGeom>
              <a:avLst/>
              <a:gdLst/>
              <a:ahLst/>
              <a:cxnLst/>
              <a:rect l="l" t="t" r="r" b="b"/>
              <a:pathLst>
                <a:path w="1317625" h="1443354">
                  <a:moveTo>
                    <a:pt x="0" y="1443207"/>
                  </a:moveTo>
                  <a:lnTo>
                    <a:pt x="77142" y="1407033"/>
                  </a:lnTo>
                  <a:lnTo>
                    <a:pt x="330090" y="1249888"/>
                  </a:lnTo>
                  <a:lnTo>
                    <a:pt x="688766" y="1003911"/>
                  </a:lnTo>
                  <a:lnTo>
                    <a:pt x="1009401" y="777115"/>
                  </a:lnTo>
                  <a:lnTo>
                    <a:pt x="1148228" y="677513"/>
                  </a:lnTo>
                  <a:lnTo>
                    <a:pt x="1174818" y="641693"/>
                  </a:lnTo>
                  <a:lnTo>
                    <a:pt x="1204283" y="591121"/>
                  </a:lnTo>
                  <a:lnTo>
                    <a:pt x="1229747" y="535691"/>
                  </a:lnTo>
                  <a:lnTo>
                    <a:pt x="1244335" y="485298"/>
                  </a:lnTo>
                  <a:lnTo>
                    <a:pt x="1259638" y="408912"/>
                  </a:lnTo>
                  <a:lnTo>
                    <a:pt x="1284388" y="298906"/>
                  </a:lnTo>
                  <a:lnTo>
                    <a:pt x="1307424" y="200062"/>
                  </a:lnTo>
                  <a:lnTo>
                    <a:pt x="1317583" y="157162"/>
                  </a:lnTo>
                  <a:lnTo>
                    <a:pt x="1196996" y="120491"/>
                  </a:lnTo>
                  <a:lnTo>
                    <a:pt x="1226047" y="13716"/>
                  </a:lnTo>
                  <a:lnTo>
                    <a:pt x="1146704" y="0"/>
                  </a:lnTo>
                  <a:lnTo>
                    <a:pt x="1110033" y="154114"/>
                  </a:lnTo>
                  <a:lnTo>
                    <a:pt x="1277863" y="193738"/>
                  </a:lnTo>
                  <a:lnTo>
                    <a:pt x="1267800" y="239366"/>
                  </a:lnTo>
                  <a:lnTo>
                    <a:pt x="1244288" y="343519"/>
                  </a:lnTo>
                  <a:lnTo>
                    <a:pt x="1217347" y="457101"/>
                  </a:lnTo>
                  <a:lnTo>
                    <a:pt x="1196996" y="531018"/>
                  </a:lnTo>
                  <a:lnTo>
                    <a:pt x="1179945" y="567140"/>
                  </a:lnTo>
                  <a:lnTo>
                    <a:pt x="1156598" y="600110"/>
                  </a:lnTo>
                  <a:lnTo>
                    <a:pt x="1127519" y="630205"/>
                  </a:lnTo>
                  <a:lnTo>
                    <a:pt x="1093269" y="657701"/>
                  </a:lnTo>
                  <a:lnTo>
                    <a:pt x="1079312" y="667203"/>
                  </a:lnTo>
                  <a:lnTo>
                    <a:pt x="1055997" y="683296"/>
                  </a:lnTo>
                  <a:lnTo>
                    <a:pt x="1024476" y="705156"/>
                  </a:lnTo>
                  <a:lnTo>
                    <a:pt x="985907" y="731964"/>
                  </a:lnTo>
                  <a:lnTo>
                    <a:pt x="941444" y="762896"/>
                  </a:lnTo>
                  <a:lnTo>
                    <a:pt x="892242" y="797131"/>
                  </a:lnTo>
                  <a:lnTo>
                    <a:pt x="839456" y="833848"/>
                  </a:lnTo>
                  <a:lnTo>
                    <a:pt x="784241" y="872224"/>
                  </a:lnTo>
                  <a:lnTo>
                    <a:pt x="727753" y="911438"/>
                  </a:lnTo>
                  <a:lnTo>
                    <a:pt x="671146" y="950669"/>
                  </a:lnTo>
                  <a:lnTo>
                    <a:pt x="615576" y="989094"/>
                  </a:lnTo>
                  <a:lnTo>
                    <a:pt x="562197" y="1025892"/>
                  </a:lnTo>
                  <a:lnTo>
                    <a:pt x="512165" y="1060241"/>
                  </a:lnTo>
                  <a:lnTo>
                    <a:pt x="466635" y="1091320"/>
                  </a:lnTo>
                  <a:lnTo>
                    <a:pt x="426762" y="1118306"/>
                  </a:lnTo>
                  <a:lnTo>
                    <a:pt x="393701" y="1140379"/>
                  </a:lnTo>
                  <a:lnTo>
                    <a:pt x="330254" y="1180140"/>
                  </a:lnTo>
                  <a:lnTo>
                    <a:pt x="286712" y="1205123"/>
                  </a:lnTo>
                  <a:lnTo>
                    <a:pt x="239473" y="1231023"/>
                  </a:lnTo>
                  <a:lnTo>
                    <a:pt x="190031" y="1257197"/>
                  </a:lnTo>
                  <a:lnTo>
                    <a:pt x="139876" y="1283005"/>
                  </a:lnTo>
                  <a:lnTo>
                    <a:pt x="90501" y="1307804"/>
                  </a:lnTo>
                  <a:lnTo>
                    <a:pt x="43399" y="1330953"/>
                  </a:lnTo>
                  <a:lnTo>
                    <a:pt x="0" y="1351809"/>
                  </a:lnTo>
                </a:path>
              </a:pathLst>
            </a:custGeom>
            <a:ln w="3175">
              <a:solidFill>
                <a:srgbClr val="59674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8" name="object 278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2884159" y="1139952"/>
              <a:ext cx="728472" cy="312419"/>
            </a:xfrm>
            <a:prstGeom prst="rect">
              <a:avLst/>
            </a:prstGeom>
          </p:spPr>
        </p:pic>
        <p:pic>
          <p:nvPicPr>
            <p:cNvPr id="279" name="object 279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3027892" y="1227010"/>
              <a:ext cx="431768" cy="138874"/>
            </a:xfrm>
            <a:prstGeom prst="rect">
              <a:avLst/>
            </a:prstGeom>
          </p:spPr>
        </p:pic>
        <p:pic>
          <p:nvPicPr>
            <p:cNvPr id="280" name="object 280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5583429" y="3078098"/>
              <a:ext cx="117463" cy="508158"/>
            </a:xfrm>
            <a:prstGeom prst="rect">
              <a:avLst/>
            </a:prstGeom>
          </p:spPr>
        </p:pic>
        <p:pic>
          <p:nvPicPr>
            <p:cNvPr id="281" name="object 281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1840886" y="6395847"/>
              <a:ext cx="378332" cy="117443"/>
            </a:xfrm>
            <a:prstGeom prst="rect">
              <a:avLst/>
            </a:prstGeom>
          </p:spPr>
        </p:pic>
        <p:pic>
          <p:nvPicPr>
            <p:cNvPr id="282" name="object 282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624925" y="6340887"/>
              <a:ext cx="379856" cy="117443"/>
            </a:xfrm>
            <a:prstGeom prst="rect">
              <a:avLst/>
            </a:prstGeom>
          </p:spPr>
        </p:pic>
        <p:pic>
          <p:nvPicPr>
            <p:cNvPr id="283" name="object 283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4574942" y="7390828"/>
              <a:ext cx="382500" cy="157162"/>
            </a:xfrm>
            <a:prstGeom prst="rect">
              <a:avLst/>
            </a:prstGeom>
          </p:spPr>
        </p:pic>
        <p:pic>
          <p:nvPicPr>
            <p:cNvPr id="284" name="object 284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2519828" y="6942105"/>
              <a:ext cx="383374" cy="154209"/>
            </a:xfrm>
            <a:prstGeom prst="rect">
              <a:avLst/>
            </a:prstGeom>
          </p:spPr>
        </p:pic>
        <p:pic>
          <p:nvPicPr>
            <p:cNvPr id="285" name="object 285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2998840" y="7070311"/>
              <a:ext cx="192309" cy="77819"/>
            </a:xfrm>
            <a:prstGeom prst="rect">
              <a:avLst/>
            </a:prstGeom>
          </p:spPr>
        </p:pic>
        <p:pic>
          <p:nvPicPr>
            <p:cNvPr id="286" name="object 286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1297675" y="6699504"/>
              <a:ext cx="193833" cy="77819"/>
            </a:xfrm>
            <a:prstGeom prst="rect">
              <a:avLst/>
            </a:prstGeom>
          </p:spPr>
        </p:pic>
        <p:pic>
          <p:nvPicPr>
            <p:cNvPr id="287" name="object 287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4030207" y="6566725"/>
              <a:ext cx="735425" cy="318992"/>
            </a:xfrm>
            <a:prstGeom prst="rect">
              <a:avLst/>
            </a:prstGeom>
          </p:spPr>
        </p:pic>
        <p:sp>
          <p:nvSpPr>
            <p:cNvPr id="288" name="object 288"/>
            <p:cNvSpPr/>
            <p:nvPr/>
          </p:nvSpPr>
          <p:spPr>
            <a:xfrm>
              <a:off x="4717531" y="6473952"/>
              <a:ext cx="47625" cy="47625"/>
            </a:xfrm>
            <a:custGeom>
              <a:avLst/>
              <a:gdLst/>
              <a:ahLst/>
              <a:cxnLst/>
              <a:rect l="l" t="t" r="r" b="b"/>
              <a:pathLst>
                <a:path w="47625" h="47625">
                  <a:moveTo>
                    <a:pt x="47244" y="47244"/>
                  </a:moveTo>
                  <a:lnTo>
                    <a:pt x="0" y="47244"/>
                  </a:lnTo>
                  <a:lnTo>
                    <a:pt x="0" y="0"/>
                  </a:lnTo>
                  <a:lnTo>
                    <a:pt x="47244" y="0"/>
                  </a:lnTo>
                  <a:lnTo>
                    <a:pt x="47244" y="47244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9" name="object 289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4756489" y="4395120"/>
              <a:ext cx="149542" cy="149542"/>
            </a:xfrm>
            <a:prstGeom prst="rect">
              <a:avLst/>
            </a:prstGeom>
          </p:spPr>
        </p:pic>
        <p:pic>
          <p:nvPicPr>
            <p:cNvPr id="290" name="object 290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5128725" y="5961888"/>
              <a:ext cx="1084802" cy="462915"/>
            </a:xfrm>
            <a:prstGeom prst="rect">
              <a:avLst/>
            </a:prstGeom>
          </p:spPr>
        </p:pic>
        <p:pic>
          <p:nvPicPr>
            <p:cNvPr id="291" name="object 291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3967723" y="6206585"/>
              <a:ext cx="198310" cy="198405"/>
            </a:xfrm>
            <a:prstGeom prst="rect">
              <a:avLst/>
            </a:prstGeom>
          </p:spPr>
        </p:pic>
        <p:pic>
          <p:nvPicPr>
            <p:cNvPr id="292" name="object 292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4433020" y="5313807"/>
              <a:ext cx="1220533" cy="370808"/>
            </a:xfrm>
            <a:prstGeom prst="rect">
              <a:avLst/>
            </a:prstGeom>
          </p:spPr>
        </p:pic>
        <p:pic>
          <p:nvPicPr>
            <p:cNvPr id="293" name="object 293"/>
            <p:cNvPicPr/>
            <p:nvPr/>
          </p:nvPicPr>
          <p:blipFill>
            <a:blip r:embed="rId59" cstate="print"/>
            <a:stretch>
              <a:fillRect/>
            </a:stretch>
          </p:blipFill>
          <p:spPr>
            <a:xfrm>
              <a:off x="5183685" y="4463796"/>
              <a:ext cx="198310" cy="199929"/>
            </a:xfrm>
            <a:prstGeom prst="rect">
              <a:avLst/>
            </a:prstGeom>
          </p:spPr>
        </p:pic>
        <p:pic>
          <p:nvPicPr>
            <p:cNvPr id="294" name="object 294"/>
            <p:cNvPicPr/>
            <p:nvPr/>
          </p:nvPicPr>
          <p:blipFill>
            <a:blip r:embed="rId60" cstate="print"/>
            <a:stretch>
              <a:fillRect/>
            </a:stretch>
          </p:blipFill>
          <p:spPr>
            <a:xfrm>
              <a:off x="2438961" y="6296596"/>
              <a:ext cx="198310" cy="198405"/>
            </a:xfrm>
            <a:prstGeom prst="rect">
              <a:avLst/>
            </a:prstGeom>
          </p:spPr>
        </p:pic>
        <p:pic>
          <p:nvPicPr>
            <p:cNvPr id="295" name="object 295"/>
            <p:cNvPicPr/>
            <p:nvPr/>
          </p:nvPicPr>
          <p:blipFill>
            <a:blip r:embed="rId61" cstate="print"/>
            <a:stretch>
              <a:fillRect/>
            </a:stretch>
          </p:blipFill>
          <p:spPr>
            <a:xfrm>
              <a:off x="2261986" y="2089213"/>
              <a:ext cx="248697" cy="117538"/>
            </a:xfrm>
            <a:prstGeom prst="rect">
              <a:avLst/>
            </a:prstGeom>
          </p:spPr>
        </p:pic>
        <p:pic>
          <p:nvPicPr>
            <p:cNvPr id="296" name="object 296"/>
            <p:cNvPicPr/>
            <p:nvPr/>
          </p:nvPicPr>
          <p:blipFill>
            <a:blip r:embed="rId62" cstate="print"/>
            <a:stretch>
              <a:fillRect/>
            </a:stretch>
          </p:blipFill>
          <p:spPr>
            <a:xfrm>
              <a:off x="4799161" y="7013828"/>
              <a:ext cx="491299" cy="117538"/>
            </a:xfrm>
            <a:prstGeom prst="rect">
              <a:avLst/>
            </a:prstGeom>
          </p:spPr>
        </p:pic>
        <p:pic>
          <p:nvPicPr>
            <p:cNvPr id="297" name="object 297"/>
            <p:cNvPicPr/>
            <p:nvPr/>
          </p:nvPicPr>
          <p:blipFill>
            <a:blip r:embed="rId63" cstate="print"/>
            <a:stretch>
              <a:fillRect/>
            </a:stretch>
          </p:blipFill>
          <p:spPr>
            <a:xfrm>
              <a:off x="4668001" y="445579"/>
              <a:ext cx="511111" cy="117538"/>
            </a:xfrm>
            <a:prstGeom prst="rect">
              <a:avLst/>
            </a:prstGeom>
          </p:spPr>
        </p:pic>
        <p:pic>
          <p:nvPicPr>
            <p:cNvPr id="298" name="object 298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3789225" y="3690080"/>
              <a:ext cx="147923" cy="393668"/>
            </a:xfrm>
            <a:prstGeom prst="rect">
              <a:avLst/>
            </a:prstGeom>
          </p:spPr>
        </p:pic>
        <p:pic>
          <p:nvPicPr>
            <p:cNvPr id="299" name="object 299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6030457" y="2195988"/>
              <a:ext cx="96107" cy="506730"/>
            </a:xfrm>
            <a:prstGeom prst="rect">
              <a:avLst/>
            </a:prstGeom>
          </p:spPr>
        </p:pic>
        <p:pic>
          <p:nvPicPr>
            <p:cNvPr id="300" name="object 300"/>
            <p:cNvPicPr/>
            <p:nvPr/>
          </p:nvPicPr>
          <p:blipFill>
            <a:blip r:embed="rId66" cstate="print"/>
            <a:stretch>
              <a:fillRect/>
            </a:stretch>
          </p:blipFill>
          <p:spPr>
            <a:xfrm>
              <a:off x="3792273" y="399859"/>
              <a:ext cx="392049" cy="549402"/>
            </a:xfrm>
            <a:prstGeom prst="rect">
              <a:avLst/>
            </a:prstGeom>
          </p:spPr>
        </p:pic>
        <p:pic>
          <p:nvPicPr>
            <p:cNvPr id="301" name="object 301"/>
            <p:cNvPicPr/>
            <p:nvPr/>
          </p:nvPicPr>
          <p:blipFill>
            <a:blip r:embed="rId67" cstate="print"/>
            <a:stretch>
              <a:fillRect/>
            </a:stretch>
          </p:blipFill>
          <p:spPr>
            <a:xfrm>
              <a:off x="4982327" y="1777841"/>
              <a:ext cx="303561" cy="93154"/>
            </a:xfrm>
            <a:prstGeom prst="rect">
              <a:avLst/>
            </a:prstGeom>
          </p:spPr>
        </p:pic>
        <p:sp>
          <p:nvSpPr>
            <p:cNvPr id="302" name="object 302"/>
            <p:cNvSpPr/>
            <p:nvPr/>
          </p:nvSpPr>
          <p:spPr>
            <a:xfrm>
              <a:off x="5314939" y="1779365"/>
              <a:ext cx="55244" cy="92075"/>
            </a:xfrm>
            <a:custGeom>
              <a:avLst/>
              <a:gdLst/>
              <a:ahLst/>
              <a:cxnLst/>
              <a:rect l="l" t="t" r="r" b="b"/>
              <a:pathLst>
                <a:path w="55245" h="92075">
                  <a:moveTo>
                    <a:pt x="16764" y="64103"/>
                  </a:moveTo>
                  <a:lnTo>
                    <a:pt x="7620" y="64103"/>
                  </a:lnTo>
                  <a:lnTo>
                    <a:pt x="1524" y="56483"/>
                  </a:lnTo>
                  <a:lnTo>
                    <a:pt x="1524" y="41243"/>
                  </a:lnTo>
                  <a:lnTo>
                    <a:pt x="1811" y="34861"/>
                  </a:lnTo>
                  <a:lnTo>
                    <a:pt x="1832" y="34385"/>
                  </a:lnTo>
                  <a:lnTo>
                    <a:pt x="1956" y="31646"/>
                  </a:lnTo>
                  <a:lnTo>
                    <a:pt x="2000" y="30670"/>
                  </a:lnTo>
                  <a:lnTo>
                    <a:pt x="3048" y="21812"/>
                  </a:lnTo>
                  <a:lnTo>
                    <a:pt x="4095" y="14668"/>
                  </a:lnTo>
                  <a:lnTo>
                    <a:pt x="4572" y="9239"/>
                  </a:lnTo>
                  <a:lnTo>
                    <a:pt x="4572" y="6191"/>
                  </a:lnTo>
                  <a:lnTo>
                    <a:pt x="0" y="4667"/>
                  </a:lnTo>
                  <a:lnTo>
                    <a:pt x="0" y="1524"/>
                  </a:lnTo>
                  <a:lnTo>
                    <a:pt x="3048" y="0"/>
                  </a:lnTo>
                  <a:lnTo>
                    <a:pt x="10668" y="0"/>
                  </a:lnTo>
                  <a:lnTo>
                    <a:pt x="16764" y="4667"/>
                  </a:lnTo>
                  <a:lnTo>
                    <a:pt x="16764" y="9239"/>
                  </a:lnTo>
                  <a:lnTo>
                    <a:pt x="15240" y="9239"/>
                  </a:lnTo>
                  <a:lnTo>
                    <a:pt x="13716" y="13811"/>
                  </a:lnTo>
                  <a:lnTo>
                    <a:pt x="11715" y="20669"/>
                  </a:lnTo>
                  <a:lnTo>
                    <a:pt x="10287" y="27527"/>
                  </a:lnTo>
                  <a:lnTo>
                    <a:pt x="9429" y="34385"/>
                  </a:lnTo>
                  <a:lnTo>
                    <a:pt x="9144" y="41243"/>
                  </a:lnTo>
                  <a:lnTo>
                    <a:pt x="9144" y="45815"/>
                  </a:lnTo>
                  <a:lnTo>
                    <a:pt x="10668" y="48863"/>
                  </a:lnTo>
                  <a:lnTo>
                    <a:pt x="12192" y="50387"/>
                  </a:lnTo>
                  <a:lnTo>
                    <a:pt x="18288" y="50387"/>
                  </a:lnTo>
                  <a:lnTo>
                    <a:pt x="18288" y="53435"/>
                  </a:lnTo>
                  <a:lnTo>
                    <a:pt x="16764" y="56483"/>
                  </a:lnTo>
                  <a:lnTo>
                    <a:pt x="16764" y="64103"/>
                  </a:lnTo>
                  <a:close/>
                </a:path>
                <a:path w="55245" h="92075">
                  <a:moveTo>
                    <a:pt x="18288" y="50387"/>
                  </a:moveTo>
                  <a:lnTo>
                    <a:pt x="12192" y="50387"/>
                  </a:lnTo>
                  <a:lnTo>
                    <a:pt x="17782" y="31646"/>
                  </a:lnTo>
                  <a:lnTo>
                    <a:pt x="22668" y="20669"/>
                  </a:lnTo>
                  <a:lnTo>
                    <a:pt x="23516" y="18859"/>
                  </a:lnTo>
                  <a:lnTo>
                    <a:pt x="29979" y="11596"/>
                  </a:lnTo>
                  <a:lnTo>
                    <a:pt x="38100" y="9239"/>
                  </a:lnTo>
                  <a:lnTo>
                    <a:pt x="45219" y="11287"/>
                  </a:lnTo>
                  <a:lnTo>
                    <a:pt x="49849" y="16859"/>
                  </a:lnTo>
                  <a:lnTo>
                    <a:pt x="35052" y="16859"/>
                  </a:lnTo>
                  <a:lnTo>
                    <a:pt x="30718" y="18859"/>
                  </a:lnTo>
                  <a:lnTo>
                    <a:pt x="26670" y="24860"/>
                  </a:lnTo>
                  <a:lnTo>
                    <a:pt x="22621" y="34861"/>
                  </a:lnTo>
                  <a:lnTo>
                    <a:pt x="18288" y="48863"/>
                  </a:lnTo>
                  <a:lnTo>
                    <a:pt x="18288" y="50387"/>
                  </a:lnTo>
                  <a:close/>
                </a:path>
                <a:path w="55245" h="92075">
                  <a:moveTo>
                    <a:pt x="12192" y="91630"/>
                  </a:moveTo>
                  <a:lnTo>
                    <a:pt x="9144" y="85534"/>
                  </a:lnTo>
                  <a:lnTo>
                    <a:pt x="26836" y="78447"/>
                  </a:lnTo>
                  <a:lnTo>
                    <a:pt x="37528" y="68913"/>
                  </a:lnTo>
                  <a:lnTo>
                    <a:pt x="42791" y="57379"/>
                  </a:lnTo>
                  <a:lnTo>
                    <a:pt x="44196" y="44291"/>
                  </a:lnTo>
                  <a:lnTo>
                    <a:pt x="43769" y="34861"/>
                  </a:lnTo>
                  <a:lnTo>
                    <a:pt x="43748" y="34385"/>
                  </a:lnTo>
                  <a:lnTo>
                    <a:pt x="43624" y="31646"/>
                  </a:lnTo>
                  <a:lnTo>
                    <a:pt x="41910" y="23145"/>
                  </a:lnTo>
                  <a:lnTo>
                    <a:pt x="39052" y="18359"/>
                  </a:lnTo>
                  <a:lnTo>
                    <a:pt x="35052" y="16859"/>
                  </a:lnTo>
                  <a:lnTo>
                    <a:pt x="49849" y="16859"/>
                  </a:lnTo>
                  <a:lnTo>
                    <a:pt x="50482" y="17621"/>
                  </a:lnTo>
                  <a:lnTo>
                    <a:pt x="53744" y="28527"/>
                  </a:lnTo>
                  <a:lnTo>
                    <a:pt x="54864" y="44291"/>
                  </a:lnTo>
                  <a:lnTo>
                    <a:pt x="52697" y="59617"/>
                  </a:lnTo>
                  <a:lnTo>
                    <a:pt x="45529" y="73104"/>
                  </a:lnTo>
                  <a:lnTo>
                    <a:pt x="32361" y="84019"/>
                  </a:lnTo>
                  <a:lnTo>
                    <a:pt x="12192" y="91630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3" name="object 303"/>
            <p:cNvPicPr/>
            <p:nvPr/>
          </p:nvPicPr>
          <p:blipFill>
            <a:blip r:embed="rId68" cstate="print"/>
            <a:stretch>
              <a:fillRect/>
            </a:stretch>
          </p:blipFill>
          <p:spPr>
            <a:xfrm>
              <a:off x="5896155" y="4834604"/>
              <a:ext cx="192309" cy="77819"/>
            </a:xfrm>
            <a:prstGeom prst="rect">
              <a:avLst/>
            </a:prstGeom>
          </p:spPr>
        </p:pic>
        <p:pic>
          <p:nvPicPr>
            <p:cNvPr id="304" name="object 304"/>
            <p:cNvPicPr/>
            <p:nvPr/>
          </p:nvPicPr>
          <p:blipFill>
            <a:blip r:embed="rId69" cstate="print"/>
            <a:stretch>
              <a:fillRect/>
            </a:stretch>
          </p:blipFill>
          <p:spPr>
            <a:xfrm>
              <a:off x="3540527" y="4642294"/>
              <a:ext cx="193738" cy="77914"/>
            </a:xfrm>
            <a:prstGeom prst="rect">
              <a:avLst/>
            </a:prstGeom>
          </p:spPr>
        </p:pic>
        <p:pic>
          <p:nvPicPr>
            <p:cNvPr id="305" name="object 305"/>
            <p:cNvPicPr/>
            <p:nvPr/>
          </p:nvPicPr>
          <p:blipFill>
            <a:blip r:embed="rId70" cstate="print"/>
            <a:stretch>
              <a:fillRect/>
            </a:stretch>
          </p:blipFill>
          <p:spPr>
            <a:xfrm>
              <a:off x="4242329" y="1777841"/>
              <a:ext cx="192214" cy="77914"/>
            </a:xfrm>
            <a:prstGeom prst="rect">
              <a:avLst/>
            </a:prstGeom>
          </p:spPr>
        </p:pic>
        <p:pic>
          <p:nvPicPr>
            <p:cNvPr id="306" name="object 306"/>
            <p:cNvPicPr/>
            <p:nvPr/>
          </p:nvPicPr>
          <p:blipFill>
            <a:blip r:embed="rId71" cstate="print"/>
            <a:stretch>
              <a:fillRect/>
            </a:stretch>
          </p:blipFill>
          <p:spPr>
            <a:xfrm>
              <a:off x="5427810" y="573786"/>
              <a:ext cx="468439" cy="297561"/>
            </a:xfrm>
            <a:prstGeom prst="rect">
              <a:avLst/>
            </a:prstGeom>
          </p:spPr>
        </p:pic>
        <p:pic>
          <p:nvPicPr>
            <p:cNvPr id="307" name="object 307"/>
            <p:cNvPicPr/>
            <p:nvPr/>
          </p:nvPicPr>
          <p:blipFill>
            <a:blip r:embed="rId72" cstate="print"/>
            <a:stretch>
              <a:fillRect/>
            </a:stretch>
          </p:blipFill>
          <p:spPr>
            <a:xfrm>
              <a:off x="3802941" y="5829585"/>
              <a:ext cx="746093" cy="140398"/>
            </a:xfrm>
            <a:prstGeom prst="rect">
              <a:avLst/>
            </a:prstGeom>
          </p:spPr>
        </p:pic>
        <p:sp>
          <p:nvSpPr>
            <p:cNvPr id="308" name="object 308"/>
            <p:cNvSpPr/>
            <p:nvPr/>
          </p:nvSpPr>
          <p:spPr>
            <a:xfrm>
              <a:off x="4505695" y="5740908"/>
              <a:ext cx="47625" cy="47625"/>
            </a:xfrm>
            <a:custGeom>
              <a:avLst/>
              <a:gdLst/>
              <a:ahLst/>
              <a:cxnLst/>
              <a:rect l="l" t="t" r="r" b="b"/>
              <a:pathLst>
                <a:path w="47625" h="47625">
                  <a:moveTo>
                    <a:pt x="47244" y="47244"/>
                  </a:moveTo>
                  <a:lnTo>
                    <a:pt x="0" y="47244"/>
                  </a:lnTo>
                  <a:lnTo>
                    <a:pt x="0" y="0"/>
                  </a:lnTo>
                  <a:lnTo>
                    <a:pt x="47244" y="0"/>
                  </a:lnTo>
                  <a:lnTo>
                    <a:pt x="47244" y="47244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9" name="object 309"/>
            <p:cNvPicPr/>
            <p:nvPr/>
          </p:nvPicPr>
          <p:blipFill>
            <a:blip r:embed="rId73" cstate="print"/>
            <a:stretch>
              <a:fillRect/>
            </a:stretch>
          </p:blipFill>
          <p:spPr>
            <a:xfrm>
              <a:off x="5196068" y="1227010"/>
              <a:ext cx="826769" cy="115919"/>
            </a:xfrm>
            <a:prstGeom prst="rect">
              <a:avLst/>
            </a:prstGeom>
          </p:spPr>
        </p:pic>
        <p:pic>
          <p:nvPicPr>
            <p:cNvPr id="310" name="object 310"/>
            <p:cNvPicPr/>
            <p:nvPr/>
          </p:nvPicPr>
          <p:blipFill>
            <a:blip r:embed="rId74" cstate="print"/>
            <a:stretch>
              <a:fillRect/>
            </a:stretch>
          </p:blipFill>
          <p:spPr>
            <a:xfrm>
              <a:off x="5888535" y="7418260"/>
              <a:ext cx="631697" cy="99250"/>
            </a:xfrm>
            <a:prstGeom prst="rect">
              <a:avLst/>
            </a:prstGeom>
          </p:spPr>
        </p:pic>
        <p:pic>
          <p:nvPicPr>
            <p:cNvPr id="311" name="object 311"/>
            <p:cNvPicPr/>
            <p:nvPr/>
          </p:nvPicPr>
          <p:blipFill>
            <a:blip r:embed="rId75" cstate="print"/>
            <a:stretch>
              <a:fillRect/>
            </a:stretch>
          </p:blipFill>
          <p:spPr>
            <a:xfrm>
              <a:off x="6562906" y="7369683"/>
              <a:ext cx="198310" cy="190500"/>
            </a:xfrm>
            <a:prstGeom prst="rect">
              <a:avLst/>
            </a:prstGeom>
          </p:spPr>
        </p:pic>
        <p:pic>
          <p:nvPicPr>
            <p:cNvPr id="312" name="object 312"/>
            <p:cNvPicPr/>
            <p:nvPr/>
          </p:nvPicPr>
          <p:blipFill>
            <a:blip r:embed="rId76" cstate="print"/>
            <a:stretch>
              <a:fillRect/>
            </a:stretch>
          </p:blipFill>
          <p:spPr>
            <a:xfrm>
              <a:off x="6074653" y="969073"/>
              <a:ext cx="1031462" cy="138874"/>
            </a:xfrm>
            <a:prstGeom prst="rect">
              <a:avLst/>
            </a:prstGeom>
          </p:spPr>
        </p:pic>
        <p:pic>
          <p:nvPicPr>
            <p:cNvPr id="313" name="object 313"/>
            <p:cNvPicPr/>
            <p:nvPr/>
          </p:nvPicPr>
          <p:blipFill>
            <a:blip r:embed="rId77" cstate="print"/>
            <a:stretch>
              <a:fillRect/>
            </a:stretch>
          </p:blipFill>
          <p:spPr>
            <a:xfrm>
              <a:off x="2882921" y="2144172"/>
              <a:ext cx="199834" cy="198405"/>
            </a:xfrm>
            <a:prstGeom prst="rect">
              <a:avLst/>
            </a:prstGeom>
          </p:spPr>
        </p:pic>
        <p:pic>
          <p:nvPicPr>
            <p:cNvPr id="314" name="object 314"/>
            <p:cNvPicPr/>
            <p:nvPr/>
          </p:nvPicPr>
          <p:blipFill>
            <a:blip r:embed="rId78" cstate="print"/>
            <a:stretch>
              <a:fillRect/>
            </a:stretch>
          </p:blipFill>
          <p:spPr>
            <a:xfrm>
              <a:off x="3439848" y="1854136"/>
              <a:ext cx="198310" cy="198405"/>
            </a:xfrm>
            <a:prstGeom prst="rect">
              <a:avLst/>
            </a:prstGeom>
          </p:spPr>
        </p:pic>
        <p:pic>
          <p:nvPicPr>
            <p:cNvPr id="315" name="object 315"/>
            <p:cNvPicPr/>
            <p:nvPr/>
          </p:nvPicPr>
          <p:blipFill>
            <a:blip r:embed="rId79" cstate="print"/>
            <a:stretch>
              <a:fillRect/>
            </a:stretch>
          </p:blipFill>
          <p:spPr>
            <a:xfrm>
              <a:off x="4680194" y="880586"/>
              <a:ext cx="1342644" cy="506634"/>
            </a:xfrm>
            <a:prstGeom prst="rect">
              <a:avLst/>
            </a:prstGeom>
          </p:spPr>
        </p:pic>
        <p:pic>
          <p:nvPicPr>
            <p:cNvPr id="316" name="object 316"/>
            <p:cNvPicPr/>
            <p:nvPr/>
          </p:nvPicPr>
          <p:blipFill>
            <a:blip r:embed="rId80" cstate="print"/>
            <a:stretch>
              <a:fillRect/>
            </a:stretch>
          </p:blipFill>
          <p:spPr>
            <a:xfrm>
              <a:off x="1462458" y="3520630"/>
              <a:ext cx="120586" cy="497585"/>
            </a:xfrm>
            <a:prstGeom prst="rect">
              <a:avLst/>
            </a:prstGeom>
          </p:spPr>
        </p:pic>
        <p:pic>
          <p:nvPicPr>
            <p:cNvPr id="317" name="object 317"/>
            <p:cNvPicPr/>
            <p:nvPr/>
          </p:nvPicPr>
          <p:blipFill>
            <a:blip r:embed="rId81" cstate="print"/>
            <a:stretch>
              <a:fillRect/>
            </a:stretch>
          </p:blipFill>
          <p:spPr>
            <a:xfrm>
              <a:off x="2062057" y="1078896"/>
              <a:ext cx="483679" cy="117538"/>
            </a:xfrm>
            <a:prstGeom prst="rect">
              <a:avLst/>
            </a:prstGeom>
          </p:spPr>
        </p:pic>
        <p:pic>
          <p:nvPicPr>
            <p:cNvPr id="318" name="object 318"/>
            <p:cNvPicPr/>
            <p:nvPr/>
          </p:nvPicPr>
          <p:blipFill>
            <a:blip r:embed="rId82" cstate="print"/>
            <a:stretch>
              <a:fillRect/>
            </a:stretch>
          </p:blipFill>
          <p:spPr>
            <a:xfrm>
              <a:off x="351748" y="4305109"/>
              <a:ext cx="366236" cy="117443"/>
            </a:xfrm>
            <a:prstGeom prst="rect">
              <a:avLst/>
            </a:prstGeom>
          </p:spPr>
        </p:pic>
        <p:pic>
          <p:nvPicPr>
            <p:cNvPr id="319" name="object 319"/>
            <p:cNvPicPr/>
            <p:nvPr/>
          </p:nvPicPr>
          <p:blipFill>
            <a:blip r:embed="rId83" cstate="print"/>
            <a:stretch>
              <a:fillRect/>
            </a:stretch>
          </p:blipFill>
          <p:spPr>
            <a:xfrm>
              <a:off x="1195472" y="7331297"/>
              <a:ext cx="149542" cy="193833"/>
            </a:xfrm>
            <a:prstGeom prst="rect">
              <a:avLst/>
            </a:prstGeom>
          </p:spPr>
        </p:pic>
        <p:pic>
          <p:nvPicPr>
            <p:cNvPr id="320" name="object 320"/>
            <p:cNvPicPr/>
            <p:nvPr/>
          </p:nvPicPr>
          <p:blipFill>
            <a:blip r:embed="rId84" cstate="print"/>
            <a:stretch>
              <a:fillRect/>
            </a:stretch>
          </p:blipFill>
          <p:spPr>
            <a:xfrm>
              <a:off x="4074499" y="1243774"/>
              <a:ext cx="149542" cy="149542"/>
            </a:xfrm>
            <a:prstGeom prst="rect">
              <a:avLst/>
            </a:prstGeom>
          </p:spPr>
        </p:pic>
        <p:pic>
          <p:nvPicPr>
            <p:cNvPr id="321" name="object 321"/>
            <p:cNvPicPr/>
            <p:nvPr/>
          </p:nvPicPr>
          <p:blipFill>
            <a:blip r:embed="rId85" cstate="print"/>
            <a:stretch>
              <a:fillRect/>
            </a:stretch>
          </p:blipFill>
          <p:spPr>
            <a:xfrm>
              <a:off x="1352635" y="6432423"/>
              <a:ext cx="149542" cy="149542"/>
            </a:xfrm>
            <a:prstGeom prst="rect">
              <a:avLst/>
            </a:prstGeom>
          </p:spPr>
        </p:pic>
      </p:grpSp>
      <p:grpSp>
        <p:nvGrpSpPr>
          <p:cNvPr id="322" name="object 322"/>
          <p:cNvGrpSpPr/>
          <p:nvPr/>
        </p:nvGrpSpPr>
        <p:grpSpPr>
          <a:xfrm>
            <a:off x="8574671" y="131254"/>
            <a:ext cx="422909" cy="570230"/>
            <a:chOff x="8574671" y="131254"/>
            <a:chExt cx="422909" cy="570230"/>
          </a:xfrm>
        </p:grpSpPr>
        <p:sp>
          <p:nvSpPr>
            <p:cNvPr id="323" name="object 323"/>
            <p:cNvSpPr/>
            <p:nvPr/>
          </p:nvSpPr>
          <p:spPr>
            <a:xfrm>
              <a:off x="8579248" y="281735"/>
              <a:ext cx="413384" cy="415290"/>
            </a:xfrm>
            <a:custGeom>
              <a:avLst/>
              <a:gdLst/>
              <a:ahLst/>
              <a:cxnLst/>
              <a:rect l="l" t="t" r="r" b="b"/>
              <a:pathLst>
                <a:path w="413384" h="415290">
                  <a:moveTo>
                    <a:pt x="406530" y="154699"/>
                  </a:moveTo>
                  <a:lnTo>
                    <a:pt x="413291" y="202299"/>
                  </a:lnTo>
                  <a:lnTo>
                    <a:pt x="409326" y="248583"/>
                  </a:lnTo>
                  <a:lnTo>
                    <a:pt x="395488" y="292059"/>
                  </a:lnTo>
                  <a:lnTo>
                    <a:pt x="372633" y="331237"/>
                  </a:lnTo>
                  <a:lnTo>
                    <a:pt x="341616" y="364624"/>
                  </a:lnTo>
                  <a:lnTo>
                    <a:pt x="303290" y="390731"/>
                  </a:lnTo>
                  <a:lnTo>
                    <a:pt x="258512" y="408064"/>
                  </a:lnTo>
                  <a:lnTo>
                    <a:pt x="211426" y="414746"/>
                  </a:lnTo>
                  <a:lnTo>
                    <a:pt x="165374" y="410594"/>
                  </a:lnTo>
                  <a:lnTo>
                    <a:pt x="121959" y="396543"/>
                  </a:lnTo>
                  <a:lnTo>
                    <a:pt x="82786" y="373528"/>
                  </a:lnTo>
                  <a:lnTo>
                    <a:pt x="49460" y="342484"/>
                  </a:lnTo>
                  <a:lnTo>
                    <a:pt x="23585" y="304345"/>
                  </a:lnTo>
                  <a:lnTo>
                    <a:pt x="6766" y="260046"/>
                  </a:lnTo>
                  <a:lnTo>
                    <a:pt x="0" y="212446"/>
                  </a:lnTo>
                  <a:lnTo>
                    <a:pt x="3953" y="166162"/>
                  </a:lnTo>
                  <a:lnTo>
                    <a:pt x="17778" y="122686"/>
                  </a:lnTo>
                  <a:lnTo>
                    <a:pt x="40623" y="83508"/>
                  </a:lnTo>
                  <a:lnTo>
                    <a:pt x="71639" y="50121"/>
                  </a:lnTo>
                  <a:lnTo>
                    <a:pt x="109976" y="24015"/>
                  </a:lnTo>
                  <a:lnTo>
                    <a:pt x="154784" y="6681"/>
                  </a:lnTo>
                  <a:lnTo>
                    <a:pt x="201785" y="0"/>
                  </a:lnTo>
                  <a:lnTo>
                    <a:pt x="247639" y="4152"/>
                  </a:lnTo>
                  <a:lnTo>
                    <a:pt x="290827" y="18203"/>
                  </a:lnTo>
                  <a:lnTo>
                    <a:pt x="329830" y="41217"/>
                  </a:lnTo>
                  <a:lnTo>
                    <a:pt x="363128" y="72262"/>
                  </a:lnTo>
                  <a:lnTo>
                    <a:pt x="389201" y="110401"/>
                  </a:lnTo>
                  <a:lnTo>
                    <a:pt x="406530" y="154699"/>
                  </a:lnTo>
                  <a:close/>
                </a:path>
              </a:pathLst>
            </a:custGeom>
            <a:ln w="9153">
              <a:solidFill>
                <a:srgbClr val="2F262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4" name="object 324"/>
            <p:cNvSpPr/>
            <p:nvPr/>
          </p:nvSpPr>
          <p:spPr>
            <a:xfrm>
              <a:off x="8735557" y="329660"/>
              <a:ext cx="171450" cy="317500"/>
            </a:xfrm>
            <a:custGeom>
              <a:avLst/>
              <a:gdLst/>
              <a:ahLst/>
              <a:cxnLst/>
              <a:rect l="l" t="t" r="r" b="b"/>
              <a:pathLst>
                <a:path w="171450" h="317500">
                  <a:moveTo>
                    <a:pt x="0" y="317372"/>
                  </a:moveTo>
                  <a:lnTo>
                    <a:pt x="9144" y="0"/>
                  </a:lnTo>
                  <a:lnTo>
                    <a:pt x="170878" y="273176"/>
                  </a:lnTo>
                  <a:lnTo>
                    <a:pt x="74676" y="254793"/>
                  </a:lnTo>
                  <a:lnTo>
                    <a:pt x="0" y="317372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5" name="object 325"/>
            <p:cNvPicPr/>
            <p:nvPr/>
          </p:nvPicPr>
          <p:blipFill>
            <a:blip r:embed="rId86" cstate="print"/>
            <a:stretch>
              <a:fillRect/>
            </a:stretch>
          </p:blipFill>
          <p:spPr>
            <a:xfrm>
              <a:off x="8642498" y="131254"/>
              <a:ext cx="108299" cy="123634"/>
            </a:xfrm>
            <a:prstGeom prst="rect">
              <a:avLst/>
            </a:prstGeom>
          </p:spPr>
        </p:pic>
      </p:grpSp>
      <p:sp>
        <p:nvSpPr>
          <p:cNvPr id="326" name="object 326"/>
          <p:cNvSpPr/>
          <p:nvPr/>
        </p:nvSpPr>
        <p:spPr>
          <a:xfrm>
            <a:off x="7447873" y="836295"/>
            <a:ext cx="36830" cy="62865"/>
          </a:xfrm>
          <a:custGeom>
            <a:avLst/>
            <a:gdLst/>
            <a:ahLst/>
            <a:cxnLst/>
            <a:rect l="l" t="t" r="r" b="b"/>
            <a:pathLst>
              <a:path w="36829" h="62865">
                <a:moveTo>
                  <a:pt x="18288" y="62579"/>
                </a:moveTo>
                <a:lnTo>
                  <a:pt x="9001" y="59529"/>
                </a:lnTo>
                <a:lnTo>
                  <a:pt x="3429" y="51899"/>
                </a:lnTo>
                <a:lnTo>
                  <a:pt x="714" y="41965"/>
                </a:lnTo>
                <a:lnTo>
                  <a:pt x="0" y="32004"/>
                </a:lnTo>
                <a:lnTo>
                  <a:pt x="714" y="21216"/>
                </a:lnTo>
                <a:lnTo>
                  <a:pt x="3429" y="10858"/>
                </a:lnTo>
                <a:lnTo>
                  <a:pt x="9001" y="3071"/>
                </a:lnTo>
                <a:lnTo>
                  <a:pt x="18288" y="0"/>
                </a:lnTo>
                <a:lnTo>
                  <a:pt x="27574" y="3071"/>
                </a:lnTo>
                <a:lnTo>
                  <a:pt x="30829" y="7620"/>
                </a:lnTo>
                <a:lnTo>
                  <a:pt x="18288" y="7620"/>
                </a:lnTo>
                <a:lnTo>
                  <a:pt x="12763" y="10358"/>
                </a:lnTo>
                <a:lnTo>
                  <a:pt x="9525" y="16954"/>
                </a:lnTo>
                <a:lnTo>
                  <a:pt x="8001" y="24979"/>
                </a:lnTo>
                <a:lnTo>
                  <a:pt x="7620" y="32004"/>
                </a:lnTo>
                <a:lnTo>
                  <a:pt x="7620" y="39719"/>
                </a:lnTo>
                <a:lnTo>
                  <a:pt x="9144" y="54959"/>
                </a:lnTo>
                <a:lnTo>
                  <a:pt x="30912" y="54959"/>
                </a:lnTo>
                <a:lnTo>
                  <a:pt x="27574" y="59529"/>
                </a:lnTo>
                <a:lnTo>
                  <a:pt x="18288" y="62579"/>
                </a:lnTo>
                <a:close/>
              </a:path>
              <a:path w="36829" h="62865">
                <a:moveTo>
                  <a:pt x="30912" y="54959"/>
                </a:moveTo>
                <a:lnTo>
                  <a:pt x="27432" y="54959"/>
                </a:lnTo>
                <a:lnTo>
                  <a:pt x="28956" y="39719"/>
                </a:lnTo>
                <a:lnTo>
                  <a:pt x="28956" y="32004"/>
                </a:lnTo>
                <a:lnTo>
                  <a:pt x="28575" y="24979"/>
                </a:lnTo>
                <a:lnTo>
                  <a:pt x="27051" y="16954"/>
                </a:lnTo>
                <a:lnTo>
                  <a:pt x="23812" y="10358"/>
                </a:lnTo>
                <a:lnTo>
                  <a:pt x="18288" y="7620"/>
                </a:lnTo>
                <a:lnTo>
                  <a:pt x="30829" y="7620"/>
                </a:lnTo>
                <a:lnTo>
                  <a:pt x="33147" y="10858"/>
                </a:lnTo>
                <a:lnTo>
                  <a:pt x="35861" y="21216"/>
                </a:lnTo>
                <a:lnTo>
                  <a:pt x="36576" y="32004"/>
                </a:lnTo>
                <a:lnTo>
                  <a:pt x="35861" y="41965"/>
                </a:lnTo>
                <a:lnTo>
                  <a:pt x="33147" y="51899"/>
                </a:lnTo>
                <a:lnTo>
                  <a:pt x="30912" y="54959"/>
                </a:lnTo>
                <a:close/>
              </a:path>
            </a:pathLst>
          </a:custGeom>
          <a:solidFill>
            <a:srgbClr val="2118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8128244" y="836294"/>
            <a:ext cx="117475" cy="62865"/>
          </a:xfrm>
          <a:custGeom>
            <a:avLst/>
            <a:gdLst/>
            <a:ahLst/>
            <a:cxnLst/>
            <a:rect l="l" t="t" r="r" b="b"/>
            <a:pathLst>
              <a:path w="117475" h="62865">
                <a:moveTo>
                  <a:pt x="21424" y="1524"/>
                </a:moveTo>
                <a:lnTo>
                  <a:pt x="13804" y="1524"/>
                </a:lnTo>
                <a:lnTo>
                  <a:pt x="0" y="13716"/>
                </a:lnTo>
                <a:lnTo>
                  <a:pt x="4660" y="19812"/>
                </a:lnTo>
                <a:lnTo>
                  <a:pt x="13804" y="12192"/>
                </a:lnTo>
                <a:lnTo>
                  <a:pt x="13804" y="61061"/>
                </a:lnTo>
                <a:lnTo>
                  <a:pt x="21424" y="61061"/>
                </a:lnTo>
                <a:lnTo>
                  <a:pt x="21424" y="1524"/>
                </a:lnTo>
                <a:close/>
              </a:path>
              <a:path w="117475" h="62865">
                <a:moveTo>
                  <a:pt x="74764" y="32004"/>
                </a:moveTo>
                <a:lnTo>
                  <a:pt x="74053" y="21221"/>
                </a:lnTo>
                <a:lnTo>
                  <a:pt x="71335" y="10858"/>
                </a:lnTo>
                <a:lnTo>
                  <a:pt x="69024" y="7620"/>
                </a:lnTo>
                <a:lnTo>
                  <a:pt x="67144" y="5003"/>
                </a:lnTo>
                <a:lnTo>
                  <a:pt x="67144" y="32004"/>
                </a:lnTo>
                <a:lnTo>
                  <a:pt x="67144" y="39725"/>
                </a:lnTo>
                <a:lnTo>
                  <a:pt x="65620" y="54965"/>
                </a:lnTo>
                <a:lnTo>
                  <a:pt x="47332" y="54965"/>
                </a:lnTo>
                <a:lnTo>
                  <a:pt x="45808" y="39725"/>
                </a:lnTo>
                <a:lnTo>
                  <a:pt x="45808" y="32004"/>
                </a:lnTo>
                <a:lnTo>
                  <a:pt x="46189" y="24980"/>
                </a:lnTo>
                <a:lnTo>
                  <a:pt x="47713" y="16954"/>
                </a:lnTo>
                <a:lnTo>
                  <a:pt x="50952" y="10363"/>
                </a:lnTo>
                <a:lnTo>
                  <a:pt x="56476" y="7620"/>
                </a:lnTo>
                <a:lnTo>
                  <a:pt x="62001" y="10363"/>
                </a:lnTo>
                <a:lnTo>
                  <a:pt x="65239" y="16954"/>
                </a:lnTo>
                <a:lnTo>
                  <a:pt x="66763" y="24980"/>
                </a:lnTo>
                <a:lnTo>
                  <a:pt x="67144" y="32004"/>
                </a:lnTo>
                <a:lnTo>
                  <a:pt x="67144" y="5003"/>
                </a:lnTo>
                <a:lnTo>
                  <a:pt x="65760" y="3073"/>
                </a:lnTo>
                <a:lnTo>
                  <a:pt x="56476" y="0"/>
                </a:lnTo>
                <a:lnTo>
                  <a:pt x="47193" y="3073"/>
                </a:lnTo>
                <a:lnTo>
                  <a:pt x="41617" y="10858"/>
                </a:lnTo>
                <a:lnTo>
                  <a:pt x="38900" y="21221"/>
                </a:lnTo>
                <a:lnTo>
                  <a:pt x="38188" y="32004"/>
                </a:lnTo>
                <a:lnTo>
                  <a:pt x="38900" y="41973"/>
                </a:lnTo>
                <a:lnTo>
                  <a:pt x="41617" y="51904"/>
                </a:lnTo>
                <a:lnTo>
                  <a:pt x="47193" y="59537"/>
                </a:lnTo>
                <a:lnTo>
                  <a:pt x="56476" y="62585"/>
                </a:lnTo>
                <a:lnTo>
                  <a:pt x="65760" y="59537"/>
                </a:lnTo>
                <a:lnTo>
                  <a:pt x="69100" y="54965"/>
                </a:lnTo>
                <a:lnTo>
                  <a:pt x="71335" y="51904"/>
                </a:lnTo>
                <a:lnTo>
                  <a:pt x="74053" y="41973"/>
                </a:lnTo>
                <a:lnTo>
                  <a:pt x="74764" y="32004"/>
                </a:lnTo>
                <a:close/>
              </a:path>
              <a:path w="117475" h="62865">
                <a:moveTo>
                  <a:pt x="117436" y="32004"/>
                </a:moveTo>
                <a:lnTo>
                  <a:pt x="116725" y="21221"/>
                </a:lnTo>
                <a:lnTo>
                  <a:pt x="114007" y="10858"/>
                </a:lnTo>
                <a:lnTo>
                  <a:pt x="111696" y="7620"/>
                </a:lnTo>
                <a:lnTo>
                  <a:pt x="109816" y="5003"/>
                </a:lnTo>
                <a:lnTo>
                  <a:pt x="109816" y="32004"/>
                </a:lnTo>
                <a:lnTo>
                  <a:pt x="109816" y="39725"/>
                </a:lnTo>
                <a:lnTo>
                  <a:pt x="108292" y="54965"/>
                </a:lnTo>
                <a:lnTo>
                  <a:pt x="90004" y="54965"/>
                </a:lnTo>
                <a:lnTo>
                  <a:pt x="88480" y="39725"/>
                </a:lnTo>
                <a:lnTo>
                  <a:pt x="88480" y="32004"/>
                </a:lnTo>
                <a:lnTo>
                  <a:pt x="88861" y="24980"/>
                </a:lnTo>
                <a:lnTo>
                  <a:pt x="90385" y="16954"/>
                </a:lnTo>
                <a:lnTo>
                  <a:pt x="93624" y="10363"/>
                </a:lnTo>
                <a:lnTo>
                  <a:pt x="99148" y="7620"/>
                </a:lnTo>
                <a:lnTo>
                  <a:pt x="104673" y="10363"/>
                </a:lnTo>
                <a:lnTo>
                  <a:pt x="107911" y="16954"/>
                </a:lnTo>
                <a:lnTo>
                  <a:pt x="109435" y="24980"/>
                </a:lnTo>
                <a:lnTo>
                  <a:pt x="109816" y="32004"/>
                </a:lnTo>
                <a:lnTo>
                  <a:pt x="109816" y="5003"/>
                </a:lnTo>
                <a:lnTo>
                  <a:pt x="108432" y="3073"/>
                </a:lnTo>
                <a:lnTo>
                  <a:pt x="99148" y="0"/>
                </a:lnTo>
                <a:lnTo>
                  <a:pt x="89865" y="3073"/>
                </a:lnTo>
                <a:lnTo>
                  <a:pt x="84289" y="10858"/>
                </a:lnTo>
                <a:lnTo>
                  <a:pt x="81572" y="21221"/>
                </a:lnTo>
                <a:lnTo>
                  <a:pt x="80860" y="32004"/>
                </a:lnTo>
                <a:lnTo>
                  <a:pt x="81572" y="41973"/>
                </a:lnTo>
                <a:lnTo>
                  <a:pt x="84289" y="51904"/>
                </a:lnTo>
                <a:lnTo>
                  <a:pt x="89865" y="59537"/>
                </a:lnTo>
                <a:lnTo>
                  <a:pt x="99148" y="62585"/>
                </a:lnTo>
                <a:lnTo>
                  <a:pt x="108432" y="59537"/>
                </a:lnTo>
                <a:lnTo>
                  <a:pt x="111772" y="54965"/>
                </a:lnTo>
                <a:lnTo>
                  <a:pt x="114007" y="51904"/>
                </a:lnTo>
                <a:lnTo>
                  <a:pt x="116725" y="41973"/>
                </a:lnTo>
                <a:lnTo>
                  <a:pt x="117436" y="32004"/>
                </a:lnTo>
                <a:close/>
              </a:path>
            </a:pathLst>
          </a:custGeom>
          <a:solidFill>
            <a:srgbClr val="2118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8480758" y="836294"/>
            <a:ext cx="117475" cy="62865"/>
          </a:xfrm>
          <a:custGeom>
            <a:avLst/>
            <a:gdLst/>
            <a:ahLst/>
            <a:cxnLst/>
            <a:rect l="l" t="t" r="r" b="b"/>
            <a:pathLst>
              <a:path w="117475" h="62865">
                <a:moveTo>
                  <a:pt x="19812" y="1524"/>
                </a:moveTo>
                <a:lnTo>
                  <a:pt x="13716" y="1524"/>
                </a:lnTo>
                <a:lnTo>
                  <a:pt x="0" y="13716"/>
                </a:lnTo>
                <a:lnTo>
                  <a:pt x="4572" y="19812"/>
                </a:lnTo>
                <a:lnTo>
                  <a:pt x="12192" y="12192"/>
                </a:lnTo>
                <a:lnTo>
                  <a:pt x="12192" y="61061"/>
                </a:lnTo>
                <a:lnTo>
                  <a:pt x="19812" y="61061"/>
                </a:lnTo>
                <a:lnTo>
                  <a:pt x="19812" y="1524"/>
                </a:lnTo>
                <a:close/>
              </a:path>
              <a:path w="117475" h="62865">
                <a:moveTo>
                  <a:pt x="73152" y="32004"/>
                </a:moveTo>
                <a:lnTo>
                  <a:pt x="65532" y="24384"/>
                </a:lnTo>
                <a:lnTo>
                  <a:pt x="48768" y="24384"/>
                </a:lnTo>
                <a:lnTo>
                  <a:pt x="48768" y="9144"/>
                </a:lnTo>
                <a:lnTo>
                  <a:pt x="71628" y="9144"/>
                </a:lnTo>
                <a:lnTo>
                  <a:pt x="71628" y="1524"/>
                </a:lnTo>
                <a:lnTo>
                  <a:pt x="42672" y="1524"/>
                </a:lnTo>
                <a:lnTo>
                  <a:pt x="41148" y="33528"/>
                </a:lnTo>
                <a:lnTo>
                  <a:pt x="47244" y="30480"/>
                </a:lnTo>
                <a:lnTo>
                  <a:pt x="59436" y="30480"/>
                </a:lnTo>
                <a:lnTo>
                  <a:pt x="65532" y="35052"/>
                </a:lnTo>
                <a:lnTo>
                  <a:pt x="65532" y="51917"/>
                </a:lnTo>
                <a:lnTo>
                  <a:pt x="59436" y="54965"/>
                </a:lnTo>
                <a:lnTo>
                  <a:pt x="44196" y="54965"/>
                </a:lnTo>
                <a:lnTo>
                  <a:pt x="41148" y="51917"/>
                </a:lnTo>
                <a:lnTo>
                  <a:pt x="41148" y="61061"/>
                </a:lnTo>
                <a:lnTo>
                  <a:pt x="42672" y="61061"/>
                </a:lnTo>
                <a:lnTo>
                  <a:pt x="47244" y="62585"/>
                </a:lnTo>
                <a:lnTo>
                  <a:pt x="51816" y="62585"/>
                </a:lnTo>
                <a:lnTo>
                  <a:pt x="60299" y="61201"/>
                </a:lnTo>
                <a:lnTo>
                  <a:pt x="67056" y="57251"/>
                </a:lnTo>
                <a:lnTo>
                  <a:pt x="71539" y="51015"/>
                </a:lnTo>
                <a:lnTo>
                  <a:pt x="73152" y="42773"/>
                </a:lnTo>
                <a:lnTo>
                  <a:pt x="73152" y="32004"/>
                </a:lnTo>
                <a:close/>
              </a:path>
              <a:path w="117475" h="62865">
                <a:moveTo>
                  <a:pt x="117436" y="32004"/>
                </a:moveTo>
                <a:lnTo>
                  <a:pt x="116509" y="21221"/>
                </a:lnTo>
                <a:lnTo>
                  <a:pt x="113436" y="10858"/>
                </a:lnTo>
                <a:lnTo>
                  <a:pt x="111099" y="7620"/>
                </a:lnTo>
                <a:lnTo>
                  <a:pt x="108292" y="3759"/>
                </a:lnTo>
                <a:lnTo>
                  <a:pt x="108292" y="32004"/>
                </a:lnTo>
                <a:lnTo>
                  <a:pt x="108292" y="54965"/>
                </a:lnTo>
                <a:lnTo>
                  <a:pt x="90004" y="54965"/>
                </a:lnTo>
                <a:lnTo>
                  <a:pt x="88480" y="39725"/>
                </a:lnTo>
                <a:lnTo>
                  <a:pt x="88480" y="32004"/>
                </a:lnTo>
                <a:lnTo>
                  <a:pt x="88861" y="24980"/>
                </a:lnTo>
                <a:lnTo>
                  <a:pt x="90385" y="16954"/>
                </a:lnTo>
                <a:lnTo>
                  <a:pt x="93624" y="10363"/>
                </a:lnTo>
                <a:lnTo>
                  <a:pt x="99148" y="7620"/>
                </a:lnTo>
                <a:lnTo>
                  <a:pt x="104444" y="10363"/>
                </a:lnTo>
                <a:lnTo>
                  <a:pt x="107149" y="16954"/>
                </a:lnTo>
                <a:lnTo>
                  <a:pt x="108153" y="24980"/>
                </a:lnTo>
                <a:lnTo>
                  <a:pt x="108292" y="32004"/>
                </a:lnTo>
                <a:lnTo>
                  <a:pt x="108292" y="3759"/>
                </a:lnTo>
                <a:lnTo>
                  <a:pt x="107797" y="3073"/>
                </a:lnTo>
                <a:lnTo>
                  <a:pt x="99148" y="0"/>
                </a:lnTo>
                <a:lnTo>
                  <a:pt x="89865" y="3073"/>
                </a:lnTo>
                <a:lnTo>
                  <a:pt x="84289" y="10858"/>
                </a:lnTo>
                <a:lnTo>
                  <a:pt x="81584" y="21221"/>
                </a:lnTo>
                <a:lnTo>
                  <a:pt x="80860" y="32004"/>
                </a:lnTo>
                <a:lnTo>
                  <a:pt x="81584" y="41973"/>
                </a:lnTo>
                <a:lnTo>
                  <a:pt x="84289" y="51904"/>
                </a:lnTo>
                <a:lnTo>
                  <a:pt x="89865" y="59537"/>
                </a:lnTo>
                <a:lnTo>
                  <a:pt x="99148" y="62585"/>
                </a:lnTo>
                <a:lnTo>
                  <a:pt x="107797" y="59537"/>
                </a:lnTo>
                <a:lnTo>
                  <a:pt x="111175" y="54965"/>
                </a:lnTo>
                <a:lnTo>
                  <a:pt x="113436" y="51904"/>
                </a:lnTo>
                <a:lnTo>
                  <a:pt x="116509" y="41973"/>
                </a:lnTo>
                <a:lnTo>
                  <a:pt x="117436" y="32004"/>
                </a:lnTo>
                <a:close/>
              </a:path>
            </a:pathLst>
          </a:custGeom>
          <a:solidFill>
            <a:srgbClr val="2118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7789624" y="836294"/>
            <a:ext cx="76200" cy="62865"/>
          </a:xfrm>
          <a:custGeom>
            <a:avLst/>
            <a:gdLst/>
            <a:ahLst/>
            <a:cxnLst/>
            <a:rect l="l" t="t" r="r" b="b"/>
            <a:pathLst>
              <a:path w="76200" h="62865">
                <a:moveTo>
                  <a:pt x="32004" y="32004"/>
                </a:moveTo>
                <a:lnTo>
                  <a:pt x="30480" y="30480"/>
                </a:lnTo>
                <a:lnTo>
                  <a:pt x="24384" y="24384"/>
                </a:lnTo>
                <a:lnTo>
                  <a:pt x="9144" y="24384"/>
                </a:lnTo>
                <a:lnTo>
                  <a:pt x="9144" y="9144"/>
                </a:lnTo>
                <a:lnTo>
                  <a:pt x="30480" y="9144"/>
                </a:lnTo>
                <a:lnTo>
                  <a:pt x="30480" y="1524"/>
                </a:lnTo>
                <a:lnTo>
                  <a:pt x="1524" y="1524"/>
                </a:lnTo>
                <a:lnTo>
                  <a:pt x="1524" y="33528"/>
                </a:lnTo>
                <a:lnTo>
                  <a:pt x="7620" y="30480"/>
                </a:lnTo>
                <a:lnTo>
                  <a:pt x="18288" y="30480"/>
                </a:lnTo>
                <a:lnTo>
                  <a:pt x="24384" y="35052"/>
                </a:lnTo>
                <a:lnTo>
                  <a:pt x="24384" y="51917"/>
                </a:lnTo>
                <a:lnTo>
                  <a:pt x="18288" y="54965"/>
                </a:lnTo>
                <a:lnTo>
                  <a:pt x="4572" y="54965"/>
                </a:lnTo>
                <a:lnTo>
                  <a:pt x="1524" y="51917"/>
                </a:lnTo>
                <a:lnTo>
                  <a:pt x="0" y="61061"/>
                </a:lnTo>
                <a:lnTo>
                  <a:pt x="3048" y="61061"/>
                </a:lnTo>
                <a:lnTo>
                  <a:pt x="6096" y="62585"/>
                </a:lnTo>
                <a:lnTo>
                  <a:pt x="12192" y="62585"/>
                </a:lnTo>
                <a:lnTo>
                  <a:pt x="19786" y="61201"/>
                </a:lnTo>
                <a:lnTo>
                  <a:pt x="26098" y="57251"/>
                </a:lnTo>
                <a:lnTo>
                  <a:pt x="27673" y="54965"/>
                </a:lnTo>
                <a:lnTo>
                  <a:pt x="30403" y="51015"/>
                </a:lnTo>
                <a:lnTo>
                  <a:pt x="32004" y="42773"/>
                </a:lnTo>
                <a:lnTo>
                  <a:pt x="32004" y="32004"/>
                </a:lnTo>
                <a:close/>
              </a:path>
              <a:path w="76200" h="62865">
                <a:moveTo>
                  <a:pt x="76200" y="32004"/>
                </a:moveTo>
                <a:lnTo>
                  <a:pt x="75488" y="21221"/>
                </a:lnTo>
                <a:lnTo>
                  <a:pt x="72771" y="10858"/>
                </a:lnTo>
                <a:lnTo>
                  <a:pt x="70459" y="7620"/>
                </a:lnTo>
                <a:lnTo>
                  <a:pt x="68580" y="5003"/>
                </a:lnTo>
                <a:lnTo>
                  <a:pt x="68580" y="32004"/>
                </a:lnTo>
                <a:lnTo>
                  <a:pt x="68580" y="39725"/>
                </a:lnTo>
                <a:lnTo>
                  <a:pt x="67056" y="54965"/>
                </a:lnTo>
                <a:lnTo>
                  <a:pt x="48768" y="54965"/>
                </a:lnTo>
                <a:lnTo>
                  <a:pt x="48768" y="32004"/>
                </a:lnTo>
                <a:lnTo>
                  <a:pt x="49123" y="24980"/>
                </a:lnTo>
                <a:lnTo>
                  <a:pt x="50482" y="16954"/>
                </a:lnTo>
                <a:lnTo>
                  <a:pt x="53263" y="10363"/>
                </a:lnTo>
                <a:lnTo>
                  <a:pt x="57912" y="7620"/>
                </a:lnTo>
                <a:lnTo>
                  <a:pt x="63436" y="10363"/>
                </a:lnTo>
                <a:lnTo>
                  <a:pt x="66675" y="16954"/>
                </a:lnTo>
                <a:lnTo>
                  <a:pt x="68199" y="24980"/>
                </a:lnTo>
                <a:lnTo>
                  <a:pt x="68580" y="32004"/>
                </a:lnTo>
                <a:lnTo>
                  <a:pt x="68580" y="5003"/>
                </a:lnTo>
                <a:lnTo>
                  <a:pt x="67195" y="3073"/>
                </a:lnTo>
                <a:lnTo>
                  <a:pt x="57912" y="0"/>
                </a:lnTo>
                <a:lnTo>
                  <a:pt x="49263" y="3073"/>
                </a:lnTo>
                <a:lnTo>
                  <a:pt x="43624" y="10858"/>
                </a:lnTo>
                <a:lnTo>
                  <a:pt x="40551" y="21221"/>
                </a:lnTo>
                <a:lnTo>
                  <a:pt x="39624" y="32004"/>
                </a:lnTo>
                <a:lnTo>
                  <a:pt x="40551" y="41973"/>
                </a:lnTo>
                <a:lnTo>
                  <a:pt x="43624" y="51904"/>
                </a:lnTo>
                <a:lnTo>
                  <a:pt x="49263" y="59537"/>
                </a:lnTo>
                <a:lnTo>
                  <a:pt x="57912" y="62585"/>
                </a:lnTo>
                <a:lnTo>
                  <a:pt x="67195" y="59537"/>
                </a:lnTo>
                <a:lnTo>
                  <a:pt x="70535" y="54965"/>
                </a:lnTo>
                <a:lnTo>
                  <a:pt x="72771" y="51904"/>
                </a:lnTo>
                <a:lnTo>
                  <a:pt x="75488" y="41973"/>
                </a:lnTo>
                <a:lnTo>
                  <a:pt x="76200" y="32004"/>
                </a:lnTo>
                <a:close/>
              </a:path>
            </a:pathLst>
          </a:custGeom>
          <a:solidFill>
            <a:srgbClr val="21181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30" name="object 330"/>
          <p:cNvGrpSpPr/>
          <p:nvPr/>
        </p:nvGrpSpPr>
        <p:grpSpPr>
          <a:xfrm>
            <a:off x="7461584" y="836294"/>
            <a:ext cx="1533525" cy="192405"/>
            <a:chOff x="7461584" y="836294"/>
            <a:chExt cx="1533525" cy="192405"/>
          </a:xfrm>
        </p:grpSpPr>
        <p:sp>
          <p:nvSpPr>
            <p:cNvPr id="331" name="object 331"/>
            <p:cNvSpPr/>
            <p:nvPr/>
          </p:nvSpPr>
          <p:spPr>
            <a:xfrm>
              <a:off x="8808697" y="836294"/>
              <a:ext cx="186690" cy="62865"/>
            </a:xfrm>
            <a:custGeom>
              <a:avLst/>
              <a:gdLst/>
              <a:ahLst/>
              <a:cxnLst/>
              <a:rect l="l" t="t" r="r" b="b"/>
              <a:pathLst>
                <a:path w="186690" h="62865">
                  <a:moveTo>
                    <a:pt x="33629" y="18288"/>
                  </a:moveTo>
                  <a:lnTo>
                    <a:pt x="32270" y="10287"/>
                  </a:lnTo>
                  <a:lnTo>
                    <a:pt x="28486" y="4572"/>
                  </a:lnTo>
                  <a:lnTo>
                    <a:pt x="22694" y="1143"/>
                  </a:lnTo>
                  <a:lnTo>
                    <a:pt x="15341" y="0"/>
                  </a:lnTo>
                  <a:lnTo>
                    <a:pt x="10769" y="0"/>
                  </a:lnTo>
                  <a:lnTo>
                    <a:pt x="6197" y="1524"/>
                  </a:lnTo>
                  <a:lnTo>
                    <a:pt x="1524" y="4572"/>
                  </a:lnTo>
                  <a:lnTo>
                    <a:pt x="3149" y="12192"/>
                  </a:lnTo>
                  <a:lnTo>
                    <a:pt x="6197" y="9144"/>
                  </a:lnTo>
                  <a:lnTo>
                    <a:pt x="10769" y="7620"/>
                  </a:lnTo>
                  <a:lnTo>
                    <a:pt x="21437" y="7620"/>
                  </a:lnTo>
                  <a:lnTo>
                    <a:pt x="24485" y="12192"/>
                  </a:lnTo>
                  <a:lnTo>
                    <a:pt x="24485" y="16764"/>
                  </a:lnTo>
                  <a:lnTo>
                    <a:pt x="22961" y="24460"/>
                  </a:lnTo>
                  <a:lnTo>
                    <a:pt x="19151" y="31445"/>
                  </a:lnTo>
                  <a:lnTo>
                    <a:pt x="14198" y="37604"/>
                  </a:lnTo>
                  <a:lnTo>
                    <a:pt x="3149" y="48869"/>
                  </a:lnTo>
                  <a:lnTo>
                    <a:pt x="0" y="51917"/>
                  </a:lnTo>
                  <a:lnTo>
                    <a:pt x="0" y="61061"/>
                  </a:lnTo>
                  <a:lnTo>
                    <a:pt x="33629" y="61061"/>
                  </a:lnTo>
                  <a:lnTo>
                    <a:pt x="33629" y="54965"/>
                  </a:lnTo>
                  <a:lnTo>
                    <a:pt x="7721" y="54965"/>
                  </a:lnTo>
                  <a:lnTo>
                    <a:pt x="10769" y="51917"/>
                  </a:lnTo>
                  <a:lnTo>
                    <a:pt x="15341" y="48869"/>
                  </a:lnTo>
                  <a:lnTo>
                    <a:pt x="18389" y="44297"/>
                  </a:lnTo>
                  <a:lnTo>
                    <a:pt x="23342" y="38950"/>
                  </a:lnTo>
                  <a:lnTo>
                    <a:pt x="28295" y="32435"/>
                  </a:lnTo>
                  <a:lnTo>
                    <a:pt x="32105" y="25361"/>
                  </a:lnTo>
                  <a:lnTo>
                    <a:pt x="33629" y="18288"/>
                  </a:lnTo>
                  <a:close/>
                </a:path>
                <a:path w="186690" h="62865">
                  <a:moveTo>
                    <a:pt x="77825" y="32004"/>
                  </a:moveTo>
                  <a:lnTo>
                    <a:pt x="77139" y="21221"/>
                  </a:lnTo>
                  <a:lnTo>
                    <a:pt x="74587" y="10858"/>
                  </a:lnTo>
                  <a:lnTo>
                    <a:pt x="72453" y="7620"/>
                  </a:lnTo>
                  <a:lnTo>
                    <a:pt x="70205" y="4203"/>
                  </a:lnTo>
                  <a:lnTo>
                    <a:pt x="70205" y="32004"/>
                  </a:lnTo>
                  <a:lnTo>
                    <a:pt x="70205" y="54965"/>
                  </a:lnTo>
                  <a:lnTo>
                    <a:pt x="50393" y="54965"/>
                  </a:lnTo>
                  <a:lnTo>
                    <a:pt x="50393" y="32004"/>
                  </a:lnTo>
                  <a:lnTo>
                    <a:pt x="50774" y="24980"/>
                  </a:lnTo>
                  <a:lnTo>
                    <a:pt x="52298" y="16954"/>
                  </a:lnTo>
                  <a:lnTo>
                    <a:pt x="55537" y="10363"/>
                  </a:lnTo>
                  <a:lnTo>
                    <a:pt x="61061" y="7620"/>
                  </a:lnTo>
                  <a:lnTo>
                    <a:pt x="65709" y="10363"/>
                  </a:lnTo>
                  <a:lnTo>
                    <a:pt x="68491" y="16954"/>
                  </a:lnTo>
                  <a:lnTo>
                    <a:pt x="69850" y="24980"/>
                  </a:lnTo>
                  <a:lnTo>
                    <a:pt x="70205" y="32004"/>
                  </a:lnTo>
                  <a:lnTo>
                    <a:pt x="70205" y="4203"/>
                  </a:lnTo>
                  <a:lnTo>
                    <a:pt x="69469" y="3073"/>
                  </a:lnTo>
                  <a:lnTo>
                    <a:pt x="61061" y="0"/>
                  </a:lnTo>
                  <a:lnTo>
                    <a:pt x="51777" y="3073"/>
                  </a:lnTo>
                  <a:lnTo>
                    <a:pt x="46202" y="10858"/>
                  </a:lnTo>
                  <a:lnTo>
                    <a:pt x="43484" y="21221"/>
                  </a:lnTo>
                  <a:lnTo>
                    <a:pt x="42773" y="32004"/>
                  </a:lnTo>
                  <a:lnTo>
                    <a:pt x="43484" y="41973"/>
                  </a:lnTo>
                  <a:lnTo>
                    <a:pt x="46202" y="51904"/>
                  </a:lnTo>
                  <a:lnTo>
                    <a:pt x="51777" y="59537"/>
                  </a:lnTo>
                  <a:lnTo>
                    <a:pt x="61061" y="62585"/>
                  </a:lnTo>
                  <a:lnTo>
                    <a:pt x="69469" y="59537"/>
                  </a:lnTo>
                  <a:lnTo>
                    <a:pt x="72529" y="54965"/>
                  </a:lnTo>
                  <a:lnTo>
                    <a:pt x="74587" y="51904"/>
                  </a:lnTo>
                  <a:lnTo>
                    <a:pt x="77139" y="41973"/>
                  </a:lnTo>
                  <a:lnTo>
                    <a:pt x="77825" y="32004"/>
                  </a:lnTo>
                  <a:close/>
                </a:path>
                <a:path w="186690" h="62865">
                  <a:moveTo>
                    <a:pt x="122021" y="32004"/>
                  </a:moveTo>
                  <a:lnTo>
                    <a:pt x="121310" y="21221"/>
                  </a:lnTo>
                  <a:lnTo>
                    <a:pt x="118592" y="10858"/>
                  </a:lnTo>
                  <a:lnTo>
                    <a:pt x="116281" y="7620"/>
                  </a:lnTo>
                  <a:lnTo>
                    <a:pt x="114401" y="5003"/>
                  </a:lnTo>
                  <a:lnTo>
                    <a:pt x="114401" y="32004"/>
                  </a:lnTo>
                  <a:lnTo>
                    <a:pt x="114401" y="39725"/>
                  </a:lnTo>
                  <a:lnTo>
                    <a:pt x="112877" y="54965"/>
                  </a:lnTo>
                  <a:lnTo>
                    <a:pt x="94589" y="54965"/>
                  </a:lnTo>
                  <a:lnTo>
                    <a:pt x="94589" y="32004"/>
                  </a:lnTo>
                  <a:lnTo>
                    <a:pt x="94945" y="24980"/>
                  </a:lnTo>
                  <a:lnTo>
                    <a:pt x="96304" y="16954"/>
                  </a:lnTo>
                  <a:lnTo>
                    <a:pt x="99085" y="10363"/>
                  </a:lnTo>
                  <a:lnTo>
                    <a:pt x="103733" y="7620"/>
                  </a:lnTo>
                  <a:lnTo>
                    <a:pt x="109258" y="10363"/>
                  </a:lnTo>
                  <a:lnTo>
                    <a:pt x="112496" y="16954"/>
                  </a:lnTo>
                  <a:lnTo>
                    <a:pt x="114020" y="24980"/>
                  </a:lnTo>
                  <a:lnTo>
                    <a:pt x="114401" y="32004"/>
                  </a:lnTo>
                  <a:lnTo>
                    <a:pt x="114401" y="5003"/>
                  </a:lnTo>
                  <a:lnTo>
                    <a:pt x="113017" y="3073"/>
                  </a:lnTo>
                  <a:lnTo>
                    <a:pt x="103733" y="0"/>
                  </a:lnTo>
                  <a:lnTo>
                    <a:pt x="95084" y="3073"/>
                  </a:lnTo>
                  <a:lnTo>
                    <a:pt x="89446" y="10858"/>
                  </a:lnTo>
                  <a:lnTo>
                    <a:pt x="86372" y="21221"/>
                  </a:lnTo>
                  <a:lnTo>
                    <a:pt x="85445" y="32004"/>
                  </a:lnTo>
                  <a:lnTo>
                    <a:pt x="86372" y="41973"/>
                  </a:lnTo>
                  <a:lnTo>
                    <a:pt x="89446" y="51904"/>
                  </a:lnTo>
                  <a:lnTo>
                    <a:pt x="95084" y="59537"/>
                  </a:lnTo>
                  <a:lnTo>
                    <a:pt x="103733" y="62585"/>
                  </a:lnTo>
                  <a:lnTo>
                    <a:pt x="113017" y="59537"/>
                  </a:lnTo>
                  <a:lnTo>
                    <a:pt x="116357" y="54965"/>
                  </a:lnTo>
                  <a:lnTo>
                    <a:pt x="118592" y="51904"/>
                  </a:lnTo>
                  <a:lnTo>
                    <a:pt x="121310" y="41973"/>
                  </a:lnTo>
                  <a:lnTo>
                    <a:pt x="122021" y="32004"/>
                  </a:lnTo>
                  <a:close/>
                </a:path>
                <a:path w="186690" h="62865">
                  <a:moveTo>
                    <a:pt x="186220" y="24384"/>
                  </a:moveTo>
                  <a:lnTo>
                    <a:pt x="185610" y="22860"/>
                  </a:lnTo>
                  <a:lnTo>
                    <a:pt x="183172" y="16764"/>
                  </a:lnTo>
                  <a:lnTo>
                    <a:pt x="169354" y="16764"/>
                  </a:lnTo>
                  <a:lnTo>
                    <a:pt x="163258" y="18288"/>
                  </a:lnTo>
                  <a:lnTo>
                    <a:pt x="160210" y="25908"/>
                  </a:lnTo>
                  <a:lnTo>
                    <a:pt x="159448" y="22860"/>
                  </a:lnTo>
                  <a:lnTo>
                    <a:pt x="158686" y="19812"/>
                  </a:lnTo>
                  <a:lnTo>
                    <a:pt x="154114" y="16764"/>
                  </a:lnTo>
                  <a:lnTo>
                    <a:pt x="143446" y="16764"/>
                  </a:lnTo>
                  <a:lnTo>
                    <a:pt x="140398" y="18288"/>
                  </a:lnTo>
                  <a:lnTo>
                    <a:pt x="137350" y="24384"/>
                  </a:lnTo>
                  <a:lnTo>
                    <a:pt x="137350" y="18288"/>
                  </a:lnTo>
                  <a:lnTo>
                    <a:pt x="129730" y="18288"/>
                  </a:lnTo>
                  <a:lnTo>
                    <a:pt x="129730" y="61061"/>
                  </a:lnTo>
                  <a:lnTo>
                    <a:pt x="137350" y="61061"/>
                  </a:lnTo>
                  <a:lnTo>
                    <a:pt x="137350" y="30480"/>
                  </a:lnTo>
                  <a:lnTo>
                    <a:pt x="139788" y="24384"/>
                  </a:lnTo>
                  <a:lnTo>
                    <a:pt x="140398" y="22860"/>
                  </a:lnTo>
                  <a:lnTo>
                    <a:pt x="154114" y="22860"/>
                  </a:lnTo>
                  <a:lnTo>
                    <a:pt x="154114" y="61061"/>
                  </a:lnTo>
                  <a:lnTo>
                    <a:pt x="161734" y="61061"/>
                  </a:lnTo>
                  <a:lnTo>
                    <a:pt x="161734" y="30480"/>
                  </a:lnTo>
                  <a:lnTo>
                    <a:pt x="163563" y="25908"/>
                  </a:lnTo>
                  <a:lnTo>
                    <a:pt x="164782" y="22860"/>
                  </a:lnTo>
                  <a:lnTo>
                    <a:pt x="178600" y="22860"/>
                  </a:lnTo>
                  <a:lnTo>
                    <a:pt x="180124" y="30480"/>
                  </a:lnTo>
                  <a:lnTo>
                    <a:pt x="180124" y="61061"/>
                  </a:lnTo>
                  <a:lnTo>
                    <a:pt x="186220" y="61061"/>
                  </a:lnTo>
                  <a:lnTo>
                    <a:pt x="186220" y="24384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2" name="object 332"/>
            <p:cNvSpPr/>
            <p:nvPr/>
          </p:nvSpPr>
          <p:spPr>
            <a:xfrm>
              <a:off x="7466160" y="941546"/>
              <a:ext cx="1437640" cy="82550"/>
            </a:xfrm>
            <a:custGeom>
              <a:avLst/>
              <a:gdLst/>
              <a:ahLst/>
              <a:cxnLst/>
              <a:rect l="l" t="t" r="r" b="b"/>
              <a:pathLst>
                <a:path w="1437640" h="82550">
                  <a:moveTo>
                    <a:pt x="0" y="0"/>
                  </a:moveTo>
                  <a:lnTo>
                    <a:pt x="0" y="82486"/>
                  </a:lnTo>
                  <a:lnTo>
                    <a:pt x="1437227" y="82486"/>
                  </a:lnTo>
                  <a:lnTo>
                    <a:pt x="1437227" y="0"/>
                  </a:lnTo>
                </a:path>
                <a:path w="1437640" h="82550">
                  <a:moveTo>
                    <a:pt x="358521" y="0"/>
                  </a:moveTo>
                  <a:lnTo>
                    <a:pt x="358521" y="82486"/>
                  </a:lnTo>
                </a:path>
                <a:path w="1437640" h="82550">
                  <a:moveTo>
                    <a:pt x="718566" y="0"/>
                  </a:moveTo>
                  <a:lnTo>
                    <a:pt x="718566" y="82486"/>
                  </a:lnTo>
                </a:path>
                <a:path w="1437640" h="82550">
                  <a:moveTo>
                    <a:pt x="1077087" y="0"/>
                  </a:moveTo>
                  <a:lnTo>
                    <a:pt x="1077087" y="82486"/>
                  </a:lnTo>
                </a:path>
              </a:pathLst>
            </a:custGeom>
            <a:ln w="9153">
              <a:solidFill>
                <a:srgbClr val="2F262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3" name="object 333"/>
            <p:cNvSpPr/>
            <p:nvPr/>
          </p:nvSpPr>
          <p:spPr>
            <a:xfrm>
              <a:off x="7466827" y="996695"/>
              <a:ext cx="1437640" cy="27940"/>
            </a:xfrm>
            <a:custGeom>
              <a:avLst/>
              <a:gdLst/>
              <a:ahLst/>
              <a:cxnLst/>
              <a:rect l="l" t="t" r="r" b="b"/>
              <a:pathLst>
                <a:path w="1437640" h="27940">
                  <a:moveTo>
                    <a:pt x="1437132" y="27431"/>
                  </a:moveTo>
                  <a:lnTo>
                    <a:pt x="0" y="27431"/>
                  </a:lnTo>
                  <a:lnTo>
                    <a:pt x="0" y="0"/>
                  </a:lnTo>
                  <a:lnTo>
                    <a:pt x="1437132" y="0"/>
                  </a:lnTo>
                  <a:lnTo>
                    <a:pt x="1437132" y="27431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34" name="object 334"/>
          <p:cNvPicPr/>
          <p:nvPr/>
        </p:nvPicPr>
        <p:blipFill>
          <a:blip r:embed="rId87" cstate="print"/>
          <a:stretch>
            <a:fillRect/>
          </a:stretch>
        </p:blipFill>
        <p:spPr>
          <a:xfrm>
            <a:off x="928486" y="4785836"/>
            <a:ext cx="437864" cy="138874"/>
          </a:xfrm>
          <a:prstGeom prst="rect">
            <a:avLst/>
          </a:prstGeom>
        </p:spPr>
      </p:pic>
      <p:sp>
        <p:nvSpPr>
          <p:cNvPr id="335" name="object 335"/>
          <p:cNvSpPr/>
          <p:nvPr/>
        </p:nvSpPr>
        <p:spPr>
          <a:xfrm>
            <a:off x="1407594" y="4520666"/>
            <a:ext cx="60960" cy="218440"/>
          </a:xfrm>
          <a:custGeom>
            <a:avLst/>
            <a:gdLst/>
            <a:ahLst/>
            <a:cxnLst/>
            <a:rect l="l" t="t" r="r" b="b"/>
            <a:pathLst>
              <a:path w="60959" h="218439">
                <a:moveTo>
                  <a:pt x="51625" y="58953"/>
                </a:moveTo>
                <a:lnTo>
                  <a:pt x="7429" y="58953"/>
                </a:lnTo>
                <a:lnTo>
                  <a:pt x="7429" y="206794"/>
                </a:lnTo>
                <a:lnTo>
                  <a:pt x="51625" y="206794"/>
                </a:lnTo>
                <a:lnTo>
                  <a:pt x="51625" y="58953"/>
                </a:lnTo>
                <a:close/>
              </a:path>
              <a:path w="60959" h="218439">
                <a:moveTo>
                  <a:pt x="51625" y="11722"/>
                </a:moveTo>
                <a:lnTo>
                  <a:pt x="7429" y="11722"/>
                </a:lnTo>
                <a:lnTo>
                  <a:pt x="7429" y="40678"/>
                </a:lnTo>
                <a:lnTo>
                  <a:pt x="51625" y="40678"/>
                </a:lnTo>
                <a:lnTo>
                  <a:pt x="51625" y="11722"/>
                </a:lnTo>
                <a:close/>
              </a:path>
              <a:path w="60959" h="218439">
                <a:moveTo>
                  <a:pt x="57912" y="2667"/>
                </a:moveTo>
                <a:lnTo>
                  <a:pt x="43954" y="330"/>
                </a:lnTo>
                <a:lnTo>
                  <a:pt x="29718" y="0"/>
                </a:lnTo>
                <a:lnTo>
                  <a:pt x="15468" y="1384"/>
                </a:lnTo>
                <a:lnTo>
                  <a:pt x="1524" y="4191"/>
                </a:lnTo>
                <a:lnTo>
                  <a:pt x="1524" y="8763"/>
                </a:lnTo>
                <a:lnTo>
                  <a:pt x="4572" y="8763"/>
                </a:lnTo>
                <a:lnTo>
                  <a:pt x="57912" y="8763"/>
                </a:lnTo>
                <a:lnTo>
                  <a:pt x="57912" y="2667"/>
                </a:lnTo>
                <a:close/>
              </a:path>
              <a:path w="60959" h="218439">
                <a:moveTo>
                  <a:pt x="59245" y="43726"/>
                </a:moveTo>
                <a:lnTo>
                  <a:pt x="1333" y="43726"/>
                </a:lnTo>
                <a:lnTo>
                  <a:pt x="1333" y="55918"/>
                </a:lnTo>
                <a:lnTo>
                  <a:pt x="59245" y="55918"/>
                </a:lnTo>
                <a:lnTo>
                  <a:pt x="59245" y="43726"/>
                </a:lnTo>
                <a:close/>
              </a:path>
              <a:path w="60959" h="218439">
                <a:moveTo>
                  <a:pt x="60960" y="211734"/>
                </a:moveTo>
                <a:lnTo>
                  <a:pt x="54864" y="211734"/>
                </a:lnTo>
                <a:lnTo>
                  <a:pt x="0" y="211734"/>
                </a:lnTo>
                <a:lnTo>
                  <a:pt x="0" y="217843"/>
                </a:lnTo>
                <a:lnTo>
                  <a:pt x="60960" y="217843"/>
                </a:lnTo>
                <a:lnTo>
                  <a:pt x="60960" y="211734"/>
                </a:lnTo>
                <a:close/>
              </a:path>
            </a:pathLst>
          </a:custGeom>
          <a:solidFill>
            <a:srgbClr val="21181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36" name="object 336"/>
          <p:cNvGrpSpPr/>
          <p:nvPr/>
        </p:nvGrpSpPr>
        <p:grpSpPr>
          <a:xfrm>
            <a:off x="823235" y="4520660"/>
            <a:ext cx="588010" cy="218440"/>
            <a:chOff x="823235" y="4520660"/>
            <a:chExt cx="588010" cy="218440"/>
          </a:xfrm>
        </p:grpSpPr>
        <p:sp>
          <p:nvSpPr>
            <p:cNvPr id="337" name="object 337"/>
            <p:cNvSpPr/>
            <p:nvPr/>
          </p:nvSpPr>
          <p:spPr>
            <a:xfrm>
              <a:off x="823229" y="4520666"/>
              <a:ext cx="588010" cy="218440"/>
            </a:xfrm>
            <a:custGeom>
              <a:avLst/>
              <a:gdLst/>
              <a:ahLst/>
              <a:cxnLst/>
              <a:rect l="l" t="t" r="r" b="b"/>
              <a:pathLst>
                <a:path w="588010" h="218439">
                  <a:moveTo>
                    <a:pt x="53809" y="58953"/>
                  </a:moveTo>
                  <a:lnTo>
                    <a:pt x="9626" y="58953"/>
                  </a:lnTo>
                  <a:lnTo>
                    <a:pt x="9626" y="206794"/>
                  </a:lnTo>
                  <a:lnTo>
                    <a:pt x="53809" y="206794"/>
                  </a:lnTo>
                  <a:lnTo>
                    <a:pt x="53809" y="58953"/>
                  </a:lnTo>
                  <a:close/>
                </a:path>
                <a:path w="588010" h="218439">
                  <a:moveTo>
                    <a:pt x="53809" y="11722"/>
                  </a:moveTo>
                  <a:lnTo>
                    <a:pt x="9626" y="11722"/>
                  </a:lnTo>
                  <a:lnTo>
                    <a:pt x="9626" y="40678"/>
                  </a:lnTo>
                  <a:lnTo>
                    <a:pt x="53809" y="40678"/>
                  </a:lnTo>
                  <a:lnTo>
                    <a:pt x="53809" y="11722"/>
                  </a:lnTo>
                  <a:close/>
                </a:path>
                <a:path w="588010" h="218439">
                  <a:moveTo>
                    <a:pt x="59524" y="4191"/>
                  </a:moveTo>
                  <a:lnTo>
                    <a:pt x="45516" y="1384"/>
                  </a:lnTo>
                  <a:lnTo>
                    <a:pt x="31254" y="0"/>
                  </a:lnTo>
                  <a:lnTo>
                    <a:pt x="17005" y="330"/>
                  </a:lnTo>
                  <a:lnTo>
                    <a:pt x="3048" y="2667"/>
                  </a:lnTo>
                  <a:lnTo>
                    <a:pt x="3048" y="8763"/>
                  </a:lnTo>
                  <a:lnTo>
                    <a:pt x="6096" y="8763"/>
                  </a:lnTo>
                  <a:lnTo>
                    <a:pt x="59524" y="8763"/>
                  </a:lnTo>
                  <a:lnTo>
                    <a:pt x="59524" y="4191"/>
                  </a:lnTo>
                  <a:close/>
                </a:path>
                <a:path w="588010" h="218439">
                  <a:moveTo>
                    <a:pt x="59905" y="43726"/>
                  </a:moveTo>
                  <a:lnTo>
                    <a:pt x="2006" y="43726"/>
                  </a:lnTo>
                  <a:lnTo>
                    <a:pt x="2006" y="55918"/>
                  </a:lnTo>
                  <a:lnTo>
                    <a:pt x="59905" y="55918"/>
                  </a:lnTo>
                  <a:lnTo>
                    <a:pt x="59905" y="43726"/>
                  </a:lnTo>
                  <a:close/>
                </a:path>
                <a:path w="588010" h="218439">
                  <a:moveTo>
                    <a:pt x="61061" y="211734"/>
                  </a:moveTo>
                  <a:lnTo>
                    <a:pt x="56476" y="211734"/>
                  </a:lnTo>
                  <a:lnTo>
                    <a:pt x="0" y="211734"/>
                  </a:lnTo>
                  <a:lnTo>
                    <a:pt x="0" y="217843"/>
                  </a:lnTo>
                  <a:lnTo>
                    <a:pt x="61061" y="217843"/>
                  </a:lnTo>
                  <a:lnTo>
                    <a:pt x="61061" y="211734"/>
                  </a:lnTo>
                  <a:close/>
                </a:path>
                <a:path w="588010" h="218439">
                  <a:moveTo>
                    <a:pt x="581113" y="43726"/>
                  </a:moveTo>
                  <a:lnTo>
                    <a:pt x="64490" y="43726"/>
                  </a:lnTo>
                  <a:lnTo>
                    <a:pt x="64490" y="55918"/>
                  </a:lnTo>
                  <a:lnTo>
                    <a:pt x="581113" y="55918"/>
                  </a:lnTo>
                  <a:lnTo>
                    <a:pt x="581113" y="43726"/>
                  </a:lnTo>
                  <a:close/>
                </a:path>
                <a:path w="588010" h="218439">
                  <a:moveTo>
                    <a:pt x="587400" y="11811"/>
                  </a:moveTo>
                  <a:lnTo>
                    <a:pt x="58000" y="11811"/>
                  </a:lnTo>
                  <a:lnTo>
                    <a:pt x="58000" y="19431"/>
                  </a:lnTo>
                  <a:lnTo>
                    <a:pt x="587400" y="19431"/>
                  </a:lnTo>
                  <a:lnTo>
                    <a:pt x="587400" y="11811"/>
                  </a:lnTo>
                  <a:close/>
                </a:path>
                <a:path w="588010" h="218439">
                  <a:moveTo>
                    <a:pt x="587413" y="167449"/>
                  </a:moveTo>
                  <a:lnTo>
                    <a:pt x="555866" y="142303"/>
                  </a:lnTo>
                  <a:lnTo>
                    <a:pt x="518223" y="122961"/>
                  </a:lnTo>
                  <a:lnTo>
                    <a:pt x="490918" y="114020"/>
                  </a:lnTo>
                  <a:lnTo>
                    <a:pt x="475246" y="108877"/>
                  </a:lnTo>
                  <a:lnTo>
                    <a:pt x="427710" y="99517"/>
                  </a:lnTo>
                  <a:lnTo>
                    <a:pt x="376351" y="94297"/>
                  </a:lnTo>
                  <a:lnTo>
                    <a:pt x="321945" y="92684"/>
                  </a:lnTo>
                  <a:lnTo>
                    <a:pt x="268147" y="94297"/>
                  </a:lnTo>
                  <a:lnTo>
                    <a:pt x="217195" y="99517"/>
                  </a:lnTo>
                  <a:lnTo>
                    <a:pt x="169900" y="108877"/>
                  </a:lnTo>
                  <a:lnTo>
                    <a:pt x="127076" y="122961"/>
                  </a:lnTo>
                  <a:lnTo>
                    <a:pt x="89509" y="142303"/>
                  </a:lnTo>
                  <a:lnTo>
                    <a:pt x="58013" y="167449"/>
                  </a:lnTo>
                  <a:lnTo>
                    <a:pt x="58013" y="205651"/>
                  </a:lnTo>
                  <a:lnTo>
                    <a:pt x="61061" y="205651"/>
                  </a:lnTo>
                  <a:lnTo>
                    <a:pt x="87668" y="176072"/>
                  </a:lnTo>
                  <a:lnTo>
                    <a:pt x="122555" y="152717"/>
                  </a:lnTo>
                  <a:lnTo>
                    <a:pt x="164566" y="135216"/>
                  </a:lnTo>
                  <a:lnTo>
                    <a:pt x="212572" y="123190"/>
                  </a:lnTo>
                  <a:lnTo>
                    <a:pt x="265404" y="116243"/>
                  </a:lnTo>
                  <a:lnTo>
                    <a:pt x="321945" y="114020"/>
                  </a:lnTo>
                  <a:lnTo>
                    <a:pt x="379082" y="116243"/>
                  </a:lnTo>
                  <a:lnTo>
                    <a:pt x="432333" y="123190"/>
                  </a:lnTo>
                  <a:lnTo>
                    <a:pt x="480580" y="135216"/>
                  </a:lnTo>
                  <a:lnTo>
                    <a:pt x="522744" y="152717"/>
                  </a:lnTo>
                  <a:lnTo>
                    <a:pt x="557695" y="176072"/>
                  </a:lnTo>
                  <a:lnTo>
                    <a:pt x="584365" y="205651"/>
                  </a:lnTo>
                  <a:lnTo>
                    <a:pt x="587413" y="205651"/>
                  </a:lnTo>
                  <a:lnTo>
                    <a:pt x="587413" y="167449"/>
                  </a:lnTo>
                  <a:close/>
                </a:path>
                <a:path w="588010" h="218439">
                  <a:moveTo>
                    <a:pt x="587413" y="59156"/>
                  </a:moveTo>
                  <a:lnTo>
                    <a:pt x="58013" y="59156"/>
                  </a:lnTo>
                  <a:lnTo>
                    <a:pt x="58013" y="159829"/>
                  </a:lnTo>
                  <a:lnTo>
                    <a:pt x="90144" y="136080"/>
                  </a:lnTo>
                  <a:lnTo>
                    <a:pt x="128092" y="117881"/>
                  </a:lnTo>
                  <a:lnTo>
                    <a:pt x="171043" y="104686"/>
                  </a:lnTo>
                  <a:lnTo>
                    <a:pt x="218211" y="95961"/>
                  </a:lnTo>
                  <a:lnTo>
                    <a:pt x="268782" y="91122"/>
                  </a:lnTo>
                  <a:lnTo>
                    <a:pt x="321945" y="89636"/>
                  </a:lnTo>
                  <a:lnTo>
                    <a:pt x="375716" y="91122"/>
                  </a:lnTo>
                  <a:lnTo>
                    <a:pt x="426694" y="95961"/>
                  </a:lnTo>
                  <a:lnTo>
                    <a:pt x="474103" y="104686"/>
                  </a:lnTo>
                  <a:lnTo>
                    <a:pt x="517207" y="117881"/>
                  </a:lnTo>
                  <a:lnTo>
                    <a:pt x="555231" y="136080"/>
                  </a:lnTo>
                  <a:lnTo>
                    <a:pt x="587413" y="159829"/>
                  </a:lnTo>
                  <a:lnTo>
                    <a:pt x="587413" y="89636"/>
                  </a:lnTo>
                  <a:lnTo>
                    <a:pt x="587413" y="59156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8" name="object 338"/>
            <p:cNvSpPr/>
            <p:nvPr/>
          </p:nvSpPr>
          <p:spPr>
            <a:xfrm>
              <a:off x="887719" y="4552187"/>
              <a:ext cx="516890" cy="0"/>
            </a:xfrm>
            <a:custGeom>
              <a:avLst/>
              <a:gdLst/>
              <a:ahLst/>
              <a:cxnLst/>
              <a:rect l="l" t="t" r="r" b="b"/>
              <a:pathLst>
                <a:path w="516890">
                  <a:moveTo>
                    <a:pt x="0" y="0"/>
                  </a:moveTo>
                  <a:lnTo>
                    <a:pt x="516635" y="0"/>
                  </a:lnTo>
                </a:path>
              </a:pathLst>
            </a:custGeom>
            <a:ln w="18288">
              <a:solidFill>
                <a:srgbClr val="211815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39" name="object 339"/>
          <p:cNvPicPr/>
          <p:nvPr/>
        </p:nvPicPr>
        <p:blipFill>
          <a:blip r:embed="rId88" cstate="print"/>
          <a:stretch>
            <a:fillRect/>
          </a:stretch>
        </p:blipFill>
        <p:spPr>
          <a:xfrm>
            <a:off x="6799411" y="3084195"/>
            <a:ext cx="97631" cy="615029"/>
          </a:xfrm>
          <a:prstGeom prst="rect">
            <a:avLst/>
          </a:prstGeom>
        </p:spPr>
      </p:pic>
      <p:grpSp>
        <p:nvGrpSpPr>
          <p:cNvPr id="340" name="object 340"/>
          <p:cNvGrpSpPr/>
          <p:nvPr/>
        </p:nvGrpSpPr>
        <p:grpSpPr>
          <a:xfrm>
            <a:off x="974587" y="5967984"/>
            <a:ext cx="725805" cy="314325"/>
            <a:chOff x="974587" y="5967984"/>
            <a:chExt cx="725805" cy="314325"/>
          </a:xfrm>
        </p:grpSpPr>
        <p:pic>
          <p:nvPicPr>
            <p:cNvPr id="341" name="object 341"/>
            <p:cNvPicPr/>
            <p:nvPr/>
          </p:nvPicPr>
          <p:blipFill>
            <a:blip r:embed="rId89" cstate="print"/>
            <a:stretch>
              <a:fillRect/>
            </a:stretch>
          </p:blipFill>
          <p:spPr>
            <a:xfrm>
              <a:off x="974587" y="5967984"/>
              <a:ext cx="725423" cy="313943"/>
            </a:xfrm>
            <a:prstGeom prst="rect">
              <a:avLst/>
            </a:prstGeom>
          </p:spPr>
        </p:pic>
        <p:pic>
          <p:nvPicPr>
            <p:cNvPr id="342" name="object 342"/>
            <p:cNvPicPr/>
            <p:nvPr/>
          </p:nvPicPr>
          <p:blipFill>
            <a:blip r:embed="rId90" cstate="print"/>
            <a:stretch>
              <a:fillRect/>
            </a:stretch>
          </p:blipFill>
          <p:spPr>
            <a:xfrm>
              <a:off x="1116129" y="6057042"/>
              <a:ext cx="282998" cy="138874"/>
            </a:xfrm>
            <a:prstGeom prst="rect">
              <a:avLst/>
            </a:prstGeom>
          </p:spPr>
        </p:pic>
        <p:pic>
          <p:nvPicPr>
            <p:cNvPr id="343" name="object 343"/>
            <p:cNvPicPr/>
            <p:nvPr/>
          </p:nvPicPr>
          <p:blipFill>
            <a:blip r:embed="rId91" cstate="print"/>
            <a:stretch>
              <a:fillRect/>
            </a:stretch>
          </p:blipFill>
          <p:spPr>
            <a:xfrm>
              <a:off x="1424358" y="6061614"/>
              <a:ext cx="125063" cy="132778"/>
            </a:xfrm>
            <a:prstGeom prst="rect">
              <a:avLst/>
            </a:prstGeom>
          </p:spPr>
        </p:pic>
      </p:grpSp>
      <p:pic>
        <p:nvPicPr>
          <p:cNvPr id="344" name="object 344"/>
          <p:cNvPicPr/>
          <p:nvPr/>
        </p:nvPicPr>
        <p:blipFill>
          <a:blip r:embed="rId92" cstate="print"/>
          <a:stretch>
            <a:fillRect/>
          </a:stretch>
        </p:blipFill>
        <p:spPr>
          <a:xfrm>
            <a:off x="1544849" y="2394394"/>
            <a:ext cx="300608" cy="94678"/>
          </a:xfrm>
          <a:prstGeom prst="rect">
            <a:avLst/>
          </a:prstGeom>
        </p:spPr>
      </p:pic>
      <p:pic>
        <p:nvPicPr>
          <p:cNvPr id="345" name="object 345"/>
          <p:cNvPicPr/>
          <p:nvPr/>
        </p:nvPicPr>
        <p:blipFill>
          <a:blip r:embed="rId93" cstate="print"/>
          <a:stretch>
            <a:fillRect/>
          </a:stretch>
        </p:blipFill>
        <p:spPr>
          <a:xfrm>
            <a:off x="1575424" y="5144452"/>
            <a:ext cx="195262" cy="93059"/>
          </a:xfrm>
          <a:prstGeom prst="rect">
            <a:avLst/>
          </a:prstGeom>
        </p:spPr>
      </p:pic>
      <p:pic>
        <p:nvPicPr>
          <p:cNvPr id="346" name="object 346"/>
          <p:cNvPicPr/>
          <p:nvPr/>
        </p:nvPicPr>
        <p:blipFill>
          <a:blip r:embed="rId94" cstate="print"/>
          <a:stretch>
            <a:fillRect/>
          </a:stretch>
        </p:blipFill>
        <p:spPr>
          <a:xfrm>
            <a:off x="6041883" y="3613018"/>
            <a:ext cx="675136" cy="617320"/>
          </a:xfrm>
          <a:prstGeom prst="rect">
            <a:avLst/>
          </a:prstGeom>
        </p:spPr>
      </p:pic>
      <p:pic>
        <p:nvPicPr>
          <p:cNvPr id="347" name="object 347"/>
          <p:cNvPicPr/>
          <p:nvPr/>
        </p:nvPicPr>
        <p:blipFill>
          <a:blip r:embed="rId95" cstate="print"/>
          <a:stretch>
            <a:fillRect/>
          </a:stretch>
        </p:blipFill>
        <p:spPr>
          <a:xfrm>
            <a:off x="5915295" y="5609077"/>
            <a:ext cx="251660" cy="251850"/>
          </a:xfrm>
          <a:prstGeom prst="rect">
            <a:avLst/>
          </a:prstGeom>
        </p:spPr>
      </p:pic>
      <p:grpSp>
        <p:nvGrpSpPr>
          <p:cNvPr id="348" name="object 348"/>
          <p:cNvGrpSpPr/>
          <p:nvPr/>
        </p:nvGrpSpPr>
        <p:grpSpPr>
          <a:xfrm>
            <a:off x="6240960" y="5667851"/>
            <a:ext cx="577215" cy="139065"/>
            <a:chOff x="6240960" y="5667851"/>
            <a:chExt cx="577215" cy="139065"/>
          </a:xfrm>
        </p:grpSpPr>
        <p:pic>
          <p:nvPicPr>
            <p:cNvPr id="349" name="object 349"/>
            <p:cNvPicPr/>
            <p:nvPr/>
          </p:nvPicPr>
          <p:blipFill>
            <a:blip r:embed="rId96" cstate="print"/>
            <a:stretch>
              <a:fillRect/>
            </a:stretch>
          </p:blipFill>
          <p:spPr>
            <a:xfrm>
              <a:off x="6240960" y="5673947"/>
              <a:ext cx="106870" cy="131254"/>
            </a:xfrm>
            <a:prstGeom prst="rect">
              <a:avLst/>
            </a:prstGeom>
          </p:spPr>
        </p:pic>
        <p:pic>
          <p:nvPicPr>
            <p:cNvPr id="350" name="object 350"/>
            <p:cNvPicPr/>
            <p:nvPr/>
          </p:nvPicPr>
          <p:blipFill>
            <a:blip r:embed="rId97" cstate="print"/>
            <a:stretch>
              <a:fillRect/>
            </a:stretch>
          </p:blipFill>
          <p:spPr>
            <a:xfrm>
              <a:off x="6375262" y="5667851"/>
              <a:ext cx="442436" cy="138874"/>
            </a:xfrm>
            <a:prstGeom prst="rect">
              <a:avLst/>
            </a:prstGeom>
          </p:spPr>
        </p:pic>
      </p:grpSp>
      <p:pic>
        <p:nvPicPr>
          <p:cNvPr id="351" name="object 351"/>
          <p:cNvPicPr/>
          <p:nvPr/>
        </p:nvPicPr>
        <p:blipFill>
          <a:blip r:embed="rId98" cstate="print"/>
          <a:stretch>
            <a:fillRect/>
          </a:stretch>
        </p:blipFill>
        <p:spPr>
          <a:xfrm>
            <a:off x="3326881" y="7299293"/>
            <a:ext cx="222789" cy="222789"/>
          </a:xfrm>
          <a:prstGeom prst="rect">
            <a:avLst/>
          </a:prstGeom>
        </p:spPr>
      </p:pic>
      <p:grpSp>
        <p:nvGrpSpPr>
          <p:cNvPr id="352" name="object 352"/>
          <p:cNvGrpSpPr/>
          <p:nvPr/>
        </p:nvGrpSpPr>
        <p:grpSpPr>
          <a:xfrm>
            <a:off x="3622918" y="7348061"/>
            <a:ext cx="662305" cy="130175"/>
            <a:chOff x="3622918" y="7348061"/>
            <a:chExt cx="662305" cy="130175"/>
          </a:xfrm>
        </p:grpSpPr>
        <p:pic>
          <p:nvPicPr>
            <p:cNvPr id="353" name="object 353"/>
            <p:cNvPicPr/>
            <p:nvPr/>
          </p:nvPicPr>
          <p:blipFill>
            <a:blip r:embed="rId99" cstate="print"/>
            <a:stretch>
              <a:fillRect/>
            </a:stretch>
          </p:blipFill>
          <p:spPr>
            <a:xfrm>
              <a:off x="3622918" y="7355681"/>
              <a:ext cx="97631" cy="119062"/>
            </a:xfrm>
            <a:prstGeom prst="rect">
              <a:avLst/>
            </a:prstGeom>
          </p:spPr>
        </p:pic>
        <p:sp>
          <p:nvSpPr>
            <p:cNvPr id="354" name="object 354"/>
            <p:cNvSpPr/>
            <p:nvPr/>
          </p:nvSpPr>
          <p:spPr>
            <a:xfrm>
              <a:off x="3746439" y="7348067"/>
              <a:ext cx="539115" cy="130175"/>
            </a:xfrm>
            <a:custGeom>
              <a:avLst/>
              <a:gdLst/>
              <a:ahLst/>
              <a:cxnLst/>
              <a:rect l="l" t="t" r="r" b="b"/>
              <a:pathLst>
                <a:path w="539114" h="130175">
                  <a:moveTo>
                    <a:pt x="62598" y="41236"/>
                  </a:moveTo>
                  <a:lnTo>
                    <a:pt x="59550" y="42760"/>
                  </a:lnTo>
                  <a:lnTo>
                    <a:pt x="30492" y="42760"/>
                  </a:lnTo>
                  <a:lnTo>
                    <a:pt x="30492" y="3048"/>
                  </a:lnTo>
                  <a:lnTo>
                    <a:pt x="13728" y="3048"/>
                  </a:lnTo>
                  <a:lnTo>
                    <a:pt x="13728" y="7620"/>
                  </a:lnTo>
                  <a:lnTo>
                    <a:pt x="15252" y="12192"/>
                  </a:lnTo>
                  <a:lnTo>
                    <a:pt x="15252" y="108394"/>
                  </a:lnTo>
                  <a:lnTo>
                    <a:pt x="7632" y="109918"/>
                  </a:lnTo>
                  <a:lnTo>
                    <a:pt x="4584" y="109918"/>
                  </a:lnTo>
                  <a:lnTo>
                    <a:pt x="228" y="111366"/>
                  </a:lnTo>
                  <a:lnTo>
                    <a:pt x="0" y="111366"/>
                  </a:lnTo>
                  <a:lnTo>
                    <a:pt x="3060" y="128206"/>
                  </a:lnTo>
                  <a:lnTo>
                    <a:pt x="4584" y="126682"/>
                  </a:lnTo>
                  <a:lnTo>
                    <a:pt x="7632" y="126682"/>
                  </a:lnTo>
                  <a:lnTo>
                    <a:pt x="10680" y="125158"/>
                  </a:lnTo>
                  <a:lnTo>
                    <a:pt x="13728" y="125158"/>
                  </a:lnTo>
                  <a:lnTo>
                    <a:pt x="27444" y="120586"/>
                  </a:lnTo>
                  <a:lnTo>
                    <a:pt x="38544" y="116751"/>
                  </a:lnTo>
                  <a:lnTo>
                    <a:pt x="47345" y="113919"/>
                  </a:lnTo>
                  <a:lnTo>
                    <a:pt x="54965" y="111366"/>
                  </a:lnTo>
                  <a:lnTo>
                    <a:pt x="62598" y="108394"/>
                  </a:lnTo>
                  <a:lnTo>
                    <a:pt x="62598" y="103822"/>
                  </a:lnTo>
                  <a:lnTo>
                    <a:pt x="62598" y="93154"/>
                  </a:lnTo>
                  <a:lnTo>
                    <a:pt x="54165" y="96316"/>
                  </a:lnTo>
                  <a:lnTo>
                    <a:pt x="46583" y="99060"/>
                  </a:lnTo>
                  <a:lnTo>
                    <a:pt x="38976" y="101511"/>
                  </a:lnTo>
                  <a:lnTo>
                    <a:pt x="30492" y="103822"/>
                  </a:lnTo>
                  <a:lnTo>
                    <a:pt x="30492" y="56476"/>
                  </a:lnTo>
                  <a:lnTo>
                    <a:pt x="59550" y="56476"/>
                  </a:lnTo>
                  <a:lnTo>
                    <a:pt x="62598" y="58000"/>
                  </a:lnTo>
                  <a:lnTo>
                    <a:pt x="62598" y="56476"/>
                  </a:lnTo>
                  <a:lnTo>
                    <a:pt x="62598" y="42760"/>
                  </a:lnTo>
                  <a:lnTo>
                    <a:pt x="62598" y="41236"/>
                  </a:lnTo>
                  <a:close/>
                </a:path>
                <a:path w="539114" h="130175">
                  <a:moveTo>
                    <a:pt x="126695" y="36664"/>
                  </a:moveTo>
                  <a:lnTo>
                    <a:pt x="115938" y="24472"/>
                  </a:lnTo>
                  <a:lnTo>
                    <a:pt x="110477" y="30238"/>
                  </a:lnTo>
                  <a:lnTo>
                    <a:pt x="103174" y="36283"/>
                  </a:lnTo>
                  <a:lnTo>
                    <a:pt x="93853" y="42913"/>
                  </a:lnTo>
                  <a:lnTo>
                    <a:pt x="82410" y="50380"/>
                  </a:lnTo>
                  <a:lnTo>
                    <a:pt x="82410" y="9144"/>
                  </a:lnTo>
                  <a:lnTo>
                    <a:pt x="83934" y="4572"/>
                  </a:lnTo>
                  <a:lnTo>
                    <a:pt x="67170" y="4572"/>
                  </a:lnTo>
                  <a:lnTo>
                    <a:pt x="67170" y="117538"/>
                  </a:lnTo>
                  <a:lnTo>
                    <a:pt x="68694" y="122110"/>
                  </a:lnTo>
                  <a:lnTo>
                    <a:pt x="73266" y="123634"/>
                  </a:lnTo>
                  <a:lnTo>
                    <a:pt x="76314" y="125158"/>
                  </a:lnTo>
                  <a:lnTo>
                    <a:pt x="80886" y="126682"/>
                  </a:lnTo>
                  <a:lnTo>
                    <a:pt x="94602" y="126682"/>
                  </a:lnTo>
                  <a:lnTo>
                    <a:pt x="123875" y="111442"/>
                  </a:lnTo>
                  <a:lnTo>
                    <a:pt x="124218" y="110096"/>
                  </a:lnTo>
                  <a:lnTo>
                    <a:pt x="124244" y="109918"/>
                  </a:lnTo>
                  <a:lnTo>
                    <a:pt x="125526" y="100609"/>
                  </a:lnTo>
                  <a:lnTo>
                    <a:pt x="126695" y="86956"/>
                  </a:lnTo>
                  <a:lnTo>
                    <a:pt x="120599" y="85432"/>
                  </a:lnTo>
                  <a:lnTo>
                    <a:pt x="117462" y="83908"/>
                  </a:lnTo>
                  <a:lnTo>
                    <a:pt x="111366" y="80860"/>
                  </a:lnTo>
                  <a:lnTo>
                    <a:pt x="111340" y="92735"/>
                  </a:lnTo>
                  <a:lnTo>
                    <a:pt x="111175" y="101142"/>
                  </a:lnTo>
                  <a:lnTo>
                    <a:pt x="110718" y="106680"/>
                  </a:lnTo>
                  <a:lnTo>
                    <a:pt x="109842" y="109918"/>
                  </a:lnTo>
                  <a:lnTo>
                    <a:pt x="108318" y="111442"/>
                  </a:lnTo>
                  <a:lnTo>
                    <a:pt x="82410" y="111442"/>
                  </a:lnTo>
                  <a:lnTo>
                    <a:pt x="82410" y="65620"/>
                  </a:lnTo>
                  <a:lnTo>
                    <a:pt x="93281" y="59893"/>
                  </a:lnTo>
                  <a:lnTo>
                    <a:pt x="103174" y="54000"/>
                  </a:lnTo>
                  <a:lnTo>
                    <a:pt x="108496" y="50380"/>
                  </a:lnTo>
                  <a:lnTo>
                    <a:pt x="112229" y="47840"/>
                  </a:lnTo>
                  <a:lnTo>
                    <a:pt x="120599" y="41236"/>
                  </a:lnTo>
                  <a:lnTo>
                    <a:pt x="123647" y="38188"/>
                  </a:lnTo>
                  <a:lnTo>
                    <a:pt x="126695" y="36664"/>
                  </a:lnTo>
                  <a:close/>
                </a:path>
                <a:path w="539114" h="130175">
                  <a:moveTo>
                    <a:pt x="192227" y="10668"/>
                  </a:moveTo>
                  <a:lnTo>
                    <a:pt x="180035" y="1524"/>
                  </a:lnTo>
                  <a:lnTo>
                    <a:pt x="175463" y="7620"/>
                  </a:lnTo>
                  <a:lnTo>
                    <a:pt x="172415" y="12192"/>
                  </a:lnTo>
                  <a:lnTo>
                    <a:pt x="164795" y="18288"/>
                  </a:lnTo>
                  <a:lnTo>
                    <a:pt x="159893" y="21767"/>
                  </a:lnTo>
                  <a:lnTo>
                    <a:pt x="154127" y="25234"/>
                  </a:lnTo>
                  <a:lnTo>
                    <a:pt x="147218" y="28663"/>
                  </a:lnTo>
                  <a:lnTo>
                    <a:pt x="138887" y="32092"/>
                  </a:lnTo>
                  <a:lnTo>
                    <a:pt x="146507" y="39712"/>
                  </a:lnTo>
                  <a:lnTo>
                    <a:pt x="149555" y="44284"/>
                  </a:lnTo>
                  <a:lnTo>
                    <a:pt x="157200" y="40436"/>
                  </a:lnTo>
                  <a:lnTo>
                    <a:pt x="162890" y="37312"/>
                  </a:lnTo>
                  <a:lnTo>
                    <a:pt x="187845" y="15925"/>
                  </a:lnTo>
                  <a:lnTo>
                    <a:pt x="192227" y="10668"/>
                  </a:lnTo>
                  <a:close/>
                </a:path>
                <a:path w="539114" h="130175">
                  <a:moveTo>
                    <a:pt x="263944" y="30568"/>
                  </a:moveTo>
                  <a:lnTo>
                    <a:pt x="253276" y="25996"/>
                  </a:lnTo>
                  <a:lnTo>
                    <a:pt x="248704" y="24472"/>
                  </a:lnTo>
                  <a:lnTo>
                    <a:pt x="244132" y="21424"/>
                  </a:lnTo>
                  <a:lnTo>
                    <a:pt x="237159" y="16116"/>
                  </a:lnTo>
                  <a:lnTo>
                    <a:pt x="231749" y="11252"/>
                  </a:lnTo>
                  <a:lnTo>
                    <a:pt x="227203" y="6121"/>
                  </a:lnTo>
                  <a:lnTo>
                    <a:pt x="222796" y="0"/>
                  </a:lnTo>
                  <a:lnTo>
                    <a:pt x="210604" y="9144"/>
                  </a:lnTo>
                  <a:lnTo>
                    <a:pt x="220306" y="20269"/>
                  </a:lnTo>
                  <a:lnTo>
                    <a:pt x="229844" y="29235"/>
                  </a:lnTo>
                  <a:lnTo>
                    <a:pt x="240830" y="37312"/>
                  </a:lnTo>
                  <a:lnTo>
                    <a:pt x="254800" y="45808"/>
                  </a:lnTo>
                  <a:lnTo>
                    <a:pt x="257848" y="39712"/>
                  </a:lnTo>
                  <a:lnTo>
                    <a:pt x="259372" y="35140"/>
                  </a:lnTo>
                  <a:lnTo>
                    <a:pt x="263944" y="30568"/>
                  </a:lnTo>
                  <a:close/>
                </a:path>
                <a:path w="539114" h="130175">
                  <a:moveTo>
                    <a:pt x="266992" y="73240"/>
                  </a:moveTo>
                  <a:lnTo>
                    <a:pt x="259181" y="70192"/>
                  </a:lnTo>
                  <a:lnTo>
                    <a:pt x="257467" y="69532"/>
                  </a:lnTo>
                  <a:lnTo>
                    <a:pt x="249085" y="65239"/>
                  </a:lnTo>
                  <a:lnTo>
                    <a:pt x="241274" y="60388"/>
                  </a:lnTo>
                  <a:lnTo>
                    <a:pt x="233464" y="54952"/>
                  </a:lnTo>
                  <a:lnTo>
                    <a:pt x="228892" y="50888"/>
                  </a:lnTo>
                  <a:lnTo>
                    <a:pt x="228892" y="70192"/>
                  </a:lnTo>
                  <a:lnTo>
                    <a:pt x="227368" y="70192"/>
                  </a:lnTo>
                  <a:lnTo>
                    <a:pt x="227368" y="83908"/>
                  </a:lnTo>
                  <a:lnTo>
                    <a:pt x="227368" y="108394"/>
                  </a:lnTo>
                  <a:lnTo>
                    <a:pt x="175463" y="108394"/>
                  </a:lnTo>
                  <a:lnTo>
                    <a:pt x="175463" y="83908"/>
                  </a:lnTo>
                  <a:lnTo>
                    <a:pt x="227368" y="83908"/>
                  </a:lnTo>
                  <a:lnTo>
                    <a:pt x="227368" y="70192"/>
                  </a:lnTo>
                  <a:lnTo>
                    <a:pt x="173939" y="70192"/>
                  </a:lnTo>
                  <a:lnTo>
                    <a:pt x="181648" y="63957"/>
                  </a:lnTo>
                  <a:lnTo>
                    <a:pt x="188798" y="56857"/>
                  </a:lnTo>
                  <a:lnTo>
                    <a:pt x="195364" y="49199"/>
                  </a:lnTo>
                  <a:lnTo>
                    <a:pt x="201371" y="41236"/>
                  </a:lnTo>
                  <a:lnTo>
                    <a:pt x="207429" y="48983"/>
                  </a:lnTo>
                  <a:lnTo>
                    <a:pt x="214033" y="56286"/>
                  </a:lnTo>
                  <a:lnTo>
                    <a:pt x="221183" y="63322"/>
                  </a:lnTo>
                  <a:lnTo>
                    <a:pt x="228892" y="70192"/>
                  </a:lnTo>
                  <a:lnTo>
                    <a:pt x="228892" y="50888"/>
                  </a:lnTo>
                  <a:lnTo>
                    <a:pt x="226021" y="48336"/>
                  </a:lnTo>
                  <a:lnTo>
                    <a:pt x="219557" y="41998"/>
                  </a:lnTo>
                  <a:lnTo>
                    <a:pt x="218884" y="41236"/>
                  </a:lnTo>
                  <a:lnTo>
                    <a:pt x="213969" y="35674"/>
                  </a:lnTo>
                  <a:lnTo>
                    <a:pt x="209080" y="29044"/>
                  </a:lnTo>
                  <a:lnTo>
                    <a:pt x="192227" y="29044"/>
                  </a:lnTo>
                  <a:lnTo>
                    <a:pt x="192112" y="29235"/>
                  </a:lnTo>
                  <a:lnTo>
                    <a:pt x="187579" y="36550"/>
                  </a:lnTo>
                  <a:lnTo>
                    <a:pt x="153746" y="66192"/>
                  </a:lnTo>
                  <a:lnTo>
                    <a:pt x="135839" y="74764"/>
                  </a:lnTo>
                  <a:lnTo>
                    <a:pt x="140411" y="79336"/>
                  </a:lnTo>
                  <a:lnTo>
                    <a:pt x="141935" y="82384"/>
                  </a:lnTo>
                  <a:lnTo>
                    <a:pt x="143459" y="88480"/>
                  </a:lnTo>
                  <a:lnTo>
                    <a:pt x="151079" y="85432"/>
                  </a:lnTo>
                  <a:lnTo>
                    <a:pt x="154127" y="82384"/>
                  </a:lnTo>
                  <a:lnTo>
                    <a:pt x="160223" y="79336"/>
                  </a:lnTo>
                  <a:lnTo>
                    <a:pt x="160223" y="123634"/>
                  </a:lnTo>
                  <a:lnTo>
                    <a:pt x="158699" y="128206"/>
                  </a:lnTo>
                  <a:lnTo>
                    <a:pt x="175463" y="128206"/>
                  </a:lnTo>
                  <a:lnTo>
                    <a:pt x="175463" y="122110"/>
                  </a:lnTo>
                  <a:lnTo>
                    <a:pt x="227368" y="122110"/>
                  </a:lnTo>
                  <a:lnTo>
                    <a:pt x="227368" y="128206"/>
                  </a:lnTo>
                  <a:lnTo>
                    <a:pt x="242608" y="128206"/>
                  </a:lnTo>
                  <a:lnTo>
                    <a:pt x="242608" y="122110"/>
                  </a:lnTo>
                  <a:lnTo>
                    <a:pt x="242608" y="108394"/>
                  </a:lnTo>
                  <a:lnTo>
                    <a:pt x="242608" y="83908"/>
                  </a:lnTo>
                  <a:lnTo>
                    <a:pt x="242608" y="79336"/>
                  </a:lnTo>
                  <a:lnTo>
                    <a:pt x="248704" y="83908"/>
                  </a:lnTo>
                  <a:lnTo>
                    <a:pt x="251752" y="83908"/>
                  </a:lnTo>
                  <a:lnTo>
                    <a:pt x="259372" y="88480"/>
                  </a:lnTo>
                  <a:lnTo>
                    <a:pt x="260896" y="83908"/>
                  </a:lnTo>
                  <a:lnTo>
                    <a:pt x="263182" y="79336"/>
                  </a:lnTo>
                  <a:lnTo>
                    <a:pt x="263944" y="77812"/>
                  </a:lnTo>
                  <a:lnTo>
                    <a:pt x="266992" y="73240"/>
                  </a:lnTo>
                  <a:close/>
                </a:path>
                <a:path w="539114" h="130175">
                  <a:moveTo>
                    <a:pt x="332625" y="10668"/>
                  </a:moveTo>
                  <a:lnTo>
                    <a:pt x="315861" y="4572"/>
                  </a:lnTo>
                  <a:lnTo>
                    <a:pt x="312813" y="13716"/>
                  </a:lnTo>
                  <a:lnTo>
                    <a:pt x="308241" y="21437"/>
                  </a:lnTo>
                  <a:lnTo>
                    <a:pt x="301053" y="31191"/>
                  </a:lnTo>
                  <a:lnTo>
                    <a:pt x="292989" y="40106"/>
                  </a:lnTo>
                  <a:lnTo>
                    <a:pt x="283768" y="48437"/>
                  </a:lnTo>
                  <a:lnTo>
                    <a:pt x="273088" y="56489"/>
                  </a:lnTo>
                  <a:lnTo>
                    <a:pt x="277660" y="61061"/>
                  </a:lnTo>
                  <a:lnTo>
                    <a:pt x="277787" y="61252"/>
                  </a:lnTo>
                  <a:lnTo>
                    <a:pt x="280708" y="65620"/>
                  </a:lnTo>
                  <a:lnTo>
                    <a:pt x="280822" y="65836"/>
                  </a:lnTo>
                  <a:lnTo>
                    <a:pt x="311975" y="43675"/>
                  </a:lnTo>
                  <a:lnTo>
                    <a:pt x="329577" y="15240"/>
                  </a:lnTo>
                  <a:lnTo>
                    <a:pt x="329577" y="13716"/>
                  </a:lnTo>
                  <a:lnTo>
                    <a:pt x="331101" y="13716"/>
                  </a:lnTo>
                  <a:lnTo>
                    <a:pt x="331101" y="10668"/>
                  </a:lnTo>
                  <a:lnTo>
                    <a:pt x="332625" y="10668"/>
                  </a:lnTo>
                  <a:close/>
                </a:path>
                <a:path w="539114" h="130175">
                  <a:moveTo>
                    <a:pt x="396722" y="119062"/>
                  </a:moveTo>
                  <a:lnTo>
                    <a:pt x="396621" y="118872"/>
                  </a:lnTo>
                  <a:lnTo>
                    <a:pt x="394119" y="114490"/>
                  </a:lnTo>
                  <a:lnTo>
                    <a:pt x="389559" y="106476"/>
                  </a:lnTo>
                  <a:lnTo>
                    <a:pt x="381546" y="93700"/>
                  </a:lnTo>
                  <a:lnTo>
                    <a:pt x="372897" y="81267"/>
                  </a:lnTo>
                  <a:lnTo>
                    <a:pt x="363105" y="68681"/>
                  </a:lnTo>
                  <a:lnTo>
                    <a:pt x="349389" y="76301"/>
                  </a:lnTo>
                  <a:lnTo>
                    <a:pt x="354609" y="82461"/>
                  </a:lnTo>
                  <a:lnTo>
                    <a:pt x="359105" y="87922"/>
                  </a:lnTo>
                  <a:lnTo>
                    <a:pt x="363321" y="93700"/>
                  </a:lnTo>
                  <a:lnTo>
                    <a:pt x="363423" y="93865"/>
                  </a:lnTo>
                  <a:lnTo>
                    <a:pt x="367677" y="100774"/>
                  </a:lnTo>
                  <a:lnTo>
                    <a:pt x="355104" y="102565"/>
                  </a:lnTo>
                  <a:lnTo>
                    <a:pt x="343674" y="103632"/>
                  </a:lnTo>
                  <a:lnTo>
                    <a:pt x="317385" y="105346"/>
                  </a:lnTo>
                  <a:lnTo>
                    <a:pt x="330339" y="80340"/>
                  </a:lnTo>
                  <a:lnTo>
                    <a:pt x="337527" y="65620"/>
                  </a:lnTo>
                  <a:lnTo>
                    <a:pt x="343293" y="51917"/>
                  </a:lnTo>
                  <a:lnTo>
                    <a:pt x="344817" y="48869"/>
                  </a:lnTo>
                  <a:lnTo>
                    <a:pt x="344817" y="47345"/>
                  </a:lnTo>
                  <a:lnTo>
                    <a:pt x="346341" y="45821"/>
                  </a:lnTo>
                  <a:lnTo>
                    <a:pt x="328053" y="41249"/>
                  </a:lnTo>
                  <a:lnTo>
                    <a:pt x="326529" y="48869"/>
                  </a:lnTo>
                  <a:lnTo>
                    <a:pt x="323481" y="53441"/>
                  </a:lnTo>
                  <a:lnTo>
                    <a:pt x="318909" y="64109"/>
                  </a:lnTo>
                  <a:lnTo>
                    <a:pt x="314312" y="75260"/>
                  </a:lnTo>
                  <a:lnTo>
                    <a:pt x="309575" y="85864"/>
                  </a:lnTo>
                  <a:lnTo>
                    <a:pt x="304546" y="95897"/>
                  </a:lnTo>
                  <a:lnTo>
                    <a:pt x="299097" y="105346"/>
                  </a:lnTo>
                  <a:lnTo>
                    <a:pt x="280708" y="105346"/>
                  </a:lnTo>
                  <a:lnTo>
                    <a:pt x="283756" y="123634"/>
                  </a:lnTo>
                  <a:lnTo>
                    <a:pt x="288429" y="122110"/>
                  </a:lnTo>
                  <a:lnTo>
                    <a:pt x="300621" y="122110"/>
                  </a:lnTo>
                  <a:lnTo>
                    <a:pt x="321411" y="120586"/>
                  </a:lnTo>
                  <a:lnTo>
                    <a:pt x="321005" y="120586"/>
                  </a:lnTo>
                  <a:lnTo>
                    <a:pt x="338543" y="118872"/>
                  </a:lnTo>
                  <a:lnTo>
                    <a:pt x="375386" y="114490"/>
                  </a:lnTo>
                  <a:lnTo>
                    <a:pt x="376910" y="119062"/>
                  </a:lnTo>
                  <a:lnTo>
                    <a:pt x="378434" y="120586"/>
                  </a:lnTo>
                  <a:lnTo>
                    <a:pt x="381482" y="128206"/>
                  </a:lnTo>
                  <a:lnTo>
                    <a:pt x="396722" y="119062"/>
                  </a:lnTo>
                  <a:close/>
                </a:path>
                <a:path w="539114" h="130175">
                  <a:moveTo>
                    <a:pt x="405866" y="56489"/>
                  </a:moveTo>
                  <a:lnTo>
                    <a:pt x="398246" y="51917"/>
                  </a:lnTo>
                  <a:lnTo>
                    <a:pt x="396722" y="50393"/>
                  </a:lnTo>
                  <a:lnTo>
                    <a:pt x="392150" y="47345"/>
                  </a:lnTo>
                  <a:lnTo>
                    <a:pt x="368071" y="17005"/>
                  </a:lnTo>
                  <a:lnTo>
                    <a:pt x="361581" y="4572"/>
                  </a:lnTo>
                  <a:lnTo>
                    <a:pt x="346341" y="10668"/>
                  </a:lnTo>
                  <a:lnTo>
                    <a:pt x="347865" y="10668"/>
                  </a:lnTo>
                  <a:lnTo>
                    <a:pt x="347865" y="12192"/>
                  </a:lnTo>
                  <a:lnTo>
                    <a:pt x="349389" y="15240"/>
                  </a:lnTo>
                  <a:lnTo>
                    <a:pt x="349389" y="16764"/>
                  </a:lnTo>
                  <a:lnTo>
                    <a:pt x="350913" y="18288"/>
                  </a:lnTo>
                  <a:lnTo>
                    <a:pt x="353961" y="26009"/>
                  </a:lnTo>
                  <a:lnTo>
                    <a:pt x="358533" y="32105"/>
                  </a:lnTo>
                  <a:lnTo>
                    <a:pt x="363105" y="39725"/>
                  </a:lnTo>
                  <a:lnTo>
                    <a:pt x="369836" y="48145"/>
                  </a:lnTo>
                  <a:lnTo>
                    <a:pt x="376872" y="55727"/>
                  </a:lnTo>
                  <a:lnTo>
                    <a:pt x="385051" y="63296"/>
                  </a:lnTo>
                  <a:lnTo>
                    <a:pt x="395198" y="71729"/>
                  </a:lnTo>
                  <a:lnTo>
                    <a:pt x="398259" y="65620"/>
                  </a:lnTo>
                  <a:lnTo>
                    <a:pt x="401294" y="61061"/>
                  </a:lnTo>
                  <a:lnTo>
                    <a:pt x="405866" y="56489"/>
                  </a:lnTo>
                  <a:close/>
                </a:path>
                <a:path w="539114" h="130175">
                  <a:moveTo>
                    <a:pt x="520268" y="97726"/>
                  </a:moveTo>
                  <a:lnTo>
                    <a:pt x="512648" y="96202"/>
                  </a:lnTo>
                  <a:lnTo>
                    <a:pt x="511124" y="94678"/>
                  </a:lnTo>
                  <a:lnTo>
                    <a:pt x="506552" y="93154"/>
                  </a:lnTo>
                  <a:lnTo>
                    <a:pt x="511124" y="90004"/>
                  </a:lnTo>
                  <a:lnTo>
                    <a:pt x="512648" y="88480"/>
                  </a:lnTo>
                  <a:lnTo>
                    <a:pt x="517220" y="83908"/>
                  </a:lnTo>
                  <a:lnTo>
                    <a:pt x="511124" y="80860"/>
                  </a:lnTo>
                  <a:lnTo>
                    <a:pt x="511124" y="71716"/>
                  </a:lnTo>
                  <a:lnTo>
                    <a:pt x="511124" y="67144"/>
                  </a:lnTo>
                  <a:lnTo>
                    <a:pt x="511124" y="56476"/>
                  </a:lnTo>
                  <a:lnTo>
                    <a:pt x="505028" y="56476"/>
                  </a:lnTo>
                  <a:lnTo>
                    <a:pt x="505028" y="80860"/>
                  </a:lnTo>
                  <a:lnTo>
                    <a:pt x="497408" y="88480"/>
                  </a:lnTo>
                  <a:lnTo>
                    <a:pt x="491312" y="85432"/>
                  </a:lnTo>
                  <a:lnTo>
                    <a:pt x="486740" y="80860"/>
                  </a:lnTo>
                  <a:lnTo>
                    <a:pt x="505028" y="80860"/>
                  </a:lnTo>
                  <a:lnTo>
                    <a:pt x="505028" y="56476"/>
                  </a:lnTo>
                  <a:lnTo>
                    <a:pt x="497408" y="56476"/>
                  </a:lnTo>
                  <a:lnTo>
                    <a:pt x="497408" y="67144"/>
                  </a:lnTo>
                  <a:lnTo>
                    <a:pt x="497408" y="71716"/>
                  </a:lnTo>
                  <a:lnTo>
                    <a:pt x="457682" y="71716"/>
                  </a:lnTo>
                  <a:lnTo>
                    <a:pt x="457682" y="67144"/>
                  </a:lnTo>
                  <a:lnTo>
                    <a:pt x="497408" y="67144"/>
                  </a:lnTo>
                  <a:lnTo>
                    <a:pt x="497408" y="56476"/>
                  </a:lnTo>
                  <a:lnTo>
                    <a:pt x="443966" y="56476"/>
                  </a:lnTo>
                  <a:lnTo>
                    <a:pt x="443966" y="80860"/>
                  </a:lnTo>
                  <a:lnTo>
                    <a:pt x="460832" y="80860"/>
                  </a:lnTo>
                  <a:lnTo>
                    <a:pt x="456158" y="85432"/>
                  </a:lnTo>
                  <a:lnTo>
                    <a:pt x="451586" y="88480"/>
                  </a:lnTo>
                  <a:lnTo>
                    <a:pt x="445490" y="91630"/>
                  </a:lnTo>
                  <a:lnTo>
                    <a:pt x="439394" y="94678"/>
                  </a:lnTo>
                  <a:lnTo>
                    <a:pt x="433298" y="96202"/>
                  </a:lnTo>
                  <a:lnTo>
                    <a:pt x="437870" y="100774"/>
                  </a:lnTo>
                  <a:lnTo>
                    <a:pt x="437870" y="102298"/>
                  </a:lnTo>
                  <a:lnTo>
                    <a:pt x="442442" y="106870"/>
                  </a:lnTo>
                  <a:lnTo>
                    <a:pt x="449707" y="102743"/>
                  </a:lnTo>
                  <a:lnTo>
                    <a:pt x="455828" y="99047"/>
                  </a:lnTo>
                  <a:lnTo>
                    <a:pt x="461391" y="95046"/>
                  </a:lnTo>
                  <a:lnTo>
                    <a:pt x="466928" y="90004"/>
                  </a:lnTo>
                  <a:lnTo>
                    <a:pt x="466928" y="108394"/>
                  </a:lnTo>
                  <a:lnTo>
                    <a:pt x="482168" y="108394"/>
                  </a:lnTo>
                  <a:lnTo>
                    <a:pt x="480644" y="106870"/>
                  </a:lnTo>
                  <a:lnTo>
                    <a:pt x="480644" y="90004"/>
                  </a:lnTo>
                  <a:lnTo>
                    <a:pt x="486689" y="95275"/>
                  </a:lnTo>
                  <a:lnTo>
                    <a:pt x="493598" y="99809"/>
                  </a:lnTo>
                  <a:lnTo>
                    <a:pt x="501650" y="104038"/>
                  </a:lnTo>
                  <a:lnTo>
                    <a:pt x="511124" y="108394"/>
                  </a:lnTo>
                  <a:lnTo>
                    <a:pt x="517220" y="102298"/>
                  </a:lnTo>
                  <a:lnTo>
                    <a:pt x="520268" y="97726"/>
                  </a:lnTo>
                  <a:close/>
                </a:path>
                <a:path w="539114" h="130175">
                  <a:moveTo>
                    <a:pt x="520268" y="41236"/>
                  </a:moveTo>
                  <a:lnTo>
                    <a:pt x="483692" y="41236"/>
                  </a:lnTo>
                  <a:lnTo>
                    <a:pt x="483692" y="36664"/>
                  </a:lnTo>
                  <a:lnTo>
                    <a:pt x="514172" y="36664"/>
                  </a:lnTo>
                  <a:lnTo>
                    <a:pt x="514172" y="25996"/>
                  </a:lnTo>
                  <a:lnTo>
                    <a:pt x="483692" y="25996"/>
                  </a:lnTo>
                  <a:lnTo>
                    <a:pt x="483692" y="21424"/>
                  </a:lnTo>
                  <a:lnTo>
                    <a:pt x="485216" y="19812"/>
                  </a:lnTo>
                  <a:lnTo>
                    <a:pt x="468452" y="19812"/>
                  </a:lnTo>
                  <a:lnTo>
                    <a:pt x="469976" y="22948"/>
                  </a:lnTo>
                  <a:lnTo>
                    <a:pt x="469976" y="25996"/>
                  </a:lnTo>
                  <a:lnTo>
                    <a:pt x="440918" y="25996"/>
                  </a:lnTo>
                  <a:lnTo>
                    <a:pt x="440918" y="36664"/>
                  </a:lnTo>
                  <a:lnTo>
                    <a:pt x="469976" y="36664"/>
                  </a:lnTo>
                  <a:lnTo>
                    <a:pt x="469976" y="41236"/>
                  </a:lnTo>
                  <a:lnTo>
                    <a:pt x="436346" y="41236"/>
                  </a:lnTo>
                  <a:lnTo>
                    <a:pt x="436346" y="53428"/>
                  </a:lnTo>
                  <a:lnTo>
                    <a:pt x="439394" y="51904"/>
                  </a:lnTo>
                  <a:lnTo>
                    <a:pt x="515696" y="51904"/>
                  </a:lnTo>
                  <a:lnTo>
                    <a:pt x="520268" y="53428"/>
                  </a:lnTo>
                  <a:lnTo>
                    <a:pt x="520268" y="51904"/>
                  </a:lnTo>
                  <a:lnTo>
                    <a:pt x="520268" y="41236"/>
                  </a:lnTo>
                  <a:close/>
                </a:path>
                <a:path w="539114" h="130175">
                  <a:moveTo>
                    <a:pt x="538556" y="4572"/>
                  </a:moveTo>
                  <a:lnTo>
                    <a:pt x="521792" y="4572"/>
                  </a:lnTo>
                  <a:lnTo>
                    <a:pt x="521792" y="18288"/>
                  </a:lnTo>
                  <a:lnTo>
                    <a:pt x="521792" y="111442"/>
                  </a:lnTo>
                  <a:lnTo>
                    <a:pt x="433298" y="111442"/>
                  </a:lnTo>
                  <a:lnTo>
                    <a:pt x="433298" y="96202"/>
                  </a:lnTo>
                  <a:lnTo>
                    <a:pt x="433298" y="18288"/>
                  </a:lnTo>
                  <a:lnTo>
                    <a:pt x="521792" y="18288"/>
                  </a:lnTo>
                  <a:lnTo>
                    <a:pt x="521792" y="4572"/>
                  </a:lnTo>
                  <a:lnTo>
                    <a:pt x="418058" y="4572"/>
                  </a:lnTo>
                  <a:lnTo>
                    <a:pt x="418058" y="129730"/>
                  </a:lnTo>
                  <a:lnTo>
                    <a:pt x="433298" y="129730"/>
                  </a:lnTo>
                  <a:lnTo>
                    <a:pt x="433298" y="123634"/>
                  </a:lnTo>
                  <a:lnTo>
                    <a:pt x="523316" y="123634"/>
                  </a:lnTo>
                  <a:lnTo>
                    <a:pt x="523316" y="129730"/>
                  </a:lnTo>
                  <a:lnTo>
                    <a:pt x="538556" y="129730"/>
                  </a:lnTo>
                  <a:lnTo>
                    <a:pt x="537032" y="125158"/>
                  </a:lnTo>
                  <a:lnTo>
                    <a:pt x="537032" y="123634"/>
                  </a:lnTo>
                  <a:lnTo>
                    <a:pt x="537032" y="111442"/>
                  </a:lnTo>
                  <a:lnTo>
                    <a:pt x="537032" y="18288"/>
                  </a:lnTo>
                  <a:lnTo>
                    <a:pt x="537032" y="9144"/>
                  </a:lnTo>
                  <a:lnTo>
                    <a:pt x="538556" y="4572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55" name="object 355"/>
          <p:cNvPicPr/>
          <p:nvPr/>
        </p:nvPicPr>
        <p:blipFill>
          <a:blip r:embed="rId100" cstate="print"/>
          <a:stretch>
            <a:fillRect/>
          </a:stretch>
        </p:blipFill>
        <p:spPr>
          <a:xfrm>
            <a:off x="6287532" y="6449943"/>
            <a:ext cx="902403" cy="250326"/>
          </a:xfrm>
          <a:prstGeom prst="rect">
            <a:avLst/>
          </a:prstGeom>
        </p:spPr>
      </p:pic>
      <p:pic>
        <p:nvPicPr>
          <p:cNvPr id="356" name="object 356"/>
          <p:cNvPicPr/>
          <p:nvPr/>
        </p:nvPicPr>
        <p:blipFill>
          <a:blip r:embed="rId101" cstate="print"/>
          <a:stretch>
            <a:fillRect/>
          </a:stretch>
        </p:blipFill>
        <p:spPr>
          <a:xfrm>
            <a:off x="347933" y="7032969"/>
            <a:ext cx="902498" cy="250231"/>
          </a:xfrm>
          <a:prstGeom prst="rect">
            <a:avLst/>
          </a:prstGeom>
        </p:spPr>
      </p:pic>
      <p:grpSp>
        <p:nvGrpSpPr>
          <p:cNvPr id="357" name="object 357"/>
          <p:cNvGrpSpPr/>
          <p:nvPr/>
        </p:nvGrpSpPr>
        <p:grpSpPr>
          <a:xfrm>
            <a:off x="247639" y="256031"/>
            <a:ext cx="1889760" cy="340360"/>
            <a:chOff x="247639" y="256031"/>
            <a:chExt cx="1889760" cy="340360"/>
          </a:xfrm>
        </p:grpSpPr>
        <p:pic>
          <p:nvPicPr>
            <p:cNvPr id="358" name="object 358"/>
            <p:cNvPicPr/>
            <p:nvPr/>
          </p:nvPicPr>
          <p:blipFill>
            <a:blip r:embed="rId102" cstate="print"/>
            <a:stretch>
              <a:fillRect/>
            </a:stretch>
          </p:blipFill>
          <p:spPr>
            <a:xfrm>
              <a:off x="247639" y="256031"/>
              <a:ext cx="1889759" cy="339851"/>
            </a:xfrm>
            <a:prstGeom prst="rect">
              <a:avLst/>
            </a:prstGeom>
          </p:spPr>
        </p:pic>
        <p:pic>
          <p:nvPicPr>
            <p:cNvPr id="359" name="object 359"/>
            <p:cNvPicPr/>
            <p:nvPr/>
          </p:nvPicPr>
          <p:blipFill>
            <a:blip r:embed="rId103" cstate="print"/>
            <a:stretch>
              <a:fillRect/>
            </a:stretch>
          </p:blipFill>
          <p:spPr>
            <a:xfrm>
              <a:off x="429567" y="347948"/>
              <a:ext cx="1504378" cy="154114"/>
            </a:xfrm>
            <a:prstGeom prst="rect">
              <a:avLst/>
            </a:prstGeom>
          </p:spPr>
        </p:pic>
      </p:grpSp>
      <p:pic>
        <p:nvPicPr>
          <p:cNvPr id="360" name="object 360"/>
          <p:cNvPicPr/>
          <p:nvPr/>
        </p:nvPicPr>
        <p:blipFill>
          <a:blip r:embed="rId104" cstate="print"/>
          <a:stretch>
            <a:fillRect/>
          </a:stretch>
        </p:blipFill>
        <p:spPr>
          <a:xfrm>
            <a:off x="7459207" y="1228344"/>
            <a:ext cx="1540763" cy="4500371"/>
          </a:xfrm>
          <a:prstGeom prst="rect">
            <a:avLst/>
          </a:prstGeom>
        </p:spPr>
      </p:pic>
      <p:pic>
        <p:nvPicPr>
          <p:cNvPr id="361" name="object 361"/>
          <p:cNvPicPr/>
          <p:nvPr/>
        </p:nvPicPr>
        <p:blipFill>
          <a:blip r:embed="rId105" cstate="print"/>
          <a:stretch>
            <a:fillRect/>
          </a:stretch>
        </p:blipFill>
        <p:spPr>
          <a:xfrm>
            <a:off x="3439848" y="1632870"/>
            <a:ext cx="198310" cy="198405"/>
          </a:xfrm>
          <a:prstGeom prst="rect">
            <a:avLst/>
          </a:prstGeom>
        </p:spPr>
      </p:pic>
      <p:pic>
        <p:nvPicPr>
          <p:cNvPr id="362" name="object 362"/>
          <p:cNvPicPr/>
          <p:nvPr/>
        </p:nvPicPr>
        <p:blipFill>
          <a:blip r:embed="rId106" cstate="print"/>
          <a:stretch>
            <a:fillRect/>
          </a:stretch>
        </p:blipFill>
        <p:spPr>
          <a:xfrm>
            <a:off x="5183685" y="4239482"/>
            <a:ext cx="198310" cy="199929"/>
          </a:xfrm>
          <a:prstGeom prst="rect">
            <a:avLst/>
          </a:prstGeom>
        </p:spPr>
      </p:pic>
      <p:pic>
        <p:nvPicPr>
          <p:cNvPr id="363" name="object 363"/>
          <p:cNvPicPr/>
          <p:nvPr/>
        </p:nvPicPr>
        <p:blipFill>
          <a:blip r:embed="rId107" cstate="print"/>
          <a:stretch>
            <a:fillRect/>
          </a:stretch>
        </p:blipFill>
        <p:spPr>
          <a:xfrm>
            <a:off x="5179113" y="5165788"/>
            <a:ext cx="198310" cy="198405"/>
          </a:xfrm>
          <a:prstGeom prst="rect">
            <a:avLst/>
          </a:prstGeom>
        </p:spPr>
      </p:pic>
      <p:pic>
        <p:nvPicPr>
          <p:cNvPr id="364" name="object 364"/>
          <p:cNvPicPr/>
          <p:nvPr/>
        </p:nvPicPr>
        <p:blipFill>
          <a:blip r:embed="rId108" cstate="print"/>
          <a:stretch>
            <a:fillRect/>
          </a:stretch>
        </p:blipFill>
        <p:spPr>
          <a:xfrm>
            <a:off x="2661655" y="6296596"/>
            <a:ext cx="199929" cy="198405"/>
          </a:xfrm>
          <a:prstGeom prst="rect">
            <a:avLst/>
          </a:prstGeom>
        </p:spPr>
      </p:pic>
      <p:pic>
        <p:nvPicPr>
          <p:cNvPr id="365" name="object 365"/>
          <p:cNvPicPr/>
          <p:nvPr/>
        </p:nvPicPr>
        <p:blipFill>
          <a:blip r:embed="rId109" cstate="print"/>
          <a:stretch>
            <a:fillRect/>
          </a:stretch>
        </p:blipFill>
        <p:spPr>
          <a:xfrm>
            <a:off x="4681717" y="2273807"/>
            <a:ext cx="198310" cy="199929"/>
          </a:xfrm>
          <a:prstGeom prst="rect">
            <a:avLst/>
          </a:prstGeom>
        </p:spPr>
      </p:pic>
      <p:pic>
        <p:nvPicPr>
          <p:cNvPr id="366" name="object 366"/>
          <p:cNvPicPr/>
          <p:nvPr/>
        </p:nvPicPr>
        <p:blipFill>
          <a:blip r:embed="rId110" cstate="print"/>
          <a:stretch>
            <a:fillRect/>
          </a:stretch>
        </p:blipFill>
        <p:spPr>
          <a:xfrm>
            <a:off x="1961377" y="3622928"/>
            <a:ext cx="149542" cy="149542"/>
          </a:xfrm>
          <a:prstGeom prst="rect">
            <a:avLst/>
          </a:prstGeom>
        </p:spPr>
      </p:pic>
      <p:pic>
        <p:nvPicPr>
          <p:cNvPr id="367" name="object 367"/>
          <p:cNvPicPr/>
          <p:nvPr/>
        </p:nvPicPr>
        <p:blipFill>
          <a:blip r:embed="rId111" cstate="print"/>
          <a:stretch>
            <a:fillRect/>
          </a:stretch>
        </p:blipFill>
        <p:spPr>
          <a:xfrm>
            <a:off x="2884445" y="5405342"/>
            <a:ext cx="149542" cy="149637"/>
          </a:xfrm>
          <a:prstGeom prst="rect">
            <a:avLst/>
          </a:prstGeom>
        </p:spPr>
      </p:pic>
      <p:pic>
        <p:nvPicPr>
          <p:cNvPr id="368" name="object 368"/>
          <p:cNvPicPr/>
          <p:nvPr/>
        </p:nvPicPr>
        <p:blipFill>
          <a:blip r:embed="rId112" cstate="print"/>
          <a:stretch>
            <a:fillRect/>
          </a:stretch>
        </p:blipFill>
        <p:spPr>
          <a:xfrm>
            <a:off x="3296401" y="3418427"/>
            <a:ext cx="149542" cy="149542"/>
          </a:xfrm>
          <a:prstGeom prst="rect">
            <a:avLst/>
          </a:prstGeom>
        </p:spPr>
      </p:pic>
      <p:pic>
        <p:nvPicPr>
          <p:cNvPr id="369" name="object 369"/>
          <p:cNvPicPr/>
          <p:nvPr/>
        </p:nvPicPr>
        <p:blipFill>
          <a:blip r:embed="rId113" cstate="print"/>
          <a:stretch>
            <a:fillRect/>
          </a:stretch>
        </p:blipFill>
        <p:spPr>
          <a:xfrm>
            <a:off x="3319261" y="2162460"/>
            <a:ext cx="149542" cy="148018"/>
          </a:xfrm>
          <a:prstGeom prst="rect">
            <a:avLst/>
          </a:prstGeom>
        </p:spPr>
      </p:pic>
      <p:pic>
        <p:nvPicPr>
          <p:cNvPr id="370" name="object 370"/>
          <p:cNvPicPr/>
          <p:nvPr/>
        </p:nvPicPr>
        <p:blipFill>
          <a:blip r:embed="rId114" cstate="print"/>
          <a:stretch>
            <a:fillRect/>
          </a:stretch>
        </p:blipFill>
        <p:spPr>
          <a:xfrm>
            <a:off x="3900572" y="2101405"/>
            <a:ext cx="149542" cy="149542"/>
          </a:xfrm>
          <a:prstGeom prst="rect">
            <a:avLst/>
          </a:prstGeom>
        </p:spPr>
      </p:pic>
      <p:pic>
        <p:nvPicPr>
          <p:cNvPr id="371" name="object 371"/>
          <p:cNvPicPr/>
          <p:nvPr/>
        </p:nvPicPr>
        <p:blipFill>
          <a:blip r:embed="rId115" cstate="print"/>
          <a:stretch>
            <a:fillRect/>
          </a:stretch>
        </p:blipFill>
        <p:spPr>
          <a:xfrm>
            <a:off x="5873290" y="125153"/>
            <a:ext cx="253279" cy="253279"/>
          </a:xfrm>
          <a:prstGeom prst="rect">
            <a:avLst/>
          </a:prstGeom>
        </p:spPr>
      </p:pic>
      <p:grpSp>
        <p:nvGrpSpPr>
          <p:cNvPr id="372" name="object 372"/>
          <p:cNvGrpSpPr/>
          <p:nvPr/>
        </p:nvGrpSpPr>
        <p:grpSpPr>
          <a:xfrm>
            <a:off x="6183048" y="181641"/>
            <a:ext cx="607695" cy="143510"/>
            <a:chOff x="6183048" y="181641"/>
            <a:chExt cx="607695" cy="143510"/>
          </a:xfrm>
        </p:grpSpPr>
        <p:pic>
          <p:nvPicPr>
            <p:cNvPr id="373" name="object 373"/>
            <p:cNvPicPr/>
            <p:nvPr/>
          </p:nvPicPr>
          <p:blipFill>
            <a:blip r:embed="rId116" cstate="print"/>
            <a:stretch>
              <a:fillRect/>
            </a:stretch>
          </p:blipFill>
          <p:spPr>
            <a:xfrm>
              <a:off x="6183048" y="181641"/>
              <a:ext cx="294417" cy="141922"/>
            </a:xfrm>
            <a:prstGeom prst="rect">
              <a:avLst/>
            </a:prstGeom>
          </p:spPr>
        </p:pic>
        <p:pic>
          <p:nvPicPr>
            <p:cNvPr id="374" name="object 374"/>
            <p:cNvPicPr/>
            <p:nvPr/>
          </p:nvPicPr>
          <p:blipFill>
            <a:blip r:embed="rId117" cstate="print"/>
            <a:stretch>
              <a:fillRect/>
            </a:stretch>
          </p:blipFill>
          <p:spPr>
            <a:xfrm>
              <a:off x="6497277" y="187737"/>
              <a:ext cx="292989" cy="137350"/>
            </a:xfrm>
            <a:prstGeom prst="rect">
              <a:avLst/>
            </a:prstGeom>
          </p:spPr>
        </p:pic>
      </p:grpSp>
      <p:sp>
        <p:nvSpPr>
          <p:cNvPr id="375" name="object 375"/>
          <p:cNvSpPr/>
          <p:nvPr/>
        </p:nvSpPr>
        <p:spPr>
          <a:xfrm>
            <a:off x="2934833" y="793527"/>
            <a:ext cx="627380" cy="268605"/>
          </a:xfrm>
          <a:custGeom>
            <a:avLst/>
            <a:gdLst/>
            <a:ahLst/>
            <a:cxnLst/>
            <a:rect l="l" t="t" r="r" b="b"/>
            <a:pathLst>
              <a:path w="627379" h="268605">
                <a:moveTo>
                  <a:pt x="572071" y="102298"/>
                </a:moveTo>
                <a:lnTo>
                  <a:pt x="572071" y="48863"/>
                </a:lnTo>
                <a:lnTo>
                  <a:pt x="585787" y="48863"/>
                </a:lnTo>
                <a:lnTo>
                  <a:pt x="585787" y="74771"/>
                </a:lnTo>
                <a:lnTo>
                  <a:pt x="595915" y="81065"/>
                </a:lnTo>
                <a:lnTo>
                  <a:pt x="607016" y="85903"/>
                </a:lnTo>
                <a:lnTo>
                  <a:pt x="617813" y="89009"/>
                </a:lnTo>
                <a:lnTo>
                  <a:pt x="627030" y="90106"/>
                </a:lnTo>
                <a:lnTo>
                  <a:pt x="625506" y="96202"/>
                </a:lnTo>
                <a:lnTo>
                  <a:pt x="612228" y="98869"/>
                </a:lnTo>
                <a:lnTo>
                  <a:pt x="598217" y="100393"/>
                </a:lnTo>
                <a:lnTo>
                  <a:pt x="572071" y="102298"/>
                </a:lnTo>
                <a:close/>
              </a:path>
              <a:path w="627379" h="268605">
                <a:moveTo>
                  <a:pt x="54864" y="102298"/>
                </a:moveTo>
                <a:lnTo>
                  <a:pt x="28765" y="100393"/>
                </a:lnTo>
                <a:lnTo>
                  <a:pt x="14787" y="98869"/>
                </a:lnTo>
                <a:lnTo>
                  <a:pt x="1524" y="96202"/>
                </a:lnTo>
                <a:lnTo>
                  <a:pt x="0" y="90106"/>
                </a:lnTo>
                <a:lnTo>
                  <a:pt x="8548" y="89009"/>
                </a:lnTo>
                <a:lnTo>
                  <a:pt x="19240" y="85903"/>
                </a:lnTo>
                <a:lnTo>
                  <a:pt x="30218" y="81065"/>
                </a:lnTo>
                <a:lnTo>
                  <a:pt x="39624" y="74771"/>
                </a:lnTo>
                <a:lnTo>
                  <a:pt x="41148" y="74771"/>
                </a:lnTo>
                <a:lnTo>
                  <a:pt x="41148" y="65627"/>
                </a:lnTo>
                <a:lnTo>
                  <a:pt x="39624" y="54959"/>
                </a:lnTo>
                <a:lnTo>
                  <a:pt x="39624" y="48863"/>
                </a:lnTo>
                <a:lnTo>
                  <a:pt x="54864" y="48863"/>
                </a:lnTo>
                <a:lnTo>
                  <a:pt x="54864" y="102298"/>
                </a:lnTo>
                <a:close/>
              </a:path>
              <a:path w="627379" h="268605">
                <a:moveTo>
                  <a:pt x="565975" y="102298"/>
                </a:moveTo>
                <a:lnTo>
                  <a:pt x="553783" y="102298"/>
                </a:lnTo>
                <a:lnTo>
                  <a:pt x="553783" y="50387"/>
                </a:lnTo>
                <a:lnTo>
                  <a:pt x="565975" y="50387"/>
                </a:lnTo>
                <a:lnTo>
                  <a:pt x="565975" y="102298"/>
                </a:lnTo>
                <a:close/>
              </a:path>
              <a:path w="627379" h="268605">
                <a:moveTo>
                  <a:pt x="547687" y="102298"/>
                </a:moveTo>
                <a:lnTo>
                  <a:pt x="535495" y="102298"/>
                </a:lnTo>
                <a:lnTo>
                  <a:pt x="535495" y="50387"/>
                </a:lnTo>
                <a:lnTo>
                  <a:pt x="547687" y="50387"/>
                </a:lnTo>
                <a:lnTo>
                  <a:pt x="547687" y="102298"/>
                </a:lnTo>
                <a:close/>
              </a:path>
              <a:path w="627379" h="268605">
                <a:moveTo>
                  <a:pt x="529399" y="102298"/>
                </a:moveTo>
                <a:lnTo>
                  <a:pt x="517207" y="102298"/>
                </a:lnTo>
                <a:lnTo>
                  <a:pt x="517207" y="50387"/>
                </a:lnTo>
                <a:lnTo>
                  <a:pt x="529399" y="50387"/>
                </a:lnTo>
                <a:lnTo>
                  <a:pt x="529399" y="102298"/>
                </a:lnTo>
                <a:close/>
              </a:path>
              <a:path w="627379" h="268605">
                <a:moveTo>
                  <a:pt x="511111" y="102298"/>
                </a:moveTo>
                <a:lnTo>
                  <a:pt x="498824" y="102298"/>
                </a:lnTo>
                <a:lnTo>
                  <a:pt x="498824" y="50387"/>
                </a:lnTo>
                <a:lnTo>
                  <a:pt x="511111" y="50387"/>
                </a:lnTo>
                <a:lnTo>
                  <a:pt x="511111" y="102298"/>
                </a:lnTo>
                <a:close/>
              </a:path>
              <a:path w="627379" h="268605">
                <a:moveTo>
                  <a:pt x="492728" y="102298"/>
                </a:moveTo>
                <a:lnTo>
                  <a:pt x="480536" y="102298"/>
                </a:lnTo>
                <a:lnTo>
                  <a:pt x="480536" y="50387"/>
                </a:lnTo>
                <a:lnTo>
                  <a:pt x="492728" y="50387"/>
                </a:lnTo>
                <a:lnTo>
                  <a:pt x="492728" y="102298"/>
                </a:lnTo>
                <a:close/>
              </a:path>
              <a:path w="627379" h="268605">
                <a:moveTo>
                  <a:pt x="474440" y="102298"/>
                </a:moveTo>
                <a:lnTo>
                  <a:pt x="462248" y="102298"/>
                </a:lnTo>
                <a:lnTo>
                  <a:pt x="462248" y="50387"/>
                </a:lnTo>
                <a:lnTo>
                  <a:pt x="474440" y="50387"/>
                </a:lnTo>
                <a:lnTo>
                  <a:pt x="474440" y="102298"/>
                </a:lnTo>
                <a:close/>
              </a:path>
              <a:path w="627379" h="268605">
                <a:moveTo>
                  <a:pt x="456152" y="102298"/>
                </a:moveTo>
                <a:lnTo>
                  <a:pt x="443960" y="102298"/>
                </a:lnTo>
                <a:lnTo>
                  <a:pt x="443960" y="50387"/>
                </a:lnTo>
                <a:lnTo>
                  <a:pt x="456152" y="50387"/>
                </a:lnTo>
                <a:lnTo>
                  <a:pt x="456152" y="102298"/>
                </a:lnTo>
                <a:close/>
              </a:path>
              <a:path w="627379" h="268605">
                <a:moveTo>
                  <a:pt x="437864" y="102298"/>
                </a:moveTo>
                <a:lnTo>
                  <a:pt x="425672" y="102298"/>
                </a:lnTo>
                <a:lnTo>
                  <a:pt x="425672" y="50387"/>
                </a:lnTo>
                <a:lnTo>
                  <a:pt x="437864" y="50387"/>
                </a:lnTo>
                <a:lnTo>
                  <a:pt x="437864" y="102298"/>
                </a:lnTo>
                <a:close/>
              </a:path>
              <a:path w="627379" h="268605">
                <a:moveTo>
                  <a:pt x="419576" y="102298"/>
                </a:moveTo>
                <a:lnTo>
                  <a:pt x="407289" y="102298"/>
                </a:lnTo>
                <a:lnTo>
                  <a:pt x="407289" y="50387"/>
                </a:lnTo>
                <a:lnTo>
                  <a:pt x="419576" y="50387"/>
                </a:lnTo>
                <a:lnTo>
                  <a:pt x="419576" y="102298"/>
                </a:lnTo>
                <a:close/>
              </a:path>
              <a:path w="627379" h="268605">
                <a:moveTo>
                  <a:pt x="401192" y="102298"/>
                </a:moveTo>
                <a:lnTo>
                  <a:pt x="389000" y="102298"/>
                </a:lnTo>
                <a:lnTo>
                  <a:pt x="389000" y="50387"/>
                </a:lnTo>
                <a:lnTo>
                  <a:pt x="401192" y="50387"/>
                </a:lnTo>
                <a:lnTo>
                  <a:pt x="401192" y="102298"/>
                </a:lnTo>
                <a:close/>
              </a:path>
              <a:path w="627379" h="268605">
                <a:moveTo>
                  <a:pt x="382905" y="102298"/>
                </a:moveTo>
                <a:lnTo>
                  <a:pt x="370712" y="102298"/>
                </a:lnTo>
                <a:lnTo>
                  <a:pt x="370712" y="50387"/>
                </a:lnTo>
                <a:lnTo>
                  <a:pt x="382905" y="50387"/>
                </a:lnTo>
                <a:lnTo>
                  <a:pt x="382905" y="102298"/>
                </a:lnTo>
                <a:close/>
              </a:path>
              <a:path w="627379" h="268605">
                <a:moveTo>
                  <a:pt x="366141" y="102298"/>
                </a:moveTo>
                <a:lnTo>
                  <a:pt x="352425" y="102298"/>
                </a:lnTo>
                <a:lnTo>
                  <a:pt x="352425" y="50387"/>
                </a:lnTo>
                <a:lnTo>
                  <a:pt x="366141" y="50387"/>
                </a:lnTo>
                <a:lnTo>
                  <a:pt x="366141" y="102298"/>
                </a:lnTo>
                <a:close/>
              </a:path>
              <a:path w="627379" h="268605">
                <a:moveTo>
                  <a:pt x="347852" y="102298"/>
                </a:moveTo>
                <a:lnTo>
                  <a:pt x="334136" y="102298"/>
                </a:lnTo>
                <a:lnTo>
                  <a:pt x="334136" y="50387"/>
                </a:lnTo>
                <a:lnTo>
                  <a:pt x="347852" y="50387"/>
                </a:lnTo>
                <a:lnTo>
                  <a:pt x="347852" y="102298"/>
                </a:lnTo>
                <a:close/>
              </a:path>
              <a:path w="627379" h="268605">
                <a:moveTo>
                  <a:pt x="329469" y="102298"/>
                </a:moveTo>
                <a:lnTo>
                  <a:pt x="315753" y="102298"/>
                </a:lnTo>
                <a:lnTo>
                  <a:pt x="315753" y="50387"/>
                </a:lnTo>
                <a:lnTo>
                  <a:pt x="329469" y="50387"/>
                </a:lnTo>
                <a:lnTo>
                  <a:pt x="329469" y="102298"/>
                </a:lnTo>
                <a:close/>
              </a:path>
              <a:path w="627379" h="268605">
                <a:moveTo>
                  <a:pt x="311181" y="102298"/>
                </a:moveTo>
                <a:lnTo>
                  <a:pt x="297465" y="102298"/>
                </a:lnTo>
                <a:lnTo>
                  <a:pt x="297465" y="50387"/>
                </a:lnTo>
                <a:lnTo>
                  <a:pt x="311181" y="50387"/>
                </a:lnTo>
                <a:lnTo>
                  <a:pt x="311181" y="102298"/>
                </a:lnTo>
                <a:close/>
              </a:path>
              <a:path w="627379" h="268605">
                <a:moveTo>
                  <a:pt x="292893" y="102298"/>
                </a:moveTo>
                <a:lnTo>
                  <a:pt x="279177" y="102298"/>
                </a:lnTo>
                <a:lnTo>
                  <a:pt x="279177" y="50387"/>
                </a:lnTo>
                <a:lnTo>
                  <a:pt x="292893" y="50387"/>
                </a:lnTo>
                <a:lnTo>
                  <a:pt x="292893" y="102298"/>
                </a:lnTo>
                <a:close/>
              </a:path>
              <a:path w="627379" h="268605">
                <a:moveTo>
                  <a:pt x="274605" y="102298"/>
                </a:moveTo>
                <a:lnTo>
                  <a:pt x="260889" y="102298"/>
                </a:lnTo>
                <a:lnTo>
                  <a:pt x="260889" y="50387"/>
                </a:lnTo>
                <a:lnTo>
                  <a:pt x="274605" y="50387"/>
                </a:lnTo>
                <a:lnTo>
                  <a:pt x="274605" y="102298"/>
                </a:lnTo>
                <a:close/>
              </a:path>
              <a:path w="627379" h="268605">
                <a:moveTo>
                  <a:pt x="256317" y="102298"/>
                </a:moveTo>
                <a:lnTo>
                  <a:pt x="242506" y="102298"/>
                </a:lnTo>
                <a:lnTo>
                  <a:pt x="242506" y="50387"/>
                </a:lnTo>
                <a:lnTo>
                  <a:pt x="256317" y="50387"/>
                </a:lnTo>
                <a:lnTo>
                  <a:pt x="256317" y="102298"/>
                </a:lnTo>
                <a:close/>
              </a:path>
              <a:path w="627379" h="268605">
                <a:moveTo>
                  <a:pt x="237934" y="102298"/>
                </a:moveTo>
                <a:lnTo>
                  <a:pt x="224218" y="102298"/>
                </a:lnTo>
                <a:lnTo>
                  <a:pt x="224218" y="50387"/>
                </a:lnTo>
                <a:lnTo>
                  <a:pt x="237934" y="50387"/>
                </a:lnTo>
                <a:lnTo>
                  <a:pt x="237934" y="102298"/>
                </a:lnTo>
                <a:close/>
              </a:path>
              <a:path w="627379" h="268605">
                <a:moveTo>
                  <a:pt x="219646" y="102298"/>
                </a:moveTo>
                <a:lnTo>
                  <a:pt x="205930" y="102298"/>
                </a:lnTo>
                <a:lnTo>
                  <a:pt x="205930" y="50387"/>
                </a:lnTo>
                <a:lnTo>
                  <a:pt x="219646" y="50387"/>
                </a:lnTo>
                <a:lnTo>
                  <a:pt x="219646" y="102298"/>
                </a:lnTo>
                <a:close/>
              </a:path>
              <a:path w="627379" h="268605">
                <a:moveTo>
                  <a:pt x="201358" y="102298"/>
                </a:moveTo>
                <a:lnTo>
                  <a:pt x="187642" y="102298"/>
                </a:lnTo>
                <a:lnTo>
                  <a:pt x="187642" y="50387"/>
                </a:lnTo>
                <a:lnTo>
                  <a:pt x="201358" y="50387"/>
                </a:lnTo>
                <a:lnTo>
                  <a:pt x="201358" y="102298"/>
                </a:lnTo>
                <a:close/>
              </a:path>
              <a:path w="627379" h="268605">
                <a:moveTo>
                  <a:pt x="183070" y="102298"/>
                </a:moveTo>
                <a:lnTo>
                  <a:pt x="169354" y="102298"/>
                </a:lnTo>
                <a:lnTo>
                  <a:pt x="169354" y="50387"/>
                </a:lnTo>
                <a:lnTo>
                  <a:pt x="183070" y="50387"/>
                </a:lnTo>
                <a:lnTo>
                  <a:pt x="183070" y="102298"/>
                </a:lnTo>
                <a:close/>
              </a:path>
              <a:path w="627379" h="268605">
                <a:moveTo>
                  <a:pt x="164782" y="102298"/>
                </a:moveTo>
                <a:lnTo>
                  <a:pt x="150971" y="102298"/>
                </a:lnTo>
                <a:lnTo>
                  <a:pt x="150971" y="50387"/>
                </a:lnTo>
                <a:lnTo>
                  <a:pt x="164782" y="50387"/>
                </a:lnTo>
                <a:lnTo>
                  <a:pt x="164782" y="102298"/>
                </a:lnTo>
                <a:close/>
              </a:path>
              <a:path w="627379" h="268605">
                <a:moveTo>
                  <a:pt x="146399" y="102298"/>
                </a:moveTo>
                <a:lnTo>
                  <a:pt x="134207" y="102298"/>
                </a:lnTo>
                <a:lnTo>
                  <a:pt x="134207" y="50387"/>
                </a:lnTo>
                <a:lnTo>
                  <a:pt x="146399" y="50387"/>
                </a:lnTo>
                <a:lnTo>
                  <a:pt x="146399" y="102298"/>
                </a:lnTo>
                <a:close/>
              </a:path>
              <a:path w="627379" h="268605">
                <a:moveTo>
                  <a:pt x="128111" y="102298"/>
                </a:moveTo>
                <a:lnTo>
                  <a:pt x="115919" y="102298"/>
                </a:lnTo>
                <a:lnTo>
                  <a:pt x="115919" y="50387"/>
                </a:lnTo>
                <a:lnTo>
                  <a:pt x="128111" y="50387"/>
                </a:lnTo>
                <a:lnTo>
                  <a:pt x="128111" y="102298"/>
                </a:lnTo>
                <a:close/>
              </a:path>
              <a:path w="627379" h="268605">
                <a:moveTo>
                  <a:pt x="109823" y="102298"/>
                </a:moveTo>
                <a:lnTo>
                  <a:pt x="97631" y="102298"/>
                </a:lnTo>
                <a:lnTo>
                  <a:pt x="97631" y="50387"/>
                </a:lnTo>
                <a:lnTo>
                  <a:pt x="109823" y="50387"/>
                </a:lnTo>
                <a:lnTo>
                  <a:pt x="109823" y="102298"/>
                </a:lnTo>
                <a:close/>
              </a:path>
              <a:path w="627379" h="268605">
                <a:moveTo>
                  <a:pt x="91535" y="102298"/>
                </a:moveTo>
                <a:lnTo>
                  <a:pt x="79343" y="102298"/>
                </a:lnTo>
                <a:lnTo>
                  <a:pt x="79343" y="50387"/>
                </a:lnTo>
                <a:lnTo>
                  <a:pt x="91535" y="50387"/>
                </a:lnTo>
                <a:lnTo>
                  <a:pt x="91535" y="102298"/>
                </a:lnTo>
                <a:close/>
              </a:path>
              <a:path w="627379" h="268605">
                <a:moveTo>
                  <a:pt x="73151" y="102298"/>
                </a:moveTo>
                <a:lnTo>
                  <a:pt x="60959" y="102298"/>
                </a:lnTo>
                <a:lnTo>
                  <a:pt x="60959" y="50387"/>
                </a:lnTo>
                <a:lnTo>
                  <a:pt x="73151" y="50387"/>
                </a:lnTo>
                <a:lnTo>
                  <a:pt x="73151" y="102298"/>
                </a:lnTo>
                <a:close/>
              </a:path>
              <a:path w="627379" h="268605">
                <a:moveTo>
                  <a:pt x="588930" y="116014"/>
                </a:moveTo>
                <a:lnTo>
                  <a:pt x="38100" y="116014"/>
                </a:lnTo>
                <a:lnTo>
                  <a:pt x="38100" y="106870"/>
                </a:lnTo>
                <a:lnTo>
                  <a:pt x="46100" y="107751"/>
                </a:lnTo>
                <a:lnTo>
                  <a:pt x="54101" y="108204"/>
                </a:lnTo>
                <a:lnTo>
                  <a:pt x="62102" y="108370"/>
                </a:lnTo>
                <a:lnTo>
                  <a:pt x="588930" y="108370"/>
                </a:lnTo>
                <a:lnTo>
                  <a:pt x="588930" y="116014"/>
                </a:lnTo>
                <a:close/>
              </a:path>
              <a:path w="627379" h="268605">
                <a:moveTo>
                  <a:pt x="588930" y="108370"/>
                </a:moveTo>
                <a:lnTo>
                  <a:pt x="564190" y="108370"/>
                </a:lnTo>
                <a:lnTo>
                  <a:pt x="572654" y="108204"/>
                </a:lnTo>
                <a:lnTo>
                  <a:pt x="580850" y="107751"/>
                </a:lnTo>
                <a:lnTo>
                  <a:pt x="588930" y="106870"/>
                </a:lnTo>
                <a:lnTo>
                  <a:pt x="588930" y="108370"/>
                </a:lnTo>
                <a:close/>
              </a:path>
              <a:path w="627379" h="268605">
                <a:moveTo>
                  <a:pt x="591978" y="123634"/>
                </a:moveTo>
                <a:lnTo>
                  <a:pt x="33527" y="123634"/>
                </a:lnTo>
                <a:lnTo>
                  <a:pt x="33527" y="116014"/>
                </a:lnTo>
                <a:lnTo>
                  <a:pt x="591978" y="116014"/>
                </a:lnTo>
                <a:lnTo>
                  <a:pt x="591978" y="123634"/>
                </a:lnTo>
                <a:close/>
              </a:path>
              <a:path w="627379" h="268605">
                <a:moveTo>
                  <a:pt x="588930" y="151161"/>
                </a:moveTo>
                <a:lnTo>
                  <a:pt x="38100" y="151161"/>
                </a:lnTo>
                <a:lnTo>
                  <a:pt x="38100" y="123634"/>
                </a:lnTo>
                <a:lnTo>
                  <a:pt x="588930" y="123634"/>
                </a:lnTo>
                <a:lnTo>
                  <a:pt x="588930" y="151161"/>
                </a:lnTo>
                <a:close/>
              </a:path>
              <a:path w="627379" h="268605">
                <a:moveTo>
                  <a:pt x="591978" y="158781"/>
                </a:moveTo>
                <a:lnTo>
                  <a:pt x="33527" y="158781"/>
                </a:lnTo>
                <a:lnTo>
                  <a:pt x="33527" y="151161"/>
                </a:lnTo>
                <a:lnTo>
                  <a:pt x="591978" y="151161"/>
                </a:lnTo>
                <a:lnTo>
                  <a:pt x="591978" y="158781"/>
                </a:lnTo>
                <a:close/>
              </a:path>
              <a:path w="627379" h="268605">
                <a:moveTo>
                  <a:pt x="588930" y="167925"/>
                </a:moveTo>
                <a:lnTo>
                  <a:pt x="38100" y="167925"/>
                </a:lnTo>
                <a:lnTo>
                  <a:pt x="38100" y="158781"/>
                </a:lnTo>
                <a:lnTo>
                  <a:pt x="588930" y="158781"/>
                </a:lnTo>
                <a:lnTo>
                  <a:pt x="588930" y="167925"/>
                </a:lnTo>
                <a:close/>
              </a:path>
              <a:path w="627379" h="268605">
                <a:moveTo>
                  <a:pt x="428720" y="180117"/>
                </a:moveTo>
                <a:lnTo>
                  <a:pt x="199834" y="180117"/>
                </a:lnTo>
                <a:lnTo>
                  <a:pt x="198310" y="167925"/>
                </a:lnTo>
                <a:lnTo>
                  <a:pt x="430244" y="167925"/>
                </a:lnTo>
                <a:lnTo>
                  <a:pt x="428720" y="180117"/>
                </a:lnTo>
                <a:close/>
              </a:path>
              <a:path w="627379" h="268605">
                <a:moveTo>
                  <a:pt x="205930" y="268605"/>
                </a:moveTo>
                <a:lnTo>
                  <a:pt x="15240" y="268605"/>
                </a:lnTo>
                <a:lnTo>
                  <a:pt x="21931" y="243110"/>
                </a:lnTo>
                <a:lnTo>
                  <a:pt x="26479" y="219027"/>
                </a:lnTo>
                <a:lnTo>
                  <a:pt x="29598" y="196087"/>
                </a:lnTo>
                <a:lnTo>
                  <a:pt x="32003" y="174021"/>
                </a:lnTo>
                <a:lnTo>
                  <a:pt x="192214" y="174021"/>
                </a:lnTo>
                <a:lnTo>
                  <a:pt x="205930" y="268605"/>
                </a:lnTo>
                <a:close/>
              </a:path>
              <a:path w="627379" h="268605">
                <a:moveTo>
                  <a:pt x="610266" y="268605"/>
                </a:moveTo>
                <a:lnTo>
                  <a:pt x="422624" y="268605"/>
                </a:lnTo>
                <a:lnTo>
                  <a:pt x="436340" y="174021"/>
                </a:lnTo>
                <a:lnTo>
                  <a:pt x="593502" y="174021"/>
                </a:lnTo>
                <a:lnTo>
                  <a:pt x="595264" y="196087"/>
                </a:lnTo>
                <a:lnTo>
                  <a:pt x="598455" y="219027"/>
                </a:lnTo>
                <a:lnTo>
                  <a:pt x="603361" y="243110"/>
                </a:lnTo>
                <a:lnTo>
                  <a:pt x="610266" y="268605"/>
                </a:lnTo>
                <a:close/>
              </a:path>
              <a:path w="627379" h="268605">
                <a:moveTo>
                  <a:pt x="240982" y="259461"/>
                </a:moveTo>
                <a:lnTo>
                  <a:pt x="210502" y="259461"/>
                </a:lnTo>
                <a:lnTo>
                  <a:pt x="199834" y="187737"/>
                </a:lnTo>
                <a:lnTo>
                  <a:pt x="240982" y="187737"/>
                </a:lnTo>
                <a:lnTo>
                  <a:pt x="240982" y="259461"/>
                </a:lnTo>
                <a:close/>
              </a:path>
              <a:path w="627379" h="268605">
                <a:moveTo>
                  <a:pt x="262413" y="262509"/>
                </a:moveTo>
                <a:lnTo>
                  <a:pt x="247173" y="262509"/>
                </a:lnTo>
                <a:lnTo>
                  <a:pt x="247173" y="187737"/>
                </a:lnTo>
                <a:lnTo>
                  <a:pt x="262413" y="187737"/>
                </a:lnTo>
                <a:lnTo>
                  <a:pt x="262413" y="262509"/>
                </a:lnTo>
                <a:close/>
              </a:path>
              <a:path w="627379" h="268605">
                <a:moveTo>
                  <a:pt x="379857" y="262509"/>
                </a:moveTo>
                <a:lnTo>
                  <a:pt x="363092" y="262509"/>
                </a:lnTo>
                <a:lnTo>
                  <a:pt x="363092" y="187737"/>
                </a:lnTo>
                <a:lnTo>
                  <a:pt x="379857" y="187737"/>
                </a:lnTo>
                <a:lnTo>
                  <a:pt x="379857" y="262509"/>
                </a:lnTo>
                <a:close/>
              </a:path>
              <a:path w="627379" h="268605">
                <a:moveTo>
                  <a:pt x="416433" y="259461"/>
                </a:moveTo>
                <a:lnTo>
                  <a:pt x="385952" y="259461"/>
                </a:lnTo>
                <a:lnTo>
                  <a:pt x="385952" y="187737"/>
                </a:lnTo>
                <a:lnTo>
                  <a:pt x="427196" y="187737"/>
                </a:lnTo>
                <a:lnTo>
                  <a:pt x="416433" y="259461"/>
                </a:lnTo>
                <a:close/>
              </a:path>
              <a:path w="627379" h="268605">
                <a:moveTo>
                  <a:pt x="587311" y="42767"/>
                </a:moveTo>
                <a:lnTo>
                  <a:pt x="39624" y="42767"/>
                </a:lnTo>
                <a:lnTo>
                  <a:pt x="39624" y="22955"/>
                </a:lnTo>
                <a:lnTo>
                  <a:pt x="41148" y="18383"/>
                </a:lnTo>
                <a:lnTo>
                  <a:pt x="42672" y="15335"/>
                </a:lnTo>
                <a:lnTo>
                  <a:pt x="45719" y="12287"/>
                </a:lnTo>
                <a:lnTo>
                  <a:pt x="47243" y="9143"/>
                </a:lnTo>
                <a:lnTo>
                  <a:pt x="44195" y="3047"/>
                </a:lnTo>
                <a:lnTo>
                  <a:pt x="44195" y="1524"/>
                </a:lnTo>
                <a:lnTo>
                  <a:pt x="42672" y="0"/>
                </a:lnTo>
                <a:lnTo>
                  <a:pt x="47243" y="0"/>
                </a:lnTo>
                <a:lnTo>
                  <a:pt x="50291" y="1524"/>
                </a:lnTo>
                <a:lnTo>
                  <a:pt x="50291" y="6095"/>
                </a:lnTo>
                <a:lnTo>
                  <a:pt x="51816" y="10763"/>
                </a:lnTo>
                <a:lnTo>
                  <a:pt x="60959" y="10763"/>
                </a:lnTo>
                <a:lnTo>
                  <a:pt x="62483" y="12287"/>
                </a:lnTo>
                <a:lnTo>
                  <a:pt x="53340" y="12287"/>
                </a:lnTo>
                <a:lnTo>
                  <a:pt x="50291" y="13811"/>
                </a:lnTo>
                <a:lnTo>
                  <a:pt x="48767" y="15335"/>
                </a:lnTo>
                <a:lnTo>
                  <a:pt x="47243" y="18383"/>
                </a:lnTo>
                <a:lnTo>
                  <a:pt x="45719" y="19907"/>
                </a:lnTo>
                <a:lnTo>
                  <a:pt x="47243" y="22955"/>
                </a:lnTo>
                <a:lnTo>
                  <a:pt x="47243" y="27527"/>
                </a:lnTo>
                <a:lnTo>
                  <a:pt x="50291" y="30575"/>
                </a:lnTo>
                <a:lnTo>
                  <a:pt x="65532" y="30575"/>
                </a:lnTo>
                <a:lnTo>
                  <a:pt x="65532" y="36671"/>
                </a:lnTo>
                <a:lnTo>
                  <a:pt x="587311" y="36671"/>
                </a:lnTo>
                <a:lnTo>
                  <a:pt x="587311" y="42767"/>
                </a:lnTo>
                <a:close/>
              </a:path>
              <a:path w="627379" h="268605">
                <a:moveTo>
                  <a:pt x="580476" y="10763"/>
                </a:moveTo>
                <a:lnTo>
                  <a:pt x="575119" y="10763"/>
                </a:lnTo>
                <a:lnTo>
                  <a:pt x="576643" y="6095"/>
                </a:lnTo>
                <a:lnTo>
                  <a:pt x="576643" y="1524"/>
                </a:lnTo>
                <a:lnTo>
                  <a:pt x="579691" y="0"/>
                </a:lnTo>
                <a:lnTo>
                  <a:pt x="584263" y="0"/>
                </a:lnTo>
                <a:lnTo>
                  <a:pt x="582739" y="1524"/>
                </a:lnTo>
                <a:lnTo>
                  <a:pt x="582739" y="3047"/>
                </a:lnTo>
                <a:lnTo>
                  <a:pt x="579691" y="9143"/>
                </a:lnTo>
                <a:lnTo>
                  <a:pt x="580476" y="10763"/>
                </a:lnTo>
                <a:close/>
              </a:path>
              <a:path w="627379" h="268605">
                <a:moveTo>
                  <a:pt x="60959" y="10763"/>
                </a:moveTo>
                <a:lnTo>
                  <a:pt x="51816" y="10763"/>
                </a:lnTo>
                <a:lnTo>
                  <a:pt x="54864" y="9143"/>
                </a:lnTo>
                <a:lnTo>
                  <a:pt x="59435" y="9143"/>
                </a:lnTo>
                <a:lnTo>
                  <a:pt x="60959" y="10763"/>
                </a:lnTo>
                <a:close/>
              </a:path>
              <a:path w="627379" h="268605">
                <a:moveTo>
                  <a:pt x="565975" y="13811"/>
                </a:moveTo>
                <a:lnTo>
                  <a:pt x="564451" y="13811"/>
                </a:lnTo>
                <a:lnTo>
                  <a:pt x="564451" y="12287"/>
                </a:lnTo>
                <a:lnTo>
                  <a:pt x="565975" y="10763"/>
                </a:lnTo>
                <a:lnTo>
                  <a:pt x="567499" y="9143"/>
                </a:lnTo>
                <a:lnTo>
                  <a:pt x="572071" y="9143"/>
                </a:lnTo>
                <a:lnTo>
                  <a:pt x="575119" y="10763"/>
                </a:lnTo>
                <a:lnTo>
                  <a:pt x="580476" y="10763"/>
                </a:lnTo>
                <a:lnTo>
                  <a:pt x="581215" y="12287"/>
                </a:lnTo>
                <a:lnTo>
                  <a:pt x="567499" y="12287"/>
                </a:lnTo>
                <a:lnTo>
                  <a:pt x="565975" y="13811"/>
                </a:lnTo>
                <a:close/>
              </a:path>
              <a:path w="627379" h="268605">
                <a:moveTo>
                  <a:pt x="62483" y="13811"/>
                </a:moveTo>
                <a:lnTo>
                  <a:pt x="60959" y="13811"/>
                </a:lnTo>
                <a:lnTo>
                  <a:pt x="59435" y="12287"/>
                </a:lnTo>
                <a:lnTo>
                  <a:pt x="62483" y="12287"/>
                </a:lnTo>
                <a:lnTo>
                  <a:pt x="62483" y="13811"/>
                </a:lnTo>
                <a:close/>
              </a:path>
              <a:path w="627379" h="268605">
                <a:moveTo>
                  <a:pt x="587311" y="30575"/>
                </a:moveTo>
                <a:lnTo>
                  <a:pt x="576643" y="30575"/>
                </a:lnTo>
                <a:lnTo>
                  <a:pt x="579691" y="27527"/>
                </a:lnTo>
                <a:lnTo>
                  <a:pt x="579691" y="18383"/>
                </a:lnTo>
                <a:lnTo>
                  <a:pt x="578167" y="15335"/>
                </a:lnTo>
                <a:lnTo>
                  <a:pt x="576643" y="13811"/>
                </a:lnTo>
                <a:lnTo>
                  <a:pt x="573595" y="12287"/>
                </a:lnTo>
                <a:lnTo>
                  <a:pt x="581215" y="12287"/>
                </a:lnTo>
                <a:lnTo>
                  <a:pt x="582739" y="15335"/>
                </a:lnTo>
                <a:lnTo>
                  <a:pt x="585787" y="18383"/>
                </a:lnTo>
                <a:lnTo>
                  <a:pt x="587311" y="22955"/>
                </a:lnTo>
                <a:lnTo>
                  <a:pt x="587311" y="30575"/>
                </a:lnTo>
                <a:close/>
              </a:path>
              <a:path w="627379" h="268605">
                <a:moveTo>
                  <a:pt x="65532" y="30575"/>
                </a:moveTo>
                <a:lnTo>
                  <a:pt x="59435" y="30575"/>
                </a:lnTo>
                <a:lnTo>
                  <a:pt x="62483" y="29051"/>
                </a:lnTo>
                <a:lnTo>
                  <a:pt x="65532" y="29051"/>
                </a:lnTo>
                <a:lnTo>
                  <a:pt x="65532" y="30575"/>
                </a:lnTo>
                <a:close/>
              </a:path>
              <a:path w="627379" h="268605">
                <a:moveTo>
                  <a:pt x="587311" y="36671"/>
                </a:moveTo>
                <a:lnTo>
                  <a:pt x="561403" y="36671"/>
                </a:lnTo>
                <a:lnTo>
                  <a:pt x="561403" y="35147"/>
                </a:lnTo>
                <a:lnTo>
                  <a:pt x="559879" y="33623"/>
                </a:lnTo>
                <a:lnTo>
                  <a:pt x="561403" y="32099"/>
                </a:lnTo>
                <a:lnTo>
                  <a:pt x="561403" y="29051"/>
                </a:lnTo>
                <a:lnTo>
                  <a:pt x="564451" y="29051"/>
                </a:lnTo>
                <a:lnTo>
                  <a:pt x="567499" y="30575"/>
                </a:lnTo>
                <a:lnTo>
                  <a:pt x="587311" y="30575"/>
                </a:lnTo>
                <a:lnTo>
                  <a:pt x="587311" y="36671"/>
                </a:lnTo>
                <a:close/>
              </a:path>
              <a:path w="627379" h="268605">
                <a:moveTo>
                  <a:pt x="483194" y="44267"/>
                </a:moveTo>
                <a:lnTo>
                  <a:pt x="110107" y="44267"/>
                </a:lnTo>
                <a:lnTo>
                  <a:pt x="93047" y="44100"/>
                </a:lnTo>
                <a:lnTo>
                  <a:pt x="75969" y="43648"/>
                </a:lnTo>
                <a:lnTo>
                  <a:pt x="59435" y="42767"/>
                </a:lnTo>
                <a:lnTo>
                  <a:pt x="567499" y="42767"/>
                </a:lnTo>
                <a:lnTo>
                  <a:pt x="544934" y="43648"/>
                </a:lnTo>
                <a:lnTo>
                  <a:pt x="483194" y="44267"/>
                </a:lnTo>
                <a:close/>
              </a:path>
            </a:pathLst>
          </a:custGeom>
          <a:solidFill>
            <a:srgbClr val="2118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1023070" y="5626703"/>
            <a:ext cx="628650" cy="268605"/>
          </a:xfrm>
          <a:custGeom>
            <a:avLst/>
            <a:gdLst/>
            <a:ahLst/>
            <a:cxnLst/>
            <a:rect l="l" t="t" r="r" b="b"/>
            <a:pathLst>
              <a:path w="628650" h="268604">
                <a:moveTo>
                  <a:pt x="572166" y="102203"/>
                </a:moveTo>
                <a:lnTo>
                  <a:pt x="572166" y="50292"/>
                </a:lnTo>
                <a:lnTo>
                  <a:pt x="581310" y="50292"/>
                </a:lnTo>
                <a:lnTo>
                  <a:pt x="584358" y="48767"/>
                </a:lnTo>
                <a:lnTo>
                  <a:pt x="587406" y="48767"/>
                </a:lnTo>
                <a:lnTo>
                  <a:pt x="587382" y="54746"/>
                </a:lnTo>
                <a:lnTo>
                  <a:pt x="587216" y="61162"/>
                </a:lnTo>
                <a:lnTo>
                  <a:pt x="586763" y="67882"/>
                </a:lnTo>
                <a:lnTo>
                  <a:pt x="585882" y="74771"/>
                </a:lnTo>
                <a:lnTo>
                  <a:pt x="587406" y="76295"/>
                </a:lnTo>
                <a:lnTo>
                  <a:pt x="597480" y="81653"/>
                </a:lnTo>
                <a:lnTo>
                  <a:pt x="608564" y="86010"/>
                </a:lnTo>
                <a:lnTo>
                  <a:pt x="619379" y="88939"/>
                </a:lnTo>
                <a:lnTo>
                  <a:pt x="628650" y="90011"/>
                </a:lnTo>
                <a:lnTo>
                  <a:pt x="625602" y="96107"/>
                </a:lnTo>
                <a:lnTo>
                  <a:pt x="612283" y="98988"/>
                </a:lnTo>
                <a:lnTo>
                  <a:pt x="598277" y="100870"/>
                </a:lnTo>
                <a:lnTo>
                  <a:pt x="584574" y="101894"/>
                </a:lnTo>
                <a:lnTo>
                  <a:pt x="572166" y="102203"/>
                </a:lnTo>
                <a:close/>
              </a:path>
              <a:path w="628650" h="268604">
                <a:moveTo>
                  <a:pt x="56483" y="102203"/>
                </a:moveTo>
                <a:lnTo>
                  <a:pt x="15040" y="98988"/>
                </a:lnTo>
                <a:lnTo>
                  <a:pt x="0" y="90011"/>
                </a:lnTo>
                <a:lnTo>
                  <a:pt x="9230" y="88939"/>
                </a:lnTo>
                <a:lnTo>
                  <a:pt x="20050" y="86010"/>
                </a:lnTo>
                <a:lnTo>
                  <a:pt x="31155" y="81653"/>
                </a:lnTo>
                <a:lnTo>
                  <a:pt x="41243" y="76295"/>
                </a:lnTo>
                <a:lnTo>
                  <a:pt x="41243" y="48767"/>
                </a:lnTo>
                <a:lnTo>
                  <a:pt x="44291" y="48767"/>
                </a:lnTo>
                <a:lnTo>
                  <a:pt x="45815" y="50292"/>
                </a:lnTo>
                <a:lnTo>
                  <a:pt x="56483" y="50292"/>
                </a:lnTo>
                <a:lnTo>
                  <a:pt x="56483" y="102203"/>
                </a:lnTo>
                <a:close/>
              </a:path>
              <a:path w="628650" h="268604">
                <a:moveTo>
                  <a:pt x="567594" y="102203"/>
                </a:moveTo>
                <a:lnTo>
                  <a:pt x="553878" y="102203"/>
                </a:lnTo>
                <a:lnTo>
                  <a:pt x="553878" y="50292"/>
                </a:lnTo>
                <a:lnTo>
                  <a:pt x="567594" y="50292"/>
                </a:lnTo>
                <a:lnTo>
                  <a:pt x="567594" y="102203"/>
                </a:lnTo>
                <a:close/>
              </a:path>
              <a:path w="628650" h="268604">
                <a:moveTo>
                  <a:pt x="549306" y="102203"/>
                </a:moveTo>
                <a:lnTo>
                  <a:pt x="535495" y="102203"/>
                </a:lnTo>
                <a:lnTo>
                  <a:pt x="535495" y="50292"/>
                </a:lnTo>
                <a:lnTo>
                  <a:pt x="549306" y="50292"/>
                </a:lnTo>
                <a:lnTo>
                  <a:pt x="549306" y="102203"/>
                </a:lnTo>
                <a:close/>
              </a:path>
              <a:path w="628650" h="268604">
                <a:moveTo>
                  <a:pt x="530923" y="102203"/>
                </a:moveTo>
                <a:lnTo>
                  <a:pt x="517207" y="102203"/>
                </a:lnTo>
                <a:lnTo>
                  <a:pt x="517207" y="50292"/>
                </a:lnTo>
                <a:lnTo>
                  <a:pt x="530923" y="50292"/>
                </a:lnTo>
                <a:lnTo>
                  <a:pt x="530923" y="102203"/>
                </a:lnTo>
                <a:close/>
              </a:path>
              <a:path w="628650" h="268604">
                <a:moveTo>
                  <a:pt x="512635" y="102203"/>
                </a:moveTo>
                <a:lnTo>
                  <a:pt x="498919" y="102203"/>
                </a:lnTo>
                <a:lnTo>
                  <a:pt x="498919" y="50292"/>
                </a:lnTo>
                <a:lnTo>
                  <a:pt x="512635" y="50292"/>
                </a:lnTo>
                <a:lnTo>
                  <a:pt x="512635" y="102203"/>
                </a:lnTo>
                <a:close/>
              </a:path>
              <a:path w="628650" h="268604">
                <a:moveTo>
                  <a:pt x="494347" y="102203"/>
                </a:moveTo>
                <a:lnTo>
                  <a:pt x="480631" y="102203"/>
                </a:lnTo>
                <a:lnTo>
                  <a:pt x="480631" y="50292"/>
                </a:lnTo>
                <a:lnTo>
                  <a:pt x="494347" y="50292"/>
                </a:lnTo>
                <a:lnTo>
                  <a:pt x="494347" y="102203"/>
                </a:lnTo>
                <a:close/>
              </a:path>
              <a:path w="628650" h="268604">
                <a:moveTo>
                  <a:pt x="476059" y="102203"/>
                </a:moveTo>
                <a:lnTo>
                  <a:pt x="462343" y="102203"/>
                </a:lnTo>
                <a:lnTo>
                  <a:pt x="462343" y="50292"/>
                </a:lnTo>
                <a:lnTo>
                  <a:pt x="476059" y="50292"/>
                </a:lnTo>
                <a:lnTo>
                  <a:pt x="476059" y="102203"/>
                </a:lnTo>
                <a:close/>
              </a:path>
              <a:path w="628650" h="268604">
                <a:moveTo>
                  <a:pt x="457771" y="102203"/>
                </a:moveTo>
                <a:lnTo>
                  <a:pt x="443960" y="102203"/>
                </a:lnTo>
                <a:lnTo>
                  <a:pt x="443960" y="50292"/>
                </a:lnTo>
                <a:lnTo>
                  <a:pt x="457771" y="50292"/>
                </a:lnTo>
                <a:lnTo>
                  <a:pt x="457771" y="102203"/>
                </a:lnTo>
                <a:close/>
              </a:path>
              <a:path w="628650" h="268604">
                <a:moveTo>
                  <a:pt x="439388" y="102203"/>
                </a:moveTo>
                <a:lnTo>
                  <a:pt x="425672" y="102203"/>
                </a:lnTo>
                <a:lnTo>
                  <a:pt x="425672" y="50292"/>
                </a:lnTo>
                <a:lnTo>
                  <a:pt x="439388" y="50292"/>
                </a:lnTo>
                <a:lnTo>
                  <a:pt x="439388" y="102203"/>
                </a:lnTo>
                <a:close/>
              </a:path>
              <a:path w="628650" h="268604">
                <a:moveTo>
                  <a:pt x="421100" y="102203"/>
                </a:moveTo>
                <a:lnTo>
                  <a:pt x="407384" y="102203"/>
                </a:lnTo>
                <a:lnTo>
                  <a:pt x="407384" y="50292"/>
                </a:lnTo>
                <a:lnTo>
                  <a:pt x="421100" y="50292"/>
                </a:lnTo>
                <a:lnTo>
                  <a:pt x="421100" y="102203"/>
                </a:lnTo>
                <a:close/>
              </a:path>
              <a:path w="628650" h="268604">
                <a:moveTo>
                  <a:pt x="402812" y="102203"/>
                </a:moveTo>
                <a:lnTo>
                  <a:pt x="389096" y="102203"/>
                </a:lnTo>
                <a:lnTo>
                  <a:pt x="389096" y="50292"/>
                </a:lnTo>
                <a:lnTo>
                  <a:pt x="402812" y="50292"/>
                </a:lnTo>
                <a:lnTo>
                  <a:pt x="402812" y="102203"/>
                </a:lnTo>
                <a:close/>
              </a:path>
              <a:path w="628650" h="268604">
                <a:moveTo>
                  <a:pt x="384524" y="102203"/>
                </a:moveTo>
                <a:lnTo>
                  <a:pt x="370808" y="102203"/>
                </a:lnTo>
                <a:lnTo>
                  <a:pt x="370808" y="50292"/>
                </a:lnTo>
                <a:lnTo>
                  <a:pt x="384524" y="50292"/>
                </a:lnTo>
                <a:lnTo>
                  <a:pt x="384524" y="102203"/>
                </a:lnTo>
                <a:close/>
              </a:path>
              <a:path w="628650" h="268604">
                <a:moveTo>
                  <a:pt x="366141" y="102203"/>
                </a:moveTo>
                <a:lnTo>
                  <a:pt x="353949" y="102203"/>
                </a:lnTo>
                <a:lnTo>
                  <a:pt x="353949" y="50292"/>
                </a:lnTo>
                <a:lnTo>
                  <a:pt x="366141" y="50292"/>
                </a:lnTo>
                <a:lnTo>
                  <a:pt x="366141" y="102203"/>
                </a:lnTo>
                <a:close/>
              </a:path>
              <a:path w="628650" h="268604">
                <a:moveTo>
                  <a:pt x="347853" y="102203"/>
                </a:moveTo>
                <a:lnTo>
                  <a:pt x="335661" y="102203"/>
                </a:lnTo>
                <a:lnTo>
                  <a:pt x="335661" y="50292"/>
                </a:lnTo>
                <a:lnTo>
                  <a:pt x="347853" y="50292"/>
                </a:lnTo>
                <a:lnTo>
                  <a:pt x="347853" y="102203"/>
                </a:lnTo>
                <a:close/>
              </a:path>
              <a:path w="628650" h="268604">
                <a:moveTo>
                  <a:pt x="329565" y="102203"/>
                </a:moveTo>
                <a:lnTo>
                  <a:pt x="317373" y="102203"/>
                </a:lnTo>
                <a:lnTo>
                  <a:pt x="317373" y="50292"/>
                </a:lnTo>
                <a:lnTo>
                  <a:pt x="329565" y="50292"/>
                </a:lnTo>
                <a:lnTo>
                  <a:pt x="329565" y="102203"/>
                </a:lnTo>
                <a:close/>
              </a:path>
              <a:path w="628650" h="268604">
                <a:moveTo>
                  <a:pt x="311277" y="102203"/>
                </a:moveTo>
                <a:lnTo>
                  <a:pt x="299085" y="102203"/>
                </a:lnTo>
                <a:lnTo>
                  <a:pt x="299085" y="50292"/>
                </a:lnTo>
                <a:lnTo>
                  <a:pt x="311277" y="50292"/>
                </a:lnTo>
                <a:lnTo>
                  <a:pt x="311277" y="102203"/>
                </a:lnTo>
                <a:close/>
              </a:path>
              <a:path w="628650" h="268604">
                <a:moveTo>
                  <a:pt x="292989" y="102203"/>
                </a:moveTo>
                <a:lnTo>
                  <a:pt x="280701" y="102203"/>
                </a:lnTo>
                <a:lnTo>
                  <a:pt x="280701" y="50292"/>
                </a:lnTo>
                <a:lnTo>
                  <a:pt x="292989" y="50292"/>
                </a:lnTo>
                <a:lnTo>
                  <a:pt x="292989" y="102203"/>
                </a:lnTo>
                <a:close/>
              </a:path>
              <a:path w="628650" h="268604">
                <a:moveTo>
                  <a:pt x="274605" y="102203"/>
                </a:moveTo>
                <a:lnTo>
                  <a:pt x="262413" y="102203"/>
                </a:lnTo>
                <a:lnTo>
                  <a:pt x="262413" y="50292"/>
                </a:lnTo>
                <a:lnTo>
                  <a:pt x="274605" y="50292"/>
                </a:lnTo>
                <a:lnTo>
                  <a:pt x="274605" y="102203"/>
                </a:lnTo>
                <a:close/>
              </a:path>
              <a:path w="628650" h="268604">
                <a:moveTo>
                  <a:pt x="256317" y="102203"/>
                </a:moveTo>
                <a:lnTo>
                  <a:pt x="244125" y="102203"/>
                </a:lnTo>
                <a:lnTo>
                  <a:pt x="244125" y="50292"/>
                </a:lnTo>
                <a:lnTo>
                  <a:pt x="256317" y="50292"/>
                </a:lnTo>
                <a:lnTo>
                  <a:pt x="256317" y="102203"/>
                </a:lnTo>
                <a:close/>
              </a:path>
              <a:path w="628650" h="268604">
                <a:moveTo>
                  <a:pt x="238029" y="102203"/>
                </a:moveTo>
                <a:lnTo>
                  <a:pt x="225837" y="102203"/>
                </a:lnTo>
                <a:lnTo>
                  <a:pt x="225837" y="50292"/>
                </a:lnTo>
                <a:lnTo>
                  <a:pt x="238029" y="50292"/>
                </a:lnTo>
                <a:lnTo>
                  <a:pt x="238029" y="102203"/>
                </a:lnTo>
                <a:close/>
              </a:path>
              <a:path w="628650" h="268604">
                <a:moveTo>
                  <a:pt x="219741" y="102203"/>
                </a:moveTo>
                <a:lnTo>
                  <a:pt x="207549" y="102203"/>
                </a:lnTo>
                <a:lnTo>
                  <a:pt x="207549" y="50292"/>
                </a:lnTo>
                <a:lnTo>
                  <a:pt x="219741" y="50292"/>
                </a:lnTo>
                <a:lnTo>
                  <a:pt x="219741" y="102203"/>
                </a:lnTo>
                <a:close/>
              </a:path>
              <a:path w="628650" h="268604">
                <a:moveTo>
                  <a:pt x="201453" y="102203"/>
                </a:moveTo>
                <a:lnTo>
                  <a:pt x="189166" y="102203"/>
                </a:lnTo>
                <a:lnTo>
                  <a:pt x="189166" y="50292"/>
                </a:lnTo>
                <a:lnTo>
                  <a:pt x="201453" y="50292"/>
                </a:lnTo>
                <a:lnTo>
                  <a:pt x="201453" y="102203"/>
                </a:lnTo>
                <a:close/>
              </a:path>
              <a:path w="628650" h="268604">
                <a:moveTo>
                  <a:pt x="183070" y="102203"/>
                </a:moveTo>
                <a:lnTo>
                  <a:pt x="170878" y="102203"/>
                </a:lnTo>
                <a:lnTo>
                  <a:pt x="170878" y="50292"/>
                </a:lnTo>
                <a:lnTo>
                  <a:pt x="183070" y="50292"/>
                </a:lnTo>
                <a:lnTo>
                  <a:pt x="183070" y="102203"/>
                </a:lnTo>
                <a:close/>
              </a:path>
              <a:path w="628650" h="268604">
                <a:moveTo>
                  <a:pt x="164782" y="102203"/>
                </a:moveTo>
                <a:lnTo>
                  <a:pt x="152590" y="102203"/>
                </a:lnTo>
                <a:lnTo>
                  <a:pt x="152590" y="50292"/>
                </a:lnTo>
                <a:lnTo>
                  <a:pt x="164782" y="50292"/>
                </a:lnTo>
                <a:lnTo>
                  <a:pt x="164782" y="102203"/>
                </a:lnTo>
                <a:close/>
              </a:path>
              <a:path w="628650" h="268604">
                <a:moveTo>
                  <a:pt x="146494" y="102203"/>
                </a:moveTo>
                <a:lnTo>
                  <a:pt x="134302" y="102203"/>
                </a:lnTo>
                <a:lnTo>
                  <a:pt x="134302" y="50292"/>
                </a:lnTo>
                <a:lnTo>
                  <a:pt x="146494" y="50292"/>
                </a:lnTo>
                <a:lnTo>
                  <a:pt x="146494" y="102203"/>
                </a:lnTo>
                <a:close/>
              </a:path>
              <a:path w="628650" h="268604">
                <a:moveTo>
                  <a:pt x="129730" y="102203"/>
                </a:moveTo>
                <a:lnTo>
                  <a:pt x="116014" y="102203"/>
                </a:lnTo>
                <a:lnTo>
                  <a:pt x="116014" y="50292"/>
                </a:lnTo>
                <a:lnTo>
                  <a:pt x="129730" y="50292"/>
                </a:lnTo>
                <a:lnTo>
                  <a:pt x="129730" y="102203"/>
                </a:lnTo>
                <a:close/>
              </a:path>
              <a:path w="628650" h="268604">
                <a:moveTo>
                  <a:pt x="111442" y="102203"/>
                </a:moveTo>
                <a:lnTo>
                  <a:pt x="97631" y="102203"/>
                </a:lnTo>
                <a:lnTo>
                  <a:pt x="97631" y="50292"/>
                </a:lnTo>
                <a:lnTo>
                  <a:pt x="111442" y="50292"/>
                </a:lnTo>
                <a:lnTo>
                  <a:pt x="111442" y="102203"/>
                </a:lnTo>
                <a:close/>
              </a:path>
              <a:path w="628650" h="268604">
                <a:moveTo>
                  <a:pt x="93059" y="102203"/>
                </a:moveTo>
                <a:lnTo>
                  <a:pt x="79343" y="102203"/>
                </a:lnTo>
                <a:lnTo>
                  <a:pt x="79343" y="50292"/>
                </a:lnTo>
                <a:lnTo>
                  <a:pt x="93059" y="50292"/>
                </a:lnTo>
                <a:lnTo>
                  <a:pt x="93059" y="102203"/>
                </a:lnTo>
                <a:close/>
              </a:path>
              <a:path w="628650" h="268604">
                <a:moveTo>
                  <a:pt x="74771" y="102203"/>
                </a:moveTo>
                <a:lnTo>
                  <a:pt x="61055" y="102203"/>
                </a:lnTo>
                <a:lnTo>
                  <a:pt x="61055" y="50292"/>
                </a:lnTo>
                <a:lnTo>
                  <a:pt x="74771" y="50292"/>
                </a:lnTo>
                <a:lnTo>
                  <a:pt x="74771" y="102203"/>
                </a:lnTo>
                <a:close/>
              </a:path>
              <a:path w="628650" h="268604">
                <a:moveTo>
                  <a:pt x="588930" y="117443"/>
                </a:moveTo>
                <a:lnTo>
                  <a:pt x="39719" y="117443"/>
                </a:lnTo>
                <a:lnTo>
                  <a:pt x="39719" y="108299"/>
                </a:lnTo>
                <a:lnTo>
                  <a:pt x="588930" y="108299"/>
                </a:lnTo>
                <a:lnTo>
                  <a:pt x="588930" y="117443"/>
                </a:lnTo>
                <a:close/>
              </a:path>
              <a:path w="628650" h="268604">
                <a:moveTo>
                  <a:pt x="593502" y="125063"/>
                </a:moveTo>
                <a:lnTo>
                  <a:pt x="35147" y="125063"/>
                </a:lnTo>
                <a:lnTo>
                  <a:pt x="35147" y="117443"/>
                </a:lnTo>
                <a:lnTo>
                  <a:pt x="593502" y="117443"/>
                </a:lnTo>
                <a:lnTo>
                  <a:pt x="593502" y="125063"/>
                </a:lnTo>
                <a:close/>
              </a:path>
              <a:path w="628650" h="268604">
                <a:moveTo>
                  <a:pt x="588930" y="151066"/>
                </a:moveTo>
                <a:lnTo>
                  <a:pt x="39719" y="151066"/>
                </a:lnTo>
                <a:lnTo>
                  <a:pt x="39719" y="125063"/>
                </a:lnTo>
                <a:lnTo>
                  <a:pt x="588930" y="125063"/>
                </a:lnTo>
                <a:lnTo>
                  <a:pt x="588930" y="151066"/>
                </a:lnTo>
                <a:close/>
              </a:path>
              <a:path w="628650" h="268604">
                <a:moveTo>
                  <a:pt x="593502" y="158686"/>
                </a:moveTo>
                <a:lnTo>
                  <a:pt x="35147" y="158686"/>
                </a:lnTo>
                <a:lnTo>
                  <a:pt x="35147" y="151066"/>
                </a:lnTo>
                <a:lnTo>
                  <a:pt x="593502" y="151066"/>
                </a:lnTo>
                <a:lnTo>
                  <a:pt x="593502" y="158686"/>
                </a:lnTo>
                <a:close/>
              </a:path>
              <a:path w="628650" h="268604">
                <a:moveTo>
                  <a:pt x="588930" y="169354"/>
                </a:moveTo>
                <a:lnTo>
                  <a:pt x="39719" y="169354"/>
                </a:lnTo>
                <a:lnTo>
                  <a:pt x="39719" y="158686"/>
                </a:lnTo>
                <a:lnTo>
                  <a:pt x="588930" y="158686"/>
                </a:lnTo>
                <a:lnTo>
                  <a:pt x="588930" y="169354"/>
                </a:lnTo>
                <a:close/>
              </a:path>
              <a:path w="628650" h="268604">
                <a:moveTo>
                  <a:pt x="430244" y="180022"/>
                </a:moveTo>
                <a:lnTo>
                  <a:pt x="199929" y="180022"/>
                </a:lnTo>
                <a:lnTo>
                  <a:pt x="198405" y="169354"/>
                </a:lnTo>
                <a:lnTo>
                  <a:pt x="431768" y="169354"/>
                </a:lnTo>
                <a:lnTo>
                  <a:pt x="430244" y="180022"/>
                </a:lnTo>
                <a:close/>
              </a:path>
              <a:path w="628650" h="268604">
                <a:moveTo>
                  <a:pt x="206025" y="268509"/>
                </a:moveTo>
                <a:lnTo>
                  <a:pt x="15240" y="268509"/>
                </a:lnTo>
                <a:lnTo>
                  <a:pt x="22160" y="243682"/>
                </a:lnTo>
                <a:lnTo>
                  <a:pt x="27098" y="219694"/>
                </a:lnTo>
                <a:lnTo>
                  <a:pt x="30322" y="196849"/>
                </a:lnTo>
                <a:lnTo>
                  <a:pt x="32099" y="175450"/>
                </a:lnTo>
                <a:lnTo>
                  <a:pt x="192214" y="175450"/>
                </a:lnTo>
                <a:lnTo>
                  <a:pt x="206025" y="268509"/>
                </a:lnTo>
                <a:close/>
              </a:path>
              <a:path w="628650" h="268604">
                <a:moveTo>
                  <a:pt x="610266" y="268509"/>
                </a:moveTo>
                <a:lnTo>
                  <a:pt x="422624" y="268509"/>
                </a:lnTo>
                <a:lnTo>
                  <a:pt x="436340" y="175450"/>
                </a:lnTo>
                <a:lnTo>
                  <a:pt x="593502" y="175450"/>
                </a:lnTo>
                <a:lnTo>
                  <a:pt x="595907" y="196849"/>
                </a:lnTo>
                <a:lnTo>
                  <a:pt x="599027" y="219694"/>
                </a:lnTo>
                <a:lnTo>
                  <a:pt x="603575" y="243682"/>
                </a:lnTo>
                <a:lnTo>
                  <a:pt x="610266" y="268509"/>
                </a:lnTo>
                <a:close/>
              </a:path>
              <a:path w="628650" h="268604">
                <a:moveTo>
                  <a:pt x="242601" y="259366"/>
                </a:moveTo>
                <a:lnTo>
                  <a:pt x="210597" y="259366"/>
                </a:lnTo>
                <a:lnTo>
                  <a:pt x="199929" y="187642"/>
                </a:lnTo>
                <a:lnTo>
                  <a:pt x="242601" y="187642"/>
                </a:lnTo>
                <a:lnTo>
                  <a:pt x="242601" y="259366"/>
                </a:lnTo>
                <a:close/>
              </a:path>
              <a:path w="628650" h="268604">
                <a:moveTo>
                  <a:pt x="263937" y="263937"/>
                </a:moveTo>
                <a:lnTo>
                  <a:pt x="247173" y="263937"/>
                </a:lnTo>
                <a:lnTo>
                  <a:pt x="247173" y="187642"/>
                </a:lnTo>
                <a:lnTo>
                  <a:pt x="263937" y="187642"/>
                </a:lnTo>
                <a:lnTo>
                  <a:pt x="263937" y="263937"/>
                </a:lnTo>
                <a:close/>
              </a:path>
              <a:path w="628650" h="268604">
                <a:moveTo>
                  <a:pt x="379952" y="263937"/>
                </a:moveTo>
                <a:lnTo>
                  <a:pt x="364617" y="263937"/>
                </a:lnTo>
                <a:lnTo>
                  <a:pt x="364617" y="187642"/>
                </a:lnTo>
                <a:lnTo>
                  <a:pt x="379952" y="187642"/>
                </a:lnTo>
                <a:lnTo>
                  <a:pt x="379952" y="263937"/>
                </a:lnTo>
                <a:close/>
              </a:path>
              <a:path w="628650" h="268604">
                <a:moveTo>
                  <a:pt x="416528" y="259366"/>
                </a:moveTo>
                <a:lnTo>
                  <a:pt x="386048" y="259366"/>
                </a:lnTo>
                <a:lnTo>
                  <a:pt x="386048" y="187642"/>
                </a:lnTo>
                <a:lnTo>
                  <a:pt x="427196" y="187642"/>
                </a:lnTo>
                <a:lnTo>
                  <a:pt x="416528" y="259366"/>
                </a:lnTo>
                <a:close/>
              </a:path>
              <a:path w="628650" h="268604">
                <a:moveTo>
                  <a:pt x="587406" y="42672"/>
                </a:moveTo>
                <a:lnTo>
                  <a:pt x="41243" y="42672"/>
                </a:lnTo>
                <a:lnTo>
                  <a:pt x="41243" y="30480"/>
                </a:lnTo>
                <a:lnTo>
                  <a:pt x="39719" y="28956"/>
                </a:lnTo>
                <a:lnTo>
                  <a:pt x="39719" y="22860"/>
                </a:lnTo>
                <a:lnTo>
                  <a:pt x="42767" y="19812"/>
                </a:lnTo>
                <a:lnTo>
                  <a:pt x="45815" y="13716"/>
                </a:lnTo>
                <a:lnTo>
                  <a:pt x="48863" y="9144"/>
                </a:lnTo>
                <a:lnTo>
                  <a:pt x="45815" y="4572"/>
                </a:lnTo>
                <a:lnTo>
                  <a:pt x="41243" y="0"/>
                </a:lnTo>
                <a:lnTo>
                  <a:pt x="48863" y="0"/>
                </a:lnTo>
                <a:lnTo>
                  <a:pt x="50387" y="1524"/>
                </a:lnTo>
                <a:lnTo>
                  <a:pt x="51911" y="7620"/>
                </a:lnTo>
                <a:lnTo>
                  <a:pt x="51911" y="10667"/>
                </a:lnTo>
                <a:lnTo>
                  <a:pt x="61055" y="10667"/>
                </a:lnTo>
                <a:lnTo>
                  <a:pt x="62579" y="12192"/>
                </a:lnTo>
                <a:lnTo>
                  <a:pt x="62579" y="13716"/>
                </a:lnTo>
                <a:lnTo>
                  <a:pt x="54959" y="13716"/>
                </a:lnTo>
                <a:lnTo>
                  <a:pt x="48863" y="16764"/>
                </a:lnTo>
                <a:lnTo>
                  <a:pt x="47339" y="18288"/>
                </a:lnTo>
                <a:lnTo>
                  <a:pt x="47339" y="27432"/>
                </a:lnTo>
                <a:lnTo>
                  <a:pt x="51911" y="30480"/>
                </a:lnTo>
                <a:lnTo>
                  <a:pt x="65627" y="30480"/>
                </a:lnTo>
                <a:lnTo>
                  <a:pt x="67151" y="32004"/>
                </a:lnTo>
                <a:lnTo>
                  <a:pt x="67151" y="35051"/>
                </a:lnTo>
                <a:lnTo>
                  <a:pt x="65627" y="36576"/>
                </a:lnTo>
                <a:lnTo>
                  <a:pt x="587406" y="36576"/>
                </a:lnTo>
                <a:lnTo>
                  <a:pt x="587406" y="42672"/>
                </a:lnTo>
                <a:close/>
              </a:path>
              <a:path w="628650" h="268604">
                <a:moveTo>
                  <a:pt x="580802" y="10667"/>
                </a:moveTo>
                <a:lnTo>
                  <a:pt x="576738" y="10667"/>
                </a:lnTo>
                <a:lnTo>
                  <a:pt x="576738" y="7620"/>
                </a:lnTo>
                <a:lnTo>
                  <a:pt x="578262" y="1524"/>
                </a:lnTo>
                <a:lnTo>
                  <a:pt x="579786" y="0"/>
                </a:lnTo>
                <a:lnTo>
                  <a:pt x="585882" y="0"/>
                </a:lnTo>
                <a:lnTo>
                  <a:pt x="584358" y="1524"/>
                </a:lnTo>
                <a:lnTo>
                  <a:pt x="584358" y="3048"/>
                </a:lnTo>
                <a:lnTo>
                  <a:pt x="582834" y="4572"/>
                </a:lnTo>
                <a:lnTo>
                  <a:pt x="579786" y="9144"/>
                </a:lnTo>
                <a:lnTo>
                  <a:pt x="580802" y="10667"/>
                </a:lnTo>
                <a:close/>
              </a:path>
              <a:path w="628650" h="268604">
                <a:moveTo>
                  <a:pt x="61055" y="10667"/>
                </a:moveTo>
                <a:lnTo>
                  <a:pt x="51911" y="10667"/>
                </a:lnTo>
                <a:lnTo>
                  <a:pt x="54959" y="9144"/>
                </a:lnTo>
                <a:lnTo>
                  <a:pt x="61055" y="9144"/>
                </a:lnTo>
                <a:lnTo>
                  <a:pt x="61055" y="10667"/>
                </a:lnTo>
                <a:close/>
              </a:path>
              <a:path w="628650" h="268604">
                <a:moveTo>
                  <a:pt x="587406" y="30480"/>
                </a:moveTo>
                <a:lnTo>
                  <a:pt x="576738" y="30480"/>
                </a:lnTo>
                <a:lnTo>
                  <a:pt x="581310" y="27432"/>
                </a:lnTo>
                <a:lnTo>
                  <a:pt x="581310" y="19812"/>
                </a:lnTo>
                <a:lnTo>
                  <a:pt x="576738" y="15240"/>
                </a:lnTo>
                <a:lnTo>
                  <a:pt x="573690" y="13716"/>
                </a:lnTo>
                <a:lnTo>
                  <a:pt x="566070" y="13716"/>
                </a:lnTo>
                <a:lnTo>
                  <a:pt x="566070" y="10667"/>
                </a:lnTo>
                <a:lnTo>
                  <a:pt x="567594" y="9144"/>
                </a:lnTo>
                <a:lnTo>
                  <a:pt x="572166" y="9144"/>
                </a:lnTo>
                <a:lnTo>
                  <a:pt x="576738" y="10667"/>
                </a:lnTo>
                <a:lnTo>
                  <a:pt x="580802" y="10667"/>
                </a:lnTo>
                <a:lnTo>
                  <a:pt x="582834" y="13716"/>
                </a:lnTo>
                <a:lnTo>
                  <a:pt x="587406" y="22860"/>
                </a:lnTo>
                <a:lnTo>
                  <a:pt x="587406" y="30480"/>
                </a:lnTo>
                <a:close/>
              </a:path>
              <a:path w="628650" h="268604">
                <a:moveTo>
                  <a:pt x="65627" y="30480"/>
                </a:moveTo>
                <a:lnTo>
                  <a:pt x="62579" y="30480"/>
                </a:lnTo>
                <a:lnTo>
                  <a:pt x="64103" y="28956"/>
                </a:lnTo>
                <a:lnTo>
                  <a:pt x="65627" y="28956"/>
                </a:lnTo>
                <a:lnTo>
                  <a:pt x="65627" y="30480"/>
                </a:lnTo>
                <a:close/>
              </a:path>
              <a:path w="628650" h="268604">
                <a:moveTo>
                  <a:pt x="587406" y="36576"/>
                </a:moveTo>
                <a:lnTo>
                  <a:pt x="561498" y="36576"/>
                </a:lnTo>
                <a:lnTo>
                  <a:pt x="561498" y="30480"/>
                </a:lnTo>
                <a:lnTo>
                  <a:pt x="563022" y="28956"/>
                </a:lnTo>
                <a:lnTo>
                  <a:pt x="566070" y="30480"/>
                </a:lnTo>
                <a:lnTo>
                  <a:pt x="587406" y="30480"/>
                </a:lnTo>
                <a:lnTo>
                  <a:pt x="587406" y="36576"/>
                </a:lnTo>
                <a:close/>
              </a:path>
              <a:path w="628650" h="268604">
                <a:moveTo>
                  <a:pt x="569118" y="44196"/>
                </a:moveTo>
                <a:lnTo>
                  <a:pt x="59531" y="44196"/>
                </a:lnTo>
                <a:lnTo>
                  <a:pt x="47339" y="42672"/>
                </a:lnTo>
                <a:lnTo>
                  <a:pt x="579786" y="42672"/>
                </a:lnTo>
                <a:lnTo>
                  <a:pt x="569118" y="44196"/>
                </a:lnTo>
                <a:close/>
              </a:path>
            </a:pathLst>
          </a:custGeom>
          <a:solidFill>
            <a:srgbClr val="21181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7" name="object 377"/>
          <p:cNvPicPr/>
          <p:nvPr/>
        </p:nvPicPr>
        <p:blipFill>
          <a:blip r:embed="rId118" cstate="print"/>
          <a:stretch>
            <a:fillRect/>
          </a:stretch>
        </p:blipFill>
        <p:spPr>
          <a:xfrm>
            <a:off x="4562750" y="155638"/>
            <a:ext cx="111347" cy="106870"/>
          </a:xfrm>
          <a:prstGeom prst="rect">
            <a:avLst/>
          </a:prstGeom>
        </p:spPr>
      </p:pic>
      <p:pic>
        <p:nvPicPr>
          <p:cNvPr id="378" name="object 378"/>
          <p:cNvPicPr/>
          <p:nvPr/>
        </p:nvPicPr>
        <p:blipFill>
          <a:blip r:embed="rId119" cstate="print"/>
          <a:stretch>
            <a:fillRect/>
          </a:stretch>
        </p:blipFill>
        <p:spPr>
          <a:xfrm>
            <a:off x="4721437" y="151066"/>
            <a:ext cx="358521" cy="114490"/>
          </a:xfrm>
          <a:prstGeom prst="rect">
            <a:avLst/>
          </a:prstGeom>
        </p:spPr>
      </p:pic>
      <p:pic>
        <p:nvPicPr>
          <p:cNvPr id="379" name="object 379"/>
          <p:cNvPicPr/>
          <p:nvPr/>
        </p:nvPicPr>
        <p:blipFill>
          <a:blip r:embed="rId120" cstate="print"/>
          <a:stretch>
            <a:fillRect/>
          </a:stretch>
        </p:blipFill>
        <p:spPr>
          <a:xfrm>
            <a:off x="4362820" y="152590"/>
            <a:ext cx="148018" cy="198405"/>
          </a:xfrm>
          <a:prstGeom prst="rect">
            <a:avLst/>
          </a:prstGeom>
        </p:spPr>
      </p:pic>
      <p:pic>
        <p:nvPicPr>
          <p:cNvPr id="380" name="object 380"/>
          <p:cNvPicPr/>
          <p:nvPr/>
        </p:nvPicPr>
        <p:blipFill>
          <a:blip r:embed="rId121" cstate="print"/>
          <a:stretch>
            <a:fillRect/>
          </a:stretch>
        </p:blipFill>
        <p:spPr>
          <a:xfrm>
            <a:off x="1467787" y="7270999"/>
            <a:ext cx="1096236" cy="251850"/>
          </a:xfrm>
          <a:prstGeom prst="rect">
            <a:avLst/>
          </a:prstGeom>
        </p:spPr>
      </p:pic>
      <p:pic>
        <p:nvPicPr>
          <p:cNvPr id="381" name="object 381"/>
          <p:cNvPicPr/>
          <p:nvPr/>
        </p:nvPicPr>
        <p:blipFill>
          <a:blip r:embed="rId122" cstate="print"/>
          <a:stretch>
            <a:fillRect/>
          </a:stretch>
        </p:blipFill>
        <p:spPr>
          <a:xfrm>
            <a:off x="6215052" y="1495520"/>
            <a:ext cx="1100809" cy="461681"/>
          </a:xfrm>
          <a:prstGeom prst="rect">
            <a:avLst/>
          </a:prstGeom>
        </p:spPr>
      </p:pic>
      <p:pic>
        <p:nvPicPr>
          <p:cNvPr id="382" name="object 382"/>
          <p:cNvPicPr/>
          <p:nvPr/>
        </p:nvPicPr>
        <p:blipFill>
          <a:blip r:embed="rId123" cstate="print"/>
          <a:stretch>
            <a:fillRect/>
          </a:stretch>
        </p:blipFill>
        <p:spPr>
          <a:xfrm>
            <a:off x="6063986" y="6798659"/>
            <a:ext cx="1251875" cy="461681"/>
          </a:xfrm>
          <a:prstGeom prst="rect">
            <a:avLst/>
          </a:prstGeom>
        </p:spPr>
      </p:pic>
      <p:pic>
        <p:nvPicPr>
          <p:cNvPr id="383" name="object 383"/>
          <p:cNvPicPr/>
          <p:nvPr/>
        </p:nvPicPr>
        <p:blipFill>
          <a:blip r:embed="rId124" cstate="print"/>
          <a:stretch>
            <a:fillRect/>
          </a:stretch>
        </p:blipFill>
        <p:spPr>
          <a:xfrm>
            <a:off x="5417143" y="1403984"/>
            <a:ext cx="198310" cy="198405"/>
          </a:xfrm>
          <a:prstGeom prst="rect">
            <a:avLst/>
          </a:prstGeom>
        </p:spPr>
      </p:pic>
      <p:pic>
        <p:nvPicPr>
          <p:cNvPr id="384" name="object 384"/>
          <p:cNvPicPr/>
          <p:nvPr/>
        </p:nvPicPr>
        <p:blipFill>
          <a:blip r:embed="rId125" cstate="print"/>
          <a:stretch>
            <a:fillRect/>
          </a:stretch>
        </p:blipFill>
        <p:spPr>
          <a:xfrm>
            <a:off x="5859579" y="1403984"/>
            <a:ext cx="198310" cy="198405"/>
          </a:xfrm>
          <a:prstGeom prst="rect">
            <a:avLst/>
          </a:prstGeom>
        </p:spPr>
      </p:pic>
      <p:pic>
        <p:nvPicPr>
          <p:cNvPr id="385" name="object 385"/>
          <p:cNvPicPr/>
          <p:nvPr/>
        </p:nvPicPr>
        <p:blipFill>
          <a:blip r:embed="rId126" cstate="print"/>
          <a:stretch>
            <a:fillRect/>
          </a:stretch>
        </p:blipFill>
        <p:spPr>
          <a:xfrm>
            <a:off x="5195877" y="1403984"/>
            <a:ext cx="198310" cy="198405"/>
          </a:xfrm>
          <a:prstGeom prst="rect">
            <a:avLst/>
          </a:prstGeom>
        </p:spPr>
      </p:pic>
      <p:pic>
        <p:nvPicPr>
          <p:cNvPr id="386" name="object 386"/>
          <p:cNvPicPr/>
          <p:nvPr/>
        </p:nvPicPr>
        <p:blipFill>
          <a:blip r:embed="rId127" cstate="print"/>
          <a:stretch>
            <a:fillRect/>
          </a:stretch>
        </p:blipFill>
        <p:spPr>
          <a:xfrm>
            <a:off x="5638313" y="1403984"/>
            <a:ext cx="198310" cy="198405"/>
          </a:xfrm>
          <a:prstGeom prst="rect">
            <a:avLst/>
          </a:prstGeom>
        </p:spPr>
      </p:pic>
      <p:pic>
        <p:nvPicPr>
          <p:cNvPr id="387" name="object 387"/>
          <p:cNvPicPr/>
          <p:nvPr/>
        </p:nvPicPr>
        <p:blipFill>
          <a:blip r:embed="rId128" cstate="print"/>
          <a:stretch>
            <a:fillRect/>
          </a:stretch>
        </p:blipFill>
        <p:spPr>
          <a:xfrm>
            <a:off x="7617131" y="1387221"/>
            <a:ext cx="198405" cy="96107"/>
          </a:xfrm>
          <a:prstGeom prst="rect">
            <a:avLst/>
          </a:prstGeom>
        </p:spPr>
      </p:pic>
      <p:grpSp>
        <p:nvGrpSpPr>
          <p:cNvPr id="388" name="object 388"/>
          <p:cNvGrpSpPr/>
          <p:nvPr/>
        </p:nvGrpSpPr>
        <p:grpSpPr>
          <a:xfrm>
            <a:off x="7870402" y="5379434"/>
            <a:ext cx="613410" cy="96520"/>
            <a:chOff x="7870402" y="5379434"/>
            <a:chExt cx="613410" cy="96520"/>
          </a:xfrm>
        </p:grpSpPr>
        <p:pic>
          <p:nvPicPr>
            <p:cNvPr id="389" name="object 389"/>
            <p:cNvPicPr/>
            <p:nvPr/>
          </p:nvPicPr>
          <p:blipFill>
            <a:blip r:embed="rId129" cstate="print"/>
            <a:stretch>
              <a:fillRect/>
            </a:stretch>
          </p:blipFill>
          <p:spPr>
            <a:xfrm>
              <a:off x="7870402" y="5379434"/>
              <a:ext cx="404336" cy="96107"/>
            </a:xfrm>
            <a:prstGeom prst="rect">
              <a:avLst/>
            </a:prstGeom>
          </p:spPr>
        </p:pic>
        <p:sp>
          <p:nvSpPr>
            <p:cNvPr id="390" name="object 390"/>
            <p:cNvSpPr/>
            <p:nvPr/>
          </p:nvSpPr>
          <p:spPr>
            <a:xfrm>
              <a:off x="8303790" y="5384006"/>
              <a:ext cx="60960" cy="86995"/>
            </a:xfrm>
            <a:custGeom>
              <a:avLst/>
              <a:gdLst/>
              <a:ahLst/>
              <a:cxnLst/>
              <a:rect l="l" t="t" r="r" b="b"/>
              <a:pathLst>
                <a:path w="60959" h="86995">
                  <a:moveTo>
                    <a:pt x="15240" y="47339"/>
                  </a:moveTo>
                  <a:lnTo>
                    <a:pt x="0" y="47339"/>
                  </a:lnTo>
                  <a:lnTo>
                    <a:pt x="1524" y="44291"/>
                  </a:lnTo>
                  <a:lnTo>
                    <a:pt x="1524" y="0"/>
                  </a:lnTo>
                  <a:lnTo>
                    <a:pt x="15240" y="0"/>
                  </a:lnTo>
                  <a:lnTo>
                    <a:pt x="13716" y="3048"/>
                  </a:lnTo>
                  <a:lnTo>
                    <a:pt x="13716" y="44291"/>
                  </a:lnTo>
                  <a:lnTo>
                    <a:pt x="15240" y="47339"/>
                  </a:lnTo>
                  <a:close/>
                </a:path>
                <a:path w="60959" h="86995">
                  <a:moveTo>
                    <a:pt x="18288" y="86963"/>
                  </a:moveTo>
                  <a:lnTo>
                    <a:pt x="16764" y="82391"/>
                  </a:lnTo>
                  <a:lnTo>
                    <a:pt x="15240" y="80867"/>
                  </a:lnTo>
                  <a:lnTo>
                    <a:pt x="10668" y="74771"/>
                  </a:lnTo>
                  <a:lnTo>
                    <a:pt x="45743" y="48696"/>
                  </a:lnTo>
                  <a:lnTo>
                    <a:pt x="47244" y="39719"/>
                  </a:lnTo>
                  <a:lnTo>
                    <a:pt x="47244" y="0"/>
                  </a:lnTo>
                  <a:lnTo>
                    <a:pt x="60960" y="0"/>
                  </a:lnTo>
                  <a:lnTo>
                    <a:pt x="60912" y="34130"/>
                  </a:lnTo>
                  <a:lnTo>
                    <a:pt x="60701" y="39719"/>
                  </a:lnTo>
                  <a:lnTo>
                    <a:pt x="60579" y="42945"/>
                  </a:lnTo>
                  <a:lnTo>
                    <a:pt x="38100" y="79343"/>
                  </a:lnTo>
                  <a:lnTo>
                    <a:pt x="32004" y="82391"/>
                  </a:lnTo>
                  <a:lnTo>
                    <a:pt x="18288" y="86963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1" name="object 391"/>
            <p:cNvPicPr/>
            <p:nvPr/>
          </p:nvPicPr>
          <p:blipFill>
            <a:blip r:embed="rId130" cstate="print"/>
            <a:stretch>
              <a:fillRect/>
            </a:stretch>
          </p:blipFill>
          <p:spPr>
            <a:xfrm>
              <a:off x="8396849" y="5387054"/>
              <a:ext cx="86963" cy="83915"/>
            </a:xfrm>
            <a:prstGeom prst="rect">
              <a:avLst/>
            </a:prstGeom>
          </p:spPr>
        </p:pic>
      </p:grpSp>
      <p:pic>
        <p:nvPicPr>
          <p:cNvPr id="392" name="object 392"/>
          <p:cNvPicPr/>
          <p:nvPr/>
        </p:nvPicPr>
        <p:blipFill>
          <a:blip r:embed="rId131" cstate="print"/>
          <a:stretch>
            <a:fillRect/>
          </a:stretch>
        </p:blipFill>
        <p:spPr>
          <a:xfrm>
            <a:off x="7868877" y="4886515"/>
            <a:ext cx="488251" cy="94583"/>
          </a:xfrm>
          <a:prstGeom prst="rect">
            <a:avLst/>
          </a:prstGeom>
        </p:spPr>
      </p:pic>
      <p:grpSp>
        <p:nvGrpSpPr>
          <p:cNvPr id="393" name="object 393"/>
          <p:cNvGrpSpPr/>
          <p:nvPr/>
        </p:nvGrpSpPr>
        <p:grpSpPr>
          <a:xfrm>
            <a:off x="7610840" y="1596294"/>
            <a:ext cx="1188720" cy="3931285"/>
            <a:chOff x="7610840" y="1596294"/>
            <a:chExt cx="1188720" cy="3931285"/>
          </a:xfrm>
        </p:grpSpPr>
        <p:pic>
          <p:nvPicPr>
            <p:cNvPr id="394" name="object 394"/>
            <p:cNvPicPr/>
            <p:nvPr/>
          </p:nvPicPr>
          <p:blipFill>
            <a:blip r:embed="rId132" cstate="print"/>
            <a:stretch>
              <a:fillRect/>
            </a:stretch>
          </p:blipFill>
          <p:spPr>
            <a:xfrm>
              <a:off x="7885737" y="3151346"/>
              <a:ext cx="181546" cy="85439"/>
            </a:xfrm>
            <a:prstGeom prst="rect">
              <a:avLst/>
            </a:prstGeom>
          </p:spPr>
        </p:pic>
        <p:sp>
          <p:nvSpPr>
            <p:cNvPr id="395" name="object 395"/>
            <p:cNvSpPr/>
            <p:nvPr/>
          </p:nvSpPr>
          <p:spPr>
            <a:xfrm>
              <a:off x="8102335" y="3149822"/>
              <a:ext cx="61594" cy="86995"/>
            </a:xfrm>
            <a:custGeom>
              <a:avLst/>
              <a:gdLst/>
              <a:ahLst/>
              <a:cxnLst/>
              <a:rect l="l" t="t" r="r" b="b"/>
              <a:pathLst>
                <a:path w="61595" h="86994">
                  <a:moveTo>
                    <a:pt x="13716" y="86963"/>
                  </a:moveTo>
                  <a:lnTo>
                    <a:pt x="0" y="86963"/>
                  </a:lnTo>
                  <a:lnTo>
                    <a:pt x="0" y="0"/>
                  </a:lnTo>
                  <a:lnTo>
                    <a:pt x="13716" y="0"/>
                  </a:lnTo>
                  <a:lnTo>
                    <a:pt x="13716" y="29051"/>
                  </a:lnTo>
                  <a:lnTo>
                    <a:pt x="36278" y="38766"/>
                  </a:lnTo>
                  <a:lnTo>
                    <a:pt x="41394" y="41243"/>
                  </a:lnTo>
                  <a:lnTo>
                    <a:pt x="13716" y="41243"/>
                  </a:lnTo>
                  <a:lnTo>
                    <a:pt x="13716" y="86963"/>
                  </a:lnTo>
                  <a:close/>
                </a:path>
                <a:path w="61595" h="86994">
                  <a:moveTo>
                    <a:pt x="53435" y="64103"/>
                  </a:moveTo>
                  <a:lnTo>
                    <a:pt x="46218" y="59507"/>
                  </a:lnTo>
                  <a:lnTo>
                    <a:pt x="37992" y="54768"/>
                  </a:lnTo>
                  <a:lnTo>
                    <a:pt x="28320" y="49744"/>
                  </a:lnTo>
                  <a:lnTo>
                    <a:pt x="16764" y="44291"/>
                  </a:lnTo>
                  <a:lnTo>
                    <a:pt x="13716" y="42767"/>
                  </a:lnTo>
                  <a:lnTo>
                    <a:pt x="13716" y="41243"/>
                  </a:lnTo>
                  <a:lnTo>
                    <a:pt x="41394" y="41243"/>
                  </a:lnTo>
                  <a:lnTo>
                    <a:pt x="48528" y="44696"/>
                  </a:lnTo>
                  <a:lnTo>
                    <a:pt x="61055" y="51911"/>
                  </a:lnTo>
                  <a:lnTo>
                    <a:pt x="53435" y="64103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6" name="object 396"/>
            <p:cNvPicPr/>
            <p:nvPr/>
          </p:nvPicPr>
          <p:blipFill>
            <a:blip r:embed="rId133" cstate="print"/>
            <a:stretch>
              <a:fillRect/>
            </a:stretch>
          </p:blipFill>
          <p:spPr>
            <a:xfrm>
              <a:off x="8190823" y="3151346"/>
              <a:ext cx="80867" cy="86963"/>
            </a:xfrm>
            <a:prstGeom prst="rect">
              <a:avLst/>
            </a:prstGeom>
          </p:spPr>
        </p:pic>
        <p:pic>
          <p:nvPicPr>
            <p:cNvPr id="397" name="object 397"/>
            <p:cNvPicPr/>
            <p:nvPr/>
          </p:nvPicPr>
          <p:blipFill>
            <a:blip r:embed="rId134" cstate="print"/>
            <a:stretch>
              <a:fillRect/>
            </a:stretch>
          </p:blipFill>
          <p:spPr>
            <a:xfrm>
              <a:off x="8296073" y="3155918"/>
              <a:ext cx="82391" cy="79343"/>
            </a:xfrm>
            <a:prstGeom prst="rect">
              <a:avLst/>
            </a:prstGeom>
          </p:spPr>
        </p:pic>
        <p:pic>
          <p:nvPicPr>
            <p:cNvPr id="398" name="object 398"/>
            <p:cNvPicPr/>
            <p:nvPr/>
          </p:nvPicPr>
          <p:blipFill>
            <a:blip r:embed="rId135" cstate="print"/>
            <a:stretch>
              <a:fillRect/>
            </a:stretch>
          </p:blipFill>
          <p:spPr>
            <a:xfrm>
              <a:off x="7610840" y="1596294"/>
              <a:ext cx="1188724" cy="3931253"/>
            </a:xfrm>
            <a:prstGeom prst="rect">
              <a:avLst/>
            </a:prstGeom>
          </p:spPr>
        </p:pic>
        <p:sp>
          <p:nvSpPr>
            <p:cNvPr id="399" name="object 399"/>
            <p:cNvSpPr/>
            <p:nvPr/>
          </p:nvSpPr>
          <p:spPr>
            <a:xfrm>
              <a:off x="7893344" y="1657349"/>
              <a:ext cx="281305" cy="580390"/>
            </a:xfrm>
            <a:custGeom>
              <a:avLst/>
              <a:gdLst/>
              <a:ahLst/>
              <a:cxnLst/>
              <a:rect l="l" t="t" r="r" b="b"/>
              <a:pathLst>
                <a:path w="281304" h="580389">
                  <a:moveTo>
                    <a:pt x="60960" y="51816"/>
                  </a:moveTo>
                  <a:lnTo>
                    <a:pt x="48653" y="44602"/>
                  </a:lnTo>
                  <a:lnTo>
                    <a:pt x="36766" y="38671"/>
                  </a:lnTo>
                  <a:lnTo>
                    <a:pt x="25171" y="33604"/>
                  </a:lnTo>
                  <a:lnTo>
                    <a:pt x="13716" y="28956"/>
                  </a:lnTo>
                  <a:lnTo>
                    <a:pt x="13716" y="3048"/>
                  </a:lnTo>
                  <a:lnTo>
                    <a:pt x="15240" y="0"/>
                  </a:lnTo>
                  <a:lnTo>
                    <a:pt x="0" y="0"/>
                  </a:lnTo>
                  <a:lnTo>
                    <a:pt x="1524" y="1524"/>
                  </a:lnTo>
                  <a:lnTo>
                    <a:pt x="1524" y="83921"/>
                  </a:lnTo>
                  <a:lnTo>
                    <a:pt x="0" y="86969"/>
                  </a:lnTo>
                  <a:lnTo>
                    <a:pt x="15240" y="86969"/>
                  </a:lnTo>
                  <a:lnTo>
                    <a:pt x="13716" y="83921"/>
                  </a:lnTo>
                  <a:lnTo>
                    <a:pt x="13716" y="41148"/>
                  </a:lnTo>
                  <a:lnTo>
                    <a:pt x="16764" y="44196"/>
                  </a:lnTo>
                  <a:lnTo>
                    <a:pt x="29133" y="49669"/>
                  </a:lnTo>
                  <a:lnTo>
                    <a:pt x="39052" y="54724"/>
                  </a:lnTo>
                  <a:lnTo>
                    <a:pt x="46990" y="59499"/>
                  </a:lnTo>
                  <a:lnTo>
                    <a:pt x="53340" y="64109"/>
                  </a:lnTo>
                  <a:lnTo>
                    <a:pt x="60960" y="51816"/>
                  </a:lnTo>
                  <a:close/>
                </a:path>
                <a:path w="281304" h="580389">
                  <a:moveTo>
                    <a:pt x="134213" y="564642"/>
                  </a:moveTo>
                  <a:lnTo>
                    <a:pt x="122021" y="564642"/>
                  </a:lnTo>
                  <a:lnTo>
                    <a:pt x="122021" y="579882"/>
                  </a:lnTo>
                  <a:lnTo>
                    <a:pt x="134213" y="579882"/>
                  </a:lnTo>
                  <a:lnTo>
                    <a:pt x="134213" y="564642"/>
                  </a:lnTo>
                  <a:close/>
                </a:path>
                <a:path w="281304" h="580389">
                  <a:moveTo>
                    <a:pt x="166319" y="509689"/>
                  </a:moveTo>
                  <a:lnTo>
                    <a:pt x="134213" y="509689"/>
                  </a:lnTo>
                  <a:lnTo>
                    <a:pt x="134213" y="503593"/>
                  </a:lnTo>
                  <a:lnTo>
                    <a:pt x="122021" y="503593"/>
                  </a:lnTo>
                  <a:lnTo>
                    <a:pt x="122021" y="509689"/>
                  </a:lnTo>
                  <a:lnTo>
                    <a:pt x="91541" y="509689"/>
                  </a:lnTo>
                  <a:lnTo>
                    <a:pt x="91541" y="518579"/>
                  </a:lnTo>
                  <a:lnTo>
                    <a:pt x="91541" y="524929"/>
                  </a:lnTo>
                  <a:lnTo>
                    <a:pt x="91541" y="533819"/>
                  </a:lnTo>
                  <a:lnTo>
                    <a:pt x="91541" y="540169"/>
                  </a:lnTo>
                  <a:lnTo>
                    <a:pt x="91541" y="549059"/>
                  </a:lnTo>
                  <a:lnTo>
                    <a:pt x="166319" y="549059"/>
                  </a:lnTo>
                  <a:lnTo>
                    <a:pt x="166319" y="540169"/>
                  </a:lnTo>
                  <a:lnTo>
                    <a:pt x="166319" y="534073"/>
                  </a:lnTo>
                  <a:lnTo>
                    <a:pt x="154127" y="534073"/>
                  </a:lnTo>
                  <a:lnTo>
                    <a:pt x="154127" y="540169"/>
                  </a:lnTo>
                  <a:lnTo>
                    <a:pt x="134213" y="540169"/>
                  </a:lnTo>
                  <a:lnTo>
                    <a:pt x="134213" y="534073"/>
                  </a:lnTo>
                  <a:lnTo>
                    <a:pt x="122021" y="534073"/>
                  </a:lnTo>
                  <a:lnTo>
                    <a:pt x="122021" y="540169"/>
                  </a:lnTo>
                  <a:lnTo>
                    <a:pt x="103733" y="540169"/>
                  </a:lnTo>
                  <a:lnTo>
                    <a:pt x="103733" y="533819"/>
                  </a:lnTo>
                  <a:lnTo>
                    <a:pt x="166319" y="533819"/>
                  </a:lnTo>
                  <a:lnTo>
                    <a:pt x="166319" y="524929"/>
                  </a:lnTo>
                  <a:lnTo>
                    <a:pt x="166319" y="518833"/>
                  </a:lnTo>
                  <a:lnTo>
                    <a:pt x="154127" y="518833"/>
                  </a:lnTo>
                  <a:lnTo>
                    <a:pt x="154127" y="524929"/>
                  </a:lnTo>
                  <a:lnTo>
                    <a:pt x="134213" y="524929"/>
                  </a:lnTo>
                  <a:lnTo>
                    <a:pt x="134213" y="518833"/>
                  </a:lnTo>
                  <a:lnTo>
                    <a:pt x="122021" y="518833"/>
                  </a:lnTo>
                  <a:lnTo>
                    <a:pt x="122021" y="524929"/>
                  </a:lnTo>
                  <a:lnTo>
                    <a:pt x="103733" y="524929"/>
                  </a:lnTo>
                  <a:lnTo>
                    <a:pt x="103733" y="518579"/>
                  </a:lnTo>
                  <a:lnTo>
                    <a:pt x="166319" y="518579"/>
                  </a:lnTo>
                  <a:lnTo>
                    <a:pt x="166319" y="509689"/>
                  </a:lnTo>
                  <a:close/>
                </a:path>
                <a:path w="281304" h="580389">
                  <a:moveTo>
                    <a:pt x="173939" y="492925"/>
                  </a:moveTo>
                  <a:lnTo>
                    <a:pt x="172415" y="492925"/>
                  </a:lnTo>
                  <a:lnTo>
                    <a:pt x="167843" y="494449"/>
                  </a:lnTo>
                  <a:lnTo>
                    <a:pt x="134213" y="494449"/>
                  </a:lnTo>
                  <a:lnTo>
                    <a:pt x="134213" y="483781"/>
                  </a:lnTo>
                  <a:lnTo>
                    <a:pt x="122021" y="483781"/>
                  </a:lnTo>
                  <a:lnTo>
                    <a:pt x="122021" y="494449"/>
                  </a:lnTo>
                  <a:lnTo>
                    <a:pt x="88747" y="494449"/>
                  </a:lnTo>
                  <a:lnTo>
                    <a:pt x="88747" y="493179"/>
                  </a:lnTo>
                  <a:lnTo>
                    <a:pt x="83921" y="493179"/>
                  </a:lnTo>
                  <a:lnTo>
                    <a:pt x="83921" y="494449"/>
                  </a:lnTo>
                  <a:lnTo>
                    <a:pt x="83921" y="503339"/>
                  </a:lnTo>
                  <a:lnTo>
                    <a:pt x="173939" y="503339"/>
                  </a:lnTo>
                  <a:lnTo>
                    <a:pt x="173939" y="494449"/>
                  </a:lnTo>
                  <a:lnTo>
                    <a:pt x="173939" y="492925"/>
                  </a:lnTo>
                  <a:close/>
                </a:path>
                <a:path w="281304" h="580389">
                  <a:moveTo>
                    <a:pt x="175463" y="564642"/>
                  </a:moveTo>
                  <a:lnTo>
                    <a:pt x="169367" y="564642"/>
                  </a:lnTo>
                  <a:lnTo>
                    <a:pt x="172415" y="566166"/>
                  </a:lnTo>
                  <a:lnTo>
                    <a:pt x="175463" y="566166"/>
                  </a:lnTo>
                  <a:lnTo>
                    <a:pt x="175463" y="564642"/>
                  </a:lnTo>
                  <a:close/>
                </a:path>
                <a:path w="281304" h="580389">
                  <a:moveTo>
                    <a:pt x="175463" y="555409"/>
                  </a:moveTo>
                  <a:lnTo>
                    <a:pt x="134213" y="555409"/>
                  </a:lnTo>
                  <a:lnTo>
                    <a:pt x="134213" y="549402"/>
                  </a:lnTo>
                  <a:lnTo>
                    <a:pt x="122021" y="549402"/>
                  </a:lnTo>
                  <a:lnTo>
                    <a:pt x="122021" y="555409"/>
                  </a:lnTo>
                  <a:lnTo>
                    <a:pt x="82397" y="555409"/>
                  </a:lnTo>
                  <a:lnTo>
                    <a:pt x="82397" y="564299"/>
                  </a:lnTo>
                  <a:lnTo>
                    <a:pt x="82397" y="565569"/>
                  </a:lnTo>
                  <a:lnTo>
                    <a:pt x="89166" y="565569"/>
                  </a:lnTo>
                  <a:lnTo>
                    <a:pt x="89166" y="564299"/>
                  </a:lnTo>
                  <a:lnTo>
                    <a:pt x="175463" y="564299"/>
                  </a:lnTo>
                  <a:lnTo>
                    <a:pt x="175463" y="555409"/>
                  </a:lnTo>
                  <a:close/>
                </a:path>
                <a:path w="281304" h="580389">
                  <a:moveTo>
                    <a:pt x="273088" y="486829"/>
                  </a:moveTo>
                  <a:lnTo>
                    <a:pt x="270040" y="486829"/>
                  </a:lnTo>
                  <a:lnTo>
                    <a:pt x="266992" y="488353"/>
                  </a:lnTo>
                  <a:lnTo>
                    <a:pt x="260896" y="488353"/>
                  </a:lnTo>
                  <a:lnTo>
                    <a:pt x="260896" y="497497"/>
                  </a:lnTo>
                  <a:lnTo>
                    <a:pt x="260896" y="500545"/>
                  </a:lnTo>
                  <a:lnTo>
                    <a:pt x="260896" y="508165"/>
                  </a:lnTo>
                  <a:lnTo>
                    <a:pt x="260896" y="512737"/>
                  </a:lnTo>
                  <a:lnTo>
                    <a:pt x="231838" y="512737"/>
                  </a:lnTo>
                  <a:lnTo>
                    <a:pt x="231838" y="508165"/>
                  </a:lnTo>
                  <a:lnTo>
                    <a:pt x="260896" y="508165"/>
                  </a:lnTo>
                  <a:lnTo>
                    <a:pt x="260896" y="500545"/>
                  </a:lnTo>
                  <a:lnTo>
                    <a:pt x="231838" y="500545"/>
                  </a:lnTo>
                  <a:lnTo>
                    <a:pt x="231838" y="497497"/>
                  </a:lnTo>
                  <a:lnTo>
                    <a:pt x="260896" y="497497"/>
                  </a:lnTo>
                  <a:lnTo>
                    <a:pt x="260896" y="488353"/>
                  </a:lnTo>
                  <a:lnTo>
                    <a:pt x="227266" y="488353"/>
                  </a:lnTo>
                  <a:lnTo>
                    <a:pt x="224218" y="486829"/>
                  </a:lnTo>
                  <a:lnTo>
                    <a:pt x="221170" y="486829"/>
                  </a:lnTo>
                  <a:lnTo>
                    <a:pt x="221170" y="521881"/>
                  </a:lnTo>
                  <a:lnTo>
                    <a:pt x="273088" y="521881"/>
                  </a:lnTo>
                  <a:lnTo>
                    <a:pt x="271564" y="518833"/>
                  </a:lnTo>
                  <a:lnTo>
                    <a:pt x="271564" y="512737"/>
                  </a:lnTo>
                  <a:lnTo>
                    <a:pt x="271564" y="508165"/>
                  </a:lnTo>
                  <a:lnTo>
                    <a:pt x="271564" y="500545"/>
                  </a:lnTo>
                  <a:lnTo>
                    <a:pt x="271564" y="497497"/>
                  </a:lnTo>
                  <a:lnTo>
                    <a:pt x="271564" y="489877"/>
                  </a:lnTo>
                  <a:lnTo>
                    <a:pt x="272326" y="488353"/>
                  </a:lnTo>
                  <a:lnTo>
                    <a:pt x="273088" y="486829"/>
                  </a:lnTo>
                  <a:close/>
                </a:path>
                <a:path w="281304" h="580389">
                  <a:moveTo>
                    <a:pt x="280708" y="524929"/>
                  </a:moveTo>
                  <a:lnTo>
                    <a:pt x="215074" y="524929"/>
                  </a:lnTo>
                  <a:lnTo>
                    <a:pt x="215074" y="535597"/>
                  </a:lnTo>
                  <a:lnTo>
                    <a:pt x="218122" y="535597"/>
                  </a:lnTo>
                  <a:lnTo>
                    <a:pt x="219646" y="534073"/>
                  </a:lnTo>
                  <a:lnTo>
                    <a:pt x="227266" y="534073"/>
                  </a:lnTo>
                  <a:lnTo>
                    <a:pt x="224218" y="538645"/>
                  </a:lnTo>
                  <a:lnTo>
                    <a:pt x="219646" y="541693"/>
                  </a:lnTo>
                  <a:lnTo>
                    <a:pt x="215074" y="544830"/>
                  </a:lnTo>
                  <a:lnTo>
                    <a:pt x="215074" y="541693"/>
                  </a:lnTo>
                  <a:lnTo>
                    <a:pt x="215074" y="538645"/>
                  </a:lnTo>
                  <a:lnTo>
                    <a:pt x="212026" y="540169"/>
                  </a:lnTo>
                  <a:lnTo>
                    <a:pt x="210502" y="540169"/>
                  </a:lnTo>
                  <a:lnTo>
                    <a:pt x="207454" y="541693"/>
                  </a:lnTo>
                  <a:lnTo>
                    <a:pt x="207454" y="520357"/>
                  </a:lnTo>
                  <a:lnTo>
                    <a:pt x="216598" y="520357"/>
                  </a:lnTo>
                  <a:lnTo>
                    <a:pt x="216598" y="509689"/>
                  </a:lnTo>
                  <a:lnTo>
                    <a:pt x="207454" y="509689"/>
                  </a:lnTo>
                  <a:lnTo>
                    <a:pt x="207454" y="488353"/>
                  </a:lnTo>
                  <a:lnTo>
                    <a:pt x="208978" y="485305"/>
                  </a:lnTo>
                  <a:lnTo>
                    <a:pt x="196786" y="485305"/>
                  </a:lnTo>
                  <a:lnTo>
                    <a:pt x="196786" y="509689"/>
                  </a:lnTo>
                  <a:lnTo>
                    <a:pt x="186118" y="509689"/>
                  </a:lnTo>
                  <a:lnTo>
                    <a:pt x="186118" y="520357"/>
                  </a:lnTo>
                  <a:lnTo>
                    <a:pt x="196786" y="520357"/>
                  </a:lnTo>
                  <a:lnTo>
                    <a:pt x="196786" y="547878"/>
                  </a:lnTo>
                  <a:lnTo>
                    <a:pt x="187642" y="550926"/>
                  </a:lnTo>
                  <a:lnTo>
                    <a:pt x="186118" y="550926"/>
                  </a:lnTo>
                  <a:lnTo>
                    <a:pt x="187642" y="563118"/>
                  </a:lnTo>
                  <a:lnTo>
                    <a:pt x="189166" y="563118"/>
                  </a:lnTo>
                  <a:lnTo>
                    <a:pt x="190690" y="561594"/>
                  </a:lnTo>
                  <a:lnTo>
                    <a:pt x="199834" y="557022"/>
                  </a:lnTo>
                  <a:lnTo>
                    <a:pt x="204406" y="555498"/>
                  </a:lnTo>
                  <a:lnTo>
                    <a:pt x="210502" y="550926"/>
                  </a:lnTo>
                  <a:lnTo>
                    <a:pt x="213550" y="553974"/>
                  </a:lnTo>
                  <a:lnTo>
                    <a:pt x="215074" y="557022"/>
                  </a:lnTo>
                  <a:lnTo>
                    <a:pt x="221170" y="553974"/>
                  </a:lnTo>
                  <a:lnTo>
                    <a:pt x="227266" y="547878"/>
                  </a:lnTo>
                  <a:lnTo>
                    <a:pt x="234886" y="547878"/>
                  </a:lnTo>
                  <a:lnTo>
                    <a:pt x="230886" y="552196"/>
                  </a:lnTo>
                  <a:lnTo>
                    <a:pt x="225742" y="556069"/>
                  </a:lnTo>
                  <a:lnTo>
                    <a:pt x="219456" y="559676"/>
                  </a:lnTo>
                  <a:lnTo>
                    <a:pt x="212026" y="563118"/>
                  </a:lnTo>
                  <a:lnTo>
                    <a:pt x="216598" y="567690"/>
                  </a:lnTo>
                  <a:lnTo>
                    <a:pt x="247180" y="547878"/>
                  </a:lnTo>
                  <a:lnTo>
                    <a:pt x="253276" y="547878"/>
                  </a:lnTo>
                  <a:lnTo>
                    <a:pt x="250228" y="553974"/>
                  </a:lnTo>
                  <a:lnTo>
                    <a:pt x="247180" y="558546"/>
                  </a:lnTo>
                  <a:lnTo>
                    <a:pt x="242608" y="561594"/>
                  </a:lnTo>
                  <a:lnTo>
                    <a:pt x="236512" y="566166"/>
                  </a:lnTo>
                  <a:lnTo>
                    <a:pt x="231838" y="569214"/>
                  </a:lnTo>
                  <a:lnTo>
                    <a:pt x="222694" y="572262"/>
                  </a:lnTo>
                  <a:lnTo>
                    <a:pt x="227266" y="575310"/>
                  </a:lnTo>
                  <a:lnTo>
                    <a:pt x="228790" y="576834"/>
                  </a:lnTo>
                  <a:lnTo>
                    <a:pt x="230314" y="579882"/>
                  </a:lnTo>
                  <a:lnTo>
                    <a:pt x="238036" y="576834"/>
                  </a:lnTo>
                  <a:lnTo>
                    <a:pt x="242608" y="573786"/>
                  </a:lnTo>
                  <a:lnTo>
                    <a:pt x="248704" y="569214"/>
                  </a:lnTo>
                  <a:lnTo>
                    <a:pt x="250228" y="572262"/>
                  </a:lnTo>
                  <a:lnTo>
                    <a:pt x="250228" y="578358"/>
                  </a:lnTo>
                  <a:lnTo>
                    <a:pt x="271564" y="578358"/>
                  </a:lnTo>
                  <a:lnTo>
                    <a:pt x="276910" y="559676"/>
                  </a:lnTo>
                  <a:lnTo>
                    <a:pt x="277012" y="558546"/>
                  </a:lnTo>
                  <a:lnTo>
                    <a:pt x="277380" y="554456"/>
                  </a:lnTo>
                  <a:lnTo>
                    <a:pt x="277456" y="552196"/>
                  </a:lnTo>
                  <a:lnTo>
                    <a:pt x="277571" y="547878"/>
                  </a:lnTo>
                  <a:lnTo>
                    <a:pt x="277660" y="544830"/>
                  </a:lnTo>
                  <a:lnTo>
                    <a:pt x="277660" y="540169"/>
                  </a:lnTo>
                  <a:lnTo>
                    <a:pt x="279184" y="538645"/>
                  </a:lnTo>
                  <a:lnTo>
                    <a:pt x="266992" y="538645"/>
                  </a:lnTo>
                  <a:lnTo>
                    <a:pt x="266992" y="547878"/>
                  </a:lnTo>
                  <a:lnTo>
                    <a:pt x="266992" y="560070"/>
                  </a:lnTo>
                  <a:lnTo>
                    <a:pt x="265468" y="563118"/>
                  </a:lnTo>
                  <a:lnTo>
                    <a:pt x="265468" y="567690"/>
                  </a:lnTo>
                  <a:lnTo>
                    <a:pt x="263944" y="569214"/>
                  </a:lnTo>
                  <a:lnTo>
                    <a:pt x="253276" y="569214"/>
                  </a:lnTo>
                  <a:lnTo>
                    <a:pt x="248704" y="567690"/>
                  </a:lnTo>
                  <a:lnTo>
                    <a:pt x="256324" y="561594"/>
                  </a:lnTo>
                  <a:lnTo>
                    <a:pt x="259372" y="557022"/>
                  </a:lnTo>
                  <a:lnTo>
                    <a:pt x="263944" y="547878"/>
                  </a:lnTo>
                  <a:lnTo>
                    <a:pt x="266992" y="547878"/>
                  </a:lnTo>
                  <a:lnTo>
                    <a:pt x="266992" y="538645"/>
                  </a:lnTo>
                  <a:lnTo>
                    <a:pt x="234886" y="538645"/>
                  </a:lnTo>
                  <a:lnTo>
                    <a:pt x="236512" y="537121"/>
                  </a:lnTo>
                  <a:lnTo>
                    <a:pt x="238036" y="537121"/>
                  </a:lnTo>
                  <a:lnTo>
                    <a:pt x="238036" y="534073"/>
                  </a:lnTo>
                  <a:lnTo>
                    <a:pt x="274612" y="534073"/>
                  </a:lnTo>
                  <a:lnTo>
                    <a:pt x="277660" y="535597"/>
                  </a:lnTo>
                  <a:lnTo>
                    <a:pt x="280708" y="535597"/>
                  </a:lnTo>
                  <a:lnTo>
                    <a:pt x="280708" y="534073"/>
                  </a:lnTo>
                  <a:lnTo>
                    <a:pt x="280708" y="524929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0" name="object 400"/>
            <p:cNvPicPr/>
            <p:nvPr/>
          </p:nvPicPr>
          <p:blipFill>
            <a:blip r:embed="rId136" cstate="print"/>
            <a:stretch>
              <a:fillRect/>
            </a:stretch>
          </p:blipFill>
          <p:spPr>
            <a:xfrm>
              <a:off x="7975748" y="1655826"/>
              <a:ext cx="85439" cy="90011"/>
            </a:xfrm>
            <a:prstGeom prst="rect">
              <a:avLst/>
            </a:prstGeom>
          </p:spPr>
        </p:pic>
        <p:pic>
          <p:nvPicPr>
            <p:cNvPr id="401" name="object 401"/>
            <p:cNvPicPr/>
            <p:nvPr/>
          </p:nvPicPr>
          <p:blipFill>
            <a:blip r:embed="rId137" cstate="print"/>
            <a:stretch>
              <a:fillRect/>
            </a:stretch>
          </p:blipFill>
          <p:spPr>
            <a:xfrm>
              <a:off x="8094715" y="1658874"/>
              <a:ext cx="73247" cy="85439"/>
            </a:xfrm>
            <a:prstGeom prst="rect">
              <a:avLst/>
            </a:prstGeom>
          </p:spPr>
        </p:pic>
        <p:sp>
          <p:nvSpPr>
            <p:cNvPr id="402" name="object 402"/>
            <p:cNvSpPr/>
            <p:nvPr/>
          </p:nvSpPr>
          <p:spPr>
            <a:xfrm>
              <a:off x="7977266" y="4138802"/>
              <a:ext cx="186690" cy="86995"/>
            </a:xfrm>
            <a:custGeom>
              <a:avLst/>
              <a:gdLst/>
              <a:ahLst/>
              <a:cxnLst/>
              <a:rect l="l" t="t" r="r" b="b"/>
              <a:pathLst>
                <a:path w="186690" h="86995">
                  <a:moveTo>
                    <a:pt x="88493" y="36576"/>
                  </a:moveTo>
                  <a:lnTo>
                    <a:pt x="0" y="36576"/>
                  </a:lnTo>
                  <a:lnTo>
                    <a:pt x="0" y="50292"/>
                  </a:lnTo>
                  <a:lnTo>
                    <a:pt x="88493" y="50292"/>
                  </a:lnTo>
                  <a:lnTo>
                    <a:pt x="88493" y="36576"/>
                  </a:lnTo>
                  <a:close/>
                </a:path>
                <a:path w="186690" h="86995">
                  <a:moveTo>
                    <a:pt x="186118" y="51917"/>
                  </a:moveTo>
                  <a:lnTo>
                    <a:pt x="173596" y="44704"/>
                  </a:lnTo>
                  <a:lnTo>
                    <a:pt x="166458" y="41249"/>
                  </a:lnTo>
                  <a:lnTo>
                    <a:pt x="161340" y="38773"/>
                  </a:lnTo>
                  <a:lnTo>
                    <a:pt x="138785" y="29057"/>
                  </a:lnTo>
                  <a:lnTo>
                    <a:pt x="138785" y="0"/>
                  </a:lnTo>
                  <a:lnTo>
                    <a:pt x="125069" y="0"/>
                  </a:lnTo>
                  <a:lnTo>
                    <a:pt x="125069" y="86969"/>
                  </a:lnTo>
                  <a:lnTo>
                    <a:pt x="138785" y="86969"/>
                  </a:lnTo>
                  <a:lnTo>
                    <a:pt x="138785" y="42773"/>
                  </a:lnTo>
                  <a:lnTo>
                    <a:pt x="141833" y="44297"/>
                  </a:lnTo>
                  <a:lnTo>
                    <a:pt x="153377" y="49745"/>
                  </a:lnTo>
                  <a:lnTo>
                    <a:pt x="163055" y="54775"/>
                  </a:lnTo>
                  <a:lnTo>
                    <a:pt x="171284" y="59512"/>
                  </a:lnTo>
                  <a:lnTo>
                    <a:pt x="178498" y="64109"/>
                  </a:lnTo>
                  <a:lnTo>
                    <a:pt x="186118" y="51917"/>
                  </a:lnTo>
                  <a:close/>
                </a:path>
              </a:pathLst>
            </a:custGeom>
            <a:solidFill>
              <a:srgbClr val="21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3" name="object 403"/>
            <p:cNvPicPr/>
            <p:nvPr/>
          </p:nvPicPr>
          <p:blipFill>
            <a:blip r:embed="rId138" cstate="print"/>
            <a:stretch>
              <a:fillRect/>
            </a:stretch>
          </p:blipFill>
          <p:spPr>
            <a:xfrm>
              <a:off x="8186279" y="4143279"/>
              <a:ext cx="88457" cy="82486"/>
            </a:xfrm>
            <a:prstGeom prst="rect">
              <a:avLst/>
            </a:prstGeom>
          </p:spPr>
        </p:pic>
        <p:pic>
          <p:nvPicPr>
            <p:cNvPr id="404" name="object 404"/>
            <p:cNvPicPr/>
            <p:nvPr/>
          </p:nvPicPr>
          <p:blipFill>
            <a:blip r:embed="rId139" cstate="print"/>
            <a:stretch>
              <a:fillRect/>
            </a:stretch>
          </p:blipFill>
          <p:spPr>
            <a:xfrm>
              <a:off x="8303789" y="4137183"/>
              <a:ext cx="64008" cy="90106"/>
            </a:xfrm>
            <a:prstGeom prst="rect">
              <a:avLst/>
            </a:prstGeom>
          </p:spPr>
        </p:pic>
        <p:pic>
          <p:nvPicPr>
            <p:cNvPr id="405" name="object 405"/>
            <p:cNvPicPr/>
            <p:nvPr/>
          </p:nvPicPr>
          <p:blipFill>
            <a:blip r:embed="rId140" cstate="print"/>
            <a:stretch>
              <a:fillRect/>
            </a:stretch>
          </p:blipFill>
          <p:spPr>
            <a:xfrm>
              <a:off x="8396965" y="4134135"/>
              <a:ext cx="92942" cy="91630"/>
            </a:xfrm>
            <a:prstGeom prst="rect">
              <a:avLst/>
            </a:prstGeom>
          </p:spPr>
        </p:pic>
      </p:grpSp>
      <p:cxnSp>
        <p:nvCxnSpPr>
          <p:cNvPr id="407" name="直線コネクタ 406">
            <a:extLst>
              <a:ext uri="{FF2B5EF4-FFF2-40B4-BE49-F238E27FC236}">
                <a16:creationId xmlns:a16="http://schemas.microsoft.com/office/drawing/2014/main" id="{CAB295C4-5162-636D-256D-ABD20BA9684B}"/>
              </a:ext>
            </a:extLst>
          </p:cNvPr>
          <p:cNvCxnSpPr>
            <a:cxnSpLocks/>
          </p:cNvCxnSpPr>
          <p:nvPr/>
        </p:nvCxnSpPr>
        <p:spPr>
          <a:xfrm flipH="1">
            <a:off x="3174909" y="1419225"/>
            <a:ext cx="1115122" cy="4835111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直線コネクタ 407">
            <a:extLst>
              <a:ext uri="{FF2B5EF4-FFF2-40B4-BE49-F238E27FC236}">
                <a16:creationId xmlns:a16="http://schemas.microsoft.com/office/drawing/2014/main" id="{D7B61136-99EB-4128-12C3-4806F0B80340}"/>
              </a:ext>
            </a:extLst>
          </p:cNvPr>
          <p:cNvCxnSpPr>
            <a:cxnSpLocks/>
          </p:cNvCxnSpPr>
          <p:nvPr/>
        </p:nvCxnSpPr>
        <p:spPr>
          <a:xfrm flipH="1">
            <a:off x="3105297" y="1370695"/>
            <a:ext cx="54500" cy="962930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直線コネクタ 410">
            <a:extLst>
              <a:ext uri="{FF2B5EF4-FFF2-40B4-BE49-F238E27FC236}">
                <a16:creationId xmlns:a16="http://schemas.microsoft.com/office/drawing/2014/main" id="{2F8091F2-3CB0-8579-67BC-29E5E137F164}"/>
              </a:ext>
            </a:extLst>
          </p:cNvPr>
          <p:cNvCxnSpPr>
            <a:cxnSpLocks/>
          </p:cNvCxnSpPr>
          <p:nvPr/>
        </p:nvCxnSpPr>
        <p:spPr>
          <a:xfrm flipH="1">
            <a:off x="1673055" y="4212507"/>
            <a:ext cx="22098" cy="417379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直線コネクタ 412">
            <a:extLst>
              <a:ext uri="{FF2B5EF4-FFF2-40B4-BE49-F238E27FC236}">
                <a16:creationId xmlns:a16="http://schemas.microsoft.com/office/drawing/2014/main" id="{18DB68DE-EEF0-93C5-388B-AC701AD59D76}"/>
              </a:ext>
            </a:extLst>
          </p:cNvPr>
          <p:cNvCxnSpPr>
            <a:cxnSpLocks/>
          </p:cNvCxnSpPr>
          <p:nvPr/>
        </p:nvCxnSpPr>
        <p:spPr>
          <a:xfrm flipH="1">
            <a:off x="2134930" y="4691532"/>
            <a:ext cx="173072" cy="1223493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直線コネクタ 414">
            <a:extLst>
              <a:ext uri="{FF2B5EF4-FFF2-40B4-BE49-F238E27FC236}">
                <a16:creationId xmlns:a16="http://schemas.microsoft.com/office/drawing/2014/main" id="{1F6A4428-27DE-4B12-FD1F-3114E399ECC6}"/>
              </a:ext>
            </a:extLst>
          </p:cNvPr>
          <p:cNvCxnSpPr>
            <a:cxnSpLocks/>
          </p:cNvCxnSpPr>
          <p:nvPr/>
        </p:nvCxnSpPr>
        <p:spPr>
          <a:xfrm flipH="1">
            <a:off x="2349500" y="2714625"/>
            <a:ext cx="76200" cy="1524000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直線コネクタ 417">
            <a:extLst>
              <a:ext uri="{FF2B5EF4-FFF2-40B4-BE49-F238E27FC236}">
                <a16:creationId xmlns:a16="http://schemas.microsoft.com/office/drawing/2014/main" id="{6320AEF2-AC00-3C3B-ED9C-5A22D1E67939}"/>
              </a:ext>
            </a:extLst>
          </p:cNvPr>
          <p:cNvCxnSpPr>
            <a:cxnSpLocks/>
          </p:cNvCxnSpPr>
          <p:nvPr/>
        </p:nvCxnSpPr>
        <p:spPr>
          <a:xfrm flipH="1">
            <a:off x="2273300" y="2349150"/>
            <a:ext cx="862558" cy="0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直線コネクタ 424">
            <a:extLst>
              <a:ext uri="{FF2B5EF4-FFF2-40B4-BE49-F238E27FC236}">
                <a16:creationId xmlns:a16="http://schemas.microsoft.com/office/drawing/2014/main" id="{68CA283B-4E3F-1607-2C0F-381670F33B21}"/>
              </a:ext>
            </a:extLst>
          </p:cNvPr>
          <p:cNvCxnSpPr>
            <a:cxnSpLocks/>
          </p:cNvCxnSpPr>
          <p:nvPr/>
        </p:nvCxnSpPr>
        <p:spPr>
          <a:xfrm flipH="1">
            <a:off x="3111500" y="1419225"/>
            <a:ext cx="1219200" cy="0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直線コネクタ 432">
            <a:extLst>
              <a:ext uri="{FF2B5EF4-FFF2-40B4-BE49-F238E27FC236}">
                <a16:creationId xmlns:a16="http://schemas.microsoft.com/office/drawing/2014/main" id="{697C6F49-1ECB-A87E-D053-CB2BBCEF764D}"/>
              </a:ext>
            </a:extLst>
          </p:cNvPr>
          <p:cNvCxnSpPr>
            <a:cxnSpLocks/>
          </p:cNvCxnSpPr>
          <p:nvPr/>
        </p:nvCxnSpPr>
        <p:spPr>
          <a:xfrm flipH="1" flipV="1">
            <a:off x="1666012" y="4209383"/>
            <a:ext cx="683488" cy="20955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直線コネクタ 436">
            <a:extLst>
              <a:ext uri="{FF2B5EF4-FFF2-40B4-BE49-F238E27FC236}">
                <a16:creationId xmlns:a16="http://schemas.microsoft.com/office/drawing/2014/main" id="{0EE2B410-6A03-5A2B-A86F-007618FDD00F}"/>
              </a:ext>
            </a:extLst>
          </p:cNvPr>
          <p:cNvCxnSpPr>
            <a:cxnSpLocks/>
          </p:cNvCxnSpPr>
          <p:nvPr/>
        </p:nvCxnSpPr>
        <p:spPr>
          <a:xfrm flipH="1" flipV="1">
            <a:off x="1663700" y="4604136"/>
            <a:ext cx="653934" cy="133376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直線コネクタ 439">
            <a:extLst>
              <a:ext uri="{FF2B5EF4-FFF2-40B4-BE49-F238E27FC236}">
                <a16:creationId xmlns:a16="http://schemas.microsoft.com/office/drawing/2014/main" id="{717C3386-545A-CDC2-9023-D9411B262091}"/>
              </a:ext>
            </a:extLst>
          </p:cNvPr>
          <p:cNvCxnSpPr>
            <a:cxnSpLocks/>
          </p:cNvCxnSpPr>
          <p:nvPr/>
        </p:nvCxnSpPr>
        <p:spPr>
          <a:xfrm flipH="1" flipV="1">
            <a:off x="1544849" y="6097519"/>
            <a:ext cx="1642851" cy="161814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直線コネクタ 441">
            <a:extLst>
              <a:ext uri="{FF2B5EF4-FFF2-40B4-BE49-F238E27FC236}">
                <a16:creationId xmlns:a16="http://schemas.microsoft.com/office/drawing/2014/main" id="{04B3F099-E452-E7E9-A2F2-DAACEC69A28F}"/>
              </a:ext>
            </a:extLst>
          </p:cNvPr>
          <p:cNvCxnSpPr>
            <a:cxnSpLocks/>
          </p:cNvCxnSpPr>
          <p:nvPr/>
        </p:nvCxnSpPr>
        <p:spPr>
          <a:xfrm flipH="1" flipV="1">
            <a:off x="1250431" y="5839135"/>
            <a:ext cx="870469" cy="78193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直線コネクタ 444">
            <a:extLst>
              <a:ext uri="{FF2B5EF4-FFF2-40B4-BE49-F238E27FC236}">
                <a16:creationId xmlns:a16="http://schemas.microsoft.com/office/drawing/2014/main" id="{CEE0573E-BA12-8253-F480-163A6A9A5C7D}"/>
              </a:ext>
            </a:extLst>
          </p:cNvPr>
          <p:cNvCxnSpPr>
            <a:cxnSpLocks/>
          </p:cNvCxnSpPr>
          <p:nvPr/>
        </p:nvCxnSpPr>
        <p:spPr>
          <a:xfrm flipV="1">
            <a:off x="1147418" y="5821057"/>
            <a:ext cx="103013" cy="683106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直線コネクタ 448">
            <a:extLst>
              <a:ext uri="{FF2B5EF4-FFF2-40B4-BE49-F238E27FC236}">
                <a16:creationId xmlns:a16="http://schemas.microsoft.com/office/drawing/2014/main" id="{2496FBD4-A8CC-798F-3FE9-09FE76508E0B}"/>
              </a:ext>
            </a:extLst>
          </p:cNvPr>
          <p:cNvCxnSpPr>
            <a:cxnSpLocks/>
          </p:cNvCxnSpPr>
          <p:nvPr/>
        </p:nvCxnSpPr>
        <p:spPr>
          <a:xfrm flipV="1">
            <a:off x="1476703" y="6086165"/>
            <a:ext cx="21468" cy="466716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直線コネクタ 450">
            <a:extLst>
              <a:ext uri="{FF2B5EF4-FFF2-40B4-BE49-F238E27FC236}">
                <a16:creationId xmlns:a16="http://schemas.microsoft.com/office/drawing/2014/main" id="{9272D94E-68F4-BE4A-72DE-7AC3D418878E}"/>
              </a:ext>
            </a:extLst>
          </p:cNvPr>
          <p:cNvCxnSpPr>
            <a:cxnSpLocks/>
          </p:cNvCxnSpPr>
          <p:nvPr/>
        </p:nvCxnSpPr>
        <p:spPr>
          <a:xfrm flipH="1">
            <a:off x="1147418" y="6505886"/>
            <a:ext cx="397431" cy="0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5" name="テキスト ボックス 454">
            <a:extLst>
              <a:ext uri="{FF2B5EF4-FFF2-40B4-BE49-F238E27FC236}">
                <a16:creationId xmlns:a16="http://schemas.microsoft.com/office/drawing/2014/main" id="{E74F66AA-60BC-29AD-6FAB-FF46D4AF0C15}"/>
              </a:ext>
            </a:extLst>
          </p:cNvPr>
          <p:cNvSpPr txBox="1"/>
          <p:nvPr/>
        </p:nvSpPr>
        <p:spPr>
          <a:xfrm>
            <a:off x="138417" y="1014383"/>
            <a:ext cx="2780069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使用場所に印をつけてください</a:t>
            </a:r>
            <a:endParaRPr kumimoji="1" lang="en-US" altLang="ja-JP" sz="1400" dirty="0"/>
          </a:p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　　　　で</a:t>
            </a:r>
            <a:r>
              <a:rPr kumimoji="1" lang="ja-JP" altLang="en-US" sz="1400"/>
              <a:t>囲んだエリアは９：００－１５：３０</a:t>
            </a:r>
            <a:r>
              <a:rPr kumimoji="1" lang="ja-JP" altLang="en-US" sz="1400" dirty="0"/>
              <a:t>は人物入り撮影はできません</a:t>
            </a:r>
          </a:p>
        </p:txBody>
      </p:sp>
      <p:cxnSp>
        <p:nvCxnSpPr>
          <p:cNvPr id="456" name="直線コネクタ 455">
            <a:extLst>
              <a:ext uri="{FF2B5EF4-FFF2-40B4-BE49-F238E27FC236}">
                <a16:creationId xmlns:a16="http://schemas.microsoft.com/office/drawing/2014/main" id="{45ECB51C-CEC9-D137-5205-1204A4B7ABC6}"/>
              </a:ext>
            </a:extLst>
          </p:cNvPr>
          <p:cNvCxnSpPr>
            <a:cxnSpLocks/>
          </p:cNvCxnSpPr>
          <p:nvPr/>
        </p:nvCxnSpPr>
        <p:spPr>
          <a:xfrm flipH="1">
            <a:off x="538364" y="1400175"/>
            <a:ext cx="483986" cy="0"/>
          </a:xfrm>
          <a:prstGeom prst="line">
            <a:avLst/>
          </a:prstGeom>
          <a:ln w="76200"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円弧 459">
            <a:extLst>
              <a:ext uri="{FF2B5EF4-FFF2-40B4-BE49-F238E27FC236}">
                <a16:creationId xmlns:a16="http://schemas.microsoft.com/office/drawing/2014/main" id="{B8809E5D-EE41-D750-DC86-ED4AD9546A5D}"/>
              </a:ext>
            </a:extLst>
          </p:cNvPr>
          <p:cNvSpPr/>
          <p:nvPr/>
        </p:nvSpPr>
        <p:spPr>
          <a:xfrm>
            <a:off x="2121905" y="2409825"/>
            <a:ext cx="300608" cy="659383"/>
          </a:xfrm>
          <a:prstGeom prst="arc">
            <a:avLst>
              <a:gd name="adj1" fmla="val 16200000"/>
              <a:gd name="adj2" fmla="val 21123337"/>
            </a:avLst>
          </a:prstGeom>
          <a:ln w="76200">
            <a:solidFill>
              <a:srgbClr val="FF0000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Words>19</Words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2025-07-22T00:00:00Z</vt:filetime>
  </property>
  <property fmtid="{D5CDD505-2E9C-101B-9397-08002B2CF9AE}" pid="3" name="LastSaved">
    <vt:filetime>2025-07-22T00:00:00Z</vt:filetime>
  </property>
</Properties>
</file>