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4.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658" r:id="rId5"/>
    <p:sldMasterId id="2147483677" r:id="rId6"/>
  </p:sldMasterIdLst>
  <p:notesMasterIdLst>
    <p:notesMasterId r:id="rId22"/>
  </p:notesMasterIdLst>
  <p:sldIdLst>
    <p:sldId id="1081" r:id="rId7"/>
    <p:sldId id="1082" r:id="rId8"/>
    <p:sldId id="1083" r:id="rId9"/>
    <p:sldId id="1071" r:id="rId10"/>
    <p:sldId id="436" r:id="rId11"/>
    <p:sldId id="1069" r:id="rId12"/>
    <p:sldId id="1086" r:id="rId13"/>
    <p:sldId id="435" r:id="rId14"/>
    <p:sldId id="685" r:id="rId15"/>
    <p:sldId id="686" r:id="rId16"/>
    <p:sldId id="1018" r:id="rId17"/>
    <p:sldId id="1085" r:id="rId18"/>
    <p:sldId id="1004" r:id="rId19"/>
    <p:sldId id="1079" r:id="rId20"/>
    <p:sldId id="1065" r:id="rId21"/>
  </p:sldIdLst>
  <p:sldSz cx="10691813" cy="7559675"/>
  <p:notesSz cx="6735763" cy="9866313"/>
  <p:custDataLst>
    <p:tags r:id="rId23"/>
  </p:custDataLst>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B5134B11-F398-E52A-A97E-C55900A87CF4}" name="関戸 洸太(SEKIDO Kota)" initials="洸関" userId="S::KOTA_SEKIDO@env.go.jp::60d699b6-526d-4ae7-89dd-636ebef50b01" providerId="AD"/>
  <p188:author id="{6E2D3878-0DB5-E121-0612-A25A9EDC54C3}" name="渡邉 愛花/Aika Watanabe" initials="愛渡" userId="S::watanabea@nttdata-strategy.com::178c1cb8-8b11-4be4-9f41-8b218d5b0f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8B47"/>
    <a:srgbClr val="99D9EA"/>
    <a:srgbClr val="FFC90E"/>
    <a:srgbClr val="B5E61D"/>
    <a:srgbClr val="FF0000"/>
    <a:srgbClr val="38BEE2"/>
    <a:srgbClr val="000000"/>
    <a:srgbClr val="83A4D1"/>
    <a:srgbClr val="ED7D31"/>
    <a:srgbClr val="B3D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983" autoAdjust="0"/>
    <p:restoredTop sz="94660"/>
  </p:normalViewPr>
  <p:slideViewPr>
    <p:cSldViewPr snapToGrid="0">
      <p:cViewPr varScale="1">
        <p:scale>
          <a:sx n="51" d="100"/>
          <a:sy n="51" d="100"/>
        </p:scale>
        <p:origin x="700"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gs" Target="tags/tag1.xml"/><Relationship Id="rId28"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SBT参加企業（認定取得およびコミット）</c:v>
                </c:pt>
              </c:strCache>
            </c:strRef>
          </c:tx>
          <c:spPr>
            <a:solidFill>
              <a:srgbClr val="009C89"/>
            </a:solidFill>
          </c:spPr>
          <c:dPt>
            <c:idx val="0"/>
            <c:bubble3D val="0"/>
            <c:spPr>
              <a:solidFill>
                <a:srgbClr val="38BEE2"/>
              </a:solidFill>
              <a:ln w="19050">
                <a:solidFill>
                  <a:srgbClr val="FF0000"/>
                </a:solidFill>
              </a:ln>
              <a:effectLst/>
            </c:spPr>
            <c:extLst>
              <c:ext xmlns:c16="http://schemas.microsoft.com/office/drawing/2014/chart" uri="{C3380CC4-5D6E-409C-BE32-E72D297353CC}">
                <c16:uniqueId val="{00000001-5A36-4A12-A285-A3C4F1FF41BE}"/>
              </c:ext>
            </c:extLst>
          </c:dPt>
          <c:dPt>
            <c:idx val="1"/>
            <c:bubble3D val="0"/>
            <c:spPr>
              <a:solidFill>
                <a:srgbClr val="009C89"/>
              </a:solidFill>
              <a:ln w="19050">
                <a:solidFill>
                  <a:schemeClr val="lt1"/>
                </a:solidFill>
              </a:ln>
              <a:effectLst/>
            </c:spPr>
            <c:extLst>
              <c:ext xmlns:c16="http://schemas.microsoft.com/office/drawing/2014/chart" uri="{C3380CC4-5D6E-409C-BE32-E72D297353CC}">
                <c16:uniqueId val="{00000003-5A36-4A12-A285-A3C4F1FF41BE}"/>
              </c:ext>
            </c:extLst>
          </c:dPt>
          <c:dLbls>
            <c:dLbl>
              <c:idx val="0"/>
              <c:layout>
                <c:manualLayout>
                  <c:x val="-3.392108872867025E-4"/>
                  <c:y val="-6.2944563492336944E-3"/>
                </c:manualLayout>
              </c:layout>
              <c:spPr>
                <a:noFill/>
                <a:ln>
                  <a:noFill/>
                </a:ln>
                <a:effectLst/>
              </c:spPr>
              <c:txPr>
                <a:bodyPr rot="0" spcFirstLastPara="1" vertOverflow="ellipsis" vert="horz" wrap="square" lIns="38100" tIns="19050" rIns="38100" bIns="19050" anchor="ctr" anchorCtr="1">
                  <a:noAutofit/>
                </a:bodyPr>
                <a:lstStyle/>
                <a:p>
                  <a:pPr>
                    <a:defRPr lang="ja-JP" sz="1400" b="1"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15:layout>
                    <c:manualLayout>
                      <c:w val="0.14438527686461763"/>
                      <c:h val="0.10847797078082402"/>
                    </c:manualLayout>
                  </c15:layout>
                </c:ext>
                <c:ext xmlns:c16="http://schemas.microsoft.com/office/drawing/2014/chart" uri="{C3380CC4-5D6E-409C-BE32-E72D297353CC}">
                  <c16:uniqueId val="{00000001-5A36-4A12-A285-A3C4F1FF41BE}"/>
                </c:ext>
              </c:extLst>
            </c:dLbl>
            <c:dLbl>
              <c:idx val="1"/>
              <c:layout>
                <c:manualLayout>
                  <c:x val="0.22019463953250715"/>
                  <c:y val="-0.25085128812881974"/>
                </c:manualLayout>
              </c:layout>
              <c:spPr>
                <a:noFill/>
                <a:ln>
                  <a:noFill/>
                </a:ln>
                <a:effectLst/>
              </c:spPr>
              <c:txPr>
                <a:bodyPr rot="0" spcFirstLastPara="1" vertOverflow="ellipsis" vert="horz" wrap="square" lIns="38100" tIns="19050" rIns="38100" bIns="19050" anchor="ctr" anchorCtr="1">
                  <a:spAutoFit/>
                </a:bodyPr>
                <a:lstStyle/>
                <a:p>
                  <a:pPr>
                    <a:defRPr lang="ja-JP" sz="1400" b="1"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extLst>
                <c:ext xmlns:c15="http://schemas.microsoft.com/office/drawing/2012/chart" uri="{CE6537A1-D6FC-4f65-9D91-7224C49458BB}">
                  <c15:layout>
                    <c:manualLayout>
                      <c:w val="0.30212995594259973"/>
                      <c:h val="0.17058146740058319"/>
                    </c:manualLayout>
                  </c15:layout>
                </c:ext>
                <c:ext xmlns:c16="http://schemas.microsoft.com/office/drawing/2014/chart" uri="{C3380CC4-5D6E-409C-BE32-E72D297353CC}">
                  <c16:uniqueId val="{00000003-5A36-4A12-A285-A3C4F1FF41BE}"/>
                </c:ext>
              </c:extLst>
            </c:dLbl>
            <c:spPr>
              <a:noFill/>
              <a:ln>
                <a:noFill/>
              </a:ln>
              <a:effectLst/>
            </c:spPr>
            <c:txPr>
              <a:bodyPr rot="0" spcFirstLastPara="1" vertOverflow="ellipsis" vert="horz" wrap="square" lIns="38100" tIns="19050" rIns="38100" bIns="19050" anchor="ctr" anchorCtr="1">
                <a:spAutoFit/>
              </a:bodyPr>
              <a:lstStyle/>
              <a:p>
                <a:pPr>
                  <a:defRPr lang="ja-JP" sz="1400" b="0" i="0" u="none" strike="noStrike" kern="1200" baseline="0">
                    <a:solidFill>
                      <a:schemeClr val="tx1">
                        <a:lumMod val="75000"/>
                        <a:lumOff val="25000"/>
                      </a:schemeClr>
                    </a:solidFill>
                    <a:latin typeface="+mn-lt"/>
                    <a:ea typeface="+mn-ea"/>
                    <a:cs typeface="+mn-cs"/>
                  </a:defRPr>
                </a:pPr>
                <a:endParaRPr lang="ja-JP"/>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日本</c:v>
                </c:pt>
                <c:pt idx="1">
                  <c:v>世界全体</c:v>
                </c:pt>
              </c:strCache>
            </c:strRef>
          </c:cat>
          <c:val>
            <c:numRef>
              <c:f>Sheet1!$B$2:$B$3</c:f>
              <c:numCache>
                <c:formatCode>#,##0</c:formatCode>
                <c:ptCount val="2"/>
                <c:pt idx="0">
                  <c:v>2580</c:v>
                </c:pt>
                <c:pt idx="1">
                  <c:v>13969</c:v>
                </c:pt>
              </c:numCache>
            </c:numRef>
          </c:val>
          <c:extLst>
            <c:ext xmlns:c16="http://schemas.microsoft.com/office/drawing/2014/chart" uri="{C3380CC4-5D6E-409C-BE32-E72D297353CC}">
              <c16:uniqueId val="{00000004-5A36-4A12-A285-A3C4F1FF41BE}"/>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0.67476327822363669"/>
          <c:y val="0.27154279794671865"/>
          <c:w val="0.29865158448093071"/>
          <c:h val="0.35928875986907305"/>
        </c:manualLayout>
      </c:layout>
      <c:overlay val="0"/>
      <c:spPr>
        <a:noFill/>
        <a:ln>
          <a:noFill/>
        </a:ln>
        <a:effectLst/>
      </c:spPr>
      <c:txPr>
        <a:bodyPr rot="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67649416323051E-2"/>
          <c:y val="0.13457242624397692"/>
          <c:w val="0.90399218876578968"/>
          <c:h val="0.70716134141231846"/>
        </c:manualLayout>
      </c:layout>
      <c:barChart>
        <c:barDir val="col"/>
        <c:grouping val="stacked"/>
        <c:varyColors val="0"/>
        <c:ser>
          <c:idx val="0"/>
          <c:order val="0"/>
          <c:tx>
            <c:strRef>
              <c:f>Sheet1!$B$1</c:f>
              <c:strCache>
                <c:ptCount val="1"/>
                <c:pt idx="0">
                  <c:v>認定取得企業数</c:v>
                </c:pt>
              </c:strCache>
            </c:strRef>
          </c:tx>
          <c:spPr>
            <a:solidFill>
              <a:srgbClr val="FFC000"/>
            </a:solidFill>
            <a:ln>
              <a:noFill/>
            </a:ln>
            <a:effectLst/>
          </c:spPr>
          <c:invertIfNegative val="0"/>
          <c:dLbls>
            <c:dLbl>
              <c:idx val="0"/>
              <c:layout>
                <c:manualLayout>
                  <c:x val="0"/>
                  <c:y val="-1.33630280158512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06E-4061-BCB3-1726D7A25A54}"/>
                </c:ext>
              </c:extLst>
            </c:dLbl>
            <c:dLbl>
              <c:idx val="1"/>
              <c:layout>
                <c:manualLayout>
                  <c:x val="0"/>
                  <c:y val="-1.33630280158512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F06E-4061-BCB3-1726D7A25A54}"/>
                </c:ext>
              </c:extLst>
            </c:dLbl>
            <c:dLbl>
              <c:idx val="2"/>
              <c:layout>
                <c:manualLayout>
                  <c:x val="5.4327861155953582E-3"/>
                  <c:y val="-1.069042241268093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6E-4061-BCB3-1726D7A25A54}"/>
                </c:ext>
              </c:extLst>
            </c:dLbl>
            <c:dLbl>
              <c:idx val="3"/>
              <c:layout>
                <c:manualLayout>
                  <c:x val="-4.9799964099522571E-17"/>
                  <c:y val="-1.3363028015851189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06E-4061-BCB3-1726D7A25A54}"/>
                </c:ext>
              </c:extLst>
            </c:dLbl>
            <c:dLbl>
              <c:idx val="4"/>
              <c:layout>
                <c:manualLayout>
                  <c:x val="-4.9799964099522571E-17"/>
                  <c:y val="-1.60356336190216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06E-4061-BCB3-1726D7A25A54}"/>
                </c:ext>
              </c:extLst>
            </c:dLbl>
            <c:dLbl>
              <c:idx val="5"/>
              <c:layout>
                <c:manualLayout>
                  <c:x val="0"/>
                  <c:y val="-1.0690422412681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F06E-4061-BCB3-1726D7A25A54}"/>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Sheet1!$B$2:$B$13</c:f>
              <c:numCache>
                <c:formatCode>#,##0</c:formatCode>
                <c:ptCount val="12"/>
                <c:pt idx="0">
                  <c:v>17</c:v>
                </c:pt>
                <c:pt idx="1">
                  <c:v>12</c:v>
                </c:pt>
                <c:pt idx="2">
                  <c:v>40</c:v>
                </c:pt>
                <c:pt idx="3">
                  <c:v>97</c:v>
                </c:pt>
                <c:pt idx="4">
                  <c:v>191</c:v>
                </c:pt>
                <c:pt idx="5">
                  <c:v>348</c:v>
                </c:pt>
                <c:pt idx="6">
                  <c:v>642</c:v>
                </c:pt>
                <c:pt idx="7">
                  <c:v>1237</c:v>
                </c:pt>
                <c:pt idx="8">
                  <c:v>2256</c:v>
                </c:pt>
                <c:pt idx="9">
                  <c:v>4779</c:v>
                </c:pt>
                <c:pt idx="10">
                  <c:v>7469</c:v>
                </c:pt>
                <c:pt idx="11">
                  <c:v>10494</c:v>
                </c:pt>
              </c:numCache>
            </c:numRef>
          </c:val>
          <c:extLst>
            <c:ext xmlns:c16="http://schemas.microsoft.com/office/drawing/2014/chart" uri="{C3380CC4-5D6E-409C-BE32-E72D297353CC}">
              <c16:uniqueId val="{00000000-F06E-4061-BCB3-1726D7A25A54}"/>
            </c:ext>
          </c:extLst>
        </c:ser>
        <c:ser>
          <c:idx val="1"/>
          <c:order val="1"/>
          <c:tx>
            <c:strRef>
              <c:f>Sheet1!$C$1</c:f>
              <c:strCache>
                <c:ptCount val="1"/>
                <c:pt idx="0">
                  <c:v>コミットメント中の企業数</c:v>
                </c:pt>
              </c:strCache>
            </c:strRef>
          </c:tx>
          <c:spPr>
            <a:solidFill>
              <a:schemeClr val="bg1">
                <a:lumMod val="85000"/>
              </a:schemeClr>
            </a:solidFill>
            <a:ln>
              <a:noFill/>
            </a:ln>
            <a:effectLst/>
          </c:spPr>
          <c:invertIfNegative val="0"/>
          <c:dLbls>
            <c:dLbl>
              <c:idx val="0"/>
              <c:layout>
                <c:manualLayout>
                  <c:x val="-1.2449991024880643E-17"/>
                  <c:y val="-5.879732326974566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06E-4061-BCB3-1726D7A25A54}"/>
                </c:ext>
              </c:extLst>
            </c:dLbl>
            <c:dLbl>
              <c:idx val="1"/>
              <c:layout>
                <c:manualLayout>
                  <c:x val="0"/>
                  <c:y val="-5.345211206340524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06E-4061-BCB3-1726D7A25A54}"/>
                </c:ext>
              </c:extLst>
            </c:dLbl>
            <c:dLbl>
              <c:idx val="2"/>
              <c:layout>
                <c:manualLayout>
                  <c:x val="-4.9799964099522571E-17"/>
                  <c:y val="-4.81069008570646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06E-4061-BCB3-1726D7A25A54}"/>
                </c:ext>
              </c:extLst>
            </c:dLbl>
            <c:dLbl>
              <c:idx val="3"/>
              <c:layout>
                <c:manualLayout>
                  <c:x val="0"/>
                  <c:y val="-4.008908404755395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06E-4061-BCB3-1726D7A25A54}"/>
                </c:ext>
              </c:extLst>
            </c:dLbl>
            <c:dLbl>
              <c:idx val="4"/>
              <c:layout>
                <c:manualLayout>
                  <c:x val="-4.9799964099522571E-17"/>
                  <c:y val="-3.474387284121344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06E-4061-BCB3-1726D7A25A54}"/>
                </c:ext>
              </c:extLst>
            </c:dLbl>
            <c:dLbl>
              <c:idx val="5"/>
              <c:layout>
                <c:manualLayout>
                  <c:x val="0"/>
                  <c:y val="-3.20712672380430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06E-4061-BCB3-1726D7A25A54}"/>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Sheet1!$C$2:$C$13</c:f>
              <c:numCache>
                <c:formatCode>#,##0</c:formatCode>
                <c:ptCount val="12"/>
                <c:pt idx="0">
                  <c:v>0</c:v>
                </c:pt>
                <c:pt idx="1">
                  <c:v>89</c:v>
                </c:pt>
                <c:pt idx="2">
                  <c:v>166</c:v>
                </c:pt>
                <c:pt idx="3">
                  <c:v>272</c:v>
                </c:pt>
                <c:pt idx="4">
                  <c:v>350</c:v>
                </c:pt>
                <c:pt idx="5">
                  <c:v>493</c:v>
                </c:pt>
                <c:pt idx="6">
                  <c:v>668</c:v>
                </c:pt>
                <c:pt idx="7">
                  <c:v>1434</c:v>
                </c:pt>
                <c:pt idx="8">
                  <c:v>2554</c:v>
                </c:pt>
                <c:pt idx="9">
                  <c:v>2926</c:v>
                </c:pt>
                <c:pt idx="10">
                  <c:v>2827</c:v>
                </c:pt>
                <c:pt idx="11">
                  <c:v>2362</c:v>
                </c:pt>
              </c:numCache>
            </c:numRef>
          </c:val>
          <c:extLst>
            <c:ext xmlns:c16="http://schemas.microsoft.com/office/drawing/2014/chart" uri="{C3380CC4-5D6E-409C-BE32-E72D297353CC}">
              <c16:uniqueId val="{00000001-F06E-4061-BCB3-1726D7A25A54}"/>
            </c:ext>
          </c:extLst>
        </c:ser>
        <c:dLbls>
          <c:dLblPos val="ctr"/>
          <c:showLegendKey val="0"/>
          <c:showVal val="1"/>
          <c:showCatName val="0"/>
          <c:showSerName val="0"/>
          <c:showPercent val="0"/>
          <c:showBubbleSize val="0"/>
        </c:dLbls>
        <c:gapWidth val="150"/>
        <c:overlap val="100"/>
        <c:axId val="1197203199"/>
        <c:axId val="1197199839"/>
      </c:barChart>
      <c:catAx>
        <c:axId val="119720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199839"/>
        <c:crosses val="autoZero"/>
        <c:auto val="1"/>
        <c:lblAlgn val="ctr"/>
        <c:lblOffset val="100"/>
        <c:noMultiLvlLbl val="0"/>
      </c:catAx>
      <c:valAx>
        <c:axId val="11971998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2031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067649416323051E-2"/>
          <c:y val="0.13457242624397692"/>
          <c:w val="0.90399218876578968"/>
          <c:h val="0.70716134141231846"/>
        </c:manualLayout>
      </c:layout>
      <c:barChart>
        <c:barDir val="col"/>
        <c:grouping val="stacked"/>
        <c:varyColors val="0"/>
        <c:ser>
          <c:idx val="0"/>
          <c:order val="0"/>
          <c:tx>
            <c:strRef>
              <c:f>Sheet1!$B$1</c:f>
              <c:strCache>
                <c:ptCount val="1"/>
                <c:pt idx="0">
                  <c:v>認定取得企業数</c:v>
                </c:pt>
              </c:strCache>
            </c:strRef>
          </c:tx>
          <c:spPr>
            <a:solidFill>
              <a:srgbClr val="F29F66"/>
            </a:solidFill>
            <a:ln>
              <a:noFill/>
            </a:ln>
            <a:effectLst/>
          </c:spPr>
          <c:invertIfNegative val="0"/>
          <c:dLbls>
            <c:dLbl>
              <c:idx val="0"/>
              <c:layout>
                <c:manualLayout>
                  <c:x val="0"/>
                  <c:y val="-1.60356336190216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810-4660-80C7-550D1F59A765}"/>
                </c:ext>
              </c:extLst>
            </c:dLbl>
            <c:dLbl>
              <c:idx val="1"/>
              <c:layout>
                <c:manualLayout>
                  <c:x val="-2.3618676308256768E-17"/>
                  <c:y val="-1.60356336190216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810-4660-80C7-550D1F59A765}"/>
                </c:ext>
              </c:extLst>
            </c:dLbl>
            <c:dLbl>
              <c:idx val="2"/>
              <c:layout>
                <c:manualLayout>
                  <c:x val="0"/>
                  <c:y val="-1.336302801585128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810-4660-80C7-550D1F59A765}"/>
                </c:ext>
              </c:extLst>
            </c:dLbl>
            <c:dLbl>
              <c:idx val="3"/>
              <c:layout>
                <c:manualLayout>
                  <c:x val="0"/>
                  <c:y val="-1.33630280158514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810-4660-80C7-550D1F59A765}"/>
                </c:ext>
              </c:extLst>
            </c:dLbl>
            <c:dLbl>
              <c:idx val="4"/>
              <c:layout>
                <c:manualLayout>
                  <c:x val="0"/>
                  <c:y val="-1.069042241268093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810-4660-80C7-550D1F59A765}"/>
                </c:ext>
              </c:extLst>
            </c:dLbl>
            <c:dLbl>
              <c:idx val="5"/>
              <c:layout>
                <c:manualLayout>
                  <c:x val="0"/>
                  <c:y val="-8.0178168095108703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810-4660-80C7-550D1F59A765}"/>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Sheet1!$B$2:$B$13</c:f>
              <c:numCache>
                <c:formatCode>#,##0</c:formatCode>
                <c:ptCount val="12"/>
                <c:pt idx="0">
                  <c:v>0</c:v>
                </c:pt>
                <c:pt idx="1">
                  <c:v>1</c:v>
                </c:pt>
                <c:pt idx="2">
                  <c:v>5</c:v>
                </c:pt>
                <c:pt idx="3">
                  <c:v>15</c:v>
                </c:pt>
                <c:pt idx="4">
                  <c:v>39</c:v>
                </c:pt>
                <c:pt idx="5">
                  <c:v>62</c:v>
                </c:pt>
                <c:pt idx="6">
                  <c:v>95</c:v>
                </c:pt>
                <c:pt idx="7">
                  <c:v>164</c:v>
                </c:pt>
                <c:pt idx="8">
                  <c:v>425</c:v>
                </c:pt>
                <c:pt idx="9">
                  <c:v>904</c:v>
                </c:pt>
                <c:pt idx="10">
                  <c:v>1479</c:v>
                </c:pt>
                <c:pt idx="11">
                  <c:v>2296</c:v>
                </c:pt>
              </c:numCache>
            </c:numRef>
          </c:val>
          <c:extLst>
            <c:ext xmlns:c16="http://schemas.microsoft.com/office/drawing/2014/chart" uri="{C3380CC4-5D6E-409C-BE32-E72D297353CC}">
              <c16:uniqueId val="{00000006-A810-4660-80C7-550D1F59A765}"/>
            </c:ext>
          </c:extLst>
        </c:ser>
        <c:ser>
          <c:idx val="1"/>
          <c:order val="1"/>
          <c:tx>
            <c:strRef>
              <c:f>Sheet1!#REF!</c:f>
              <c:strCache>
                <c:ptCount val="1"/>
                <c:pt idx="0">
                  <c:v>#REF!</c:v>
                </c:pt>
              </c:strCache>
            </c:strRef>
          </c:tx>
          <c:spPr>
            <a:solidFill>
              <a:schemeClr val="accent1">
                <a:lumMod val="40000"/>
                <a:lumOff val="60000"/>
              </a:schemeClr>
            </a:solidFill>
            <a:ln>
              <a:noFill/>
            </a:ln>
            <a:effectLst/>
          </c:spPr>
          <c:invertIfNegative val="0"/>
          <c:dLbls>
            <c:dLbl>
              <c:idx val="0"/>
              <c:layout>
                <c:manualLayout>
                  <c:x val="0"/>
                  <c:y val="-5.0779506460234991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810-4660-80C7-550D1F59A765}"/>
                </c:ext>
              </c:extLst>
            </c:dLbl>
            <c:dLbl>
              <c:idx val="1"/>
              <c:layout>
                <c:manualLayout>
                  <c:x val="-2.3618676308256768E-17"/>
                  <c:y val="-5.612471766657540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810-4660-80C7-550D1F59A765}"/>
                </c:ext>
              </c:extLst>
            </c:dLbl>
            <c:dLbl>
              <c:idx val="2"/>
              <c:layout>
                <c:manualLayout>
                  <c:x val="2.7957261503049069E-4"/>
                  <c:y val="-4.810690085706463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810-4660-80C7-550D1F59A765}"/>
                </c:ext>
              </c:extLst>
            </c:dLbl>
            <c:dLbl>
              <c:idx val="3"/>
              <c:layout>
                <c:manualLayout>
                  <c:x val="0"/>
                  <c:y val="-4.276168965072421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810-4660-80C7-550D1F59A765}"/>
                </c:ext>
              </c:extLst>
            </c:dLbl>
            <c:dLbl>
              <c:idx val="4"/>
              <c:layout>
                <c:manualLayout>
                  <c:x val="0"/>
                  <c:y val="-2.939866163487292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810-4660-80C7-550D1F59A765}"/>
                </c:ext>
              </c:extLst>
            </c:dLbl>
            <c:dLbl>
              <c:idx val="5"/>
              <c:layout>
                <c:manualLayout>
                  <c:x val="0"/>
                  <c:y val="-2.40534504285323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810-4660-80C7-550D1F59A765}"/>
                </c:ext>
              </c:extLst>
            </c:dLbl>
            <c:dLbl>
              <c:idx val="6"/>
              <c:layout>
                <c:manualLayout>
                  <c:x val="0"/>
                  <c:y val="-2.405345042853221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A810-4660-80C7-550D1F59A765}"/>
                </c:ext>
              </c:extLst>
            </c:dLbl>
            <c:dLbl>
              <c:idx val="7"/>
              <c:layout>
                <c:manualLayout>
                  <c:x val="0"/>
                  <c:y val="-2.138084482536215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A810-4660-80C7-550D1F59A765}"/>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no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Sheet1!$C$2:$C$13</c:f>
              <c:numCache>
                <c:formatCode>#,##0</c:formatCode>
                <c:ptCount val="12"/>
                <c:pt idx="0">
                  <c:v>3</c:v>
                </c:pt>
                <c:pt idx="1">
                  <c:v>6</c:v>
                </c:pt>
                <c:pt idx="2">
                  <c:v>14</c:v>
                </c:pt>
                <c:pt idx="3">
                  <c:v>40</c:v>
                </c:pt>
                <c:pt idx="4">
                  <c:v>34</c:v>
                </c:pt>
                <c:pt idx="5">
                  <c:v>26</c:v>
                </c:pt>
                <c:pt idx="6">
                  <c:v>29</c:v>
                </c:pt>
                <c:pt idx="7">
                  <c:v>38</c:v>
                </c:pt>
                <c:pt idx="8">
                  <c:v>67</c:v>
                </c:pt>
                <c:pt idx="9">
                  <c:v>84</c:v>
                </c:pt>
                <c:pt idx="10">
                  <c:v>84</c:v>
                </c:pt>
                <c:pt idx="11">
                  <c:v>55</c:v>
                </c:pt>
              </c:numCache>
            </c:numRef>
          </c:val>
          <c:extLst>
            <c:ext xmlns:c16="http://schemas.microsoft.com/office/drawing/2014/chart" uri="{C3380CC4-5D6E-409C-BE32-E72D297353CC}">
              <c16:uniqueId val="{0000000D-A810-4660-80C7-550D1F59A765}"/>
            </c:ext>
          </c:extLst>
        </c:ser>
        <c:ser>
          <c:idx val="2"/>
          <c:order val="2"/>
          <c:tx>
            <c:strRef>
              <c:f>Sheet1!$C$1</c:f>
              <c:strCache>
                <c:ptCount val="1"/>
                <c:pt idx="0">
                  <c:v>コミットメント取得企業数</c:v>
                </c:pt>
              </c:strCache>
            </c:strRef>
          </c:tx>
          <c:spPr>
            <a:solidFill>
              <a:schemeClr val="bg1">
                <a:lumMod val="75000"/>
              </a:schemeClr>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1-A810-4660-80C7-550D1F59A765}"/>
                </c:ext>
              </c:extLst>
            </c:dLbl>
            <c:spPr>
              <a:noFill/>
              <a:ln>
                <a:noFill/>
              </a:ln>
              <a:effectLst/>
            </c:spPr>
            <c:txPr>
              <a:bodyPr rot="0" spcFirstLastPara="1" vertOverflow="ellipsis" vert="horz" wrap="square" lIns="38100" tIns="19050" rIns="38100" bIns="19050" anchor="ctr" anchorCtr="1">
                <a:spAutoFit/>
              </a:bodyPr>
              <a:lstStyle/>
              <a:p>
                <a:pPr>
                  <a:defRPr lang="ja-JP" sz="1197"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~2015.3</c:v>
                </c:pt>
                <c:pt idx="1">
                  <c:v>~2016.3</c:v>
                </c:pt>
                <c:pt idx="2">
                  <c:v>~2017.3</c:v>
                </c:pt>
                <c:pt idx="3">
                  <c:v>~2018.3</c:v>
                </c:pt>
                <c:pt idx="4">
                  <c:v>~2019.3</c:v>
                </c:pt>
                <c:pt idx="5">
                  <c:v>~2020.3</c:v>
                </c:pt>
                <c:pt idx="6">
                  <c:v>~2021.3</c:v>
                </c:pt>
                <c:pt idx="7">
                  <c:v>~2022.3</c:v>
                </c:pt>
                <c:pt idx="8">
                  <c:v>~2023.3</c:v>
                </c:pt>
                <c:pt idx="9">
                  <c:v>~2024.3</c:v>
                </c:pt>
                <c:pt idx="10">
                  <c:v>~2025.3</c:v>
                </c:pt>
                <c:pt idx="11">
                  <c:v>~2026.3</c:v>
                </c:pt>
              </c:strCache>
            </c:strRef>
          </c:cat>
          <c:val>
            <c:numRef>
              <c:f>Sheet1!#REF!</c:f>
              <c:numCache>
                <c:formatCode>General</c:formatCode>
                <c:ptCount val="1"/>
                <c:pt idx="0">
                  <c:v>1</c:v>
                </c:pt>
              </c:numCache>
            </c:numRef>
          </c:val>
          <c:extLst>
            <c:ext xmlns:c16="http://schemas.microsoft.com/office/drawing/2014/chart" uri="{C3380CC4-5D6E-409C-BE32-E72D297353CC}">
              <c16:uniqueId val="{00000010-A810-4660-80C7-550D1F59A765}"/>
            </c:ext>
          </c:extLst>
        </c:ser>
        <c:dLbls>
          <c:dLblPos val="ctr"/>
          <c:showLegendKey val="0"/>
          <c:showVal val="1"/>
          <c:showCatName val="0"/>
          <c:showSerName val="0"/>
          <c:showPercent val="0"/>
          <c:showBubbleSize val="0"/>
        </c:dLbls>
        <c:gapWidth val="150"/>
        <c:overlap val="100"/>
        <c:axId val="1197203199"/>
        <c:axId val="1197199839"/>
      </c:barChart>
      <c:catAx>
        <c:axId val="1197203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199839"/>
        <c:crosses val="autoZero"/>
        <c:auto val="1"/>
        <c:lblAlgn val="ctr"/>
        <c:lblOffset val="100"/>
        <c:noMultiLvlLbl val="0"/>
      </c:catAx>
      <c:valAx>
        <c:axId val="119719983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lang="ja-JP" sz="1197" b="0" i="0" u="none" strike="noStrike" kern="1200" baseline="0">
                <a:solidFill>
                  <a:schemeClr val="tx1">
                    <a:lumMod val="65000"/>
                    <a:lumOff val="35000"/>
                  </a:schemeClr>
                </a:solidFill>
                <a:latin typeface="+mn-lt"/>
                <a:ea typeface="+mn-ea"/>
                <a:cs typeface="+mn-cs"/>
              </a:defRPr>
            </a:pPr>
            <a:endParaRPr lang="ja-JP"/>
          </a:p>
        </c:txPr>
        <c:crossAx val="11972031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ja-JP"/>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0.08009</cdr:x>
      <cdr:y>0.10502</cdr:y>
    </cdr:from>
    <cdr:to>
      <cdr:x>0.34993</cdr:x>
      <cdr:y>0.26903</cdr:y>
    </cdr:to>
    <cdr:sp macro="" textlink="">
      <cdr:nvSpPr>
        <cdr:cNvPr id="4" name="テキスト ボックス 19">
          <a:extLst xmlns:a="http://schemas.openxmlformats.org/drawingml/2006/main">
            <a:ext uri="{FF2B5EF4-FFF2-40B4-BE49-F238E27FC236}">
              <a16:creationId xmlns:a16="http://schemas.microsoft.com/office/drawing/2014/main" id="{5E41212A-61D4-B63F-BB49-0B9F47DFF2CE}"/>
            </a:ext>
          </a:extLst>
        </cdr:cNvPr>
        <cdr:cNvSpPr txBox="1"/>
      </cdr:nvSpPr>
      <cdr:spPr>
        <a:xfrm xmlns:a="http://schemas.openxmlformats.org/drawingml/2006/main">
          <a:off x="789546" y="499031"/>
          <a:ext cx="2660028" cy="779381"/>
        </a:xfrm>
        <a:prstGeom xmlns:a="http://schemas.openxmlformats.org/drawingml/2006/main" prst="rect">
          <a:avLst/>
        </a:prstGeom>
        <a:solidFill xmlns:a="http://schemas.openxmlformats.org/drawingml/2006/main">
          <a:schemeClr val="bg1"/>
        </a:solidFill>
        <a:ln xmlns:a="http://schemas.openxmlformats.org/drawingml/2006/main" w="12700">
          <a:solidFill>
            <a:schemeClr val="bg1">
              <a:lumMod val="85000"/>
            </a:schemeClr>
          </a:solidFill>
        </a:l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nchor="t">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pPr>
            <a:lnSpc>
              <a:spcPct val="150000"/>
            </a:lnSpc>
            <a:buClr>
              <a:srgbClr val="B3DEFF"/>
            </a:buClr>
          </a:pPr>
          <a:r>
            <a:rPr lang="ja-JP" altLang="en-US" sz="1600" dirty="0">
              <a:solidFill>
                <a:schemeClr val="bg1">
                  <a:lumMod val="75000"/>
                </a:schemeClr>
              </a:solidFill>
            </a:rPr>
            <a:t>■ </a:t>
          </a:r>
          <a:r>
            <a:rPr lang="ja-JP" altLang="en-US" sz="1600" dirty="0"/>
            <a:t>コミットメント中の企業数</a:t>
          </a:r>
          <a:r>
            <a:rPr lang="en-US" altLang="ja-JP" sz="1600" baseline="30000" dirty="0"/>
            <a:t>※2</a:t>
          </a:r>
        </a:p>
        <a:p xmlns:a="http://schemas.openxmlformats.org/drawingml/2006/main">
          <a:pPr>
            <a:lnSpc>
              <a:spcPct val="150000"/>
            </a:lnSpc>
            <a:buClr>
              <a:srgbClr val="EF8B47"/>
            </a:buClr>
          </a:pPr>
          <a:r>
            <a:rPr kumimoji="1" lang="ja-JP" altLang="en-US" sz="1600" dirty="0">
              <a:solidFill>
                <a:srgbClr val="FFC000"/>
              </a:solidFill>
            </a:rPr>
            <a:t>■ </a:t>
          </a:r>
          <a:r>
            <a:rPr kumimoji="1" lang="ja-JP" altLang="en-US" sz="1600" dirty="0"/>
            <a:t>認定取得企業数</a:t>
          </a:r>
        </a:p>
      </cdr:txBody>
    </cdr:sp>
  </cdr:relSizeAnchor>
</c:userShapes>
</file>

<file path=ppt/drawings/drawing2.xml><?xml version="1.0" encoding="utf-8"?>
<c:userShapes xmlns:c="http://schemas.openxmlformats.org/drawingml/2006/chart">
  <cdr:relSizeAnchor xmlns:cdr="http://schemas.openxmlformats.org/drawingml/2006/chartDrawing">
    <cdr:from>
      <cdr:x>0.0726</cdr:x>
      <cdr:y>0.04747</cdr:y>
    </cdr:from>
    <cdr:to>
      <cdr:x>0.36658</cdr:x>
      <cdr:y>0.22956</cdr:y>
    </cdr:to>
    <cdr:sp macro="" textlink="">
      <cdr:nvSpPr>
        <cdr:cNvPr id="2" name="テキスト ボックス 19">
          <a:extLst xmlns:a="http://schemas.openxmlformats.org/drawingml/2006/main">
            <a:ext uri="{FF2B5EF4-FFF2-40B4-BE49-F238E27FC236}">
              <a16:creationId xmlns:a16="http://schemas.microsoft.com/office/drawing/2014/main" id="{5E41212A-61D4-B63F-BB49-0B9F47DFF2CE}"/>
            </a:ext>
          </a:extLst>
        </cdr:cNvPr>
        <cdr:cNvSpPr txBox="1"/>
      </cdr:nvSpPr>
      <cdr:spPr>
        <a:xfrm xmlns:a="http://schemas.openxmlformats.org/drawingml/2006/main">
          <a:off x="715726" y="225595"/>
          <a:ext cx="2898025" cy="865237"/>
        </a:xfrm>
        <a:prstGeom xmlns:a="http://schemas.openxmlformats.org/drawingml/2006/main" prst="rect">
          <a:avLst/>
        </a:prstGeom>
        <a:solidFill xmlns:a="http://schemas.openxmlformats.org/drawingml/2006/main">
          <a:schemeClr val="bg1"/>
        </a:solidFill>
        <a:ln xmlns:a="http://schemas.openxmlformats.org/drawingml/2006/main" w="12700">
          <a:solidFill>
            <a:schemeClr val="bg1">
              <a:lumMod val="85000"/>
            </a:schemeClr>
          </a:solidFill>
        </a:ln>
        <a:effectLst xmlns:a="http://schemas.openxmlformats.org/drawingml/2006/main">
          <a:outerShdw blurRad="50800" dist="38100" dir="2700000" algn="tl" rotWithShape="0">
            <a:prstClr val="black">
              <a:alpha val="40000"/>
            </a:prstClr>
          </a:outerShdw>
        </a:effectLst>
      </cdr:spPr>
      <cdr:txBody>
        <a:bodyPr xmlns:a="http://schemas.openxmlformats.org/drawingml/2006/main" wrap="square" rtlCol="0" anchor="t">
          <a:spAutoFit/>
        </a:bodyPr>
        <a:lstStyle xmlns:a="http://schemas.openxmlformats.org/drawingml/2006/main">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xmlns:a="http://schemas.openxmlformats.org/drawingml/2006/main">
          <a:pPr marL="285750" indent="-285750">
            <a:lnSpc>
              <a:spcPct val="150000"/>
            </a:lnSpc>
            <a:buClr>
              <a:srgbClr val="B3DEFF"/>
            </a:buClr>
            <a:buFont typeface="Wingdings" panose="05000000000000000000" pitchFamily="2" charset="2"/>
            <a:buChar char="n"/>
          </a:pPr>
          <a:r>
            <a:rPr lang="ja-JP" altLang="en-US" dirty="0"/>
            <a:t>コミットメント中の企業数</a:t>
          </a:r>
          <a:r>
            <a:rPr lang="en-US" altLang="ja-JP" baseline="30000" dirty="0"/>
            <a:t>※2</a:t>
          </a:r>
        </a:p>
        <a:p xmlns:a="http://schemas.openxmlformats.org/drawingml/2006/main">
          <a:pPr marL="285750" indent="-285750">
            <a:lnSpc>
              <a:spcPct val="150000"/>
            </a:lnSpc>
            <a:buClr>
              <a:srgbClr val="EF8B47"/>
            </a:buClr>
            <a:buFont typeface="Wingdings" panose="05000000000000000000" pitchFamily="2" charset="2"/>
            <a:buChar char="n"/>
          </a:pPr>
          <a:r>
            <a:rPr kumimoji="1" lang="ja-JP" altLang="en-US" dirty="0"/>
            <a:t>認定取得企業数</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715C2708-E4C6-4EAD-AD43-2A2D061B842A}"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1014413" y="1233488"/>
            <a:ext cx="4706937"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DA41E4CD-DD2C-499E-9070-694C4B983D1A}" type="slidenum">
              <a:rPr kumimoji="1" lang="ja-JP" altLang="en-US" smtClean="0"/>
              <a:t>‹#›</a:t>
            </a:fld>
            <a:endParaRPr kumimoji="1" lang="ja-JP" altLang="en-US"/>
          </a:p>
        </p:txBody>
      </p:sp>
    </p:spTree>
    <p:extLst>
      <p:ext uri="{BB962C8B-B14F-4D97-AF65-F5344CB8AC3E}">
        <p14:creationId xmlns:p14="http://schemas.microsoft.com/office/powerpoint/2010/main" val="1281870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0</a:t>
            </a:fld>
            <a:endParaRPr kumimoji="1" lang="ja-JP" altLang="en-US"/>
          </a:p>
        </p:txBody>
      </p:sp>
    </p:spTree>
    <p:extLst>
      <p:ext uri="{BB962C8B-B14F-4D97-AF65-F5344CB8AC3E}">
        <p14:creationId xmlns:p14="http://schemas.microsoft.com/office/powerpoint/2010/main" val="2121900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1</a:t>
            </a:fld>
            <a:endParaRPr kumimoji="1" lang="ja-JP" altLang="en-US"/>
          </a:p>
        </p:txBody>
      </p:sp>
    </p:spTree>
    <p:extLst>
      <p:ext uri="{BB962C8B-B14F-4D97-AF65-F5344CB8AC3E}">
        <p14:creationId xmlns:p14="http://schemas.microsoft.com/office/powerpoint/2010/main" val="2139190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2</a:t>
            </a:fld>
            <a:endParaRPr kumimoji="1" lang="ja-JP" altLang="en-US"/>
          </a:p>
        </p:txBody>
      </p:sp>
    </p:spTree>
    <p:extLst>
      <p:ext uri="{BB962C8B-B14F-4D97-AF65-F5344CB8AC3E}">
        <p14:creationId xmlns:p14="http://schemas.microsoft.com/office/powerpoint/2010/main" val="15285321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103E5-6B57-899A-5F77-D9D496AEC6C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E6EF5C4-C80E-BC87-A4D3-E7C123C1717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E49C193-3549-2B66-89AE-F6BBD75BD685}"/>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49228C3-C993-BAA2-0F06-306ED409F831}"/>
              </a:ext>
            </a:extLst>
          </p:cNvPr>
          <p:cNvSpPr>
            <a:spLocks noGrp="1"/>
          </p:cNvSpPr>
          <p:nvPr>
            <p:ph type="sldNum" sz="quarter" idx="5"/>
          </p:nvPr>
        </p:nvSpPr>
        <p:spPr/>
        <p:txBody>
          <a:bodyPr/>
          <a:lstStyle/>
          <a:p>
            <a:fld id="{DA41E4CD-DD2C-499E-9070-694C4B983D1A}" type="slidenum">
              <a:rPr kumimoji="1" lang="ja-JP" altLang="en-US" smtClean="0"/>
              <a:t>5</a:t>
            </a:fld>
            <a:endParaRPr kumimoji="1" lang="ja-JP" altLang="en-US"/>
          </a:p>
        </p:txBody>
      </p:sp>
    </p:spTree>
    <p:extLst>
      <p:ext uri="{BB962C8B-B14F-4D97-AF65-F5344CB8AC3E}">
        <p14:creationId xmlns:p14="http://schemas.microsoft.com/office/powerpoint/2010/main" val="452253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6</a:t>
            </a:fld>
            <a:endParaRPr kumimoji="1" lang="ja-JP" altLang="en-US"/>
          </a:p>
        </p:txBody>
      </p:sp>
    </p:spTree>
    <p:extLst>
      <p:ext uri="{BB962C8B-B14F-4D97-AF65-F5344CB8AC3E}">
        <p14:creationId xmlns:p14="http://schemas.microsoft.com/office/powerpoint/2010/main" val="1748745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8</a:t>
            </a:fld>
            <a:endParaRPr kumimoji="1" lang="ja-JP" altLang="en-US"/>
          </a:p>
        </p:txBody>
      </p:sp>
    </p:spTree>
    <p:extLst>
      <p:ext uri="{BB962C8B-B14F-4D97-AF65-F5344CB8AC3E}">
        <p14:creationId xmlns:p14="http://schemas.microsoft.com/office/powerpoint/2010/main" val="4114724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A41E4CD-DD2C-499E-9070-694C4B983D1A}" type="slidenum">
              <a:rPr kumimoji="1" lang="ja-JP" altLang="en-US" smtClean="0"/>
              <a:t>9</a:t>
            </a:fld>
            <a:endParaRPr kumimoji="1" lang="ja-JP" altLang="en-US"/>
          </a:p>
        </p:txBody>
      </p:sp>
    </p:spTree>
    <p:extLst>
      <p:ext uri="{BB962C8B-B14F-4D97-AF65-F5344CB8AC3E}">
        <p14:creationId xmlns:p14="http://schemas.microsoft.com/office/powerpoint/2010/main" val="2656728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D0A0A-F714-0781-B014-5EA31F67A75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8A63EFA-2924-F75C-8165-3C55D5D5B25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A0BB1F1-C19D-9772-E856-B96C7E323864}"/>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F8DE9D4-66A6-ED4C-575B-C539BE0D6264}"/>
              </a:ext>
            </a:extLst>
          </p:cNvPr>
          <p:cNvSpPr>
            <a:spLocks noGrp="1"/>
          </p:cNvSpPr>
          <p:nvPr>
            <p:ph type="sldNum" sz="quarter" idx="5"/>
          </p:nvPr>
        </p:nvSpPr>
        <p:spPr/>
        <p:txBody>
          <a:bodyPr/>
          <a:lstStyle/>
          <a:p>
            <a:fld id="{DA41E4CD-DD2C-499E-9070-694C4B983D1A}" type="slidenum">
              <a:rPr kumimoji="1" lang="ja-JP" altLang="en-US" smtClean="0"/>
              <a:t>12</a:t>
            </a:fld>
            <a:endParaRPr kumimoji="1" lang="ja-JP" altLang="en-US"/>
          </a:p>
        </p:txBody>
      </p:sp>
    </p:spTree>
    <p:extLst>
      <p:ext uri="{BB962C8B-B14F-4D97-AF65-F5344CB8AC3E}">
        <p14:creationId xmlns:p14="http://schemas.microsoft.com/office/powerpoint/2010/main" val="8618257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914FC-40E0-1281-2666-687305596B0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3D0D777-0408-4F77-6831-A46EF347E9E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ACFE6F-53C6-57B2-53F0-7EA1D1441F8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FE1F7BA4-804A-FB56-4762-54CAFEEF3411}"/>
              </a:ext>
            </a:extLst>
          </p:cNvPr>
          <p:cNvSpPr>
            <a:spLocks noGrp="1"/>
          </p:cNvSpPr>
          <p:nvPr>
            <p:ph type="sldNum" sz="quarter" idx="5"/>
          </p:nvPr>
        </p:nvSpPr>
        <p:spPr/>
        <p:txBody>
          <a:bodyPr/>
          <a:lstStyle/>
          <a:p>
            <a:fld id="{DA41E4CD-DD2C-499E-9070-694C4B983D1A}" type="slidenum">
              <a:rPr kumimoji="1" lang="ja-JP" altLang="en-US" smtClean="0"/>
              <a:t>13</a:t>
            </a:fld>
            <a:endParaRPr kumimoji="1" lang="ja-JP" altLang="en-US"/>
          </a:p>
        </p:txBody>
      </p:sp>
    </p:spTree>
    <p:extLst>
      <p:ext uri="{BB962C8B-B14F-4D97-AF65-F5344CB8AC3E}">
        <p14:creationId xmlns:p14="http://schemas.microsoft.com/office/powerpoint/2010/main" val="853478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B15CC-FE48-368B-E816-823BD1D7953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B55F56E-A3CD-D440-7271-69B85D3ADCB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8D7E96B-EFEE-264F-140F-B19340455C28}"/>
              </a:ext>
            </a:extLst>
          </p:cNvPr>
          <p:cNvSpPr>
            <a:spLocks noGrp="1"/>
          </p:cNvSpPr>
          <p:nvPr>
            <p:ph type="body" idx="1"/>
          </p:nvPr>
        </p:nvSpPr>
        <p:spPr/>
        <p:txBody>
          <a:bodyPr/>
          <a:lstStyle/>
          <a:p>
            <a:r>
              <a:rPr kumimoji="1" lang="ja-JP" altLang="en-US"/>
              <a:t>踏襲する</a:t>
            </a:r>
          </a:p>
        </p:txBody>
      </p:sp>
      <p:sp>
        <p:nvSpPr>
          <p:cNvPr id="4" name="スライド番号プレースホルダー 3">
            <a:extLst>
              <a:ext uri="{FF2B5EF4-FFF2-40B4-BE49-F238E27FC236}">
                <a16:creationId xmlns:a16="http://schemas.microsoft.com/office/drawing/2014/main" id="{C5D0F77C-3783-D3A1-83E2-3FDF1BCAE721}"/>
              </a:ext>
            </a:extLst>
          </p:cNvPr>
          <p:cNvSpPr>
            <a:spLocks noGrp="1"/>
          </p:cNvSpPr>
          <p:nvPr>
            <p:ph type="sldNum" sz="quarter" idx="5"/>
          </p:nvPr>
        </p:nvSpPr>
        <p:spPr/>
        <p:txBody>
          <a:bodyPr/>
          <a:lstStyle/>
          <a:p>
            <a:fld id="{DA41E4CD-DD2C-499E-9070-694C4B983D1A}" type="slidenum">
              <a:rPr kumimoji="1" lang="ja-JP" altLang="en-US" smtClean="0"/>
              <a:t>14</a:t>
            </a:fld>
            <a:endParaRPr kumimoji="1" lang="ja-JP" altLang="en-US"/>
          </a:p>
        </p:txBody>
      </p:sp>
    </p:spTree>
    <p:extLst>
      <p:ext uri="{BB962C8B-B14F-4D97-AF65-F5344CB8AC3E}">
        <p14:creationId xmlns:p14="http://schemas.microsoft.com/office/powerpoint/2010/main" val="33882011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4" Type="http://schemas.openxmlformats.org/officeDocument/2006/relationships/image" Target="../media/image12.jpe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9.gif"/></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9.gi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3.xml"/><Relationship Id="rId4" Type="http://schemas.openxmlformats.org/officeDocument/2006/relationships/image" Target="../media/image12.jpe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456520" y="6300053"/>
            <a:ext cx="5875085" cy="700377"/>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366825" y="1499033"/>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1034510" y="2991837"/>
            <a:ext cx="8622792" cy="1007999"/>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1034510" y="2991837"/>
            <a:ext cx="8640000" cy="100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1034510" y="4148806"/>
            <a:ext cx="8640000" cy="432000"/>
          </a:xfrm>
          <a:prstGeom prst="rect">
            <a:avLst/>
          </a:prstGeom>
        </p:spPr>
        <p:txBody>
          <a:bodyPr lIns="0" tIns="0" rIns="0" bIns="0" anchor="ctr" anchorCtr="0"/>
          <a:lstStyle>
            <a:lvl1pPr>
              <a:defRPr sz="2000" b="1">
                <a:solidFill>
                  <a:schemeClr val="bg2"/>
                </a:solidFill>
                <a:latin typeface="Meiryo UI" panose="020B0604030504040204" pitchFamily="50" charset="-128"/>
                <a:ea typeface="Meiryo UI" panose="020B0604030504040204" pitchFamily="50" charset="-128"/>
              </a:defRPr>
            </a:lvl1pPr>
          </a:lstStyle>
          <a:p>
            <a:pPr lvl="0"/>
            <a:r>
              <a:rPr kumimoji="1" lang="ja-JP" altLang="en-US"/>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554510" y="5436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en-US" altLang="ja-JP"/>
              <a:t>0000</a:t>
            </a:r>
            <a:r>
              <a:rPr kumimoji="1" lang="ja-JP" altLang="en-US"/>
              <a:t>年</a:t>
            </a:r>
            <a:r>
              <a:rPr kumimoji="1" lang="en-US" altLang="ja-JP"/>
              <a:t>00</a:t>
            </a:r>
            <a:r>
              <a:rPr kumimoji="1" lang="ja-JP" altLang="en-US"/>
              <a:t>月</a:t>
            </a:r>
            <a:r>
              <a:rPr kumimoji="1" lang="en-US" altLang="ja-JP"/>
              <a:t>00</a:t>
            </a:r>
            <a:r>
              <a:rPr kumimoji="1" lang="ja-JP" altLang="en-US"/>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554510" y="5724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所属　名前</a:t>
            </a:r>
          </a:p>
        </p:txBody>
      </p:sp>
    </p:spTree>
    <p:extLst>
      <p:ext uri="{BB962C8B-B14F-4D97-AF65-F5344CB8AC3E}">
        <p14:creationId xmlns:p14="http://schemas.microsoft.com/office/powerpoint/2010/main" val="328222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1034510" y="2915837"/>
            <a:ext cx="8622792" cy="172800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1034510" y="2915837"/>
            <a:ext cx="8640000" cy="172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47605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11919" y="216797"/>
            <a:ext cx="10424028" cy="795336"/>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flipH="1">
            <a:off x="1078059" y="2397761"/>
            <a:ext cx="45719" cy="3596640"/>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1078065" y="1786421"/>
            <a:ext cx="8640000" cy="5040000"/>
          </a:xfrm>
          <a:prstGeom prst="rect">
            <a:avLst/>
          </a:prstGeom>
        </p:spPr>
        <p:txBody>
          <a:bodyPr lIns="360000" tIns="0" rIns="0" bIns="0"/>
          <a:lstStyle>
            <a:lvl1pPr marL="742950" indent="-742950" algn="l">
              <a:lnSpc>
                <a:spcPct val="100000"/>
              </a:lnSpc>
              <a:spcBef>
                <a:spcPts val="1000"/>
              </a:spcBef>
              <a:spcAft>
                <a:spcPts val="0"/>
              </a:spcAft>
              <a:buClr>
                <a:schemeClr val="bg2"/>
              </a:buClr>
              <a:buFont typeface="+mj-lt"/>
              <a:buAutoNum type="arabicPeriod"/>
              <a:defRPr sz="4000" b="1">
                <a:latin typeface="Meiryo UI" panose="020B0604030504040204" pitchFamily="50" charset="-128"/>
                <a:ea typeface="Meiryo UI" panose="020B0604030504040204" pitchFamily="50" charset="-128"/>
              </a:defRPr>
            </a:lvl1pPr>
          </a:lstStyle>
          <a:p>
            <a:pPr lvl="0"/>
            <a:r>
              <a:rPr kumimoji="1" lang="ja-JP" altLang="en-US"/>
              <a:t>章タイトル</a:t>
            </a:r>
          </a:p>
          <a:p>
            <a:pPr lvl="0"/>
            <a:r>
              <a:rPr kumimoji="1" lang="ja-JP" altLang="en-US"/>
              <a:t>章タイトル</a:t>
            </a:r>
          </a:p>
          <a:p>
            <a:pPr lvl="0"/>
            <a:r>
              <a:rPr kumimoji="1" lang="ja-JP" altLang="en-US"/>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61926"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Tree>
    <p:extLst>
      <p:ext uri="{BB962C8B-B14F-4D97-AF65-F5344CB8AC3E}">
        <p14:creationId xmlns:p14="http://schemas.microsoft.com/office/powerpoint/2010/main" val="391555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11919" y="216797"/>
            <a:ext cx="10424028" cy="795336"/>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61925"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01665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61925" y="32266"/>
            <a:ext cx="9288000" cy="252000"/>
          </a:xfrm>
          <a:prstGeom prst="rect">
            <a:avLst/>
          </a:prstGeom>
        </p:spPr>
        <p:txBody>
          <a:bodyPr lIns="0" tIns="0" rIns="0" bIns="0" anchor="ctr" anchorCtr="0"/>
          <a:lstStyle>
            <a:lvl1pPr algn="l">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1</a:t>
            </a:r>
            <a:r>
              <a:rPr kumimoji="1" lang="ja-JP" altLang="en-US"/>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11919" y="216797"/>
            <a:ext cx="10424028" cy="795336"/>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61925" y="536266"/>
            <a:ext cx="9288000" cy="396000"/>
          </a:xfrm>
          <a:prstGeom prst="rect">
            <a:avLst/>
          </a:prstGeom>
        </p:spPr>
        <p:txBody>
          <a:bodyPr lIns="252000" tIns="0" rIns="0" bIns="0" anchor="ctr" anchorCtr="0"/>
          <a:lstStyle>
            <a:lvl1pPr algn="l">
              <a:defRPr sz="2400" b="1">
                <a:solidFill>
                  <a:schemeClr val="bg1"/>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61925" y="284266"/>
            <a:ext cx="9288000" cy="252000"/>
          </a:xfrm>
          <a:prstGeom prst="rect">
            <a:avLst/>
          </a:prstGeom>
        </p:spPr>
        <p:txBody>
          <a:bodyPr lIns="252000" tIns="0" rIns="0" bIns="0" anchor="ctr" anchorCtr="0"/>
          <a:lstStyle>
            <a:lvl1pPr algn="l">
              <a:defRPr sz="1400" b="1">
                <a:solidFill>
                  <a:schemeClr val="bg1"/>
                </a:solidFill>
                <a:latin typeface="Meiryo UI" panose="020B0604030504040204" pitchFamily="50" charset="-128"/>
                <a:ea typeface="Meiryo UI" panose="020B0604030504040204" pitchFamily="50" charset="-128"/>
              </a:defRPr>
            </a:lvl1pPr>
          </a:lstStyle>
          <a:p>
            <a:pPr lvl="0"/>
            <a:r>
              <a:rPr kumimoji="1" lang="ja-JP" altLang="en-US"/>
              <a:t>第</a:t>
            </a:r>
            <a:r>
              <a:rPr kumimoji="1" lang="en-US" altLang="ja-JP"/>
              <a:t>2</a:t>
            </a:r>
            <a:r>
              <a:rPr kumimoji="1" lang="ja-JP" altLang="en-US"/>
              <a:t>階層（例：章タイトル）</a:t>
            </a:r>
          </a:p>
        </p:txBody>
      </p:sp>
      <p:sp>
        <p:nvSpPr>
          <p:cNvPr id="19" name="コンテンツ プレースホルダー 3">
            <a:extLst>
              <a:ext uri="{FF2B5EF4-FFF2-40B4-BE49-F238E27FC236}">
                <a16:creationId xmlns:a16="http://schemas.microsoft.com/office/drawing/2014/main" id="{EDF4FE31-3A07-443C-9CD8-C81650AD9D2F}"/>
              </a:ext>
            </a:extLst>
          </p:cNvPr>
          <p:cNvSpPr>
            <a:spLocks noGrp="1"/>
          </p:cNvSpPr>
          <p:nvPr>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a:t>
            </a:r>
          </a:p>
        </p:txBody>
      </p:sp>
    </p:spTree>
    <p:extLst>
      <p:ext uri="{BB962C8B-B14F-4D97-AF65-F5344CB8AC3E}">
        <p14:creationId xmlns:p14="http://schemas.microsoft.com/office/powerpoint/2010/main" val="4036131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61925" y="189756"/>
            <a:ext cx="9720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p:ph sz="quarter" idx="12" hasCustomPrompt="1"/>
          </p:nvPr>
        </p:nvSpPr>
        <p:spPr>
          <a:xfrm>
            <a:off x="161925" y="585756"/>
            <a:ext cx="10368000" cy="469905"/>
          </a:xfrm>
          <a:prstGeom prst="rect">
            <a:avLst/>
          </a:prstGeom>
          <a:ln w="19050">
            <a:solidFill>
              <a:schemeClr val="tx2"/>
            </a:solidFill>
          </a:ln>
        </p:spPr>
        <p:txBody>
          <a:bodyPr lIns="144000" tIns="144000" rIns="144000" bIns="108000" anchor="t" anchorCtr="0">
            <a:spAutoFit/>
          </a:bodyPr>
          <a:lstStyle>
            <a:lvl1pPr marL="190500" indent="-190500" algn="l">
              <a:lnSpc>
                <a:spcPct val="100000"/>
              </a:lnSpc>
              <a:spcBef>
                <a:spcPts val="600"/>
              </a:spcBef>
              <a:buFont typeface="Wingdings" panose="05000000000000000000" pitchFamily="2" charset="2"/>
              <a:buChar char="n"/>
              <a:defRPr sz="1400" b="0">
                <a:solidFill>
                  <a:schemeClr val="tx1"/>
                </a:solidFill>
                <a:latin typeface="Meiryo UI" panose="020B0604030504040204" pitchFamily="50" charset="-128"/>
                <a:ea typeface="Meiryo UI" panose="020B0604030504040204" pitchFamily="50" charset="-128"/>
              </a:defRPr>
            </a:lvl1pPr>
          </a:lstStyle>
          <a:p>
            <a:pPr lvl="0"/>
            <a:r>
              <a:rPr kumimoji="1" lang="ja-JP" altLang="en-US"/>
              <a:t>リードリードリードリードリードリードリードリードリードリードリードリードリードリードリードリードリードリードリードリードリードリードリードリードリードリード</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79388" y="503388"/>
            <a:ext cx="10332000" cy="10368"/>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0139629" y="152064"/>
            <a:ext cx="397939" cy="32951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3712129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61925" y="189756"/>
            <a:ext cx="9612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925" y="7020288"/>
            <a:ext cx="10367963" cy="360000"/>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70408" y="7020288"/>
            <a:ext cx="1164253" cy="360000"/>
          </a:xfrm>
          <a:prstGeom prst="rect">
            <a:avLst/>
          </a:prstGeom>
          <a:noFill/>
        </p:spPr>
        <p:txBody>
          <a:bodyPr wrap="square" lIns="108000" tIns="0" rIns="0" bIns="0" rtlCol="0" anchor="ctr">
            <a:noAutofit/>
          </a:bodyPr>
          <a:lstStyle/>
          <a:p>
            <a:r>
              <a:rPr lang="ja-JP" altLang="en-US" sz="1200" b="1">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59173" y="2395810"/>
            <a:ext cx="542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2. </a:t>
            </a:r>
            <a:r>
              <a:rPr lang="ja-JP" altLang="en-US" sz="1511" b="1">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428847" y="60167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赤色の吹出しに示した選択肢の中から選択して記載</a:t>
            </a:r>
            <a:endParaRPr kumimoji="1" lang="en-US" altLang="ja-JP"/>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61925" y="2681570"/>
            <a:ext cx="5417463" cy="2840112"/>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事業内容を説明</a:t>
            </a:r>
            <a:endParaRPr kumimoji="1" lang="en-US" altLang="ja-JP"/>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300696" y="1362747"/>
            <a:ext cx="9216000" cy="720000"/>
          </a:xfrm>
        </p:spPr>
        <p:txBody>
          <a:bodyPr lIns="108000" tIns="36000" rIns="0" bIns="0" anchor="t" anchorCtr="0">
            <a:noAutofit/>
          </a:bodyPr>
          <a:lstStyle>
            <a:lvl1pPr marL="246728" indent="-246728" algn="l">
              <a:lnSpc>
                <a:spcPct val="120000"/>
              </a:lnSpc>
              <a:spcBef>
                <a:spcPts val="0"/>
              </a:spcBef>
              <a:buFont typeface="+mj-ea"/>
              <a:buAutoNum type="circleNumDbPlain"/>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事業の目的を箇条書きで記載。</a:t>
            </a:r>
            <a:endParaRPr kumimoji="1" lang="en-US" altLang="ja-JP"/>
          </a:p>
          <a:p>
            <a:pPr lvl="0"/>
            <a:r>
              <a:rPr kumimoji="1" lang="ja-JP" altLang="en-US"/>
              <a:t>　</a:t>
            </a:r>
            <a:endParaRPr kumimoji="1" lang="en-US" altLang="ja-JP"/>
          </a:p>
          <a:p>
            <a:pPr lvl="0"/>
            <a:r>
              <a:rPr kumimoji="1" lang="ja-JP" altLang="en-US"/>
              <a:t>　</a:t>
            </a:r>
          </a:p>
          <a:p>
            <a:pPr lvl="0"/>
            <a:endParaRPr kumimoji="1" lang="en-US" altLang="ja-JP"/>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300696" y="1362747"/>
            <a:ext cx="0" cy="72000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61925" y="1542747"/>
            <a:ext cx="1138771" cy="360000"/>
          </a:xfrm>
          <a:prstGeom prst="rect">
            <a:avLst/>
          </a:prstGeom>
          <a:noFill/>
        </p:spPr>
        <p:txBody>
          <a:bodyPr wrap="square" lIns="0" tIns="0" rIns="0" bIns="0" rtlCol="0" anchor="ctr">
            <a:noAutofit/>
          </a:bodyPr>
          <a:lstStyle/>
          <a:p>
            <a:r>
              <a:rPr lang="en-US" altLang="ja-JP" sz="1511" b="1">
                <a:solidFill>
                  <a:schemeClr val="bg2"/>
                </a:solidFill>
                <a:latin typeface="Meiryo UI" panose="020B0604030504040204" pitchFamily="50" charset="-128"/>
                <a:ea typeface="Meiryo UI" panose="020B0604030504040204" pitchFamily="50" charset="-128"/>
              </a:rPr>
              <a:t>1. </a:t>
            </a:r>
            <a:r>
              <a:rPr lang="ja-JP" altLang="en-US" sz="1511" b="1">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220099" y="7020288"/>
            <a:ext cx="9288000" cy="360000"/>
          </a:xfrm>
        </p:spPr>
        <p:txBody>
          <a:bodyPr lIns="0" tIns="18000" rIns="108000" bIns="0" anchor="ctr">
            <a:noAutofit/>
          </a:bodyPr>
          <a:lstStyle>
            <a:lvl1pPr marL="0" indent="0" algn="l">
              <a:buNone/>
              <a:defRPr sz="1200" b="1">
                <a:solidFill>
                  <a:schemeClr val="bg1"/>
                </a:solidFill>
                <a:latin typeface="Meiryo UI" panose="020B0604030504040204" pitchFamily="50" charset="-128"/>
                <a:ea typeface="Meiryo UI" panose="020B0604030504040204" pitchFamily="50" charset="-128"/>
              </a:defRPr>
            </a:lvl1pPr>
          </a:lstStyle>
          <a:p>
            <a:pPr lvl="0"/>
            <a:r>
              <a:rPr kumimoji="1" lang="ja-JP" altLang="en-US"/>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36257" y="60167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428847" y="630253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428847" y="65882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36257" y="6588288"/>
            <a:ext cx="972000" cy="252000"/>
          </a:xfrm>
          <a:prstGeom prst="rect">
            <a:avLst/>
          </a:prstGeom>
          <a:noFill/>
        </p:spPr>
        <p:txBody>
          <a:bodyPr wrap="none" lIns="0" tIns="0" rIns="0" bIns="0" rtlCol="0" anchor="ctr">
            <a:noAutofit/>
          </a:bodyPr>
          <a:lstStyle/>
          <a:p>
            <a:pPr algn="dist"/>
            <a:r>
              <a:rPr lang="ja-JP" altLang="en-US" sz="1295">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59173" y="493020"/>
            <a:ext cx="10352215" cy="2073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59172" y="493020"/>
            <a:ext cx="9647759" cy="324000"/>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295">
                <a:solidFill>
                  <a:schemeClr val="tx1"/>
                </a:solidFill>
                <a:latin typeface="Meiryo UI" panose="020B0604030504040204" pitchFamily="50" charset="-128"/>
                <a:ea typeface="Meiryo UI" panose="020B0604030504040204" pitchFamily="50" charset="-128"/>
              </a:defRPr>
            </a:lvl1pPr>
          </a:lstStyle>
          <a:p>
            <a:pPr lvl="0"/>
            <a:r>
              <a:rPr kumimoji="1" lang="en-US" altLang="ja-JP"/>
              <a:t>【</a:t>
            </a:r>
            <a:r>
              <a:rPr kumimoji="1" lang="ja-JP" altLang="en-US"/>
              <a:t>令和２年度要求額 </a:t>
            </a:r>
            <a:r>
              <a:rPr kumimoji="1" lang="en-US" altLang="ja-JP"/>
              <a:t>0,000</a:t>
            </a:r>
            <a:r>
              <a:rPr kumimoji="1" lang="ja-JP" altLang="en-US"/>
              <a:t>百万円（</a:t>
            </a:r>
            <a:r>
              <a:rPr kumimoji="1" lang="en-US" altLang="ja-JP"/>
              <a:t>0,000</a:t>
            </a:r>
            <a:r>
              <a:rPr kumimoji="1" lang="ja-JP" altLang="en-US"/>
              <a:t>百万円）</a:t>
            </a:r>
            <a:r>
              <a:rPr kumimoji="1" lang="en-US" altLang="ja-JP"/>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61925" y="2681570"/>
            <a:ext cx="540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6007116" y="2681570"/>
            <a:ext cx="4522771" cy="4140000"/>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993888" y="2681570"/>
            <a:ext cx="4536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36256" y="6302538"/>
            <a:ext cx="972000" cy="252000"/>
          </a:xfrm>
          <a:prstGeom prst="rect">
            <a:avLst/>
          </a:prstGeom>
          <a:noFill/>
        </p:spPr>
        <p:txBody>
          <a:bodyPr wrap="none" lIns="0" tIns="0" rIns="0" bIns="0" rtlCol="0" anchor="ctr">
            <a:noAutofit/>
          </a:bodyPr>
          <a:lstStyle/>
          <a:p>
            <a:pPr algn="dist" defTabSz="179388">
              <a:tabLst/>
            </a:pPr>
            <a:r>
              <a:rPr lang="ja-JP" altLang="en-US" sz="1295">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59173" y="5637164"/>
            <a:ext cx="5600215" cy="288000"/>
          </a:xfrm>
          <a:prstGeom prst="rect">
            <a:avLst/>
          </a:prstGeom>
          <a:noFill/>
        </p:spPr>
        <p:txBody>
          <a:bodyPr wrap="square" lIns="0" tIns="0" bIns="72000" rtlCol="0" anchor="b" anchorCtr="0">
            <a:noAutofit/>
          </a:bodyPr>
          <a:lstStyle/>
          <a:p>
            <a:r>
              <a:rPr lang="en-US" altLang="ja-JP" sz="1511" b="1">
                <a:solidFill>
                  <a:schemeClr val="bg2"/>
                </a:solidFill>
                <a:latin typeface="Meiryo UI" panose="020B0604030504040204" pitchFamily="50" charset="-128"/>
                <a:ea typeface="Meiryo UI" panose="020B0604030504040204" pitchFamily="50" charset="-128"/>
              </a:rPr>
              <a:t>3. </a:t>
            </a:r>
            <a:r>
              <a:rPr lang="ja-JP" altLang="en-US" sz="1511" b="1">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79388" y="5925164"/>
            <a:ext cx="558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1924" y="890697"/>
            <a:ext cx="10367961" cy="360000"/>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61925" y="890696"/>
            <a:ext cx="10349461" cy="360000"/>
          </a:xfrm>
        </p:spPr>
        <p:txBody>
          <a:bodyPr lIns="108000" tIns="36000" rIns="108000" bIns="0" anchor="ctr">
            <a:noAutofit/>
          </a:bodyPr>
          <a:lstStyle>
            <a:lvl1pPr marL="0" indent="0" algn="l">
              <a:buNone/>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06931" y="146434"/>
            <a:ext cx="725709" cy="743303"/>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6259117" y="2395810"/>
            <a:ext cx="4248000" cy="288000"/>
          </a:xfrm>
        </p:spPr>
        <p:txBody>
          <a:bodyPr lIns="0" tIns="0" rIns="0" bIns="72000" anchor="b" anchorCtr="0">
            <a:normAutofit/>
          </a:bodyPr>
          <a:lstStyle>
            <a:lvl1pPr marL="0" indent="0" algn="l">
              <a:buNone/>
              <a:defRPr sz="151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a:t>補助対象、支援対象の例、事業イメージ </a:t>
            </a:r>
            <a:r>
              <a:rPr kumimoji="1" lang="en-US" altLang="ja-JP"/>
              <a:t>etc.</a:t>
            </a:r>
            <a:endParaRPr kumimoji="1" lang="ja-JP" altLang="en-US"/>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6007117" y="2395810"/>
            <a:ext cx="4500000" cy="288000"/>
          </a:xfrm>
          <a:prstGeom prst="rect">
            <a:avLst/>
          </a:prstGeom>
          <a:noFill/>
        </p:spPr>
        <p:txBody>
          <a:bodyPr wrap="square" lIns="0" tIns="0" bIns="72000" rtlCol="0" anchor="b" anchorCtr="0">
            <a:noAutofit/>
          </a:bodyPr>
          <a:lstStyle/>
          <a:p>
            <a:pPr algn="l"/>
            <a:r>
              <a:rPr lang="en-US" altLang="ja-JP" sz="1511" b="1">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614422" y="6302538"/>
            <a:ext cx="684000" cy="25200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a:t>選　　　 択</a:t>
            </a:r>
            <a:endParaRPr kumimoji="1" lang="en-US" altLang="ja-JP"/>
          </a:p>
        </p:txBody>
      </p:sp>
    </p:spTree>
    <p:extLst>
      <p:ext uri="{BB962C8B-B14F-4D97-AF65-F5344CB8AC3E}">
        <p14:creationId xmlns:p14="http://schemas.microsoft.com/office/powerpoint/2010/main" val="2140407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376554" y="3439579"/>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3434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007297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1444332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252998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433796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17548390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2185260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写真背景">
    <p:bg>
      <p:bgRef idx="1001">
        <a:schemeClr val="bg1"/>
      </p:bgRef>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32BAA3C9-E6D9-AE11-A16C-34CC9C76E6A5}"/>
              </a:ext>
            </a:extLst>
          </p:cNvPr>
          <p:cNvPicPr>
            <a:picLocks noChangeAspect="1"/>
          </p:cNvPicPr>
          <p:nvPr userDrawn="1"/>
        </p:nvPicPr>
        <p:blipFill>
          <a:blip r:embed="rId2"/>
          <a:srcRect/>
          <a:stretch/>
        </p:blipFill>
        <p:spPr>
          <a:xfrm>
            <a:off x="0" y="-1"/>
            <a:ext cx="10691813" cy="7559674"/>
          </a:xfrm>
          <a:prstGeom prst="rect">
            <a:avLst/>
          </a:prstGeom>
        </p:spPr>
      </p:pic>
      <p:sp>
        <p:nvSpPr>
          <p:cNvPr id="11" name="正方形/長方形 10">
            <a:extLst>
              <a:ext uri="{FF2B5EF4-FFF2-40B4-BE49-F238E27FC236}">
                <a16:creationId xmlns:a16="http://schemas.microsoft.com/office/drawing/2014/main" id="{4EB59AC5-1B60-A021-8B7D-DF59CBAD3A75}"/>
              </a:ext>
            </a:extLst>
          </p:cNvPr>
          <p:cNvSpPr/>
          <p:nvPr userDrawn="1"/>
        </p:nvSpPr>
        <p:spPr>
          <a:xfrm>
            <a:off x="0" y="2"/>
            <a:ext cx="10691813" cy="7559673"/>
          </a:xfrm>
          <a:prstGeom prst="rect">
            <a:avLst/>
          </a:prstGeom>
          <a:solidFill>
            <a:srgbClr val="050D24">
              <a:alpha val="58367"/>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2" name="図 11">
            <a:extLst>
              <a:ext uri="{FF2B5EF4-FFF2-40B4-BE49-F238E27FC236}">
                <a16:creationId xmlns:a16="http://schemas.microsoft.com/office/drawing/2014/main" id="{CB41749C-507D-C7F2-AA9C-DC270B029338}"/>
              </a:ext>
            </a:extLst>
          </p:cNvPr>
          <p:cNvPicPr>
            <a:picLocks noChangeAspect="1"/>
          </p:cNvPicPr>
          <p:nvPr userDrawn="1"/>
        </p:nvPicPr>
        <p:blipFill>
          <a:blip r:embed="rId3"/>
          <a:srcRect/>
          <a:stretch/>
        </p:blipFill>
        <p:spPr>
          <a:xfrm>
            <a:off x="3407380" y="3159137"/>
            <a:ext cx="3877053" cy="1241402"/>
          </a:xfrm>
          <a:prstGeom prst="rect">
            <a:avLst/>
          </a:prstGeom>
        </p:spPr>
      </p:pic>
    </p:spTree>
    <p:extLst>
      <p:ext uri="{BB962C8B-B14F-4D97-AF65-F5344CB8AC3E}">
        <p14:creationId xmlns:p14="http://schemas.microsoft.com/office/powerpoint/2010/main" val="490270937"/>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イノベーションカーブ">
    <p:spTree>
      <p:nvGrpSpPr>
        <p:cNvPr id="1" name=""/>
        <p:cNvGrpSpPr/>
        <p:nvPr/>
      </p:nvGrpSpPr>
      <p:grpSpPr>
        <a:xfrm>
          <a:off x="0" y="0"/>
          <a:ext cx="0" cy="0"/>
          <a:chOff x="0" y="0"/>
          <a:chExt cx="0" cy="0"/>
        </a:xfrm>
      </p:grpSpPr>
      <p:pic>
        <p:nvPicPr>
          <p:cNvPr id="5" name="Picture Placeholder 8">
            <a:extLst>
              <a:ext uri="{FF2B5EF4-FFF2-40B4-BE49-F238E27FC236}">
                <a16:creationId xmlns:a16="http://schemas.microsoft.com/office/drawing/2014/main" id="{914A62E0-557E-B957-9899-5EBF45E3EA8C}"/>
              </a:ext>
            </a:extLst>
          </p:cNvPr>
          <p:cNvPicPr>
            <a:picLocks noChangeAspect="1"/>
          </p:cNvPicPr>
          <p:nvPr userDrawn="1"/>
        </p:nvPicPr>
        <p:blipFill>
          <a:blip r:embed="rId2"/>
          <a:srcRect/>
          <a:stretch/>
        </p:blipFill>
        <p:spPr>
          <a:xfrm>
            <a:off x="0" y="-1"/>
            <a:ext cx="10691813" cy="7559674"/>
          </a:xfrm>
          <a:prstGeom prst="rect">
            <a:avLst/>
          </a:prstGeom>
        </p:spPr>
      </p:pic>
      <p:sp>
        <p:nvSpPr>
          <p:cNvPr id="15" name="正方形/長方形 14">
            <a:extLst>
              <a:ext uri="{FF2B5EF4-FFF2-40B4-BE49-F238E27FC236}">
                <a16:creationId xmlns:a16="http://schemas.microsoft.com/office/drawing/2014/main" id="{B21D845A-6F22-B3AA-CB2B-CE570ECB54DA}"/>
              </a:ext>
            </a:extLst>
          </p:cNvPr>
          <p:cNvSpPr/>
          <p:nvPr userDrawn="1"/>
        </p:nvSpPr>
        <p:spPr>
          <a:xfrm>
            <a:off x="0" y="-3"/>
            <a:ext cx="10687867" cy="7559676"/>
          </a:xfrm>
          <a:prstGeom prst="rect">
            <a:avLst/>
          </a:prstGeom>
          <a:solidFill>
            <a:srgbClr val="050D24">
              <a:alpha val="58080"/>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4" name="図 13">
            <a:extLst>
              <a:ext uri="{FF2B5EF4-FFF2-40B4-BE49-F238E27FC236}">
                <a16:creationId xmlns:a16="http://schemas.microsoft.com/office/drawing/2014/main" id="{293D96B2-6F5E-EE7E-9F24-93B0B654C8F0}"/>
              </a:ext>
            </a:extLst>
          </p:cNvPr>
          <p:cNvPicPr>
            <a:picLocks noChangeAspect="1"/>
          </p:cNvPicPr>
          <p:nvPr userDrawn="1"/>
        </p:nvPicPr>
        <p:blipFill>
          <a:blip r:embed="rId3"/>
          <a:stretch>
            <a:fillRect/>
          </a:stretch>
        </p:blipFill>
        <p:spPr>
          <a:xfrm>
            <a:off x="4695383" y="0"/>
            <a:ext cx="5996430" cy="7579517"/>
          </a:xfrm>
          <a:prstGeom prst="rect">
            <a:avLst/>
          </a:prstGeom>
        </p:spPr>
      </p:pic>
      <p:pic>
        <p:nvPicPr>
          <p:cNvPr id="7" name="図 6">
            <a:extLst>
              <a:ext uri="{FF2B5EF4-FFF2-40B4-BE49-F238E27FC236}">
                <a16:creationId xmlns:a16="http://schemas.microsoft.com/office/drawing/2014/main" id="{306268F2-28E0-79B7-DA6F-57A7B640AE86}"/>
              </a:ext>
            </a:extLst>
          </p:cNvPr>
          <p:cNvPicPr>
            <a:picLocks noChangeAspect="1"/>
          </p:cNvPicPr>
          <p:nvPr userDrawn="1"/>
        </p:nvPicPr>
        <p:blipFill>
          <a:blip r:embed="rId4"/>
          <a:srcRect/>
          <a:stretch/>
        </p:blipFill>
        <p:spPr>
          <a:xfrm>
            <a:off x="203334" y="211131"/>
            <a:ext cx="1961852" cy="628170"/>
          </a:xfrm>
          <a:prstGeom prst="rect">
            <a:avLst/>
          </a:prstGeom>
        </p:spPr>
      </p:pic>
      <p:sp>
        <p:nvSpPr>
          <p:cNvPr id="17" name="テキスト ボックス 16">
            <a:extLst>
              <a:ext uri="{FF2B5EF4-FFF2-40B4-BE49-F238E27FC236}">
                <a16:creationId xmlns:a16="http://schemas.microsoft.com/office/drawing/2014/main" id="{638584A2-F12B-7FC9-C3A1-97D2EFB00B4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chemeClr val="bg1"/>
                </a:solidFill>
              </a:rPr>
              <a:t>© 2025 NTT DATA Corporation</a:t>
            </a:r>
          </a:p>
        </p:txBody>
      </p:sp>
      <p:sp>
        <p:nvSpPr>
          <p:cNvPr id="2" name="タイトル 2">
            <a:extLst>
              <a:ext uri="{FF2B5EF4-FFF2-40B4-BE49-F238E27FC236}">
                <a16:creationId xmlns:a16="http://schemas.microsoft.com/office/drawing/2014/main" id="{9FFE2739-2E04-47EE-56DD-BB294EDAFE24}"/>
              </a:ext>
            </a:extLst>
          </p:cNvPr>
          <p:cNvSpPr>
            <a:spLocks noGrp="1"/>
          </p:cNvSpPr>
          <p:nvPr>
            <p:ph type="title" hasCustomPrompt="1"/>
          </p:nvPr>
        </p:nvSpPr>
        <p:spPr>
          <a:xfrm>
            <a:off x="334645" y="952400"/>
            <a:ext cx="4246207" cy="877002"/>
          </a:xfrm>
          <a:prstGeom prst="rect">
            <a:avLst/>
          </a:prstGeom>
        </p:spPr>
        <p:txBody>
          <a:bodyPr lIns="0" rIns="0" anchor="b" anchorCtr="0"/>
          <a:lstStyle>
            <a:lvl1pPr>
              <a:defRPr>
                <a:solidFill>
                  <a:schemeClr val="bg1"/>
                </a:solidFill>
              </a:defRPr>
            </a:lvl1pPr>
          </a:lstStyle>
          <a:p>
            <a:pPr lvl="0"/>
            <a:r>
              <a:rPr kumimoji="1" lang="ja-JP" altLang="en-US"/>
              <a:t>○○○○御中</a:t>
            </a:r>
          </a:p>
        </p:txBody>
      </p:sp>
      <p:sp>
        <p:nvSpPr>
          <p:cNvPr id="9" name="テキスト プレースホルダー 6">
            <a:extLst>
              <a:ext uri="{FF2B5EF4-FFF2-40B4-BE49-F238E27FC236}">
                <a16:creationId xmlns:a16="http://schemas.microsoft.com/office/drawing/2014/main" id="{F837CDFA-F63F-E633-A624-CDB5B06CAF47}"/>
              </a:ext>
            </a:extLst>
          </p:cNvPr>
          <p:cNvSpPr>
            <a:spLocks noGrp="1"/>
          </p:cNvSpPr>
          <p:nvPr>
            <p:ph type="body" sz="quarter" idx="12" hasCustomPrompt="1"/>
          </p:nvPr>
        </p:nvSpPr>
        <p:spPr>
          <a:xfrm>
            <a:off x="334645" y="2412747"/>
            <a:ext cx="4246207" cy="2658783"/>
          </a:xfrm>
          <a:prstGeom prst="rect">
            <a:avLst/>
          </a:prstGeom>
        </p:spPr>
        <p:txBody>
          <a:bodyPr lIns="0" tIns="46800" rIns="0" anchor="b"/>
          <a:lstStyle>
            <a:lvl1pPr>
              <a:lnSpc>
                <a:spcPct val="80000"/>
              </a:lnSpc>
              <a:defRPr sz="3859" b="1">
                <a:solidFill>
                  <a:schemeClr val="bg1"/>
                </a:solidFill>
              </a:defRPr>
            </a:lvl1pPr>
          </a:lstStyle>
          <a:p>
            <a:pPr lvl="0"/>
            <a:r>
              <a:rPr kumimoji="1" lang="ja-JP" altLang="en-US"/>
              <a:t>［タイトル］</a:t>
            </a:r>
          </a:p>
        </p:txBody>
      </p:sp>
      <p:sp>
        <p:nvSpPr>
          <p:cNvPr id="10" name="テキスト プレースホルダー 10">
            <a:extLst>
              <a:ext uri="{FF2B5EF4-FFF2-40B4-BE49-F238E27FC236}">
                <a16:creationId xmlns:a16="http://schemas.microsoft.com/office/drawing/2014/main" id="{C902823D-1000-9AD4-A5D1-BC7E7F7ABDBA}"/>
              </a:ext>
            </a:extLst>
          </p:cNvPr>
          <p:cNvSpPr>
            <a:spLocks noGrp="1"/>
          </p:cNvSpPr>
          <p:nvPr>
            <p:ph type="body" sz="quarter" idx="14" hasCustomPrompt="1"/>
          </p:nvPr>
        </p:nvSpPr>
        <p:spPr>
          <a:xfrm>
            <a:off x="334645" y="5722337"/>
            <a:ext cx="4246207" cy="1234152"/>
          </a:xfrm>
          <a:prstGeom prst="rect">
            <a:avLst/>
          </a:prstGeom>
        </p:spPr>
        <p:txBody>
          <a:bodyPr lIns="0" tIns="46800" rIns="0" anchor="b"/>
          <a:lstStyle>
            <a:lvl1pPr>
              <a:defRPr>
                <a:solidFill>
                  <a:schemeClr val="bg1"/>
                </a:solidFill>
              </a:defRPr>
            </a:lvl1pPr>
            <a:lvl5pPr marL="2138315" indent="0">
              <a:buNone/>
              <a:defRPr/>
            </a:lvl5pPr>
          </a:lstStyle>
          <a:p>
            <a:pPr lvl="0"/>
            <a:r>
              <a:rPr kumimoji="1" lang="en-US" altLang="ja-JP"/>
              <a:t>2023</a:t>
            </a:r>
            <a:r>
              <a:rPr kumimoji="1" lang="ja-JP" altLang="en-US"/>
              <a:t>年〇月〇日</a:t>
            </a:r>
            <a:endParaRPr kumimoji="1" lang="en-US" altLang="ja-JP"/>
          </a:p>
          <a:p>
            <a:pPr lvl="0"/>
            <a:r>
              <a:rPr kumimoji="1" lang="ja-JP" altLang="en-US"/>
              <a:t>株式会社</a:t>
            </a:r>
            <a:r>
              <a:rPr kumimoji="1" lang="en-US" altLang="ja-JP"/>
              <a:t>NTT</a:t>
            </a:r>
            <a:r>
              <a:rPr kumimoji="1" lang="ja-JP" altLang="en-US"/>
              <a:t>データ ○○○○○○</a:t>
            </a:r>
          </a:p>
          <a:p>
            <a:pPr lvl="0"/>
            <a:r>
              <a:rPr kumimoji="1" lang="ja-JP" altLang="en-US"/>
              <a:t>○○○○○○○○○○○○○○</a:t>
            </a:r>
          </a:p>
        </p:txBody>
      </p:sp>
    </p:spTree>
    <p:extLst>
      <p:ext uri="{BB962C8B-B14F-4D97-AF65-F5344CB8AC3E}">
        <p14:creationId xmlns:p14="http://schemas.microsoft.com/office/powerpoint/2010/main" val="5364138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33886899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21111314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728623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写真">
    <p:spTree>
      <p:nvGrpSpPr>
        <p:cNvPr id="1" name=""/>
        <p:cNvGrpSpPr/>
        <p:nvPr/>
      </p:nvGrpSpPr>
      <p:grpSpPr>
        <a:xfrm>
          <a:off x="0" y="0"/>
          <a:ext cx="0" cy="0"/>
          <a:chOff x="0" y="0"/>
          <a:chExt cx="0" cy="0"/>
        </a:xfrm>
      </p:grpSpPr>
      <p:pic>
        <p:nvPicPr>
          <p:cNvPr id="6" name="Picture Placeholder 8">
            <a:extLst>
              <a:ext uri="{FF2B5EF4-FFF2-40B4-BE49-F238E27FC236}">
                <a16:creationId xmlns:a16="http://schemas.microsoft.com/office/drawing/2014/main" id="{279E55B6-184B-9445-3C84-3C51FFA63D1B}"/>
              </a:ext>
            </a:extLst>
          </p:cNvPr>
          <p:cNvPicPr>
            <a:picLocks noChangeAspect="1"/>
          </p:cNvPicPr>
          <p:nvPr userDrawn="1"/>
        </p:nvPicPr>
        <p:blipFill rotWithShape="1">
          <a:blip r:embed="rId2"/>
          <a:srcRect l="58083" r="8797"/>
          <a:stretch/>
        </p:blipFill>
        <p:spPr>
          <a:xfrm>
            <a:off x="0" y="-1"/>
            <a:ext cx="3541136" cy="7559674"/>
          </a:xfrm>
          <a:prstGeom prst="rect">
            <a:avLst/>
          </a:prstGeom>
        </p:spPr>
      </p:pic>
      <p:sp>
        <p:nvSpPr>
          <p:cNvPr id="2" name="タイトル 1">
            <a:extLst>
              <a:ext uri="{FF2B5EF4-FFF2-40B4-BE49-F238E27FC236}">
                <a16:creationId xmlns:a16="http://schemas.microsoft.com/office/drawing/2014/main" id="{D8C3003A-1C0D-B582-B3BE-CA14C4D8AE89}"/>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sp>
        <p:nvSpPr>
          <p:cNvPr id="5" name="テキスト プレースホルダー 8">
            <a:extLst>
              <a:ext uri="{FF2B5EF4-FFF2-40B4-BE49-F238E27FC236}">
                <a16:creationId xmlns:a16="http://schemas.microsoft.com/office/drawing/2014/main" id="{FFDB246B-7466-9829-C733-D7C8F366017A}"/>
              </a:ext>
            </a:extLst>
          </p:cNvPr>
          <p:cNvSpPr>
            <a:spLocks noGrp="1"/>
          </p:cNvSpPr>
          <p:nvPr>
            <p:ph type="body" sz="quarter" idx="16" hasCustomPrompt="1"/>
          </p:nvPr>
        </p:nvSpPr>
        <p:spPr>
          <a:xfrm>
            <a:off x="3943132" y="2519892"/>
            <a:ext cx="6415088" cy="4357230"/>
          </a:xfrm>
          <a:prstGeom prst="rect">
            <a:avLst/>
          </a:prstGeom>
        </p:spPr>
        <p:txBody>
          <a:bodyPr lIns="0" tIns="0" rIns="0" bIns="0"/>
          <a:lstStyle>
            <a:lvl1pPr>
              <a:defRPr sz="4210" b="1">
                <a:solidFill>
                  <a:schemeClr val="accent1"/>
                </a:solidFill>
              </a:defRPr>
            </a:lvl1pPr>
          </a:lstStyle>
          <a:p>
            <a:pPr lvl="0"/>
            <a:r>
              <a:rPr kumimoji="1" lang="ja-JP" altLang="en-US"/>
              <a:t>中扉タイトル</a:t>
            </a:r>
          </a:p>
        </p:txBody>
      </p:sp>
      <p:sp>
        <p:nvSpPr>
          <p:cNvPr id="9" name="テキスト ボックス 8">
            <a:extLst>
              <a:ext uri="{FF2B5EF4-FFF2-40B4-BE49-F238E27FC236}">
                <a16:creationId xmlns:a16="http://schemas.microsoft.com/office/drawing/2014/main" id="{4E856B16-CC7F-D18A-5F95-82F6F68027FD}"/>
              </a:ext>
            </a:extLst>
          </p:cNvPr>
          <p:cNvSpPr txBox="1"/>
          <p:nvPr userDrawn="1"/>
        </p:nvSpPr>
        <p:spPr>
          <a:xfrm>
            <a:off x="6819188"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
        <p:nvSpPr>
          <p:cNvPr id="7" name="正方形/長方形 6">
            <a:extLst>
              <a:ext uri="{FF2B5EF4-FFF2-40B4-BE49-F238E27FC236}">
                <a16:creationId xmlns:a16="http://schemas.microsoft.com/office/drawing/2014/main" id="{B78BC61F-DFF6-D0AA-091E-65340A8F721F}"/>
              </a:ext>
            </a:extLst>
          </p:cNvPr>
          <p:cNvSpPr/>
          <p:nvPr userDrawn="1"/>
        </p:nvSpPr>
        <p:spPr>
          <a:xfrm>
            <a:off x="-1053" y="5734242"/>
            <a:ext cx="3542189" cy="1825432"/>
          </a:xfrm>
          <a:prstGeom prst="rect">
            <a:avLst/>
          </a:prstGeom>
          <a:gradFill>
            <a:gsLst>
              <a:gs pos="0">
                <a:schemeClr val="accent1"/>
              </a:gs>
              <a:gs pos="80000">
                <a:schemeClr val="accent1">
                  <a:alpha val="0"/>
                </a:schemeClr>
              </a:gs>
            </a:gsLst>
            <a:lin ang="16200000" scaled="1"/>
          </a:gra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sp>
        <p:nvSpPr>
          <p:cNvPr id="10" name="テキスト ボックス 9">
            <a:extLst>
              <a:ext uri="{FF2B5EF4-FFF2-40B4-BE49-F238E27FC236}">
                <a16:creationId xmlns:a16="http://schemas.microsoft.com/office/drawing/2014/main" id="{D5163610-4754-0AB2-758B-6FFD6261400E}"/>
              </a:ext>
            </a:extLst>
          </p:cNvPr>
          <p:cNvSpPr txBox="1"/>
          <p:nvPr userDrawn="1"/>
        </p:nvSpPr>
        <p:spPr>
          <a:xfrm>
            <a:off x="3943132" y="7234272"/>
            <a:ext cx="280975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
        <p:nvSpPr>
          <p:cNvPr id="3" name="テキスト ボックス 2">
            <a:extLst>
              <a:ext uri="{FF2B5EF4-FFF2-40B4-BE49-F238E27FC236}">
                <a16:creationId xmlns:a16="http://schemas.microsoft.com/office/drawing/2014/main" id="{A743C299-B1D8-32E7-0665-7030EF319DF8}"/>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5262634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E0E3DF-D30F-67F3-1120-4D08EF0597DA}"/>
              </a:ext>
            </a:extLst>
          </p:cNvPr>
          <p:cNvSpPr>
            <a:spLocks noGrp="1"/>
          </p:cNvSpPr>
          <p:nvPr>
            <p:ph type="title" hasCustomPrompt="1"/>
          </p:nvPr>
        </p:nvSpPr>
        <p:spPr>
          <a:xfrm>
            <a:off x="325172" y="757953"/>
            <a:ext cx="6415088" cy="1595269"/>
          </a:xfrm>
          <a:prstGeom prst="rect">
            <a:avLst/>
          </a:prstGeom>
        </p:spPr>
        <p:txBody>
          <a:bodyPr/>
          <a:lstStyle/>
          <a:p>
            <a:r>
              <a:rPr kumimoji="1" lang="en-US" altLang="ja-JP"/>
              <a:t>01</a:t>
            </a:r>
            <a:endParaRPr kumimoji="1" lang="ja-JP" altLang="en-US"/>
          </a:p>
        </p:txBody>
      </p:sp>
      <p:sp>
        <p:nvSpPr>
          <p:cNvPr id="3" name="テキスト プレースホルダー 8">
            <a:extLst>
              <a:ext uri="{FF2B5EF4-FFF2-40B4-BE49-F238E27FC236}">
                <a16:creationId xmlns:a16="http://schemas.microsoft.com/office/drawing/2014/main" id="{14339CF7-9CA0-A841-448E-67A663E55CF3}"/>
              </a:ext>
            </a:extLst>
          </p:cNvPr>
          <p:cNvSpPr>
            <a:spLocks noGrp="1"/>
          </p:cNvSpPr>
          <p:nvPr>
            <p:ph type="body" sz="quarter" idx="16" hasCustomPrompt="1"/>
          </p:nvPr>
        </p:nvSpPr>
        <p:spPr>
          <a:xfrm>
            <a:off x="325174" y="2519892"/>
            <a:ext cx="6415088" cy="4285800"/>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pic>
        <p:nvPicPr>
          <p:cNvPr id="4" name="Picture 6">
            <a:extLst>
              <a:ext uri="{FF2B5EF4-FFF2-40B4-BE49-F238E27FC236}">
                <a16:creationId xmlns:a16="http://schemas.microsoft.com/office/drawing/2014/main" id="{EB864475-214E-676F-1057-8A4E44927EF7}"/>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7077690" y="2680800"/>
            <a:ext cx="3280004" cy="4122908"/>
          </a:xfrm>
          <a:prstGeom prst="rect">
            <a:avLst/>
          </a:prstGeom>
        </p:spPr>
      </p:pic>
      <p:sp>
        <p:nvSpPr>
          <p:cNvPr id="5" name="テキスト ボックス 4">
            <a:extLst>
              <a:ext uri="{FF2B5EF4-FFF2-40B4-BE49-F238E27FC236}">
                <a16:creationId xmlns:a16="http://schemas.microsoft.com/office/drawing/2014/main" id="{442CEE08-CDC8-97A0-0539-B8FAF99A1769}"/>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7816281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写真入イノベーションカーブ">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01CCA0-7E92-7FFB-2532-8D8D86CBBF3B}"/>
              </a:ext>
            </a:extLst>
          </p:cNvPr>
          <p:cNvSpPr>
            <a:spLocks noGrp="1"/>
          </p:cNvSpPr>
          <p:nvPr>
            <p:ph type="title" hasCustomPrompt="1"/>
          </p:nvPr>
        </p:nvSpPr>
        <p:spPr>
          <a:xfrm>
            <a:off x="3943132" y="757952"/>
            <a:ext cx="6415088" cy="1595269"/>
          </a:xfrm>
          <a:prstGeom prst="rect">
            <a:avLst/>
          </a:prstGeom>
        </p:spPr>
        <p:txBody>
          <a:bodyPr/>
          <a:lstStyle/>
          <a:p>
            <a:r>
              <a:rPr kumimoji="1" lang="en-US" altLang="ja-JP"/>
              <a:t>01</a:t>
            </a:r>
            <a:endParaRPr kumimoji="1" lang="ja-JP" altLang="en-US"/>
          </a:p>
        </p:txBody>
      </p:sp>
      <p:pic>
        <p:nvPicPr>
          <p:cNvPr id="3" name="Picture 6">
            <a:extLst>
              <a:ext uri="{FF2B5EF4-FFF2-40B4-BE49-F238E27FC236}">
                <a16:creationId xmlns:a16="http://schemas.microsoft.com/office/drawing/2014/main" id="{38FD529D-5FF6-E828-CE3E-B79F0DF687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6024" y="2697431"/>
            <a:ext cx="3261213" cy="4099288"/>
          </a:xfrm>
          <a:prstGeom prst="rect">
            <a:avLst/>
          </a:prstGeom>
        </p:spPr>
      </p:pic>
      <p:sp>
        <p:nvSpPr>
          <p:cNvPr id="5" name="テキスト プレースホルダー 8">
            <a:extLst>
              <a:ext uri="{FF2B5EF4-FFF2-40B4-BE49-F238E27FC236}">
                <a16:creationId xmlns:a16="http://schemas.microsoft.com/office/drawing/2014/main" id="{E10C1EF1-42DC-CE53-8902-8E322B4352D3}"/>
              </a:ext>
            </a:extLst>
          </p:cNvPr>
          <p:cNvSpPr>
            <a:spLocks noGrp="1"/>
          </p:cNvSpPr>
          <p:nvPr>
            <p:ph type="body" sz="quarter" idx="16" hasCustomPrompt="1"/>
          </p:nvPr>
        </p:nvSpPr>
        <p:spPr>
          <a:xfrm>
            <a:off x="3943132" y="2682594"/>
            <a:ext cx="6415088" cy="4123098"/>
          </a:xfrm>
          <a:prstGeom prst="rect">
            <a:avLst/>
          </a:prstGeom>
        </p:spPr>
        <p:txBody>
          <a:bodyPr lIns="0" tIns="0" rIns="0" bIns="0"/>
          <a:lstStyle>
            <a:lvl1pPr>
              <a:defRPr sz="3508" b="1">
                <a:solidFill>
                  <a:schemeClr val="accent1"/>
                </a:solidFill>
              </a:defRPr>
            </a:lvl1pPr>
          </a:lstStyle>
          <a:p>
            <a:pPr lvl="0"/>
            <a:r>
              <a:rPr kumimoji="1" lang="ja-JP" altLang="en-US"/>
              <a:t>中扉タイトル</a:t>
            </a:r>
          </a:p>
        </p:txBody>
      </p:sp>
      <p:sp>
        <p:nvSpPr>
          <p:cNvPr id="6" name="テキスト ボックス 5">
            <a:extLst>
              <a:ext uri="{FF2B5EF4-FFF2-40B4-BE49-F238E27FC236}">
                <a16:creationId xmlns:a16="http://schemas.microsoft.com/office/drawing/2014/main" id="{53785BB8-9BEF-6511-73A0-EFF55EDD2267}"/>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pic>
        <p:nvPicPr>
          <p:cNvPr id="7" name="図プレースホルダー 15">
            <a:extLst>
              <a:ext uri="{FF2B5EF4-FFF2-40B4-BE49-F238E27FC236}">
                <a16:creationId xmlns:a16="http://schemas.microsoft.com/office/drawing/2014/main" id="{9036BE88-8108-1ABA-2302-1CD1A002F434}"/>
              </a:ext>
            </a:extLst>
          </p:cNvPr>
          <p:cNvPicPr>
            <a:picLocks noChangeAspect="1"/>
          </p:cNvPicPr>
          <p:nvPr userDrawn="1"/>
        </p:nvPicPr>
        <p:blipFill rotWithShape="1">
          <a:blip r:embed="rId3"/>
          <a:srcRect l="40504" r="3246"/>
          <a:stretch/>
        </p:blipFill>
        <p:spPr>
          <a:xfrm>
            <a:off x="325766" y="2697431"/>
            <a:ext cx="3261213" cy="4099288"/>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p:spPr>
      </p:pic>
      <p:sp>
        <p:nvSpPr>
          <p:cNvPr id="4" name="テキスト ボックス 3">
            <a:extLst>
              <a:ext uri="{FF2B5EF4-FFF2-40B4-BE49-F238E27FC236}">
                <a16:creationId xmlns:a16="http://schemas.microsoft.com/office/drawing/2014/main" id="{5AFADF36-0739-4336-5F19-36F99723999B}"/>
              </a:ext>
            </a:extLst>
          </p:cNvPr>
          <p:cNvSpPr txBox="1"/>
          <p:nvPr userDrawn="1"/>
        </p:nvSpPr>
        <p:spPr>
          <a:xfrm>
            <a:off x="2560239" y="7759575"/>
            <a:ext cx="5961008" cy="327889"/>
          </a:xfrm>
          <a:prstGeom prst="rect">
            <a:avLst/>
          </a:prstGeom>
          <a:noFill/>
        </p:spPr>
        <p:txBody>
          <a:bodyPr wrap="square" lIns="0" rIns="0" rtlCol="0">
            <a:noAutofit/>
          </a:bodyPr>
          <a:lstStyle/>
          <a:p>
            <a:pPr marL="0" marR="0" lvl="0" indent="0" algn="ctr" defTabSz="252576" rtl="0" eaLnBrk="1" fontAlgn="auto" latinLnBrk="0" hangingPunct="1">
              <a:lnSpc>
                <a:spcPct val="100000"/>
              </a:lnSpc>
              <a:spcBef>
                <a:spcPts val="0"/>
              </a:spcBef>
              <a:spcAft>
                <a:spcPts val="0"/>
              </a:spcAft>
              <a:buClrTx/>
              <a:buSzTx/>
              <a:buFontTx/>
              <a:buNone/>
              <a:tabLst/>
              <a:defRPr/>
            </a:pPr>
            <a:r>
              <a:rPr lang="ja-JP" altLang="en-US" sz="1579">
                <a:solidFill>
                  <a:srgbClr val="C00000"/>
                </a:solidFill>
                <a:latin typeface="+mn-ea"/>
              </a:rPr>
              <a:t>写真の差し替えはマスタより行ってください。</a:t>
            </a:r>
            <a:endParaRPr kumimoji="1" lang="ja-JP" altLang="en-US" sz="1579">
              <a:solidFill>
                <a:srgbClr val="C00000"/>
              </a:solidFill>
            </a:endParaRPr>
          </a:p>
          <a:p>
            <a:pPr algn="ctr" defTabSz="252576"/>
            <a:endParaRPr kumimoji="1" lang="ja-JP" altLang="en-US" sz="1579">
              <a:solidFill>
                <a:srgbClr val="C00000"/>
              </a:solidFill>
              <a:latin typeface="+mn-ea"/>
            </a:endParaRPr>
          </a:p>
        </p:txBody>
      </p:sp>
    </p:spTree>
    <p:extLst>
      <p:ext uri="{BB962C8B-B14F-4D97-AF65-F5344CB8AC3E}">
        <p14:creationId xmlns:p14="http://schemas.microsoft.com/office/powerpoint/2010/main" val="2212796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_写真背景">
    <p:bg>
      <p:bgRef idx="1001">
        <a:schemeClr val="bg1"/>
      </p:bgRef>
    </p:bg>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32BAA3C9-E6D9-AE11-A16C-34CC9C76E6A5}"/>
              </a:ext>
            </a:extLst>
          </p:cNvPr>
          <p:cNvPicPr>
            <a:picLocks noChangeAspect="1"/>
          </p:cNvPicPr>
          <p:nvPr userDrawn="1"/>
        </p:nvPicPr>
        <p:blipFill>
          <a:blip r:embed="rId2"/>
          <a:srcRect/>
          <a:stretch/>
        </p:blipFill>
        <p:spPr>
          <a:xfrm>
            <a:off x="0" y="-1"/>
            <a:ext cx="10691813" cy="7559674"/>
          </a:xfrm>
          <a:prstGeom prst="rect">
            <a:avLst/>
          </a:prstGeom>
        </p:spPr>
      </p:pic>
      <p:sp>
        <p:nvSpPr>
          <p:cNvPr id="11" name="正方形/長方形 10">
            <a:extLst>
              <a:ext uri="{FF2B5EF4-FFF2-40B4-BE49-F238E27FC236}">
                <a16:creationId xmlns:a16="http://schemas.microsoft.com/office/drawing/2014/main" id="{4EB59AC5-1B60-A021-8B7D-DF59CBAD3A75}"/>
              </a:ext>
            </a:extLst>
          </p:cNvPr>
          <p:cNvSpPr/>
          <p:nvPr userDrawn="1"/>
        </p:nvSpPr>
        <p:spPr>
          <a:xfrm>
            <a:off x="0" y="2"/>
            <a:ext cx="10691813" cy="7559673"/>
          </a:xfrm>
          <a:prstGeom prst="rect">
            <a:avLst/>
          </a:prstGeom>
          <a:solidFill>
            <a:srgbClr val="050D24">
              <a:alpha val="58367"/>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2" name="図 11">
            <a:extLst>
              <a:ext uri="{FF2B5EF4-FFF2-40B4-BE49-F238E27FC236}">
                <a16:creationId xmlns:a16="http://schemas.microsoft.com/office/drawing/2014/main" id="{CB41749C-507D-C7F2-AA9C-DC270B029338}"/>
              </a:ext>
            </a:extLst>
          </p:cNvPr>
          <p:cNvPicPr>
            <a:picLocks noChangeAspect="1"/>
          </p:cNvPicPr>
          <p:nvPr userDrawn="1"/>
        </p:nvPicPr>
        <p:blipFill>
          <a:blip r:embed="rId3"/>
          <a:srcRect/>
          <a:stretch/>
        </p:blipFill>
        <p:spPr>
          <a:xfrm>
            <a:off x="3407380" y="3159137"/>
            <a:ext cx="3877053" cy="1241402"/>
          </a:xfrm>
          <a:prstGeom prst="rect">
            <a:avLst/>
          </a:prstGeom>
        </p:spPr>
      </p:pic>
    </p:spTree>
    <p:extLst>
      <p:ext uri="{BB962C8B-B14F-4D97-AF65-F5344CB8AC3E}">
        <p14:creationId xmlns:p14="http://schemas.microsoft.com/office/powerpoint/2010/main" val="395944995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サブタイトル有">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740B46CC-2CF9-284F-9F56-02D00E754E63}"/>
              </a:ext>
            </a:extLst>
          </p:cNvPr>
          <p:cNvSpPr>
            <a:spLocks noGrp="1"/>
          </p:cNvSpPr>
          <p:nvPr>
            <p:ph type="title" hasCustomPrompt="1"/>
          </p:nvPr>
        </p:nvSpPr>
        <p:spPr>
          <a:xfrm>
            <a:off x="325174" y="369055"/>
            <a:ext cx="10039360" cy="2084832"/>
          </a:xfrm>
        </p:spPr>
        <p:txBody>
          <a:bodyPr tIns="0" bIns="0">
            <a:spAutoFit/>
          </a:bodyPr>
          <a:lstStyle>
            <a:lvl1pPr>
              <a:defRPr sz="2280">
                <a:solidFill>
                  <a:schemeClr val="accent1"/>
                </a:solidFill>
              </a:defRPr>
            </a:lvl1pPr>
          </a:lstStyle>
          <a:p>
            <a:r>
              <a:rPr kumimoji="1" lang="ja-JP" altLang="en-US"/>
              <a:t>［タイトル］</a:t>
            </a:r>
          </a:p>
        </p:txBody>
      </p:sp>
      <p:sp>
        <p:nvSpPr>
          <p:cNvPr id="3" name="テキスト プレースホルダー 2">
            <a:extLst>
              <a:ext uri="{FF2B5EF4-FFF2-40B4-BE49-F238E27FC236}">
                <a16:creationId xmlns:a16="http://schemas.microsoft.com/office/drawing/2014/main" id="{922FFA65-3599-E725-9F45-9CF39BF996EE}"/>
              </a:ext>
            </a:extLst>
          </p:cNvPr>
          <p:cNvSpPr>
            <a:spLocks noGrp="1"/>
          </p:cNvSpPr>
          <p:nvPr>
            <p:ph type="body" sz="quarter" idx="10" hasCustomPrompt="1"/>
          </p:nvPr>
        </p:nvSpPr>
        <p:spPr>
          <a:xfrm>
            <a:off x="325765" y="801603"/>
            <a:ext cx="10039360" cy="317467"/>
          </a:xfrm>
        </p:spPr>
        <p:txBody>
          <a:bodyPr>
            <a:noAutofit/>
          </a:bodyPr>
          <a:lstStyle>
            <a:lvl1pPr>
              <a:defRPr b="1">
                <a:solidFill>
                  <a:schemeClr val="accent2"/>
                </a:solidFill>
              </a:defRPr>
            </a:lvl1pPr>
          </a:lstStyle>
          <a:p>
            <a:pPr lvl="0"/>
            <a:r>
              <a:rPr kumimoji="1" lang="ja-JP" altLang="en-US"/>
              <a:t>［サブタイトル］</a:t>
            </a:r>
          </a:p>
        </p:txBody>
      </p:sp>
      <p:sp>
        <p:nvSpPr>
          <p:cNvPr id="4" name="コンテンツ プレースホルダー 4">
            <a:extLst>
              <a:ext uri="{FF2B5EF4-FFF2-40B4-BE49-F238E27FC236}">
                <a16:creationId xmlns:a16="http://schemas.microsoft.com/office/drawing/2014/main" id="{FE40B33C-3077-F325-8EA7-EEDBA1AD5E20}"/>
              </a:ext>
            </a:extLst>
          </p:cNvPr>
          <p:cNvSpPr>
            <a:spLocks noGrp="1"/>
          </p:cNvSpPr>
          <p:nvPr>
            <p:ph sz="quarter" idx="11"/>
          </p:nvPr>
        </p:nvSpPr>
        <p:spPr>
          <a:xfrm>
            <a:off x="325765" y="1555587"/>
            <a:ext cx="10039360" cy="5317567"/>
          </a:xfrm>
        </p:spPr>
        <p:txBody>
          <a:bodyPr tIns="0" bIns="0"/>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ボックス 4">
            <a:extLst>
              <a:ext uri="{FF2B5EF4-FFF2-40B4-BE49-F238E27FC236}">
                <a16:creationId xmlns:a16="http://schemas.microsoft.com/office/drawing/2014/main" id="{0A1A7CDA-C0AA-A8AC-8808-09E8B9AA91A2}"/>
              </a:ext>
            </a:extLst>
          </p:cNvPr>
          <p:cNvSpPr txBox="1"/>
          <p:nvPr userDrawn="1"/>
        </p:nvSpPr>
        <p:spPr>
          <a:xfrm>
            <a:off x="5212259" y="7234272"/>
            <a:ext cx="268348" cy="99208"/>
          </a:xfrm>
          <a:prstGeom prst="rect">
            <a:avLst/>
          </a:prstGeom>
          <a:noFill/>
          <a:ln>
            <a:noFill/>
          </a:ln>
        </p:spPr>
        <p:txBody>
          <a:bodyPr wrap="square" lIns="0" tIns="0" rIns="0" bIns="0" rtlCol="0" anchor="ctr" anchorCtr="0">
            <a:noAutofit/>
          </a:bodyPr>
          <a:lstStyle/>
          <a:p>
            <a:pPr algn="ctr"/>
            <a:fld id="{8DD8EB0B-AB08-A54E-B33C-ED72A04D9CE9}" type="slidenum">
              <a:rPr lang="ja-JP" altLang="en-US" sz="702" smtClean="0">
                <a:solidFill>
                  <a:srgbClr val="6B6B6B"/>
                </a:solidFill>
              </a:rPr>
              <a:pPr algn="ctr"/>
              <a:t>‹#›</a:t>
            </a:fld>
            <a:endParaRPr kumimoji="0" lang="en-US" altLang="ja-JP" sz="702">
              <a:solidFill>
                <a:srgbClr val="6B6B6B"/>
              </a:solidFill>
              <a:latin typeface="+mn-ea"/>
              <a:cs typeface="Meiryo UI" pitchFamily="50" charset="-128"/>
            </a:endParaRPr>
          </a:p>
        </p:txBody>
      </p:sp>
    </p:spTree>
    <p:extLst>
      <p:ext uri="{BB962C8B-B14F-4D97-AF65-F5344CB8AC3E}">
        <p14:creationId xmlns:p14="http://schemas.microsoft.com/office/powerpoint/2010/main" val="3700867813"/>
      </p:ext>
    </p:extLst>
  </p:cSld>
  <p:clrMapOvr>
    <a:masterClrMapping/>
  </p:clrMapOvr>
  <p:extLst>
    <p:ext uri="{DCECCB84-F9BA-43D5-87BE-67443E8EF086}">
      <p15:sldGuideLst xmlns:p15="http://schemas.microsoft.com/office/powerpoint/2012/main">
        <p15:guide id="1" orient="horz" pos="89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イノベーションカーブ">
    <p:spTree>
      <p:nvGrpSpPr>
        <p:cNvPr id="1" name=""/>
        <p:cNvGrpSpPr/>
        <p:nvPr/>
      </p:nvGrpSpPr>
      <p:grpSpPr>
        <a:xfrm>
          <a:off x="0" y="0"/>
          <a:ext cx="0" cy="0"/>
          <a:chOff x="0" y="0"/>
          <a:chExt cx="0" cy="0"/>
        </a:xfrm>
      </p:grpSpPr>
      <p:pic>
        <p:nvPicPr>
          <p:cNvPr id="5" name="Picture Placeholder 8">
            <a:extLst>
              <a:ext uri="{FF2B5EF4-FFF2-40B4-BE49-F238E27FC236}">
                <a16:creationId xmlns:a16="http://schemas.microsoft.com/office/drawing/2014/main" id="{914A62E0-557E-B957-9899-5EBF45E3EA8C}"/>
              </a:ext>
            </a:extLst>
          </p:cNvPr>
          <p:cNvPicPr>
            <a:picLocks noChangeAspect="1"/>
          </p:cNvPicPr>
          <p:nvPr userDrawn="1"/>
        </p:nvPicPr>
        <p:blipFill>
          <a:blip r:embed="rId2"/>
          <a:srcRect/>
          <a:stretch/>
        </p:blipFill>
        <p:spPr>
          <a:xfrm>
            <a:off x="0" y="-1"/>
            <a:ext cx="10691813" cy="7559674"/>
          </a:xfrm>
          <a:prstGeom prst="rect">
            <a:avLst/>
          </a:prstGeom>
        </p:spPr>
      </p:pic>
      <p:sp>
        <p:nvSpPr>
          <p:cNvPr id="15" name="正方形/長方形 14">
            <a:extLst>
              <a:ext uri="{FF2B5EF4-FFF2-40B4-BE49-F238E27FC236}">
                <a16:creationId xmlns:a16="http://schemas.microsoft.com/office/drawing/2014/main" id="{B21D845A-6F22-B3AA-CB2B-CE570ECB54DA}"/>
              </a:ext>
            </a:extLst>
          </p:cNvPr>
          <p:cNvSpPr/>
          <p:nvPr userDrawn="1"/>
        </p:nvSpPr>
        <p:spPr>
          <a:xfrm>
            <a:off x="0" y="-3"/>
            <a:ext cx="10687867" cy="7559676"/>
          </a:xfrm>
          <a:prstGeom prst="rect">
            <a:avLst/>
          </a:prstGeom>
          <a:solidFill>
            <a:srgbClr val="050D24">
              <a:alpha val="58080"/>
            </a:srgbClr>
          </a:solidFill>
          <a:ln w="3175">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31570" tIns="31570" rIns="31570" bIns="31570" numCol="1" spcCol="0" rtlCol="0" fromWordArt="0" anchor="ctr" anchorCtr="0" forceAA="0" compatLnSpc="1">
            <a:prstTxWarp prst="textNoShape">
              <a:avLst/>
            </a:prstTxWarp>
            <a:noAutofit/>
          </a:bodyPr>
          <a:lstStyle/>
          <a:p>
            <a:pPr algn="ctr"/>
            <a:endParaRPr kumimoji="1" lang="ja-JP" altLang="en-US" sz="1228" err="1">
              <a:solidFill>
                <a:schemeClr val="tx1"/>
              </a:solidFill>
            </a:endParaRPr>
          </a:p>
        </p:txBody>
      </p:sp>
      <p:pic>
        <p:nvPicPr>
          <p:cNvPr id="14" name="図 13">
            <a:extLst>
              <a:ext uri="{FF2B5EF4-FFF2-40B4-BE49-F238E27FC236}">
                <a16:creationId xmlns:a16="http://schemas.microsoft.com/office/drawing/2014/main" id="{293D96B2-6F5E-EE7E-9F24-93B0B654C8F0}"/>
              </a:ext>
            </a:extLst>
          </p:cNvPr>
          <p:cNvPicPr>
            <a:picLocks noChangeAspect="1"/>
          </p:cNvPicPr>
          <p:nvPr userDrawn="1"/>
        </p:nvPicPr>
        <p:blipFill>
          <a:blip r:embed="rId3"/>
          <a:stretch>
            <a:fillRect/>
          </a:stretch>
        </p:blipFill>
        <p:spPr>
          <a:xfrm>
            <a:off x="4695383" y="0"/>
            <a:ext cx="5996430" cy="7579517"/>
          </a:xfrm>
          <a:prstGeom prst="rect">
            <a:avLst/>
          </a:prstGeom>
        </p:spPr>
      </p:pic>
      <p:pic>
        <p:nvPicPr>
          <p:cNvPr id="7" name="図 6">
            <a:extLst>
              <a:ext uri="{FF2B5EF4-FFF2-40B4-BE49-F238E27FC236}">
                <a16:creationId xmlns:a16="http://schemas.microsoft.com/office/drawing/2014/main" id="{306268F2-28E0-79B7-DA6F-57A7B640AE86}"/>
              </a:ext>
            </a:extLst>
          </p:cNvPr>
          <p:cNvPicPr>
            <a:picLocks noChangeAspect="1"/>
          </p:cNvPicPr>
          <p:nvPr userDrawn="1"/>
        </p:nvPicPr>
        <p:blipFill>
          <a:blip r:embed="rId4"/>
          <a:srcRect/>
          <a:stretch/>
        </p:blipFill>
        <p:spPr>
          <a:xfrm>
            <a:off x="203334" y="211131"/>
            <a:ext cx="1961852" cy="628170"/>
          </a:xfrm>
          <a:prstGeom prst="rect">
            <a:avLst/>
          </a:prstGeom>
        </p:spPr>
      </p:pic>
      <p:sp>
        <p:nvSpPr>
          <p:cNvPr id="17" name="テキスト ボックス 16">
            <a:extLst>
              <a:ext uri="{FF2B5EF4-FFF2-40B4-BE49-F238E27FC236}">
                <a16:creationId xmlns:a16="http://schemas.microsoft.com/office/drawing/2014/main" id="{638584A2-F12B-7FC9-C3A1-97D2EFB00B4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chemeClr val="bg1"/>
                </a:solidFill>
              </a:rPr>
              <a:t>© 2025 NTT DATA Corporation</a:t>
            </a:r>
          </a:p>
        </p:txBody>
      </p:sp>
      <p:sp>
        <p:nvSpPr>
          <p:cNvPr id="2" name="タイトル 2">
            <a:extLst>
              <a:ext uri="{FF2B5EF4-FFF2-40B4-BE49-F238E27FC236}">
                <a16:creationId xmlns:a16="http://schemas.microsoft.com/office/drawing/2014/main" id="{9FFE2739-2E04-47EE-56DD-BB294EDAFE24}"/>
              </a:ext>
            </a:extLst>
          </p:cNvPr>
          <p:cNvSpPr>
            <a:spLocks noGrp="1"/>
          </p:cNvSpPr>
          <p:nvPr>
            <p:ph type="title" hasCustomPrompt="1"/>
          </p:nvPr>
        </p:nvSpPr>
        <p:spPr>
          <a:xfrm>
            <a:off x="334645" y="952400"/>
            <a:ext cx="4246207" cy="877002"/>
          </a:xfrm>
          <a:prstGeom prst="rect">
            <a:avLst/>
          </a:prstGeom>
        </p:spPr>
        <p:txBody>
          <a:bodyPr lIns="0" rIns="0" anchor="b" anchorCtr="0"/>
          <a:lstStyle>
            <a:lvl1pPr>
              <a:defRPr>
                <a:solidFill>
                  <a:schemeClr val="bg1"/>
                </a:solidFill>
              </a:defRPr>
            </a:lvl1pPr>
          </a:lstStyle>
          <a:p>
            <a:pPr lvl="0"/>
            <a:r>
              <a:rPr kumimoji="1" lang="ja-JP" altLang="en-US"/>
              <a:t>○○○○御中</a:t>
            </a:r>
          </a:p>
        </p:txBody>
      </p:sp>
      <p:sp>
        <p:nvSpPr>
          <p:cNvPr id="9" name="テキスト プレースホルダー 6">
            <a:extLst>
              <a:ext uri="{FF2B5EF4-FFF2-40B4-BE49-F238E27FC236}">
                <a16:creationId xmlns:a16="http://schemas.microsoft.com/office/drawing/2014/main" id="{F837CDFA-F63F-E633-A624-CDB5B06CAF47}"/>
              </a:ext>
            </a:extLst>
          </p:cNvPr>
          <p:cNvSpPr>
            <a:spLocks noGrp="1"/>
          </p:cNvSpPr>
          <p:nvPr>
            <p:ph type="body" sz="quarter" idx="12" hasCustomPrompt="1"/>
          </p:nvPr>
        </p:nvSpPr>
        <p:spPr>
          <a:xfrm>
            <a:off x="334645" y="2412747"/>
            <a:ext cx="4246207" cy="2658783"/>
          </a:xfrm>
          <a:prstGeom prst="rect">
            <a:avLst/>
          </a:prstGeom>
        </p:spPr>
        <p:txBody>
          <a:bodyPr lIns="0" tIns="46800" rIns="0" anchor="b"/>
          <a:lstStyle>
            <a:lvl1pPr>
              <a:lnSpc>
                <a:spcPct val="80000"/>
              </a:lnSpc>
              <a:defRPr sz="3859" b="1">
                <a:solidFill>
                  <a:schemeClr val="bg1"/>
                </a:solidFill>
              </a:defRPr>
            </a:lvl1pPr>
          </a:lstStyle>
          <a:p>
            <a:pPr lvl="0"/>
            <a:r>
              <a:rPr kumimoji="1" lang="ja-JP" altLang="en-US"/>
              <a:t>［タイトル］</a:t>
            </a:r>
          </a:p>
        </p:txBody>
      </p:sp>
      <p:sp>
        <p:nvSpPr>
          <p:cNvPr id="10" name="テキスト プレースホルダー 10">
            <a:extLst>
              <a:ext uri="{FF2B5EF4-FFF2-40B4-BE49-F238E27FC236}">
                <a16:creationId xmlns:a16="http://schemas.microsoft.com/office/drawing/2014/main" id="{C902823D-1000-9AD4-A5D1-BC7E7F7ABDBA}"/>
              </a:ext>
            </a:extLst>
          </p:cNvPr>
          <p:cNvSpPr>
            <a:spLocks noGrp="1"/>
          </p:cNvSpPr>
          <p:nvPr>
            <p:ph type="body" sz="quarter" idx="14" hasCustomPrompt="1"/>
          </p:nvPr>
        </p:nvSpPr>
        <p:spPr>
          <a:xfrm>
            <a:off x="334645" y="5722337"/>
            <a:ext cx="4246207" cy="1234152"/>
          </a:xfrm>
          <a:prstGeom prst="rect">
            <a:avLst/>
          </a:prstGeom>
        </p:spPr>
        <p:txBody>
          <a:bodyPr lIns="0" tIns="46800" rIns="0" anchor="b"/>
          <a:lstStyle>
            <a:lvl1pPr>
              <a:defRPr>
                <a:solidFill>
                  <a:schemeClr val="bg1"/>
                </a:solidFill>
              </a:defRPr>
            </a:lvl1pPr>
            <a:lvl5pPr marL="2138315" indent="0">
              <a:buNone/>
              <a:defRPr/>
            </a:lvl5pPr>
          </a:lstStyle>
          <a:p>
            <a:pPr lvl="0"/>
            <a:r>
              <a:rPr kumimoji="1" lang="en-US" altLang="ja-JP"/>
              <a:t>2023</a:t>
            </a:r>
            <a:r>
              <a:rPr kumimoji="1" lang="ja-JP" altLang="en-US"/>
              <a:t>年〇月〇日</a:t>
            </a:r>
            <a:endParaRPr kumimoji="1" lang="en-US" altLang="ja-JP"/>
          </a:p>
          <a:p>
            <a:pPr lvl="0"/>
            <a:r>
              <a:rPr kumimoji="1" lang="ja-JP" altLang="en-US"/>
              <a:t>株式会社</a:t>
            </a:r>
            <a:r>
              <a:rPr kumimoji="1" lang="en-US" altLang="ja-JP"/>
              <a:t>NTT</a:t>
            </a:r>
            <a:r>
              <a:rPr kumimoji="1" lang="ja-JP" altLang="en-US"/>
              <a:t>データ ○○○○○○</a:t>
            </a:r>
          </a:p>
          <a:p>
            <a:pPr lvl="0"/>
            <a:r>
              <a:rPr kumimoji="1" lang="ja-JP" altLang="en-US"/>
              <a:t>○○○○○○○○○○○○○○</a:t>
            </a:r>
          </a:p>
        </p:txBody>
      </p:sp>
    </p:spTree>
    <p:extLst>
      <p:ext uri="{BB962C8B-B14F-4D97-AF65-F5344CB8AC3E}">
        <p14:creationId xmlns:p14="http://schemas.microsoft.com/office/powerpoint/2010/main" val="34655485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dirty="0">
              <a:solidFill>
                <a:schemeClr val="tx1"/>
              </a:solidFill>
            </a:endParaRPr>
          </a:p>
        </p:txBody>
      </p:sp>
      <p:grpSp>
        <p:nvGrpSpPr>
          <p:cNvPr id="8" name="グループ化 7">
            <a:extLst>
              <a:ext uri="{FF2B5EF4-FFF2-40B4-BE49-F238E27FC236}">
                <a16:creationId xmlns:a16="http://schemas.microsoft.com/office/drawing/2014/main" id="{6F38512C-2C72-40C3-B679-1FEABC48B48C}"/>
              </a:ext>
            </a:extLst>
          </p:cNvPr>
          <p:cNvGrpSpPr/>
          <p:nvPr userDrawn="1"/>
        </p:nvGrpSpPr>
        <p:grpSpPr>
          <a:xfrm>
            <a:off x="2456520" y="6300053"/>
            <a:ext cx="5875085" cy="700377"/>
            <a:chOff x="2456520" y="6387031"/>
            <a:chExt cx="5875085" cy="700377"/>
          </a:xfrm>
        </p:grpSpPr>
        <p:pic>
          <p:nvPicPr>
            <p:cNvPr id="9" name="図 8">
              <a:extLst>
                <a:ext uri="{FF2B5EF4-FFF2-40B4-BE49-F238E27FC236}">
                  <a16:creationId xmlns:a16="http://schemas.microsoft.com/office/drawing/2014/main" id="{48EFA85C-A46F-4AC1-8E75-830689451B2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927824" y="6387031"/>
              <a:ext cx="991169" cy="700377"/>
            </a:xfrm>
            <a:prstGeom prst="rect">
              <a:avLst/>
            </a:prstGeom>
          </p:spPr>
        </p:pic>
        <p:pic>
          <p:nvPicPr>
            <p:cNvPr id="10" name="図 9">
              <a:extLst>
                <a:ext uri="{FF2B5EF4-FFF2-40B4-BE49-F238E27FC236}">
                  <a16:creationId xmlns:a16="http://schemas.microsoft.com/office/drawing/2014/main" id="{9F5C018F-8455-43E6-B9B6-228E8AD0436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06890" y="6463627"/>
              <a:ext cx="614647" cy="526500"/>
            </a:xfrm>
            <a:prstGeom prst="rect">
              <a:avLst/>
            </a:prstGeom>
          </p:spPr>
        </p:pic>
        <p:pic>
          <p:nvPicPr>
            <p:cNvPr id="11" name="図 10">
              <a:extLst>
                <a:ext uri="{FF2B5EF4-FFF2-40B4-BE49-F238E27FC236}">
                  <a16:creationId xmlns:a16="http://schemas.microsoft.com/office/drawing/2014/main" id="{34A081C5-EF14-4467-B19D-E35B6B3CBAD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456520" y="6498254"/>
              <a:ext cx="946944" cy="536322"/>
            </a:xfrm>
            <a:prstGeom prst="rect">
              <a:avLst/>
            </a:prstGeom>
          </p:spPr>
        </p:pic>
        <p:pic>
          <p:nvPicPr>
            <p:cNvPr id="12" name="図 11">
              <a:extLst>
                <a:ext uri="{FF2B5EF4-FFF2-40B4-BE49-F238E27FC236}">
                  <a16:creationId xmlns:a16="http://schemas.microsoft.com/office/drawing/2014/main" id="{353D9AAD-EE32-457B-B8B4-29FF67E0F4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635177" y="6432722"/>
              <a:ext cx="1292647" cy="641986"/>
            </a:xfrm>
            <a:prstGeom prst="rect">
              <a:avLst/>
            </a:prstGeom>
          </p:spPr>
        </p:pic>
        <p:pic>
          <p:nvPicPr>
            <p:cNvPr id="13" name="図 12">
              <a:extLst>
                <a:ext uri="{FF2B5EF4-FFF2-40B4-BE49-F238E27FC236}">
                  <a16:creationId xmlns:a16="http://schemas.microsoft.com/office/drawing/2014/main" id="{E3FD0292-C091-43A1-9252-D1D0C6352D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7044047" y="6463627"/>
              <a:ext cx="1287558" cy="494981"/>
            </a:xfrm>
            <a:prstGeom prst="rect">
              <a:avLst/>
            </a:prstGeom>
          </p:spPr>
        </p:pic>
      </p:grpSp>
      <p:pic>
        <p:nvPicPr>
          <p:cNvPr id="14" name="Picture 2">
            <a:extLst>
              <a:ext uri="{FF2B5EF4-FFF2-40B4-BE49-F238E27FC236}">
                <a16:creationId xmlns:a16="http://schemas.microsoft.com/office/drawing/2014/main" id="{76484A44-3003-4277-9737-236918E2A043}"/>
              </a:ext>
            </a:extLst>
          </p:cNvPr>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366825" y="1499033"/>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 name="グループ化 22">
            <a:extLst>
              <a:ext uri="{FF2B5EF4-FFF2-40B4-BE49-F238E27FC236}">
                <a16:creationId xmlns:a16="http://schemas.microsoft.com/office/drawing/2014/main" id="{69427F34-BDBE-48D8-A7F4-1EE85CF4440A}"/>
              </a:ext>
            </a:extLst>
          </p:cNvPr>
          <p:cNvGrpSpPr/>
          <p:nvPr userDrawn="1"/>
        </p:nvGrpSpPr>
        <p:grpSpPr>
          <a:xfrm>
            <a:off x="1034510" y="2991837"/>
            <a:ext cx="8622792" cy="1007999"/>
            <a:chOff x="1034510" y="2991837"/>
            <a:chExt cx="8622792" cy="1007999"/>
          </a:xfrm>
        </p:grpSpPr>
        <p:cxnSp>
          <p:nvCxnSpPr>
            <p:cNvPr id="15" name="直線コネクタ 14">
              <a:extLst>
                <a:ext uri="{FF2B5EF4-FFF2-40B4-BE49-F238E27FC236}">
                  <a16:creationId xmlns:a16="http://schemas.microsoft.com/office/drawing/2014/main" id="{4E3800AC-DAF6-41B1-810E-4A51489649E0}"/>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7CF90A11-AE44-4385-824C-1819712F0D92}"/>
                </a:ext>
              </a:extLst>
            </p:cNvPr>
            <p:cNvCxnSpPr/>
            <p:nvPr userDrawn="1"/>
          </p:nvCxnSpPr>
          <p:spPr>
            <a:xfrm>
              <a:off x="1034510" y="3999836"/>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30" name="タイトル 29">
            <a:extLst>
              <a:ext uri="{FF2B5EF4-FFF2-40B4-BE49-F238E27FC236}">
                <a16:creationId xmlns:a16="http://schemas.microsoft.com/office/drawing/2014/main" id="{D7232AF9-EC33-4888-B5A0-D03E836B4382}"/>
              </a:ext>
            </a:extLst>
          </p:cNvPr>
          <p:cNvSpPr>
            <a:spLocks noGrp="1"/>
          </p:cNvSpPr>
          <p:nvPr>
            <p:ph type="title" hasCustomPrompt="1"/>
          </p:nvPr>
        </p:nvSpPr>
        <p:spPr>
          <a:xfrm>
            <a:off x="1034510" y="2991837"/>
            <a:ext cx="8640000" cy="100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dirty="0"/>
              <a:t>表紙タイトル</a:t>
            </a:r>
          </a:p>
        </p:txBody>
      </p:sp>
      <p:sp>
        <p:nvSpPr>
          <p:cNvPr id="27" name="コンテンツ プレースホルダー 21">
            <a:extLst>
              <a:ext uri="{FF2B5EF4-FFF2-40B4-BE49-F238E27FC236}">
                <a16:creationId xmlns:a16="http://schemas.microsoft.com/office/drawing/2014/main" id="{730FB38C-75FA-4F17-A448-34BAAD2B4753}"/>
              </a:ext>
            </a:extLst>
          </p:cNvPr>
          <p:cNvSpPr>
            <a:spLocks noGrp="1"/>
          </p:cNvSpPr>
          <p:nvPr>
            <p:ph sz="quarter" idx="14" hasCustomPrompt="1"/>
          </p:nvPr>
        </p:nvSpPr>
        <p:spPr>
          <a:xfrm>
            <a:off x="1034510" y="4148806"/>
            <a:ext cx="8640000" cy="432000"/>
          </a:xfrm>
          <a:prstGeom prst="rect">
            <a:avLst/>
          </a:prstGeom>
        </p:spPr>
        <p:txBody>
          <a:bodyPr lIns="0" tIns="0" rIns="0" bIns="0" anchor="ctr" anchorCtr="0"/>
          <a:lstStyle>
            <a:lvl1pPr>
              <a:defRPr sz="2000"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サブタイトル</a:t>
            </a:r>
          </a:p>
        </p:txBody>
      </p:sp>
      <p:sp>
        <p:nvSpPr>
          <p:cNvPr id="31" name="コンテンツ プレースホルダー 21">
            <a:extLst>
              <a:ext uri="{FF2B5EF4-FFF2-40B4-BE49-F238E27FC236}">
                <a16:creationId xmlns:a16="http://schemas.microsoft.com/office/drawing/2014/main" id="{9693F458-7CAF-4411-88EF-755A4D8136DB}"/>
              </a:ext>
            </a:extLst>
          </p:cNvPr>
          <p:cNvSpPr>
            <a:spLocks noGrp="1"/>
          </p:cNvSpPr>
          <p:nvPr>
            <p:ph sz="quarter" idx="15" hasCustomPrompt="1"/>
          </p:nvPr>
        </p:nvSpPr>
        <p:spPr>
          <a:xfrm>
            <a:off x="3554510" y="5436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en-US" altLang="ja-JP" dirty="0"/>
              <a:t>0000</a:t>
            </a:r>
            <a:r>
              <a:rPr kumimoji="1" lang="ja-JP" altLang="en-US" dirty="0"/>
              <a:t>年</a:t>
            </a:r>
            <a:r>
              <a:rPr kumimoji="1" lang="en-US" altLang="ja-JP" dirty="0"/>
              <a:t>00</a:t>
            </a:r>
            <a:r>
              <a:rPr kumimoji="1" lang="ja-JP" altLang="en-US" dirty="0"/>
              <a:t>月</a:t>
            </a:r>
            <a:r>
              <a:rPr kumimoji="1" lang="en-US" altLang="ja-JP" dirty="0"/>
              <a:t>00</a:t>
            </a:r>
            <a:r>
              <a:rPr kumimoji="1" lang="ja-JP" altLang="en-US" dirty="0"/>
              <a:t>日</a:t>
            </a:r>
          </a:p>
        </p:txBody>
      </p:sp>
      <p:sp>
        <p:nvSpPr>
          <p:cNvPr id="32" name="コンテンツ プレースホルダー 21">
            <a:extLst>
              <a:ext uri="{FF2B5EF4-FFF2-40B4-BE49-F238E27FC236}">
                <a16:creationId xmlns:a16="http://schemas.microsoft.com/office/drawing/2014/main" id="{1645C6DC-6217-43BE-8989-B6A0BD9C2349}"/>
              </a:ext>
            </a:extLst>
          </p:cNvPr>
          <p:cNvSpPr>
            <a:spLocks noGrp="1"/>
          </p:cNvSpPr>
          <p:nvPr>
            <p:ph sz="quarter" idx="16" hasCustomPrompt="1"/>
          </p:nvPr>
        </p:nvSpPr>
        <p:spPr>
          <a:xfrm>
            <a:off x="3554510" y="5724053"/>
            <a:ext cx="3600000" cy="288000"/>
          </a:xfrm>
          <a:prstGeom prst="rect">
            <a:avLst/>
          </a:prstGeom>
        </p:spPr>
        <p:txBody>
          <a:bodyPr lIns="0" tIns="0" rIns="0" bIns="0" anchor="ctr" anchorCtr="0"/>
          <a:lstStyle>
            <a:lvl1pPr>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所属　名前</a:t>
            </a:r>
          </a:p>
        </p:txBody>
      </p:sp>
    </p:spTree>
    <p:extLst>
      <p:ext uri="{BB962C8B-B14F-4D97-AF65-F5344CB8AC3E}">
        <p14:creationId xmlns:p14="http://schemas.microsoft.com/office/powerpoint/2010/main" val="20478025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中扉">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A41B1502-2511-437B-8D13-C5707D9425E0}"/>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dirty="0">
              <a:solidFill>
                <a:schemeClr val="tx1"/>
              </a:solidFill>
            </a:endParaRPr>
          </a:p>
        </p:txBody>
      </p:sp>
      <p:grpSp>
        <p:nvGrpSpPr>
          <p:cNvPr id="4" name="グループ化 3">
            <a:extLst>
              <a:ext uri="{FF2B5EF4-FFF2-40B4-BE49-F238E27FC236}">
                <a16:creationId xmlns:a16="http://schemas.microsoft.com/office/drawing/2014/main" id="{6022BE2B-C94E-4EA1-8D5F-B6FF40A5C82B}"/>
              </a:ext>
            </a:extLst>
          </p:cNvPr>
          <p:cNvGrpSpPr/>
          <p:nvPr userDrawn="1"/>
        </p:nvGrpSpPr>
        <p:grpSpPr>
          <a:xfrm>
            <a:off x="1034510" y="2915837"/>
            <a:ext cx="8622792" cy="1728000"/>
            <a:chOff x="1034510" y="2991837"/>
            <a:chExt cx="8622792" cy="1728000"/>
          </a:xfrm>
        </p:grpSpPr>
        <p:cxnSp>
          <p:nvCxnSpPr>
            <p:cNvPr id="5" name="直線コネクタ 4">
              <a:extLst>
                <a:ext uri="{FF2B5EF4-FFF2-40B4-BE49-F238E27FC236}">
                  <a16:creationId xmlns:a16="http://schemas.microsoft.com/office/drawing/2014/main" id="{4FC838C0-7A1B-42C5-8BB1-69879692B23E}"/>
                </a:ext>
              </a:extLst>
            </p:cNvPr>
            <p:cNvCxnSpPr/>
            <p:nvPr userDrawn="1"/>
          </p:nvCxnSpPr>
          <p:spPr>
            <a:xfrm>
              <a:off x="1034510" y="2991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6" name="直線コネクタ 5">
              <a:extLst>
                <a:ext uri="{FF2B5EF4-FFF2-40B4-BE49-F238E27FC236}">
                  <a16:creationId xmlns:a16="http://schemas.microsoft.com/office/drawing/2014/main" id="{97EB7B27-A3AA-4865-967F-947004C8CF38}"/>
                </a:ext>
              </a:extLst>
            </p:cNvPr>
            <p:cNvCxnSpPr/>
            <p:nvPr userDrawn="1"/>
          </p:nvCxnSpPr>
          <p:spPr>
            <a:xfrm>
              <a:off x="1034510" y="4719837"/>
              <a:ext cx="862279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7" name="タイトル 29">
            <a:extLst>
              <a:ext uri="{FF2B5EF4-FFF2-40B4-BE49-F238E27FC236}">
                <a16:creationId xmlns:a16="http://schemas.microsoft.com/office/drawing/2014/main" id="{99661971-5207-448A-8A45-D3935E63EBC5}"/>
              </a:ext>
            </a:extLst>
          </p:cNvPr>
          <p:cNvSpPr>
            <a:spLocks noGrp="1"/>
          </p:cNvSpPr>
          <p:nvPr>
            <p:ph type="title" hasCustomPrompt="1"/>
          </p:nvPr>
        </p:nvSpPr>
        <p:spPr>
          <a:xfrm>
            <a:off x="1034510" y="2915837"/>
            <a:ext cx="8640000" cy="1728000"/>
          </a:xfrm>
          <a:prstGeom prst="rect">
            <a:avLst/>
          </a:prstGeom>
        </p:spPr>
        <p:txBody>
          <a:bodyPr lIns="0" tIns="72000" rIns="0" bIns="0" anchor="ctr" anchorCtr="0">
            <a:normAutofit/>
          </a:bodyPr>
          <a:lstStyle>
            <a:lvl1pPr>
              <a:defRPr lang="ja-JP" altLang="en-US" sz="3600" b="1" dirty="0">
                <a:solidFill>
                  <a:schemeClr val="bg2"/>
                </a:solidFill>
                <a:latin typeface="Meiryo UI" panose="020B0604030504040204" pitchFamily="50" charset="-128"/>
                <a:ea typeface="Meiryo UI" panose="020B0604030504040204" pitchFamily="50" charset="-128"/>
                <a:cs typeface="+mn-cs"/>
              </a:defRPr>
            </a:lvl1pPr>
          </a:lstStyle>
          <a:p>
            <a:pPr marL="0" lvl="0" indent="0" algn="ctr">
              <a:spcBef>
                <a:spcPts val="1102"/>
              </a:spcBef>
              <a:buFontTx/>
            </a:pPr>
            <a:r>
              <a:rPr kumimoji="1" lang="ja-JP" altLang="en-US" dirty="0"/>
              <a:t>中扉タイトル</a:t>
            </a:r>
          </a:p>
        </p:txBody>
      </p:sp>
      <p:sp>
        <p:nvSpPr>
          <p:cNvPr id="8" name="テキスト ボックス 7">
            <a:extLst>
              <a:ext uri="{FF2B5EF4-FFF2-40B4-BE49-F238E27FC236}">
                <a16:creationId xmlns:a16="http://schemas.microsoft.com/office/drawing/2014/main" id="{F65B5CD1-16BF-4814-9E5A-19B044B6FB5E}"/>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39008419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目次">
    <p:spTree>
      <p:nvGrpSpPr>
        <p:cNvPr id="1" name=""/>
        <p:cNvGrpSpPr/>
        <p:nvPr/>
      </p:nvGrpSpPr>
      <p:grpSpPr>
        <a:xfrm>
          <a:off x="0" y="0"/>
          <a:ext cx="0" cy="0"/>
          <a:chOff x="0" y="0"/>
          <a:chExt cx="0" cy="0"/>
        </a:xfrm>
      </p:grpSpPr>
      <p:grpSp>
        <p:nvGrpSpPr>
          <p:cNvPr id="2" name="グループ化 1">
            <a:extLst>
              <a:ext uri="{FF2B5EF4-FFF2-40B4-BE49-F238E27FC236}">
                <a16:creationId xmlns:a16="http://schemas.microsoft.com/office/drawing/2014/main" id="{73E2C914-D6BF-434B-B748-5B031C7A75D4}"/>
              </a:ext>
            </a:extLst>
          </p:cNvPr>
          <p:cNvGrpSpPr/>
          <p:nvPr userDrawn="1"/>
        </p:nvGrpSpPr>
        <p:grpSpPr>
          <a:xfrm>
            <a:off x="111919" y="216797"/>
            <a:ext cx="10424028" cy="795336"/>
            <a:chOff x="111919" y="216797"/>
            <a:chExt cx="10424028" cy="795336"/>
          </a:xfrm>
        </p:grpSpPr>
        <p:pic>
          <p:nvPicPr>
            <p:cNvPr id="18" name="Picture 11" descr="ç°å¢ç">
              <a:extLst>
                <a:ext uri="{FF2B5EF4-FFF2-40B4-BE49-F238E27FC236}">
                  <a16:creationId xmlns:a16="http://schemas.microsoft.com/office/drawing/2014/main" id="{4DD819AC-A446-46A2-9201-D9B1AB528E0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9" name="Freeform 13">
              <a:extLst>
                <a:ext uri="{FF2B5EF4-FFF2-40B4-BE49-F238E27FC236}">
                  <a16:creationId xmlns:a16="http://schemas.microsoft.com/office/drawing/2014/main" id="{9E9EE105-883D-4267-B8FF-D61BDDD6E4FC}"/>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22" name="直線コネクタ 21">
              <a:extLst>
                <a:ext uri="{FF2B5EF4-FFF2-40B4-BE49-F238E27FC236}">
                  <a16:creationId xmlns:a16="http://schemas.microsoft.com/office/drawing/2014/main" id="{CFE261A9-5D80-457A-85AA-206E048CF0DB}"/>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B3443AF7-632D-41F2-BFF3-7CC6B2F2E6F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フリーフォーム: 図形 13">
            <a:extLst>
              <a:ext uri="{FF2B5EF4-FFF2-40B4-BE49-F238E27FC236}">
                <a16:creationId xmlns:a16="http://schemas.microsoft.com/office/drawing/2014/main" id="{665A837A-D774-4985-B30F-35B13836C960}"/>
              </a:ext>
            </a:extLst>
          </p:cNvPr>
          <p:cNvSpPr/>
          <p:nvPr userDrawn="1"/>
        </p:nvSpPr>
        <p:spPr>
          <a:xfrm flipH="1">
            <a:off x="1078059" y="2397761"/>
            <a:ext cx="45719" cy="3596640"/>
          </a:xfrm>
          <a:custGeom>
            <a:avLst/>
            <a:gdLst>
              <a:gd name="connsiteX0" fmla="*/ 0 w 0"/>
              <a:gd name="connsiteY0" fmla="*/ 0 h 5768502"/>
              <a:gd name="connsiteX1" fmla="*/ 0 w 0"/>
              <a:gd name="connsiteY1" fmla="*/ 5768502 h 5768502"/>
            </a:gdLst>
            <a:ahLst/>
            <a:cxnLst>
              <a:cxn ang="0">
                <a:pos x="connsiteX0" y="connsiteY0"/>
              </a:cxn>
              <a:cxn ang="0">
                <a:pos x="connsiteX1" y="connsiteY1"/>
              </a:cxn>
            </a:cxnLst>
            <a:rect l="l" t="t" r="r" b="b"/>
            <a:pathLst>
              <a:path h="5768502">
                <a:moveTo>
                  <a:pt x="0" y="0"/>
                </a:moveTo>
                <a:lnTo>
                  <a:pt x="0" y="5768502"/>
                </a:lnTo>
              </a:path>
            </a:pathLst>
          </a:custGeom>
          <a:no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コンテンツ プレースホルダー 8">
            <a:extLst>
              <a:ext uri="{FF2B5EF4-FFF2-40B4-BE49-F238E27FC236}">
                <a16:creationId xmlns:a16="http://schemas.microsoft.com/office/drawing/2014/main" id="{B04FFEFF-3996-4124-93D0-A0B919888837}"/>
              </a:ext>
            </a:extLst>
          </p:cNvPr>
          <p:cNvSpPr>
            <a:spLocks noGrp="1"/>
          </p:cNvSpPr>
          <p:nvPr userDrawn="1">
            <p:ph sz="quarter" idx="10" hasCustomPrompt="1"/>
          </p:nvPr>
        </p:nvSpPr>
        <p:spPr>
          <a:xfrm>
            <a:off x="1078065" y="1786421"/>
            <a:ext cx="8640000" cy="5040000"/>
          </a:xfrm>
          <a:prstGeom prst="rect">
            <a:avLst/>
          </a:prstGeom>
        </p:spPr>
        <p:txBody>
          <a:bodyPr lIns="360000" tIns="0" rIns="0" bIns="0"/>
          <a:lstStyle>
            <a:lvl1pPr marL="742950" indent="-742950" algn="l">
              <a:lnSpc>
                <a:spcPct val="100000"/>
              </a:lnSpc>
              <a:spcBef>
                <a:spcPts val="1000"/>
              </a:spcBef>
              <a:spcAft>
                <a:spcPts val="0"/>
              </a:spcAft>
              <a:buClr>
                <a:schemeClr val="bg2"/>
              </a:buClr>
              <a:buFont typeface="+mj-lt"/>
              <a:buAutoNum type="arabicPeriod"/>
              <a:defRPr sz="4000" b="1">
                <a:latin typeface="Meiryo UI" panose="020B0604030504040204" pitchFamily="50" charset="-128"/>
                <a:ea typeface="Meiryo UI" panose="020B0604030504040204" pitchFamily="50" charset="-128"/>
              </a:defRPr>
            </a:lvl1pPr>
          </a:lstStyle>
          <a:p>
            <a:pPr lvl="0"/>
            <a:r>
              <a:rPr kumimoji="1" lang="ja-JP" altLang="en-US" dirty="0"/>
              <a:t>章タイトル</a:t>
            </a:r>
          </a:p>
          <a:p>
            <a:pPr lvl="0"/>
            <a:r>
              <a:rPr kumimoji="1" lang="ja-JP" altLang="en-US" dirty="0"/>
              <a:t>章タイトル</a:t>
            </a:r>
          </a:p>
          <a:p>
            <a:pPr lvl="0"/>
            <a:r>
              <a:rPr kumimoji="1" lang="ja-JP" altLang="en-US" dirty="0"/>
              <a:t>章タイトル</a:t>
            </a:r>
          </a:p>
        </p:txBody>
      </p:sp>
      <p:sp>
        <p:nvSpPr>
          <p:cNvPr id="11" name="テキスト ボックス 10">
            <a:extLst>
              <a:ext uri="{FF2B5EF4-FFF2-40B4-BE49-F238E27FC236}">
                <a16:creationId xmlns:a16="http://schemas.microsoft.com/office/drawing/2014/main" id="{5DFA1F2F-14B9-4F01-A5B6-2EF2AFAA50B7}"/>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dirty="0">
              <a:latin typeface="Arial" panose="020B0604020202020204" pitchFamily="34" charset="0"/>
              <a:ea typeface="メイリオ" panose="020B0604030504040204" pitchFamily="50" charset="-128"/>
              <a:cs typeface="Arial" panose="020B0604020202020204" pitchFamily="34" charset="0"/>
            </a:endParaRPr>
          </a:p>
        </p:txBody>
      </p:sp>
      <p:sp>
        <p:nvSpPr>
          <p:cNvPr id="12" name="タイトル 1">
            <a:extLst>
              <a:ext uri="{FF2B5EF4-FFF2-40B4-BE49-F238E27FC236}">
                <a16:creationId xmlns:a16="http://schemas.microsoft.com/office/drawing/2014/main" id="{066210EB-D44E-4903-B9C4-9EC74DA6CEBD}"/>
              </a:ext>
            </a:extLst>
          </p:cNvPr>
          <p:cNvSpPr>
            <a:spLocks noGrp="1"/>
          </p:cNvSpPr>
          <p:nvPr userDrawn="1">
            <p:ph type="title" hasCustomPrompt="1"/>
          </p:nvPr>
        </p:nvSpPr>
        <p:spPr bwMode="white">
          <a:xfrm>
            <a:off x="161926"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Tree>
    <p:extLst>
      <p:ext uri="{BB962C8B-B14F-4D97-AF65-F5344CB8AC3E}">
        <p14:creationId xmlns:p14="http://schemas.microsoft.com/office/powerpoint/2010/main" val="3070385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通常">
    <p:spTree>
      <p:nvGrpSpPr>
        <p:cNvPr id="1" name=""/>
        <p:cNvGrpSpPr/>
        <p:nvPr/>
      </p:nvGrpSpPr>
      <p:grpSpPr>
        <a:xfrm>
          <a:off x="0" y="0"/>
          <a:ext cx="0" cy="0"/>
          <a:chOff x="0" y="0"/>
          <a:chExt cx="0" cy="0"/>
        </a:xfrm>
      </p:grpSpPr>
      <p:grpSp>
        <p:nvGrpSpPr>
          <p:cNvPr id="11" name="グループ化 10">
            <a:extLst>
              <a:ext uri="{FF2B5EF4-FFF2-40B4-BE49-F238E27FC236}">
                <a16:creationId xmlns:a16="http://schemas.microsoft.com/office/drawing/2014/main" id="{84E94A25-457B-4C69-BCBB-B6E75CF3EAE9}"/>
              </a:ext>
            </a:extLst>
          </p:cNvPr>
          <p:cNvGrpSpPr/>
          <p:nvPr userDrawn="1"/>
        </p:nvGrpSpPr>
        <p:grpSpPr>
          <a:xfrm>
            <a:off x="111919" y="216797"/>
            <a:ext cx="10424028" cy="795336"/>
            <a:chOff x="111919" y="216797"/>
            <a:chExt cx="10424028" cy="795336"/>
          </a:xfrm>
        </p:grpSpPr>
        <p:pic>
          <p:nvPicPr>
            <p:cNvPr id="12" name="Picture 11" descr="ç°å¢ç">
              <a:extLst>
                <a:ext uri="{FF2B5EF4-FFF2-40B4-BE49-F238E27FC236}">
                  <a16:creationId xmlns:a16="http://schemas.microsoft.com/office/drawing/2014/main" id="{07D0D304-6149-4CE8-9131-6501AD8C4DBA}"/>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3" name="Freeform 13">
              <a:extLst>
                <a:ext uri="{FF2B5EF4-FFF2-40B4-BE49-F238E27FC236}">
                  <a16:creationId xmlns:a16="http://schemas.microsoft.com/office/drawing/2014/main" id="{9C11AADA-214E-4AA2-A50B-CB0C5BCCD0BD}"/>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bg2"/>
            </a:solidFill>
            <a:ln>
              <a:noFill/>
            </a:ln>
          </p:spPr>
          <p:txBody>
            <a:bodyPr vert="horz" wrap="square" lIns="0" tIns="0" rIns="0" bIns="0" numCol="1" anchor="t" anchorCtr="0" compatLnSpc="1">
              <a:prstTxWarp prst="textNoShape">
                <a:avLst/>
              </a:prstTxWarp>
            </a:bodyPr>
            <a:lstStyle/>
            <a:p>
              <a:endParaRPr lang="ja-JP" altLang="en-US"/>
            </a:p>
          </p:txBody>
        </p:sp>
        <p:cxnSp>
          <p:nvCxnSpPr>
            <p:cNvPr id="14" name="直線コネクタ 13">
              <a:extLst>
                <a:ext uri="{FF2B5EF4-FFF2-40B4-BE49-F238E27FC236}">
                  <a16:creationId xmlns:a16="http://schemas.microsoft.com/office/drawing/2014/main" id="{C3EA7B83-0BC5-41C6-B977-EBF87258066E}"/>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CF51C44-4554-4691-96EB-AB4829C3282E}"/>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bwMode="white">
          <a:xfrm>
            <a:off x="161925" y="284266"/>
            <a:ext cx="9288000" cy="648000"/>
          </a:xfrm>
          <a:prstGeom prst="rect">
            <a:avLst/>
          </a:prstGeom>
        </p:spPr>
        <p:txBody>
          <a:bodyPr lIns="252000" tIns="36000" rIns="0" bIns="0" anchor="ctr" anchorCtr="0"/>
          <a:lstStyle>
            <a:lvl1pPr algn="l">
              <a:defRPr sz="2800"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userDrawn="1">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リードリードリードリードリードリードリードリードリードリードリードリードリードリードリードリードリードリード</a:t>
            </a:r>
          </a:p>
        </p:txBody>
      </p:sp>
      <p:sp>
        <p:nvSpPr>
          <p:cNvPr id="10" name="テキスト ボックス 9">
            <a:extLst>
              <a:ext uri="{FF2B5EF4-FFF2-40B4-BE49-F238E27FC236}">
                <a16:creationId xmlns:a16="http://schemas.microsoft.com/office/drawing/2014/main" id="{7520773C-E087-4FC7-A90E-8421A85140B2}"/>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42362960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階層あり">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8FD50C7F-9ACA-4B30-8C3B-E73A326DFDE0}"/>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dirty="0">
              <a:latin typeface="Arial" panose="020B0604020202020204" pitchFamily="34" charset="0"/>
              <a:ea typeface="メイリオ" panose="020B0604030504040204" pitchFamily="50" charset="-128"/>
              <a:cs typeface="Arial" panose="020B0604020202020204" pitchFamily="34" charset="0"/>
            </a:endParaRPr>
          </a:p>
        </p:txBody>
      </p:sp>
      <p:sp>
        <p:nvSpPr>
          <p:cNvPr id="53" name="コンテンツ プレースホルダー 3">
            <a:extLst>
              <a:ext uri="{FF2B5EF4-FFF2-40B4-BE49-F238E27FC236}">
                <a16:creationId xmlns:a16="http://schemas.microsoft.com/office/drawing/2014/main" id="{7038EB8A-9FB3-4B3E-A554-367E9CB41E9D}"/>
              </a:ext>
            </a:extLst>
          </p:cNvPr>
          <p:cNvSpPr>
            <a:spLocks noGrp="1"/>
          </p:cNvSpPr>
          <p:nvPr userDrawn="1">
            <p:ph sz="quarter" idx="10" hasCustomPrompt="1"/>
          </p:nvPr>
        </p:nvSpPr>
        <p:spPr>
          <a:xfrm>
            <a:off x="161925" y="32266"/>
            <a:ext cx="9288000" cy="252000"/>
          </a:xfrm>
          <a:prstGeom prst="rect">
            <a:avLst/>
          </a:prstGeom>
        </p:spPr>
        <p:txBody>
          <a:bodyPr lIns="0" tIns="0" rIns="0" bIns="0" anchor="ctr" anchorCtr="0"/>
          <a:lstStyle>
            <a:lvl1pPr algn="l">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第</a:t>
            </a:r>
            <a:r>
              <a:rPr kumimoji="1" lang="en-US" altLang="ja-JP" dirty="0"/>
              <a:t>1</a:t>
            </a:r>
            <a:r>
              <a:rPr kumimoji="1" lang="ja-JP" altLang="en-US" dirty="0"/>
              <a:t>階層（例：表紙タイトル）</a:t>
            </a:r>
          </a:p>
        </p:txBody>
      </p:sp>
      <p:grpSp>
        <p:nvGrpSpPr>
          <p:cNvPr id="2" name="グループ化 1">
            <a:extLst>
              <a:ext uri="{FF2B5EF4-FFF2-40B4-BE49-F238E27FC236}">
                <a16:creationId xmlns:a16="http://schemas.microsoft.com/office/drawing/2014/main" id="{6736CFC0-A6A1-408C-90D0-5F3C3EDABEFD}"/>
              </a:ext>
            </a:extLst>
          </p:cNvPr>
          <p:cNvGrpSpPr/>
          <p:nvPr userDrawn="1"/>
        </p:nvGrpSpPr>
        <p:grpSpPr>
          <a:xfrm>
            <a:off x="111919" y="216797"/>
            <a:ext cx="10424028" cy="795336"/>
            <a:chOff x="111919" y="216797"/>
            <a:chExt cx="10424028" cy="795336"/>
          </a:xfrm>
        </p:grpSpPr>
        <p:pic>
          <p:nvPicPr>
            <p:cNvPr id="15" name="Picture 11" descr="ç°å¢ç">
              <a:extLst>
                <a:ext uri="{FF2B5EF4-FFF2-40B4-BE49-F238E27FC236}">
                  <a16:creationId xmlns:a16="http://schemas.microsoft.com/office/drawing/2014/main" id="{2BF78C1F-895C-47B9-BFD6-D818DFB8851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9956006" y="300775"/>
              <a:ext cx="579941" cy="559908"/>
            </a:xfrm>
            <a:prstGeom prst="rect">
              <a:avLst/>
            </a:prstGeom>
            <a:noFill/>
            <a:extLst>
              <a:ext uri="{909E8E84-426E-40DD-AFC4-6F175D3DCCD1}">
                <a14:hiddenFill xmlns:a14="http://schemas.microsoft.com/office/drawing/2010/main">
                  <a:solidFill>
                    <a:srgbClr val="FFFFFF"/>
                  </a:solidFill>
                </a14:hiddenFill>
              </a:ext>
            </a:extLst>
          </p:spPr>
        </p:pic>
        <p:sp>
          <p:nvSpPr>
            <p:cNvPr id="16" name="Freeform 13">
              <a:extLst>
                <a:ext uri="{FF2B5EF4-FFF2-40B4-BE49-F238E27FC236}">
                  <a16:creationId xmlns:a16="http://schemas.microsoft.com/office/drawing/2014/main" id="{4B2D3E9F-0217-41CA-A745-B0B8FBABC286}"/>
                </a:ext>
              </a:extLst>
            </p:cNvPr>
            <p:cNvSpPr>
              <a:spLocks/>
            </p:cNvSpPr>
            <p:nvPr userDrawn="1"/>
          </p:nvSpPr>
          <p:spPr bwMode="auto">
            <a:xfrm>
              <a:off x="161925" y="284266"/>
              <a:ext cx="10274355" cy="648000"/>
            </a:xfrm>
            <a:custGeom>
              <a:avLst/>
              <a:gdLst>
                <a:gd name="T0" fmla="*/ 38 w 1868"/>
                <a:gd name="T1" fmla="*/ 118 h 118"/>
                <a:gd name="T2" fmla="*/ 48 w 1868"/>
                <a:gd name="T3" fmla="*/ 118 h 118"/>
                <a:gd name="T4" fmla="*/ 155 w 1868"/>
                <a:gd name="T5" fmla="*/ 118 h 118"/>
                <a:gd name="T6" fmla="*/ 1811 w 1868"/>
                <a:gd name="T7" fmla="*/ 118 h 118"/>
                <a:gd name="T8" fmla="*/ 1694 w 1868"/>
                <a:gd name="T9" fmla="*/ 0 h 118"/>
                <a:gd name="T10" fmla="*/ 12 w 1868"/>
                <a:gd name="T11" fmla="*/ 0 h 118"/>
                <a:gd name="T12" fmla="*/ 12 w 1868"/>
                <a:gd name="T13" fmla="*/ 0 h 118"/>
                <a:gd name="T14" fmla="*/ 3 w 1868"/>
                <a:gd name="T15" fmla="*/ 3 h 118"/>
                <a:gd name="T16" fmla="*/ 0 w 1868"/>
                <a:gd name="T17" fmla="*/ 9 h 118"/>
                <a:gd name="T18" fmla="*/ 0 w 1868"/>
                <a:gd name="T19" fmla="*/ 82 h 118"/>
                <a:gd name="T20" fmla="*/ 38 w 1868"/>
                <a:gd name="T21" fmla="*/ 118 h 118"/>
                <a:gd name="T22" fmla="*/ 38 w 1868"/>
                <a:gd name="T23"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68" h="118">
                  <a:moveTo>
                    <a:pt x="38" y="118"/>
                  </a:moveTo>
                  <a:cubicBezTo>
                    <a:pt x="48" y="118"/>
                    <a:pt x="48" y="118"/>
                    <a:pt x="48" y="118"/>
                  </a:cubicBezTo>
                  <a:cubicBezTo>
                    <a:pt x="155" y="118"/>
                    <a:pt x="155" y="118"/>
                    <a:pt x="155" y="118"/>
                  </a:cubicBezTo>
                  <a:cubicBezTo>
                    <a:pt x="1868" y="118"/>
                    <a:pt x="1811" y="118"/>
                    <a:pt x="1811" y="118"/>
                  </a:cubicBezTo>
                  <a:cubicBezTo>
                    <a:pt x="1694" y="0"/>
                    <a:pt x="1694" y="0"/>
                    <a:pt x="1694" y="0"/>
                  </a:cubicBezTo>
                  <a:cubicBezTo>
                    <a:pt x="12" y="0"/>
                    <a:pt x="12" y="0"/>
                    <a:pt x="12" y="0"/>
                  </a:cubicBezTo>
                  <a:cubicBezTo>
                    <a:pt x="12" y="0"/>
                    <a:pt x="12" y="0"/>
                    <a:pt x="12" y="0"/>
                  </a:cubicBezTo>
                  <a:cubicBezTo>
                    <a:pt x="8" y="0"/>
                    <a:pt x="5" y="2"/>
                    <a:pt x="3" y="3"/>
                  </a:cubicBezTo>
                  <a:cubicBezTo>
                    <a:pt x="0" y="9"/>
                    <a:pt x="0" y="9"/>
                    <a:pt x="0" y="9"/>
                  </a:cubicBezTo>
                  <a:cubicBezTo>
                    <a:pt x="0" y="82"/>
                    <a:pt x="0" y="82"/>
                    <a:pt x="0" y="82"/>
                  </a:cubicBezTo>
                  <a:cubicBezTo>
                    <a:pt x="38" y="118"/>
                    <a:pt x="38" y="118"/>
                    <a:pt x="38" y="118"/>
                  </a:cubicBezTo>
                  <a:cubicBezTo>
                    <a:pt x="38" y="118"/>
                    <a:pt x="38" y="118"/>
                    <a:pt x="38" y="118"/>
                  </a:cubicBezTo>
                  <a:close/>
                </a:path>
              </a:pathLst>
            </a:custGeom>
            <a:solidFill>
              <a:schemeClr val="tx2">
                <a:lumMod val="75000"/>
              </a:schemeClr>
            </a:solidFill>
            <a:ln>
              <a:noFill/>
            </a:ln>
          </p:spPr>
          <p:txBody>
            <a:bodyPr vert="horz" wrap="square" lIns="0" tIns="0" rIns="0" bIns="0" numCol="1" anchor="t" anchorCtr="0" compatLnSpc="1">
              <a:prstTxWarp prst="textNoShape">
                <a:avLst/>
              </a:prstTxWarp>
            </a:bodyPr>
            <a:lstStyle/>
            <a:p>
              <a:endParaRPr lang="ja-JP" altLang="en-US"/>
            </a:p>
          </p:txBody>
        </p:sp>
        <p:sp>
          <p:nvSpPr>
            <p:cNvPr id="49" name="フリーフォーム: 図形 48">
              <a:extLst>
                <a:ext uri="{FF2B5EF4-FFF2-40B4-BE49-F238E27FC236}">
                  <a16:creationId xmlns:a16="http://schemas.microsoft.com/office/drawing/2014/main" id="{90B7366C-0173-451D-B260-B9E47C44ACBC}"/>
                </a:ext>
              </a:extLst>
            </p:cNvPr>
            <p:cNvSpPr/>
            <p:nvPr userDrawn="1"/>
          </p:nvSpPr>
          <p:spPr>
            <a:xfrm>
              <a:off x="161925" y="536266"/>
              <a:ext cx="9961283" cy="396000"/>
            </a:xfrm>
            <a:custGeom>
              <a:avLst/>
              <a:gdLst>
                <a:gd name="connsiteX0" fmla="*/ 0 w 9946927"/>
                <a:gd name="connsiteY0" fmla="*/ 0 h 396000"/>
                <a:gd name="connsiteX1" fmla="*/ 9554213 w 9946927"/>
                <a:gd name="connsiteY1" fmla="*/ 0 h 396000"/>
                <a:gd name="connsiteX2" fmla="*/ 9575411 w 9946927"/>
                <a:gd name="connsiteY2" fmla="*/ 21375 h 396000"/>
                <a:gd name="connsiteX3" fmla="*/ 9946927 w 9946927"/>
                <a:gd name="connsiteY3" fmla="*/ 396000 h 396000"/>
                <a:gd name="connsiteX4" fmla="*/ 9942003 w 9946927"/>
                <a:gd name="connsiteY4" fmla="*/ 396000 h 396000"/>
                <a:gd name="connsiteX5" fmla="*/ 9848834 w 9946927"/>
                <a:gd name="connsiteY5" fmla="*/ 396000 h 396000"/>
                <a:gd name="connsiteX6" fmla="*/ 9549825 w 9946927"/>
                <a:gd name="connsiteY6" fmla="*/ 396000 h 396000"/>
                <a:gd name="connsiteX7" fmla="*/ 8927381 w 9946927"/>
                <a:gd name="connsiteY7" fmla="*/ 396000 h 396000"/>
                <a:gd name="connsiteX8" fmla="*/ 8458122 w 9946927"/>
                <a:gd name="connsiteY8" fmla="*/ 396000 h 396000"/>
                <a:gd name="connsiteX9" fmla="*/ 7863906 w 9946927"/>
                <a:gd name="connsiteY9" fmla="*/ 396000 h 396000"/>
                <a:gd name="connsiteX10" fmla="*/ 7130032 w 9946927"/>
                <a:gd name="connsiteY10" fmla="*/ 396000 h 396000"/>
                <a:gd name="connsiteX11" fmla="*/ 6241804 w 9946927"/>
                <a:gd name="connsiteY11" fmla="*/ 396000 h 396000"/>
                <a:gd name="connsiteX12" fmla="*/ 5184519 w 9946927"/>
                <a:gd name="connsiteY12" fmla="*/ 396000 h 396000"/>
                <a:gd name="connsiteX13" fmla="*/ 3943480 w 9946927"/>
                <a:gd name="connsiteY13" fmla="*/ 396000 h 396000"/>
                <a:gd name="connsiteX14" fmla="*/ 2503986 w 9946927"/>
                <a:gd name="connsiteY14" fmla="*/ 396000 h 396000"/>
                <a:gd name="connsiteX15" fmla="*/ 851339 w 9946927"/>
                <a:gd name="connsiteY15" fmla="*/ 396000 h 396000"/>
                <a:gd name="connsiteX16" fmla="*/ 777876 w 9946927"/>
                <a:gd name="connsiteY16" fmla="*/ 396000 h 396000"/>
                <a:gd name="connsiteX17" fmla="*/ 603403 w 9946927"/>
                <a:gd name="connsiteY17" fmla="*/ 396000 h 396000"/>
                <a:gd name="connsiteX18" fmla="*/ 263640 w 9946927"/>
                <a:gd name="connsiteY18" fmla="*/ 396000 h 396000"/>
                <a:gd name="connsiteX19" fmla="*/ 208715 w 9946927"/>
                <a:gd name="connsiteY19" fmla="*/ 396000 h 396000"/>
                <a:gd name="connsiteX20" fmla="*/ 0 w 9946927"/>
                <a:gd name="connsiteY20" fmla="*/ 198305 h 396000"/>
                <a:gd name="connsiteX21" fmla="*/ 0 w 9946927"/>
                <a:gd name="connsiteY21" fmla="*/ 29183 h 39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46927" h="396000">
                  <a:moveTo>
                    <a:pt x="0" y="0"/>
                  </a:moveTo>
                  <a:lnTo>
                    <a:pt x="9554213" y="0"/>
                  </a:lnTo>
                  <a:lnTo>
                    <a:pt x="9575411" y="21375"/>
                  </a:lnTo>
                  <a:cubicBezTo>
                    <a:pt x="9665779" y="112500"/>
                    <a:pt x="9786271" y="234000"/>
                    <a:pt x="9946927" y="396000"/>
                  </a:cubicBezTo>
                  <a:lnTo>
                    <a:pt x="9942003" y="396000"/>
                  </a:lnTo>
                  <a:lnTo>
                    <a:pt x="9848834" y="396000"/>
                  </a:lnTo>
                  <a:lnTo>
                    <a:pt x="9549825" y="396000"/>
                  </a:lnTo>
                  <a:lnTo>
                    <a:pt x="8927381" y="396000"/>
                  </a:lnTo>
                  <a:lnTo>
                    <a:pt x="8458122" y="396000"/>
                  </a:lnTo>
                  <a:lnTo>
                    <a:pt x="7863906" y="396000"/>
                  </a:lnTo>
                  <a:lnTo>
                    <a:pt x="7130032" y="396000"/>
                  </a:lnTo>
                  <a:lnTo>
                    <a:pt x="6241804" y="396000"/>
                  </a:lnTo>
                  <a:lnTo>
                    <a:pt x="5184519" y="396000"/>
                  </a:lnTo>
                  <a:lnTo>
                    <a:pt x="3943480" y="396000"/>
                  </a:lnTo>
                  <a:lnTo>
                    <a:pt x="2503986" y="396000"/>
                  </a:lnTo>
                  <a:lnTo>
                    <a:pt x="851339" y="396000"/>
                  </a:lnTo>
                  <a:lnTo>
                    <a:pt x="777876" y="396000"/>
                  </a:lnTo>
                  <a:lnTo>
                    <a:pt x="603403" y="396000"/>
                  </a:lnTo>
                  <a:lnTo>
                    <a:pt x="263640" y="396000"/>
                  </a:lnTo>
                  <a:lnTo>
                    <a:pt x="208715" y="396000"/>
                  </a:lnTo>
                  <a:cubicBezTo>
                    <a:pt x="208715" y="396000"/>
                    <a:pt x="208715" y="396000"/>
                    <a:pt x="0" y="198305"/>
                  </a:cubicBezTo>
                  <a:cubicBezTo>
                    <a:pt x="0" y="198305"/>
                    <a:pt x="0" y="198305"/>
                    <a:pt x="0" y="29183"/>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a:extLst>
                <a:ext uri="{FF2B5EF4-FFF2-40B4-BE49-F238E27FC236}">
                  <a16:creationId xmlns:a16="http://schemas.microsoft.com/office/drawing/2014/main" id="{34DB3166-9AB5-43FB-8591-93246638EB08}"/>
                </a:ext>
              </a:extLst>
            </p:cNvPr>
            <p:cNvCxnSpPr>
              <a:cxnSpLocks/>
            </p:cNvCxnSpPr>
            <p:nvPr userDrawn="1"/>
          </p:nvCxnSpPr>
          <p:spPr>
            <a:xfrm>
              <a:off x="9408319" y="216797"/>
              <a:ext cx="786701" cy="7786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D40C9C0E-769C-4D22-A484-B325C7ECE503}"/>
                </a:ext>
              </a:extLst>
            </p:cNvPr>
            <p:cNvCxnSpPr>
              <a:cxnSpLocks/>
            </p:cNvCxnSpPr>
            <p:nvPr userDrawn="1"/>
          </p:nvCxnSpPr>
          <p:spPr>
            <a:xfrm>
              <a:off x="111919" y="681139"/>
              <a:ext cx="345281" cy="33099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2" name="タイトル 1">
            <a:extLst>
              <a:ext uri="{FF2B5EF4-FFF2-40B4-BE49-F238E27FC236}">
                <a16:creationId xmlns:a16="http://schemas.microsoft.com/office/drawing/2014/main" id="{ED4B86B0-3BB3-4009-9A6E-83BD54068242}"/>
              </a:ext>
            </a:extLst>
          </p:cNvPr>
          <p:cNvSpPr>
            <a:spLocks noGrp="1"/>
          </p:cNvSpPr>
          <p:nvPr userDrawn="1">
            <p:ph type="title" hasCustomPrompt="1"/>
          </p:nvPr>
        </p:nvSpPr>
        <p:spPr bwMode="white">
          <a:xfrm>
            <a:off x="161925" y="536266"/>
            <a:ext cx="9288000" cy="396000"/>
          </a:xfrm>
          <a:prstGeom prst="rect">
            <a:avLst/>
          </a:prstGeom>
        </p:spPr>
        <p:txBody>
          <a:bodyPr lIns="252000" tIns="0" rIns="0" bIns="0" anchor="ctr" anchorCtr="0"/>
          <a:lstStyle>
            <a:lvl1pPr algn="l">
              <a:defRPr sz="2400" b="1">
                <a:solidFill>
                  <a:schemeClr val="bg1"/>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54" name="コンテンツ プレースホルダー 3">
            <a:extLst>
              <a:ext uri="{FF2B5EF4-FFF2-40B4-BE49-F238E27FC236}">
                <a16:creationId xmlns:a16="http://schemas.microsoft.com/office/drawing/2014/main" id="{F530AFF5-0F75-4301-B416-E2BDE7D4B1D3}"/>
              </a:ext>
            </a:extLst>
          </p:cNvPr>
          <p:cNvSpPr>
            <a:spLocks noGrp="1"/>
          </p:cNvSpPr>
          <p:nvPr userDrawn="1">
            <p:ph sz="quarter" idx="11" hasCustomPrompt="1"/>
          </p:nvPr>
        </p:nvSpPr>
        <p:spPr bwMode="white">
          <a:xfrm>
            <a:off x="161925" y="284266"/>
            <a:ext cx="9288000" cy="252000"/>
          </a:xfrm>
          <a:prstGeom prst="rect">
            <a:avLst/>
          </a:prstGeom>
        </p:spPr>
        <p:txBody>
          <a:bodyPr lIns="252000" tIns="0" rIns="0" bIns="0" anchor="ctr" anchorCtr="0"/>
          <a:lstStyle>
            <a:lvl1pPr algn="l">
              <a:defRPr sz="1400" b="1">
                <a:solidFill>
                  <a:schemeClr val="bg1"/>
                </a:solidFill>
                <a:latin typeface="Meiryo UI" panose="020B0604030504040204" pitchFamily="50" charset="-128"/>
                <a:ea typeface="Meiryo UI" panose="020B0604030504040204" pitchFamily="50" charset="-128"/>
              </a:defRPr>
            </a:lvl1pPr>
          </a:lstStyle>
          <a:p>
            <a:pPr lvl="0"/>
            <a:r>
              <a:rPr kumimoji="1" lang="ja-JP" altLang="en-US" dirty="0"/>
              <a:t>第</a:t>
            </a:r>
            <a:r>
              <a:rPr kumimoji="1" lang="en-US" altLang="ja-JP" dirty="0"/>
              <a:t>2</a:t>
            </a:r>
            <a:r>
              <a:rPr kumimoji="1" lang="ja-JP" altLang="en-US" dirty="0"/>
              <a:t>階層（例：章タイトル）</a:t>
            </a:r>
          </a:p>
        </p:txBody>
      </p:sp>
      <p:sp>
        <p:nvSpPr>
          <p:cNvPr id="19" name="コンテンツ プレースホルダー 3">
            <a:extLst>
              <a:ext uri="{FF2B5EF4-FFF2-40B4-BE49-F238E27FC236}">
                <a16:creationId xmlns:a16="http://schemas.microsoft.com/office/drawing/2014/main" id="{EDF4FE31-3A07-443C-9CD8-C81650AD9D2F}"/>
              </a:ext>
            </a:extLst>
          </p:cNvPr>
          <p:cNvSpPr>
            <a:spLocks noGrp="1"/>
          </p:cNvSpPr>
          <p:nvPr>
            <p:ph sz="quarter" idx="12" hasCustomPrompt="1"/>
          </p:nvPr>
        </p:nvSpPr>
        <p:spPr>
          <a:xfrm>
            <a:off x="161925" y="1110920"/>
            <a:ext cx="10367963" cy="604163"/>
          </a:xfrm>
          <a:prstGeom prst="rect">
            <a:avLst/>
          </a:prstGeom>
          <a:ln w="19050">
            <a:solidFill>
              <a:schemeClr val="tx2"/>
            </a:solidFill>
          </a:ln>
        </p:spPr>
        <p:txBody>
          <a:bodyPr wrap="square" lIns="180000" tIns="180000" rIns="180000" bIns="144000" anchor="t" anchorCtr="0">
            <a:spAutoFit/>
          </a:bodyPr>
          <a:lstStyle>
            <a:lvl1pPr marL="285750" indent="-285750" algn="l">
              <a:lnSpc>
                <a:spcPct val="100000"/>
              </a:lnSpc>
              <a:spcBef>
                <a:spcPts val="600"/>
              </a:spcBef>
              <a:spcAft>
                <a:spcPts val="0"/>
              </a:spcAft>
              <a:buFont typeface="Wingdings" panose="05000000000000000000" pitchFamily="2" charset="2"/>
              <a:buChar char="n"/>
              <a:defRPr sz="1800"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リードリードリードリードリードリードリードリードリードリードリードリードリードリードリードリードリードリード</a:t>
            </a:r>
          </a:p>
        </p:txBody>
      </p:sp>
    </p:spTree>
    <p:extLst>
      <p:ext uri="{BB962C8B-B14F-4D97-AF65-F5344CB8AC3E}">
        <p14:creationId xmlns:p14="http://schemas.microsoft.com/office/powerpoint/2010/main" val="578145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シンプル">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userDrawn="1">
            <p:ph type="title" hasCustomPrompt="1"/>
          </p:nvPr>
        </p:nvSpPr>
        <p:spPr>
          <a:xfrm>
            <a:off x="161925" y="189756"/>
            <a:ext cx="9720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dirty="0"/>
              <a:t>ページタイトル</a:t>
            </a:r>
          </a:p>
        </p:txBody>
      </p:sp>
      <p:sp>
        <p:nvSpPr>
          <p:cNvPr id="28" name="コンテンツ プレースホルダー 3">
            <a:extLst>
              <a:ext uri="{FF2B5EF4-FFF2-40B4-BE49-F238E27FC236}">
                <a16:creationId xmlns:a16="http://schemas.microsoft.com/office/drawing/2014/main" id="{217043BF-6B11-4540-B78A-D1AECDE4B04F}"/>
              </a:ext>
            </a:extLst>
          </p:cNvPr>
          <p:cNvSpPr>
            <a:spLocks noGrp="1"/>
          </p:cNvSpPr>
          <p:nvPr>
            <p:ph sz="quarter" idx="12" hasCustomPrompt="1"/>
          </p:nvPr>
        </p:nvSpPr>
        <p:spPr>
          <a:xfrm>
            <a:off x="161925" y="585756"/>
            <a:ext cx="10368000" cy="469905"/>
          </a:xfrm>
          <a:prstGeom prst="rect">
            <a:avLst/>
          </a:prstGeom>
          <a:ln w="19050">
            <a:solidFill>
              <a:schemeClr val="tx2"/>
            </a:solidFill>
          </a:ln>
        </p:spPr>
        <p:txBody>
          <a:bodyPr lIns="144000" tIns="144000" rIns="144000" bIns="108000" anchor="t" anchorCtr="0">
            <a:spAutoFit/>
          </a:bodyPr>
          <a:lstStyle>
            <a:lvl1pPr marL="190500" indent="-190500" algn="l">
              <a:lnSpc>
                <a:spcPct val="100000"/>
              </a:lnSpc>
              <a:spcBef>
                <a:spcPts val="600"/>
              </a:spcBef>
              <a:buFont typeface="Wingdings" panose="05000000000000000000" pitchFamily="2" charset="2"/>
              <a:buChar char="n"/>
              <a:defRPr sz="1400" b="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リードリードリードリードリードリードリードリードリードリードリードリードリードリードリードリードリードリードリードリードリードリードリードリードリードリード</a:t>
            </a:r>
          </a:p>
        </p:txBody>
      </p:sp>
      <p:cxnSp>
        <p:nvCxnSpPr>
          <p:cNvPr id="13" name="直線コネクタ 12">
            <a:extLst>
              <a:ext uri="{FF2B5EF4-FFF2-40B4-BE49-F238E27FC236}">
                <a16:creationId xmlns:a16="http://schemas.microsoft.com/office/drawing/2014/main" id="{9C3C82BE-DD9A-46A4-A9AA-9E36F501B193}"/>
              </a:ext>
            </a:extLst>
          </p:cNvPr>
          <p:cNvCxnSpPr>
            <a:cxnSpLocks/>
          </p:cNvCxnSpPr>
          <p:nvPr userDrawn="1"/>
        </p:nvCxnSpPr>
        <p:spPr>
          <a:xfrm flipH="1">
            <a:off x="179388" y="503388"/>
            <a:ext cx="10332000" cy="10368"/>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1" descr="ç°å¢ç">
            <a:extLst>
              <a:ext uri="{FF2B5EF4-FFF2-40B4-BE49-F238E27FC236}">
                <a16:creationId xmlns:a16="http://schemas.microsoft.com/office/drawing/2014/main" id="{0CF6094D-B943-4965-A2F6-67DD6FF3FF53}"/>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0139629" y="152064"/>
            <a:ext cx="397939" cy="329519"/>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a:extLst>
              <a:ext uri="{FF2B5EF4-FFF2-40B4-BE49-F238E27FC236}">
                <a16:creationId xmlns:a16="http://schemas.microsoft.com/office/drawing/2014/main" id="{E84D1288-0306-4500-A9D7-D150B7340281}"/>
              </a:ext>
            </a:extLst>
          </p:cNvPr>
          <p:cNvSpPr txBox="1"/>
          <p:nvPr userDrawn="1"/>
        </p:nvSpPr>
        <p:spPr>
          <a:xfrm>
            <a:off x="10187813" y="7055675"/>
            <a:ext cx="360000" cy="360000"/>
          </a:xfrm>
          <a:prstGeom prst="rect">
            <a:avLst/>
          </a:prstGeom>
          <a:noFill/>
        </p:spPr>
        <p:txBody>
          <a:bodyPr wrap="none" lIns="0" tIns="0" rIns="0" bIns="0" rtlCol="0" anchor="b" anchorCtr="0">
            <a:noAutofit/>
          </a:bodyPr>
          <a:lstStyle/>
          <a:p>
            <a:pPr algn="ctr"/>
            <a:fld id="{9C1B02FA-3B43-4965-97B5-C29D405C4738}" type="slidenum">
              <a:rPr kumimoji="1" lang="ja-JP" altLang="en-US" sz="2400" b="0" smtClean="0">
                <a:latin typeface="Arial" panose="020B0604020202020204" pitchFamily="34" charset="0"/>
                <a:ea typeface="メイリオ" panose="020B0604030504040204" pitchFamily="50" charset="-128"/>
                <a:cs typeface="Arial" panose="020B0604020202020204" pitchFamily="34" charset="0"/>
              </a:rPr>
              <a:pPr algn="ctr"/>
              <a:t>‹#›</a:t>
            </a:fld>
            <a:endParaRPr kumimoji="1" lang="ja-JP" altLang="en-US" sz="1600" b="0" dirty="0">
              <a:latin typeface="Arial" panose="020B0604020202020204" pitchFamily="34" charset="0"/>
              <a:ea typeface="メイリオ" panose="020B0604030504040204" pitchFamily="50" charset="-128"/>
              <a:cs typeface="Arial" panose="020B0604020202020204" pitchFamily="34" charset="0"/>
            </a:endParaRPr>
          </a:p>
        </p:txBody>
      </p:sp>
    </p:spTree>
    <p:extLst>
      <p:ext uri="{BB962C8B-B14F-4D97-AF65-F5344CB8AC3E}">
        <p14:creationId xmlns:p14="http://schemas.microsoft.com/office/powerpoint/2010/main" val="27433310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予算ポンチ絵">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3FE00A-A374-4293-8C01-F22FC8857B61}"/>
              </a:ext>
            </a:extLst>
          </p:cNvPr>
          <p:cNvSpPr>
            <a:spLocks noGrp="1"/>
          </p:cNvSpPr>
          <p:nvPr>
            <p:ph type="title" hasCustomPrompt="1"/>
          </p:nvPr>
        </p:nvSpPr>
        <p:spPr>
          <a:xfrm>
            <a:off x="161925" y="189756"/>
            <a:ext cx="9612000" cy="324000"/>
          </a:xfrm>
          <a:prstGeom prst="rect">
            <a:avLst/>
          </a:prstGeom>
        </p:spPr>
        <p:txBody>
          <a:bodyPr lIns="72000" tIns="36000" rIns="0" bIns="0" anchor="ctr" anchorCtr="0"/>
          <a:lstStyle>
            <a:lvl1pPr algn="l">
              <a:defRPr sz="1800" b="1">
                <a:solidFill>
                  <a:schemeClr val="bg2"/>
                </a:solidFill>
                <a:latin typeface="Meiryo UI" panose="020B0604030504040204" pitchFamily="50" charset="-128"/>
                <a:ea typeface="Meiryo UI" panose="020B0604030504040204" pitchFamily="50" charset="-128"/>
              </a:defRPr>
            </a:lvl1pPr>
          </a:lstStyle>
          <a:p>
            <a:r>
              <a:rPr kumimoji="1" lang="ja-JP" altLang="en-US" dirty="0"/>
              <a:t>事業名を記入（○○省連携事業）</a:t>
            </a:r>
          </a:p>
        </p:txBody>
      </p:sp>
      <p:pic>
        <p:nvPicPr>
          <p:cNvPr id="11" name="グラフィックス 4">
            <a:extLst>
              <a:ext uri="{FF2B5EF4-FFF2-40B4-BE49-F238E27FC236}">
                <a16:creationId xmlns:a16="http://schemas.microsoft.com/office/drawing/2014/main" id="{3A88E330-170F-4EB6-B0EE-6B45EEBC0B9C}"/>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161925" y="7020288"/>
            <a:ext cx="10367963" cy="360000"/>
          </a:xfrm>
          <a:prstGeom prst="rect">
            <a:avLst/>
          </a:prstGeom>
          <a:ln>
            <a:noFill/>
          </a:ln>
        </p:spPr>
      </p:pic>
      <p:sp>
        <p:nvSpPr>
          <p:cNvPr id="12" name="テキスト ボックス 11">
            <a:extLst>
              <a:ext uri="{FF2B5EF4-FFF2-40B4-BE49-F238E27FC236}">
                <a16:creationId xmlns:a16="http://schemas.microsoft.com/office/drawing/2014/main" id="{94A05131-CD38-4DAA-A727-2378740DE858}"/>
              </a:ext>
            </a:extLst>
          </p:cNvPr>
          <p:cNvSpPr txBox="1"/>
          <p:nvPr userDrawn="1"/>
        </p:nvSpPr>
        <p:spPr bwMode="white">
          <a:xfrm>
            <a:off x="170408" y="7020288"/>
            <a:ext cx="1164253" cy="360000"/>
          </a:xfrm>
          <a:prstGeom prst="rect">
            <a:avLst/>
          </a:prstGeom>
          <a:noFill/>
        </p:spPr>
        <p:txBody>
          <a:bodyPr wrap="square" lIns="108000" tIns="0" rIns="0" bIns="0" rtlCol="0" anchor="ctr">
            <a:noAutofit/>
          </a:bodyPr>
          <a:lstStyle/>
          <a:p>
            <a:r>
              <a:rPr lang="ja-JP" altLang="en-US" sz="1200" b="1" dirty="0">
                <a:solidFill>
                  <a:schemeClr val="bg1"/>
                </a:solidFill>
                <a:latin typeface="Meiryo UI" panose="020B0604030504040204" pitchFamily="50" charset="-128"/>
                <a:ea typeface="Meiryo UI" panose="020B0604030504040204" pitchFamily="50" charset="-128"/>
              </a:rPr>
              <a:t>お問合せ先：</a:t>
            </a:r>
          </a:p>
        </p:txBody>
      </p:sp>
      <p:sp>
        <p:nvSpPr>
          <p:cNvPr id="15" name="テキスト ボックス 14">
            <a:extLst>
              <a:ext uri="{FF2B5EF4-FFF2-40B4-BE49-F238E27FC236}">
                <a16:creationId xmlns:a16="http://schemas.microsoft.com/office/drawing/2014/main" id="{2BD77E91-C9FE-4338-9D09-008455B00AB5}"/>
              </a:ext>
            </a:extLst>
          </p:cNvPr>
          <p:cNvSpPr txBox="1"/>
          <p:nvPr userDrawn="1"/>
        </p:nvSpPr>
        <p:spPr>
          <a:xfrm>
            <a:off x="159173" y="2395810"/>
            <a:ext cx="5420215" cy="288000"/>
          </a:xfrm>
          <a:prstGeom prst="rect">
            <a:avLst/>
          </a:prstGeom>
          <a:noFill/>
        </p:spPr>
        <p:txBody>
          <a:bodyPr wrap="square" lIns="0" tIns="0" bIns="72000" rtlCol="0" anchor="b" anchorCtr="0">
            <a:noAutofit/>
          </a:bodyPr>
          <a:lstStyle/>
          <a:p>
            <a:r>
              <a:rPr lang="en-US" altLang="ja-JP" sz="1511" b="1" dirty="0">
                <a:solidFill>
                  <a:schemeClr val="bg2"/>
                </a:solidFill>
                <a:latin typeface="Meiryo UI" panose="020B0604030504040204" pitchFamily="50" charset="-128"/>
                <a:ea typeface="Meiryo UI" panose="020B0604030504040204" pitchFamily="50" charset="-128"/>
              </a:rPr>
              <a:t>2. </a:t>
            </a:r>
            <a:r>
              <a:rPr lang="ja-JP" altLang="en-US" sz="1511" b="1" dirty="0">
                <a:solidFill>
                  <a:schemeClr val="bg2"/>
                </a:solidFill>
                <a:latin typeface="Meiryo UI" panose="020B0604030504040204" pitchFamily="50" charset="-128"/>
                <a:ea typeface="Meiryo UI" panose="020B0604030504040204" pitchFamily="50" charset="-128"/>
              </a:rPr>
              <a:t>事業内容</a:t>
            </a:r>
          </a:p>
        </p:txBody>
      </p:sp>
      <p:sp>
        <p:nvSpPr>
          <p:cNvPr id="17" name="テキスト プレースホルダー 37">
            <a:extLst>
              <a:ext uri="{FF2B5EF4-FFF2-40B4-BE49-F238E27FC236}">
                <a16:creationId xmlns:a16="http://schemas.microsoft.com/office/drawing/2014/main" id="{B025C42B-6C2E-46D5-B3BF-74CB50E2240D}"/>
              </a:ext>
            </a:extLst>
          </p:cNvPr>
          <p:cNvSpPr>
            <a:spLocks noGrp="1"/>
          </p:cNvSpPr>
          <p:nvPr>
            <p:ph type="body" sz="quarter" idx="13" hasCustomPrompt="1"/>
          </p:nvPr>
        </p:nvSpPr>
        <p:spPr>
          <a:xfrm>
            <a:off x="1428847" y="60167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赤色の吹出しに示した選択肢の中から選択して記載</a:t>
            </a:r>
            <a:endParaRPr kumimoji="1" lang="en-US" altLang="ja-JP" dirty="0"/>
          </a:p>
        </p:txBody>
      </p:sp>
      <p:sp>
        <p:nvSpPr>
          <p:cNvPr id="18" name="テキスト プレースホルダー 37">
            <a:extLst>
              <a:ext uri="{FF2B5EF4-FFF2-40B4-BE49-F238E27FC236}">
                <a16:creationId xmlns:a16="http://schemas.microsoft.com/office/drawing/2014/main" id="{E3E103C1-FA4F-413B-B322-F7A71AB7D111}"/>
              </a:ext>
            </a:extLst>
          </p:cNvPr>
          <p:cNvSpPr>
            <a:spLocks noGrp="1"/>
          </p:cNvSpPr>
          <p:nvPr>
            <p:ph type="body" sz="quarter" idx="14" hasCustomPrompt="1"/>
          </p:nvPr>
        </p:nvSpPr>
        <p:spPr>
          <a:xfrm>
            <a:off x="161925" y="2681570"/>
            <a:ext cx="5417463" cy="2840112"/>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事業内容を説明</a:t>
            </a:r>
            <a:endParaRPr kumimoji="1" lang="en-US" altLang="ja-JP" dirty="0"/>
          </a:p>
        </p:txBody>
      </p:sp>
      <p:sp>
        <p:nvSpPr>
          <p:cNvPr id="19" name="テキスト プレースホルダー 37">
            <a:extLst>
              <a:ext uri="{FF2B5EF4-FFF2-40B4-BE49-F238E27FC236}">
                <a16:creationId xmlns:a16="http://schemas.microsoft.com/office/drawing/2014/main" id="{6F2F8E83-D6AE-4DFB-A6DE-B46846AD141C}"/>
              </a:ext>
            </a:extLst>
          </p:cNvPr>
          <p:cNvSpPr>
            <a:spLocks noGrp="1"/>
          </p:cNvSpPr>
          <p:nvPr>
            <p:ph type="body" sz="quarter" idx="15" hasCustomPrompt="1"/>
          </p:nvPr>
        </p:nvSpPr>
        <p:spPr>
          <a:xfrm>
            <a:off x="1300696" y="1362747"/>
            <a:ext cx="9216000" cy="720000"/>
          </a:xfrm>
        </p:spPr>
        <p:txBody>
          <a:bodyPr lIns="108000" tIns="36000" rIns="0" bIns="0" anchor="t" anchorCtr="0">
            <a:noAutofit/>
          </a:bodyPr>
          <a:lstStyle>
            <a:lvl1pPr marL="246728" indent="-246728" algn="l">
              <a:lnSpc>
                <a:spcPct val="120000"/>
              </a:lnSpc>
              <a:spcBef>
                <a:spcPts val="0"/>
              </a:spcBef>
              <a:buFont typeface="+mj-ea"/>
              <a:buAutoNum type="circleNumDbPlain"/>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事業の目的を箇条書きで記載。</a:t>
            </a:r>
            <a:endParaRPr kumimoji="1" lang="en-US" altLang="ja-JP" dirty="0"/>
          </a:p>
          <a:p>
            <a:pPr lvl="0"/>
            <a:r>
              <a:rPr kumimoji="1" lang="ja-JP" altLang="en-US" dirty="0"/>
              <a:t>　</a:t>
            </a:r>
            <a:endParaRPr kumimoji="1" lang="en-US" altLang="ja-JP" dirty="0"/>
          </a:p>
          <a:p>
            <a:pPr lvl="0"/>
            <a:r>
              <a:rPr kumimoji="1" lang="ja-JP" altLang="en-US" dirty="0"/>
              <a:t>　</a:t>
            </a:r>
          </a:p>
          <a:p>
            <a:pPr lvl="0"/>
            <a:endParaRPr kumimoji="1" lang="en-US" altLang="ja-JP" dirty="0"/>
          </a:p>
        </p:txBody>
      </p:sp>
      <p:cxnSp>
        <p:nvCxnSpPr>
          <p:cNvPr id="20" name="直線コネクタ 19">
            <a:extLst>
              <a:ext uri="{FF2B5EF4-FFF2-40B4-BE49-F238E27FC236}">
                <a16:creationId xmlns:a16="http://schemas.microsoft.com/office/drawing/2014/main" id="{575E979F-E9D2-4856-B687-9C1FF17E73ED}"/>
              </a:ext>
            </a:extLst>
          </p:cNvPr>
          <p:cNvCxnSpPr/>
          <p:nvPr userDrawn="1"/>
        </p:nvCxnSpPr>
        <p:spPr>
          <a:xfrm flipV="1">
            <a:off x="1300696" y="1362747"/>
            <a:ext cx="0" cy="72000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21" name="テキスト ボックス 20">
            <a:extLst>
              <a:ext uri="{FF2B5EF4-FFF2-40B4-BE49-F238E27FC236}">
                <a16:creationId xmlns:a16="http://schemas.microsoft.com/office/drawing/2014/main" id="{7EAAD990-8616-4EFB-8C8F-39F44D2719A7}"/>
              </a:ext>
            </a:extLst>
          </p:cNvPr>
          <p:cNvSpPr txBox="1"/>
          <p:nvPr userDrawn="1"/>
        </p:nvSpPr>
        <p:spPr>
          <a:xfrm>
            <a:off x="161925" y="1542747"/>
            <a:ext cx="1138771" cy="360000"/>
          </a:xfrm>
          <a:prstGeom prst="rect">
            <a:avLst/>
          </a:prstGeom>
          <a:noFill/>
        </p:spPr>
        <p:txBody>
          <a:bodyPr wrap="square" lIns="0" tIns="0" rIns="0" bIns="0" rtlCol="0" anchor="ctr">
            <a:noAutofit/>
          </a:bodyPr>
          <a:lstStyle/>
          <a:p>
            <a:r>
              <a:rPr lang="en-US" altLang="ja-JP" sz="1511" b="1" dirty="0">
                <a:solidFill>
                  <a:schemeClr val="bg2"/>
                </a:solidFill>
                <a:latin typeface="Meiryo UI" panose="020B0604030504040204" pitchFamily="50" charset="-128"/>
                <a:ea typeface="Meiryo UI" panose="020B0604030504040204" pitchFamily="50" charset="-128"/>
              </a:rPr>
              <a:t>1. </a:t>
            </a:r>
            <a:r>
              <a:rPr lang="ja-JP" altLang="en-US" sz="1511" b="1" dirty="0">
                <a:solidFill>
                  <a:schemeClr val="bg2"/>
                </a:solidFill>
                <a:latin typeface="Meiryo UI" panose="020B0604030504040204" pitchFamily="50" charset="-128"/>
                <a:ea typeface="Meiryo UI" panose="020B0604030504040204" pitchFamily="50" charset="-128"/>
              </a:rPr>
              <a:t>事業目的</a:t>
            </a:r>
          </a:p>
        </p:txBody>
      </p:sp>
      <p:sp>
        <p:nvSpPr>
          <p:cNvPr id="22" name="テキスト プレースホルダー 36">
            <a:extLst>
              <a:ext uri="{FF2B5EF4-FFF2-40B4-BE49-F238E27FC236}">
                <a16:creationId xmlns:a16="http://schemas.microsoft.com/office/drawing/2014/main" id="{6B374390-D51B-435B-BC83-E2B9C6EF2D83}"/>
              </a:ext>
            </a:extLst>
          </p:cNvPr>
          <p:cNvSpPr>
            <a:spLocks noGrp="1"/>
          </p:cNvSpPr>
          <p:nvPr>
            <p:ph type="body" sz="quarter" idx="24" hasCustomPrompt="1"/>
          </p:nvPr>
        </p:nvSpPr>
        <p:spPr bwMode="white">
          <a:xfrm>
            <a:off x="1220099" y="7020288"/>
            <a:ext cx="9288000" cy="360000"/>
          </a:xfrm>
        </p:spPr>
        <p:txBody>
          <a:bodyPr lIns="0" tIns="18000" rIns="108000" bIns="0" anchor="ctr">
            <a:noAutofit/>
          </a:bodyPr>
          <a:lstStyle>
            <a:lvl1pPr marL="0" indent="0" algn="l">
              <a:buNone/>
              <a:defRPr sz="1200" b="1">
                <a:solidFill>
                  <a:schemeClr val="bg1"/>
                </a:solidFill>
                <a:latin typeface="Meiryo UI" panose="020B0604030504040204" pitchFamily="50" charset="-128"/>
                <a:ea typeface="Meiryo UI" panose="020B0604030504040204" pitchFamily="50" charset="-128"/>
              </a:defRPr>
            </a:lvl1pPr>
          </a:lstStyle>
          <a:p>
            <a:pPr lvl="0"/>
            <a:r>
              <a:rPr kumimoji="1" lang="ja-JP" altLang="en-US" dirty="0"/>
              <a:t>問合せ先を記載</a:t>
            </a:r>
          </a:p>
        </p:txBody>
      </p:sp>
      <p:sp>
        <p:nvSpPr>
          <p:cNvPr id="23" name="テキスト ボックス 22">
            <a:extLst>
              <a:ext uri="{FF2B5EF4-FFF2-40B4-BE49-F238E27FC236}">
                <a16:creationId xmlns:a16="http://schemas.microsoft.com/office/drawing/2014/main" id="{3300BF32-8B86-43CF-9624-64796ABDAC3D}"/>
              </a:ext>
            </a:extLst>
          </p:cNvPr>
          <p:cNvSpPr txBox="1"/>
          <p:nvPr userDrawn="1"/>
        </p:nvSpPr>
        <p:spPr>
          <a:xfrm>
            <a:off x="436257" y="6016788"/>
            <a:ext cx="972000" cy="252000"/>
          </a:xfrm>
          <a:prstGeom prst="rect">
            <a:avLst/>
          </a:prstGeom>
          <a:noFill/>
        </p:spPr>
        <p:txBody>
          <a:bodyPr wrap="none" lIns="0" tIns="0" rIns="0" bIns="0" rtlCol="0" anchor="ctr">
            <a:noAutofit/>
          </a:bodyPr>
          <a:lstStyle/>
          <a:p>
            <a:pPr algn="dist"/>
            <a:r>
              <a:rPr lang="ja-JP" altLang="en-US" sz="1295" dirty="0">
                <a:solidFill>
                  <a:schemeClr val="tx1"/>
                </a:solidFill>
                <a:latin typeface="Meiryo UI" panose="020B0604030504040204" pitchFamily="50" charset="-128"/>
                <a:ea typeface="Meiryo UI" panose="020B0604030504040204" pitchFamily="50" charset="-128"/>
              </a:rPr>
              <a:t>■事業形態：</a:t>
            </a:r>
          </a:p>
        </p:txBody>
      </p:sp>
      <p:sp>
        <p:nvSpPr>
          <p:cNvPr id="24" name="テキスト プレースホルダー 37">
            <a:extLst>
              <a:ext uri="{FF2B5EF4-FFF2-40B4-BE49-F238E27FC236}">
                <a16:creationId xmlns:a16="http://schemas.microsoft.com/office/drawing/2014/main" id="{31F24937-C017-44CE-9CF8-846D2BCE722E}"/>
              </a:ext>
            </a:extLst>
          </p:cNvPr>
          <p:cNvSpPr>
            <a:spLocks noGrp="1"/>
          </p:cNvSpPr>
          <p:nvPr>
            <p:ph type="body" sz="quarter" idx="27" hasCustomPrompt="1"/>
          </p:nvPr>
        </p:nvSpPr>
        <p:spPr>
          <a:xfrm>
            <a:off x="1428847" y="630253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橙色の吹出しに示した選択肢の中から選択して記載</a:t>
            </a:r>
          </a:p>
        </p:txBody>
      </p:sp>
      <p:sp>
        <p:nvSpPr>
          <p:cNvPr id="25" name="テキスト プレースホルダー 37">
            <a:extLst>
              <a:ext uri="{FF2B5EF4-FFF2-40B4-BE49-F238E27FC236}">
                <a16:creationId xmlns:a16="http://schemas.microsoft.com/office/drawing/2014/main" id="{ABBEB580-4D48-42D5-8B77-AE5AFC4BFD24}"/>
              </a:ext>
            </a:extLst>
          </p:cNvPr>
          <p:cNvSpPr>
            <a:spLocks noGrp="1"/>
          </p:cNvSpPr>
          <p:nvPr>
            <p:ph type="body" sz="quarter" idx="28" hasCustomPrompt="1"/>
          </p:nvPr>
        </p:nvSpPr>
        <p:spPr>
          <a:xfrm>
            <a:off x="1428847" y="6588288"/>
            <a:ext cx="4320000" cy="252000"/>
          </a:xfrm>
        </p:spPr>
        <p:txBody>
          <a:bodyPr lIns="0" tIns="0" rIns="0" bIns="0" anchor="ctr">
            <a:normAutofit/>
          </a:bodyPr>
          <a:lstStyle>
            <a:lvl1pPr marL="0" indent="0" algn="l">
              <a:lnSpc>
                <a:spcPct val="120000"/>
              </a:lnSpc>
              <a:spcBef>
                <a:spcPts val="0"/>
              </a:spcBef>
              <a:buFont typeface="Wingdings" panose="05000000000000000000" pitchFamily="2" charset="2"/>
              <a:buNone/>
              <a:defRPr sz="1295">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令和２年度～令和○年度（予定）　と記載</a:t>
            </a:r>
          </a:p>
        </p:txBody>
      </p:sp>
      <p:sp>
        <p:nvSpPr>
          <p:cNvPr id="26" name="テキスト ボックス 25">
            <a:extLst>
              <a:ext uri="{FF2B5EF4-FFF2-40B4-BE49-F238E27FC236}">
                <a16:creationId xmlns:a16="http://schemas.microsoft.com/office/drawing/2014/main" id="{0CA0E264-5881-41CB-8BC4-C831A2A4DFEB}"/>
              </a:ext>
            </a:extLst>
          </p:cNvPr>
          <p:cNvSpPr txBox="1"/>
          <p:nvPr userDrawn="1"/>
        </p:nvSpPr>
        <p:spPr>
          <a:xfrm>
            <a:off x="436257" y="6588288"/>
            <a:ext cx="972000" cy="252000"/>
          </a:xfrm>
          <a:prstGeom prst="rect">
            <a:avLst/>
          </a:prstGeom>
          <a:noFill/>
        </p:spPr>
        <p:txBody>
          <a:bodyPr wrap="none" lIns="0" tIns="0" rIns="0" bIns="0" rtlCol="0" anchor="ctr">
            <a:noAutofit/>
          </a:bodyPr>
          <a:lstStyle/>
          <a:p>
            <a:pPr algn="dist"/>
            <a:r>
              <a:rPr lang="ja-JP" altLang="en-US" sz="1295" dirty="0">
                <a:solidFill>
                  <a:schemeClr val="tx1"/>
                </a:solidFill>
                <a:latin typeface="Meiryo UI" panose="020B0604030504040204" pitchFamily="50" charset="-128"/>
                <a:ea typeface="Meiryo UI" panose="020B0604030504040204" pitchFamily="50" charset="-128"/>
              </a:rPr>
              <a:t>■実施期間：</a:t>
            </a:r>
          </a:p>
        </p:txBody>
      </p:sp>
      <p:cxnSp>
        <p:nvCxnSpPr>
          <p:cNvPr id="27" name="直線コネクタ 26">
            <a:extLst>
              <a:ext uri="{FF2B5EF4-FFF2-40B4-BE49-F238E27FC236}">
                <a16:creationId xmlns:a16="http://schemas.microsoft.com/office/drawing/2014/main" id="{49DD02CD-CB82-437F-852D-57086C0391BD}"/>
              </a:ext>
            </a:extLst>
          </p:cNvPr>
          <p:cNvCxnSpPr>
            <a:cxnSpLocks/>
          </p:cNvCxnSpPr>
          <p:nvPr userDrawn="1"/>
        </p:nvCxnSpPr>
        <p:spPr>
          <a:xfrm flipH="1">
            <a:off x="159173" y="493020"/>
            <a:ext cx="10352215" cy="20736"/>
          </a:xfrm>
          <a:prstGeom prst="line">
            <a:avLst/>
          </a:prstGeom>
          <a:ln w="31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テキスト プレースホルダー 37">
            <a:extLst>
              <a:ext uri="{FF2B5EF4-FFF2-40B4-BE49-F238E27FC236}">
                <a16:creationId xmlns:a16="http://schemas.microsoft.com/office/drawing/2014/main" id="{8F4CACCF-DF59-40E0-8B22-3CC88D955CF8}"/>
              </a:ext>
            </a:extLst>
          </p:cNvPr>
          <p:cNvSpPr>
            <a:spLocks noGrp="1"/>
          </p:cNvSpPr>
          <p:nvPr>
            <p:ph type="body" sz="quarter" idx="17" hasCustomPrompt="1"/>
          </p:nvPr>
        </p:nvSpPr>
        <p:spPr>
          <a:xfrm>
            <a:off x="159172" y="493020"/>
            <a:ext cx="9647759" cy="324000"/>
          </a:xfrm>
        </p:spPr>
        <p:txBody>
          <a:bodyPr lIns="0" tIns="0" rIns="0" bIns="0" anchor="ctr" anchorCtr="0">
            <a:normAutofit/>
          </a:bodyPr>
          <a:lstStyle>
            <a:lvl1pPr marL="0" indent="0" algn="r">
              <a:lnSpc>
                <a:spcPct val="120000"/>
              </a:lnSpc>
              <a:spcBef>
                <a:spcPts val="0"/>
              </a:spcBef>
              <a:buFont typeface="Arial" panose="020B0604020202020204" pitchFamily="34" charset="0"/>
              <a:buNone/>
              <a:defRPr sz="1295">
                <a:solidFill>
                  <a:schemeClr val="tx1"/>
                </a:solidFill>
                <a:latin typeface="Meiryo UI" panose="020B0604030504040204" pitchFamily="50" charset="-128"/>
                <a:ea typeface="Meiryo UI" panose="020B0604030504040204" pitchFamily="50" charset="-128"/>
              </a:defRPr>
            </a:lvl1pPr>
          </a:lstStyle>
          <a:p>
            <a:pPr lvl="0"/>
            <a:r>
              <a:rPr kumimoji="1" lang="en-US" altLang="ja-JP" dirty="0"/>
              <a:t>【</a:t>
            </a:r>
            <a:r>
              <a:rPr kumimoji="1" lang="ja-JP" altLang="en-US" dirty="0"/>
              <a:t>令和２年度要求額 </a:t>
            </a:r>
            <a:r>
              <a:rPr kumimoji="1" lang="en-US" altLang="ja-JP" dirty="0"/>
              <a:t>0,000</a:t>
            </a:r>
            <a:r>
              <a:rPr kumimoji="1" lang="ja-JP" altLang="en-US" dirty="0"/>
              <a:t>百万円（</a:t>
            </a:r>
            <a:r>
              <a:rPr kumimoji="1" lang="en-US" altLang="ja-JP" dirty="0"/>
              <a:t>0,000</a:t>
            </a:r>
            <a:r>
              <a:rPr kumimoji="1" lang="ja-JP" altLang="en-US" dirty="0"/>
              <a:t>百万円）</a:t>
            </a:r>
            <a:r>
              <a:rPr kumimoji="1" lang="en-US" altLang="ja-JP" dirty="0"/>
              <a:t>】</a:t>
            </a:r>
          </a:p>
        </p:txBody>
      </p:sp>
      <p:cxnSp>
        <p:nvCxnSpPr>
          <p:cNvPr id="30" name="直線コネクタ 29">
            <a:extLst>
              <a:ext uri="{FF2B5EF4-FFF2-40B4-BE49-F238E27FC236}">
                <a16:creationId xmlns:a16="http://schemas.microsoft.com/office/drawing/2014/main" id="{EC97E369-E6B0-4356-818A-927158B52DA6}"/>
              </a:ext>
            </a:extLst>
          </p:cNvPr>
          <p:cNvCxnSpPr/>
          <p:nvPr userDrawn="1"/>
        </p:nvCxnSpPr>
        <p:spPr>
          <a:xfrm>
            <a:off x="161925" y="2681570"/>
            <a:ext cx="540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2" name="テキスト プレースホルダー 37">
            <a:extLst>
              <a:ext uri="{FF2B5EF4-FFF2-40B4-BE49-F238E27FC236}">
                <a16:creationId xmlns:a16="http://schemas.microsoft.com/office/drawing/2014/main" id="{05AEDB54-2F1F-4D55-B5C5-B02A1E6CADAB}"/>
              </a:ext>
            </a:extLst>
          </p:cNvPr>
          <p:cNvSpPr>
            <a:spLocks noGrp="1"/>
          </p:cNvSpPr>
          <p:nvPr>
            <p:ph type="body" sz="quarter" idx="29" hasCustomPrompt="1"/>
          </p:nvPr>
        </p:nvSpPr>
        <p:spPr>
          <a:xfrm>
            <a:off x="6007116" y="2681570"/>
            <a:ext cx="4522771" cy="4140000"/>
          </a:xfrm>
        </p:spPr>
        <p:txBody>
          <a:bodyPr lIns="0" tIns="72000" rIns="0" bIns="0" anchor="t">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図・写真等を交えつつ、このスペースに納まるよう記述</a:t>
            </a:r>
          </a:p>
        </p:txBody>
      </p:sp>
      <p:cxnSp>
        <p:nvCxnSpPr>
          <p:cNvPr id="33" name="直線コネクタ 32">
            <a:extLst>
              <a:ext uri="{FF2B5EF4-FFF2-40B4-BE49-F238E27FC236}">
                <a16:creationId xmlns:a16="http://schemas.microsoft.com/office/drawing/2014/main" id="{93ABC200-7A3B-4D6E-9A7A-DD056E784D0D}"/>
              </a:ext>
            </a:extLst>
          </p:cNvPr>
          <p:cNvCxnSpPr/>
          <p:nvPr userDrawn="1"/>
        </p:nvCxnSpPr>
        <p:spPr>
          <a:xfrm>
            <a:off x="5993888" y="2681570"/>
            <a:ext cx="4536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sp>
        <p:nvSpPr>
          <p:cNvPr id="34" name="テキスト ボックス 33">
            <a:extLst>
              <a:ext uri="{FF2B5EF4-FFF2-40B4-BE49-F238E27FC236}">
                <a16:creationId xmlns:a16="http://schemas.microsoft.com/office/drawing/2014/main" id="{9DABB4ED-B7E1-4C29-AC71-063748A973FB}"/>
              </a:ext>
            </a:extLst>
          </p:cNvPr>
          <p:cNvSpPr txBox="1"/>
          <p:nvPr userDrawn="1"/>
        </p:nvSpPr>
        <p:spPr>
          <a:xfrm>
            <a:off x="436256" y="6302538"/>
            <a:ext cx="972000" cy="252000"/>
          </a:xfrm>
          <a:prstGeom prst="rect">
            <a:avLst/>
          </a:prstGeom>
          <a:noFill/>
        </p:spPr>
        <p:txBody>
          <a:bodyPr wrap="none" lIns="0" tIns="0" rIns="0" bIns="0" rtlCol="0" anchor="ctr">
            <a:noAutofit/>
          </a:bodyPr>
          <a:lstStyle/>
          <a:p>
            <a:pPr algn="dist" defTabSz="179388">
              <a:tabLst/>
            </a:pPr>
            <a:r>
              <a:rPr lang="ja-JP" altLang="en-US" sz="1295" dirty="0">
                <a:solidFill>
                  <a:schemeClr val="tx1"/>
                </a:solidFill>
                <a:latin typeface="Meiryo UI" panose="020B0604030504040204" pitchFamily="50" charset="-128"/>
                <a:ea typeface="Meiryo UI" panose="020B0604030504040204" pitchFamily="50" charset="-128"/>
              </a:rPr>
              <a:t>■　　　　　　：</a:t>
            </a:r>
          </a:p>
        </p:txBody>
      </p:sp>
      <p:sp>
        <p:nvSpPr>
          <p:cNvPr id="35" name="テキスト ボックス 34">
            <a:extLst>
              <a:ext uri="{FF2B5EF4-FFF2-40B4-BE49-F238E27FC236}">
                <a16:creationId xmlns:a16="http://schemas.microsoft.com/office/drawing/2014/main" id="{B52C3A3B-D331-4FA9-B49C-4CE55D8902BF}"/>
              </a:ext>
            </a:extLst>
          </p:cNvPr>
          <p:cNvSpPr txBox="1"/>
          <p:nvPr userDrawn="1"/>
        </p:nvSpPr>
        <p:spPr>
          <a:xfrm>
            <a:off x="159173" y="5637164"/>
            <a:ext cx="5600215" cy="288000"/>
          </a:xfrm>
          <a:prstGeom prst="rect">
            <a:avLst/>
          </a:prstGeom>
          <a:noFill/>
        </p:spPr>
        <p:txBody>
          <a:bodyPr wrap="square" lIns="0" tIns="0" bIns="72000" rtlCol="0" anchor="b" anchorCtr="0">
            <a:noAutofit/>
          </a:bodyPr>
          <a:lstStyle/>
          <a:p>
            <a:r>
              <a:rPr lang="en-US" altLang="ja-JP" sz="1511" b="1" dirty="0">
                <a:solidFill>
                  <a:schemeClr val="bg2"/>
                </a:solidFill>
                <a:latin typeface="Meiryo UI" panose="020B0604030504040204" pitchFamily="50" charset="-128"/>
                <a:ea typeface="Meiryo UI" panose="020B0604030504040204" pitchFamily="50" charset="-128"/>
              </a:rPr>
              <a:t>3. </a:t>
            </a:r>
            <a:r>
              <a:rPr lang="ja-JP" altLang="en-US" sz="1511" b="1" dirty="0">
                <a:solidFill>
                  <a:schemeClr val="bg2"/>
                </a:solidFill>
                <a:latin typeface="Meiryo UI" panose="020B0604030504040204" pitchFamily="50" charset="-128"/>
                <a:ea typeface="Meiryo UI" panose="020B0604030504040204" pitchFamily="50" charset="-128"/>
              </a:rPr>
              <a:t>事業スキーム</a:t>
            </a:r>
          </a:p>
        </p:txBody>
      </p:sp>
      <p:cxnSp>
        <p:nvCxnSpPr>
          <p:cNvPr id="36" name="直線コネクタ 35">
            <a:extLst>
              <a:ext uri="{FF2B5EF4-FFF2-40B4-BE49-F238E27FC236}">
                <a16:creationId xmlns:a16="http://schemas.microsoft.com/office/drawing/2014/main" id="{E1BEDD27-520F-4457-AAA7-263233F32CAB}"/>
              </a:ext>
            </a:extLst>
          </p:cNvPr>
          <p:cNvCxnSpPr/>
          <p:nvPr userDrawn="1"/>
        </p:nvCxnSpPr>
        <p:spPr>
          <a:xfrm>
            <a:off x="179388" y="5925164"/>
            <a:ext cx="5580000" cy="0"/>
          </a:xfrm>
          <a:prstGeom prst="line">
            <a:avLst/>
          </a:prstGeom>
          <a:ln w="12700">
            <a:solidFill>
              <a:schemeClr val="bg2"/>
            </a:solidFill>
          </a:ln>
          <a:effectLst/>
        </p:spPr>
        <p:style>
          <a:lnRef idx="1">
            <a:schemeClr val="accent1"/>
          </a:lnRef>
          <a:fillRef idx="0">
            <a:schemeClr val="accent1"/>
          </a:fillRef>
          <a:effectRef idx="0">
            <a:schemeClr val="accent1"/>
          </a:effectRef>
          <a:fontRef idx="minor">
            <a:schemeClr val="tx1"/>
          </a:fontRef>
        </p:style>
      </p:cxnSp>
      <p:pic>
        <p:nvPicPr>
          <p:cNvPr id="37" name="グラフィックス 4">
            <a:extLst>
              <a:ext uri="{FF2B5EF4-FFF2-40B4-BE49-F238E27FC236}">
                <a16:creationId xmlns:a16="http://schemas.microsoft.com/office/drawing/2014/main" id="{716B933F-57EE-4D45-A154-8C5C4C4E1984}"/>
              </a:ext>
            </a:extLst>
          </p:cNvPr>
          <p:cNvPicPr>
            <a:picLocks/>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1924" y="890697"/>
            <a:ext cx="10367961" cy="360000"/>
          </a:xfrm>
          <a:prstGeom prst="rect">
            <a:avLst/>
          </a:prstGeom>
          <a:ln>
            <a:noFill/>
          </a:ln>
        </p:spPr>
      </p:pic>
      <p:sp>
        <p:nvSpPr>
          <p:cNvPr id="38" name="テキスト プレースホルダー 36">
            <a:extLst>
              <a:ext uri="{FF2B5EF4-FFF2-40B4-BE49-F238E27FC236}">
                <a16:creationId xmlns:a16="http://schemas.microsoft.com/office/drawing/2014/main" id="{5A2EDDF3-3029-44F5-ADC4-AAC9B3CDA9BD}"/>
              </a:ext>
            </a:extLst>
          </p:cNvPr>
          <p:cNvSpPr>
            <a:spLocks noGrp="1"/>
          </p:cNvSpPr>
          <p:nvPr>
            <p:ph type="body" sz="quarter" idx="16" hasCustomPrompt="1"/>
          </p:nvPr>
        </p:nvSpPr>
        <p:spPr>
          <a:xfrm>
            <a:off x="161925" y="890696"/>
            <a:ext cx="10349461" cy="360000"/>
          </a:xfrm>
        </p:spPr>
        <p:txBody>
          <a:bodyPr lIns="108000" tIns="36000" rIns="108000" bIns="0" anchor="ctr">
            <a:noAutofit/>
          </a:bodyPr>
          <a:lstStyle>
            <a:lvl1pPr marL="0" indent="0" algn="l">
              <a:buNone/>
              <a:defRPr sz="1400" b="1">
                <a:solidFill>
                  <a:schemeClr val="bg2"/>
                </a:solidFill>
                <a:latin typeface="Meiryo UI" panose="020B0604030504040204" pitchFamily="50" charset="-128"/>
                <a:ea typeface="Meiryo UI" panose="020B0604030504040204" pitchFamily="50" charset="-128"/>
              </a:defRPr>
            </a:lvl1pPr>
          </a:lstStyle>
          <a:p>
            <a:pPr lvl="0"/>
            <a:r>
              <a:rPr kumimoji="1" lang="ja-JP" altLang="en-US" dirty="0"/>
              <a:t>事業のポイントを簡潔に記載</a:t>
            </a:r>
          </a:p>
        </p:txBody>
      </p:sp>
      <p:pic>
        <p:nvPicPr>
          <p:cNvPr id="8" name="Picture 11" descr="ç°å¢ç">
            <a:extLst>
              <a:ext uri="{FF2B5EF4-FFF2-40B4-BE49-F238E27FC236}">
                <a16:creationId xmlns:a16="http://schemas.microsoft.com/office/drawing/2014/main" id="{E4524634-FD36-4E22-9D09-12B514CD191F}"/>
              </a:ext>
            </a:extLst>
          </p:cNvPr>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06931" y="146434"/>
            <a:ext cx="725709" cy="743303"/>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プレースホルダー 36">
            <a:extLst>
              <a:ext uri="{FF2B5EF4-FFF2-40B4-BE49-F238E27FC236}">
                <a16:creationId xmlns:a16="http://schemas.microsoft.com/office/drawing/2014/main" id="{9B97E414-CE64-463C-8703-5E74B265F930}"/>
              </a:ext>
            </a:extLst>
          </p:cNvPr>
          <p:cNvSpPr>
            <a:spLocks noGrp="1"/>
          </p:cNvSpPr>
          <p:nvPr>
            <p:ph type="body" sz="quarter" idx="12" hasCustomPrompt="1"/>
          </p:nvPr>
        </p:nvSpPr>
        <p:spPr>
          <a:xfrm>
            <a:off x="6259117" y="2395810"/>
            <a:ext cx="4248000" cy="288000"/>
          </a:xfrm>
        </p:spPr>
        <p:txBody>
          <a:bodyPr lIns="0" tIns="0" rIns="0" bIns="72000" anchor="b" anchorCtr="0">
            <a:normAutofit/>
          </a:bodyPr>
          <a:lstStyle>
            <a:lvl1pPr marL="0" indent="0" algn="l">
              <a:buNone/>
              <a:defRPr sz="1511" b="1">
                <a:solidFill>
                  <a:schemeClr val="bg2"/>
                </a:solidFill>
                <a:latin typeface="Meiryo UI" panose="020B0604030504040204" pitchFamily="50" charset="-128"/>
                <a:ea typeface="Meiryo UI" panose="020B0604030504040204" pitchFamily="50" charset="-128"/>
                <a:cs typeface="Arial" panose="020B0604020202020204" pitchFamily="34" charset="0"/>
              </a:defRPr>
            </a:lvl1pPr>
          </a:lstStyle>
          <a:p>
            <a:pPr lvl="0"/>
            <a:r>
              <a:rPr kumimoji="1" lang="ja-JP" altLang="en-US" dirty="0"/>
              <a:t>補助対象、支援対象の例、事業イメージ </a:t>
            </a:r>
            <a:r>
              <a:rPr kumimoji="1" lang="en-US" altLang="ja-JP" dirty="0"/>
              <a:t>etc.</a:t>
            </a:r>
            <a:endParaRPr kumimoji="1" lang="ja-JP" altLang="en-US" dirty="0"/>
          </a:p>
        </p:txBody>
      </p:sp>
      <p:sp>
        <p:nvSpPr>
          <p:cNvPr id="39" name="テキスト ボックス 38">
            <a:extLst>
              <a:ext uri="{FF2B5EF4-FFF2-40B4-BE49-F238E27FC236}">
                <a16:creationId xmlns:a16="http://schemas.microsoft.com/office/drawing/2014/main" id="{44AB8DD7-62C0-4DA8-85A3-8FFC2554F26A}"/>
              </a:ext>
            </a:extLst>
          </p:cNvPr>
          <p:cNvSpPr txBox="1"/>
          <p:nvPr userDrawn="1"/>
        </p:nvSpPr>
        <p:spPr>
          <a:xfrm>
            <a:off x="6007117" y="2395810"/>
            <a:ext cx="4500000" cy="288000"/>
          </a:xfrm>
          <a:prstGeom prst="rect">
            <a:avLst/>
          </a:prstGeom>
          <a:noFill/>
        </p:spPr>
        <p:txBody>
          <a:bodyPr wrap="square" lIns="0" tIns="0" bIns="72000" rtlCol="0" anchor="b" anchorCtr="0">
            <a:noAutofit/>
          </a:bodyPr>
          <a:lstStyle/>
          <a:p>
            <a:pPr algn="l"/>
            <a:r>
              <a:rPr lang="en-US" altLang="ja-JP" sz="1511" b="1" dirty="0">
                <a:solidFill>
                  <a:schemeClr val="bg2"/>
                </a:solidFill>
                <a:latin typeface="Meiryo UI" panose="020B0604030504040204" pitchFamily="50" charset="-128"/>
                <a:ea typeface="Meiryo UI" panose="020B0604030504040204" pitchFamily="50" charset="-128"/>
              </a:rPr>
              <a:t>4. </a:t>
            </a:r>
          </a:p>
        </p:txBody>
      </p:sp>
      <p:sp>
        <p:nvSpPr>
          <p:cNvPr id="31" name="テキスト プレースホルダー 37">
            <a:extLst>
              <a:ext uri="{FF2B5EF4-FFF2-40B4-BE49-F238E27FC236}">
                <a16:creationId xmlns:a16="http://schemas.microsoft.com/office/drawing/2014/main" id="{8DAEC8DB-209D-4346-BBA0-580F33B624E7}"/>
              </a:ext>
            </a:extLst>
          </p:cNvPr>
          <p:cNvSpPr>
            <a:spLocks noGrp="1"/>
          </p:cNvSpPr>
          <p:nvPr>
            <p:ph type="body" sz="quarter" idx="30" hasCustomPrompt="1"/>
          </p:nvPr>
        </p:nvSpPr>
        <p:spPr>
          <a:xfrm>
            <a:off x="614422" y="6302538"/>
            <a:ext cx="684000" cy="252000"/>
          </a:xfrm>
        </p:spPr>
        <p:txBody>
          <a:bodyPr lIns="0" tIns="0" rIns="0" bIns="0" anchor="ctr" anchorCtr="0">
            <a:noAutofit/>
          </a:bodyPr>
          <a:lstStyle>
            <a:lvl1pPr marL="0" indent="0" algn="l">
              <a:lnSpc>
                <a:spcPct val="120000"/>
              </a:lnSpc>
              <a:spcBef>
                <a:spcPts val="0"/>
              </a:spcBef>
              <a:buFont typeface="Arial" panose="020B0604020202020204" pitchFamily="34" charset="0"/>
              <a:buNone/>
              <a:defRPr sz="1200">
                <a:solidFill>
                  <a:schemeClr val="tx1"/>
                </a:solidFill>
                <a:latin typeface="Meiryo UI" panose="020B0604030504040204" pitchFamily="50" charset="-128"/>
                <a:ea typeface="Meiryo UI" panose="020B0604030504040204" pitchFamily="50" charset="-128"/>
              </a:defRPr>
            </a:lvl1pPr>
          </a:lstStyle>
          <a:p>
            <a:pPr lvl="0"/>
            <a:r>
              <a:rPr kumimoji="1" lang="ja-JP" altLang="en-US" dirty="0"/>
              <a:t>選　　　 択</a:t>
            </a:r>
            <a:endParaRPr kumimoji="1" lang="en-US" altLang="ja-JP" dirty="0"/>
          </a:p>
        </p:txBody>
      </p:sp>
    </p:spTree>
    <p:extLst>
      <p:ext uri="{BB962C8B-B14F-4D97-AF65-F5344CB8AC3E}">
        <p14:creationId xmlns:p14="http://schemas.microsoft.com/office/powerpoint/2010/main" val="3434615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裏表紙">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C4F33A39-73E7-49E0-BF4C-2CE0E2DB7091}"/>
              </a:ext>
            </a:extLst>
          </p:cNvPr>
          <p:cNvSpPr/>
          <p:nvPr userDrawn="1"/>
        </p:nvSpPr>
        <p:spPr>
          <a:xfrm>
            <a:off x="395906" y="395837"/>
            <a:ext cx="9900000" cy="6768000"/>
          </a:xfrm>
          <a:prstGeom prst="roundRect">
            <a:avLst>
              <a:gd name="adj" fmla="val 1501"/>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1600" dirty="0">
              <a:solidFill>
                <a:schemeClr val="tx1"/>
              </a:solidFill>
            </a:endParaRPr>
          </a:p>
        </p:txBody>
      </p:sp>
      <p:pic>
        <p:nvPicPr>
          <p:cNvPr id="17" name="Picture 2">
            <a:extLst>
              <a:ext uri="{FF2B5EF4-FFF2-40B4-BE49-F238E27FC236}">
                <a16:creationId xmlns:a16="http://schemas.microsoft.com/office/drawing/2014/main" id="{763CBD03-2A6D-45D7-9768-1358FBBD1C8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376554" y="3439579"/>
            <a:ext cx="1938704" cy="6805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43197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21" Type="http://schemas.openxmlformats.org/officeDocument/2006/relationships/image" Target="../media/image13.emf"/><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20" Type="http://schemas.openxmlformats.org/officeDocument/2006/relationships/oleObject" Target="../embeddings/oleObject2.bin"/><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tags" Target="../tags/tag3.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 Id="rId22" Type="http://schemas.openxmlformats.org/officeDocument/2006/relationships/image" Target="../media/image1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image" Target="../media/image1.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oleObject" Target="../embeddings/oleObject3.bin"/><Relationship Id="rId5" Type="http://schemas.openxmlformats.org/officeDocument/2006/relationships/slideLayout" Target="../slideLayouts/slideLayout30.xml"/><Relationship Id="rId10" Type="http://schemas.openxmlformats.org/officeDocument/2006/relationships/tags" Target="../tags/tag4.xml"/><Relationship Id="rId4" Type="http://schemas.openxmlformats.org/officeDocument/2006/relationships/slideLayout" Target="../slideLayouts/slideLayout29.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4" name="think-cell data - do not delete" hidden="1">
            <a:extLst>
              <a:ext uri="{FF2B5EF4-FFF2-40B4-BE49-F238E27FC236}">
                <a16:creationId xmlns:a16="http://schemas.microsoft.com/office/drawing/2014/main" id="{95BBCC36-FECE-0C25-EBA4-04FA45FF8C63}"/>
              </a:ext>
            </a:extLst>
          </p:cNvPr>
          <p:cNvGraphicFramePr>
            <a:graphicFrameLocks noChangeAspect="1"/>
          </p:cNvGraphicFramePr>
          <p:nvPr userDrawn="1">
            <p:custDataLst>
              <p:tags r:id="rId10"/>
            </p:custDataLst>
            <p:extLst>
              <p:ext uri="{D42A27DB-BD31-4B8C-83A1-F6EECF244321}">
                <p14:modId xmlns:p14="http://schemas.microsoft.com/office/powerpoint/2010/main" val="2617917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1" imgW="415" imgH="416" progId="TCLayout.ActiveDocument.1">
                  <p:embed/>
                </p:oleObj>
              </mc:Choice>
              <mc:Fallback>
                <p:oleObj name="think-cellスライド" r:id="rId11" imgW="415" imgH="416" progId="TCLayout.ActiveDocument.1">
                  <p:embed/>
                  <p:pic>
                    <p:nvPicPr>
                      <p:cNvPr id="124" name="think-cell data - do not delete" hidden="1">
                        <a:extLst>
                          <a:ext uri="{FF2B5EF4-FFF2-40B4-BE49-F238E27FC236}">
                            <a16:creationId xmlns:a16="http://schemas.microsoft.com/office/drawing/2014/main" id="{95BBCC36-FECE-0C25-EBA4-04FA45FF8C63}"/>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61772" y="1042609"/>
            <a:ext cx="10368269" cy="6337679"/>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3090608411"/>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2" r:id="rId3"/>
    <p:sldLayoutId id="2147483651" r:id="rId4"/>
    <p:sldLayoutId id="2147483650" r:id="rId5"/>
    <p:sldLayoutId id="2147483655" r:id="rId6"/>
    <p:sldLayoutId id="2147483656" r:id="rId7"/>
    <p:sldLayoutId id="2147483653" r:id="rId8"/>
  </p:sldLayoutIdLst>
  <p:txStyles>
    <p:titleStyle>
      <a:lvl1pPr algn="ctr"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0" indent="0" algn="ctr" defTabSz="1007943" rtl="0" eaLnBrk="1" latinLnBrk="0" hangingPunct="1">
        <a:lnSpc>
          <a:spcPct val="90000"/>
        </a:lnSpc>
        <a:spcBef>
          <a:spcPts val="1102"/>
        </a:spcBef>
        <a:buFontTx/>
        <a:buNone/>
        <a:defRPr kumimoji="1" sz="3086" kern="1200">
          <a:solidFill>
            <a:schemeClr val="tx1"/>
          </a:solidFill>
          <a:latin typeface="+mn-lt"/>
          <a:ea typeface="+mn-ea"/>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ja-JP"/>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userDrawn="1">
          <p15:clr>
            <a:srgbClr val="F26B43"/>
          </p15:clr>
        </p15:guide>
        <p15:guide id="2" orient="horz" pos="2381" userDrawn="1">
          <p15:clr>
            <a:srgbClr val="F26B43"/>
          </p15:clr>
        </p15:guide>
        <p15:guide id="3" orient="horz" pos="22" userDrawn="1">
          <p15:clr>
            <a:srgbClr val="F26B43"/>
          </p15:clr>
        </p15:guide>
        <p15:guide id="4" orient="horz" pos="4649" userDrawn="1">
          <p15:clr>
            <a:srgbClr val="F26B43"/>
          </p15:clr>
        </p15:guide>
        <p15:guide id="5" pos="6633" userDrawn="1">
          <p15:clr>
            <a:srgbClr val="F26B43"/>
          </p15:clr>
        </p15:guide>
        <p15:guide id="6" pos="102" userDrawn="1">
          <p15:clr>
            <a:srgbClr val="F26B43"/>
          </p15:clr>
        </p15:guide>
        <p15:guide id="7" orient="horz" pos="703"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824E094-3AE3-3541-0340-597387E5AF6D}"/>
              </a:ext>
            </a:extLst>
          </p:cNvPr>
          <p:cNvGraphicFramePr>
            <a:graphicFrameLocks noChangeAspect="1"/>
          </p:cNvGraphicFramePr>
          <p:nvPr userDrawn="1">
            <p:custDataLst>
              <p:tags r:id="rId19"/>
            </p:custDataLst>
            <p:extLst>
              <p:ext uri="{D42A27DB-BD31-4B8C-83A1-F6EECF244321}">
                <p14:modId xmlns:p14="http://schemas.microsoft.com/office/powerpoint/2010/main" val="3804751681"/>
              </p:ext>
            </p:extLst>
          </p:nvPr>
        </p:nvGraphicFramePr>
        <p:xfrm>
          <a:off x="1392" y="1751"/>
          <a:ext cx="1393" cy="1750"/>
        </p:xfrm>
        <a:graphic>
          <a:graphicData uri="http://schemas.openxmlformats.org/presentationml/2006/ole">
            <mc:AlternateContent xmlns:mc="http://schemas.openxmlformats.org/markup-compatibility/2006">
              <mc:Choice xmlns:v="urn:schemas-microsoft-com:vml" Requires="v">
                <p:oleObj name="think-cellスライド" r:id="rId20" imgW="554" imgH="551" progId="TCLayout.ActiveDocument.1">
                  <p:embed/>
                </p:oleObj>
              </mc:Choice>
              <mc:Fallback>
                <p:oleObj name="think-cellスライド" r:id="rId20" imgW="554" imgH="551" progId="TCLayout.ActiveDocument.1">
                  <p:embed/>
                  <p:pic>
                    <p:nvPicPr>
                      <p:cNvPr id="3" name="think-cell data - do not delete" hidden="1">
                        <a:extLst>
                          <a:ext uri="{FF2B5EF4-FFF2-40B4-BE49-F238E27FC236}">
                            <a16:creationId xmlns:a16="http://schemas.microsoft.com/office/drawing/2014/main" id="{8824E094-3AE3-3541-0340-597387E5AF6D}"/>
                          </a:ext>
                        </a:extLst>
                      </p:cNvPr>
                      <p:cNvPicPr/>
                      <p:nvPr/>
                    </p:nvPicPr>
                    <p:blipFill>
                      <a:blip r:embed="rId21"/>
                      <a:stretch>
                        <a:fillRect/>
                      </a:stretch>
                    </p:blipFill>
                    <p:spPr>
                      <a:xfrm>
                        <a:off x="1392" y="1751"/>
                        <a:ext cx="1393" cy="1750"/>
                      </a:xfrm>
                      <a:prstGeom prst="rect">
                        <a:avLst/>
                      </a:prstGeom>
                    </p:spPr>
                  </p:pic>
                </p:oleObj>
              </mc:Fallback>
            </mc:AlternateContent>
          </a:graphicData>
        </a:graphic>
      </p:graphicFrame>
      <p:pic>
        <p:nvPicPr>
          <p:cNvPr id="2" name="図 1">
            <a:extLst>
              <a:ext uri="{FF2B5EF4-FFF2-40B4-BE49-F238E27FC236}">
                <a16:creationId xmlns:a16="http://schemas.microsoft.com/office/drawing/2014/main" id="{72EB1D28-97C8-BB72-8C7A-7FCA119F5F07}"/>
              </a:ext>
            </a:extLst>
          </p:cNvPr>
          <p:cNvPicPr>
            <a:picLocks noChangeAspect="1"/>
          </p:cNvPicPr>
          <p:nvPr userDrawn="1"/>
        </p:nvPicPr>
        <p:blipFill>
          <a:blip r:embed="rId22"/>
          <a:srcRect/>
          <a:stretch/>
        </p:blipFill>
        <p:spPr>
          <a:xfrm>
            <a:off x="9419376" y="7083389"/>
            <a:ext cx="1011034" cy="322600"/>
          </a:xfrm>
          <a:prstGeom prst="rect">
            <a:avLst/>
          </a:prstGeom>
        </p:spPr>
      </p:pic>
      <p:sp>
        <p:nvSpPr>
          <p:cNvPr id="4" name="テキスト ボックス 3">
            <a:extLst>
              <a:ext uri="{FF2B5EF4-FFF2-40B4-BE49-F238E27FC236}">
                <a16:creationId xmlns:a16="http://schemas.microsoft.com/office/drawing/2014/main" id="{32A0D56C-E1F5-E3B7-AD07-B9E1E5DD0E11}"/>
              </a:ext>
            </a:extLst>
          </p:cNvPr>
          <p:cNvSpPr txBox="1"/>
          <p:nvPr userDrawn="1"/>
        </p:nvSpPr>
        <p:spPr>
          <a:xfrm>
            <a:off x="325174" y="7234272"/>
            <a:ext cx="4255678" cy="99208"/>
          </a:xfrm>
          <a:prstGeom prst="rect">
            <a:avLst/>
          </a:prstGeom>
          <a:noFill/>
        </p:spPr>
        <p:txBody>
          <a:bodyPr wrap="square" lIns="0" tIns="0" rIns="0" bIns="0" rtlCol="0" anchor="ctr" anchorCtr="0">
            <a:noAutofit/>
          </a:bodyPr>
          <a:lstStyle/>
          <a:p>
            <a:pPr marL="0" marR="0" lvl="0" indent="0" algn="l" defTabSz="252576" rtl="0" eaLnBrk="1" fontAlgn="auto" latinLnBrk="0" hangingPunct="1">
              <a:lnSpc>
                <a:spcPct val="100000"/>
              </a:lnSpc>
              <a:spcBef>
                <a:spcPts val="0"/>
              </a:spcBef>
              <a:spcAft>
                <a:spcPts val="0"/>
              </a:spcAft>
              <a:buClrTx/>
              <a:buSzTx/>
              <a:buFontTx/>
              <a:buNone/>
              <a:tabLst/>
              <a:defRPr/>
            </a:pPr>
            <a:r>
              <a:rPr lang="en-US" altLang="ja-JP" sz="877">
                <a:solidFill>
                  <a:srgbClr val="6B6B6B"/>
                </a:solidFill>
              </a:rPr>
              <a:t>© 2025 NTT DATA Corporation</a:t>
            </a:r>
          </a:p>
        </p:txBody>
      </p:sp>
    </p:spTree>
    <p:extLst>
      <p:ext uri="{BB962C8B-B14F-4D97-AF65-F5344CB8AC3E}">
        <p14:creationId xmlns:p14="http://schemas.microsoft.com/office/powerpoint/2010/main" val="714235516"/>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Lst>
  <p:hf hdr="0" dt="0"/>
  <p:txStyles>
    <p:titleStyle>
      <a:lvl1pPr algn="l" defTabSz="534580" rtl="0" eaLnBrk="1" fontAlgn="base" hangingPunct="1">
        <a:spcBef>
          <a:spcPct val="0"/>
        </a:spcBef>
        <a:spcAft>
          <a:spcPct val="0"/>
        </a:spcAft>
        <a:defRPr kumimoji="1" sz="8419" b="1" i="0" kern="1200" spc="175" baseline="0">
          <a:solidFill>
            <a:schemeClr val="accent2"/>
          </a:solidFill>
          <a:latin typeface="+mj-ea"/>
          <a:ea typeface="+mj-ea"/>
          <a:cs typeface="HGPGothicE" charset="-128"/>
        </a:defRPr>
      </a:lvl1pPr>
      <a:lvl2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2pPr>
      <a:lvl3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3pPr>
      <a:lvl4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4pPr>
      <a:lvl5pPr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5pPr>
      <a:lvl6pPr marL="534580"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6pPr>
      <a:lvl7pPr marL="1069159"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7pPr>
      <a:lvl8pPr marL="1603738"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8pPr>
      <a:lvl9pPr marL="2138317" algn="l" defTabSz="534580" rtl="0" eaLnBrk="1" fontAlgn="base" hangingPunct="1">
        <a:spcBef>
          <a:spcPct val="0"/>
        </a:spcBef>
        <a:spcAft>
          <a:spcPct val="0"/>
        </a:spcAft>
        <a:defRPr kumimoji="1" sz="2339">
          <a:solidFill>
            <a:schemeClr val="tx1"/>
          </a:solidFill>
          <a:latin typeface="Arial" pitchFamily="34" charset="0"/>
          <a:ea typeface="HGP創英角ｺﾞｼｯｸUB"/>
          <a:cs typeface="Arial" pitchFamily="34" charset="0"/>
        </a:defRPr>
      </a:lvl9pPr>
    </p:titleStyle>
    <p:bodyStyle>
      <a:lvl1pPr marL="0" indent="0" algn="l" defTabSz="534580" rtl="0" eaLnBrk="1" fontAlgn="base" hangingPunct="1">
        <a:spcBef>
          <a:spcPct val="20000"/>
        </a:spcBef>
        <a:spcAft>
          <a:spcPct val="0"/>
        </a:spcAft>
        <a:buFont typeface="Arial" pitchFamily="34" charset="0"/>
        <a:buNone/>
        <a:defRPr kumimoji="1" sz="1579" kern="1200">
          <a:solidFill>
            <a:schemeClr val="tx1"/>
          </a:solidFill>
          <a:latin typeface="+mn-ea"/>
          <a:ea typeface="+mn-ea"/>
          <a:cs typeface="Arial"/>
        </a:defRPr>
      </a:lvl1pPr>
      <a:lvl2pPr marL="798157" indent="-263576"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2pPr>
      <a:lvl3pPr marL="1275195" indent="-206036"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3pPr>
      <a:lvl4pPr marL="1806061" indent="-202325"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4pPr>
      <a:lvl5pPr marL="2338784" indent="-200468" algn="l" defTabSz="534580" rtl="0" eaLnBrk="1" fontAlgn="base" hangingPunct="1">
        <a:spcBef>
          <a:spcPct val="20000"/>
        </a:spcBef>
        <a:spcAft>
          <a:spcPct val="0"/>
        </a:spcAft>
        <a:buFont typeface="Arial" pitchFamily="34" charset="0"/>
        <a:buChar char="»"/>
        <a:defRPr kumimoji="1" sz="2339" kern="1200">
          <a:solidFill>
            <a:schemeClr val="tx1"/>
          </a:solidFill>
          <a:latin typeface="+mn-ea"/>
          <a:ea typeface="+mn-ea"/>
          <a:cs typeface="Arial"/>
        </a:defRPr>
      </a:lvl5pPr>
      <a:lvl6pPr marL="2940185"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6pPr>
      <a:lvl7pPr marL="3474765"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7pPr>
      <a:lvl8pPr marL="4009344"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8pPr>
      <a:lvl9pPr marL="4543923" indent="-267289" algn="l" defTabSz="534580" rtl="0" eaLnBrk="1" latinLnBrk="0" hangingPunct="1">
        <a:spcBef>
          <a:spcPct val="20000"/>
        </a:spcBef>
        <a:buFont typeface="Arial"/>
        <a:buChar char="•"/>
        <a:defRPr kumimoji="1" sz="2339" kern="1200">
          <a:solidFill>
            <a:schemeClr val="tx1"/>
          </a:solidFill>
          <a:latin typeface="+mn-lt"/>
          <a:ea typeface="+mn-ea"/>
          <a:cs typeface="+mn-cs"/>
        </a:defRPr>
      </a:lvl9pPr>
    </p:bodyStyle>
    <p:otherStyle>
      <a:defPPr>
        <a:defRPr lang="en-US"/>
      </a:defPPr>
      <a:lvl1pPr marL="0" algn="l" defTabSz="534580" rtl="0" eaLnBrk="1" latinLnBrk="0" hangingPunct="1">
        <a:defRPr kumimoji="1" sz="2105" kern="1200">
          <a:solidFill>
            <a:schemeClr val="tx1"/>
          </a:solidFill>
          <a:latin typeface="+mn-lt"/>
          <a:ea typeface="+mn-ea"/>
          <a:cs typeface="+mn-cs"/>
        </a:defRPr>
      </a:lvl1pPr>
      <a:lvl2pPr marL="534580" algn="l" defTabSz="534580" rtl="0" eaLnBrk="1" latinLnBrk="0" hangingPunct="1">
        <a:defRPr kumimoji="1" sz="2105" kern="1200">
          <a:solidFill>
            <a:schemeClr val="tx1"/>
          </a:solidFill>
          <a:latin typeface="+mn-lt"/>
          <a:ea typeface="+mn-ea"/>
          <a:cs typeface="+mn-cs"/>
        </a:defRPr>
      </a:lvl2pPr>
      <a:lvl3pPr marL="1069159" algn="l" defTabSz="534580" rtl="0" eaLnBrk="1" latinLnBrk="0" hangingPunct="1">
        <a:defRPr kumimoji="1" sz="2105" kern="1200">
          <a:solidFill>
            <a:schemeClr val="tx1"/>
          </a:solidFill>
          <a:latin typeface="+mn-lt"/>
          <a:ea typeface="+mn-ea"/>
          <a:cs typeface="+mn-cs"/>
        </a:defRPr>
      </a:lvl3pPr>
      <a:lvl4pPr marL="1603738" algn="l" defTabSz="534580" rtl="0" eaLnBrk="1" latinLnBrk="0" hangingPunct="1">
        <a:defRPr kumimoji="1" sz="2105" kern="1200">
          <a:solidFill>
            <a:schemeClr val="tx1"/>
          </a:solidFill>
          <a:latin typeface="+mn-lt"/>
          <a:ea typeface="+mn-ea"/>
          <a:cs typeface="+mn-cs"/>
        </a:defRPr>
      </a:lvl4pPr>
      <a:lvl5pPr marL="2138317" algn="l" defTabSz="534580" rtl="0" eaLnBrk="1" latinLnBrk="0" hangingPunct="1">
        <a:defRPr kumimoji="1" sz="2105" kern="1200">
          <a:solidFill>
            <a:schemeClr val="tx1"/>
          </a:solidFill>
          <a:latin typeface="+mn-lt"/>
          <a:ea typeface="+mn-ea"/>
          <a:cs typeface="+mn-cs"/>
        </a:defRPr>
      </a:lvl5pPr>
      <a:lvl6pPr marL="2672896" algn="l" defTabSz="534580" rtl="0" eaLnBrk="1" latinLnBrk="0" hangingPunct="1">
        <a:defRPr kumimoji="1" sz="2105" kern="1200">
          <a:solidFill>
            <a:schemeClr val="tx1"/>
          </a:solidFill>
          <a:latin typeface="+mn-lt"/>
          <a:ea typeface="+mn-ea"/>
          <a:cs typeface="+mn-cs"/>
        </a:defRPr>
      </a:lvl6pPr>
      <a:lvl7pPr marL="3207476" algn="l" defTabSz="534580" rtl="0" eaLnBrk="1" latinLnBrk="0" hangingPunct="1">
        <a:defRPr kumimoji="1" sz="2105" kern="1200">
          <a:solidFill>
            <a:schemeClr val="tx1"/>
          </a:solidFill>
          <a:latin typeface="+mn-lt"/>
          <a:ea typeface="+mn-ea"/>
          <a:cs typeface="+mn-cs"/>
        </a:defRPr>
      </a:lvl7pPr>
      <a:lvl8pPr marL="3742054" algn="l" defTabSz="534580" rtl="0" eaLnBrk="1" latinLnBrk="0" hangingPunct="1">
        <a:defRPr kumimoji="1" sz="2105" kern="1200">
          <a:solidFill>
            <a:schemeClr val="tx1"/>
          </a:solidFill>
          <a:latin typeface="+mn-lt"/>
          <a:ea typeface="+mn-ea"/>
          <a:cs typeface="+mn-cs"/>
        </a:defRPr>
      </a:lvl8pPr>
      <a:lvl9pPr marL="4276633" algn="l" defTabSz="534580" rtl="0" eaLnBrk="1" latinLnBrk="0" hangingPunct="1">
        <a:defRPr kumimoji="1" sz="2105" kern="1200">
          <a:solidFill>
            <a:schemeClr val="tx1"/>
          </a:solidFill>
          <a:latin typeface="+mn-lt"/>
          <a:ea typeface="+mn-ea"/>
          <a:cs typeface="+mn-cs"/>
        </a:defRPr>
      </a:lvl9pPr>
    </p:otherStyle>
  </p:txStyles>
  <p:extLst>
    <p:ext uri="{27BBF7A9-308A-43DC-89C8-2F10F3537804}">
      <p15:sldGuideLst xmlns:p15="http://schemas.microsoft.com/office/powerpoint/2012/main">
        <p15:guide id="4" orient="horz" pos="420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24" name="think-cell data - do not delete" hidden="1">
            <a:extLst>
              <a:ext uri="{FF2B5EF4-FFF2-40B4-BE49-F238E27FC236}">
                <a16:creationId xmlns:a16="http://schemas.microsoft.com/office/drawing/2014/main" id="{2748BF22-2FA3-F6CC-9669-0373D918C759}"/>
              </a:ext>
            </a:extLst>
          </p:cNvPr>
          <p:cNvGraphicFramePr>
            <a:graphicFrameLocks noChangeAspect="1"/>
          </p:cNvGraphicFramePr>
          <p:nvPr userDrawn="1">
            <p:custDataLst>
              <p:tags r:id="rId10"/>
            </p:custDataLst>
            <p:extLst>
              <p:ext uri="{D42A27DB-BD31-4B8C-83A1-F6EECF244321}">
                <p14:modId xmlns:p14="http://schemas.microsoft.com/office/powerpoint/2010/main" val="2517758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11" imgW="498" imgH="499" progId="TCLayout.ActiveDocument.1">
                  <p:embed/>
                </p:oleObj>
              </mc:Choice>
              <mc:Fallback>
                <p:oleObj name="think-cellスライド" r:id="rId11" imgW="498" imgH="499" progId="TCLayout.ActiveDocument.1">
                  <p:embed/>
                  <p:pic>
                    <p:nvPicPr>
                      <p:cNvPr id="124" name="think-cell data - do not delete" hidden="1">
                        <a:extLst>
                          <a:ext uri="{FF2B5EF4-FFF2-40B4-BE49-F238E27FC236}">
                            <a16:creationId xmlns:a16="http://schemas.microsoft.com/office/drawing/2014/main" id="{2748BF22-2FA3-F6CC-9669-0373D918C759}"/>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grpSp>
        <p:nvGrpSpPr>
          <p:cNvPr id="2" name="グループ化 1">
            <a:extLst>
              <a:ext uri="{FF2B5EF4-FFF2-40B4-BE49-F238E27FC236}">
                <a16:creationId xmlns:a16="http://schemas.microsoft.com/office/drawing/2014/main" id="{3A91721A-3382-431C-8B68-27C1CFB9E62E}"/>
              </a:ext>
            </a:extLst>
          </p:cNvPr>
          <p:cNvGrpSpPr/>
          <p:nvPr userDrawn="1"/>
        </p:nvGrpSpPr>
        <p:grpSpPr>
          <a:xfrm>
            <a:off x="161772" y="1042609"/>
            <a:ext cx="10368269" cy="6337679"/>
            <a:chOff x="177800" y="1042608"/>
            <a:chExt cx="10368269" cy="6337679"/>
          </a:xfrm>
        </p:grpSpPr>
        <p:grpSp>
          <p:nvGrpSpPr>
            <p:cNvPr id="3" name="グループ化 2">
              <a:extLst>
                <a:ext uri="{FF2B5EF4-FFF2-40B4-BE49-F238E27FC236}">
                  <a16:creationId xmlns:a16="http://schemas.microsoft.com/office/drawing/2014/main" id="{4BFD48F3-14B9-49AE-A1D1-DE5151258DCE}"/>
                </a:ext>
              </a:extLst>
            </p:cNvPr>
            <p:cNvGrpSpPr/>
            <p:nvPr userDrawn="1"/>
          </p:nvGrpSpPr>
          <p:grpSpPr>
            <a:xfrm>
              <a:off x="178075" y="1044950"/>
              <a:ext cx="10367994" cy="6335337"/>
              <a:chOff x="178074" y="1044950"/>
              <a:chExt cx="10656433" cy="6335337"/>
            </a:xfrm>
          </p:grpSpPr>
          <p:sp>
            <p:nvSpPr>
              <p:cNvPr id="78" name="Line 4">
                <a:extLst>
                  <a:ext uri="{FF2B5EF4-FFF2-40B4-BE49-F238E27FC236}">
                    <a16:creationId xmlns:a16="http://schemas.microsoft.com/office/drawing/2014/main" id="{D826A6A1-E7E4-43E8-8468-E8C860C51E10}"/>
                  </a:ext>
                </a:extLst>
              </p:cNvPr>
              <p:cNvSpPr>
                <a:spLocks noChangeShapeType="1"/>
              </p:cNvSpPr>
              <p:nvPr userDrawn="1"/>
            </p:nvSpPr>
            <p:spPr bwMode="auto">
              <a:xfrm>
                <a:off x="178074" y="7092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9" name="Line 4">
                <a:extLst>
                  <a:ext uri="{FF2B5EF4-FFF2-40B4-BE49-F238E27FC236}">
                    <a16:creationId xmlns:a16="http://schemas.microsoft.com/office/drawing/2014/main" id="{57F0DA1D-52D9-4F60-AFF6-8877566167A1}"/>
                  </a:ext>
                </a:extLst>
              </p:cNvPr>
              <p:cNvSpPr>
                <a:spLocks noChangeShapeType="1"/>
              </p:cNvSpPr>
              <p:nvPr userDrawn="1"/>
            </p:nvSpPr>
            <p:spPr bwMode="auto">
              <a:xfrm>
                <a:off x="178074" y="7236256"/>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0" name="Line 4">
                <a:extLst>
                  <a:ext uri="{FF2B5EF4-FFF2-40B4-BE49-F238E27FC236}">
                    <a16:creationId xmlns:a16="http://schemas.microsoft.com/office/drawing/2014/main" id="{9E980EDF-B6AB-4B0C-A980-495536119834}"/>
                  </a:ext>
                </a:extLst>
              </p:cNvPr>
              <p:cNvSpPr>
                <a:spLocks noChangeShapeType="1"/>
              </p:cNvSpPr>
              <p:nvPr userDrawn="1"/>
            </p:nvSpPr>
            <p:spPr bwMode="auto">
              <a:xfrm>
                <a:off x="178074" y="66615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1" name="Line 5">
                <a:extLst>
                  <a:ext uri="{FF2B5EF4-FFF2-40B4-BE49-F238E27FC236}">
                    <a16:creationId xmlns:a16="http://schemas.microsoft.com/office/drawing/2014/main" id="{36E35AEA-8BC5-4852-9481-7958B3061CC9}"/>
                  </a:ext>
                </a:extLst>
              </p:cNvPr>
              <p:cNvSpPr>
                <a:spLocks noChangeShapeType="1"/>
              </p:cNvSpPr>
              <p:nvPr userDrawn="1"/>
            </p:nvSpPr>
            <p:spPr bwMode="auto">
              <a:xfrm>
                <a:off x="178074" y="65170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2" name="Line 6">
                <a:extLst>
                  <a:ext uri="{FF2B5EF4-FFF2-40B4-BE49-F238E27FC236}">
                    <a16:creationId xmlns:a16="http://schemas.microsoft.com/office/drawing/2014/main" id="{89C1479F-6CF5-403F-951E-D6CB9755730F}"/>
                  </a:ext>
                </a:extLst>
              </p:cNvPr>
              <p:cNvSpPr>
                <a:spLocks noChangeShapeType="1"/>
              </p:cNvSpPr>
              <p:nvPr userDrawn="1"/>
            </p:nvSpPr>
            <p:spPr bwMode="auto">
              <a:xfrm>
                <a:off x="178074" y="63726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3" name="Line 7">
                <a:extLst>
                  <a:ext uri="{FF2B5EF4-FFF2-40B4-BE49-F238E27FC236}">
                    <a16:creationId xmlns:a16="http://schemas.microsoft.com/office/drawing/2014/main" id="{7E684421-FA46-4F76-8DF3-44167123B394}"/>
                  </a:ext>
                </a:extLst>
              </p:cNvPr>
              <p:cNvSpPr>
                <a:spLocks noChangeShapeType="1"/>
              </p:cNvSpPr>
              <p:nvPr userDrawn="1"/>
            </p:nvSpPr>
            <p:spPr bwMode="auto">
              <a:xfrm>
                <a:off x="178074" y="62281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4" name="Line 8">
                <a:extLst>
                  <a:ext uri="{FF2B5EF4-FFF2-40B4-BE49-F238E27FC236}">
                    <a16:creationId xmlns:a16="http://schemas.microsoft.com/office/drawing/2014/main" id="{6ECE2685-095C-45C9-838A-65818D759485}"/>
                  </a:ext>
                </a:extLst>
              </p:cNvPr>
              <p:cNvSpPr>
                <a:spLocks noChangeShapeType="1"/>
              </p:cNvSpPr>
              <p:nvPr userDrawn="1"/>
            </p:nvSpPr>
            <p:spPr bwMode="auto">
              <a:xfrm>
                <a:off x="178074" y="60852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5" name="Line 9">
                <a:extLst>
                  <a:ext uri="{FF2B5EF4-FFF2-40B4-BE49-F238E27FC236}">
                    <a16:creationId xmlns:a16="http://schemas.microsoft.com/office/drawing/2014/main" id="{600ED12E-8037-4439-94BD-A834CF658819}"/>
                  </a:ext>
                </a:extLst>
              </p:cNvPr>
              <p:cNvSpPr>
                <a:spLocks noChangeShapeType="1"/>
              </p:cNvSpPr>
              <p:nvPr userDrawn="1"/>
            </p:nvSpPr>
            <p:spPr bwMode="auto">
              <a:xfrm>
                <a:off x="178074" y="59408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6" name="Line 10">
                <a:extLst>
                  <a:ext uri="{FF2B5EF4-FFF2-40B4-BE49-F238E27FC236}">
                    <a16:creationId xmlns:a16="http://schemas.microsoft.com/office/drawing/2014/main" id="{C50928EE-EDF1-4552-888F-3CCE27F96CEE}"/>
                  </a:ext>
                </a:extLst>
              </p:cNvPr>
              <p:cNvSpPr>
                <a:spLocks noChangeShapeType="1"/>
              </p:cNvSpPr>
              <p:nvPr userDrawn="1"/>
            </p:nvSpPr>
            <p:spPr bwMode="auto">
              <a:xfrm>
                <a:off x="178074" y="57963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7" name="Line 11">
                <a:extLst>
                  <a:ext uri="{FF2B5EF4-FFF2-40B4-BE49-F238E27FC236}">
                    <a16:creationId xmlns:a16="http://schemas.microsoft.com/office/drawing/2014/main" id="{75B9DE1C-6ADC-4B10-B04B-57C8C991F37E}"/>
                  </a:ext>
                </a:extLst>
              </p:cNvPr>
              <p:cNvSpPr>
                <a:spLocks noChangeShapeType="1"/>
              </p:cNvSpPr>
              <p:nvPr userDrawn="1"/>
            </p:nvSpPr>
            <p:spPr bwMode="auto">
              <a:xfrm>
                <a:off x="178074" y="565346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8" name="Line 12">
                <a:extLst>
                  <a:ext uri="{FF2B5EF4-FFF2-40B4-BE49-F238E27FC236}">
                    <a16:creationId xmlns:a16="http://schemas.microsoft.com/office/drawing/2014/main" id="{A23F7616-6766-47AB-B3EF-0B5FD415EF09}"/>
                  </a:ext>
                </a:extLst>
              </p:cNvPr>
              <p:cNvSpPr>
                <a:spLocks noChangeShapeType="1"/>
              </p:cNvSpPr>
              <p:nvPr userDrawn="1"/>
            </p:nvSpPr>
            <p:spPr bwMode="auto">
              <a:xfrm>
                <a:off x="178074" y="55090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9" name="Line 13">
                <a:extLst>
                  <a:ext uri="{FF2B5EF4-FFF2-40B4-BE49-F238E27FC236}">
                    <a16:creationId xmlns:a16="http://schemas.microsoft.com/office/drawing/2014/main" id="{021D185C-1AAE-429B-8621-1099C040362C}"/>
                  </a:ext>
                </a:extLst>
              </p:cNvPr>
              <p:cNvSpPr>
                <a:spLocks noChangeShapeType="1"/>
              </p:cNvSpPr>
              <p:nvPr userDrawn="1"/>
            </p:nvSpPr>
            <p:spPr bwMode="auto">
              <a:xfrm>
                <a:off x="178074" y="53645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0" name="Line 14">
                <a:extLst>
                  <a:ext uri="{FF2B5EF4-FFF2-40B4-BE49-F238E27FC236}">
                    <a16:creationId xmlns:a16="http://schemas.microsoft.com/office/drawing/2014/main" id="{09703D58-1DDF-4B6E-BE8C-D9DB7B26F446}"/>
                  </a:ext>
                </a:extLst>
              </p:cNvPr>
              <p:cNvSpPr>
                <a:spLocks noChangeShapeType="1"/>
              </p:cNvSpPr>
              <p:nvPr userDrawn="1"/>
            </p:nvSpPr>
            <p:spPr bwMode="auto">
              <a:xfrm>
                <a:off x="178074" y="5220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1" name="Line 15">
                <a:extLst>
                  <a:ext uri="{FF2B5EF4-FFF2-40B4-BE49-F238E27FC236}">
                    <a16:creationId xmlns:a16="http://schemas.microsoft.com/office/drawing/2014/main" id="{0A99046C-7D76-490A-88DE-41D62CAAB2D3}"/>
                  </a:ext>
                </a:extLst>
              </p:cNvPr>
              <p:cNvSpPr>
                <a:spLocks noChangeShapeType="1"/>
              </p:cNvSpPr>
              <p:nvPr userDrawn="1"/>
            </p:nvSpPr>
            <p:spPr bwMode="auto">
              <a:xfrm>
                <a:off x="178074" y="507720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2" name="Line 16">
                <a:extLst>
                  <a:ext uri="{FF2B5EF4-FFF2-40B4-BE49-F238E27FC236}">
                    <a16:creationId xmlns:a16="http://schemas.microsoft.com/office/drawing/2014/main" id="{59BBACC5-635F-4604-B162-146A153A24BB}"/>
                  </a:ext>
                </a:extLst>
              </p:cNvPr>
              <p:cNvSpPr>
                <a:spLocks noChangeShapeType="1"/>
              </p:cNvSpPr>
              <p:nvPr userDrawn="1"/>
            </p:nvSpPr>
            <p:spPr bwMode="auto">
              <a:xfrm>
                <a:off x="178074" y="49327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3" name="Line 17">
                <a:extLst>
                  <a:ext uri="{FF2B5EF4-FFF2-40B4-BE49-F238E27FC236}">
                    <a16:creationId xmlns:a16="http://schemas.microsoft.com/office/drawing/2014/main" id="{9FB4A3F6-32A1-4976-8A08-D1DAD172D3A1}"/>
                  </a:ext>
                </a:extLst>
              </p:cNvPr>
              <p:cNvSpPr>
                <a:spLocks noChangeShapeType="1"/>
              </p:cNvSpPr>
              <p:nvPr userDrawn="1"/>
            </p:nvSpPr>
            <p:spPr bwMode="auto">
              <a:xfrm>
                <a:off x="178074" y="47882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4" name="Line 18">
                <a:extLst>
                  <a:ext uri="{FF2B5EF4-FFF2-40B4-BE49-F238E27FC236}">
                    <a16:creationId xmlns:a16="http://schemas.microsoft.com/office/drawing/2014/main" id="{908F9892-CF7B-484A-A087-A99993AE4574}"/>
                  </a:ext>
                </a:extLst>
              </p:cNvPr>
              <p:cNvSpPr>
                <a:spLocks noChangeShapeType="1"/>
              </p:cNvSpPr>
              <p:nvPr userDrawn="1"/>
            </p:nvSpPr>
            <p:spPr bwMode="auto">
              <a:xfrm>
                <a:off x="178074" y="4643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5" name="Line 19">
                <a:extLst>
                  <a:ext uri="{FF2B5EF4-FFF2-40B4-BE49-F238E27FC236}">
                    <a16:creationId xmlns:a16="http://schemas.microsoft.com/office/drawing/2014/main" id="{8870D894-1D46-4193-A356-3B3B47BC911F}"/>
                  </a:ext>
                </a:extLst>
              </p:cNvPr>
              <p:cNvSpPr>
                <a:spLocks noChangeShapeType="1"/>
              </p:cNvSpPr>
              <p:nvPr userDrawn="1"/>
            </p:nvSpPr>
            <p:spPr bwMode="auto">
              <a:xfrm>
                <a:off x="178074" y="450094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6" name="Line 20">
                <a:extLst>
                  <a:ext uri="{FF2B5EF4-FFF2-40B4-BE49-F238E27FC236}">
                    <a16:creationId xmlns:a16="http://schemas.microsoft.com/office/drawing/2014/main" id="{E62FE32C-C1AA-4D40-946C-A2C857DF1D2C}"/>
                  </a:ext>
                </a:extLst>
              </p:cNvPr>
              <p:cNvSpPr>
                <a:spLocks noChangeShapeType="1"/>
              </p:cNvSpPr>
              <p:nvPr userDrawn="1"/>
            </p:nvSpPr>
            <p:spPr bwMode="auto">
              <a:xfrm>
                <a:off x="178074" y="43564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7" name="Line 21">
                <a:extLst>
                  <a:ext uri="{FF2B5EF4-FFF2-40B4-BE49-F238E27FC236}">
                    <a16:creationId xmlns:a16="http://schemas.microsoft.com/office/drawing/2014/main" id="{A41DF6BE-EF66-4E04-9235-822F95384006}"/>
                  </a:ext>
                </a:extLst>
              </p:cNvPr>
              <p:cNvSpPr>
                <a:spLocks noChangeShapeType="1"/>
              </p:cNvSpPr>
              <p:nvPr userDrawn="1"/>
            </p:nvSpPr>
            <p:spPr bwMode="auto">
              <a:xfrm>
                <a:off x="178074" y="42120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8" name="Line 22">
                <a:extLst>
                  <a:ext uri="{FF2B5EF4-FFF2-40B4-BE49-F238E27FC236}">
                    <a16:creationId xmlns:a16="http://schemas.microsoft.com/office/drawing/2014/main" id="{04515879-DFE5-4F8A-B76C-705440CA75BA}"/>
                  </a:ext>
                </a:extLst>
              </p:cNvPr>
              <p:cNvSpPr>
                <a:spLocks noChangeShapeType="1"/>
              </p:cNvSpPr>
              <p:nvPr userDrawn="1"/>
            </p:nvSpPr>
            <p:spPr bwMode="auto">
              <a:xfrm>
                <a:off x="178074" y="39246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9" name="Line 23">
                <a:extLst>
                  <a:ext uri="{FF2B5EF4-FFF2-40B4-BE49-F238E27FC236}">
                    <a16:creationId xmlns:a16="http://schemas.microsoft.com/office/drawing/2014/main" id="{0952AF1D-8248-4B31-B111-ACD4257CBB02}"/>
                  </a:ext>
                </a:extLst>
              </p:cNvPr>
              <p:cNvSpPr>
                <a:spLocks noChangeShapeType="1"/>
              </p:cNvSpPr>
              <p:nvPr userDrawn="1"/>
            </p:nvSpPr>
            <p:spPr bwMode="auto">
              <a:xfrm>
                <a:off x="178074" y="37802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0" name="Line 24">
                <a:extLst>
                  <a:ext uri="{FF2B5EF4-FFF2-40B4-BE49-F238E27FC236}">
                    <a16:creationId xmlns:a16="http://schemas.microsoft.com/office/drawing/2014/main" id="{5DF19807-4FC9-4DCA-8DBB-DA4B436820F2}"/>
                  </a:ext>
                </a:extLst>
              </p:cNvPr>
              <p:cNvSpPr>
                <a:spLocks noChangeShapeType="1"/>
              </p:cNvSpPr>
              <p:nvPr userDrawn="1"/>
            </p:nvSpPr>
            <p:spPr bwMode="auto">
              <a:xfrm>
                <a:off x="178074" y="3635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1" name="Line 25">
                <a:extLst>
                  <a:ext uri="{FF2B5EF4-FFF2-40B4-BE49-F238E27FC236}">
                    <a16:creationId xmlns:a16="http://schemas.microsoft.com/office/drawing/2014/main" id="{3B491BFB-F3D6-4AE7-A3AB-529175A1FC52}"/>
                  </a:ext>
                </a:extLst>
              </p:cNvPr>
              <p:cNvSpPr>
                <a:spLocks noChangeShapeType="1"/>
              </p:cNvSpPr>
              <p:nvPr userDrawn="1"/>
            </p:nvSpPr>
            <p:spPr bwMode="auto">
              <a:xfrm>
                <a:off x="178074" y="34928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2" name="Line 26">
                <a:extLst>
                  <a:ext uri="{FF2B5EF4-FFF2-40B4-BE49-F238E27FC236}">
                    <a16:creationId xmlns:a16="http://schemas.microsoft.com/office/drawing/2014/main" id="{F13ED150-3A1D-42A7-9E86-E99A6B5238F8}"/>
                  </a:ext>
                </a:extLst>
              </p:cNvPr>
              <p:cNvSpPr>
                <a:spLocks noChangeShapeType="1"/>
              </p:cNvSpPr>
              <p:nvPr userDrawn="1"/>
            </p:nvSpPr>
            <p:spPr bwMode="auto">
              <a:xfrm>
                <a:off x="178074" y="33484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3" name="Line 27">
                <a:extLst>
                  <a:ext uri="{FF2B5EF4-FFF2-40B4-BE49-F238E27FC236}">
                    <a16:creationId xmlns:a16="http://schemas.microsoft.com/office/drawing/2014/main" id="{EC8E0ABF-A65A-4B61-8B39-1DB126D7CE48}"/>
                  </a:ext>
                </a:extLst>
              </p:cNvPr>
              <p:cNvSpPr>
                <a:spLocks noChangeShapeType="1"/>
              </p:cNvSpPr>
              <p:nvPr userDrawn="1"/>
            </p:nvSpPr>
            <p:spPr bwMode="auto">
              <a:xfrm>
                <a:off x="178074" y="32039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4" name="Line 28">
                <a:extLst>
                  <a:ext uri="{FF2B5EF4-FFF2-40B4-BE49-F238E27FC236}">
                    <a16:creationId xmlns:a16="http://schemas.microsoft.com/office/drawing/2014/main" id="{5B0E93A0-803C-43D4-922B-174A4DD30EAF}"/>
                  </a:ext>
                </a:extLst>
              </p:cNvPr>
              <p:cNvSpPr>
                <a:spLocks noChangeShapeType="1"/>
              </p:cNvSpPr>
              <p:nvPr userDrawn="1"/>
            </p:nvSpPr>
            <p:spPr bwMode="auto">
              <a:xfrm>
                <a:off x="178074" y="306107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5" name="Line 29">
                <a:extLst>
                  <a:ext uri="{FF2B5EF4-FFF2-40B4-BE49-F238E27FC236}">
                    <a16:creationId xmlns:a16="http://schemas.microsoft.com/office/drawing/2014/main" id="{D3F014D9-1393-4D00-9A6D-9E0E19D15C5C}"/>
                  </a:ext>
                </a:extLst>
              </p:cNvPr>
              <p:cNvSpPr>
                <a:spLocks noChangeShapeType="1"/>
              </p:cNvSpPr>
              <p:nvPr userDrawn="1"/>
            </p:nvSpPr>
            <p:spPr bwMode="auto">
              <a:xfrm>
                <a:off x="178074" y="29166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6" name="Line 30">
                <a:extLst>
                  <a:ext uri="{FF2B5EF4-FFF2-40B4-BE49-F238E27FC236}">
                    <a16:creationId xmlns:a16="http://schemas.microsoft.com/office/drawing/2014/main" id="{414030D1-E2E5-4E55-8024-2D453BC4802C}"/>
                  </a:ext>
                </a:extLst>
              </p:cNvPr>
              <p:cNvSpPr>
                <a:spLocks noChangeShapeType="1"/>
              </p:cNvSpPr>
              <p:nvPr userDrawn="1"/>
            </p:nvSpPr>
            <p:spPr bwMode="auto">
              <a:xfrm>
                <a:off x="178074" y="27721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7" name="Line 31">
                <a:extLst>
                  <a:ext uri="{FF2B5EF4-FFF2-40B4-BE49-F238E27FC236}">
                    <a16:creationId xmlns:a16="http://schemas.microsoft.com/office/drawing/2014/main" id="{FDB3FA4B-DE95-483C-A755-22E878FB2E2B}"/>
                  </a:ext>
                </a:extLst>
              </p:cNvPr>
              <p:cNvSpPr>
                <a:spLocks noChangeShapeType="1"/>
              </p:cNvSpPr>
              <p:nvPr userDrawn="1"/>
            </p:nvSpPr>
            <p:spPr bwMode="auto">
              <a:xfrm>
                <a:off x="178074" y="26276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8" name="Line 32">
                <a:extLst>
                  <a:ext uri="{FF2B5EF4-FFF2-40B4-BE49-F238E27FC236}">
                    <a16:creationId xmlns:a16="http://schemas.microsoft.com/office/drawing/2014/main" id="{35206945-08AE-4534-AE16-F2B17244D230}"/>
                  </a:ext>
                </a:extLst>
              </p:cNvPr>
              <p:cNvSpPr>
                <a:spLocks noChangeShapeType="1"/>
              </p:cNvSpPr>
              <p:nvPr userDrawn="1"/>
            </p:nvSpPr>
            <p:spPr bwMode="auto">
              <a:xfrm>
                <a:off x="178074" y="248481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9" name="Line 33">
                <a:extLst>
                  <a:ext uri="{FF2B5EF4-FFF2-40B4-BE49-F238E27FC236}">
                    <a16:creationId xmlns:a16="http://schemas.microsoft.com/office/drawing/2014/main" id="{27C86116-2335-4015-8AAC-D3331F924635}"/>
                  </a:ext>
                </a:extLst>
              </p:cNvPr>
              <p:cNvSpPr>
                <a:spLocks noChangeShapeType="1"/>
              </p:cNvSpPr>
              <p:nvPr userDrawn="1"/>
            </p:nvSpPr>
            <p:spPr bwMode="auto">
              <a:xfrm>
                <a:off x="178074" y="23403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0" name="Line 34">
                <a:extLst>
                  <a:ext uri="{FF2B5EF4-FFF2-40B4-BE49-F238E27FC236}">
                    <a16:creationId xmlns:a16="http://schemas.microsoft.com/office/drawing/2014/main" id="{3BF6F914-6E1F-4EB0-8F80-051002B517C6}"/>
                  </a:ext>
                </a:extLst>
              </p:cNvPr>
              <p:cNvSpPr>
                <a:spLocks noChangeShapeType="1"/>
              </p:cNvSpPr>
              <p:nvPr userDrawn="1"/>
            </p:nvSpPr>
            <p:spPr bwMode="auto">
              <a:xfrm>
                <a:off x="178074" y="21958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1" name="Line 35">
                <a:extLst>
                  <a:ext uri="{FF2B5EF4-FFF2-40B4-BE49-F238E27FC236}">
                    <a16:creationId xmlns:a16="http://schemas.microsoft.com/office/drawing/2014/main" id="{04D2FA21-70F9-4DA5-A0FC-C0E92E3FE52E}"/>
                  </a:ext>
                </a:extLst>
              </p:cNvPr>
              <p:cNvSpPr>
                <a:spLocks noChangeShapeType="1"/>
              </p:cNvSpPr>
              <p:nvPr userDrawn="1"/>
            </p:nvSpPr>
            <p:spPr bwMode="auto">
              <a:xfrm>
                <a:off x="178074" y="20514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2" name="Line 36">
                <a:extLst>
                  <a:ext uri="{FF2B5EF4-FFF2-40B4-BE49-F238E27FC236}">
                    <a16:creationId xmlns:a16="http://schemas.microsoft.com/office/drawing/2014/main" id="{F58D4FB5-90F3-4530-8AF9-1A1ED0B03627}"/>
                  </a:ext>
                </a:extLst>
              </p:cNvPr>
              <p:cNvSpPr>
                <a:spLocks noChangeShapeType="1"/>
              </p:cNvSpPr>
              <p:nvPr userDrawn="1"/>
            </p:nvSpPr>
            <p:spPr bwMode="auto">
              <a:xfrm>
                <a:off x="178074" y="19085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3" name="Line 37">
                <a:extLst>
                  <a:ext uri="{FF2B5EF4-FFF2-40B4-BE49-F238E27FC236}">
                    <a16:creationId xmlns:a16="http://schemas.microsoft.com/office/drawing/2014/main" id="{46EF435C-533B-4F36-A45C-DED4C9DA1769}"/>
                  </a:ext>
                </a:extLst>
              </p:cNvPr>
              <p:cNvSpPr>
                <a:spLocks noChangeShapeType="1"/>
              </p:cNvSpPr>
              <p:nvPr userDrawn="1"/>
            </p:nvSpPr>
            <p:spPr bwMode="auto">
              <a:xfrm>
                <a:off x="178074" y="176409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4" name="Line 38">
                <a:extLst>
                  <a:ext uri="{FF2B5EF4-FFF2-40B4-BE49-F238E27FC236}">
                    <a16:creationId xmlns:a16="http://schemas.microsoft.com/office/drawing/2014/main" id="{7260D7FA-0243-4149-92F2-9A2E3D3D639A}"/>
                  </a:ext>
                </a:extLst>
              </p:cNvPr>
              <p:cNvSpPr>
                <a:spLocks noChangeShapeType="1"/>
              </p:cNvSpPr>
              <p:nvPr userDrawn="1"/>
            </p:nvSpPr>
            <p:spPr bwMode="auto">
              <a:xfrm>
                <a:off x="178074" y="161962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5" name="Line 39">
                <a:extLst>
                  <a:ext uri="{FF2B5EF4-FFF2-40B4-BE49-F238E27FC236}">
                    <a16:creationId xmlns:a16="http://schemas.microsoft.com/office/drawing/2014/main" id="{E17B36A0-958F-443F-9FD7-D5530C92BC70}"/>
                  </a:ext>
                </a:extLst>
              </p:cNvPr>
              <p:cNvSpPr>
                <a:spLocks noChangeShapeType="1"/>
              </p:cNvSpPr>
              <p:nvPr userDrawn="1"/>
            </p:nvSpPr>
            <p:spPr bwMode="auto">
              <a:xfrm>
                <a:off x="178074" y="1476752"/>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6" name="Line 102">
                <a:extLst>
                  <a:ext uri="{FF2B5EF4-FFF2-40B4-BE49-F238E27FC236}">
                    <a16:creationId xmlns:a16="http://schemas.microsoft.com/office/drawing/2014/main" id="{351063C8-67B1-4656-BE04-74F237AAE0DC}"/>
                  </a:ext>
                </a:extLst>
              </p:cNvPr>
              <p:cNvSpPr>
                <a:spLocks noChangeShapeType="1"/>
              </p:cNvSpPr>
              <p:nvPr userDrawn="1"/>
            </p:nvSpPr>
            <p:spPr bwMode="auto">
              <a:xfrm>
                <a:off x="178074" y="4069139"/>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7" name="Line 4">
                <a:extLst>
                  <a:ext uri="{FF2B5EF4-FFF2-40B4-BE49-F238E27FC236}">
                    <a16:creationId xmlns:a16="http://schemas.microsoft.com/office/drawing/2014/main" id="{A46FAAE6-29DC-4506-AD6F-E0CFB6E0E485}"/>
                  </a:ext>
                </a:extLst>
              </p:cNvPr>
              <p:cNvSpPr>
                <a:spLocks noChangeShapeType="1"/>
              </p:cNvSpPr>
              <p:nvPr userDrawn="1"/>
            </p:nvSpPr>
            <p:spPr bwMode="auto">
              <a:xfrm>
                <a:off x="178074" y="6804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8" name="Line 4">
                <a:extLst>
                  <a:ext uri="{FF2B5EF4-FFF2-40B4-BE49-F238E27FC236}">
                    <a16:creationId xmlns:a16="http://schemas.microsoft.com/office/drawing/2014/main" id="{BDB1BE34-748E-475F-92C8-62D418402AEE}"/>
                  </a:ext>
                </a:extLst>
              </p:cNvPr>
              <p:cNvSpPr>
                <a:spLocks noChangeShapeType="1"/>
              </p:cNvSpPr>
              <p:nvPr userDrawn="1"/>
            </p:nvSpPr>
            <p:spPr bwMode="auto">
              <a:xfrm>
                <a:off x="178074" y="6948864"/>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9" name="Line 39">
                <a:extLst>
                  <a:ext uri="{FF2B5EF4-FFF2-40B4-BE49-F238E27FC236}">
                    <a16:creationId xmlns:a16="http://schemas.microsoft.com/office/drawing/2014/main" id="{B8FC7F79-F5A5-4158-8740-748E3241FF8F}"/>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0" name="Line 4">
                <a:extLst>
                  <a:ext uri="{FF2B5EF4-FFF2-40B4-BE49-F238E27FC236}">
                    <a16:creationId xmlns:a16="http://schemas.microsoft.com/office/drawing/2014/main" id="{04F44B2B-BA78-4509-9C32-74EDCFF90D98}"/>
                  </a:ext>
                </a:extLst>
              </p:cNvPr>
              <p:cNvSpPr>
                <a:spLocks noChangeShapeType="1"/>
              </p:cNvSpPr>
              <p:nvPr userDrawn="1"/>
            </p:nvSpPr>
            <p:spPr bwMode="auto">
              <a:xfrm>
                <a:off x="178074" y="7380287"/>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1" name="Line 34">
                <a:extLst>
                  <a:ext uri="{FF2B5EF4-FFF2-40B4-BE49-F238E27FC236}">
                    <a16:creationId xmlns:a16="http://schemas.microsoft.com/office/drawing/2014/main" id="{5E5B63E7-A874-41DF-80CD-384ECF0D0ECD}"/>
                  </a:ext>
                </a:extLst>
              </p:cNvPr>
              <p:cNvSpPr>
                <a:spLocks noChangeShapeType="1"/>
              </p:cNvSpPr>
              <p:nvPr userDrawn="1"/>
            </p:nvSpPr>
            <p:spPr bwMode="auto">
              <a:xfrm>
                <a:off x="178074" y="1332288"/>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2" name="Line 35">
                <a:extLst>
                  <a:ext uri="{FF2B5EF4-FFF2-40B4-BE49-F238E27FC236}">
                    <a16:creationId xmlns:a16="http://schemas.microsoft.com/office/drawing/2014/main" id="{09956D0B-D2BD-494C-9E10-AC5791E6B997}"/>
                  </a:ext>
                </a:extLst>
              </p:cNvPr>
              <p:cNvSpPr>
                <a:spLocks noChangeShapeType="1"/>
              </p:cNvSpPr>
              <p:nvPr userDrawn="1"/>
            </p:nvSpPr>
            <p:spPr bwMode="auto">
              <a:xfrm>
                <a:off x="178074" y="1187825"/>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3" name="Line 36">
                <a:extLst>
                  <a:ext uri="{FF2B5EF4-FFF2-40B4-BE49-F238E27FC236}">
                    <a16:creationId xmlns:a16="http://schemas.microsoft.com/office/drawing/2014/main" id="{FDCF63A4-9AE6-42F3-B831-26054F80B908}"/>
                  </a:ext>
                </a:extLst>
              </p:cNvPr>
              <p:cNvSpPr>
                <a:spLocks noChangeShapeType="1"/>
              </p:cNvSpPr>
              <p:nvPr userDrawn="1"/>
            </p:nvSpPr>
            <p:spPr bwMode="auto">
              <a:xfrm>
                <a:off x="178074" y="1044950"/>
                <a:ext cx="10656433" cy="0"/>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nvGrpSpPr>
            <p:cNvPr id="4" name="グループ化 3">
              <a:extLst>
                <a:ext uri="{FF2B5EF4-FFF2-40B4-BE49-F238E27FC236}">
                  <a16:creationId xmlns:a16="http://schemas.microsoft.com/office/drawing/2014/main" id="{7563BD28-1209-42D1-9D77-592742544D69}"/>
                </a:ext>
              </a:extLst>
            </p:cNvPr>
            <p:cNvGrpSpPr/>
            <p:nvPr userDrawn="1"/>
          </p:nvGrpSpPr>
          <p:grpSpPr>
            <a:xfrm>
              <a:off x="177800" y="1042608"/>
              <a:ext cx="10368268" cy="6337679"/>
              <a:chOff x="177800" y="613150"/>
              <a:chExt cx="10368268" cy="6767138"/>
            </a:xfrm>
          </p:grpSpPr>
          <p:sp>
            <p:nvSpPr>
              <p:cNvPr id="5" name="Line 41">
                <a:extLst>
                  <a:ext uri="{FF2B5EF4-FFF2-40B4-BE49-F238E27FC236}">
                    <a16:creationId xmlns:a16="http://schemas.microsoft.com/office/drawing/2014/main" id="{B3C22C89-D315-4DE2-A2CE-1772E3524552}"/>
                  </a:ext>
                </a:extLst>
              </p:cNvPr>
              <p:cNvSpPr>
                <a:spLocks noChangeShapeType="1"/>
              </p:cNvSpPr>
              <p:nvPr userDrawn="1"/>
            </p:nvSpPr>
            <p:spPr bwMode="auto">
              <a:xfrm>
                <a:off x="132972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 name="Line 42">
                <a:extLst>
                  <a:ext uri="{FF2B5EF4-FFF2-40B4-BE49-F238E27FC236}">
                    <a16:creationId xmlns:a16="http://schemas.microsoft.com/office/drawing/2014/main" id="{B6B37B61-127F-43BC-8980-FDDC4E2D4884}"/>
                  </a:ext>
                </a:extLst>
              </p:cNvPr>
              <p:cNvSpPr>
                <a:spLocks noChangeShapeType="1"/>
              </p:cNvSpPr>
              <p:nvPr userDrawn="1"/>
            </p:nvSpPr>
            <p:spPr bwMode="auto">
              <a:xfrm>
                <a:off x="147371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 name="Line 43">
                <a:extLst>
                  <a:ext uri="{FF2B5EF4-FFF2-40B4-BE49-F238E27FC236}">
                    <a16:creationId xmlns:a16="http://schemas.microsoft.com/office/drawing/2014/main" id="{814E20DB-764C-424E-81E2-70243941EA7A}"/>
                  </a:ext>
                </a:extLst>
              </p:cNvPr>
              <p:cNvSpPr>
                <a:spLocks noChangeShapeType="1"/>
              </p:cNvSpPr>
              <p:nvPr userDrawn="1"/>
            </p:nvSpPr>
            <p:spPr bwMode="auto">
              <a:xfrm>
                <a:off x="161771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8" name="Line 44">
                <a:extLst>
                  <a:ext uri="{FF2B5EF4-FFF2-40B4-BE49-F238E27FC236}">
                    <a16:creationId xmlns:a16="http://schemas.microsoft.com/office/drawing/2014/main" id="{FCABC8BD-5A98-49C6-B473-81F079E35153}"/>
                  </a:ext>
                </a:extLst>
              </p:cNvPr>
              <p:cNvSpPr>
                <a:spLocks noChangeShapeType="1"/>
              </p:cNvSpPr>
              <p:nvPr userDrawn="1"/>
            </p:nvSpPr>
            <p:spPr bwMode="auto">
              <a:xfrm>
                <a:off x="176170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9" name="Line 45">
                <a:extLst>
                  <a:ext uri="{FF2B5EF4-FFF2-40B4-BE49-F238E27FC236}">
                    <a16:creationId xmlns:a16="http://schemas.microsoft.com/office/drawing/2014/main" id="{1A60A482-CAE7-4B32-B147-65B54D505B66}"/>
                  </a:ext>
                </a:extLst>
              </p:cNvPr>
              <p:cNvSpPr>
                <a:spLocks noChangeShapeType="1"/>
              </p:cNvSpPr>
              <p:nvPr userDrawn="1"/>
            </p:nvSpPr>
            <p:spPr bwMode="auto">
              <a:xfrm>
                <a:off x="190569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0" name="Line 46">
                <a:extLst>
                  <a:ext uri="{FF2B5EF4-FFF2-40B4-BE49-F238E27FC236}">
                    <a16:creationId xmlns:a16="http://schemas.microsoft.com/office/drawing/2014/main" id="{EFDE9D29-C267-4456-BF4C-3E31CC996007}"/>
                  </a:ext>
                </a:extLst>
              </p:cNvPr>
              <p:cNvSpPr>
                <a:spLocks noChangeShapeType="1"/>
              </p:cNvSpPr>
              <p:nvPr userDrawn="1"/>
            </p:nvSpPr>
            <p:spPr bwMode="auto">
              <a:xfrm>
                <a:off x="204968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1" name="Line 47">
                <a:extLst>
                  <a:ext uri="{FF2B5EF4-FFF2-40B4-BE49-F238E27FC236}">
                    <a16:creationId xmlns:a16="http://schemas.microsoft.com/office/drawing/2014/main" id="{491A06B6-733C-4C7D-A019-438D4782E29D}"/>
                  </a:ext>
                </a:extLst>
              </p:cNvPr>
              <p:cNvSpPr>
                <a:spLocks noChangeShapeType="1"/>
              </p:cNvSpPr>
              <p:nvPr userDrawn="1"/>
            </p:nvSpPr>
            <p:spPr bwMode="auto">
              <a:xfrm>
                <a:off x="219367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2" name="Line 48">
                <a:extLst>
                  <a:ext uri="{FF2B5EF4-FFF2-40B4-BE49-F238E27FC236}">
                    <a16:creationId xmlns:a16="http://schemas.microsoft.com/office/drawing/2014/main" id="{1A2FF589-8AE7-4B04-A3CF-707EC50F0E4D}"/>
                  </a:ext>
                </a:extLst>
              </p:cNvPr>
              <p:cNvSpPr>
                <a:spLocks noChangeShapeType="1"/>
              </p:cNvSpPr>
              <p:nvPr userDrawn="1"/>
            </p:nvSpPr>
            <p:spPr bwMode="auto">
              <a:xfrm>
                <a:off x="233766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3" name="Line 49">
                <a:extLst>
                  <a:ext uri="{FF2B5EF4-FFF2-40B4-BE49-F238E27FC236}">
                    <a16:creationId xmlns:a16="http://schemas.microsoft.com/office/drawing/2014/main" id="{220BD835-09F7-42BC-8A59-760F67C3BA30}"/>
                  </a:ext>
                </a:extLst>
              </p:cNvPr>
              <p:cNvSpPr>
                <a:spLocks noChangeShapeType="1"/>
              </p:cNvSpPr>
              <p:nvPr userDrawn="1"/>
            </p:nvSpPr>
            <p:spPr bwMode="auto">
              <a:xfrm>
                <a:off x="248165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4" name="Line 50">
                <a:extLst>
                  <a:ext uri="{FF2B5EF4-FFF2-40B4-BE49-F238E27FC236}">
                    <a16:creationId xmlns:a16="http://schemas.microsoft.com/office/drawing/2014/main" id="{80C9531A-D351-4FB0-810D-0B60B9AE5DA3}"/>
                  </a:ext>
                </a:extLst>
              </p:cNvPr>
              <p:cNvSpPr>
                <a:spLocks noChangeShapeType="1"/>
              </p:cNvSpPr>
              <p:nvPr userDrawn="1"/>
            </p:nvSpPr>
            <p:spPr bwMode="auto">
              <a:xfrm>
                <a:off x="262564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5" name="Line 51">
                <a:extLst>
                  <a:ext uri="{FF2B5EF4-FFF2-40B4-BE49-F238E27FC236}">
                    <a16:creationId xmlns:a16="http://schemas.microsoft.com/office/drawing/2014/main" id="{B8E8462B-F715-42E6-9C65-36FFE4337D4E}"/>
                  </a:ext>
                </a:extLst>
              </p:cNvPr>
              <p:cNvSpPr>
                <a:spLocks noChangeShapeType="1"/>
              </p:cNvSpPr>
              <p:nvPr userDrawn="1"/>
            </p:nvSpPr>
            <p:spPr bwMode="auto">
              <a:xfrm>
                <a:off x="276963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6" name="Line 52">
                <a:extLst>
                  <a:ext uri="{FF2B5EF4-FFF2-40B4-BE49-F238E27FC236}">
                    <a16:creationId xmlns:a16="http://schemas.microsoft.com/office/drawing/2014/main" id="{D8F1D8BF-9549-4DB4-8539-54E7306FE4B2}"/>
                  </a:ext>
                </a:extLst>
              </p:cNvPr>
              <p:cNvSpPr>
                <a:spLocks noChangeShapeType="1"/>
              </p:cNvSpPr>
              <p:nvPr userDrawn="1"/>
            </p:nvSpPr>
            <p:spPr bwMode="auto">
              <a:xfrm>
                <a:off x="291362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7" name="Line 53">
                <a:extLst>
                  <a:ext uri="{FF2B5EF4-FFF2-40B4-BE49-F238E27FC236}">
                    <a16:creationId xmlns:a16="http://schemas.microsoft.com/office/drawing/2014/main" id="{21A8334C-E16F-4C67-A640-48814127DE18}"/>
                  </a:ext>
                </a:extLst>
              </p:cNvPr>
              <p:cNvSpPr>
                <a:spLocks noChangeShapeType="1"/>
              </p:cNvSpPr>
              <p:nvPr userDrawn="1"/>
            </p:nvSpPr>
            <p:spPr bwMode="auto">
              <a:xfrm>
                <a:off x="305762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8" name="Line 54">
                <a:extLst>
                  <a:ext uri="{FF2B5EF4-FFF2-40B4-BE49-F238E27FC236}">
                    <a16:creationId xmlns:a16="http://schemas.microsoft.com/office/drawing/2014/main" id="{87645081-3E3E-46BC-930C-6315E36C5EB3}"/>
                  </a:ext>
                </a:extLst>
              </p:cNvPr>
              <p:cNvSpPr>
                <a:spLocks noChangeShapeType="1"/>
              </p:cNvSpPr>
              <p:nvPr userDrawn="1"/>
            </p:nvSpPr>
            <p:spPr bwMode="auto">
              <a:xfrm>
                <a:off x="320161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19" name="Line 55">
                <a:extLst>
                  <a:ext uri="{FF2B5EF4-FFF2-40B4-BE49-F238E27FC236}">
                    <a16:creationId xmlns:a16="http://schemas.microsoft.com/office/drawing/2014/main" id="{A4BEC564-851D-4F58-80F1-6A0185EDAFE7}"/>
                  </a:ext>
                </a:extLst>
              </p:cNvPr>
              <p:cNvSpPr>
                <a:spLocks noChangeShapeType="1"/>
              </p:cNvSpPr>
              <p:nvPr userDrawn="1"/>
            </p:nvSpPr>
            <p:spPr bwMode="auto">
              <a:xfrm>
                <a:off x="334560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0" name="Line 56">
                <a:extLst>
                  <a:ext uri="{FF2B5EF4-FFF2-40B4-BE49-F238E27FC236}">
                    <a16:creationId xmlns:a16="http://schemas.microsoft.com/office/drawing/2014/main" id="{432A9BBC-9761-4CF7-8E8B-58C807DB482F}"/>
                  </a:ext>
                </a:extLst>
              </p:cNvPr>
              <p:cNvSpPr>
                <a:spLocks noChangeShapeType="1"/>
              </p:cNvSpPr>
              <p:nvPr userDrawn="1"/>
            </p:nvSpPr>
            <p:spPr bwMode="auto">
              <a:xfrm>
                <a:off x="348959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1" name="Line 57">
                <a:extLst>
                  <a:ext uri="{FF2B5EF4-FFF2-40B4-BE49-F238E27FC236}">
                    <a16:creationId xmlns:a16="http://schemas.microsoft.com/office/drawing/2014/main" id="{20A6B1C2-9D27-470D-A085-87FA71EAB4A1}"/>
                  </a:ext>
                </a:extLst>
              </p:cNvPr>
              <p:cNvSpPr>
                <a:spLocks noChangeShapeType="1"/>
              </p:cNvSpPr>
              <p:nvPr userDrawn="1"/>
            </p:nvSpPr>
            <p:spPr bwMode="auto">
              <a:xfrm>
                <a:off x="363358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2" name="Line 58">
                <a:extLst>
                  <a:ext uri="{FF2B5EF4-FFF2-40B4-BE49-F238E27FC236}">
                    <a16:creationId xmlns:a16="http://schemas.microsoft.com/office/drawing/2014/main" id="{F23207BF-AF0B-4F40-8B7A-C3F38848C909}"/>
                  </a:ext>
                </a:extLst>
              </p:cNvPr>
              <p:cNvSpPr>
                <a:spLocks noChangeShapeType="1"/>
              </p:cNvSpPr>
              <p:nvPr userDrawn="1"/>
            </p:nvSpPr>
            <p:spPr bwMode="auto">
              <a:xfrm>
                <a:off x="37775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3" name="Line 59">
                <a:extLst>
                  <a:ext uri="{FF2B5EF4-FFF2-40B4-BE49-F238E27FC236}">
                    <a16:creationId xmlns:a16="http://schemas.microsoft.com/office/drawing/2014/main" id="{26C53B7A-6B78-45F3-81B8-0C4A985F930E}"/>
                  </a:ext>
                </a:extLst>
              </p:cNvPr>
              <p:cNvSpPr>
                <a:spLocks noChangeShapeType="1"/>
              </p:cNvSpPr>
              <p:nvPr userDrawn="1"/>
            </p:nvSpPr>
            <p:spPr bwMode="auto">
              <a:xfrm>
                <a:off x="39215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4" name="Line 60">
                <a:extLst>
                  <a:ext uri="{FF2B5EF4-FFF2-40B4-BE49-F238E27FC236}">
                    <a16:creationId xmlns:a16="http://schemas.microsoft.com/office/drawing/2014/main" id="{EFE47F1C-76D7-41CA-9659-2A5E4423D6B4}"/>
                  </a:ext>
                </a:extLst>
              </p:cNvPr>
              <p:cNvSpPr>
                <a:spLocks noChangeShapeType="1"/>
              </p:cNvSpPr>
              <p:nvPr userDrawn="1"/>
            </p:nvSpPr>
            <p:spPr bwMode="auto">
              <a:xfrm>
                <a:off x="406555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5" name="Line 61">
                <a:extLst>
                  <a:ext uri="{FF2B5EF4-FFF2-40B4-BE49-F238E27FC236}">
                    <a16:creationId xmlns:a16="http://schemas.microsoft.com/office/drawing/2014/main" id="{64457307-026F-493B-ABF6-07B942375561}"/>
                  </a:ext>
                </a:extLst>
              </p:cNvPr>
              <p:cNvSpPr>
                <a:spLocks noChangeShapeType="1"/>
              </p:cNvSpPr>
              <p:nvPr userDrawn="1"/>
            </p:nvSpPr>
            <p:spPr bwMode="auto">
              <a:xfrm>
                <a:off x="420954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6" name="Line 62">
                <a:extLst>
                  <a:ext uri="{FF2B5EF4-FFF2-40B4-BE49-F238E27FC236}">
                    <a16:creationId xmlns:a16="http://schemas.microsoft.com/office/drawing/2014/main" id="{030B4BD7-7599-44B1-8074-D5431EC3F5EB}"/>
                  </a:ext>
                </a:extLst>
              </p:cNvPr>
              <p:cNvSpPr>
                <a:spLocks noChangeShapeType="1"/>
              </p:cNvSpPr>
              <p:nvPr userDrawn="1"/>
            </p:nvSpPr>
            <p:spPr bwMode="auto">
              <a:xfrm>
                <a:off x="435353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7" name="Line 63">
                <a:extLst>
                  <a:ext uri="{FF2B5EF4-FFF2-40B4-BE49-F238E27FC236}">
                    <a16:creationId xmlns:a16="http://schemas.microsoft.com/office/drawing/2014/main" id="{4595D81E-7D18-4885-B662-9E134883C21E}"/>
                  </a:ext>
                </a:extLst>
              </p:cNvPr>
              <p:cNvSpPr>
                <a:spLocks noChangeShapeType="1"/>
              </p:cNvSpPr>
              <p:nvPr userDrawn="1"/>
            </p:nvSpPr>
            <p:spPr bwMode="auto">
              <a:xfrm>
                <a:off x="449753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8" name="Line 64">
                <a:extLst>
                  <a:ext uri="{FF2B5EF4-FFF2-40B4-BE49-F238E27FC236}">
                    <a16:creationId xmlns:a16="http://schemas.microsoft.com/office/drawing/2014/main" id="{9D7EEAE3-EB7B-4CAB-8D29-74B01BF77DA7}"/>
                  </a:ext>
                </a:extLst>
              </p:cNvPr>
              <p:cNvSpPr>
                <a:spLocks noChangeShapeType="1"/>
              </p:cNvSpPr>
              <p:nvPr userDrawn="1"/>
            </p:nvSpPr>
            <p:spPr bwMode="auto">
              <a:xfrm>
                <a:off x="464152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29" name="Line 65">
                <a:extLst>
                  <a:ext uri="{FF2B5EF4-FFF2-40B4-BE49-F238E27FC236}">
                    <a16:creationId xmlns:a16="http://schemas.microsoft.com/office/drawing/2014/main" id="{0F246FB1-7AE4-4FC2-ADF0-AEC7C07561B7}"/>
                  </a:ext>
                </a:extLst>
              </p:cNvPr>
              <p:cNvSpPr>
                <a:spLocks noChangeShapeType="1"/>
              </p:cNvSpPr>
              <p:nvPr userDrawn="1"/>
            </p:nvSpPr>
            <p:spPr bwMode="auto">
              <a:xfrm>
                <a:off x="478551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0" name="Line 66">
                <a:extLst>
                  <a:ext uri="{FF2B5EF4-FFF2-40B4-BE49-F238E27FC236}">
                    <a16:creationId xmlns:a16="http://schemas.microsoft.com/office/drawing/2014/main" id="{F57F2CE7-B513-47B5-9D3D-A274C47CC757}"/>
                  </a:ext>
                </a:extLst>
              </p:cNvPr>
              <p:cNvSpPr>
                <a:spLocks noChangeShapeType="1"/>
              </p:cNvSpPr>
              <p:nvPr userDrawn="1"/>
            </p:nvSpPr>
            <p:spPr bwMode="auto">
              <a:xfrm>
                <a:off x="492950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1" name="Line 67">
                <a:extLst>
                  <a:ext uri="{FF2B5EF4-FFF2-40B4-BE49-F238E27FC236}">
                    <a16:creationId xmlns:a16="http://schemas.microsoft.com/office/drawing/2014/main" id="{9040D867-6020-46C6-8856-42B9EE18A29D}"/>
                  </a:ext>
                </a:extLst>
              </p:cNvPr>
              <p:cNvSpPr>
                <a:spLocks noChangeShapeType="1"/>
              </p:cNvSpPr>
              <p:nvPr userDrawn="1"/>
            </p:nvSpPr>
            <p:spPr bwMode="auto">
              <a:xfrm>
                <a:off x="507349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2" name="Line 68">
                <a:extLst>
                  <a:ext uri="{FF2B5EF4-FFF2-40B4-BE49-F238E27FC236}">
                    <a16:creationId xmlns:a16="http://schemas.microsoft.com/office/drawing/2014/main" id="{F353CD92-5CA1-4C0F-8661-E074AB491295}"/>
                  </a:ext>
                </a:extLst>
              </p:cNvPr>
              <p:cNvSpPr>
                <a:spLocks noChangeShapeType="1"/>
              </p:cNvSpPr>
              <p:nvPr userDrawn="1"/>
            </p:nvSpPr>
            <p:spPr bwMode="auto">
              <a:xfrm>
                <a:off x="521748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3" name="Line 69">
                <a:extLst>
                  <a:ext uri="{FF2B5EF4-FFF2-40B4-BE49-F238E27FC236}">
                    <a16:creationId xmlns:a16="http://schemas.microsoft.com/office/drawing/2014/main" id="{0D038A48-2468-4083-ABDA-2013B92143E0}"/>
                  </a:ext>
                </a:extLst>
              </p:cNvPr>
              <p:cNvSpPr>
                <a:spLocks noChangeShapeType="1"/>
              </p:cNvSpPr>
              <p:nvPr userDrawn="1"/>
            </p:nvSpPr>
            <p:spPr bwMode="auto">
              <a:xfrm>
                <a:off x="536147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4" name="Line 70">
                <a:extLst>
                  <a:ext uri="{FF2B5EF4-FFF2-40B4-BE49-F238E27FC236}">
                    <a16:creationId xmlns:a16="http://schemas.microsoft.com/office/drawing/2014/main" id="{BAF64418-9CE6-467B-8BF0-9E2B368CB22E}"/>
                  </a:ext>
                </a:extLst>
              </p:cNvPr>
              <p:cNvSpPr>
                <a:spLocks noChangeShapeType="1"/>
              </p:cNvSpPr>
              <p:nvPr userDrawn="1"/>
            </p:nvSpPr>
            <p:spPr bwMode="auto">
              <a:xfrm>
                <a:off x="564945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5" name="Line 71">
                <a:extLst>
                  <a:ext uri="{FF2B5EF4-FFF2-40B4-BE49-F238E27FC236}">
                    <a16:creationId xmlns:a16="http://schemas.microsoft.com/office/drawing/2014/main" id="{B08E98E2-2275-4757-AF6A-CEA7367028EB}"/>
                  </a:ext>
                </a:extLst>
              </p:cNvPr>
              <p:cNvSpPr>
                <a:spLocks noChangeShapeType="1"/>
              </p:cNvSpPr>
              <p:nvPr userDrawn="1"/>
            </p:nvSpPr>
            <p:spPr bwMode="auto">
              <a:xfrm>
                <a:off x="579344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6" name="Line 72">
                <a:extLst>
                  <a:ext uri="{FF2B5EF4-FFF2-40B4-BE49-F238E27FC236}">
                    <a16:creationId xmlns:a16="http://schemas.microsoft.com/office/drawing/2014/main" id="{BAF0F2BB-8D3E-4967-B761-CA8A2E97D03B}"/>
                  </a:ext>
                </a:extLst>
              </p:cNvPr>
              <p:cNvSpPr>
                <a:spLocks noChangeShapeType="1"/>
              </p:cNvSpPr>
              <p:nvPr userDrawn="1"/>
            </p:nvSpPr>
            <p:spPr bwMode="auto">
              <a:xfrm>
                <a:off x="593744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7" name="Line 73">
                <a:extLst>
                  <a:ext uri="{FF2B5EF4-FFF2-40B4-BE49-F238E27FC236}">
                    <a16:creationId xmlns:a16="http://schemas.microsoft.com/office/drawing/2014/main" id="{723DDDCA-6CF4-4716-9D83-57D409851449}"/>
                  </a:ext>
                </a:extLst>
              </p:cNvPr>
              <p:cNvSpPr>
                <a:spLocks noChangeShapeType="1"/>
              </p:cNvSpPr>
              <p:nvPr userDrawn="1"/>
            </p:nvSpPr>
            <p:spPr bwMode="auto">
              <a:xfrm>
                <a:off x="608143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8" name="Line 74">
                <a:extLst>
                  <a:ext uri="{FF2B5EF4-FFF2-40B4-BE49-F238E27FC236}">
                    <a16:creationId xmlns:a16="http://schemas.microsoft.com/office/drawing/2014/main" id="{AAEFDC64-D696-421A-A86D-9EB4A4E11CA5}"/>
                  </a:ext>
                </a:extLst>
              </p:cNvPr>
              <p:cNvSpPr>
                <a:spLocks noChangeShapeType="1"/>
              </p:cNvSpPr>
              <p:nvPr userDrawn="1"/>
            </p:nvSpPr>
            <p:spPr bwMode="auto">
              <a:xfrm>
                <a:off x="622542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39" name="Line 75">
                <a:extLst>
                  <a:ext uri="{FF2B5EF4-FFF2-40B4-BE49-F238E27FC236}">
                    <a16:creationId xmlns:a16="http://schemas.microsoft.com/office/drawing/2014/main" id="{18106B5D-9A4D-4E6A-B509-CCFE36E6471B}"/>
                  </a:ext>
                </a:extLst>
              </p:cNvPr>
              <p:cNvSpPr>
                <a:spLocks noChangeShapeType="1"/>
              </p:cNvSpPr>
              <p:nvPr userDrawn="1"/>
            </p:nvSpPr>
            <p:spPr bwMode="auto">
              <a:xfrm>
                <a:off x="636941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0" name="Line 76">
                <a:extLst>
                  <a:ext uri="{FF2B5EF4-FFF2-40B4-BE49-F238E27FC236}">
                    <a16:creationId xmlns:a16="http://schemas.microsoft.com/office/drawing/2014/main" id="{BAFB4B40-3FCF-47E4-9472-C68AA657A83A}"/>
                  </a:ext>
                </a:extLst>
              </p:cNvPr>
              <p:cNvSpPr>
                <a:spLocks noChangeShapeType="1"/>
              </p:cNvSpPr>
              <p:nvPr userDrawn="1"/>
            </p:nvSpPr>
            <p:spPr bwMode="auto">
              <a:xfrm>
                <a:off x="651340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1" name="Line 77">
                <a:extLst>
                  <a:ext uri="{FF2B5EF4-FFF2-40B4-BE49-F238E27FC236}">
                    <a16:creationId xmlns:a16="http://schemas.microsoft.com/office/drawing/2014/main" id="{91AC1E62-A671-457A-B999-A9AD01C32097}"/>
                  </a:ext>
                </a:extLst>
              </p:cNvPr>
              <p:cNvSpPr>
                <a:spLocks noChangeShapeType="1"/>
              </p:cNvSpPr>
              <p:nvPr userDrawn="1"/>
            </p:nvSpPr>
            <p:spPr bwMode="auto">
              <a:xfrm>
                <a:off x="665739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2" name="Line 78">
                <a:extLst>
                  <a:ext uri="{FF2B5EF4-FFF2-40B4-BE49-F238E27FC236}">
                    <a16:creationId xmlns:a16="http://schemas.microsoft.com/office/drawing/2014/main" id="{EEE965B0-C6E6-4518-86CD-63D4B7EBA880}"/>
                  </a:ext>
                </a:extLst>
              </p:cNvPr>
              <p:cNvSpPr>
                <a:spLocks noChangeShapeType="1"/>
              </p:cNvSpPr>
              <p:nvPr userDrawn="1"/>
            </p:nvSpPr>
            <p:spPr bwMode="auto">
              <a:xfrm>
                <a:off x="680138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3" name="Line 79">
                <a:extLst>
                  <a:ext uri="{FF2B5EF4-FFF2-40B4-BE49-F238E27FC236}">
                    <a16:creationId xmlns:a16="http://schemas.microsoft.com/office/drawing/2014/main" id="{24997377-0B31-44D1-B937-DB15718E3166}"/>
                  </a:ext>
                </a:extLst>
              </p:cNvPr>
              <p:cNvSpPr>
                <a:spLocks noChangeShapeType="1"/>
              </p:cNvSpPr>
              <p:nvPr userDrawn="1"/>
            </p:nvSpPr>
            <p:spPr bwMode="auto">
              <a:xfrm>
                <a:off x="694537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4" name="Line 80">
                <a:extLst>
                  <a:ext uri="{FF2B5EF4-FFF2-40B4-BE49-F238E27FC236}">
                    <a16:creationId xmlns:a16="http://schemas.microsoft.com/office/drawing/2014/main" id="{D9108AD2-FE21-4DFA-98C7-9987526429BF}"/>
                  </a:ext>
                </a:extLst>
              </p:cNvPr>
              <p:cNvSpPr>
                <a:spLocks noChangeShapeType="1"/>
              </p:cNvSpPr>
              <p:nvPr userDrawn="1"/>
            </p:nvSpPr>
            <p:spPr bwMode="auto">
              <a:xfrm>
                <a:off x="70893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5" name="Line 81">
                <a:extLst>
                  <a:ext uri="{FF2B5EF4-FFF2-40B4-BE49-F238E27FC236}">
                    <a16:creationId xmlns:a16="http://schemas.microsoft.com/office/drawing/2014/main" id="{1CA5C353-7840-45EE-863A-10C278F5A325}"/>
                  </a:ext>
                </a:extLst>
              </p:cNvPr>
              <p:cNvSpPr>
                <a:spLocks noChangeShapeType="1"/>
              </p:cNvSpPr>
              <p:nvPr userDrawn="1"/>
            </p:nvSpPr>
            <p:spPr bwMode="auto">
              <a:xfrm>
                <a:off x="723335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6" name="Line 82">
                <a:extLst>
                  <a:ext uri="{FF2B5EF4-FFF2-40B4-BE49-F238E27FC236}">
                    <a16:creationId xmlns:a16="http://schemas.microsoft.com/office/drawing/2014/main" id="{26AFC1F5-9DCD-49DE-9CC8-D9D4F6233EF8}"/>
                  </a:ext>
                </a:extLst>
              </p:cNvPr>
              <p:cNvSpPr>
                <a:spLocks noChangeShapeType="1"/>
              </p:cNvSpPr>
              <p:nvPr userDrawn="1"/>
            </p:nvSpPr>
            <p:spPr bwMode="auto">
              <a:xfrm>
                <a:off x="737735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7" name="Line 83">
                <a:extLst>
                  <a:ext uri="{FF2B5EF4-FFF2-40B4-BE49-F238E27FC236}">
                    <a16:creationId xmlns:a16="http://schemas.microsoft.com/office/drawing/2014/main" id="{14B32CED-A602-42D5-A3B1-8FF2269F4501}"/>
                  </a:ext>
                </a:extLst>
              </p:cNvPr>
              <p:cNvSpPr>
                <a:spLocks noChangeShapeType="1"/>
              </p:cNvSpPr>
              <p:nvPr userDrawn="1"/>
            </p:nvSpPr>
            <p:spPr bwMode="auto">
              <a:xfrm>
                <a:off x="752134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8" name="Line 84">
                <a:extLst>
                  <a:ext uri="{FF2B5EF4-FFF2-40B4-BE49-F238E27FC236}">
                    <a16:creationId xmlns:a16="http://schemas.microsoft.com/office/drawing/2014/main" id="{8898D64B-560A-4FE6-A65E-5FDEE2787597}"/>
                  </a:ext>
                </a:extLst>
              </p:cNvPr>
              <p:cNvSpPr>
                <a:spLocks noChangeShapeType="1"/>
              </p:cNvSpPr>
              <p:nvPr userDrawn="1"/>
            </p:nvSpPr>
            <p:spPr bwMode="auto">
              <a:xfrm>
                <a:off x="766533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49" name="Line 85">
                <a:extLst>
                  <a:ext uri="{FF2B5EF4-FFF2-40B4-BE49-F238E27FC236}">
                    <a16:creationId xmlns:a16="http://schemas.microsoft.com/office/drawing/2014/main" id="{DE3EB8DA-494D-48D7-9D5A-041A02840615}"/>
                  </a:ext>
                </a:extLst>
              </p:cNvPr>
              <p:cNvSpPr>
                <a:spLocks noChangeShapeType="1"/>
              </p:cNvSpPr>
              <p:nvPr userDrawn="1"/>
            </p:nvSpPr>
            <p:spPr bwMode="auto">
              <a:xfrm>
                <a:off x="780932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0" name="Line 86">
                <a:extLst>
                  <a:ext uri="{FF2B5EF4-FFF2-40B4-BE49-F238E27FC236}">
                    <a16:creationId xmlns:a16="http://schemas.microsoft.com/office/drawing/2014/main" id="{090115F5-7C62-42C7-915F-569C75B502BF}"/>
                  </a:ext>
                </a:extLst>
              </p:cNvPr>
              <p:cNvSpPr>
                <a:spLocks noChangeShapeType="1"/>
              </p:cNvSpPr>
              <p:nvPr userDrawn="1"/>
            </p:nvSpPr>
            <p:spPr bwMode="auto">
              <a:xfrm>
                <a:off x="795331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1" name="Line 87">
                <a:extLst>
                  <a:ext uri="{FF2B5EF4-FFF2-40B4-BE49-F238E27FC236}">
                    <a16:creationId xmlns:a16="http://schemas.microsoft.com/office/drawing/2014/main" id="{07150042-95BE-4CDF-8FFB-4CB35B404708}"/>
                  </a:ext>
                </a:extLst>
              </p:cNvPr>
              <p:cNvSpPr>
                <a:spLocks noChangeShapeType="1"/>
              </p:cNvSpPr>
              <p:nvPr userDrawn="1"/>
            </p:nvSpPr>
            <p:spPr bwMode="auto">
              <a:xfrm>
                <a:off x="809730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2" name="Line 88">
                <a:extLst>
                  <a:ext uri="{FF2B5EF4-FFF2-40B4-BE49-F238E27FC236}">
                    <a16:creationId xmlns:a16="http://schemas.microsoft.com/office/drawing/2014/main" id="{4D5B66A5-264B-4795-ADBD-502ED4E9C0E0}"/>
                  </a:ext>
                </a:extLst>
              </p:cNvPr>
              <p:cNvSpPr>
                <a:spLocks noChangeShapeType="1"/>
              </p:cNvSpPr>
              <p:nvPr userDrawn="1"/>
            </p:nvSpPr>
            <p:spPr bwMode="auto">
              <a:xfrm>
                <a:off x="824129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3" name="Line 89">
                <a:extLst>
                  <a:ext uri="{FF2B5EF4-FFF2-40B4-BE49-F238E27FC236}">
                    <a16:creationId xmlns:a16="http://schemas.microsoft.com/office/drawing/2014/main" id="{24BF882A-B84D-4511-B50C-111B07E51870}"/>
                  </a:ext>
                </a:extLst>
              </p:cNvPr>
              <p:cNvSpPr>
                <a:spLocks noChangeShapeType="1"/>
              </p:cNvSpPr>
              <p:nvPr userDrawn="1"/>
            </p:nvSpPr>
            <p:spPr bwMode="auto">
              <a:xfrm>
                <a:off x="838528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4" name="Line 90">
                <a:extLst>
                  <a:ext uri="{FF2B5EF4-FFF2-40B4-BE49-F238E27FC236}">
                    <a16:creationId xmlns:a16="http://schemas.microsoft.com/office/drawing/2014/main" id="{E5B34C9D-6C85-473E-B998-6581E2216D0E}"/>
                  </a:ext>
                </a:extLst>
              </p:cNvPr>
              <p:cNvSpPr>
                <a:spLocks noChangeShapeType="1"/>
              </p:cNvSpPr>
              <p:nvPr userDrawn="1"/>
            </p:nvSpPr>
            <p:spPr bwMode="auto">
              <a:xfrm>
                <a:off x="852927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5" name="Line 91">
                <a:extLst>
                  <a:ext uri="{FF2B5EF4-FFF2-40B4-BE49-F238E27FC236}">
                    <a16:creationId xmlns:a16="http://schemas.microsoft.com/office/drawing/2014/main" id="{44595B99-1CD9-464F-88A0-268D2EA0DDAF}"/>
                  </a:ext>
                </a:extLst>
              </p:cNvPr>
              <p:cNvSpPr>
                <a:spLocks noChangeShapeType="1"/>
              </p:cNvSpPr>
              <p:nvPr userDrawn="1"/>
            </p:nvSpPr>
            <p:spPr bwMode="auto">
              <a:xfrm>
                <a:off x="867326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6" name="Line 92">
                <a:extLst>
                  <a:ext uri="{FF2B5EF4-FFF2-40B4-BE49-F238E27FC236}">
                    <a16:creationId xmlns:a16="http://schemas.microsoft.com/office/drawing/2014/main" id="{EF9327C4-BC85-4DF3-9D0C-DF77C23C79C2}"/>
                  </a:ext>
                </a:extLst>
              </p:cNvPr>
              <p:cNvSpPr>
                <a:spLocks noChangeShapeType="1"/>
              </p:cNvSpPr>
              <p:nvPr userDrawn="1"/>
            </p:nvSpPr>
            <p:spPr bwMode="auto">
              <a:xfrm>
                <a:off x="881726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7" name="Line 93">
                <a:extLst>
                  <a:ext uri="{FF2B5EF4-FFF2-40B4-BE49-F238E27FC236}">
                    <a16:creationId xmlns:a16="http://schemas.microsoft.com/office/drawing/2014/main" id="{C52B8491-D39D-4464-9861-2C3197ED8FB1}"/>
                  </a:ext>
                </a:extLst>
              </p:cNvPr>
              <p:cNvSpPr>
                <a:spLocks noChangeShapeType="1"/>
              </p:cNvSpPr>
              <p:nvPr userDrawn="1"/>
            </p:nvSpPr>
            <p:spPr bwMode="auto">
              <a:xfrm>
                <a:off x="896125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8" name="Line 94">
                <a:extLst>
                  <a:ext uri="{FF2B5EF4-FFF2-40B4-BE49-F238E27FC236}">
                    <a16:creationId xmlns:a16="http://schemas.microsoft.com/office/drawing/2014/main" id="{F3C1B3B6-065E-4FA1-924E-4932FA75F3EC}"/>
                  </a:ext>
                </a:extLst>
              </p:cNvPr>
              <p:cNvSpPr>
                <a:spLocks noChangeShapeType="1"/>
              </p:cNvSpPr>
              <p:nvPr userDrawn="1"/>
            </p:nvSpPr>
            <p:spPr bwMode="auto">
              <a:xfrm>
                <a:off x="910524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59" name="Line 95">
                <a:extLst>
                  <a:ext uri="{FF2B5EF4-FFF2-40B4-BE49-F238E27FC236}">
                    <a16:creationId xmlns:a16="http://schemas.microsoft.com/office/drawing/2014/main" id="{30A7F764-5474-4681-ADEE-195CCB1CDA90}"/>
                  </a:ext>
                </a:extLst>
              </p:cNvPr>
              <p:cNvSpPr>
                <a:spLocks noChangeShapeType="1"/>
              </p:cNvSpPr>
              <p:nvPr userDrawn="1"/>
            </p:nvSpPr>
            <p:spPr bwMode="auto">
              <a:xfrm>
                <a:off x="924923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0" name="Line 96">
                <a:extLst>
                  <a:ext uri="{FF2B5EF4-FFF2-40B4-BE49-F238E27FC236}">
                    <a16:creationId xmlns:a16="http://schemas.microsoft.com/office/drawing/2014/main" id="{3B41F62B-F78D-4258-B192-ED82846047B7}"/>
                  </a:ext>
                </a:extLst>
              </p:cNvPr>
              <p:cNvSpPr>
                <a:spLocks noChangeShapeType="1"/>
              </p:cNvSpPr>
              <p:nvPr userDrawn="1"/>
            </p:nvSpPr>
            <p:spPr bwMode="auto">
              <a:xfrm>
                <a:off x="939322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1" name="Line 97">
                <a:extLst>
                  <a:ext uri="{FF2B5EF4-FFF2-40B4-BE49-F238E27FC236}">
                    <a16:creationId xmlns:a16="http://schemas.microsoft.com/office/drawing/2014/main" id="{2DC9E165-C10D-4D83-9EF1-A5082CA9ACAE}"/>
                  </a:ext>
                </a:extLst>
              </p:cNvPr>
              <p:cNvSpPr>
                <a:spLocks noChangeShapeType="1"/>
              </p:cNvSpPr>
              <p:nvPr userDrawn="1"/>
            </p:nvSpPr>
            <p:spPr bwMode="auto">
              <a:xfrm>
                <a:off x="953721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dirty="0"/>
              </a:p>
            </p:txBody>
          </p:sp>
          <p:sp>
            <p:nvSpPr>
              <p:cNvPr id="62" name="Line 98">
                <a:extLst>
                  <a:ext uri="{FF2B5EF4-FFF2-40B4-BE49-F238E27FC236}">
                    <a16:creationId xmlns:a16="http://schemas.microsoft.com/office/drawing/2014/main" id="{4C420AD3-BC41-430F-A995-2E86A183D761}"/>
                  </a:ext>
                </a:extLst>
              </p:cNvPr>
              <p:cNvSpPr>
                <a:spLocks noChangeShapeType="1"/>
              </p:cNvSpPr>
              <p:nvPr userDrawn="1"/>
            </p:nvSpPr>
            <p:spPr bwMode="auto">
              <a:xfrm>
                <a:off x="968120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3" name="Line 99">
                <a:extLst>
                  <a:ext uri="{FF2B5EF4-FFF2-40B4-BE49-F238E27FC236}">
                    <a16:creationId xmlns:a16="http://schemas.microsoft.com/office/drawing/2014/main" id="{7D129CCC-152F-4AB2-AE1B-A27D9C38917B}"/>
                  </a:ext>
                </a:extLst>
              </p:cNvPr>
              <p:cNvSpPr>
                <a:spLocks noChangeShapeType="1"/>
              </p:cNvSpPr>
              <p:nvPr userDrawn="1"/>
            </p:nvSpPr>
            <p:spPr bwMode="auto">
              <a:xfrm>
                <a:off x="11857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4" name="Line 100">
                <a:extLst>
                  <a:ext uri="{FF2B5EF4-FFF2-40B4-BE49-F238E27FC236}">
                    <a16:creationId xmlns:a16="http://schemas.microsoft.com/office/drawing/2014/main" id="{6BA0EE88-775D-4DED-AAA9-0F84326588B0}"/>
                  </a:ext>
                </a:extLst>
              </p:cNvPr>
              <p:cNvSpPr>
                <a:spLocks noChangeShapeType="1"/>
              </p:cNvSpPr>
              <p:nvPr userDrawn="1"/>
            </p:nvSpPr>
            <p:spPr bwMode="auto">
              <a:xfrm>
                <a:off x="982519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5" name="Line 103">
                <a:extLst>
                  <a:ext uri="{FF2B5EF4-FFF2-40B4-BE49-F238E27FC236}">
                    <a16:creationId xmlns:a16="http://schemas.microsoft.com/office/drawing/2014/main" id="{1B7CC1FA-EF48-429B-800A-C666B45F97D7}"/>
                  </a:ext>
                </a:extLst>
              </p:cNvPr>
              <p:cNvSpPr>
                <a:spLocks noChangeShapeType="1"/>
              </p:cNvSpPr>
              <p:nvPr userDrawn="1"/>
            </p:nvSpPr>
            <p:spPr bwMode="auto">
              <a:xfrm>
                <a:off x="5505467" y="613151"/>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6" name="Line 99">
                <a:extLst>
                  <a:ext uri="{FF2B5EF4-FFF2-40B4-BE49-F238E27FC236}">
                    <a16:creationId xmlns:a16="http://schemas.microsoft.com/office/drawing/2014/main" id="{C39D7A7B-875D-43E7-AA15-D0D41D5A20AC}"/>
                  </a:ext>
                </a:extLst>
              </p:cNvPr>
              <p:cNvSpPr>
                <a:spLocks noChangeShapeType="1"/>
              </p:cNvSpPr>
              <p:nvPr userDrawn="1"/>
            </p:nvSpPr>
            <p:spPr bwMode="auto">
              <a:xfrm>
                <a:off x="104174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7" name="Line 99">
                <a:extLst>
                  <a:ext uri="{FF2B5EF4-FFF2-40B4-BE49-F238E27FC236}">
                    <a16:creationId xmlns:a16="http://schemas.microsoft.com/office/drawing/2014/main" id="{4A221A8F-AA8C-429F-99F2-D9ACCFDE2C97}"/>
                  </a:ext>
                </a:extLst>
              </p:cNvPr>
              <p:cNvSpPr>
                <a:spLocks noChangeShapeType="1"/>
              </p:cNvSpPr>
              <p:nvPr userDrawn="1"/>
            </p:nvSpPr>
            <p:spPr bwMode="auto">
              <a:xfrm>
                <a:off x="89775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8" name="Line 100">
                <a:extLst>
                  <a:ext uri="{FF2B5EF4-FFF2-40B4-BE49-F238E27FC236}">
                    <a16:creationId xmlns:a16="http://schemas.microsoft.com/office/drawing/2014/main" id="{1B79F200-A8BA-489D-9E77-C350590CE1E3}"/>
                  </a:ext>
                </a:extLst>
              </p:cNvPr>
              <p:cNvSpPr>
                <a:spLocks noChangeShapeType="1"/>
              </p:cNvSpPr>
              <p:nvPr userDrawn="1"/>
            </p:nvSpPr>
            <p:spPr bwMode="auto">
              <a:xfrm>
                <a:off x="9969199"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69" name="Line 99">
                <a:extLst>
                  <a:ext uri="{FF2B5EF4-FFF2-40B4-BE49-F238E27FC236}">
                    <a16:creationId xmlns:a16="http://schemas.microsoft.com/office/drawing/2014/main" id="{9A9BC62E-DEA8-496F-9E8B-1B999891A049}"/>
                  </a:ext>
                </a:extLst>
              </p:cNvPr>
              <p:cNvSpPr>
                <a:spLocks noChangeShapeType="1"/>
              </p:cNvSpPr>
              <p:nvPr userDrawn="1"/>
            </p:nvSpPr>
            <p:spPr bwMode="auto">
              <a:xfrm>
                <a:off x="321791"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0" name="Line 99">
                <a:extLst>
                  <a:ext uri="{FF2B5EF4-FFF2-40B4-BE49-F238E27FC236}">
                    <a16:creationId xmlns:a16="http://schemas.microsoft.com/office/drawing/2014/main" id="{BC335BF3-4274-4A7A-B852-B31B51C45ABF}"/>
                  </a:ext>
                </a:extLst>
              </p:cNvPr>
              <p:cNvSpPr>
                <a:spLocks noChangeShapeType="1"/>
              </p:cNvSpPr>
              <p:nvPr userDrawn="1"/>
            </p:nvSpPr>
            <p:spPr bwMode="auto">
              <a:xfrm>
                <a:off x="177800"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1" name="Line 99">
                <a:extLst>
                  <a:ext uri="{FF2B5EF4-FFF2-40B4-BE49-F238E27FC236}">
                    <a16:creationId xmlns:a16="http://schemas.microsoft.com/office/drawing/2014/main" id="{940DEF4C-4D14-40D8-A28C-36C47C1FFE43}"/>
                  </a:ext>
                </a:extLst>
              </p:cNvPr>
              <p:cNvSpPr>
                <a:spLocks noChangeShapeType="1"/>
              </p:cNvSpPr>
              <p:nvPr userDrawn="1"/>
            </p:nvSpPr>
            <p:spPr bwMode="auto">
              <a:xfrm>
                <a:off x="609773"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2" name="Line 99">
                <a:extLst>
                  <a:ext uri="{FF2B5EF4-FFF2-40B4-BE49-F238E27FC236}">
                    <a16:creationId xmlns:a16="http://schemas.microsoft.com/office/drawing/2014/main" id="{71D8B819-6FF4-4244-975C-DF2F219F8F3F}"/>
                  </a:ext>
                </a:extLst>
              </p:cNvPr>
              <p:cNvSpPr>
                <a:spLocks noChangeShapeType="1"/>
              </p:cNvSpPr>
              <p:nvPr userDrawn="1"/>
            </p:nvSpPr>
            <p:spPr bwMode="auto">
              <a:xfrm>
                <a:off x="465782"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3" name="Line 99">
                <a:extLst>
                  <a:ext uri="{FF2B5EF4-FFF2-40B4-BE49-F238E27FC236}">
                    <a16:creationId xmlns:a16="http://schemas.microsoft.com/office/drawing/2014/main" id="{29ADFD8F-4616-40E9-BE5A-9A5DDF4C845E}"/>
                  </a:ext>
                </a:extLst>
              </p:cNvPr>
              <p:cNvSpPr>
                <a:spLocks noChangeShapeType="1"/>
              </p:cNvSpPr>
              <p:nvPr userDrawn="1"/>
            </p:nvSpPr>
            <p:spPr bwMode="auto">
              <a:xfrm>
                <a:off x="753764"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4" name="Line 100">
                <a:extLst>
                  <a:ext uri="{FF2B5EF4-FFF2-40B4-BE49-F238E27FC236}">
                    <a16:creationId xmlns:a16="http://schemas.microsoft.com/office/drawing/2014/main" id="{C8F65069-8B3E-410E-BFB0-329AB5A58C49}"/>
                  </a:ext>
                </a:extLst>
              </p:cNvPr>
              <p:cNvSpPr>
                <a:spLocks noChangeShapeType="1"/>
              </p:cNvSpPr>
              <p:nvPr userDrawn="1"/>
            </p:nvSpPr>
            <p:spPr bwMode="auto">
              <a:xfrm>
                <a:off x="10113637"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5" name="Line 100">
                <a:extLst>
                  <a:ext uri="{FF2B5EF4-FFF2-40B4-BE49-F238E27FC236}">
                    <a16:creationId xmlns:a16="http://schemas.microsoft.com/office/drawing/2014/main" id="{3957CFDD-1A24-41AD-AC46-02B96736D4F9}"/>
                  </a:ext>
                </a:extLst>
              </p:cNvPr>
              <p:cNvSpPr>
                <a:spLocks noChangeShapeType="1"/>
              </p:cNvSpPr>
              <p:nvPr userDrawn="1"/>
            </p:nvSpPr>
            <p:spPr bwMode="auto">
              <a:xfrm>
                <a:off x="10258075"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6" name="Line 100">
                <a:extLst>
                  <a:ext uri="{FF2B5EF4-FFF2-40B4-BE49-F238E27FC236}">
                    <a16:creationId xmlns:a16="http://schemas.microsoft.com/office/drawing/2014/main" id="{A64D2D0B-0CD8-4B73-9AA1-49902EB1BFD3}"/>
                  </a:ext>
                </a:extLst>
              </p:cNvPr>
              <p:cNvSpPr>
                <a:spLocks noChangeShapeType="1"/>
              </p:cNvSpPr>
              <p:nvPr userDrawn="1"/>
            </p:nvSpPr>
            <p:spPr bwMode="auto">
              <a:xfrm>
                <a:off x="10402066"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sp>
            <p:nvSpPr>
              <p:cNvPr id="77" name="Line 100">
                <a:extLst>
                  <a:ext uri="{FF2B5EF4-FFF2-40B4-BE49-F238E27FC236}">
                    <a16:creationId xmlns:a16="http://schemas.microsoft.com/office/drawing/2014/main" id="{6AB7AC07-4830-4DE3-B49F-37FAA2CE1C05}"/>
                  </a:ext>
                </a:extLst>
              </p:cNvPr>
              <p:cNvSpPr>
                <a:spLocks noChangeShapeType="1"/>
              </p:cNvSpPr>
              <p:nvPr userDrawn="1"/>
            </p:nvSpPr>
            <p:spPr bwMode="auto">
              <a:xfrm>
                <a:off x="10546068" y="613150"/>
                <a:ext cx="0" cy="6767137"/>
              </a:xfrm>
              <a:prstGeom prst="line">
                <a:avLst/>
              </a:prstGeom>
              <a:noFill/>
              <a:ln w="9525" cap="flat" cmpd="sng" algn="ctr">
                <a:noFill/>
                <a:prstDash val="solid"/>
                <a:round/>
                <a:headEnd type="none" w="med" len="med"/>
                <a:tailEnd type="non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p>
            </p:txBody>
          </p:sp>
        </p:grpSp>
      </p:grpSp>
    </p:spTree>
    <p:extLst>
      <p:ext uri="{BB962C8B-B14F-4D97-AF65-F5344CB8AC3E}">
        <p14:creationId xmlns:p14="http://schemas.microsoft.com/office/powerpoint/2010/main" val="4096977872"/>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txStyles>
    <p:titleStyle>
      <a:lvl1pPr algn="ctr" defTabSz="1007943" rtl="0" eaLnBrk="1" latinLnBrk="0" hangingPunct="1">
        <a:lnSpc>
          <a:spcPct val="90000"/>
        </a:lnSpc>
        <a:spcBef>
          <a:spcPct val="0"/>
        </a:spcBef>
        <a:buNone/>
        <a:defRPr kumimoji="1" sz="4850" kern="1200">
          <a:solidFill>
            <a:schemeClr val="tx1"/>
          </a:solidFill>
          <a:latin typeface="+mj-lt"/>
          <a:ea typeface="+mj-ea"/>
          <a:cs typeface="+mj-cs"/>
        </a:defRPr>
      </a:lvl1pPr>
    </p:titleStyle>
    <p:bodyStyle>
      <a:lvl1pPr marL="0" indent="0" algn="ctr" defTabSz="1007943" rtl="0" eaLnBrk="1" latinLnBrk="0" hangingPunct="1">
        <a:lnSpc>
          <a:spcPct val="90000"/>
        </a:lnSpc>
        <a:spcBef>
          <a:spcPts val="1102"/>
        </a:spcBef>
        <a:buFontTx/>
        <a:buNone/>
        <a:defRPr kumimoji="1" sz="3086" kern="1200">
          <a:solidFill>
            <a:schemeClr val="tx1"/>
          </a:solidFill>
          <a:latin typeface="+mn-lt"/>
          <a:ea typeface="+mn-ea"/>
          <a:cs typeface="+mn-cs"/>
        </a:defRPr>
      </a:lvl1pPr>
      <a:lvl2pPr marL="0" indent="0" algn="l" defTabSz="1007943" rtl="0" eaLnBrk="1" latinLnBrk="0" hangingPunct="1">
        <a:lnSpc>
          <a:spcPct val="90000"/>
        </a:lnSpc>
        <a:spcBef>
          <a:spcPts val="551"/>
        </a:spcBef>
        <a:buFontTx/>
        <a:buNone/>
        <a:defRPr kumimoji="1" sz="2646" kern="1200">
          <a:solidFill>
            <a:schemeClr val="tx1"/>
          </a:solidFill>
          <a:latin typeface="+mn-lt"/>
          <a:ea typeface="+mn-ea"/>
          <a:cs typeface="+mn-cs"/>
        </a:defRPr>
      </a:lvl2pPr>
      <a:lvl3pPr marL="0" indent="0" algn="l" defTabSz="1007943" rtl="0" eaLnBrk="1" latinLnBrk="0" hangingPunct="1">
        <a:lnSpc>
          <a:spcPct val="90000"/>
        </a:lnSpc>
        <a:spcBef>
          <a:spcPts val="551"/>
        </a:spcBef>
        <a:buFontTx/>
        <a:buNone/>
        <a:defRPr kumimoji="1" sz="2205" kern="1200">
          <a:solidFill>
            <a:schemeClr val="tx1"/>
          </a:solidFill>
          <a:latin typeface="+mn-lt"/>
          <a:ea typeface="+mn-ea"/>
          <a:cs typeface="+mn-cs"/>
        </a:defRPr>
      </a:lvl3pPr>
      <a:lvl4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4pPr>
      <a:lvl5pPr marL="0" indent="0" algn="l" defTabSz="1007943" rtl="0" eaLnBrk="1" latinLnBrk="0" hangingPunct="1">
        <a:lnSpc>
          <a:spcPct val="90000"/>
        </a:lnSpc>
        <a:spcBef>
          <a:spcPts val="551"/>
        </a:spcBef>
        <a:buFontTx/>
        <a:buNone/>
        <a:defRPr kumimoji="1"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kumimoji="1" sz="1984" kern="1200">
          <a:solidFill>
            <a:schemeClr val="tx1"/>
          </a:solidFill>
          <a:latin typeface="+mn-lt"/>
          <a:ea typeface="+mn-ea"/>
          <a:cs typeface="+mn-cs"/>
        </a:defRPr>
      </a:lvl9pPr>
    </p:bodyStyle>
    <p:otherStyle>
      <a:defPPr>
        <a:defRPr lang="ja-JP"/>
      </a:defPPr>
      <a:lvl1pPr marL="0" algn="l" defTabSz="1007943" rtl="0" eaLnBrk="1" latinLnBrk="0" hangingPunct="1">
        <a:defRPr kumimoji="1" sz="1984" kern="1200">
          <a:solidFill>
            <a:schemeClr val="tx1"/>
          </a:solidFill>
          <a:latin typeface="+mn-lt"/>
          <a:ea typeface="+mn-ea"/>
          <a:cs typeface="+mn-cs"/>
        </a:defRPr>
      </a:lvl1pPr>
      <a:lvl2pPr marL="503972" algn="l" defTabSz="1007943" rtl="0" eaLnBrk="1" latinLnBrk="0" hangingPunct="1">
        <a:defRPr kumimoji="1" sz="1984" kern="1200">
          <a:solidFill>
            <a:schemeClr val="tx1"/>
          </a:solidFill>
          <a:latin typeface="+mn-lt"/>
          <a:ea typeface="+mn-ea"/>
          <a:cs typeface="+mn-cs"/>
        </a:defRPr>
      </a:lvl2pPr>
      <a:lvl3pPr marL="1007943" algn="l" defTabSz="1007943" rtl="0" eaLnBrk="1" latinLnBrk="0" hangingPunct="1">
        <a:defRPr kumimoji="1" sz="1984" kern="1200">
          <a:solidFill>
            <a:schemeClr val="tx1"/>
          </a:solidFill>
          <a:latin typeface="+mn-lt"/>
          <a:ea typeface="+mn-ea"/>
          <a:cs typeface="+mn-cs"/>
        </a:defRPr>
      </a:lvl3pPr>
      <a:lvl4pPr marL="1511915" algn="l" defTabSz="1007943" rtl="0" eaLnBrk="1" latinLnBrk="0" hangingPunct="1">
        <a:defRPr kumimoji="1" sz="1984" kern="1200">
          <a:solidFill>
            <a:schemeClr val="tx1"/>
          </a:solidFill>
          <a:latin typeface="+mn-lt"/>
          <a:ea typeface="+mn-ea"/>
          <a:cs typeface="+mn-cs"/>
        </a:defRPr>
      </a:lvl4pPr>
      <a:lvl5pPr marL="2015886" algn="l" defTabSz="1007943" rtl="0" eaLnBrk="1" latinLnBrk="0" hangingPunct="1">
        <a:defRPr kumimoji="1" sz="1984" kern="1200">
          <a:solidFill>
            <a:schemeClr val="tx1"/>
          </a:solidFill>
          <a:latin typeface="+mn-lt"/>
          <a:ea typeface="+mn-ea"/>
          <a:cs typeface="+mn-cs"/>
        </a:defRPr>
      </a:lvl5pPr>
      <a:lvl6pPr marL="2519858" algn="l" defTabSz="1007943" rtl="0" eaLnBrk="1" latinLnBrk="0" hangingPunct="1">
        <a:defRPr kumimoji="1" sz="1984" kern="1200">
          <a:solidFill>
            <a:schemeClr val="tx1"/>
          </a:solidFill>
          <a:latin typeface="+mn-lt"/>
          <a:ea typeface="+mn-ea"/>
          <a:cs typeface="+mn-cs"/>
        </a:defRPr>
      </a:lvl6pPr>
      <a:lvl7pPr marL="3023829" algn="l" defTabSz="1007943" rtl="0" eaLnBrk="1" latinLnBrk="0" hangingPunct="1">
        <a:defRPr kumimoji="1" sz="1984" kern="1200">
          <a:solidFill>
            <a:schemeClr val="tx1"/>
          </a:solidFill>
          <a:latin typeface="+mn-lt"/>
          <a:ea typeface="+mn-ea"/>
          <a:cs typeface="+mn-cs"/>
        </a:defRPr>
      </a:lvl7pPr>
      <a:lvl8pPr marL="3527801" algn="l" defTabSz="1007943" rtl="0" eaLnBrk="1" latinLnBrk="0" hangingPunct="1">
        <a:defRPr kumimoji="1" sz="1984" kern="1200">
          <a:solidFill>
            <a:schemeClr val="tx1"/>
          </a:solidFill>
          <a:latin typeface="+mn-lt"/>
          <a:ea typeface="+mn-ea"/>
          <a:cs typeface="+mn-cs"/>
        </a:defRPr>
      </a:lvl8pPr>
      <a:lvl9pPr marL="4031772" algn="l" defTabSz="1007943" rtl="0" eaLnBrk="1" latinLnBrk="0" hangingPunct="1">
        <a:defRPr kumimoji="1" sz="198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367">
          <p15:clr>
            <a:srgbClr val="F26B43"/>
          </p15:clr>
        </p15:guide>
        <p15:guide id="2" orient="horz" pos="2381">
          <p15:clr>
            <a:srgbClr val="F26B43"/>
          </p15:clr>
        </p15:guide>
        <p15:guide id="3" orient="horz" pos="22">
          <p15:clr>
            <a:srgbClr val="F26B43"/>
          </p15:clr>
        </p15:guide>
        <p15:guide id="4" orient="horz" pos="4649">
          <p15:clr>
            <a:srgbClr val="F26B43"/>
          </p15:clr>
        </p15:guide>
        <p15:guide id="5" pos="6633">
          <p15:clr>
            <a:srgbClr val="F26B43"/>
          </p15:clr>
        </p15:guide>
        <p15:guide id="6" pos="102">
          <p15:clr>
            <a:srgbClr val="F26B43"/>
          </p15:clr>
        </p15:guide>
        <p15:guide id="7" orient="horz" pos="703">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chart" Target="../charts/char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4.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hyperlink" Target="https://sciencebasedtargets.org/about-us/governance" TargetMode="External"/><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hyperlink" Target="https://sbtiservices.com/aboutus/governance" TargetMode="External"/><Relationship Id="rId5" Type="http://schemas.openxmlformats.org/officeDocument/2006/relationships/image" Target="../media/image1.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notesSlide" Target="../notesSlides/notesSlide5.xml"/><Relationship Id="rId7" Type="http://schemas.openxmlformats.org/officeDocument/2006/relationships/image" Target="../media/image25.jpeg"/><Relationship Id="rId2" Type="http://schemas.openxmlformats.org/officeDocument/2006/relationships/slideLayout" Target="../slideLayouts/slideLayout4.xml"/><Relationship Id="rId1" Type="http://schemas.openxmlformats.org/officeDocument/2006/relationships/tags" Target="../tags/tag7.xml"/><Relationship Id="rId6" Type="http://schemas.openxmlformats.org/officeDocument/2006/relationships/image" Target="../media/image24.png"/><Relationship Id="rId5" Type="http://schemas.openxmlformats.org/officeDocument/2006/relationships/image" Target="../media/image1.emf"/><Relationship Id="rId10" Type="http://schemas.openxmlformats.org/officeDocument/2006/relationships/image" Target="../media/image28.png"/><Relationship Id="rId4" Type="http://schemas.openxmlformats.org/officeDocument/2006/relationships/oleObject" Target="../embeddings/oleObject5.bin"/><Relationship Id="rId9"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hyperlink" Target="https://sciencebasedtargets.org/target-dashboard"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sciencebasedtargets.org/target-dashboard"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files.sciencebasedtargets.org/production/files/Getting-Started-Guide.pdf?dm=1760464012&amp;_gl=1*1yletvf*_gcl_au*MTM3NTMwNjk5OC4xNzY0MDM3NjUy*_ga*MTY2ODk1ODU3NC4xNzQ3ODkxNTgw*_ga_22VNHNTFT3*czE3NzAxOTY2MTUkbzE0NyRnMCR0MTc3MDE5NjYxNSRqNjAkbDAkaDExMDkxNDY5NzM." TargetMode="External"/><Relationship Id="rId13" Type="http://schemas.openxmlformats.org/officeDocument/2006/relationships/hyperlink" Target="https://docs.sbtiservices.com/resources/TargetValidationServicesOfferings.pdf" TargetMode="External"/><Relationship Id="rId3" Type="http://schemas.openxmlformats.org/officeDocument/2006/relationships/hyperlink" Target="https://files.sciencebasedtargets.org/production/files/SBTi-criteria.pdf" TargetMode="External"/><Relationship Id="rId7" Type="http://schemas.openxmlformats.org/officeDocument/2006/relationships/hyperlink" Target="https://files.sciencebasedtargets.org/production/files/Net-Zero-Standard-Criteria.pdf?dm=1734357634" TargetMode="External"/><Relationship Id="rId12" Type="http://schemas.openxmlformats.org/officeDocument/2006/relationships/hyperlink" Target="https://view.officeapps.live.com/op/view.aspx?src=https%3A%2F%2Fdocs.sbtiservices.com%2Fresources%2FFinancialInstitutionsTargetSubmissionForm.xlsx&amp;wdOrigin=BROWSELINK" TargetMode="External"/><Relationship Id="rId17" Type="http://schemas.openxmlformats.org/officeDocument/2006/relationships/hyperlink" Target="https://www.env.go.jp/earth/ondanka/supply_chain/gvc/index.html" TargetMode="External"/><Relationship Id="rId2" Type="http://schemas.openxmlformats.org/officeDocument/2006/relationships/notesSlide" Target="../notesSlides/notesSlide10.xml"/><Relationship Id="rId16" Type="http://schemas.openxmlformats.org/officeDocument/2006/relationships/hyperlink" Target="https://sbtiservices.com/" TargetMode="External"/><Relationship Id="rId1" Type="http://schemas.openxmlformats.org/officeDocument/2006/relationships/slideLayout" Target="../slideLayouts/slideLayout4.xml"/><Relationship Id="rId6" Type="http://schemas.openxmlformats.org/officeDocument/2006/relationships/hyperlink" Target="https://files.sciencebasedtargets.org/production/files/Financial-Institutions-Net-Zero-Standard.pdf" TargetMode="External"/><Relationship Id="rId11" Type="http://schemas.openxmlformats.org/officeDocument/2006/relationships/hyperlink" Target="https://view.officeapps.live.com/op/view.aspx?src=https%3A%2F%2Ffiles.sciencebasedtargets.org%2Fproduction%2Ffiles%2FNet-Zero-tool.xlsx%3Fdm%3D1765810209%26_gl%3D1*hoasq0*_gcl_au*MTM3NTMwNjk5OC4xNzY0MDM3NjUy*_ga*MTY2ODk1ODU3NC4xNzQ3ODkxNTgw*_ga_22VNHNTFT3*czE3NzAxNzcwMzIkbzE0NiRnMSR0MTc3MDE3NzIyMyRqMjgkbDAkaDIwOTExNzM4MTg.&amp;wdOrigin=BROWSELINK" TargetMode="External"/><Relationship Id="rId5" Type="http://schemas.openxmlformats.org/officeDocument/2006/relationships/hyperlink" Target="https://files.sciencebasedtargets.org/production/files/Net-Zero-Standard.pdf" TargetMode="External"/><Relationship Id="rId15" Type="http://schemas.openxmlformats.org/officeDocument/2006/relationships/hyperlink" Target="https://sciencebasedtargets.org/standards-and-guidance" TargetMode="External"/><Relationship Id="rId10" Type="http://schemas.openxmlformats.org/officeDocument/2006/relationships/hyperlink" Target="https://view.officeapps.live.com/op/view.aspx?src=https%3A%2F%2Ffiles.sciencebasedtargets.org%2Fproduction%2Ffiles%2FSBTi-target-setting-tool.xlsx&amp;wdOrigin=BROWSELINK" TargetMode="External"/><Relationship Id="rId4" Type="http://schemas.openxmlformats.org/officeDocument/2006/relationships/hyperlink" Target="https://files.sciencebasedtargets.org/production/files/Financial-Institutions-Near-Term-Criteria.pdf?dm=1734357672&amp;_gl=1*xvqpl6*_gcl_au*NzIwMzQ3OTE2LjE3NzUwOTE4MzA.*_ga*MTU0MDA4NjUyOS4xNzc1MDkxODMw*_ga_22VNHNTFT3*czE3NzcyNjQxMTckbzIwJGcxJHQxNzc3MjY0MzA5JGoxNSRsMCRoMTA5NzE5Mzk1Mw.." TargetMode="External"/><Relationship Id="rId9" Type="http://schemas.openxmlformats.org/officeDocument/2006/relationships/hyperlink" Target="https://docs.sbtiservices.com/resources/SOPTargetValidation.pdf" TargetMode="External"/><Relationship Id="rId14" Type="http://schemas.openxmlformats.org/officeDocument/2006/relationships/hyperlink" Target="https://sciencebasedtargets.org/resources?tab=technical-development#resour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ECDC26-993F-4A78-8D31-18BE42F37D6C}"/>
              </a:ext>
            </a:extLst>
          </p:cNvPr>
          <p:cNvSpPr>
            <a:spLocks noGrp="1"/>
          </p:cNvSpPr>
          <p:nvPr>
            <p:ph type="title"/>
          </p:nvPr>
        </p:nvSpPr>
        <p:spPr/>
        <p:txBody>
          <a:bodyPr>
            <a:normAutofit fontScale="90000"/>
          </a:bodyPr>
          <a:lstStyle/>
          <a:p>
            <a:r>
              <a:rPr lang="ja-JP" noProof="0" dirty="0"/>
              <a:t>SBT（Science Based Targets）について</a:t>
            </a:r>
            <a:endParaRPr kumimoji="1" lang="ja-JP" sz="2000" noProof="0" dirty="0"/>
          </a:p>
        </p:txBody>
      </p:sp>
      <p:sp>
        <p:nvSpPr>
          <p:cNvPr id="5" name="コンテンツ プレースホルダー 4">
            <a:extLst>
              <a:ext uri="{FF2B5EF4-FFF2-40B4-BE49-F238E27FC236}">
                <a16:creationId xmlns:a16="http://schemas.microsoft.com/office/drawing/2014/main" id="{C7D0EF22-0736-453B-81AA-BA6690C35C21}"/>
              </a:ext>
            </a:extLst>
          </p:cNvPr>
          <p:cNvSpPr>
            <a:spLocks noGrp="1"/>
          </p:cNvSpPr>
          <p:nvPr>
            <p:ph sz="quarter" idx="16"/>
          </p:nvPr>
        </p:nvSpPr>
        <p:spPr>
          <a:xfrm>
            <a:off x="3545906" y="5724053"/>
            <a:ext cx="3600000" cy="288000"/>
          </a:xfrm>
        </p:spPr>
        <p:txBody>
          <a:bodyPr/>
          <a:lstStyle/>
          <a:p>
            <a:r>
              <a:rPr lang="ja-JP" noProof="0" dirty="0"/>
              <a:t>環境省</a:t>
            </a:r>
          </a:p>
        </p:txBody>
      </p:sp>
      <p:sp>
        <p:nvSpPr>
          <p:cNvPr id="6" name="テキスト ボックス 5">
            <a:extLst>
              <a:ext uri="{FF2B5EF4-FFF2-40B4-BE49-F238E27FC236}">
                <a16:creationId xmlns:a16="http://schemas.microsoft.com/office/drawing/2014/main" id="{D5F52FC3-2E01-DF9E-B7A6-BEADBB9F05E3}"/>
              </a:ext>
            </a:extLst>
          </p:cNvPr>
          <p:cNvSpPr txBox="1"/>
          <p:nvPr/>
        </p:nvSpPr>
        <p:spPr>
          <a:xfrm>
            <a:off x="966753" y="4261780"/>
            <a:ext cx="8707758" cy="553998"/>
          </a:xfrm>
          <a:prstGeom prst="rect">
            <a:avLst/>
          </a:prstGeom>
          <a:noFill/>
        </p:spPr>
        <p:txBody>
          <a:bodyPr wrap="square">
            <a:spAutoFit/>
          </a:bodyPr>
          <a:lstStyle/>
          <a:p>
            <a:r>
              <a:rPr lang="ja-JP" sz="1000" noProof="0" dirty="0"/>
              <a:t>《現在、「SBTi Corporate Net-Zero Standard Version 2.0」が公開されています。2027年2月1日から2028年1月31日までの期間においては、Version  1.3.1またはVersion 2.0のいずれかを用いて目標の提出が可能です。2028年2月1日以降は、Version 2.0の適用が義務化されます。本資料は、主に「SBTi Corporate Net-Zero Standard Version 1.3.1」に基づいて作成しています。》</a:t>
            </a:r>
          </a:p>
        </p:txBody>
      </p:sp>
    </p:spTree>
    <p:extLst>
      <p:ext uri="{BB962C8B-B14F-4D97-AF65-F5344CB8AC3E}">
        <p14:creationId xmlns:p14="http://schemas.microsoft.com/office/powerpoint/2010/main" val="26132725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四角形: 角を丸くする 82">
            <a:extLst>
              <a:ext uri="{FF2B5EF4-FFF2-40B4-BE49-F238E27FC236}">
                <a16:creationId xmlns:a16="http://schemas.microsoft.com/office/drawing/2014/main" id="{BF3960A7-F603-B85B-E36D-0E357974763E}"/>
              </a:ext>
            </a:extLst>
          </p:cNvPr>
          <p:cNvSpPr/>
          <p:nvPr/>
        </p:nvSpPr>
        <p:spPr>
          <a:xfrm>
            <a:off x="161925" y="2440066"/>
            <a:ext cx="10367962" cy="1994692"/>
          </a:xfrm>
          <a:prstGeom prst="roundRect">
            <a:avLst>
              <a:gd name="adj" fmla="val 762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p:txBody>
          <a:bodyPr/>
          <a:lstStyle/>
          <a:p>
            <a:r>
              <a:rPr lang="ja-JP" noProof="0" dirty="0"/>
              <a:t>SBT（Science Based Targets）とは？</a:t>
            </a:r>
            <a:endParaRPr kumimoji="1" lang="ja-JP" noProof="0" dirty="0"/>
          </a:p>
        </p:txBody>
      </p:sp>
      <p:sp>
        <p:nvSpPr>
          <p:cNvPr id="3" name="コンテンツ プレースホルダー 2"/>
          <p:cNvSpPr>
            <a:spLocks noGrp="1"/>
          </p:cNvSpPr>
          <p:nvPr>
            <p:ph sz="quarter" idx="12"/>
          </p:nvPr>
        </p:nvSpPr>
        <p:spPr>
          <a:xfrm>
            <a:off x="161925" y="1110920"/>
            <a:ext cx="10367963" cy="1235105"/>
          </a:xfrm>
        </p:spPr>
        <p:txBody>
          <a:bodyPr/>
          <a:lstStyle/>
          <a:p>
            <a:pPr>
              <a:buClr>
                <a:schemeClr val="tx1"/>
              </a:buClr>
            </a:pPr>
            <a:r>
              <a:rPr lang="ja-JP" noProof="0" dirty="0">
                <a:solidFill>
                  <a:sysClr val="windowText" lastClr="000000"/>
                </a:solidFill>
              </a:rPr>
              <a:t>パリ協定が求める基準（気温上昇を産業革命以前に比べて2℃より十分低く保つとともに、1.5℃に抑える努力をする）と整合した、</a:t>
            </a:r>
            <a:r>
              <a:rPr lang="ja-JP" b="1" noProof="0" dirty="0">
                <a:solidFill>
                  <a:srgbClr val="FF0000"/>
                </a:solidFill>
              </a:rPr>
              <a:t>企業が設定する温室効果ガス排出削減目標のこと</a:t>
            </a:r>
            <a:r>
              <a:rPr lang="ja-JP" altLang="en-US" noProof="0" dirty="0"/>
              <a:t>。</a:t>
            </a:r>
            <a:endParaRPr lang="ja-JP" noProof="0" dirty="0"/>
          </a:p>
          <a:p>
            <a:pPr>
              <a:buClr>
                <a:schemeClr val="tx1"/>
              </a:buClr>
            </a:pPr>
            <a:r>
              <a:rPr lang="ja-JP" noProof="0" dirty="0">
                <a:solidFill>
                  <a:sysClr val="windowText" lastClr="000000"/>
                </a:solidFill>
              </a:rPr>
              <a:t>日本は、世界全体のSBT参加企業の約18%を占め、国別で首位となっている</a:t>
            </a:r>
            <a:r>
              <a:rPr lang="ja-JP" altLang="en-US" noProof="0" dirty="0">
                <a:solidFill>
                  <a:sysClr val="windowText" lastClr="000000"/>
                </a:solidFill>
              </a:rPr>
              <a:t>。</a:t>
            </a:r>
            <a:endParaRPr lang="ja-JP" noProof="0" dirty="0">
              <a:solidFill>
                <a:sysClr val="windowText" lastClr="000000"/>
              </a:solidFill>
            </a:endParaRPr>
          </a:p>
        </p:txBody>
      </p:sp>
      <p:pic>
        <p:nvPicPr>
          <p:cNvPr id="7" name="Picture 4" descr="「science based targets logo」の画像検索結果"/>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9217" y="2618876"/>
            <a:ext cx="1978221" cy="111473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グラフ 7">
            <a:extLst>
              <a:ext uri="{FF2B5EF4-FFF2-40B4-BE49-F238E27FC236}">
                <a16:creationId xmlns:a16="http://schemas.microsoft.com/office/drawing/2014/main" id="{64609623-579D-63C2-8F06-FBBFDC5EB1F6}"/>
              </a:ext>
            </a:extLst>
          </p:cNvPr>
          <p:cNvGraphicFramePr/>
          <p:nvPr/>
        </p:nvGraphicFramePr>
        <p:xfrm>
          <a:off x="5347948" y="4659035"/>
          <a:ext cx="4917295" cy="2176995"/>
        </p:xfrm>
        <a:graphic>
          <a:graphicData uri="http://schemas.openxmlformats.org/drawingml/2006/chart">
            <c:chart xmlns:c="http://schemas.openxmlformats.org/drawingml/2006/chart" xmlns:r="http://schemas.openxmlformats.org/officeDocument/2006/relationships" r:id="rId4"/>
          </a:graphicData>
        </a:graphic>
      </p:graphicFrame>
      <p:sp>
        <p:nvSpPr>
          <p:cNvPr id="39" name="テキスト ボックス 38">
            <a:extLst>
              <a:ext uri="{FF2B5EF4-FFF2-40B4-BE49-F238E27FC236}">
                <a16:creationId xmlns:a16="http://schemas.microsoft.com/office/drawing/2014/main" id="{A3698F08-5A58-B28C-79D8-CED67C148674}"/>
              </a:ext>
            </a:extLst>
          </p:cNvPr>
          <p:cNvSpPr txBox="1"/>
          <p:nvPr/>
        </p:nvSpPr>
        <p:spPr>
          <a:xfrm>
            <a:off x="8679580" y="4986010"/>
            <a:ext cx="955577" cy="369332"/>
          </a:xfrm>
          <a:prstGeom prst="rect">
            <a:avLst/>
          </a:prstGeom>
          <a:noFill/>
        </p:spPr>
        <p:txBody>
          <a:bodyPr wrap="square" rtlCol="0">
            <a:spAutoFit/>
          </a:bodyPr>
          <a:lstStyle/>
          <a:p>
            <a:r>
              <a:rPr kumimoji="1" lang="ja-JP" noProof="0" dirty="0">
                <a:solidFill>
                  <a:sysClr val="windowText" lastClr="000000"/>
                </a:solidFill>
              </a:rPr>
              <a:t>約</a:t>
            </a:r>
            <a:r>
              <a:rPr lang="ja-JP" noProof="0" dirty="0">
                <a:solidFill>
                  <a:sysClr val="windowText" lastClr="000000"/>
                </a:solidFill>
              </a:rPr>
              <a:t>18</a:t>
            </a:r>
            <a:r>
              <a:rPr kumimoji="1" lang="ja-JP" noProof="0" dirty="0">
                <a:solidFill>
                  <a:sysClr val="windowText" lastClr="000000"/>
                </a:solidFill>
              </a:rPr>
              <a:t>%</a:t>
            </a:r>
          </a:p>
        </p:txBody>
      </p:sp>
      <p:sp>
        <p:nvSpPr>
          <p:cNvPr id="40" name="テキスト ボックス 39">
            <a:extLst>
              <a:ext uri="{FF2B5EF4-FFF2-40B4-BE49-F238E27FC236}">
                <a16:creationId xmlns:a16="http://schemas.microsoft.com/office/drawing/2014/main" id="{7F10523C-7F47-DF4E-0805-CE883C0E3D10}"/>
              </a:ext>
            </a:extLst>
          </p:cNvPr>
          <p:cNvSpPr txBox="1"/>
          <p:nvPr/>
        </p:nvSpPr>
        <p:spPr>
          <a:xfrm>
            <a:off x="161925" y="6851789"/>
            <a:ext cx="10103318" cy="707886"/>
          </a:xfrm>
          <a:prstGeom prst="rect">
            <a:avLst/>
          </a:prstGeom>
          <a:noFill/>
        </p:spPr>
        <p:txBody>
          <a:bodyPr wrap="square" rtlCol="0">
            <a:spAutoFit/>
          </a:bodyPr>
          <a:lstStyle/>
          <a:p>
            <a:r>
              <a:rPr lang="ja-JP" sz="1000" noProof="0" dirty="0"/>
              <a:t>※1 SBT Net Zeroについては</a:t>
            </a:r>
            <a:r>
              <a:rPr lang="ja-JP" altLang="en-US" sz="1000" noProof="0" dirty="0"/>
              <a:t>詳細資料</a:t>
            </a:r>
            <a:r>
              <a:rPr lang="ja-JP" sz="1000" noProof="0" dirty="0"/>
              <a:t>P</a:t>
            </a:r>
            <a:r>
              <a:rPr lang="en-US" altLang="ja-JP" sz="1000" noProof="0" dirty="0"/>
              <a:t>86</a:t>
            </a:r>
            <a:r>
              <a:rPr lang="ja-JP" sz="1000" noProof="0" dirty="0"/>
              <a:t>を参照</a:t>
            </a:r>
          </a:p>
          <a:p>
            <a:r>
              <a:rPr lang="ja-JP" sz="1000" noProof="0" dirty="0"/>
              <a:t>※2 [出所] SBTi Corporate Net-Zero Standard Version 1.3.1 （https://files.sciencebasedtargets.org/production/files/Net-Zero-Standard.pdf）、SBTi Glossary（https://files.sciencebasedtargets.org/production/files/SBTi-Glossary.pdf）より作成</a:t>
            </a:r>
          </a:p>
          <a:p>
            <a:r>
              <a:rPr lang="ja-JP" sz="1000" noProof="0" dirty="0"/>
              <a:t>※3 Science Based Targetsホームページ　Companies Take Action (http://sciencebasedtargets.org/companies-taking-action/）より作成（2026年8月12日現在）</a:t>
            </a:r>
          </a:p>
        </p:txBody>
      </p:sp>
      <p:pic>
        <p:nvPicPr>
          <p:cNvPr id="77" name="図 76">
            <a:extLst>
              <a:ext uri="{FF2B5EF4-FFF2-40B4-BE49-F238E27FC236}">
                <a16:creationId xmlns:a16="http://schemas.microsoft.com/office/drawing/2014/main" id="{BC19DC45-F77A-74B3-D9A3-FB0F20076766}"/>
              </a:ext>
            </a:extLst>
          </p:cNvPr>
          <p:cNvPicPr>
            <a:picLocks noChangeAspect="1"/>
          </p:cNvPicPr>
          <p:nvPr/>
        </p:nvPicPr>
        <p:blipFill>
          <a:blip r:embed="rId5"/>
          <a:stretch>
            <a:fillRect/>
          </a:stretch>
        </p:blipFill>
        <p:spPr>
          <a:xfrm>
            <a:off x="850826" y="4495064"/>
            <a:ext cx="4254182" cy="2116689"/>
          </a:xfrm>
          <a:prstGeom prst="rect">
            <a:avLst/>
          </a:prstGeom>
        </p:spPr>
      </p:pic>
      <p:sp>
        <p:nvSpPr>
          <p:cNvPr id="78" name="テキスト ボックス 77">
            <a:extLst>
              <a:ext uri="{FF2B5EF4-FFF2-40B4-BE49-F238E27FC236}">
                <a16:creationId xmlns:a16="http://schemas.microsoft.com/office/drawing/2014/main" id="{9F46947B-AE17-8CBE-AF72-F4454CA4B7B3}"/>
              </a:ext>
            </a:extLst>
          </p:cNvPr>
          <p:cNvSpPr txBox="1"/>
          <p:nvPr/>
        </p:nvSpPr>
        <p:spPr>
          <a:xfrm>
            <a:off x="2377438" y="2618876"/>
            <a:ext cx="2968467" cy="1600438"/>
          </a:xfrm>
          <a:prstGeom prst="rect">
            <a:avLst/>
          </a:prstGeom>
          <a:noFill/>
        </p:spPr>
        <p:txBody>
          <a:bodyPr wrap="square" rtlCol="0">
            <a:spAutoFit/>
          </a:bodyPr>
          <a:lstStyle/>
          <a:p>
            <a:pPr marL="285750" indent="-285750">
              <a:buFont typeface="Arial" panose="020B0604020202020204" pitchFamily="34" charset="0"/>
              <a:buChar char="•"/>
            </a:pPr>
            <a:r>
              <a:rPr lang="ja-JP" sz="1400" noProof="0" dirty="0"/>
              <a:t>SBTとは、パリ協定が求める基準と整合した、科学的根拠に基づく企業の温室効果ガス排出削減目標のこと。</a:t>
            </a:r>
          </a:p>
          <a:p>
            <a:pPr marL="285750" indent="-285750">
              <a:buFont typeface="Arial" panose="020B0604020202020204" pitchFamily="34" charset="0"/>
              <a:buChar char="•"/>
            </a:pPr>
            <a:r>
              <a:rPr lang="ja-JP" sz="1400" noProof="0" dirty="0"/>
              <a:t>企業は、Near-term SBT（短期目標）とLong-term SBT（長期目標）等の設定を行う。</a:t>
            </a:r>
            <a:r>
              <a:rPr lang="ja-JP" sz="1400" baseline="30000" noProof="0" dirty="0"/>
              <a:t>※1</a:t>
            </a:r>
          </a:p>
        </p:txBody>
      </p:sp>
      <p:sp>
        <p:nvSpPr>
          <p:cNvPr id="79" name="正方形/長方形 78">
            <a:extLst>
              <a:ext uri="{FF2B5EF4-FFF2-40B4-BE49-F238E27FC236}">
                <a16:creationId xmlns:a16="http://schemas.microsoft.com/office/drawing/2014/main" id="{0B807D21-157C-F870-D8FF-482E74A4E6A4}"/>
              </a:ext>
            </a:extLst>
          </p:cNvPr>
          <p:cNvSpPr/>
          <p:nvPr/>
        </p:nvSpPr>
        <p:spPr>
          <a:xfrm>
            <a:off x="5850956" y="2888575"/>
            <a:ext cx="4515452" cy="4948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lvl="1"/>
            <a:r>
              <a:rPr lang="ja-JP" sz="1400" noProof="0" dirty="0">
                <a:solidFill>
                  <a:schemeClr val="tx1"/>
                </a:solidFill>
                <a:latin typeface="Meiryo UI" panose="020B0604030504040204" pitchFamily="50" charset="-128"/>
                <a:ea typeface="Meiryo UI" panose="020B0604030504040204" pitchFamily="50" charset="-128"/>
              </a:rPr>
              <a:t>1.5℃目標と整合する削減経路に沿った、5～10年を対象期間とする温室効果ガス排出削減目標。</a:t>
            </a:r>
          </a:p>
        </p:txBody>
      </p:sp>
      <p:sp>
        <p:nvSpPr>
          <p:cNvPr id="80" name="テキスト ボックス 79">
            <a:extLst>
              <a:ext uri="{FF2B5EF4-FFF2-40B4-BE49-F238E27FC236}">
                <a16:creationId xmlns:a16="http://schemas.microsoft.com/office/drawing/2014/main" id="{F50558BE-D6AA-FF7F-67C6-053DC18EB9CD}"/>
              </a:ext>
            </a:extLst>
          </p:cNvPr>
          <p:cNvSpPr txBox="1"/>
          <p:nvPr/>
        </p:nvSpPr>
        <p:spPr>
          <a:xfrm>
            <a:off x="1447787" y="6533559"/>
            <a:ext cx="2774521" cy="276999"/>
          </a:xfrm>
          <a:prstGeom prst="rect">
            <a:avLst/>
          </a:prstGeom>
          <a:noFill/>
        </p:spPr>
        <p:txBody>
          <a:bodyPr wrap="square" rtlCol="0">
            <a:spAutoFit/>
          </a:bodyPr>
          <a:lstStyle/>
          <a:p>
            <a:r>
              <a:rPr lang="ja-JP" sz="1200" noProof="0" dirty="0"/>
              <a:t>Near-term SBTとLong-term SBT</a:t>
            </a:r>
            <a:r>
              <a:rPr lang="ja-JP" sz="1200" baseline="30000" noProof="0" dirty="0"/>
              <a:t>※2</a:t>
            </a:r>
          </a:p>
        </p:txBody>
      </p:sp>
      <p:sp>
        <p:nvSpPr>
          <p:cNvPr id="82" name="テキスト ボックス 81">
            <a:extLst>
              <a:ext uri="{FF2B5EF4-FFF2-40B4-BE49-F238E27FC236}">
                <a16:creationId xmlns:a16="http://schemas.microsoft.com/office/drawing/2014/main" id="{892814C9-D1D7-F746-D494-24E10D0A7DD1}"/>
              </a:ext>
            </a:extLst>
          </p:cNvPr>
          <p:cNvSpPr txBox="1"/>
          <p:nvPr/>
        </p:nvSpPr>
        <p:spPr>
          <a:xfrm>
            <a:off x="6448127" y="6473253"/>
            <a:ext cx="3001798" cy="276999"/>
          </a:xfrm>
          <a:prstGeom prst="rect">
            <a:avLst/>
          </a:prstGeom>
          <a:noFill/>
        </p:spPr>
        <p:txBody>
          <a:bodyPr wrap="square">
            <a:spAutoFit/>
          </a:bodyPr>
          <a:lstStyle/>
          <a:p>
            <a:pPr algn="ctr" rtl="0">
              <a:defRPr sz="1400" b="0" i="0" u="none" strike="noStrike" kern="1200" spc="0" baseline="0">
                <a:solidFill>
                  <a:prstClr val="black">
                    <a:lumMod val="65000"/>
                    <a:lumOff val="35000"/>
                  </a:prstClr>
                </a:solidFill>
                <a:latin typeface="+mn-lt"/>
                <a:ea typeface="+mn-ea"/>
                <a:cs typeface="+mn-cs"/>
              </a:defRPr>
            </a:pPr>
            <a:r>
              <a:rPr lang="ja-JP" sz="1200" noProof="0" dirty="0">
                <a:solidFill>
                  <a:sysClr val="windowText" lastClr="000000"/>
                </a:solidFill>
              </a:rPr>
              <a:t>SBT参加企業数（認定取得及びコミット）</a:t>
            </a:r>
            <a:r>
              <a:rPr lang="ja-JP" sz="1200" baseline="30000" noProof="0" dirty="0">
                <a:solidFill>
                  <a:sysClr val="windowText" lastClr="000000"/>
                </a:solidFill>
              </a:rPr>
              <a:t>※3</a:t>
            </a:r>
          </a:p>
        </p:txBody>
      </p:sp>
      <p:sp>
        <p:nvSpPr>
          <p:cNvPr id="86" name="四角形: 角を丸くする 85">
            <a:extLst>
              <a:ext uri="{FF2B5EF4-FFF2-40B4-BE49-F238E27FC236}">
                <a16:creationId xmlns:a16="http://schemas.microsoft.com/office/drawing/2014/main" id="{BDF7F5AB-E54A-1FB4-6C4D-4A8753DADB7B}"/>
              </a:ext>
            </a:extLst>
          </p:cNvPr>
          <p:cNvSpPr/>
          <p:nvPr/>
        </p:nvSpPr>
        <p:spPr>
          <a:xfrm>
            <a:off x="5850956" y="2600296"/>
            <a:ext cx="1395000" cy="25878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noProof="0" dirty="0">
                <a:solidFill>
                  <a:schemeClr val="bg1"/>
                </a:solidFill>
                <a:latin typeface="Meiryo UI" panose="020B0604030504040204" pitchFamily="50" charset="-128"/>
                <a:ea typeface="Meiryo UI" panose="020B0604030504040204" pitchFamily="50" charset="-128"/>
              </a:rPr>
              <a:t>Near-term SBT</a:t>
            </a:r>
          </a:p>
        </p:txBody>
      </p:sp>
      <p:sp>
        <p:nvSpPr>
          <p:cNvPr id="87" name="四角形: 角を丸くする 86">
            <a:extLst>
              <a:ext uri="{FF2B5EF4-FFF2-40B4-BE49-F238E27FC236}">
                <a16:creationId xmlns:a16="http://schemas.microsoft.com/office/drawing/2014/main" id="{6744FDB1-F130-985B-444E-E84B0E9FB3CB}"/>
              </a:ext>
            </a:extLst>
          </p:cNvPr>
          <p:cNvSpPr/>
          <p:nvPr/>
        </p:nvSpPr>
        <p:spPr>
          <a:xfrm>
            <a:off x="5850956" y="3401632"/>
            <a:ext cx="1395000" cy="258786"/>
          </a:xfrm>
          <a:prstGeom prst="round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sz="1400" noProof="0" dirty="0">
                <a:solidFill>
                  <a:schemeClr val="bg1"/>
                </a:solidFill>
                <a:latin typeface="Meiryo UI" panose="020B0604030504040204" pitchFamily="50" charset="-128"/>
                <a:ea typeface="Meiryo UI" panose="020B0604030504040204" pitchFamily="50" charset="-128"/>
              </a:rPr>
              <a:t>Long-term SBT </a:t>
            </a:r>
          </a:p>
        </p:txBody>
      </p:sp>
      <p:sp>
        <p:nvSpPr>
          <p:cNvPr id="89" name="テキスト ボックス 88">
            <a:extLst>
              <a:ext uri="{FF2B5EF4-FFF2-40B4-BE49-F238E27FC236}">
                <a16:creationId xmlns:a16="http://schemas.microsoft.com/office/drawing/2014/main" id="{260555AB-2BA3-186A-42D6-8DABB152CDDE}"/>
              </a:ext>
            </a:extLst>
          </p:cNvPr>
          <p:cNvSpPr txBox="1"/>
          <p:nvPr/>
        </p:nvSpPr>
        <p:spPr>
          <a:xfrm>
            <a:off x="5850955" y="3678631"/>
            <a:ext cx="4515452" cy="738664"/>
          </a:xfrm>
          <a:prstGeom prst="rect">
            <a:avLst/>
          </a:prstGeom>
          <a:noFill/>
        </p:spPr>
        <p:txBody>
          <a:bodyPr wrap="square" lIns="0">
            <a:spAutoFit/>
          </a:bodyPr>
          <a:lstStyle/>
          <a:p>
            <a:pPr marL="0" lvl="1"/>
            <a:r>
              <a:rPr lang="ja-JP" sz="1400" noProof="0" dirty="0">
                <a:solidFill>
                  <a:schemeClr val="tx1"/>
                </a:solidFill>
                <a:latin typeface="Meiryo UI" panose="020B0604030504040204" pitchFamily="50" charset="-128"/>
                <a:ea typeface="Meiryo UI" panose="020B0604030504040204" pitchFamily="50" charset="-128"/>
              </a:rPr>
              <a:t>1.5℃目標と整合する削減経路に沿った、10年以上先を対象期間とする、遅くとも2050年までに達成される温室効果ガス排出削減目標。</a:t>
            </a:r>
          </a:p>
        </p:txBody>
      </p:sp>
    </p:spTree>
    <p:extLst>
      <p:ext uri="{BB962C8B-B14F-4D97-AF65-F5344CB8AC3E}">
        <p14:creationId xmlns:p14="http://schemas.microsoft.com/office/powerpoint/2010/main" val="1039984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吹き出し: 線 (枠付き、強調線付き) 68">
            <a:extLst>
              <a:ext uri="{FF2B5EF4-FFF2-40B4-BE49-F238E27FC236}">
                <a16:creationId xmlns:a16="http://schemas.microsoft.com/office/drawing/2014/main" id="{F55108B0-8A2E-34CA-B92B-7BC97A28FA5E}"/>
              </a:ext>
            </a:extLst>
          </p:cNvPr>
          <p:cNvSpPr/>
          <p:nvPr/>
        </p:nvSpPr>
        <p:spPr>
          <a:xfrm>
            <a:off x="6269382" y="3141012"/>
            <a:ext cx="3355270" cy="1185716"/>
          </a:xfrm>
          <a:prstGeom prst="accentBorderCallout1">
            <a:avLst>
              <a:gd name="adj1" fmla="val 49062"/>
              <a:gd name="adj2" fmla="val -1380"/>
              <a:gd name="adj3" fmla="val 104447"/>
              <a:gd name="adj4" fmla="val -8470"/>
            </a:avLst>
          </a:prstGeom>
          <a:solidFill>
            <a:schemeClr val="accent2">
              <a:lumMod val="20000"/>
              <a:lumOff val="8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r>
              <a:rPr lang="ja-JP" sz="1600" noProof="0" dirty="0">
                <a:solidFill>
                  <a:schemeClr val="tx1"/>
                </a:solidFill>
                <a:latin typeface="Meiryo UI" panose="020B0604030504040204" pitchFamily="50" charset="-128"/>
                <a:ea typeface="Meiryo UI" panose="020B0604030504040204" pitchFamily="50" charset="-128"/>
              </a:rPr>
              <a:t>well‑below2℃水準（Scope3）</a:t>
            </a:r>
          </a:p>
          <a:p>
            <a:pPr marL="285750" indent="-28575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rPr>
              <a:t>削減率　年</a:t>
            </a:r>
            <a:r>
              <a:rPr lang="ja-JP" sz="1600" noProof="0" dirty="0">
                <a:solidFill>
                  <a:schemeClr val="tx1"/>
                </a:solidFill>
                <a:latin typeface="Meiryo UI" panose="020B0604030504040204" pitchFamily="50" charset="-128"/>
                <a:ea typeface="Meiryo UI" panose="020B0604030504040204" pitchFamily="50" charset="-128"/>
              </a:rPr>
              <a:t>2.5</a:t>
            </a:r>
            <a:r>
              <a:rPr kumimoji="1" lang="ja-JP" sz="1600" noProof="0" dirty="0">
                <a:solidFill>
                  <a:schemeClr val="tx1"/>
                </a:solidFill>
                <a:latin typeface="Meiryo UI" panose="020B0604030504040204" pitchFamily="50" charset="-128"/>
                <a:ea typeface="Meiryo UI" panose="020B0604030504040204" pitchFamily="50" charset="-128"/>
              </a:rPr>
              <a:t>%以上</a:t>
            </a:r>
          </a:p>
        </p:txBody>
      </p:sp>
      <p:sp>
        <p:nvSpPr>
          <p:cNvPr id="70" name="吹き出し: 線 (枠付き、強調線付き) 69">
            <a:extLst>
              <a:ext uri="{FF2B5EF4-FFF2-40B4-BE49-F238E27FC236}">
                <a16:creationId xmlns:a16="http://schemas.microsoft.com/office/drawing/2014/main" id="{CB54B787-D0D4-67B8-02B6-C0B78A91965D}"/>
              </a:ext>
            </a:extLst>
          </p:cNvPr>
          <p:cNvSpPr/>
          <p:nvPr/>
        </p:nvSpPr>
        <p:spPr>
          <a:xfrm>
            <a:off x="6269383" y="4436406"/>
            <a:ext cx="3355270" cy="1185717"/>
          </a:xfrm>
          <a:prstGeom prst="accentBorderCallout1">
            <a:avLst>
              <a:gd name="adj1" fmla="val 36790"/>
              <a:gd name="adj2" fmla="val -1466"/>
              <a:gd name="adj3" fmla="val 89197"/>
              <a:gd name="adj4" fmla="val -8221"/>
            </a:avLst>
          </a:prstGeom>
          <a:solidFill>
            <a:schemeClr val="accent6">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0" rIns="0" bIns="0" rtlCol="0" anchor="ctr"/>
          <a:lstStyle/>
          <a:p>
            <a:r>
              <a:rPr lang="ja-JP" sz="1600" noProof="0" dirty="0">
                <a:solidFill>
                  <a:schemeClr val="tx1"/>
                </a:solidFill>
                <a:latin typeface="Meiryo UI" panose="020B0604030504040204" pitchFamily="50" charset="-128"/>
                <a:ea typeface="Meiryo UI" panose="020B0604030504040204" pitchFamily="50" charset="-128"/>
              </a:rPr>
              <a:t>1.5</a:t>
            </a:r>
            <a:r>
              <a:rPr kumimoji="1" lang="ja-JP" sz="1600" noProof="0" dirty="0">
                <a:solidFill>
                  <a:schemeClr val="tx1"/>
                </a:solidFill>
                <a:latin typeface="Meiryo UI" panose="020B0604030504040204" pitchFamily="50" charset="-128"/>
                <a:ea typeface="Meiryo UI" panose="020B0604030504040204" pitchFamily="50" charset="-128"/>
              </a:rPr>
              <a:t>℃水準（</a:t>
            </a:r>
            <a:r>
              <a:rPr lang="ja-JP" sz="1600" noProof="0" dirty="0">
                <a:solidFill>
                  <a:schemeClr val="tx1"/>
                </a:solidFill>
                <a:latin typeface="Meiryo UI" panose="020B0604030504040204" pitchFamily="50" charset="-128"/>
                <a:ea typeface="Meiryo UI" panose="020B0604030504040204" pitchFamily="50" charset="-128"/>
              </a:rPr>
              <a:t>Scope1</a:t>
            </a:r>
            <a:r>
              <a:rPr lang="en-US" altLang="ja-JP" sz="1600" noProof="0" dirty="0">
                <a:solidFill>
                  <a:schemeClr val="tx1"/>
                </a:solidFill>
                <a:latin typeface="Meiryo UI" panose="020B0604030504040204" pitchFamily="50" charset="-128"/>
                <a:ea typeface="Meiryo UI" panose="020B0604030504040204" pitchFamily="50" charset="-128"/>
              </a:rPr>
              <a:t>,</a:t>
            </a:r>
            <a:r>
              <a:rPr lang="ja-JP" sz="1600" noProof="0" dirty="0">
                <a:solidFill>
                  <a:schemeClr val="tx1"/>
                </a:solidFill>
                <a:latin typeface="Meiryo UI" panose="020B0604030504040204" pitchFamily="50" charset="-128"/>
                <a:ea typeface="Meiryo UI" panose="020B0604030504040204" pitchFamily="50" charset="-128"/>
              </a:rPr>
              <a:t>2</a:t>
            </a:r>
            <a:r>
              <a:rPr kumimoji="1" lang="ja-JP" sz="1600" noProof="0" dirty="0">
                <a:solidFill>
                  <a:schemeClr val="tx1"/>
                </a:solidFill>
                <a:latin typeface="Meiryo UI" panose="020B0604030504040204" pitchFamily="50" charset="-128"/>
                <a:ea typeface="Meiryo UI" panose="020B0604030504040204" pitchFamily="50" charset="-128"/>
              </a:rPr>
              <a:t>）</a:t>
            </a:r>
          </a:p>
          <a:p>
            <a:pPr marL="285750" indent="-285750">
              <a:buFont typeface="Arial" panose="020B0604020202020204" pitchFamily="34" charset="0"/>
              <a:buChar char="•"/>
            </a:pPr>
            <a:r>
              <a:rPr kumimoji="1" lang="ja-JP" sz="1600" noProof="0" dirty="0">
                <a:solidFill>
                  <a:schemeClr val="tx1"/>
                </a:solidFill>
                <a:latin typeface="Meiryo UI" panose="020B0604030504040204" pitchFamily="50" charset="-128"/>
                <a:ea typeface="Meiryo UI" panose="020B0604030504040204" pitchFamily="50" charset="-128"/>
              </a:rPr>
              <a:t>削減率　年</a:t>
            </a:r>
            <a:r>
              <a:rPr lang="ja-JP" sz="1600" noProof="0" dirty="0">
                <a:solidFill>
                  <a:schemeClr val="tx1"/>
                </a:solidFill>
                <a:latin typeface="Meiryo UI" panose="020B0604030504040204" pitchFamily="50" charset="-128"/>
                <a:ea typeface="Meiryo UI" panose="020B0604030504040204" pitchFamily="50" charset="-128"/>
              </a:rPr>
              <a:t>4.2</a:t>
            </a:r>
            <a:r>
              <a:rPr kumimoji="1" lang="ja-JP" sz="1600" noProof="0" dirty="0">
                <a:solidFill>
                  <a:schemeClr val="tx1"/>
                </a:solidFill>
                <a:latin typeface="Meiryo UI" panose="020B0604030504040204" pitchFamily="50" charset="-128"/>
                <a:ea typeface="Meiryo UI" panose="020B0604030504040204" pitchFamily="50" charset="-128"/>
              </a:rPr>
              <a:t>%以上</a:t>
            </a:r>
            <a:r>
              <a:rPr kumimoji="1" lang="ja-JP" sz="1600" baseline="30000" noProof="0" dirty="0">
                <a:solidFill>
                  <a:schemeClr val="tx1"/>
                </a:solidFill>
                <a:latin typeface="Meiryo UI" panose="020B0604030504040204" pitchFamily="50" charset="-128"/>
                <a:ea typeface="Meiryo UI" panose="020B0604030504040204" pitchFamily="50" charset="-128"/>
              </a:rPr>
              <a:t>※3</a:t>
            </a:r>
          </a:p>
        </p:txBody>
      </p:sp>
      <p:graphicFrame>
        <p:nvGraphicFramePr>
          <p:cNvPr id="8" name="think-cell data - do not delete" hidden="1">
            <a:extLst>
              <a:ext uri="{FF2B5EF4-FFF2-40B4-BE49-F238E27FC236}">
                <a16:creationId xmlns:a16="http://schemas.microsoft.com/office/drawing/2014/main" id="{409A56B7-D12F-987E-D12C-2C418B9FC23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15" imgH="416" progId="TCLayout.ActiveDocument.1">
                  <p:embed/>
                </p:oleObj>
              </mc:Choice>
              <mc:Fallback>
                <p:oleObj name="think-cellスライド" r:id="rId4" imgW="415" imgH="416" progId="TCLayout.ActiveDocument.1">
                  <p:embed/>
                  <p:pic>
                    <p:nvPicPr>
                      <p:cNvPr id="8" name="think-cell data - do not delete" hidden="1">
                        <a:extLst>
                          <a:ext uri="{FF2B5EF4-FFF2-40B4-BE49-F238E27FC236}">
                            <a16:creationId xmlns:a16="http://schemas.microsoft.com/office/drawing/2014/main" id="{409A56B7-D12F-987E-D12C-2C418B9FC23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p:nvPr>
        </p:nvSpPr>
        <p:spPr/>
        <p:txBody>
          <a:bodyPr vert="horz"/>
          <a:lstStyle/>
          <a:p>
            <a:r>
              <a:rPr kumimoji="1" lang="ja-JP" noProof="0" dirty="0"/>
              <a:t>SBT（Near-term SBT）のイメージ</a:t>
            </a:r>
          </a:p>
        </p:txBody>
      </p:sp>
      <p:sp>
        <p:nvSpPr>
          <p:cNvPr id="3" name="コンテンツ プレースホルダー 2"/>
          <p:cNvSpPr>
            <a:spLocks noGrp="1"/>
          </p:cNvSpPr>
          <p:nvPr>
            <p:ph sz="quarter" idx="12"/>
          </p:nvPr>
        </p:nvSpPr>
        <p:spPr>
          <a:xfrm>
            <a:off x="161925" y="1100034"/>
            <a:ext cx="10367963" cy="1404382"/>
          </a:xfrm>
        </p:spPr>
        <p:txBody>
          <a:bodyPr/>
          <a:lstStyle/>
          <a:p>
            <a:r>
              <a:rPr lang="ja-JP" sz="1800" noProof="0" dirty="0"/>
              <a:t>Near-term SBT</a:t>
            </a:r>
            <a:r>
              <a:rPr lang="ja-JP" sz="1800" baseline="30000" noProof="0" dirty="0"/>
              <a:t>※1</a:t>
            </a:r>
            <a:r>
              <a:rPr lang="ja-JP" sz="1800" noProof="0" dirty="0"/>
              <a:t>は、申請時から5〜10年先を対象とした温室効果ガス削減目標（短期目標）で、原則として</a:t>
            </a:r>
            <a:r>
              <a:rPr lang="ja-JP" altLang="en-US" sz="1800" noProof="0" dirty="0"/>
              <a:t>年</a:t>
            </a:r>
            <a:r>
              <a:rPr lang="ja-JP" noProof="0" dirty="0"/>
              <a:t>4.2%以上</a:t>
            </a:r>
            <a:r>
              <a:rPr lang="ja-JP" baseline="30000" noProof="0" dirty="0"/>
              <a:t>※2※3</a:t>
            </a:r>
            <a:r>
              <a:rPr lang="ja-JP" noProof="0" dirty="0"/>
              <a:t>の削減目標を設定する</a:t>
            </a:r>
            <a:r>
              <a:rPr lang="ja-JP" altLang="en-US" noProof="0" dirty="0"/>
              <a:t>。</a:t>
            </a:r>
            <a:endParaRPr lang="ja-JP" noProof="0" dirty="0"/>
          </a:p>
          <a:p>
            <a:pPr marL="0" indent="0">
              <a:buNone/>
            </a:pPr>
            <a:r>
              <a:rPr lang="ja-JP" sz="1200" noProof="0" dirty="0"/>
              <a:t>　　 ※1 想定気温上昇を産業革命以前に比べて1.5℃に抑えるために必要な水準（下図、</a:t>
            </a:r>
            <a:r>
              <a:rPr lang="ja-JP" altLang="en-US" sz="1200" noProof="0" dirty="0"/>
              <a:t>詳細資料</a:t>
            </a:r>
            <a:r>
              <a:rPr lang="ja-JP" sz="1200" noProof="0" dirty="0"/>
              <a:t>P</a:t>
            </a:r>
            <a:r>
              <a:rPr lang="en-US" altLang="ja-JP" sz="1200" dirty="0"/>
              <a:t>53</a:t>
            </a:r>
            <a:r>
              <a:rPr lang="ja-JP" sz="1200" noProof="0" dirty="0"/>
              <a:t>~</a:t>
            </a:r>
            <a:r>
              <a:rPr lang="en-US" altLang="ja-JP" sz="1200" dirty="0"/>
              <a:t>84</a:t>
            </a:r>
            <a:r>
              <a:rPr lang="ja-JP" sz="1200" noProof="0" dirty="0"/>
              <a:t>参照）</a:t>
            </a:r>
          </a:p>
          <a:p>
            <a:pPr marL="0" indent="0">
              <a:buNone/>
            </a:pPr>
            <a:r>
              <a:rPr lang="ja-JP" sz="1200" noProof="0" dirty="0"/>
              <a:t>　 　※2 本資料中においては、特段の注記のない場合にはSBT=Near-term SBTとして記載する</a:t>
            </a:r>
          </a:p>
        </p:txBody>
      </p:sp>
      <p:sp>
        <p:nvSpPr>
          <p:cNvPr id="32" name="テキスト ボックス 31">
            <a:extLst>
              <a:ext uri="{FF2B5EF4-FFF2-40B4-BE49-F238E27FC236}">
                <a16:creationId xmlns:a16="http://schemas.microsoft.com/office/drawing/2014/main" id="{60DC34CA-A804-C7BD-FD09-6EAE85BEB83A}"/>
              </a:ext>
            </a:extLst>
          </p:cNvPr>
          <p:cNvSpPr txBox="1"/>
          <p:nvPr/>
        </p:nvSpPr>
        <p:spPr>
          <a:xfrm>
            <a:off x="5975615" y="2598529"/>
            <a:ext cx="4474303" cy="307777"/>
          </a:xfrm>
          <a:prstGeom prst="rect">
            <a:avLst/>
          </a:prstGeom>
          <a:noFill/>
          <a:ln>
            <a:solidFill>
              <a:sysClr val="windowText" lastClr="000000"/>
            </a:solidFill>
          </a:ln>
        </p:spPr>
        <p:txBody>
          <a:bodyPr wrap="none" rtlCol="0">
            <a:spAutoFit/>
          </a:bodyPr>
          <a:lstStyle>
            <a:defPPr>
              <a:defRPr lang="ja-JP"/>
            </a:defPPr>
            <a:lvl1pPr algn="ctr">
              <a:defRPr sz="1400">
                <a:latin typeface="+mn-lt"/>
                <a:ea typeface="+mn-ea"/>
              </a:defRPr>
            </a:lvl1pPr>
          </a:lstStyle>
          <a:p>
            <a:pPr lvl="0" fontAlgn="base">
              <a:spcBef>
                <a:spcPct val="0"/>
              </a:spcBef>
              <a:spcAft>
                <a:spcPct val="0"/>
              </a:spcAft>
              <a:defRPr/>
            </a:pPr>
            <a:r>
              <a:rPr kumimoji="0" lang="ja-JP" kern="0" noProof="0" dirty="0">
                <a:solidFill>
                  <a:prstClr val="black"/>
                </a:solidFill>
                <a:latin typeface="Segoe UI"/>
              </a:rPr>
              <a:t>SBTi Corporate Net-Zero Standard Version 1.3.1</a:t>
            </a:r>
            <a:r>
              <a:rPr kumimoji="0" lang="ja-JP" sz="1400" b="0" i="0" u="none" strike="noStrike" kern="0" cap="none" spc="0" normalizeH="0" baseline="0" noProof="0" dirty="0">
                <a:ln>
                  <a:noFill/>
                </a:ln>
                <a:solidFill>
                  <a:prstClr val="black"/>
                </a:solidFill>
                <a:effectLst/>
                <a:uLnTx/>
                <a:uFillTx/>
                <a:latin typeface="Segoe UI"/>
                <a:ea typeface="Meiryo UI"/>
              </a:rPr>
              <a:t>に準拠</a:t>
            </a:r>
          </a:p>
        </p:txBody>
      </p:sp>
      <p:sp>
        <p:nvSpPr>
          <p:cNvPr id="72" name="テキスト ボックス 71">
            <a:extLst>
              <a:ext uri="{FF2B5EF4-FFF2-40B4-BE49-F238E27FC236}">
                <a16:creationId xmlns:a16="http://schemas.microsoft.com/office/drawing/2014/main" id="{025AC729-D1DF-A36E-EC01-D7554A029BCC}"/>
              </a:ext>
            </a:extLst>
          </p:cNvPr>
          <p:cNvSpPr txBox="1"/>
          <p:nvPr/>
        </p:nvSpPr>
        <p:spPr>
          <a:xfrm>
            <a:off x="161925" y="6517956"/>
            <a:ext cx="9994445" cy="1061829"/>
          </a:xfrm>
          <a:prstGeom prst="rect">
            <a:avLst/>
          </a:prstGeom>
          <a:noFill/>
        </p:spPr>
        <p:txBody>
          <a:bodyPr wrap="square">
            <a:spAutoFit/>
          </a:bodyPr>
          <a:lstStyle/>
          <a:p>
            <a:r>
              <a:rPr lang="ja-JP" sz="1050" noProof="0" dirty="0"/>
              <a:t>※3 2026年4月29日にSBTiホームページにて公表された改定では、2050年までのネットゼロ達成及び基準年から目標年までの最低年間削減率の下限を4.2%とすることは維持されつつも、短期目標における排出削減量の算定方法が基準年と目標年を考慮する算定方法に変更された。これにより、2026年・2027年に新たに目標を設定する企業が設定する削減率が過度に厳しくなることを防ぐとともに、今後、削減目標を更新する企業が、過去の削減実績を踏まえた削減計画を立てることができるようになる。なお、従来の削減率の算出方法に基づいて認定された目標は引き続き有効である。</a:t>
            </a:r>
          </a:p>
          <a:p>
            <a:r>
              <a:rPr lang="ja-JP" sz="1050" noProof="0" dirty="0"/>
              <a:t>[出所] SBTi公式ホームページ（https://sciencebasedtargets.org/news/the-sbti-updates-the-absolute-contraction-approach-to-improve-consistency-and-implementation-while-maintaining-net-zero-ambition）</a:t>
            </a:r>
          </a:p>
        </p:txBody>
      </p:sp>
      <p:sp>
        <p:nvSpPr>
          <p:cNvPr id="23" name="正方形/長方形 22">
            <a:extLst>
              <a:ext uri="{FF2B5EF4-FFF2-40B4-BE49-F238E27FC236}">
                <a16:creationId xmlns:a16="http://schemas.microsoft.com/office/drawing/2014/main" id="{DFFAAD16-78DC-92A3-E103-73289F01A3CC}"/>
              </a:ext>
            </a:extLst>
          </p:cNvPr>
          <p:cNvSpPr/>
          <p:nvPr/>
        </p:nvSpPr>
        <p:spPr>
          <a:xfrm>
            <a:off x="3813213" y="4156453"/>
            <a:ext cx="873075" cy="245679"/>
          </a:xfrm>
          <a:prstGeom prst="rect">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8CCE5D44-E3BD-BA68-DC96-B867F2D35771}"/>
              </a:ext>
            </a:extLst>
          </p:cNvPr>
          <p:cNvGrpSpPr/>
          <p:nvPr/>
        </p:nvGrpSpPr>
        <p:grpSpPr>
          <a:xfrm>
            <a:off x="282247" y="2672184"/>
            <a:ext cx="7017671" cy="3874800"/>
            <a:chOff x="282247" y="2672184"/>
            <a:chExt cx="7017671" cy="3874800"/>
          </a:xfrm>
        </p:grpSpPr>
        <p:sp>
          <p:nvSpPr>
            <p:cNvPr id="7" name="直角三角形 6">
              <a:extLst>
                <a:ext uri="{FF2B5EF4-FFF2-40B4-BE49-F238E27FC236}">
                  <a16:creationId xmlns:a16="http://schemas.microsoft.com/office/drawing/2014/main" id="{BEFB298C-51D7-7DA6-19CC-497264DCD0FF}"/>
                </a:ext>
              </a:extLst>
            </p:cNvPr>
            <p:cNvSpPr/>
            <p:nvPr/>
          </p:nvSpPr>
          <p:spPr>
            <a:xfrm>
              <a:off x="3072309" y="4001123"/>
              <a:ext cx="1636487" cy="870323"/>
            </a:xfrm>
            <a:prstGeom prst="rtTriangle">
              <a:avLst/>
            </a:prstGeom>
            <a:solidFill>
              <a:srgbClr val="F29F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10" name="グループ化 9">
              <a:extLst>
                <a:ext uri="{FF2B5EF4-FFF2-40B4-BE49-F238E27FC236}">
                  <a16:creationId xmlns:a16="http://schemas.microsoft.com/office/drawing/2014/main" id="{B232F099-FD26-BDBB-DA0D-539661EF987A}"/>
                </a:ext>
              </a:extLst>
            </p:cNvPr>
            <p:cNvGrpSpPr/>
            <p:nvPr/>
          </p:nvGrpSpPr>
          <p:grpSpPr>
            <a:xfrm>
              <a:off x="282247" y="2672184"/>
              <a:ext cx="7017671" cy="3874800"/>
              <a:chOff x="282247" y="2672184"/>
              <a:chExt cx="7017671" cy="3874800"/>
            </a:xfrm>
          </p:grpSpPr>
          <p:grpSp>
            <p:nvGrpSpPr>
              <p:cNvPr id="38" name="グループ化 37">
                <a:extLst>
                  <a:ext uri="{FF2B5EF4-FFF2-40B4-BE49-F238E27FC236}">
                    <a16:creationId xmlns:a16="http://schemas.microsoft.com/office/drawing/2014/main" id="{9AF42BFC-5DAB-B97E-C1FE-0231B76257BA}"/>
                  </a:ext>
                </a:extLst>
              </p:cNvPr>
              <p:cNvGrpSpPr/>
              <p:nvPr/>
            </p:nvGrpSpPr>
            <p:grpSpPr>
              <a:xfrm>
                <a:off x="282247" y="2672184"/>
                <a:ext cx="7017671" cy="3874800"/>
                <a:chOff x="282247" y="2802762"/>
                <a:chExt cx="7017671" cy="3874800"/>
              </a:xfrm>
            </p:grpSpPr>
            <p:sp>
              <p:nvSpPr>
                <p:cNvPr id="12" name="テキスト ボックス 50">
                  <a:extLst>
                    <a:ext uri="{FF2B5EF4-FFF2-40B4-BE49-F238E27FC236}">
                      <a16:creationId xmlns:a16="http://schemas.microsoft.com/office/drawing/2014/main" id="{A95643FC-DF46-254F-755E-BFC11D5FE40D}"/>
                    </a:ext>
                  </a:extLst>
                </p:cNvPr>
                <p:cNvSpPr txBox="1"/>
                <p:nvPr/>
              </p:nvSpPr>
              <p:spPr>
                <a:xfrm>
                  <a:off x="6910068" y="6104131"/>
                  <a:ext cx="389850" cy="338554"/>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年</a:t>
                  </a:r>
                </a:p>
              </p:txBody>
            </p:sp>
            <p:sp>
              <p:nvSpPr>
                <p:cNvPr id="26" name="テキスト ボックス 17">
                  <a:extLst>
                    <a:ext uri="{FF2B5EF4-FFF2-40B4-BE49-F238E27FC236}">
                      <a16:creationId xmlns:a16="http://schemas.microsoft.com/office/drawing/2014/main" id="{E7CA9ECA-39C0-F9F3-4B4E-47700D8319C8}"/>
                    </a:ext>
                  </a:extLst>
                </p:cNvPr>
                <p:cNvSpPr txBox="1"/>
                <p:nvPr/>
              </p:nvSpPr>
              <p:spPr>
                <a:xfrm>
                  <a:off x="282247" y="2802762"/>
                  <a:ext cx="1784463" cy="307777"/>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4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温室効果ガス排出量</a:t>
                  </a:r>
                </a:p>
              </p:txBody>
            </p:sp>
            <p:sp>
              <p:nvSpPr>
                <p:cNvPr id="30" name="テキスト ボックス 49">
                  <a:extLst>
                    <a:ext uri="{FF2B5EF4-FFF2-40B4-BE49-F238E27FC236}">
                      <a16:creationId xmlns:a16="http://schemas.microsoft.com/office/drawing/2014/main" id="{DD5F0646-4706-5C7D-39D0-53FB98CD8E38}"/>
                    </a:ext>
                  </a:extLst>
                </p:cNvPr>
                <p:cNvSpPr txBox="1"/>
                <p:nvPr/>
              </p:nvSpPr>
              <p:spPr>
                <a:xfrm>
                  <a:off x="1566182" y="6339008"/>
                  <a:ext cx="800219" cy="338554"/>
                </a:xfrm>
                <a:prstGeom prst="rect">
                  <a:avLst/>
                </a:prstGeom>
                <a:no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申請時</a:t>
                  </a:r>
                </a:p>
              </p:txBody>
            </p:sp>
            <p:sp>
              <p:nvSpPr>
                <p:cNvPr id="31" name="テキスト ボックス 51">
                  <a:extLst>
                    <a:ext uri="{FF2B5EF4-FFF2-40B4-BE49-F238E27FC236}">
                      <a16:creationId xmlns:a16="http://schemas.microsoft.com/office/drawing/2014/main" id="{2189A3B8-4C61-6F37-1FF7-07339C0E3BD4}"/>
                    </a:ext>
                  </a:extLst>
                </p:cNvPr>
                <p:cNvSpPr txBox="1"/>
                <p:nvPr/>
              </p:nvSpPr>
              <p:spPr>
                <a:xfrm>
                  <a:off x="3475563" y="6339008"/>
                  <a:ext cx="800219"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目標年</a:t>
                  </a:r>
                </a:p>
              </p:txBody>
            </p:sp>
            <p:sp>
              <p:nvSpPr>
                <p:cNvPr id="34" name="テキスト ボックス 49">
                  <a:extLst>
                    <a:ext uri="{FF2B5EF4-FFF2-40B4-BE49-F238E27FC236}">
                      <a16:creationId xmlns:a16="http://schemas.microsoft.com/office/drawing/2014/main" id="{9000D067-279D-85AA-C70E-EC7464726E8E}"/>
                    </a:ext>
                  </a:extLst>
                </p:cNvPr>
                <p:cNvSpPr txBox="1"/>
                <p:nvPr/>
              </p:nvSpPr>
              <p:spPr>
                <a:xfrm>
                  <a:off x="4295576" y="6339008"/>
                  <a:ext cx="851515"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10年先</a:t>
                  </a:r>
                </a:p>
              </p:txBody>
            </p:sp>
            <p:sp>
              <p:nvSpPr>
                <p:cNvPr id="35" name="テキスト ボックス 49">
                  <a:extLst>
                    <a:ext uri="{FF2B5EF4-FFF2-40B4-BE49-F238E27FC236}">
                      <a16:creationId xmlns:a16="http://schemas.microsoft.com/office/drawing/2014/main" id="{D96522C6-83A9-8599-20B0-9F980F54D87B}"/>
                    </a:ext>
                  </a:extLst>
                </p:cNvPr>
                <p:cNvSpPr txBox="1"/>
                <p:nvPr/>
              </p:nvSpPr>
              <p:spPr>
                <a:xfrm>
                  <a:off x="2698146" y="6339008"/>
                  <a:ext cx="723275" cy="338554"/>
                </a:xfrm>
                <a:prstGeom prst="rect">
                  <a:avLst/>
                </a:prstGeom>
                <a:solidFill>
                  <a:schemeClr val="bg1"/>
                </a:solidFill>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defTabSz="914400"/>
                  <a:r>
                    <a:rPr lang="ja-JP" sz="1600" noProof="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5年先</a:t>
                  </a:r>
                </a:p>
              </p:txBody>
            </p:sp>
            <p:cxnSp>
              <p:nvCxnSpPr>
                <p:cNvPr id="42" name="直線矢印コネクタ 41">
                  <a:extLst>
                    <a:ext uri="{FF2B5EF4-FFF2-40B4-BE49-F238E27FC236}">
                      <a16:creationId xmlns:a16="http://schemas.microsoft.com/office/drawing/2014/main" id="{C4BBDCD4-C93C-D2CB-B659-69A9EF47A9BD}"/>
                    </a:ext>
                  </a:extLst>
                </p:cNvPr>
                <p:cNvCxnSpPr>
                  <a:cxnSpLocks/>
                </p:cNvCxnSpPr>
                <p:nvPr/>
              </p:nvCxnSpPr>
              <p:spPr>
                <a:xfrm flipV="1">
                  <a:off x="1966292" y="2943067"/>
                  <a:ext cx="0" cy="333034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矢印コネクタ 44">
                  <a:extLst>
                    <a:ext uri="{FF2B5EF4-FFF2-40B4-BE49-F238E27FC236}">
                      <a16:creationId xmlns:a16="http://schemas.microsoft.com/office/drawing/2014/main" id="{CB37193A-A6A1-915A-3ADB-0E9E8FE4380F}"/>
                    </a:ext>
                  </a:extLst>
                </p:cNvPr>
                <p:cNvCxnSpPr/>
                <p:nvPr/>
              </p:nvCxnSpPr>
              <p:spPr>
                <a:xfrm>
                  <a:off x="1966292" y="6273408"/>
                  <a:ext cx="488963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78BE6EBA-5C2A-54B9-C059-58FBF912E558}"/>
                    </a:ext>
                  </a:extLst>
                </p:cNvPr>
                <p:cNvCxnSpPr>
                  <a:cxnSpLocks/>
                </p:cNvCxnSpPr>
                <p:nvPr/>
              </p:nvCxnSpPr>
              <p:spPr>
                <a:xfrm>
                  <a:off x="1966291" y="3520736"/>
                  <a:ext cx="3954015" cy="1046248"/>
                </a:xfrm>
                <a:prstGeom prst="line">
                  <a:avLst/>
                </a:prstGeom>
                <a:ln w="38100">
                  <a:solidFill>
                    <a:schemeClr val="tx2"/>
                  </a:solidFill>
                  <a:prstDash val="solid"/>
                </a:ln>
              </p:spPr>
              <p:style>
                <a:lnRef idx="1">
                  <a:schemeClr val="accent1"/>
                </a:lnRef>
                <a:fillRef idx="0">
                  <a:schemeClr val="accent1"/>
                </a:fillRef>
                <a:effectRef idx="0">
                  <a:schemeClr val="accent1"/>
                </a:effectRef>
                <a:fontRef idx="minor">
                  <a:schemeClr val="tx1"/>
                </a:fontRef>
              </p:style>
            </p:cxnSp>
            <p:sp>
              <p:nvSpPr>
                <p:cNvPr id="4" name="正方形/長方形 3">
                  <a:extLst>
                    <a:ext uri="{FF2B5EF4-FFF2-40B4-BE49-F238E27FC236}">
                      <a16:creationId xmlns:a16="http://schemas.microsoft.com/office/drawing/2014/main" id="{18B0BC25-77DA-5C0E-6809-CB6EF0E50E3A}"/>
                    </a:ext>
                  </a:extLst>
                </p:cNvPr>
                <p:cNvSpPr/>
                <p:nvPr/>
              </p:nvSpPr>
              <p:spPr>
                <a:xfrm>
                  <a:off x="3072285" y="4979118"/>
                  <a:ext cx="1621234" cy="1295897"/>
                </a:xfrm>
                <a:prstGeom prst="rect">
                  <a:avLst/>
                </a:prstGeom>
                <a:solidFill>
                  <a:srgbClr val="F29F6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nvGrpSpPr>
                <p:cNvPr id="37" name="グループ化 36">
                  <a:extLst>
                    <a:ext uri="{FF2B5EF4-FFF2-40B4-BE49-F238E27FC236}">
                      <a16:creationId xmlns:a16="http://schemas.microsoft.com/office/drawing/2014/main" id="{C6226F9C-A5D8-DF48-2014-B8820E85F98A}"/>
                    </a:ext>
                  </a:extLst>
                </p:cNvPr>
                <p:cNvGrpSpPr/>
                <p:nvPr/>
              </p:nvGrpSpPr>
              <p:grpSpPr>
                <a:xfrm>
                  <a:off x="3066901" y="3825223"/>
                  <a:ext cx="1801078" cy="1113376"/>
                  <a:chOff x="3066901" y="3825223"/>
                  <a:chExt cx="1801078" cy="1113376"/>
                </a:xfrm>
              </p:grpSpPr>
              <p:sp>
                <p:nvSpPr>
                  <p:cNvPr id="24" name="直角三角形 23">
                    <a:extLst>
                      <a:ext uri="{FF2B5EF4-FFF2-40B4-BE49-F238E27FC236}">
                        <a16:creationId xmlns:a16="http://schemas.microsoft.com/office/drawing/2014/main" id="{FD33F235-A9D6-A2E7-CB61-3876C154DBA5}"/>
                      </a:ext>
                    </a:extLst>
                  </p:cNvPr>
                  <p:cNvSpPr/>
                  <p:nvPr/>
                </p:nvSpPr>
                <p:spPr>
                  <a:xfrm rot="226789">
                    <a:off x="3112330" y="3884245"/>
                    <a:ext cx="1586202" cy="312613"/>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7" name="直角三角形 26">
                    <a:extLst>
                      <a:ext uri="{FF2B5EF4-FFF2-40B4-BE49-F238E27FC236}">
                        <a16:creationId xmlns:a16="http://schemas.microsoft.com/office/drawing/2014/main" id="{C7FEEEAB-17E0-A614-505D-BB3C221849BD}"/>
                      </a:ext>
                    </a:extLst>
                  </p:cNvPr>
                  <p:cNvSpPr/>
                  <p:nvPr/>
                </p:nvSpPr>
                <p:spPr>
                  <a:xfrm rot="12465229" flipV="1">
                    <a:off x="3137215" y="3850186"/>
                    <a:ext cx="1494021" cy="657444"/>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8" name="直角三角形 27">
                    <a:extLst>
                      <a:ext uri="{FF2B5EF4-FFF2-40B4-BE49-F238E27FC236}">
                        <a16:creationId xmlns:a16="http://schemas.microsoft.com/office/drawing/2014/main" id="{8B353D93-0959-1659-F212-D7EFC1C518D6}"/>
                      </a:ext>
                    </a:extLst>
                  </p:cNvPr>
                  <p:cNvSpPr/>
                  <p:nvPr/>
                </p:nvSpPr>
                <p:spPr>
                  <a:xfrm rot="17902299" flipV="1">
                    <a:off x="4360375" y="4430995"/>
                    <a:ext cx="662210" cy="352998"/>
                  </a:xfrm>
                  <a:prstGeom prst="rtTriangle">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29" name="正方形/長方形 28">
                    <a:extLst>
                      <a:ext uri="{FF2B5EF4-FFF2-40B4-BE49-F238E27FC236}">
                        <a16:creationId xmlns:a16="http://schemas.microsoft.com/office/drawing/2014/main" id="{0CA48275-E43D-6929-1231-6924D1DB9E78}"/>
                      </a:ext>
                    </a:extLst>
                  </p:cNvPr>
                  <p:cNvSpPr/>
                  <p:nvPr/>
                </p:nvSpPr>
                <p:spPr>
                  <a:xfrm>
                    <a:off x="3066901" y="3825223"/>
                    <a:ext cx="94887" cy="293080"/>
                  </a:xfrm>
                  <a:prstGeom prst="rect">
                    <a:avLst/>
                  </a:prstGeom>
                  <a:solidFill>
                    <a:srgbClr val="009C89"/>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grpSp>
            <p:cxnSp>
              <p:nvCxnSpPr>
                <p:cNvPr id="47" name="直線コネクタ 46">
                  <a:extLst>
                    <a:ext uri="{FF2B5EF4-FFF2-40B4-BE49-F238E27FC236}">
                      <a16:creationId xmlns:a16="http://schemas.microsoft.com/office/drawing/2014/main" id="{BD7BE693-C962-83BC-B1CD-1EB989703448}"/>
                    </a:ext>
                  </a:extLst>
                </p:cNvPr>
                <p:cNvCxnSpPr>
                  <a:cxnSpLocks/>
                </p:cNvCxnSpPr>
                <p:nvPr/>
              </p:nvCxnSpPr>
              <p:spPr>
                <a:xfrm>
                  <a:off x="1966290" y="3536086"/>
                  <a:ext cx="4004196" cy="2125262"/>
                </a:xfrm>
                <a:prstGeom prst="line">
                  <a:avLst/>
                </a:prstGeom>
                <a:ln w="38100">
                  <a:solidFill>
                    <a:schemeClr val="accent6"/>
                  </a:solidFill>
                  <a:prstDash val="solid"/>
                </a:ln>
              </p:spPr>
              <p:style>
                <a:lnRef idx="1">
                  <a:schemeClr val="accent1"/>
                </a:lnRef>
                <a:fillRef idx="0">
                  <a:schemeClr val="accent1"/>
                </a:fillRef>
                <a:effectRef idx="0">
                  <a:schemeClr val="accent1"/>
                </a:effectRef>
                <a:fontRef idx="minor">
                  <a:schemeClr val="tx1"/>
                </a:fontRef>
              </p:style>
            </p:cxnSp>
            <p:cxnSp>
              <p:nvCxnSpPr>
                <p:cNvPr id="74" name="直線コネクタ 73">
                  <a:extLst>
                    <a:ext uri="{FF2B5EF4-FFF2-40B4-BE49-F238E27FC236}">
                      <a16:creationId xmlns:a16="http://schemas.microsoft.com/office/drawing/2014/main" id="{3A104748-4514-E41B-F584-CE53482558BB}"/>
                    </a:ext>
                  </a:extLst>
                </p:cNvPr>
                <p:cNvCxnSpPr>
                  <a:cxnSpLocks/>
                </p:cNvCxnSpPr>
                <p:nvPr/>
              </p:nvCxnSpPr>
              <p:spPr>
                <a:xfrm>
                  <a:off x="3064494" y="3825223"/>
                  <a:ext cx="0" cy="244481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6" name="直線コネクタ 75">
                  <a:extLst>
                    <a:ext uri="{FF2B5EF4-FFF2-40B4-BE49-F238E27FC236}">
                      <a16:creationId xmlns:a16="http://schemas.microsoft.com/office/drawing/2014/main" id="{53E5CF95-82D5-D133-84D4-3F8134597C10}"/>
                    </a:ext>
                  </a:extLst>
                </p:cNvPr>
                <p:cNvCxnSpPr>
                  <a:cxnSpLocks/>
                </p:cNvCxnSpPr>
                <p:nvPr/>
              </p:nvCxnSpPr>
              <p:spPr>
                <a:xfrm>
                  <a:off x="4702283" y="4294921"/>
                  <a:ext cx="0" cy="1978487"/>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39" name="直線矢印コネクタ 38">
                <a:extLst>
                  <a:ext uri="{FF2B5EF4-FFF2-40B4-BE49-F238E27FC236}">
                    <a16:creationId xmlns:a16="http://schemas.microsoft.com/office/drawing/2014/main" id="{3C8090CB-C126-3173-53AE-B6FD46D59510}"/>
                  </a:ext>
                </a:extLst>
              </p:cNvPr>
              <p:cNvCxnSpPr/>
              <p:nvPr/>
            </p:nvCxnSpPr>
            <p:spPr>
              <a:xfrm>
                <a:off x="3813213" y="3876310"/>
                <a:ext cx="0" cy="483827"/>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cxnSp>
            <p:nvCxnSpPr>
              <p:cNvPr id="40" name="直線矢印コネクタ 39">
                <a:extLst>
                  <a:ext uri="{FF2B5EF4-FFF2-40B4-BE49-F238E27FC236}">
                    <a16:creationId xmlns:a16="http://schemas.microsoft.com/office/drawing/2014/main" id="{250E9391-4932-586D-8E71-A3DA5E3D1725}"/>
                  </a:ext>
                </a:extLst>
              </p:cNvPr>
              <p:cNvCxnSpPr>
                <a:cxnSpLocks/>
              </p:cNvCxnSpPr>
              <p:nvPr/>
            </p:nvCxnSpPr>
            <p:spPr>
              <a:xfrm>
                <a:off x="3813213" y="4387618"/>
                <a:ext cx="0" cy="1760400"/>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grpSp>
      </p:grpSp>
    </p:spTree>
    <p:extLst>
      <p:ext uri="{BB962C8B-B14F-4D97-AF65-F5344CB8AC3E}">
        <p14:creationId xmlns:p14="http://schemas.microsoft.com/office/powerpoint/2010/main" val="2462698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SBT Net-Zero</a:t>
            </a:r>
            <a:r>
              <a:rPr lang="ja-JP" altLang="en-US"/>
              <a:t>とは？</a:t>
            </a:r>
            <a:r>
              <a:rPr kumimoji="1" lang="en-US" altLang="ja-JP" dirty="0"/>
              <a:t> </a:t>
            </a:r>
            <a:endParaRPr kumimoji="1" lang="ja-JP" altLang="en-US"/>
          </a:p>
        </p:txBody>
      </p:sp>
      <p:sp>
        <p:nvSpPr>
          <p:cNvPr id="3" name="コンテンツ プレースホルダー 2"/>
          <p:cNvSpPr>
            <a:spLocks noGrp="1"/>
          </p:cNvSpPr>
          <p:nvPr>
            <p:ph sz="quarter" idx="12"/>
          </p:nvPr>
        </p:nvSpPr>
        <p:spPr>
          <a:xfrm>
            <a:off x="161925" y="1110920"/>
            <a:ext cx="10367963" cy="1235105"/>
          </a:xfrm>
        </p:spPr>
        <p:txBody>
          <a:bodyPr/>
          <a:lstStyle/>
          <a:p>
            <a:r>
              <a:rPr lang="en-US" altLang="ja-JP" dirty="0"/>
              <a:t>SBT Net-Zero</a:t>
            </a:r>
            <a:r>
              <a:rPr lang="ja-JP" altLang="en-US" dirty="0"/>
              <a:t>とは、</a:t>
            </a:r>
            <a:r>
              <a:rPr lang="en-US" altLang="ja-JP" dirty="0"/>
              <a:t>SBTi</a:t>
            </a:r>
            <a:r>
              <a:rPr lang="ja-JP" altLang="en-US" dirty="0"/>
              <a:t>におけるネットゼロの考え方のこと。</a:t>
            </a:r>
          </a:p>
          <a:p>
            <a:r>
              <a:rPr lang="en-US" altLang="ja-JP" dirty="0"/>
              <a:t>SBT Net-Zero</a:t>
            </a:r>
            <a:r>
              <a:rPr lang="ja-JP" altLang="en-US" dirty="0"/>
              <a:t>では</a:t>
            </a:r>
            <a:r>
              <a:rPr lang="en-US" altLang="ja-JP" dirty="0"/>
              <a:t>1.5℃</a:t>
            </a:r>
            <a:r>
              <a:rPr lang="ja-JP" altLang="en-US" dirty="0"/>
              <a:t>水準の削減目標を設定（</a:t>
            </a:r>
            <a:r>
              <a:rPr lang="en-US" altLang="ja-JP" dirty="0"/>
              <a:t>Near-term SBT</a:t>
            </a:r>
            <a:r>
              <a:rPr lang="ja-JP" altLang="en-US" dirty="0"/>
              <a:t>、</a:t>
            </a:r>
            <a:r>
              <a:rPr lang="en-US" altLang="ja-JP" dirty="0"/>
              <a:t>Long-term SBT</a:t>
            </a:r>
            <a:r>
              <a:rPr lang="ja-JP" altLang="en-US" dirty="0"/>
              <a:t>）し、残余排出量と炭素除去を釣り合わせること（</a:t>
            </a:r>
            <a:r>
              <a:rPr lang="en-US" altLang="ja-JP" dirty="0"/>
              <a:t>Neutralization</a:t>
            </a:r>
            <a:r>
              <a:rPr lang="ja-JP" altLang="en-US" dirty="0"/>
              <a:t>）が求められる。</a:t>
            </a:r>
          </a:p>
        </p:txBody>
      </p:sp>
      <p:sp>
        <p:nvSpPr>
          <p:cNvPr id="52" name="テキスト ボックス 51"/>
          <p:cNvSpPr txBox="1"/>
          <p:nvPr/>
        </p:nvSpPr>
        <p:spPr>
          <a:xfrm>
            <a:off x="6457939" y="2532969"/>
            <a:ext cx="4071949" cy="287771"/>
          </a:xfrm>
          <a:prstGeom prst="rect">
            <a:avLst/>
          </a:prstGeom>
          <a:noFill/>
          <a:ln>
            <a:solidFill>
              <a:sysClr val="windowText" lastClr="000000"/>
            </a:solidFill>
          </a:ln>
        </p:spPr>
        <p:txBody>
          <a:bodyPr wrap="none" rtlCol="0">
            <a:spAutoFit/>
          </a:bodyPr>
          <a:lstStyle>
            <a:defPPr>
              <a:defRPr lang="ja-JP"/>
            </a:defPPr>
            <a:lvl1pPr algn="ctr">
              <a:defRPr sz="1400">
                <a:latin typeface="+mn-lt"/>
                <a:ea typeface="+mn-ea"/>
              </a:defRPr>
            </a:lvl1pPr>
          </a:lstStyle>
          <a:p>
            <a:pPr lvl="0" fontAlgn="base">
              <a:spcBef>
                <a:spcPct val="0"/>
              </a:spcBef>
              <a:spcAft>
                <a:spcPct val="0"/>
              </a:spcAft>
              <a:defRPr/>
            </a:pPr>
            <a:r>
              <a:rPr kumimoji="0" lang="en-US" altLang="ja-JP" sz="1270" kern="0" dirty="0">
                <a:solidFill>
                  <a:prstClr val="black"/>
                </a:solidFill>
                <a:latin typeface="Segoe UI"/>
              </a:rPr>
              <a:t>SBTi Corporate Net-Zero Standard Version </a:t>
            </a:r>
            <a:r>
              <a:rPr kumimoji="0" lang="en-US" altLang="ja-JP" sz="1270" kern="0" dirty="0">
                <a:solidFill>
                  <a:prstClr val="black"/>
                </a:solidFill>
                <a:latin typeface="Segoe UI"/>
                <a:ea typeface="Meiryo UI"/>
              </a:rPr>
              <a:t>1.3.1</a:t>
            </a:r>
            <a:r>
              <a:rPr kumimoji="0" lang="ja-JP" altLang="en-US" sz="1270" kern="0" dirty="0">
                <a:solidFill>
                  <a:prstClr val="black"/>
                </a:solidFill>
                <a:latin typeface="Segoe UI"/>
                <a:ea typeface="Meiryo UI"/>
              </a:rPr>
              <a:t>に準拠</a:t>
            </a:r>
          </a:p>
        </p:txBody>
      </p:sp>
      <p:sp>
        <p:nvSpPr>
          <p:cNvPr id="92" name="フリーフォーム 91"/>
          <p:cNvSpPr/>
          <p:nvPr/>
        </p:nvSpPr>
        <p:spPr>
          <a:xfrm>
            <a:off x="1889420" y="5916305"/>
            <a:ext cx="4639198" cy="1280160"/>
          </a:xfrm>
          <a:custGeom>
            <a:avLst/>
            <a:gdLst>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328416 w 4681728"/>
              <a:gd name="connsiteY16" fmla="*/ 804672 h 1280160"/>
              <a:gd name="connsiteX17" fmla="*/ 3410712 w 4681728"/>
              <a:gd name="connsiteY17" fmla="*/ 758952 h 1280160"/>
              <a:gd name="connsiteX18" fmla="*/ 3419856 w 4681728"/>
              <a:gd name="connsiteY18" fmla="*/ 731520 h 1280160"/>
              <a:gd name="connsiteX19" fmla="*/ 3483864 w 4681728"/>
              <a:gd name="connsiteY19" fmla="*/ 694944 h 1280160"/>
              <a:gd name="connsiteX20" fmla="*/ 3511296 w 4681728"/>
              <a:gd name="connsiteY20" fmla="*/ 676656 h 1280160"/>
              <a:gd name="connsiteX21" fmla="*/ 3611880 w 4681728"/>
              <a:gd name="connsiteY21" fmla="*/ 640080 h 1280160"/>
              <a:gd name="connsiteX22" fmla="*/ 3639312 w 4681728"/>
              <a:gd name="connsiteY22" fmla="*/ 630936 h 1280160"/>
              <a:gd name="connsiteX23" fmla="*/ 3712464 w 4681728"/>
              <a:gd name="connsiteY23" fmla="*/ 612648 h 1280160"/>
              <a:gd name="connsiteX24" fmla="*/ 3739896 w 4681728"/>
              <a:gd name="connsiteY24" fmla="*/ 594360 h 1280160"/>
              <a:gd name="connsiteX25" fmla="*/ 3767328 w 4681728"/>
              <a:gd name="connsiteY25" fmla="*/ 566928 h 1280160"/>
              <a:gd name="connsiteX26" fmla="*/ 3813048 w 4681728"/>
              <a:gd name="connsiteY26" fmla="*/ 557784 h 1280160"/>
              <a:gd name="connsiteX27" fmla="*/ 3922776 w 4681728"/>
              <a:gd name="connsiteY27" fmla="*/ 539496 h 1280160"/>
              <a:gd name="connsiteX28" fmla="*/ 3995928 w 4681728"/>
              <a:gd name="connsiteY28" fmla="*/ 512064 h 1280160"/>
              <a:gd name="connsiteX29" fmla="*/ 4032504 w 4681728"/>
              <a:gd name="connsiteY29" fmla="*/ 493776 h 1280160"/>
              <a:gd name="connsiteX30" fmla="*/ 4078224 w 4681728"/>
              <a:gd name="connsiteY30" fmla="*/ 484632 h 1280160"/>
              <a:gd name="connsiteX31" fmla="*/ 4114800 w 4681728"/>
              <a:gd name="connsiteY31" fmla="*/ 475488 h 1280160"/>
              <a:gd name="connsiteX32" fmla="*/ 4169664 w 4681728"/>
              <a:gd name="connsiteY32" fmla="*/ 438912 h 1280160"/>
              <a:gd name="connsiteX33" fmla="*/ 4251960 w 4681728"/>
              <a:gd name="connsiteY33" fmla="*/ 411480 h 1280160"/>
              <a:gd name="connsiteX34" fmla="*/ 4279392 w 4681728"/>
              <a:gd name="connsiteY34" fmla="*/ 402336 h 1280160"/>
              <a:gd name="connsiteX35" fmla="*/ 4361688 w 4681728"/>
              <a:gd name="connsiteY35" fmla="*/ 384048 h 1280160"/>
              <a:gd name="connsiteX36" fmla="*/ 4443984 w 4681728"/>
              <a:gd name="connsiteY36" fmla="*/ 356616 h 1280160"/>
              <a:gd name="connsiteX37" fmla="*/ 4471416 w 4681728"/>
              <a:gd name="connsiteY37" fmla="*/ 347472 h 1280160"/>
              <a:gd name="connsiteX38" fmla="*/ 4626864 w 4681728"/>
              <a:gd name="connsiteY38" fmla="*/ 329184 h 1280160"/>
              <a:gd name="connsiteX39" fmla="*/ 4636008 w 4681728"/>
              <a:gd name="connsiteY39" fmla="*/ 301752 h 1280160"/>
              <a:gd name="connsiteX40" fmla="*/ 4681728 w 4681728"/>
              <a:gd name="connsiteY40" fmla="*/ 292608 h 1280160"/>
              <a:gd name="connsiteX41" fmla="*/ 4654296 w 4681728"/>
              <a:gd name="connsiteY41" fmla="*/ 0 h 1280160"/>
              <a:gd name="connsiteX42" fmla="*/ 0 w 4681728"/>
              <a:gd name="connsiteY4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511296 w 4681728"/>
              <a:gd name="connsiteY19" fmla="*/ 676656 h 1280160"/>
              <a:gd name="connsiteX20" fmla="*/ 3611880 w 4681728"/>
              <a:gd name="connsiteY20" fmla="*/ 640080 h 1280160"/>
              <a:gd name="connsiteX21" fmla="*/ 3639312 w 4681728"/>
              <a:gd name="connsiteY21" fmla="*/ 630936 h 1280160"/>
              <a:gd name="connsiteX22" fmla="*/ 3712464 w 4681728"/>
              <a:gd name="connsiteY22" fmla="*/ 612648 h 1280160"/>
              <a:gd name="connsiteX23" fmla="*/ 3739896 w 4681728"/>
              <a:gd name="connsiteY23" fmla="*/ 594360 h 1280160"/>
              <a:gd name="connsiteX24" fmla="*/ 3767328 w 4681728"/>
              <a:gd name="connsiteY24" fmla="*/ 566928 h 1280160"/>
              <a:gd name="connsiteX25" fmla="*/ 3813048 w 4681728"/>
              <a:gd name="connsiteY25" fmla="*/ 557784 h 1280160"/>
              <a:gd name="connsiteX26" fmla="*/ 3922776 w 4681728"/>
              <a:gd name="connsiteY26" fmla="*/ 539496 h 1280160"/>
              <a:gd name="connsiteX27" fmla="*/ 3995928 w 4681728"/>
              <a:gd name="connsiteY27" fmla="*/ 512064 h 1280160"/>
              <a:gd name="connsiteX28" fmla="*/ 4032504 w 4681728"/>
              <a:gd name="connsiteY28" fmla="*/ 493776 h 1280160"/>
              <a:gd name="connsiteX29" fmla="*/ 4078224 w 4681728"/>
              <a:gd name="connsiteY29" fmla="*/ 484632 h 1280160"/>
              <a:gd name="connsiteX30" fmla="*/ 4114800 w 4681728"/>
              <a:gd name="connsiteY30" fmla="*/ 475488 h 1280160"/>
              <a:gd name="connsiteX31" fmla="*/ 4169664 w 4681728"/>
              <a:gd name="connsiteY31" fmla="*/ 438912 h 1280160"/>
              <a:gd name="connsiteX32" fmla="*/ 4251960 w 4681728"/>
              <a:gd name="connsiteY32" fmla="*/ 411480 h 1280160"/>
              <a:gd name="connsiteX33" fmla="*/ 4279392 w 4681728"/>
              <a:gd name="connsiteY33" fmla="*/ 402336 h 1280160"/>
              <a:gd name="connsiteX34" fmla="*/ 4361688 w 4681728"/>
              <a:gd name="connsiteY34" fmla="*/ 384048 h 1280160"/>
              <a:gd name="connsiteX35" fmla="*/ 4443984 w 4681728"/>
              <a:gd name="connsiteY35" fmla="*/ 356616 h 1280160"/>
              <a:gd name="connsiteX36" fmla="*/ 4471416 w 4681728"/>
              <a:gd name="connsiteY36" fmla="*/ 347472 h 1280160"/>
              <a:gd name="connsiteX37" fmla="*/ 4626864 w 4681728"/>
              <a:gd name="connsiteY37" fmla="*/ 329184 h 1280160"/>
              <a:gd name="connsiteX38" fmla="*/ 4636008 w 4681728"/>
              <a:gd name="connsiteY38" fmla="*/ 301752 h 1280160"/>
              <a:gd name="connsiteX39" fmla="*/ 4681728 w 4681728"/>
              <a:gd name="connsiteY39" fmla="*/ 292608 h 1280160"/>
              <a:gd name="connsiteX40" fmla="*/ 4654296 w 4681728"/>
              <a:gd name="connsiteY40" fmla="*/ 0 h 1280160"/>
              <a:gd name="connsiteX41" fmla="*/ 0 w 4681728"/>
              <a:gd name="connsiteY4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611880 w 4681728"/>
              <a:gd name="connsiteY19" fmla="*/ 640080 h 1280160"/>
              <a:gd name="connsiteX20" fmla="*/ 3639312 w 4681728"/>
              <a:gd name="connsiteY20" fmla="*/ 630936 h 1280160"/>
              <a:gd name="connsiteX21" fmla="*/ 3712464 w 4681728"/>
              <a:gd name="connsiteY21" fmla="*/ 612648 h 1280160"/>
              <a:gd name="connsiteX22" fmla="*/ 3739896 w 4681728"/>
              <a:gd name="connsiteY22" fmla="*/ 594360 h 1280160"/>
              <a:gd name="connsiteX23" fmla="*/ 3767328 w 4681728"/>
              <a:gd name="connsiteY23" fmla="*/ 566928 h 1280160"/>
              <a:gd name="connsiteX24" fmla="*/ 3813048 w 4681728"/>
              <a:gd name="connsiteY24" fmla="*/ 557784 h 1280160"/>
              <a:gd name="connsiteX25" fmla="*/ 3922776 w 4681728"/>
              <a:gd name="connsiteY25" fmla="*/ 539496 h 1280160"/>
              <a:gd name="connsiteX26" fmla="*/ 3995928 w 4681728"/>
              <a:gd name="connsiteY26" fmla="*/ 512064 h 1280160"/>
              <a:gd name="connsiteX27" fmla="*/ 4032504 w 4681728"/>
              <a:gd name="connsiteY27" fmla="*/ 493776 h 1280160"/>
              <a:gd name="connsiteX28" fmla="*/ 4078224 w 4681728"/>
              <a:gd name="connsiteY28" fmla="*/ 484632 h 1280160"/>
              <a:gd name="connsiteX29" fmla="*/ 4114800 w 4681728"/>
              <a:gd name="connsiteY29" fmla="*/ 475488 h 1280160"/>
              <a:gd name="connsiteX30" fmla="*/ 4169664 w 4681728"/>
              <a:gd name="connsiteY30" fmla="*/ 438912 h 1280160"/>
              <a:gd name="connsiteX31" fmla="*/ 4251960 w 4681728"/>
              <a:gd name="connsiteY31" fmla="*/ 411480 h 1280160"/>
              <a:gd name="connsiteX32" fmla="*/ 4279392 w 4681728"/>
              <a:gd name="connsiteY32" fmla="*/ 402336 h 1280160"/>
              <a:gd name="connsiteX33" fmla="*/ 4361688 w 4681728"/>
              <a:gd name="connsiteY33" fmla="*/ 384048 h 1280160"/>
              <a:gd name="connsiteX34" fmla="*/ 4443984 w 4681728"/>
              <a:gd name="connsiteY34" fmla="*/ 356616 h 1280160"/>
              <a:gd name="connsiteX35" fmla="*/ 4471416 w 4681728"/>
              <a:gd name="connsiteY35" fmla="*/ 347472 h 1280160"/>
              <a:gd name="connsiteX36" fmla="*/ 4626864 w 4681728"/>
              <a:gd name="connsiteY36" fmla="*/ 329184 h 1280160"/>
              <a:gd name="connsiteX37" fmla="*/ 4636008 w 4681728"/>
              <a:gd name="connsiteY37" fmla="*/ 301752 h 1280160"/>
              <a:gd name="connsiteX38" fmla="*/ 4681728 w 4681728"/>
              <a:gd name="connsiteY38" fmla="*/ 292608 h 1280160"/>
              <a:gd name="connsiteX39" fmla="*/ 4654296 w 4681728"/>
              <a:gd name="connsiteY39" fmla="*/ 0 h 1280160"/>
              <a:gd name="connsiteX40" fmla="*/ 0 w 4681728"/>
              <a:gd name="connsiteY4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611880 w 4681728"/>
              <a:gd name="connsiteY19" fmla="*/ 640080 h 1280160"/>
              <a:gd name="connsiteX20" fmla="*/ 3712464 w 4681728"/>
              <a:gd name="connsiteY20" fmla="*/ 612648 h 1280160"/>
              <a:gd name="connsiteX21" fmla="*/ 3739896 w 4681728"/>
              <a:gd name="connsiteY21" fmla="*/ 594360 h 1280160"/>
              <a:gd name="connsiteX22" fmla="*/ 3767328 w 4681728"/>
              <a:gd name="connsiteY22" fmla="*/ 566928 h 1280160"/>
              <a:gd name="connsiteX23" fmla="*/ 3813048 w 4681728"/>
              <a:gd name="connsiteY23" fmla="*/ 557784 h 1280160"/>
              <a:gd name="connsiteX24" fmla="*/ 3922776 w 4681728"/>
              <a:gd name="connsiteY24" fmla="*/ 539496 h 1280160"/>
              <a:gd name="connsiteX25" fmla="*/ 3995928 w 4681728"/>
              <a:gd name="connsiteY25" fmla="*/ 512064 h 1280160"/>
              <a:gd name="connsiteX26" fmla="*/ 4032504 w 4681728"/>
              <a:gd name="connsiteY26" fmla="*/ 493776 h 1280160"/>
              <a:gd name="connsiteX27" fmla="*/ 4078224 w 4681728"/>
              <a:gd name="connsiteY27" fmla="*/ 484632 h 1280160"/>
              <a:gd name="connsiteX28" fmla="*/ 4114800 w 4681728"/>
              <a:gd name="connsiteY28" fmla="*/ 475488 h 1280160"/>
              <a:gd name="connsiteX29" fmla="*/ 4169664 w 4681728"/>
              <a:gd name="connsiteY29" fmla="*/ 438912 h 1280160"/>
              <a:gd name="connsiteX30" fmla="*/ 4251960 w 4681728"/>
              <a:gd name="connsiteY30" fmla="*/ 411480 h 1280160"/>
              <a:gd name="connsiteX31" fmla="*/ 4279392 w 4681728"/>
              <a:gd name="connsiteY31" fmla="*/ 402336 h 1280160"/>
              <a:gd name="connsiteX32" fmla="*/ 4361688 w 4681728"/>
              <a:gd name="connsiteY32" fmla="*/ 384048 h 1280160"/>
              <a:gd name="connsiteX33" fmla="*/ 4443984 w 4681728"/>
              <a:gd name="connsiteY33" fmla="*/ 356616 h 1280160"/>
              <a:gd name="connsiteX34" fmla="*/ 4471416 w 4681728"/>
              <a:gd name="connsiteY34" fmla="*/ 347472 h 1280160"/>
              <a:gd name="connsiteX35" fmla="*/ 4626864 w 4681728"/>
              <a:gd name="connsiteY35" fmla="*/ 329184 h 1280160"/>
              <a:gd name="connsiteX36" fmla="*/ 4636008 w 4681728"/>
              <a:gd name="connsiteY36" fmla="*/ 301752 h 1280160"/>
              <a:gd name="connsiteX37" fmla="*/ 4681728 w 4681728"/>
              <a:gd name="connsiteY37" fmla="*/ 292608 h 1280160"/>
              <a:gd name="connsiteX38" fmla="*/ 4654296 w 4681728"/>
              <a:gd name="connsiteY38" fmla="*/ 0 h 1280160"/>
              <a:gd name="connsiteX39" fmla="*/ 0 w 4681728"/>
              <a:gd name="connsiteY3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483864 w 4681728"/>
              <a:gd name="connsiteY18" fmla="*/ 694944 h 1280160"/>
              <a:gd name="connsiteX19" fmla="*/ 3611880 w 4681728"/>
              <a:gd name="connsiteY19" fmla="*/ 640080 h 1280160"/>
              <a:gd name="connsiteX20" fmla="*/ 3712464 w 4681728"/>
              <a:gd name="connsiteY20" fmla="*/ 612648 h 1280160"/>
              <a:gd name="connsiteX21" fmla="*/ 3739896 w 4681728"/>
              <a:gd name="connsiteY21" fmla="*/ 594360 h 1280160"/>
              <a:gd name="connsiteX22" fmla="*/ 3767328 w 4681728"/>
              <a:gd name="connsiteY22" fmla="*/ 566928 h 1280160"/>
              <a:gd name="connsiteX23" fmla="*/ 3922776 w 4681728"/>
              <a:gd name="connsiteY23" fmla="*/ 539496 h 1280160"/>
              <a:gd name="connsiteX24" fmla="*/ 3995928 w 4681728"/>
              <a:gd name="connsiteY24" fmla="*/ 512064 h 1280160"/>
              <a:gd name="connsiteX25" fmla="*/ 4032504 w 4681728"/>
              <a:gd name="connsiteY25" fmla="*/ 493776 h 1280160"/>
              <a:gd name="connsiteX26" fmla="*/ 4078224 w 4681728"/>
              <a:gd name="connsiteY26" fmla="*/ 484632 h 1280160"/>
              <a:gd name="connsiteX27" fmla="*/ 4114800 w 4681728"/>
              <a:gd name="connsiteY27" fmla="*/ 475488 h 1280160"/>
              <a:gd name="connsiteX28" fmla="*/ 4169664 w 4681728"/>
              <a:gd name="connsiteY28" fmla="*/ 438912 h 1280160"/>
              <a:gd name="connsiteX29" fmla="*/ 4251960 w 4681728"/>
              <a:gd name="connsiteY29" fmla="*/ 411480 h 1280160"/>
              <a:gd name="connsiteX30" fmla="*/ 4279392 w 4681728"/>
              <a:gd name="connsiteY30" fmla="*/ 402336 h 1280160"/>
              <a:gd name="connsiteX31" fmla="*/ 4361688 w 4681728"/>
              <a:gd name="connsiteY31" fmla="*/ 384048 h 1280160"/>
              <a:gd name="connsiteX32" fmla="*/ 4443984 w 4681728"/>
              <a:gd name="connsiteY32" fmla="*/ 356616 h 1280160"/>
              <a:gd name="connsiteX33" fmla="*/ 4471416 w 4681728"/>
              <a:gd name="connsiteY33" fmla="*/ 347472 h 1280160"/>
              <a:gd name="connsiteX34" fmla="*/ 4626864 w 4681728"/>
              <a:gd name="connsiteY34" fmla="*/ 329184 h 1280160"/>
              <a:gd name="connsiteX35" fmla="*/ 4636008 w 4681728"/>
              <a:gd name="connsiteY35" fmla="*/ 301752 h 1280160"/>
              <a:gd name="connsiteX36" fmla="*/ 4681728 w 4681728"/>
              <a:gd name="connsiteY36" fmla="*/ 292608 h 1280160"/>
              <a:gd name="connsiteX37" fmla="*/ 4654296 w 4681728"/>
              <a:gd name="connsiteY37" fmla="*/ 0 h 1280160"/>
              <a:gd name="connsiteX38" fmla="*/ 0 w 4681728"/>
              <a:gd name="connsiteY3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611880 w 4681728"/>
              <a:gd name="connsiteY18" fmla="*/ 640080 h 1280160"/>
              <a:gd name="connsiteX19" fmla="*/ 3712464 w 4681728"/>
              <a:gd name="connsiteY19" fmla="*/ 612648 h 1280160"/>
              <a:gd name="connsiteX20" fmla="*/ 3739896 w 4681728"/>
              <a:gd name="connsiteY20" fmla="*/ 594360 h 1280160"/>
              <a:gd name="connsiteX21" fmla="*/ 3767328 w 4681728"/>
              <a:gd name="connsiteY21" fmla="*/ 566928 h 1280160"/>
              <a:gd name="connsiteX22" fmla="*/ 3922776 w 4681728"/>
              <a:gd name="connsiteY22" fmla="*/ 539496 h 1280160"/>
              <a:gd name="connsiteX23" fmla="*/ 3995928 w 4681728"/>
              <a:gd name="connsiteY23" fmla="*/ 512064 h 1280160"/>
              <a:gd name="connsiteX24" fmla="*/ 4032504 w 4681728"/>
              <a:gd name="connsiteY24" fmla="*/ 493776 h 1280160"/>
              <a:gd name="connsiteX25" fmla="*/ 4078224 w 4681728"/>
              <a:gd name="connsiteY25" fmla="*/ 484632 h 1280160"/>
              <a:gd name="connsiteX26" fmla="*/ 4114800 w 4681728"/>
              <a:gd name="connsiteY26" fmla="*/ 475488 h 1280160"/>
              <a:gd name="connsiteX27" fmla="*/ 4169664 w 4681728"/>
              <a:gd name="connsiteY27" fmla="*/ 438912 h 1280160"/>
              <a:gd name="connsiteX28" fmla="*/ 4251960 w 4681728"/>
              <a:gd name="connsiteY28" fmla="*/ 411480 h 1280160"/>
              <a:gd name="connsiteX29" fmla="*/ 4279392 w 4681728"/>
              <a:gd name="connsiteY29" fmla="*/ 402336 h 1280160"/>
              <a:gd name="connsiteX30" fmla="*/ 4361688 w 4681728"/>
              <a:gd name="connsiteY30" fmla="*/ 384048 h 1280160"/>
              <a:gd name="connsiteX31" fmla="*/ 4443984 w 4681728"/>
              <a:gd name="connsiteY31" fmla="*/ 356616 h 1280160"/>
              <a:gd name="connsiteX32" fmla="*/ 4471416 w 4681728"/>
              <a:gd name="connsiteY32" fmla="*/ 347472 h 1280160"/>
              <a:gd name="connsiteX33" fmla="*/ 4626864 w 4681728"/>
              <a:gd name="connsiteY33" fmla="*/ 329184 h 1280160"/>
              <a:gd name="connsiteX34" fmla="*/ 4636008 w 4681728"/>
              <a:gd name="connsiteY34" fmla="*/ 301752 h 1280160"/>
              <a:gd name="connsiteX35" fmla="*/ 4681728 w 4681728"/>
              <a:gd name="connsiteY35" fmla="*/ 292608 h 1280160"/>
              <a:gd name="connsiteX36" fmla="*/ 4654296 w 4681728"/>
              <a:gd name="connsiteY36" fmla="*/ 0 h 1280160"/>
              <a:gd name="connsiteX37" fmla="*/ 0 w 4681728"/>
              <a:gd name="connsiteY37"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611880 w 4681728"/>
              <a:gd name="connsiteY18" fmla="*/ 640080 h 1280160"/>
              <a:gd name="connsiteX19" fmla="*/ 3712464 w 4681728"/>
              <a:gd name="connsiteY19" fmla="*/ 612648 h 1280160"/>
              <a:gd name="connsiteX20" fmla="*/ 3739896 w 4681728"/>
              <a:gd name="connsiteY20" fmla="*/ 594360 h 1280160"/>
              <a:gd name="connsiteX21" fmla="*/ 3922776 w 4681728"/>
              <a:gd name="connsiteY21" fmla="*/ 539496 h 1280160"/>
              <a:gd name="connsiteX22" fmla="*/ 3995928 w 4681728"/>
              <a:gd name="connsiteY22" fmla="*/ 512064 h 1280160"/>
              <a:gd name="connsiteX23" fmla="*/ 4032504 w 4681728"/>
              <a:gd name="connsiteY23" fmla="*/ 493776 h 1280160"/>
              <a:gd name="connsiteX24" fmla="*/ 4078224 w 4681728"/>
              <a:gd name="connsiteY24" fmla="*/ 484632 h 1280160"/>
              <a:gd name="connsiteX25" fmla="*/ 4114800 w 4681728"/>
              <a:gd name="connsiteY25" fmla="*/ 475488 h 1280160"/>
              <a:gd name="connsiteX26" fmla="*/ 4169664 w 4681728"/>
              <a:gd name="connsiteY26" fmla="*/ 438912 h 1280160"/>
              <a:gd name="connsiteX27" fmla="*/ 4251960 w 4681728"/>
              <a:gd name="connsiteY27" fmla="*/ 411480 h 1280160"/>
              <a:gd name="connsiteX28" fmla="*/ 4279392 w 4681728"/>
              <a:gd name="connsiteY28" fmla="*/ 402336 h 1280160"/>
              <a:gd name="connsiteX29" fmla="*/ 4361688 w 4681728"/>
              <a:gd name="connsiteY29" fmla="*/ 384048 h 1280160"/>
              <a:gd name="connsiteX30" fmla="*/ 4443984 w 4681728"/>
              <a:gd name="connsiteY30" fmla="*/ 356616 h 1280160"/>
              <a:gd name="connsiteX31" fmla="*/ 4471416 w 4681728"/>
              <a:gd name="connsiteY31" fmla="*/ 347472 h 1280160"/>
              <a:gd name="connsiteX32" fmla="*/ 4626864 w 4681728"/>
              <a:gd name="connsiteY32" fmla="*/ 329184 h 1280160"/>
              <a:gd name="connsiteX33" fmla="*/ 4636008 w 4681728"/>
              <a:gd name="connsiteY33" fmla="*/ 301752 h 1280160"/>
              <a:gd name="connsiteX34" fmla="*/ 4681728 w 4681728"/>
              <a:gd name="connsiteY34" fmla="*/ 292608 h 1280160"/>
              <a:gd name="connsiteX35" fmla="*/ 4654296 w 4681728"/>
              <a:gd name="connsiteY35" fmla="*/ 0 h 1280160"/>
              <a:gd name="connsiteX36" fmla="*/ 0 w 4681728"/>
              <a:gd name="connsiteY36"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054096 w 4681728"/>
              <a:gd name="connsiteY11" fmla="*/ 978408 h 1280160"/>
              <a:gd name="connsiteX12" fmla="*/ 3108960 w 4681728"/>
              <a:gd name="connsiteY12" fmla="*/ 960120 h 1280160"/>
              <a:gd name="connsiteX13" fmla="*/ 3191256 w 4681728"/>
              <a:gd name="connsiteY13" fmla="*/ 886968 h 1280160"/>
              <a:gd name="connsiteX14" fmla="*/ 3246120 w 4681728"/>
              <a:gd name="connsiteY14" fmla="*/ 859536 h 1280160"/>
              <a:gd name="connsiteX15" fmla="*/ 3300984 w 4681728"/>
              <a:gd name="connsiteY15" fmla="*/ 813816 h 1280160"/>
              <a:gd name="connsiteX16" fmla="*/ 3410712 w 4681728"/>
              <a:gd name="connsiteY16" fmla="*/ 758952 h 1280160"/>
              <a:gd name="connsiteX17" fmla="*/ 3419856 w 4681728"/>
              <a:gd name="connsiteY17" fmla="*/ 731520 h 1280160"/>
              <a:gd name="connsiteX18" fmla="*/ 3611880 w 4681728"/>
              <a:gd name="connsiteY18" fmla="*/ 640080 h 1280160"/>
              <a:gd name="connsiteX19" fmla="*/ 3712464 w 4681728"/>
              <a:gd name="connsiteY19" fmla="*/ 612648 h 1280160"/>
              <a:gd name="connsiteX20" fmla="*/ 3739896 w 4681728"/>
              <a:gd name="connsiteY20" fmla="*/ 594360 h 1280160"/>
              <a:gd name="connsiteX21" fmla="*/ 3922776 w 4681728"/>
              <a:gd name="connsiteY21" fmla="*/ 539496 h 1280160"/>
              <a:gd name="connsiteX22" fmla="*/ 3995928 w 4681728"/>
              <a:gd name="connsiteY22" fmla="*/ 512064 h 1280160"/>
              <a:gd name="connsiteX23" fmla="*/ 4078224 w 4681728"/>
              <a:gd name="connsiteY23" fmla="*/ 484632 h 1280160"/>
              <a:gd name="connsiteX24" fmla="*/ 4114800 w 4681728"/>
              <a:gd name="connsiteY24" fmla="*/ 475488 h 1280160"/>
              <a:gd name="connsiteX25" fmla="*/ 4169664 w 4681728"/>
              <a:gd name="connsiteY25" fmla="*/ 438912 h 1280160"/>
              <a:gd name="connsiteX26" fmla="*/ 4251960 w 4681728"/>
              <a:gd name="connsiteY26" fmla="*/ 411480 h 1280160"/>
              <a:gd name="connsiteX27" fmla="*/ 4279392 w 4681728"/>
              <a:gd name="connsiteY27" fmla="*/ 402336 h 1280160"/>
              <a:gd name="connsiteX28" fmla="*/ 4361688 w 4681728"/>
              <a:gd name="connsiteY28" fmla="*/ 384048 h 1280160"/>
              <a:gd name="connsiteX29" fmla="*/ 4443984 w 4681728"/>
              <a:gd name="connsiteY29" fmla="*/ 356616 h 1280160"/>
              <a:gd name="connsiteX30" fmla="*/ 4471416 w 4681728"/>
              <a:gd name="connsiteY30" fmla="*/ 347472 h 1280160"/>
              <a:gd name="connsiteX31" fmla="*/ 4626864 w 4681728"/>
              <a:gd name="connsiteY31" fmla="*/ 329184 h 1280160"/>
              <a:gd name="connsiteX32" fmla="*/ 4636008 w 4681728"/>
              <a:gd name="connsiteY32" fmla="*/ 301752 h 1280160"/>
              <a:gd name="connsiteX33" fmla="*/ 4681728 w 4681728"/>
              <a:gd name="connsiteY33" fmla="*/ 292608 h 1280160"/>
              <a:gd name="connsiteX34" fmla="*/ 4654296 w 4681728"/>
              <a:gd name="connsiteY34" fmla="*/ 0 h 1280160"/>
              <a:gd name="connsiteX35" fmla="*/ 0 w 4681728"/>
              <a:gd name="connsiteY35"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35224 w 4681728"/>
              <a:gd name="connsiteY9" fmla="*/ 1060704 h 1280160"/>
              <a:gd name="connsiteX10" fmla="*/ 2999232 w 4681728"/>
              <a:gd name="connsiteY10" fmla="*/ 1014984 h 1280160"/>
              <a:gd name="connsiteX11" fmla="*/ 3108960 w 4681728"/>
              <a:gd name="connsiteY11" fmla="*/ 960120 h 1280160"/>
              <a:gd name="connsiteX12" fmla="*/ 3191256 w 4681728"/>
              <a:gd name="connsiteY12" fmla="*/ 886968 h 1280160"/>
              <a:gd name="connsiteX13" fmla="*/ 3246120 w 4681728"/>
              <a:gd name="connsiteY13" fmla="*/ 859536 h 1280160"/>
              <a:gd name="connsiteX14" fmla="*/ 3300984 w 4681728"/>
              <a:gd name="connsiteY14" fmla="*/ 813816 h 1280160"/>
              <a:gd name="connsiteX15" fmla="*/ 3410712 w 4681728"/>
              <a:gd name="connsiteY15" fmla="*/ 758952 h 1280160"/>
              <a:gd name="connsiteX16" fmla="*/ 3419856 w 4681728"/>
              <a:gd name="connsiteY16" fmla="*/ 731520 h 1280160"/>
              <a:gd name="connsiteX17" fmla="*/ 3611880 w 4681728"/>
              <a:gd name="connsiteY17" fmla="*/ 640080 h 1280160"/>
              <a:gd name="connsiteX18" fmla="*/ 3712464 w 4681728"/>
              <a:gd name="connsiteY18" fmla="*/ 612648 h 1280160"/>
              <a:gd name="connsiteX19" fmla="*/ 3739896 w 4681728"/>
              <a:gd name="connsiteY19" fmla="*/ 594360 h 1280160"/>
              <a:gd name="connsiteX20" fmla="*/ 3922776 w 4681728"/>
              <a:gd name="connsiteY20" fmla="*/ 539496 h 1280160"/>
              <a:gd name="connsiteX21" fmla="*/ 3995928 w 4681728"/>
              <a:gd name="connsiteY21" fmla="*/ 512064 h 1280160"/>
              <a:gd name="connsiteX22" fmla="*/ 4078224 w 4681728"/>
              <a:gd name="connsiteY22" fmla="*/ 484632 h 1280160"/>
              <a:gd name="connsiteX23" fmla="*/ 4114800 w 4681728"/>
              <a:gd name="connsiteY23" fmla="*/ 475488 h 1280160"/>
              <a:gd name="connsiteX24" fmla="*/ 4169664 w 4681728"/>
              <a:gd name="connsiteY24" fmla="*/ 438912 h 1280160"/>
              <a:gd name="connsiteX25" fmla="*/ 4251960 w 4681728"/>
              <a:gd name="connsiteY25" fmla="*/ 411480 h 1280160"/>
              <a:gd name="connsiteX26" fmla="*/ 4279392 w 4681728"/>
              <a:gd name="connsiteY26" fmla="*/ 402336 h 1280160"/>
              <a:gd name="connsiteX27" fmla="*/ 4361688 w 4681728"/>
              <a:gd name="connsiteY27" fmla="*/ 384048 h 1280160"/>
              <a:gd name="connsiteX28" fmla="*/ 4443984 w 4681728"/>
              <a:gd name="connsiteY28" fmla="*/ 356616 h 1280160"/>
              <a:gd name="connsiteX29" fmla="*/ 4471416 w 4681728"/>
              <a:gd name="connsiteY29" fmla="*/ 347472 h 1280160"/>
              <a:gd name="connsiteX30" fmla="*/ 4626864 w 4681728"/>
              <a:gd name="connsiteY30" fmla="*/ 329184 h 1280160"/>
              <a:gd name="connsiteX31" fmla="*/ 4636008 w 4681728"/>
              <a:gd name="connsiteY31" fmla="*/ 301752 h 1280160"/>
              <a:gd name="connsiteX32" fmla="*/ 4681728 w 4681728"/>
              <a:gd name="connsiteY32" fmla="*/ 292608 h 1280160"/>
              <a:gd name="connsiteX33" fmla="*/ 4654296 w 4681728"/>
              <a:gd name="connsiteY33" fmla="*/ 0 h 1280160"/>
              <a:gd name="connsiteX34" fmla="*/ 0 w 4681728"/>
              <a:gd name="connsiteY3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34640 w 4681728"/>
              <a:gd name="connsiteY6" fmla="*/ 1143000 h 1280160"/>
              <a:gd name="connsiteX7" fmla="*/ 2880360 w 4681728"/>
              <a:gd name="connsiteY7" fmla="*/ 1088136 h 1280160"/>
              <a:gd name="connsiteX8" fmla="*/ 2907792 w 4681728"/>
              <a:gd name="connsiteY8" fmla="*/ 1078992 h 1280160"/>
              <a:gd name="connsiteX9" fmla="*/ 2999232 w 4681728"/>
              <a:gd name="connsiteY9" fmla="*/ 1014984 h 1280160"/>
              <a:gd name="connsiteX10" fmla="*/ 3108960 w 4681728"/>
              <a:gd name="connsiteY10" fmla="*/ 960120 h 1280160"/>
              <a:gd name="connsiteX11" fmla="*/ 3191256 w 4681728"/>
              <a:gd name="connsiteY11" fmla="*/ 886968 h 1280160"/>
              <a:gd name="connsiteX12" fmla="*/ 3246120 w 4681728"/>
              <a:gd name="connsiteY12" fmla="*/ 859536 h 1280160"/>
              <a:gd name="connsiteX13" fmla="*/ 3300984 w 4681728"/>
              <a:gd name="connsiteY13" fmla="*/ 813816 h 1280160"/>
              <a:gd name="connsiteX14" fmla="*/ 3410712 w 4681728"/>
              <a:gd name="connsiteY14" fmla="*/ 758952 h 1280160"/>
              <a:gd name="connsiteX15" fmla="*/ 3419856 w 4681728"/>
              <a:gd name="connsiteY15" fmla="*/ 731520 h 1280160"/>
              <a:gd name="connsiteX16" fmla="*/ 3611880 w 4681728"/>
              <a:gd name="connsiteY16" fmla="*/ 640080 h 1280160"/>
              <a:gd name="connsiteX17" fmla="*/ 3712464 w 4681728"/>
              <a:gd name="connsiteY17" fmla="*/ 612648 h 1280160"/>
              <a:gd name="connsiteX18" fmla="*/ 3739896 w 4681728"/>
              <a:gd name="connsiteY18" fmla="*/ 594360 h 1280160"/>
              <a:gd name="connsiteX19" fmla="*/ 3922776 w 4681728"/>
              <a:gd name="connsiteY19" fmla="*/ 539496 h 1280160"/>
              <a:gd name="connsiteX20" fmla="*/ 3995928 w 4681728"/>
              <a:gd name="connsiteY20" fmla="*/ 512064 h 1280160"/>
              <a:gd name="connsiteX21" fmla="*/ 4078224 w 4681728"/>
              <a:gd name="connsiteY21" fmla="*/ 484632 h 1280160"/>
              <a:gd name="connsiteX22" fmla="*/ 4114800 w 4681728"/>
              <a:gd name="connsiteY22" fmla="*/ 475488 h 1280160"/>
              <a:gd name="connsiteX23" fmla="*/ 4169664 w 4681728"/>
              <a:gd name="connsiteY23" fmla="*/ 438912 h 1280160"/>
              <a:gd name="connsiteX24" fmla="*/ 4251960 w 4681728"/>
              <a:gd name="connsiteY24" fmla="*/ 411480 h 1280160"/>
              <a:gd name="connsiteX25" fmla="*/ 4279392 w 4681728"/>
              <a:gd name="connsiteY25" fmla="*/ 402336 h 1280160"/>
              <a:gd name="connsiteX26" fmla="*/ 4361688 w 4681728"/>
              <a:gd name="connsiteY26" fmla="*/ 384048 h 1280160"/>
              <a:gd name="connsiteX27" fmla="*/ 4443984 w 4681728"/>
              <a:gd name="connsiteY27" fmla="*/ 356616 h 1280160"/>
              <a:gd name="connsiteX28" fmla="*/ 4471416 w 4681728"/>
              <a:gd name="connsiteY28" fmla="*/ 347472 h 1280160"/>
              <a:gd name="connsiteX29" fmla="*/ 4626864 w 4681728"/>
              <a:gd name="connsiteY29" fmla="*/ 329184 h 1280160"/>
              <a:gd name="connsiteX30" fmla="*/ 4636008 w 4681728"/>
              <a:gd name="connsiteY30" fmla="*/ 301752 h 1280160"/>
              <a:gd name="connsiteX31" fmla="*/ 4681728 w 4681728"/>
              <a:gd name="connsiteY31" fmla="*/ 292608 h 1280160"/>
              <a:gd name="connsiteX32" fmla="*/ 4654296 w 4681728"/>
              <a:gd name="connsiteY32" fmla="*/ 0 h 1280160"/>
              <a:gd name="connsiteX33" fmla="*/ 0 w 4681728"/>
              <a:gd name="connsiteY3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880360 w 4681728"/>
              <a:gd name="connsiteY6" fmla="*/ 1088136 h 1280160"/>
              <a:gd name="connsiteX7" fmla="*/ 2907792 w 4681728"/>
              <a:gd name="connsiteY7" fmla="*/ 1078992 h 1280160"/>
              <a:gd name="connsiteX8" fmla="*/ 2999232 w 4681728"/>
              <a:gd name="connsiteY8" fmla="*/ 1014984 h 1280160"/>
              <a:gd name="connsiteX9" fmla="*/ 3108960 w 4681728"/>
              <a:gd name="connsiteY9" fmla="*/ 960120 h 1280160"/>
              <a:gd name="connsiteX10" fmla="*/ 3191256 w 4681728"/>
              <a:gd name="connsiteY10" fmla="*/ 886968 h 1280160"/>
              <a:gd name="connsiteX11" fmla="*/ 3246120 w 4681728"/>
              <a:gd name="connsiteY11" fmla="*/ 859536 h 1280160"/>
              <a:gd name="connsiteX12" fmla="*/ 3300984 w 4681728"/>
              <a:gd name="connsiteY12" fmla="*/ 813816 h 1280160"/>
              <a:gd name="connsiteX13" fmla="*/ 3410712 w 4681728"/>
              <a:gd name="connsiteY13" fmla="*/ 758952 h 1280160"/>
              <a:gd name="connsiteX14" fmla="*/ 3419856 w 4681728"/>
              <a:gd name="connsiteY14" fmla="*/ 731520 h 1280160"/>
              <a:gd name="connsiteX15" fmla="*/ 3611880 w 4681728"/>
              <a:gd name="connsiteY15" fmla="*/ 640080 h 1280160"/>
              <a:gd name="connsiteX16" fmla="*/ 3712464 w 4681728"/>
              <a:gd name="connsiteY16" fmla="*/ 612648 h 1280160"/>
              <a:gd name="connsiteX17" fmla="*/ 3739896 w 4681728"/>
              <a:gd name="connsiteY17" fmla="*/ 594360 h 1280160"/>
              <a:gd name="connsiteX18" fmla="*/ 3922776 w 4681728"/>
              <a:gd name="connsiteY18" fmla="*/ 539496 h 1280160"/>
              <a:gd name="connsiteX19" fmla="*/ 3995928 w 4681728"/>
              <a:gd name="connsiteY19" fmla="*/ 512064 h 1280160"/>
              <a:gd name="connsiteX20" fmla="*/ 4078224 w 4681728"/>
              <a:gd name="connsiteY20" fmla="*/ 484632 h 1280160"/>
              <a:gd name="connsiteX21" fmla="*/ 4114800 w 4681728"/>
              <a:gd name="connsiteY21" fmla="*/ 475488 h 1280160"/>
              <a:gd name="connsiteX22" fmla="*/ 4169664 w 4681728"/>
              <a:gd name="connsiteY22" fmla="*/ 438912 h 1280160"/>
              <a:gd name="connsiteX23" fmla="*/ 4251960 w 4681728"/>
              <a:gd name="connsiteY23" fmla="*/ 411480 h 1280160"/>
              <a:gd name="connsiteX24" fmla="*/ 4279392 w 4681728"/>
              <a:gd name="connsiteY24" fmla="*/ 402336 h 1280160"/>
              <a:gd name="connsiteX25" fmla="*/ 4361688 w 4681728"/>
              <a:gd name="connsiteY25" fmla="*/ 384048 h 1280160"/>
              <a:gd name="connsiteX26" fmla="*/ 4443984 w 4681728"/>
              <a:gd name="connsiteY26" fmla="*/ 356616 h 1280160"/>
              <a:gd name="connsiteX27" fmla="*/ 4471416 w 4681728"/>
              <a:gd name="connsiteY27" fmla="*/ 347472 h 1280160"/>
              <a:gd name="connsiteX28" fmla="*/ 4626864 w 4681728"/>
              <a:gd name="connsiteY28" fmla="*/ 329184 h 1280160"/>
              <a:gd name="connsiteX29" fmla="*/ 4636008 w 4681728"/>
              <a:gd name="connsiteY29" fmla="*/ 301752 h 1280160"/>
              <a:gd name="connsiteX30" fmla="*/ 4681728 w 4681728"/>
              <a:gd name="connsiteY30" fmla="*/ 292608 h 1280160"/>
              <a:gd name="connsiteX31" fmla="*/ 4654296 w 4681728"/>
              <a:gd name="connsiteY31" fmla="*/ 0 h 1280160"/>
              <a:gd name="connsiteX32" fmla="*/ 0 w 4681728"/>
              <a:gd name="connsiteY3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907792 w 4681728"/>
              <a:gd name="connsiteY6" fmla="*/ 1078992 h 1280160"/>
              <a:gd name="connsiteX7" fmla="*/ 2999232 w 4681728"/>
              <a:gd name="connsiteY7" fmla="*/ 1014984 h 1280160"/>
              <a:gd name="connsiteX8" fmla="*/ 3108960 w 4681728"/>
              <a:gd name="connsiteY8" fmla="*/ 960120 h 1280160"/>
              <a:gd name="connsiteX9" fmla="*/ 3191256 w 4681728"/>
              <a:gd name="connsiteY9" fmla="*/ 886968 h 1280160"/>
              <a:gd name="connsiteX10" fmla="*/ 3246120 w 4681728"/>
              <a:gd name="connsiteY10" fmla="*/ 859536 h 1280160"/>
              <a:gd name="connsiteX11" fmla="*/ 3300984 w 4681728"/>
              <a:gd name="connsiteY11" fmla="*/ 813816 h 1280160"/>
              <a:gd name="connsiteX12" fmla="*/ 3410712 w 4681728"/>
              <a:gd name="connsiteY12" fmla="*/ 758952 h 1280160"/>
              <a:gd name="connsiteX13" fmla="*/ 3419856 w 4681728"/>
              <a:gd name="connsiteY13" fmla="*/ 731520 h 1280160"/>
              <a:gd name="connsiteX14" fmla="*/ 3611880 w 4681728"/>
              <a:gd name="connsiteY14" fmla="*/ 640080 h 1280160"/>
              <a:gd name="connsiteX15" fmla="*/ 3712464 w 4681728"/>
              <a:gd name="connsiteY15" fmla="*/ 612648 h 1280160"/>
              <a:gd name="connsiteX16" fmla="*/ 3739896 w 4681728"/>
              <a:gd name="connsiteY16" fmla="*/ 594360 h 1280160"/>
              <a:gd name="connsiteX17" fmla="*/ 3922776 w 4681728"/>
              <a:gd name="connsiteY17" fmla="*/ 539496 h 1280160"/>
              <a:gd name="connsiteX18" fmla="*/ 3995928 w 4681728"/>
              <a:gd name="connsiteY18" fmla="*/ 512064 h 1280160"/>
              <a:gd name="connsiteX19" fmla="*/ 4078224 w 4681728"/>
              <a:gd name="connsiteY19" fmla="*/ 484632 h 1280160"/>
              <a:gd name="connsiteX20" fmla="*/ 4114800 w 4681728"/>
              <a:gd name="connsiteY20" fmla="*/ 475488 h 1280160"/>
              <a:gd name="connsiteX21" fmla="*/ 4169664 w 4681728"/>
              <a:gd name="connsiteY21" fmla="*/ 438912 h 1280160"/>
              <a:gd name="connsiteX22" fmla="*/ 4251960 w 4681728"/>
              <a:gd name="connsiteY22" fmla="*/ 411480 h 1280160"/>
              <a:gd name="connsiteX23" fmla="*/ 4279392 w 4681728"/>
              <a:gd name="connsiteY23" fmla="*/ 402336 h 1280160"/>
              <a:gd name="connsiteX24" fmla="*/ 4361688 w 4681728"/>
              <a:gd name="connsiteY24" fmla="*/ 384048 h 1280160"/>
              <a:gd name="connsiteX25" fmla="*/ 4443984 w 4681728"/>
              <a:gd name="connsiteY25" fmla="*/ 356616 h 1280160"/>
              <a:gd name="connsiteX26" fmla="*/ 4471416 w 4681728"/>
              <a:gd name="connsiteY26" fmla="*/ 347472 h 1280160"/>
              <a:gd name="connsiteX27" fmla="*/ 4626864 w 4681728"/>
              <a:gd name="connsiteY27" fmla="*/ 329184 h 1280160"/>
              <a:gd name="connsiteX28" fmla="*/ 4636008 w 4681728"/>
              <a:gd name="connsiteY28" fmla="*/ 301752 h 1280160"/>
              <a:gd name="connsiteX29" fmla="*/ 4681728 w 4681728"/>
              <a:gd name="connsiteY29" fmla="*/ 292608 h 1280160"/>
              <a:gd name="connsiteX30" fmla="*/ 4654296 w 4681728"/>
              <a:gd name="connsiteY30" fmla="*/ 0 h 1280160"/>
              <a:gd name="connsiteX31" fmla="*/ 0 w 4681728"/>
              <a:gd name="connsiteY3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807208 w 4681728"/>
              <a:gd name="connsiteY5" fmla="*/ 1179576 h 1280160"/>
              <a:gd name="connsiteX6" fmla="*/ 2999232 w 4681728"/>
              <a:gd name="connsiteY6" fmla="*/ 1014984 h 1280160"/>
              <a:gd name="connsiteX7" fmla="*/ 3108960 w 4681728"/>
              <a:gd name="connsiteY7" fmla="*/ 960120 h 1280160"/>
              <a:gd name="connsiteX8" fmla="*/ 3191256 w 4681728"/>
              <a:gd name="connsiteY8" fmla="*/ 886968 h 1280160"/>
              <a:gd name="connsiteX9" fmla="*/ 3246120 w 4681728"/>
              <a:gd name="connsiteY9" fmla="*/ 859536 h 1280160"/>
              <a:gd name="connsiteX10" fmla="*/ 3300984 w 4681728"/>
              <a:gd name="connsiteY10" fmla="*/ 813816 h 1280160"/>
              <a:gd name="connsiteX11" fmla="*/ 3410712 w 4681728"/>
              <a:gd name="connsiteY11" fmla="*/ 758952 h 1280160"/>
              <a:gd name="connsiteX12" fmla="*/ 3419856 w 4681728"/>
              <a:gd name="connsiteY12" fmla="*/ 731520 h 1280160"/>
              <a:gd name="connsiteX13" fmla="*/ 3611880 w 4681728"/>
              <a:gd name="connsiteY13" fmla="*/ 640080 h 1280160"/>
              <a:gd name="connsiteX14" fmla="*/ 3712464 w 4681728"/>
              <a:gd name="connsiteY14" fmla="*/ 612648 h 1280160"/>
              <a:gd name="connsiteX15" fmla="*/ 3739896 w 4681728"/>
              <a:gd name="connsiteY15" fmla="*/ 594360 h 1280160"/>
              <a:gd name="connsiteX16" fmla="*/ 3922776 w 4681728"/>
              <a:gd name="connsiteY16" fmla="*/ 539496 h 1280160"/>
              <a:gd name="connsiteX17" fmla="*/ 3995928 w 4681728"/>
              <a:gd name="connsiteY17" fmla="*/ 512064 h 1280160"/>
              <a:gd name="connsiteX18" fmla="*/ 4078224 w 4681728"/>
              <a:gd name="connsiteY18" fmla="*/ 484632 h 1280160"/>
              <a:gd name="connsiteX19" fmla="*/ 4114800 w 4681728"/>
              <a:gd name="connsiteY19" fmla="*/ 475488 h 1280160"/>
              <a:gd name="connsiteX20" fmla="*/ 4169664 w 4681728"/>
              <a:gd name="connsiteY20" fmla="*/ 438912 h 1280160"/>
              <a:gd name="connsiteX21" fmla="*/ 4251960 w 4681728"/>
              <a:gd name="connsiteY21" fmla="*/ 411480 h 1280160"/>
              <a:gd name="connsiteX22" fmla="*/ 4279392 w 4681728"/>
              <a:gd name="connsiteY22" fmla="*/ 402336 h 1280160"/>
              <a:gd name="connsiteX23" fmla="*/ 4361688 w 4681728"/>
              <a:gd name="connsiteY23" fmla="*/ 384048 h 1280160"/>
              <a:gd name="connsiteX24" fmla="*/ 4443984 w 4681728"/>
              <a:gd name="connsiteY24" fmla="*/ 356616 h 1280160"/>
              <a:gd name="connsiteX25" fmla="*/ 4471416 w 4681728"/>
              <a:gd name="connsiteY25" fmla="*/ 347472 h 1280160"/>
              <a:gd name="connsiteX26" fmla="*/ 4626864 w 4681728"/>
              <a:gd name="connsiteY26" fmla="*/ 329184 h 1280160"/>
              <a:gd name="connsiteX27" fmla="*/ 4636008 w 4681728"/>
              <a:gd name="connsiteY27" fmla="*/ 301752 h 1280160"/>
              <a:gd name="connsiteX28" fmla="*/ 4681728 w 4681728"/>
              <a:gd name="connsiteY28" fmla="*/ 292608 h 1280160"/>
              <a:gd name="connsiteX29" fmla="*/ 4654296 w 4681728"/>
              <a:gd name="connsiteY29" fmla="*/ 0 h 1280160"/>
              <a:gd name="connsiteX30" fmla="*/ 0 w 4681728"/>
              <a:gd name="connsiteY3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08960 w 4681728"/>
              <a:gd name="connsiteY6" fmla="*/ 960120 h 1280160"/>
              <a:gd name="connsiteX7" fmla="*/ 3191256 w 4681728"/>
              <a:gd name="connsiteY7" fmla="*/ 886968 h 1280160"/>
              <a:gd name="connsiteX8" fmla="*/ 3246120 w 4681728"/>
              <a:gd name="connsiteY8" fmla="*/ 859536 h 1280160"/>
              <a:gd name="connsiteX9" fmla="*/ 3300984 w 4681728"/>
              <a:gd name="connsiteY9" fmla="*/ 813816 h 1280160"/>
              <a:gd name="connsiteX10" fmla="*/ 3410712 w 4681728"/>
              <a:gd name="connsiteY10" fmla="*/ 758952 h 1280160"/>
              <a:gd name="connsiteX11" fmla="*/ 3419856 w 4681728"/>
              <a:gd name="connsiteY11" fmla="*/ 731520 h 1280160"/>
              <a:gd name="connsiteX12" fmla="*/ 3611880 w 4681728"/>
              <a:gd name="connsiteY12" fmla="*/ 640080 h 1280160"/>
              <a:gd name="connsiteX13" fmla="*/ 3712464 w 4681728"/>
              <a:gd name="connsiteY13" fmla="*/ 612648 h 1280160"/>
              <a:gd name="connsiteX14" fmla="*/ 3739896 w 4681728"/>
              <a:gd name="connsiteY14" fmla="*/ 594360 h 1280160"/>
              <a:gd name="connsiteX15" fmla="*/ 3922776 w 4681728"/>
              <a:gd name="connsiteY15" fmla="*/ 539496 h 1280160"/>
              <a:gd name="connsiteX16" fmla="*/ 3995928 w 4681728"/>
              <a:gd name="connsiteY16" fmla="*/ 512064 h 1280160"/>
              <a:gd name="connsiteX17" fmla="*/ 4078224 w 4681728"/>
              <a:gd name="connsiteY17" fmla="*/ 484632 h 1280160"/>
              <a:gd name="connsiteX18" fmla="*/ 4114800 w 4681728"/>
              <a:gd name="connsiteY18" fmla="*/ 475488 h 1280160"/>
              <a:gd name="connsiteX19" fmla="*/ 4169664 w 4681728"/>
              <a:gd name="connsiteY19" fmla="*/ 438912 h 1280160"/>
              <a:gd name="connsiteX20" fmla="*/ 4251960 w 4681728"/>
              <a:gd name="connsiteY20" fmla="*/ 411480 h 1280160"/>
              <a:gd name="connsiteX21" fmla="*/ 4279392 w 4681728"/>
              <a:gd name="connsiteY21" fmla="*/ 402336 h 1280160"/>
              <a:gd name="connsiteX22" fmla="*/ 4361688 w 4681728"/>
              <a:gd name="connsiteY22" fmla="*/ 384048 h 1280160"/>
              <a:gd name="connsiteX23" fmla="*/ 4443984 w 4681728"/>
              <a:gd name="connsiteY23" fmla="*/ 356616 h 1280160"/>
              <a:gd name="connsiteX24" fmla="*/ 4471416 w 4681728"/>
              <a:gd name="connsiteY24" fmla="*/ 347472 h 1280160"/>
              <a:gd name="connsiteX25" fmla="*/ 4626864 w 4681728"/>
              <a:gd name="connsiteY25" fmla="*/ 329184 h 1280160"/>
              <a:gd name="connsiteX26" fmla="*/ 4636008 w 4681728"/>
              <a:gd name="connsiteY26" fmla="*/ 301752 h 1280160"/>
              <a:gd name="connsiteX27" fmla="*/ 4681728 w 4681728"/>
              <a:gd name="connsiteY27" fmla="*/ 292608 h 1280160"/>
              <a:gd name="connsiteX28" fmla="*/ 4654296 w 4681728"/>
              <a:gd name="connsiteY28" fmla="*/ 0 h 1280160"/>
              <a:gd name="connsiteX29" fmla="*/ 0 w 4681728"/>
              <a:gd name="connsiteY2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246120 w 4681728"/>
              <a:gd name="connsiteY7" fmla="*/ 859536 h 1280160"/>
              <a:gd name="connsiteX8" fmla="*/ 3300984 w 4681728"/>
              <a:gd name="connsiteY8" fmla="*/ 813816 h 1280160"/>
              <a:gd name="connsiteX9" fmla="*/ 3410712 w 4681728"/>
              <a:gd name="connsiteY9" fmla="*/ 758952 h 1280160"/>
              <a:gd name="connsiteX10" fmla="*/ 3419856 w 4681728"/>
              <a:gd name="connsiteY10" fmla="*/ 731520 h 1280160"/>
              <a:gd name="connsiteX11" fmla="*/ 3611880 w 4681728"/>
              <a:gd name="connsiteY11" fmla="*/ 640080 h 1280160"/>
              <a:gd name="connsiteX12" fmla="*/ 3712464 w 4681728"/>
              <a:gd name="connsiteY12" fmla="*/ 612648 h 1280160"/>
              <a:gd name="connsiteX13" fmla="*/ 3739896 w 4681728"/>
              <a:gd name="connsiteY13" fmla="*/ 594360 h 1280160"/>
              <a:gd name="connsiteX14" fmla="*/ 3922776 w 4681728"/>
              <a:gd name="connsiteY14" fmla="*/ 539496 h 1280160"/>
              <a:gd name="connsiteX15" fmla="*/ 3995928 w 4681728"/>
              <a:gd name="connsiteY15" fmla="*/ 512064 h 1280160"/>
              <a:gd name="connsiteX16" fmla="*/ 4078224 w 4681728"/>
              <a:gd name="connsiteY16" fmla="*/ 484632 h 1280160"/>
              <a:gd name="connsiteX17" fmla="*/ 4114800 w 4681728"/>
              <a:gd name="connsiteY17" fmla="*/ 475488 h 1280160"/>
              <a:gd name="connsiteX18" fmla="*/ 4169664 w 4681728"/>
              <a:gd name="connsiteY18" fmla="*/ 438912 h 1280160"/>
              <a:gd name="connsiteX19" fmla="*/ 4251960 w 4681728"/>
              <a:gd name="connsiteY19" fmla="*/ 411480 h 1280160"/>
              <a:gd name="connsiteX20" fmla="*/ 4279392 w 4681728"/>
              <a:gd name="connsiteY20" fmla="*/ 402336 h 1280160"/>
              <a:gd name="connsiteX21" fmla="*/ 4361688 w 4681728"/>
              <a:gd name="connsiteY21" fmla="*/ 384048 h 1280160"/>
              <a:gd name="connsiteX22" fmla="*/ 4443984 w 4681728"/>
              <a:gd name="connsiteY22" fmla="*/ 356616 h 1280160"/>
              <a:gd name="connsiteX23" fmla="*/ 4471416 w 4681728"/>
              <a:gd name="connsiteY23" fmla="*/ 347472 h 1280160"/>
              <a:gd name="connsiteX24" fmla="*/ 4626864 w 4681728"/>
              <a:gd name="connsiteY24" fmla="*/ 329184 h 1280160"/>
              <a:gd name="connsiteX25" fmla="*/ 4636008 w 4681728"/>
              <a:gd name="connsiteY25" fmla="*/ 301752 h 1280160"/>
              <a:gd name="connsiteX26" fmla="*/ 4681728 w 4681728"/>
              <a:gd name="connsiteY26" fmla="*/ 292608 h 1280160"/>
              <a:gd name="connsiteX27" fmla="*/ 4654296 w 4681728"/>
              <a:gd name="connsiteY27" fmla="*/ 0 h 1280160"/>
              <a:gd name="connsiteX28" fmla="*/ 0 w 4681728"/>
              <a:gd name="connsiteY2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300984 w 4681728"/>
              <a:gd name="connsiteY7" fmla="*/ 813816 h 1280160"/>
              <a:gd name="connsiteX8" fmla="*/ 3410712 w 4681728"/>
              <a:gd name="connsiteY8" fmla="*/ 758952 h 1280160"/>
              <a:gd name="connsiteX9" fmla="*/ 3419856 w 4681728"/>
              <a:gd name="connsiteY9" fmla="*/ 731520 h 1280160"/>
              <a:gd name="connsiteX10" fmla="*/ 3611880 w 4681728"/>
              <a:gd name="connsiteY10" fmla="*/ 640080 h 1280160"/>
              <a:gd name="connsiteX11" fmla="*/ 3712464 w 4681728"/>
              <a:gd name="connsiteY11" fmla="*/ 612648 h 1280160"/>
              <a:gd name="connsiteX12" fmla="*/ 3739896 w 4681728"/>
              <a:gd name="connsiteY12" fmla="*/ 594360 h 1280160"/>
              <a:gd name="connsiteX13" fmla="*/ 3922776 w 4681728"/>
              <a:gd name="connsiteY13" fmla="*/ 539496 h 1280160"/>
              <a:gd name="connsiteX14" fmla="*/ 3995928 w 4681728"/>
              <a:gd name="connsiteY14" fmla="*/ 512064 h 1280160"/>
              <a:gd name="connsiteX15" fmla="*/ 4078224 w 4681728"/>
              <a:gd name="connsiteY15" fmla="*/ 484632 h 1280160"/>
              <a:gd name="connsiteX16" fmla="*/ 4114800 w 4681728"/>
              <a:gd name="connsiteY16" fmla="*/ 475488 h 1280160"/>
              <a:gd name="connsiteX17" fmla="*/ 4169664 w 4681728"/>
              <a:gd name="connsiteY17" fmla="*/ 438912 h 1280160"/>
              <a:gd name="connsiteX18" fmla="*/ 4251960 w 4681728"/>
              <a:gd name="connsiteY18" fmla="*/ 411480 h 1280160"/>
              <a:gd name="connsiteX19" fmla="*/ 4279392 w 4681728"/>
              <a:gd name="connsiteY19" fmla="*/ 402336 h 1280160"/>
              <a:gd name="connsiteX20" fmla="*/ 4361688 w 4681728"/>
              <a:gd name="connsiteY20" fmla="*/ 384048 h 1280160"/>
              <a:gd name="connsiteX21" fmla="*/ 4443984 w 4681728"/>
              <a:gd name="connsiteY21" fmla="*/ 356616 h 1280160"/>
              <a:gd name="connsiteX22" fmla="*/ 4471416 w 4681728"/>
              <a:gd name="connsiteY22" fmla="*/ 347472 h 1280160"/>
              <a:gd name="connsiteX23" fmla="*/ 4626864 w 4681728"/>
              <a:gd name="connsiteY23" fmla="*/ 329184 h 1280160"/>
              <a:gd name="connsiteX24" fmla="*/ 4636008 w 4681728"/>
              <a:gd name="connsiteY24" fmla="*/ 301752 h 1280160"/>
              <a:gd name="connsiteX25" fmla="*/ 4681728 w 4681728"/>
              <a:gd name="connsiteY25" fmla="*/ 292608 h 1280160"/>
              <a:gd name="connsiteX26" fmla="*/ 4654296 w 4681728"/>
              <a:gd name="connsiteY26" fmla="*/ 0 h 1280160"/>
              <a:gd name="connsiteX27" fmla="*/ 0 w 4681728"/>
              <a:gd name="connsiteY27"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300984 w 4681728"/>
              <a:gd name="connsiteY7" fmla="*/ 813816 h 1280160"/>
              <a:gd name="connsiteX8" fmla="*/ 3410712 w 4681728"/>
              <a:gd name="connsiteY8" fmla="*/ 758952 h 1280160"/>
              <a:gd name="connsiteX9" fmla="*/ 3611880 w 4681728"/>
              <a:gd name="connsiteY9" fmla="*/ 640080 h 1280160"/>
              <a:gd name="connsiteX10" fmla="*/ 3712464 w 4681728"/>
              <a:gd name="connsiteY10" fmla="*/ 612648 h 1280160"/>
              <a:gd name="connsiteX11" fmla="*/ 3739896 w 4681728"/>
              <a:gd name="connsiteY11" fmla="*/ 594360 h 1280160"/>
              <a:gd name="connsiteX12" fmla="*/ 3922776 w 4681728"/>
              <a:gd name="connsiteY12" fmla="*/ 539496 h 1280160"/>
              <a:gd name="connsiteX13" fmla="*/ 3995928 w 4681728"/>
              <a:gd name="connsiteY13" fmla="*/ 512064 h 1280160"/>
              <a:gd name="connsiteX14" fmla="*/ 4078224 w 4681728"/>
              <a:gd name="connsiteY14" fmla="*/ 484632 h 1280160"/>
              <a:gd name="connsiteX15" fmla="*/ 4114800 w 4681728"/>
              <a:gd name="connsiteY15" fmla="*/ 475488 h 1280160"/>
              <a:gd name="connsiteX16" fmla="*/ 4169664 w 4681728"/>
              <a:gd name="connsiteY16" fmla="*/ 438912 h 1280160"/>
              <a:gd name="connsiteX17" fmla="*/ 4251960 w 4681728"/>
              <a:gd name="connsiteY17" fmla="*/ 411480 h 1280160"/>
              <a:gd name="connsiteX18" fmla="*/ 4279392 w 4681728"/>
              <a:gd name="connsiteY18" fmla="*/ 402336 h 1280160"/>
              <a:gd name="connsiteX19" fmla="*/ 4361688 w 4681728"/>
              <a:gd name="connsiteY19" fmla="*/ 384048 h 1280160"/>
              <a:gd name="connsiteX20" fmla="*/ 4443984 w 4681728"/>
              <a:gd name="connsiteY20" fmla="*/ 356616 h 1280160"/>
              <a:gd name="connsiteX21" fmla="*/ 4471416 w 4681728"/>
              <a:gd name="connsiteY21" fmla="*/ 347472 h 1280160"/>
              <a:gd name="connsiteX22" fmla="*/ 4626864 w 4681728"/>
              <a:gd name="connsiteY22" fmla="*/ 329184 h 1280160"/>
              <a:gd name="connsiteX23" fmla="*/ 4636008 w 4681728"/>
              <a:gd name="connsiteY23" fmla="*/ 301752 h 1280160"/>
              <a:gd name="connsiteX24" fmla="*/ 4681728 w 4681728"/>
              <a:gd name="connsiteY24" fmla="*/ 292608 h 1280160"/>
              <a:gd name="connsiteX25" fmla="*/ 4654296 w 4681728"/>
              <a:gd name="connsiteY25" fmla="*/ 0 h 1280160"/>
              <a:gd name="connsiteX26" fmla="*/ 0 w 4681728"/>
              <a:gd name="connsiteY26"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300984 w 4681728"/>
              <a:gd name="connsiteY7" fmla="*/ 813816 h 1280160"/>
              <a:gd name="connsiteX8" fmla="*/ 3611880 w 4681728"/>
              <a:gd name="connsiteY8" fmla="*/ 640080 h 1280160"/>
              <a:gd name="connsiteX9" fmla="*/ 3712464 w 4681728"/>
              <a:gd name="connsiteY9" fmla="*/ 612648 h 1280160"/>
              <a:gd name="connsiteX10" fmla="*/ 3739896 w 4681728"/>
              <a:gd name="connsiteY10" fmla="*/ 594360 h 1280160"/>
              <a:gd name="connsiteX11" fmla="*/ 3922776 w 4681728"/>
              <a:gd name="connsiteY11" fmla="*/ 539496 h 1280160"/>
              <a:gd name="connsiteX12" fmla="*/ 3995928 w 4681728"/>
              <a:gd name="connsiteY12" fmla="*/ 512064 h 1280160"/>
              <a:gd name="connsiteX13" fmla="*/ 4078224 w 4681728"/>
              <a:gd name="connsiteY13" fmla="*/ 484632 h 1280160"/>
              <a:gd name="connsiteX14" fmla="*/ 4114800 w 4681728"/>
              <a:gd name="connsiteY14" fmla="*/ 475488 h 1280160"/>
              <a:gd name="connsiteX15" fmla="*/ 4169664 w 4681728"/>
              <a:gd name="connsiteY15" fmla="*/ 438912 h 1280160"/>
              <a:gd name="connsiteX16" fmla="*/ 4251960 w 4681728"/>
              <a:gd name="connsiteY16" fmla="*/ 411480 h 1280160"/>
              <a:gd name="connsiteX17" fmla="*/ 4279392 w 4681728"/>
              <a:gd name="connsiteY17" fmla="*/ 402336 h 1280160"/>
              <a:gd name="connsiteX18" fmla="*/ 4361688 w 4681728"/>
              <a:gd name="connsiteY18" fmla="*/ 384048 h 1280160"/>
              <a:gd name="connsiteX19" fmla="*/ 4443984 w 4681728"/>
              <a:gd name="connsiteY19" fmla="*/ 356616 h 1280160"/>
              <a:gd name="connsiteX20" fmla="*/ 4471416 w 4681728"/>
              <a:gd name="connsiteY20" fmla="*/ 347472 h 1280160"/>
              <a:gd name="connsiteX21" fmla="*/ 4626864 w 4681728"/>
              <a:gd name="connsiteY21" fmla="*/ 329184 h 1280160"/>
              <a:gd name="connsiteX22" fmla="*/ 4636008 w 4681728"/>
              <a:gd name="connsiteY22" fmla="*/ 301752 h 1280160"/>
              <a:gd name="connsiteX23" fmla="*/ 4681728 w 4681728"/>
              <a:gd name="connsiteY23" fmla="*/ 292608 h 1280160"/>
              <a:gd name="connsiteX24" fmla="*/ 4654296 w 4681728"/>
              <a:gd name="connsiteY24" fmla="*/ 0 h 1280160"/>
              <a:gd name="connsiteX25" fmla="*/ 0 w 4681728"/>
              <a:gd name="connsiteY25"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191256 w 4681728"/>
              <a:gd name="connsiteY6" fmla="*/ 886968 h 1280160"/>
              <a:gd name="connsiteX7" fmla="*/ 3611880 w 4681728"/>
              <a:gd name="connsiteY7" fmla="*/ 640080 h 1280160"/>
              <a:gd name="connsiteX8" fmla="*/ 3712464 w 4681728"/>
              <a:gd name="connsiteY8" fmla="*/ 612648 h 1280160"/>
              <a:gd name="connsiteX9" fmla="*/ 3739896 w 4681728"/>
              <a:gd name="connsiteY9" fmla="*/ 594360 h 1280160"/>
              <a:gd name="connsiteX10" fmla="*/ 3922776 w 4681728"/>
              <a:gd name="connsiteY10" fmla="*/ 539496 h 1280160"/>
              <a:gd name="connsiteX11" fmla="*/ 3995928 w 4681728"/>
              <a:gd name="connsiteY11" fmla="*/ 512064 h 1280160"/>
              <a:gd name="connsiteX12" fmla="*/ 4078224 w 4681728"/>
              <a:gd name="connsiteY12" fmla="*/ 484632 h 1280160"/>
              <a:gd name="connsiteX13" fmla="*/ 4114800 w 4681728"/>
              <a:gd name="connsiteY13" fmla="*/ 475488 h 1280160"/>
              <a:gd name="connsiteX14" fmla="*/ 4169664 w 4681728"/>
              <a:gd name="connsiteY14" fmla="*/ 438912 h 1280160"/>
              <a:gd name="connsiteX15" fmla="*/ 4251960 w 4681728"/>
              <a:gd name="connsiteY15" fmla="*/ 411480 h 1280160"/>
              <a:gd name="connsiteX16" fmla="*/ 4279392 w 4681728"/>
              <a:gd name="connsiteY16" fmla="*/ 402336 h 1280160"/>
              <a:gd name="connsiteX17" fmla="*/ 4361688 w 4681728"/>
              <a:gd name="connsiteY17" fmla="*/ 384048 h 1280160"/>
              <a:gd name="connsiteX18" fmla="*/ 4443984 w 4681728"/>
              <a:gd name="connsiteY18" fmla="*/ 356616 h 1280160"/>
              <a:gd name="connsiteX19" fmla="*/ 4471416 w 4681728"/>
              <a:gd name="connsiteY19" fmla="*/ 347472 h 1280160"/>
              <a:gd name="connsiteX20" fmla="*/ 4626864 w 4681728"/>
              <a:gd name="connsiteY20" fmla="*/ 329184 h 1280160"/>
              <a:gd name="connsiteX21" fmla="*/ 4636008 w 4681728"/>
              <a:gd name="connsiteY21" fmla="*/ 301752 h 1280160"/>
              <a:gd name="connsiteX22" fmla="*/ 4681728 w 4681728"/>
              <a:gd name="connsiteY22" fmla="*/ 292608 h 1280160"/>
              <a:gd name="connsiteX23" fmla="*/ 4654296 w 4681728"/>
              <a:gd name="connsiteY23" fmla="*/ 0 h 1280160"/>
              <a:gd name="connsiteX24" fmla="*/ 0 w 4681728"/>
              <a:gd name="connsiteY2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2999232 w 4681728"/>
              <a:gd name="connsiteY5" fmla="*/ 1014984 h 1280160"/>
              <a:gd name="connsiteX6" fmla="*/ 3611880 w 4681728"/>
              <a:gd name="connsiteY6" fmla="*/ 640080 h 1280160"/>
              <a:gd name="connsiteX7" fmla="*/ 3712464 w 4681728"/>
              <a:gd name="connsiteY7" fmla="*/ 612648 h 1280160"/>
              <a:gd name="connsiteX8" fmla="*/ 3739896 w 4681728"/>
              <a:gd name="connsiteY8" fmla="*/ 594360 h 1280160"/>
              <a:gd name="connsiteX9" fmla="*/ 3922776 w 4681728"/>
              <a:gd name="connsiteY9" fmla="*/ 539496 h 1280160"/>
              <a:gd name="connsiteX10" fmla="*/ 3995928 w 4681728"/>
              <a:gd name="connsiteY10" fmla="*/ 512064 h 1280160"/>
              <a:gd name="connsiteX11" fmla="*/ 4078224 w 4681728"/>
              <a:gd name="connsiteY11" fmla="*/ 484632 h 1280160"/>
              <a:gd name="connsiteX12" fmla="*/ 4114800 w 4681728"/>
              <a:gd name="connsiteY12" fmla="*/ 475488 h 1280160"/>
              <a:gd name="connsiteX13" fmla="*/ 4169664 w 4681728"/>
              <a:gd name="connsiteY13" fmla="*/ 438912 h 1280160"/>
              <a:gd name="connsiteX14" fmla="*/ 4251960 w 4681728"/>
              <a:gd name="connsiteY14" fmla="*/ 411480 h 1280160"/>
              <a:gd name="connsiteX15" fmla="*/ 4279392 w 4681728"/>
              <a:gd name="connsiteY15" fmla="*/ 402336 h 1280160"/>
              <a:gd name="connsiteX16" fmla="*/ 4361688 w 4681728"/>
              <a:gd name="connsiteY16" fmla="*/ 384048 h 1280160"/>
              <a:gd name="connsiteX17" fmla="*/ 4443984 w 4681728"/>
              <a:gd name="connsiteY17" fmla="*/ 356616 h 1280160"/>
              <a:gd name="connsiteX18" fmla="*/ 4471416 w 4681728"/>
              <a:gd name="connsiteY18" fmla="*/ 347472 h 1280160"/>
              <a:gd name="connsiteX19" fmla="*/ 4626864 w 4681728"/>
              <a:gd name="connsiteY19" fmla="*/ 329184 h 1280160"/>
              <a:gd name="connsiteX20" fmla="*/ 4636008 w 4681728"/>
              <a:gd name="connsiteY20" fmla="*/ 301752 h 1280160"/>
              <a:gd name="connsiteX21" fmla="*/ 4681728 w 4681728"/>
              <a:gd name="connsiteY21" fmla="*/ 292608 h 1280160"/>
              <a:gd name="connsiteX22" fmla="*/ 4654296 w 4681728"/>
              <a:gd name="connsiteY22" fmla="*/ 0 h 1280160"/>
              <a:gd name="connsiteX23" fmla="*/ 0 w 4681728"/>
              <a:gd name="connsiteY2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3047078 w 4681728"/>
              <a:gd name="connsiteY5" fmla="*/ 908659 h 1280160"/>
              <a:gd name="connsiteX6" fmla="*/ 3611880 w 4681728"/>
              <a:gd name="connsiteY6" fmla="*/ 640080 h 1280160"/>
              <a:gd name="connsiteX7" fmla="*/ 3712464 w 4681728"/>
              <a:gd name="connsiteY7" fmla="*/ 612648 h 1280160"/>
              <a:gd name="connsiteX8" fmla="*/ 3739896 w 4681728"/>
              <a:gd name="connsiteY8" fmla="*/ 594360 h 1280160"/>
              <a:gd name="connsiteX9" fmla="*/ 3922776 w 4681728"/>
              <a:gd name="connsiteY9" fmla="*/ 539496 h 1280160"/>
              <a:gd name="connsiteX10" fmla="*/ 3995928 w 4681728"/>
              <a:gd name="connsiteY10" fmla="*/ 512064 h 1280160"/>
              <a:gd name="connsiteX11" fmla="*/ 4078224 w 4681728"/>
              <a:gd name="connsiteY11" fmla="*/ 484632 h 1280160"/>
              <a:gd name="connsiteX12" fmla="*/ 4114800 w 4681728"/>
              <a:gd name="connsiteY12" fmla="*/ 475488 h 1280160"/>
              <a:gd name="connsiteX13" fmla="*/ 4169664 w 4681728"/>
              <a:gd name="connsiteY13" fmla="*/ 438912 h 1280160"/>
              <a:gd name="connsiteX14" fmla="*/ 4251960 w 4681728"/>
              <a:gd name="connsiteY14" fmla="*/ 411480 h 1280160"/>
              <a:gd name="connsiteX15" fmla="*/ 4279392 w 4681728"/>
              <a:gd name="connsiteY15" fmla="*/ 402336 h 1280160"/>
              <a:gd name="connsiteX16" fmla="*/ 4361688 w 4681728"/>
              <a:gd name="connsiteY16" fmla="*/ 384048 h 1280160"/>
              <a:gd name="connsiteX17" fmla="*/ 4443984 w 4681728"/>
              <a:gd name="connsiteY17" fmla="*/ 356616 h 1280160"/>
              <a:gd name="connsiteX18" fmla="*/ 4471416 w 4681728"/>
              <a:gd name="connsiteY18" fmla="*/ 347472 h 1280160"/>
              <a:gd name="connsiteX19" fmla="*/ 4626864 w 4681728"/>
              <a:gd name="connsiteY19" fmla="*/ 329184 h 1280160"/>
              <a:gd name="connsiteX20" fmla="*/ 4636008 w 4681728"/>
              <a:gd name="connsiteY20" fmla="*/ 301752 h 1280160"/>
              <a:gd name="connsiteX21" fmla="*/ 4681728 w 4681728"/>
              <a:gd name="connsiteY21" fmla="*/ 292608 h 1280160"/>
              <a:gd name="connsiteX22" fmla="*/ 4654296 w 4681728"/>
              <a:gd name="connsiteY22" fmla="*/ 0 h 1280160"/>
              <a:gd name="connsiteX23" fmla="*/ 0 w 4681728"/>
              <a:gd name="connsiteY2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3047078 w 4681728"/>
              <a:gd name="connsiteY5" fmla="*/ 908659 h 1280160"/>
              <a:gd name="connsiteX6" fmla="*/ 3124271 w 4681728"/>
              <a:gd name="connsiteY6" fmla="*/ 858047 h 1280160"/>
              <a:gd name="connsiteX7" fmla="*/ 3611880 w 4681728"/>
              <a:gd name="connsiteY7" fmla="*/ 640080 h 1280160"/>
              <a:gd name="connsiteX8" fmla="*/ 3712464 w 4681728"/>
              <a:gd name="connsiteY8" fmla="*/ 612648 h 1280160"/>
              <a:gd name="connsiteX9" fmla="*/ 3739896 w 4681728"/>
              <a:gd name="connsiteY9" fmla="*/ 594360 h 1280160"/>
              <a:gd name="connsiteX10" fmla="*/ 3922776 w 4681728"/>
              <a:gd name="connsiteY10" fmla="*/ 539496 h 1280160"/>
              <a:gd name="connsiteX11" fmla="*/ 3995928 w 4681728"/>
              <a:gd name="connsiteY11" fmla="*/ 512064 h 1280160"/>
              <a:gd name="connsiteX12" fmla="*/ 4078224 w 4681728"/>
              <a:gd name="connsiteY12" fmla="*/ 484632 h 1280160"/>
              <a:gd name="connsiteX13" fmla="*/ 4114800 w 4681728"/>
              <a:gd name="connsiteY13" fmla="*/ 475488 h 1280160"/>
              <a:gd name="connsiteX14" fmla="*/ 4169664 w 4681728"/>
              <a:gd name="connsiteY14" fmla="*/ 438912 h 1280160"/>
              <a:gd name="connsiteX15" fmla="*/ 4251960 w 4681728"/>
              <a:gd name="connsiteY15" fmla="*/ 411480 h 1280160"/>
              <a:gd name="connsiteX16" fmla="*/ 4279392 w 4681728"/>
              <a:gd name="connsiteY16" fmla="*/ 402336 h 1280160"/>
              <a:gd name="connsiteX17" fmla="*/ 4361688 w 4681728"/>
              <a:gd name="connsiteY17" fmla="*/ 384048 h 1280160"/>
              <a:gd name="connsiteX18" fmla="*/ 4443984 w 4681728"/>
              <a:gd name="connsiteY18" fmla="*/ 356616 h 1280160"/>
              <a:gd name="connsiteX19" fmla="*/ 4471416 w 4681728"/>
              <a:gd name="connsiteY19" fmla="*/ 347472 h 1280160"/>
              <a:gd name="connsiteX20" fmla="*/ 4626864 w 4681728"/>
              <a:gd name="connsiteY20" fmla="*/ 329184 h 1280160"/>
              <a:gd name="connsiteX21" fmla="*/ 4636008 w 4681728"/>
              <a:gd name="connsiteY21" fmla="*/ 301752 h 1280160"/>
              <a:gd name="connsiteX22" fmla="*/ 4681728 w 4681728"/>
              <a:gd name="connsiteY22" fmla="*/ 292608 h 1280160"/>
              <a:gd name="connsiteX23" fmla="*/ 4654296 w 4681728"/>
              <a:gd name="connsiteY23" fmla="*/ 0 h 1280160"/>
              <a:gd name="connsiteX24" fmla="*/ 0 w 4681728"/>
              <a:gd name="connsiteY2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2788920 w 4681728"/>
              <a:gd name="connsiteY4" fmla="*/ 1216152 h 1280160"/>
              <a:gd name="connsiteX5" fmla="*/ 3047078 w 4681728"/>
              <a:gd name="connsiteY5" fmla="*/ 908659 h 1280160"/>
              <a:gd name="connsiteX6" fmla="*/ 3145536 w 4681728"/>
              <a:gd name="connsiteY6" fmla="*/ 831466 h 1280160"/>
              <a:gd name="connsiteX7" fmla="*/ 3611880 w 4681728"/>
              <a:gd name="connsiteY7" fmla="*/ 640080 h 1280160"/>
              <a:gd name="connsiteX8" fmla="*/ 3712464 w 4681728"/>
              <a:gd name="connsiteY8" fmla="*/ 612648 h 1280160"/>
              <a:gd name="connsiteX9" fmla="*/ 3739896 w 4681728"/>
              <a:gd name="connsiteY9" fmla="*/ 594360 h 1280160"/>
              <a:gd name="connsiteX10" fmla="*/ 3922776 w 4681728"/>
              <a:gd name="connsiteY10" fmla="*/ 539496 h 1280160"/>
              <a:gd name="connsiteX11" fmla="*/ 3995928 w 4681728"/>
              <a:gd name="connsiteY11" fmla="*/ 512064 h 1280160"/>
              <a:gd name="connsiteX12" fmla="*/ 4078224 w 4681728"/>
              <a:gd name="connsiteY12" fmla="*/ 484632 h 1280160"/>
              <a:gd name="connsiteX13" fmla="*/ 4114800 w 4681728"/>
              <a:gd name="connsiteY13" fmla="*/ 475488 h 1280160"/>
              <a:gd name="connsiteX14" fmla="*/ 4169664 w 4681728"/>
              <a:gd name="connsiteY14" fmla="*/ 438912 h 1280160"/>
              <a:gd name="connsiteX15" fmla="*/ 4251960 w 4681728"/>
              <a:gd name="connsiteY15" fmla="*/ 411480 h 1280160"/>
              <a:gd name="connsiteX16" fmla="*/ 4279392 w 4681728"/>
              <a:gd name="connsiteY16" fmla="*/ 402336 h 1280160"/>
              <a:gd name="connsiteX17" fmla="*/ 4361688 w 4681728"/>
              <a:gd name="connsiteY17" fmla="*/ 384048 h 1280160"/>
              <a:gd name="connsiteX18" fmla="*/ 4443984 w 4681728"/>
              <a:gd name="connsiteY18" fmla="*/ 356616 h 1280160"/>
              <a:gd name="connsiteX19" fmla="*/ 4471416 w 4681728"/>
              <a:gd name="connsiteY19" fmla="*/ 347472 h 1280160"/>
              <a:gd name="connsiteX20" fmla="*/ 4626864 w 4681728"/>
              <a:gd name="connsiteY20" fmla="*/ 329184 h 1280160"/>
              <a:gd name="connsiteX21" fmla="*/ 4636008 w 4681728"/>
              <a:gd name="connsiteY21" fmla="*/ 301752 h 1280160"/>
              <a:gd name="connsiteX22" fmla="*/ 4681728 w 4681728"/>
              <a:gd name="connsiteY22" fmla="*/ 292608 h 1280160"/>
              <a:gd name="connsiteX23" fmla="*/ 4654296 w 4681728"/>
              <a:gd name="connsiteY23" fmla="*/ 0 h 1280160"/>
              <a:gd name="connsiteX24" fmla="*/ 0 w 4681728"/>
              <a:gd name="connsiteY2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145536 w 4681728"/>
              <a:gd name="connsiteY5" fmla="*/ 831466 h 1280160"/>
              <a:gd name="connsiteX6" fmla="*/ 3611880 w 4681728"/>
              <a:gd name="connsiteY6" fmla="*/ 640080 h 1280160"/>
              <a:gd name="connsiteX7" fmla="*/ 3712464 w 4681728"/>
              <a:gd name="connsiteY7" fmla="*/ 612648 h 1280160"/>
              <a:gd name="connsiteX8" fmla="*/ 3739896 w 4681728"/>
              <a:gd name="connsiteY8" fmla="*/ 594360 h 1280160"/>
              <a:gd name="connsiteX9" fmla="*/ 3922776 w 4681728"/>
              <a:gd name="connsiteY9" fmla="*/ 539496 h 1280160"/>
              <a:gd name="connsiteX10" fmla="*/ 3995928 w 4681728"/>
              <a:gd name="connsiteY10" fmla="*/ 512064 h 1280160"/>
              <a:gd name="connsiteX11" fmla="*/ 4078224 w 4681728"/>
              <a:gd name="connsiteY11" fmla="*/ 484632 h 1280160"/>
              <a:gd name="connsiteX12" fmla="*/ 4114800 w 4681728"/>
              <a:gd name="connsiteY12" fmla="*/ 475488 h 1280160"/>
              <a:gd name="connsiteX13" fmla="*/ 4169664 w 4681728"/>
              <a:gd name="connsiteY13" fmla="*/ 438912 h 1280160"/>
              <a:gd name="connsiteX14" fmla="*/ 4251960 w 4681728"/>
              <a:gd name="connsiteY14" fmla="*/ 411480 h 1280160"/>
              <a:gd name="connsiteX15" fmla="*/ 4279392 w 4681728"/>
              <a:gd name="connsiteY15" fmla="*/ 402336 h 1280160"/>
              <a:gd name="connsiteX16" fmla="*/ 4361688 w 4681728"/>
              <a:gd name="connsiteY16" fmla="*/ 384048 h 1280160"/>
              <a:gd name="connsiteX17" fmla="*/ 4443984 w 4681728"/>
              <a:gd name="connsiteY17" fmla="*/ 356616 h 1280160"/>
              <a:gd name="connsiteX18" fmla="*/ 4471416 w 4681728"/>
              <a:gd name="connsiteY18" fmla="*/ 347472 h 1280160"/>
              <a:gd name="connsiteX19" fmla="*/ 4626864 w 4681728"/>
              <a:gd name="connsiteY19" fmla="*/ 329184 h 1280160"/>
              <a:gd name="connsiteX20" fmla="*/ 4636008 w 4681728"/>
              <a:gd name="connsiteY20" fmla="*/ 301752 h 1280160"/>
              <a:gd name="connsiteX21" fmla="*/ 4681728 w 4681728"/>
              <a:gd name="connsiteY21" fmla="*/ 292608 h 1280160"/>
              <a:gd name="connsiteX22" fmla="*/ 4654296 w 4681728"/>
              <a:gd name="connsiteY22" fmla="*/ 0 h 1280160"/>
              <a:gd name="connsiteX23" fmla="*/ 0 w 4681728"/>
              <a:gd name="connsiteY2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361688 w 4681728"/>
              <a:gd name="connsiteY15" fmla="*/ 384048 h 1280160"/>
              <a:gd name="connsiteX16" fmla="*/ 4443984 w 4681728"/>
              <a:gd name="connsiteY16" fmla="*/ 356616 h 1280160"/>
              <a:gd name="connsiteX17" fmla="*/ 4471416 w 4681728"/>
              <a:gd name="connsiteY17" fmla="*/ 347472 h 1280160"/>
              <a:gd name="connsiteX18" fmla="*/ 4626864 w 4681728"/>
              <a:gd name="connsiteY18" fmla="*/ 329184 h 1280160"/>
              <a:gd name="connsiteX19" fmla="*/ 4636008 w 4681728"/>
              <a:gd name="connsiteY19" fmla="*/ 301752 h 1280160"/>
              <a:gd name="connsiteX20" fmla="*/ 4681728 w 4681728"/>
              <a:gd name="connsiteY20" fmla="*/ 292608 h 1280160"/>
              <a:gd name="connsiteX21" fmla="*/ 4654296 w 4681728"/>
              <a:gd name="connsiteY21" fmla="*/ 0 h 1280160"/>
              <a:gd name="connsiteX22" fmla="*/ 0 w 4681728"/>
              <a:gd name="connsiteY2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471416 w 4681728"/>
              <a:gd name="connsiteY16" fmla="*/ 347472 h 1280160"/>
              <a:gd name="connsiteX17" fmla="*/ 4626864 w 4681728"/>
              <a:gd name="connsiteY17" fmla="*/ 329184 h 1280160"/>
              <a:gd name="connsiteX18" fmla="*/ 4636008 w 4681728"/>
              <a:gd name="connsiteY18" fmla="*/ 301752 h 1280160"/>
              <a:gd name="connsiteX19" fmla="*/ 4681728 w 4681728"/>
              <a:gd name="connsiteY19" fmla="*/ 292608 h 1280160"/>
              <a:gd name="connsiteX20" fmla="*/ 4654296 w 4681728"/>
              <a:gd name="connsiteY20" fmla="*/ 0 h 1280160"/>
              <a:gd name="connsiteX21" fmla="*/ 0 w 4681728"/>
              <a:gd name="connsiteY2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626864 w 4681728"/>
              <a:gd name="connsiteY16" fmla="*/ 329184 h 1280160"/>
              <a:gd name="connsiteX17" fmla="*/ 4636008 w 4681728"/>
              <a:gd name="connsiteY17" fmla="*/ 301752 h 1280160"/>
              <a:gd name="connsiteX18" fmla="*/ 4681728 w 4681728"/>
              <a:gd name="connsiteY18" fmla="*/ 292608 h 1280160"/>
              <a:gd name="connsiteX19" fmla="*/ 4654296 w 4681728"/>
              <a:gd name="connsiteY19" fmla="*/ 0 h 1280160"/>
              <a:gd name="connsiteX20" fmla="*/ 0 w 4681728"/>
              <a:gd name="connsiteY2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636008 w 4681728"/>
              <a:gd name="connsiteY16" fmla="*/ 301752 h 1280160"/>
              <a:gd name="connsiteX17" fmla="*/ 4681728 w 4681728"/>
              <a:gd name="connsiteY17" fmla="*/ 292608 h 1280160"/>
              <a:gd name="connsiteX18" fmla="*/ 4654296 w 4681728"/>
              <a:gd name="connsiteY18" fmla="*/ 0 h 1280160"/>
              <a:gd name="connsiteX19" fmla="*/ 0 w 4681728"/>
              <a:gd name="connsiteY1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443984 w 4681728"/>
              <a:gd name="connsiteY15" fmla="*/ 356616 h 1280160"/>
              <a:gd name="connsiteX16" fmla="*/ 4681728 w 4681728"/>
              <a:gd name="connsiteY16" fmla="*/ 292608 h 1280160"/>
              <a:gd name="connsiteX17" fmla="*/ 4654296 w 4681728"/>
              <a:gd name="connsiteY17" fmla="*/ 0 h 1280160"/>
              <a:gd name="connsiteX18" fmla="*/ 0 w 4681728"/>
              <a:gd name="connsiteY1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279392 w 4681728"/>
              <a:gd name="connsiteY14" fmla="*/ 402336 h 1280160"/>
              <a:gd name="connsiteX15" fmla="*/ 4681728 w 4681728"/>
              <a:gd name="connsiteY15" fmla="*/ 292608 h 1280160"/>
              <a:gd name="connsiteX16" fmla="*/ 4654296 w 4681728"/>
              <a:gd name="connsiteY16" fmla="*/ 0 h 1280160"/>
              <a:gd name="connsiteX17" fmla="*/ 0 w 4681728"/>
              <a:gd name="connsiteY17"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251960 w 4681728"/>
              <a:gd name="connsiteY13" fmla="*/ 411480 h 1280160"/>
              <a:gd name="connsiteX14" fmla="*/ 4681728 w 4681728"/>
              <a:gd name="connsiteY14" fmla="*/ 292608 h 1280160"/>
              <a:gd name="connsiteX15" fmla="*/ 4654296 w 4681728"/>
              <a:gd name="connsiteY15" fmla="*/ 0 h 1280160"/>
              <a:gd name="connsiteX16" fmla="*/ 0 w 4681728"/>
              <a:gd name="connsiteY16"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169664 w 4681728"/>
              <a:gd name="connsiteY12" fmla="*/ 438912 h 1280160"/>
              <a:gd name="connsiteX13" fmla="*/ 4681728 w 4681728"/>
              <a:gd name="connsiteY13" fmla="*/ 292608 h 1280160"/>
              <a:gd name="connsiteX14" fmla="*/ 4654296 w 4681728"/>
              <a:gd name="connsiteY14" fmla="*/ 0 h 1280160"/>
              <a:gd name="connsiteX15" fmla="*/ 0 w 4681728"/>
              <a:gd name="connsiteY15"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114800 w 4681728"/>
              <a:gd name="connsiteY11" fmla="*/ 475488 h 1280160"/>
              <a:gd name="connsiteX12" fmla="*/ 4681728 w 4681728"/>
              <a:gd name="connsiteY12" fmla="*/ 292608 h 1280160"/>
              <a:gd name="connsiteX13" fmla="*/ 4654296 w 4681728"/>
              <a:gd name="connsiteY13" fmla="*/ 0 h 1280160"/>
              <a:gd name="connsiteX14" fmla="*/ 0 w 4681728"/>
              <a:gd name="connsiteY14"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078224 w 4681728"/>
              <a:gd name="connsiteY10" fmla="*/ 484632 h 1280160"/>
              <a:gd name="connsiteX11" fmla="*/ 4681728 w 4681728"/>
              <a:gd name="connsiteY11" fmla="*/ 292608 h 1280160"/>
              <a:gd name="connsiteX12" fmla="*/ 4654296 w 4681728"/>
              <a:gd name="connsiteY12" fmla="*/ 0 h 1280160"/>
              <a:gd name="connsiteX13" fmla="*/ 0 w 4681728"/>
              <a:gd name="connsiteY13"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3995928 w 4681728"/>
              <a:gd name="connsiteY9" fmla="*/ 512064 h 1280160"/>
              <a:gd name="connsiteX10" fmla="*/ 4681728 w 4681728"/>
              <a:gd name="connsiteY10" fmla="*/ 292608 h 1280160"/>
              <a:gd name="connsiteX11" fmla="*/ 4654296 w 4681728"/>
              <a:gd name="connsiteY11" fmla="*/ 0 h 1280160"/>
              <a:gd name="connsiteX12" fmla="*/ 0 w 4681728"/>
              <a:gd name="connsiteY12"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739896 w 4681728"/>
              <a:gd name="connsiteY7" fmla="*/ 594360 h 1280160"/>
              <a:gd name="connsiteX8" fmla="*/ 3922776 w 4681728"/>
              <a:gd name="connsiteY8" fmla="*/ 539496 h 1280160"/>
              <a:gd name="connsiteX9" fmla="*/ 4681728 w 4681728"/>
              <a:gd name="connsiteY9" fmla="*/ 292608 h 1280160"/>
              <a:gd name="connsiteX10" fmla="*/ 4654296 w 4681728"/>
              <a:gd name="connsiteY10" fmla="*/ 0 h 1280160"/>
              <a:gd name="connsiteX11" fmla="*/ 0 w 4681728"/>
              <a:gd name="connsiteY11"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712464 w 4681728"/>
              <a:gd name="connsiteY6" fmla="*/ 612648 h 1280160"/>
              <a:gd name="connsiteX7" fmla="*/ 3922776 w 4681728"/>
              <a:gd name="connsiteY7" fmla="*/ 539496 h 1280160"/>
              <a:gd name="connsiteX8" fmla="*/ 4681728 w 4681728"/>
              <a:gd name="connsiteY8" fmla="*/ 292608 h 1280160"/>
              <a:gd name="connsiteX9" fmla="*/ 4654296 w 4681728"/>
              <a:gd name="connsiteY9" fmla="*/ 0 h 1280160"/>
              <a:gd name="connsiteX10" fmla="*/ 0 w 4681728"/>
              <a:gd name="connsiteY10"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3922776 w 4681728"/>
              <a:gd name="connsiteY6" fmla="*/ 539496 h 1280160"/>
              <a:gd name="connsiteX7" fmla="*/ 4681728 w 4681728"/>
              <a:gd name="connsiteY7" fmla="*/ 292608 h 1280160"/>
              <a:gd name="connsiteX8" fmla="*/ 4654296 w 4681728"/>
              <a:gd name="connsiteY8" fmla="*/ 0 h 1280160"/>
              <a:gd name="connsiteX9" fmla="*/ 0 w 4681728"/>
              <a:gd name="connsiteY9"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611880 w 4681728"/>
              <a:gd name="connsiteY5" fmla="*/ 640080 h 1280160"/>
              <a:gd name="connsiteX6" fmla="*/ 4681728 w 4681728"/>
              <a:gd name="connsiteY6" fmla="*/ 292608 h 1280160"/>
              <a:gd name="connsiteX7" fmla="*/ 4654296 w 4681728"/>
              <a:gd name="connsiteY7" fmla="*/ 0 h 1280160"/>
              <a:gd name="connsiteX8" fmla="*/ 0 w 4681728"/>
              <a:gd name="connsiteY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702257 w 4681728"/>
              <a:gd name="connsiteY5" fmla="*/ 581601 h 1280160"/>
              <a:gd name="connsiteX6" fmla="*/ 4681728 w 4681728"/>
              <a:gd name="connsiteY6" fmla="*/ 292608 h 1280160"/>
              <a:gd name="connsiteX7" fmla="*/ 4654296 w 4681728"/>
              <a:gd name="connsiteY7" fmla="*/ 0 h 1280160"/>
              <a:gd name="connsiteX8" fmla="*/ 0 w 4681728"/>
              <a:gd name="connsiteY8" fmla="*/ 9144 h 1280160"/>
              <a:gd name="connsiteX0" fmla="*/ 0 w 4681728"/>
              <a:gd name="connsiteY0" fmla="*/ 9144 h 1280160"/>
              <a:gd name="connsiteX1" fmla="*/ 18288 w 4681728"/>
              <a:gd name="connsiteY1" fmla="*/ 1280160 h 1280160"/>
              <a:gd name="connsiteX2" fmla="*/ 2734056 w 4681728"/>
              <a:gd name="connsiteY2" fmla="*/ 1280160 h 1280160"/>
              <a:gd name="connsiteX3" fmla="*/ 2734056 w 4681728"/>
              <a:gd name="connsiteY3" fmla="*/ 1280160 h 1280160"/>
              <a:gd name="connsiteX4" fmla="*/ 3047078 w 4681728"/>
              <a:gd name="connsiteY4" fmla="*/ 908659 h 1280160"/>
              <a:gd name="connsiteX5" fmla="*/ 3702257 w 4681728"/>
              <a:gd name="connsiteY5" fmla="*/ 581601 h 1280160"/>
              <a:gd name="connsiteX6" fmla="*/ 4681728 w 4681728"/>
              <a:gd name="connsiteY6" fmla="*/ 292608 h 1280160"/>
              <a:gd name="connsiteX7" fmla="*/ 4654296 w 4681728"/>
              <a:gd name="connsiteY7" fmla="*/ 0 h 1280160"/>
              <a:gd name="connsiteX8" fmla="*/ 0 w 4681728"/>
              <a:gd name="connsiteY8" fmla="*/ 9144 h 1280160"/>
              <a:gd name="connsiteX0" fmla="*/ 0 w 4655146"/>
              <a:gd name="connsiteY0" fmla="*/ 9144 h 1280160"/>
              <a:gd name="connsiteX1" fmla="*/ 18288 w 4655146"/>
              <a:gd name="connsiteY1" fmla="*/ 1280160 h 1280160"/>
              <a:gd name="connsiteX2" fmla="*/ 2734056 w 4655146"/>
              <a:gd name="connsiteY2" fmla="*/ 1280160 h 1280160"/>
              <a:gd name="connsiteX3" fmla="*/ 2734056 w 4655146"/>
              <a:gd name="connsiteY3" fmla="*/ 1280160 h 1280160"/>
              <a:gd name="connsiteX4" fmla="*/ 3047078 w 4655146"/>
              <a:gd name="connsiteY4" fmla="*/ 908659 h 1280160"/>
              <a:gd name="connsiteX5" fmla="*/ 3702257 w 4655146"/>
              <a:gd name="connsiteY5" fmla="*/ 581601 h 1280160"/>
              <a:gd name="connsiteX6" fmla="*/ 4655146 w 4655146"/>
              <a:gd name="connsiteY6" fmla="*/ 292608 h 1280160"/>
              <a:gd name="connsiteX7" fmla="*/ 4654296 w 4655146"/>
              <a:gd name="connsiteY7" fmla="*/ 0 h 1280160"/>
              <a:gd name="connsiteX8" fmla="*/ 0 w 4655146"/>
              <a:gd name="connsiteY8" fmla="*/ 9144 h 1280160"/>
              <a:gd name="connsiteX0" fmla="*/ 0 w 4639198"/>
              <a:gd name="connsiteY0" fmla="*/ 3827 h 1280160"/>
              <a:gd name="connsiteX1" fmla="*/ 2340 w 4639198"/>
              <a:gd name="connsiteY1" fmla="*/ 1280160 h 1280160"/>
              <a:gd name="connsiteX2" fmla="*/ 2718108 w 4639198"/>
              <a:gd name="connsiteY2" fmla="*/ 1280160 h 1280160"/>
              <a:gd name="connsiteX3" fmla="*/ 2718108 w 4639198"/>
              <a:gd name="connsiteY3" fmla="*/ 1280160 h 1280160"/>
              <a:gd name="connsiteX4" fmla="*/ 3031130 w 4639198"/>
              <a:gd name="connsiteY4" fmla="*/ 908659 h 1280160"/>
              <a:gd name="connsiteX5" fmla="*/ 3686309 w 4639198"/>
              <a:gd name="connsiteY5" fmla="*/ 581601 h 1280160"/>
              <a:gd name="connsiteX6" fmla="*/ 4639198 w 4639198"/>
              <a:gd name="connsiteY6" fmla="*/ 292608 h 1280160"/>
              <a:gd name="connsiteX7" fmla="*/ 4638348 w 4639198"/>
              <a:gd name="connsiteY7" fmla="*/ 0 h 1280160"/>
              <a:gd name="connsiteX8" fmla="*/ 0 w 4639198"/>
              <a:gd name="connsiteY8" fmla="*/ 3827 h 128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39198" h="1280160">
                <a:moveTo>
                  <a:pt x="0" y="3827"/>
                </a:moveTo>
                <a:lnTo>
                  <a:pt x="2340" y="1280160"/>
                </a:lnTo>
                <a:lnTo>
                  <a:pt x="2718108" y="1280160"/>
                </a:lnTo>
                <a:lnTo>
                  <a:pt x="2718108" y="1280160"/>
                </a:lnTo>
                <a:cubicBezTo>
                  <a:pt x="2770278" y="1218243"/>
                  <a:pt x="2869763" y="1025086"/>
                  <a:pt x="3031130" y="908659"/>
                </a:cubicBezTo>
                <a:cubicBezTo>
                  <a:pt x="3192497" y="792232"/>
                  <a:pt x="3418298" y="684276"/>
                  <a:pt x="3686309" y="581601"/>
                </a:cubicBezTo>
                <a:cubicBezTo>
                  <a:pt x="3954320" y="478926"/>
                  <a:pt x="4465462" y="399288"/>
                  <a:pt x="4639198" y="292608"/>
                </a:cubicBezTo>
                <a:cubicBezTo>
                  <a:pt x="4638915" y="195072"/>
                  <a:pt x="4638631" y="97536"/>
                  <a:pt x="4638348" y="0"/>
                </a:cubicBezTo>
                <a:lnTo>
                  <a:pt x="0" y="3827"/>
                </a:lnTo>
                <a:close/>
              </a:path>
            </a:pathLst>
          </a:custGeom>
          <a:gradFill>
            <a:gsLst>
              <a:gs pos="0">
                <a:sysClr val="window" lastClr="FFFFFF"/>
              </a:gs>
              <a:gs pos="67000">
                <a:sysClr val="window" lastClr="FFFFFF">
                  <a:lumMod val="85000"/>
                </a:sysClr>
              </a:gs>
              <a:gs pos="33000">
                <a:sysClr val="window" lastClr="FFFFFF">
                  <a:lumMod val="95000"/>
                </a:sysClr>
              </a:gs>
              <a:gs pos="100000">
                <a:sysClr val="window" lastClr="FFFFFF">
                  <a:lumMod val="75000"/>
                </a:sysClr>
              </a:gs>
            </a:gsLst>
            <a:lin ang="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93" name="フリーフォーム 92"/>
          <p:cNvSpPr/>
          <p:nvPr/>
        </p:nvSpPr>
        <p:spPr>
          <a:xfrm>
            <a:off x="1894509" y="3727147"/>
            <a:ext cx="5504688" cy="2194560"/>
          </a:xfrm>
          <a:custGeom>
            <a:avLst/>
            <a:gdLst>
              <a:gd name="connsiteX0" fmla="*/ 18288 w 6501384"/>
              <a:gd name="connsiteY0" fmla="*/ 0 h 2642616"/>
              <a:gd name="connsiteX1" fmla="*/ 0 w 6501384"/>
              <a:gd name="connsiteY1" fmla="*/ 2615184 h 2642616"/>
              <a:gd name="connsiteX2" fmla="*/ 6501384 w 6501384"/>
              <a:gd name="connsiteY2" fmla="*/ 2642616 h 2642616"/>
              <a:gd name="connsiteX3" fmla="*/ 6492240 w 6501384"/>
              <a:gd name="connsiteY3" fmla="*/ 2340864 h 2642616"/>
              <a:gd name="connsiteX4" fmla="*/ 6492240 w 6501384"/>
              <a:gd name="connsiteY4" fmla="*/ 2340864 h 2642616"/>
              <a:gd name="connsiteX5" fmla="*/ 5550408 w 6501384"/>
              <a:gd name="connsiteY5" fmla="*/ 2331720 h 2642616"/>
              <a:gd name="connsiteX6" fmla="*/ 5522976 w 6501384"/>
              <a:gd name="connsiteY6" fmla="*/ 2313432 h 2642616"/>
              <a:gd name="connsiteX7" fmla="*/ 5468112 w 6501384"/>
              <a:gd name="connsiteY7" fmla="*/ 2295144 h 2642616"/>
              <a:gd name="connsiteX8" fmla="*/ 5431536 w 6501384"/>
              <a:gd name="connsiteY8" fmla="*/ 2276856 h 2642616"/>
              <a:gd name="connsiteX9" fmla="*/ 5394960 w 6501384"/>
              <a:gd name="connsiteY9" fmla="*/ 2267712 h 2642616"/>
              <a:gd name="connsiteX10" fmla="*/ 5276088 w 6501384"/>
              <a:gd name="connsiteY10" fmla="*/ 2249424 h 2642616"/>
              <a:gd name="connsiteX11" fmla="*/ 5221224 w 6501384"/>
              <a:gd name="connsiteY11" fmla="*/ 2231136 h 2642616"/>
              <a:gd name="connsiteX12" fmla="*/ 5193792 w 6501384"/>
              <a:gd name="connsiteY12" fmla="*/ 2221992 h 2642616"/>
              <a:gd name="connsiteX13" fmla="*/ 5175504 w 6501384"/>
              <a:gd name="connsiteY13" fmla="*/ 2194560 h 2642616"/>
              <a:gd name="connsiteX14" fmla="*/ 5111496 w 6501384"/>
              <a:gd name="connsiteY14" fmla="*/ 2185416 h 2642616"/>
              <a:gd name="connsiteX15" fmla="*/ 5084064 w 6501384"/>
              <a:gd name="connsiteY15" fmla="*/ 2176272 h 2642616"/>
              <a:gd name="connsiteX16" fmla="*/ 5010912 w 6501384"/>
              <a:gd name="connsiteY16" fmla="*/ 2167128 h 2642616"/>
              <a:gd name="connsiteX17" fmla="*/ 4882896 w 6501384"/>
              <a:gd name="connsiteY17" fmla="*/ 2139696 h 2642616"/>
              <a:gd name="connsiteX18" fmla="*/ 4828032 w 6501384"/>
              <a:gd name="connsiteY18" fmla="*/ 2121408 h 2642616"/>
              <a:gd name="connsiteX19" fmla="*/ 4791456 w 6501384"/>
              <a:gd name="connsiteY19" fmla="*/ 2112264 h 2642616"/>
              <a:gd name="connsiteX20" fmla="*/ 4727448 w 6501384"/>
              <a:gd name="connsiteY20" fmla="*/ 2084832 h 2642616"/>
              <a:gd name="connsiteX21" fmla="*/ 4654296 w 6501384"/>
              <a:gd name="connsiteY21" fmla="*/ 2075688 h 2642616"/>
              <a:gd name="connsiteX22" fmla="*/ 4608576 w 6501384"/>
              <a:gd name="connsiteY22" fmla="*/ 2066544 h 2642616"/>
              <a:gd name="connsiteX23" fmla="*/ 4581144 w 6501384"/>
              <a:gd name="connsiteY23" fmla="*/ 2057400 h 2642616"/>
              <a:gd name="connsiteX24" fmla="*/ 4462272 w 6501384"/>
              <a:gd name="connsiteY24" fmla="*/ 2039112 h 2642616"/>
              <a:gd name="connsiteX25" fmla="*/ 4370832 w 6501384"/>
              <a:gd name="connsiteY25" fmla="*/ 2011680 h 2642616"/>
              <a:gd name="connsiteX26" fmla="*/ 4315968 w 6501384"/>
              <a:gd name="connsiteY26" fmla="*/ 2002536 h 2642616"/>
              <a:gd name="connsiteX27" fmla="*/ 4279392 w 6501384"/>
              <a:gd name="connsiteY27" fmla="*/ 1993392 h 2642616"/>
              <a:gd name="connsiteX28" fmla="*/ 4251960 w 6501384"/>
              <a:gd name="connsiteY28" fmla="*/ 1984248 h 2642616"/>
              <a:gd name="connsiteX29" fmla="*/ 4169664 w 6501384"/>
              <a:gd name="connsiteY29" fmla="*/ 1965960 h 2642616"/>
              <a:gd name="connsiteX30" fmla="*/ 4069080 w 6501384"/>
              <a:gd name="connsiteY30" fmla="*/ 1920240 h 2642616"/>
              <a:gd name="connsiteX31" fmla="*/ 4041648 w 6501384"/>
              <a:gd name="connsiteY31" fmla="*/ 1911096 h 2642616"/>
              <a:gd name="connsiteX32" fmla="*/ 3950208 w 6501384"/>
              <a:gd name="connsiteY32" fmla="*/ 1892808 h 2642616"/>
              <a:gd name="connsiteX33" fmla="*/ 3922776 w 6501384"/>
              <a:gd name="connsiteY33" fmla="*/ 1883664 h 2642616"/>
              <a:gd name="connsiteX34" fmla="*/ 3886200 w 6501384"/>
              <a:gd name="connsiteY34" fmla="*/ 1874520 h 2642616"/>
              <a:gd name="connsiteX35" fmla="*/ 3858768 w 6501384"/>
              <a:gd name="connsiteY35" fmla="*/ 1865376 h 2642616"/>
              <a:gd name="connsiteX36" fmla="*/ 3758184 w 6501384"/>
              <a:gd name="connsiteY36" fmla="*/ 1847088 h 2642616"/>
              <a:gd name="connsiteX37" fmla="*/ 3730752 w 6501384"/>
              <a:gd name="connsiteY37" fmla="*/ 1837944 h 2642616"/>
              <a:gd name="connsiteX38" fmla="*/ 3703320 w 6501384"/>
              <a:gd name="connsiteY38" fmla="*/ 1819656 h 2642616"/>
              <a:gd name="connsiteX39" fmla="*/ 3657600 w 6501384"/>
              <a:gd name="connsiteY39" fmla="*/ 1764792 h 2642616"/>
              <a:gd name="connsiteX40" fmla="*/ 3630168 w 6501384"/>
              <a:gd name="connsiteY40" fmla="*/ 1755648 h 2642616"/>
              <a:gd name="connsiteX41" fmla="*/ 3575304 w 6501384"/>
              <a:gd name="connsiteY41" fmla="*/ 1719072 h 2642616"/>
              <a:gd name="connsiteX42" fmla="*/ 3547872 w 6501384"/>
              <a:gd name="connsiteY42" fmla="*/ 1709928 h 2642616"/>
              <a:gd name="connsiteX43" fmla="*/ 3520440 w 6501384"/>
              <a:gd name="connsiteY43" fmla="*/ 1691640 h 2642616"/>
              <a:gd name="connsiteX44" fmla="*/ 3465576 w 6501384"/>
              <a:gd name="connsiteY44" fmla="*/ 1673352 h 2642616"/>
              <a:gd name="connsiteX45" fmla="*/ 3447288 w 6501384"/>
              <a:gd name="connsiteY45" fmla="*/ 1645920 h 2642616"/>
              <a:gd name="connsiteX46" fmla="*/ 18288 w 6501384"/>
              <a:gd name="connsiteY46" fmla="*/ 0 h 2642616"/>
              <a:gd name="connsiteX0" fmla="*/ 18288 w 6501384"/>
              <a:gd name="connsiteY0" fmla="*/ 0 h 2651760"/>
              <a:gd name="connsiteX1" fmla="*/ 0 w 6501384"/>
              <a:gd name="connsiteY1" fmla="*/ 2651760 h 2651760"/>
              <a:gd name="connsiteX2" fmla="*/ 6501384 w 6501384"/>
              <a:gd name="connsiteY2" fmla="*/ 2642616 h 2651760"/>
              <a:gd name="connsiteX3" fmla="*/ 6492240 w 6501384"/>
              <a:gd name="connsiteY3" fmla="*/ 2340864 h 2651760"/>
              <a:gd name="connsiteX4" fmla="*/ 6492240 w 6501384"/>
              <a:gd name="connsiteY4" fmla="*/ 2340864 h 2651760"/>
              <a:gd name="connsiteX5" fmla="*/ 5550408 w 6501384"/>
              <a:gd name="connsiteY5" fmla="*/ 2331720 h 2651760"/>
              <a:gd name="connsiteX6" fmla="*/ 5522976 w 6501384"/>
              <a:gd name="connsiteY6" fmla="*/ 2313432 h 2651760"/>
              <a:gd name="connsiteX7" fmla="*/ 5468112 w 6501384"/>
              <a:gd name="connsiteY7" fmla="*/ 2295144 h 2651760"/>
              <a:gd name="connsiteX8" fmla="*/ 5431536 w 6501384"/>
              <a:gd name="connsiteY8" fmla="*/ 2276856 h 2651760"/>
              <a:gd name="connsiteX9" fmla="*/ 5394960 w 6501384"/>
              <a:gd name="connsiteY9" fmla="*/ 2267712 h 2651760"/>
              <a:gd name="connsiteX10" fmla="*/ 5276088 w 6501384"/>
              <a:gd name="connsiteY10" fmla="*/ 2249424 h 2651760"/>
              <a:gd name="connsiteX11" fmla="*/ 5221224 w 6501384"/>
              <a:gd name="connsiteY11" fmla="*/ 2231136 h 2651760"/>
              <a:gd name="connsiteX12" fmla="*/ 5193792 w 6501384"/>
              <a:gd name="connsiteY12" fmla="*/ 2221992 h 2651760"/>
              <a:gd name="connsiteX13" fmla="*/ 5175504 w 6501384"/>
              <a:gd name="connsiteY13" fmla="*/ 2194560 h 2651760"/>
              <a:gd name="connsiteX14" fmla="*/ 5111496 w 6501384"/>
              <a:gd name="connsiteY14" fmla="*/ 2185416 h 2651760"/>
              <a:gd name="connsiteX15" fmla="*/ 5084064 w 6501384"/>
              <a:gd name="connsiteY15" fmla="*/ 2176272 h 2651760"/>
              <a:gd name="connsiteX16" fmla="*/ 5010912 w 6501384"/>
              <a:gd name="connsiteY16" fmla="*/ 2167128 h 2651760"/>
              <a:gd name="connsiteX17" fmla="*/ 4882896 w 6501384"/>
              <a:gd name="connsiteY17" fmla="*/ 2139696 h 2651760"/>
              <a:gd name="connsiteX18" fmla="*/ 4828032 w 6501384"/>
              <a:gd name="connsiteY18" fmla="*/ 2121408 h 2651760"/>
              <a:gd name="connsiteX19" fmla="*/ 4791456 w 6501384"/>
              <a:gd name="connsiteY19" fmla="*/ 2112264 h 2651760"/>
              <a:gd name="connsiteX20" fmla="*/ 4727448 w 6501384"/>
              <a:gd name="connsiteY20" fmla="*/ 2084832 h 2651760"/>
              <a:gd name="connsiteX21" fmla="*/ 4654296 w 6501384"/>
              <a:gd name="connsiteY21" fmla="*/ 2075688 h 2651760"/>
              <a:gd name="connsiteX22" fmla="*/ 4608576 w 6501384"/>
              <a:gd name="connsiteY22" fmla="*/ 2066544 h 2651760"/>
              <a:gd name="connsiteX23" fmla="*/ 4581144 w 6501384"/>
              <a:gd name="connsiteY23" fmla="*/ 2057400 h 2651760"/>
              <a:gd name="connsiteX24" fmla="*/ 4462272 w 6501384"/>
              <a:gd name="connsiteY24" fmla="*/ 2039112 h 2651760"/>
              <a:gd name="connsiteX25" fmla="*/ 4370832 w 6501384"/>
              <a:gd name="connsiteY25" fmla="*/ 2011680 h 2651760"/>
              <a:gd name="connsiteX26" fmla="*/ 4315968 w 6501384"/>
              <a:gd name="connsiteY26" fmla="*/ 2002536 h 2651760"/>
              <a:gd name="connsiteX27" fmla="*/ 4279392 w 6501384"/>
              <a:gd name="connsiteY27" fmla="*/ 1993392 h 2651760"/>
              <a:gd name="connsiteX28" fmla="*/ 4251960 w 6501384"/>
              <a:gd name="connsiteY28" fmla="*/ 1984248 h 2651760"/>
              <a:gd name="connsiteX29" fmla="*/ 4169664 w 6501384"/>
              <a:gd name="connsiteY29" fmla="*/ 1965960 h 2651760"/>
              <a:gd name="connsiteX30" fmla="*/ 4069080 w 6501384"/>
              <a:gd name="connsiteY30" fmla="*/ 1920240 h 2651760"/>
              <a:gd name="connsiteX31" fmla="*/ 4041648 w 6501384"/>
              <a:gd name="connsiteY31" fmla="*/ 1911096 h 2651760"/>
              <a:gd name="connsiteX32" fmla="*/ 3950208 w 6501384"/>
              <a:gd name="connsiteY32" fmla="*/ 1892808 h 2651760"/>
              <a:gd name="connsiteX33" fmla="*/ 3922776 w 6501384"/>
              <a:gd name="connsiteY33" fmla="*/ 1883664 h 2651760"/>
              <a:gd name="connsiteX34" fmla="*/ 3886200 w 6501384"/>
              <a:gd name="connsiteY34" fmla="*/ 1874520 h 2651760"/>
              <a:gd name="connsiteX35" fmla="*/ 3858768 w 6501384"/>
              <a:gd name="connsiteY35" fmla="*/ 1865376 h 2651760"/>
              <a:gd name="connsiteX36" fmla="*/ 3758184 w 6501384"/>
              <a:gd name="connsiteY36" fmla="*/ 1847088 h 2651760"/>
              <a:gd name="connsiteX37" fmla="*/ 3730752 w 6501384"/>
              <a:gd name="connsiteY37" fmla="*/ 1837944 h 2651760"/>
              <a:gd name="connsiteX38" fmla="*/ 3703320 w 6501384"/>
              <a:gd name="connsiteY38" fmla="*/ 1819656 h 2651760"/>
              <a:gd name="connsiteX39" fmla="*/ 3657600 w 6501384"/>
              <a:gd name="connsiteY39" fmla="*/ 1764792 h 2651760"/>
              <a:gd name="connsiteX40" fmla="*/ 3630168 w 6501384"/>
              <a:gd name="connsiteY40" fmla="*/ 1755648 h 2651760"/>
              <a:gd name="connsiteX41" fmla="*/ 3575304 w 6501384"/>
              <a:gd name="connsiteY41" fmla="*/ 1719072 h 2651760"/>
              <a:gd name="connsiteX42" fmla="*/ 3547872 w 6501384"/>
              <a:gd name="connsiteY42" fmla="*/ 1709928 h 2651760"/>
              <a:gd name="connsiteX43" fmla="*/ 3520440 w 6501384"/>
              <a:gd name="connsiteY43" fmla="*/ 1691640 h 2651760"/>
              <a:gd name="connsiteX44" fmla="*/ 3465576 w 6501384"/>
              <a:gd name="connsiteY44" fmla="*/ 1673352 h 2651760"/>
              <a:gd name="connsiteX45" fmla="*/ 3447288 w 6501384"/>
              <a:gd name="connsiteY45" fmla="*/ 1645920 h 2651760"/>
              <a:gd name="connsiteX46" fmla="*/ 18288 w 6501384"/>
              <a:gd name="connsiteY46" fmla="*/ 0 h 2651760"/>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251960 w 6501384"/>
              <a:gd name="connsiteY28" fmla="*/ 1975104 h 2642616"/>
              <a:gd name="connsiteX29" fmla="*/ 4169664 w 6501384"/>
              <a:gd name="connsiteY29" fmla="*/ 1956816 h 2642616"/>
              <a:gd name="connsiteX30" fmla="*/ 4069080 w 6501384"/>
              <a:gd name="connsiteY30" fmla="*/ 1911096 h 2642616"/>
              <a:gd name="connsiteX31" fmla="*/ 4041648 w 6501384"/>
              <a:gd name="connsiteY31" fmla="*/ 1901952 h 2642616"/>
              <a:gd name="connsiteX32" fmla="*/ 3950208 w 6501384"/>
              <a:gd name="connsiteY32" fmla="*/ 1883664 h 2642616"/>
              <a:gd name="connsiteX33" fmla="*/ 3922776 w 6501384"/>
              <a:gd name="connsiteY33" fmla="*/ 1874520 h 2642616"/>
              <a:gd name="connsiteX34" fmla="*/ 3886200 w 6501384"/>
              <a:gd name="connsiteY34" fmla="*/ 1865376 h 2642616"/>
              <a:gd name="connsiteX35" fmla="*/ 3858768 w 6501384"/>
              <a:gd name="connsiteY35" fmla="*/ 1856232 h 2642616"/>
              <a:gd name="connsiteX36" fmla="*/ 3758184 w 6501384"/>
              <a:gd name="connsiteY36" fmla="*/ 1837944 h 2642616"/>
              <a:gd name="connsiteX37" fmla="*/ 3730752 w 6501384"/>
              <a:gd name="connsiteY37" fmla="*/ 1828800 h 2642616"/>
              <a:gd name="connsiteX38" fmla="*/ 3703320 w 6501384"/>
              <a:gd name="connsiteY38" fmla="*/ 1810512 h 2642616"/>
              <a:gd name="connsiteX39" fmla="*/ 3657600 w 6501384"/>
              <a:gd name="connsiteY39" fmla="*/ 1755648 h 2642616"/>
              <a:gd name="connsiteX40" fmla="*/ 3630168 w 6501384"/>
              <a:gd name="connsiteY40" fmla="*/ 1746504 h 2642616"/>
              <a:gd name="connsiteX41" fmla="*/ 3575304 w 6501384"/>
              <a:gd name="connsiteY41" fmla="*/ 1709928 h 2642616"/>
              <a:gd name="connsiteX42" fmla="*/ 3547872 w 6501384"/>
              <a:gd name="connsiteY42" fmla="*/ 1700784 h 2642616"/>
              <a:gd name="connsiteX43" fmla="*/ 3520440 w 6501384"/>
              <a:gd name="connsiteY43" fmla="*/ 1682496 h 2642616"/>
              <a:gd name="connsiteX44" fmla="*/ 3465576 w 6501384"/>
              <a:gd name="connsiteY44" fmla="*/ 1664208 h 2642616"/>
              <a:gd name="connsiteX45" fmla="*/ 3447288 w 6501384"/>
              <a:gd name="connsiteY45" fmla="*/ 1636776 h 2642616"/>
              <a:gd name="connsiteX46" fmla="*/ 9144 w 6501384"/>
              <a:gd name="connsiteY46"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251960 w 6501384"/>
              <a:gd name="connsiteY28" fmla="*/ 1975104 h 2642616"/>
              <a:gd name="connsiteX29" fmla="*/ 4169664 w 6501384"/>
              <a:gd name="connsiteY29" fmla="*/ 1956816 h 2642616"/>
              <a:gd name="connsiteX30" fmla="*/ 4069080 w 6501384"/>
              <a:gd name="connsiteY30" fmla="*/ 1911096 h 2642616"/>
              <a:gd name="connsiteX31" fmla="*/ 4041648 w 6501384"/>
              <a:gd name="connsiteY31" fmla="*/ 1901952 h 2642616"/>
              <a:gd name="connsiteX32" fmla="*/ 3950208 w 6501384"/>
              <a:gd name="connsiteY32" fmla="*/ 1883664 h 2642616"/>
              <a:gd name="connsiteX33" fmla="*/ 3922776 w 6501384"/>
              <a:gd name="connsiteY33" fmla="*/ 1874520 h 2642616"/>
              <a:gd name="connsiteX34" fmla="*/ 3886200 w 6501384"/>
              <a:gd name="connsiteY34" fmla="*/ 1865376 h 2642616"/>
              <a:gd name="connsiteX35" fmla="*/ 3858768 w 6501384"/>
              <a:gd name="connsiteY35" fmla="*/ 1856232 h 2642616"/>
              <a:gd name="connsiteX36" fmla="*/ 3758184 w 6501384"/>
              <a:gd name="connsiteY36" fmla="*/ 1837944 h 2642616"/>
              <a:gd name="connsiteX37" fmla="*/ 3703320 w 6501384"/>
              <a:gd name="connsiteY37" fmla="*/ 1810512 h 2642616"/>
              <a:gd name="connsiteX38" fmla="*/ 3657600 w 6501384"/>
              <a:gd name="connsiteY38" fmla="*/ 1755648 h 2642616"/>
              <a:gd name="connsiteX39" fmla="*/ 3630168 w 6501384"/>
              <a:gd name="connsiteY39" fmla="*/ 1746504 h 2642616"/>
              <a:gd name="connsiteX40" fmla="*/ 3575304 w 6501384"/>
              <a:gd name="connsiteY40" fmla="*/ 1709928 h 2642616"/>
              <a:gd name="connsiteX41" fmla="*/ 3547872 w 6501384"/>
              <a:gd name="connsiteY41" fmla="*/ 1700784 h 2642616"/>
              <a:gd name="connsiteX42" fmla="*/ 3520440 w 6501384"/>
              <a:gd name="connsiteY42" fmla="*/ 1682496 h 2642616"/>
              <a:gd name="connsiteX43" fmla="*/ 3465576 w 6501384"/>
              <a:gd name="connsiteY43" fmla="*/ 1664208 h 2642616"/>
              <a:gd name="connsiteX44" fmla="*/ 3447288 w 6501384"/>
              <a:gd name="connsiteY44" fmla="*/ 1636776 h 2642616"/>
              <a:gd name="connsiteX45" fmla="*/ 9144 w 6501384"/>
              <a:gd name="connsiteY45"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251960 w 6501384"/>
              <a:gd name="connsiteY28" fmla="*/ 1975104 h 2642616"/>
              <a:gd name="connsiteX29" fmla="*/ 4169664 w 6501384"/>
              <a:gd name="connsiteY29" fmla="*/ 1956816 h 2642616"/>
              <a:gd name="connsiteX30" fmla="*/ 4069080 w 6501384"/>
              <a:gd name="connsiteY30" fmla="*/ 1911096 h 2642616"/>
              <a:gd name="connsiteX31" fmla="*/ 4041648 w 6501384"/>
              <a:gd name="connsiteY31" fmla="*/ 1901952 h 2642616"/>
              <a:gd name="connsiteX32" fmla="*/ 3950208 w 6501384"/>
              <a:gd name="connsiteY32" fmla="*/ 1883664 h 2642616"/>
              <a:gd name="connsiteX33" fmla="*/ 3922776 w 6501384"/>
              <a:gd name="connsiteY33" fmla="*/ 1874520 h 2642616"/>
              <a:gd name="connsiteX34" fmla="*/ 3886200 w 6501384"/>
              <a:gd name="connsiteY34" fmla="*/ 1865376 h 2642616"/>
              <a:gd name="connsiteX35" fmla="*/ 3858768 w 6501384"/>
              <a:gd name="connsiteY35" fmla="*/ 1856232 h 2642616"/>
              <a:gd name="connsiteX36" fmla="*/ 3758184 w 6501384"/>
              <a:gd name="connsiteY36" fmla="*/ 1837944 h 2642616"/>
              <a:gd name="connsiteX37" fmla="*/ 3657600 w 6501384"/>
              <a:gd name="connsiteY37" fmla="*/ 1755648 h 2642616"/>
              <a:gd name="connsiteX38" fmla="*/ 3630168 w 6501384"/>
              <a:gd name="connsiteY38" fmla="*/ 1746504 h 2642616"/>
              <a:gd name="connsiteX39" fmla="*/ 3575304 w 6501384"/>
              <a:gd name="connsiteY39" fmla="*/ 1709928 h 2642616"/>
              <a:gd name="connsiteX40" fmla="*/ 3547872 w 6501384"/>
              <a:gd name="connsiteY40" fmla="*/ 1700784 h 2642616"/>
              <a:gd name="connsiteX41" fmla="*/ 3520440 w 6501384"/>
              <a:gd name="connsiteY41" fmla="*/ 1682496 h 2642616"/>
              <a:gd name="connsiteX42" fmla="*/ 3465576 w 6501384"/>
              <a:gd name="connsiteY42" fmla="*/ 1664208 h 2642616"/>
              <a:gd name="connsiteX43" fmla="*/ 3447288 w 6501384"/>
              <a:gd name="connsiteY43" fmla="*/ 1636776 h 2642616"/>
              <a:gd name="connsiteX44" fmla="*/ 9144 w 6501384"/>
              <a:gd name="connsiteY44"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4041648 w 6501384"/>
              <a:gd name="connsiteY30" fmla="*/ 1901952 h 2642616"/>
              <a:gd name="connsiteX31" fmla="*/ 3950208 w 6501384"/>
              <a:gd name="connsiteY31" fmla="*/ 1883664 h 2642616"/>
              <a:gd name="connsiteX32" fmla="*/ 3922776 w 6501384"/>
              <a:gd name="connsiteY32" fmla="*/ 1874520 h 2642616"/>
              <a:gd name="connsiteX33" fmla="*/ 3886200 w 6501384"/>
              <a:gd name="connsiteY33" fmla="*/ 1865376 h 2642616"/>
              <a:gd name="connsiteX34" fmla="*/ 3858768 w 6501384"/>
              <a:gd name="connsiteY34" fmla="*/ 1856232 h 2642616"/>
              <a:gd name="connsiteX35" fmla="*/ 3758184 w 6501384"/>
              <a:gd name="connsiteY35" fmla="*/ 1837944 h 2642616"/>
              <a:gd name="connsiteX36" fmla="*/ 3657600 w 6501384"/>
              <a:gd name="connsiteY36" fmla="*/ 1755648 h 2642616"/>
              <a:gd name="connsiteX37" fmla="*/ 3630168 w 6501384"/>
              <a:gd name="connsiteY37" fmla="*/ 1746504 h 2642616"/>
              <a:gd name="connsiteX38" fmla="*/ 3575304 w 6501384"/>
              <a:gd name="connsiteY38" fmla="*/ 1709928 h 2642616"/>
              <a:gd name="connsiteX39" fmla="*/ 3547872 w 6501384"/>
              <a:gd name="connsiteY39" fmla="*/ 1700784 h 2642616"/>
              <a:gd name="connsiteX40" fmla="*/ 3520440 w 6501384"/>
              <a:gd name="connsiteY40" fmla="*/ 1682496 h 2642616"/>
              <a:gd name="connsiteX41" fmla="*/ 3465576 w 6501384"/>
              <a:gd name="connsiteY41" fmla="*/ 1664208 h 2642616"/>
              <a:gd name="connsiteX42" fmla="*/ 3447288 w 6501384"/>
              <a:gd name="connsiteY42" fmla="*/ 1636776 h 2642616"/>
              <a:gd name="connsiteX43" fmla="*/ 9144 w 6501384"/>
              <a:gd name="connsiteY43"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950208 w 6501384"/>
              <a:gd name="connsiteY30" fmla="*/ 1883664 h 2642616"/>
              <a:gd name="connsiteX31" fmla="*/ 3922776 w 6501384"/>
              <a:gd name="connsiteY31" fmla="*/ 1874520 h 2642616"/>
              <a:gd name="connsiteX32" fmla="*/ 3886200 w 6501384"/>
              <a:gd name="connsiteY32" fmla="*/ 1865376 h 2642616"/>
              <a:gd name="connsiteX33" fmla="*/ 3858768 w 6501384"/>
              <a:gd name="connsiteY33" fmla="*/ 1856232 h 2642616"/>
              <a:gd name="connsiteX34" fmla="*/ 3758184 w 6501384"/>
              <a:gd name="connsiteY34" fmla="*/ 1837944 h 2642616"/>
              <a:gd name="connsiteX35" fmla="*/ 3657600 w 6501384"/>
              <a:gd name="connsiteY35" fmla="*/ 1755648 h 2642616"/>
              <a:gd name="connsiteX36" fmla="*/ 3630168 w 6501384"/>
              <a:gd name="connsiteY36" fmla="*/ 1746504 h 2642616"/>
              <a:gd name="connsiteX37" fmla="*/ 3575304 w 6501384"/>
              <a:gd name="connsiteY37" fmla="*/ 1709928 h 2642616"/>
              <a:gd name="connsiteX38" fmla="*/ 3547872 w 6501384"/>
              <a:gd name="connsiteY38" fmla="*/ 1700784 h 2642616"/>
              <a:gd name="connsiteX39" fmla="*/ 3520440 w 6501384"/>
              <a:gd name="connsiteY39" fmla="*/ 1682496 h 2642616"/>
              <a:gd name="connsiteX40" fmla="*/ 3465576 w 6501384"/>
              <a:gd name="connsiteY40" fmla="*/ 1664208 h 2642616"/>
              <a:gd name="connsiteX41" fmla="*/ 3447288 w 6501384"/>
              <a:gd name="connsiteY41" fmla="*/ 1636776 h 2642616"/>
              <a:gd name="connsiteX42" fmla="*/ 9144 w 6501384"/>
              <a:gd name="connsiteY42"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950208 w 6501384"/>
              <a:gd name="connsiteY30" fmla="*/ 1883664 h 2642616"/>
              <a:gd name="connsiteX31" fmla="*/ 3886200 w 6501384"/>
              <a:gd name="connsiteY31" fmla="*/ 1865376 h 2642616"/>
              <a:gd name="connsiteX32" fmla="*/ 3858768 w 6501384"/>
              <a:gd name="connsiteY32" fmla="*/ 1856232 h 2642616"/>
              <a:gd name="connsiteX33" fmla="*/ 3758184 w 6501384"/>
              <a:gd name="connsiteY33" fmla="*/ 1837944 h 2642616"/>
              <a:gd name="connsiteX34" fmla="*/ 3657600 w 6501384"/>
              <a:gd name="connsiteY34" fmla="*/ 1755648 h 2642616"/>
              <a:gd name="connsiteX35" fmla="*/ 3630168 w 6501384"/>
              <a:gd name="connsiteY35" fmla="*/ 1746504 h 2642616"/>
              <a:gd name="connsiteX36" fmla="*/ 3575304 w 6501384"/>
              <a:gd name="connsiteY36" fmla="*/ 1709928 h 2642616"/>
              <a:gd name="connsiteX37" fmla="*/ 3547872 w 6501384"/>
              <a:gd name="connsiteY37" fmla="*/ 1700784 h 2642616"/>
              <a:gd name="connsiteX38" fmla="*/ 3520440 w 6501384"/>
              <a:gd name="connsiteY38" fmla="*/ 1682496 h 2642616"/>
              <a:gd name="connsiteX39" fmla="*/ 3465576 w 6501384"/>
              <a:gd name="connsiteY39" fmla="*/ 1664208 h 2642616"/>
              <a:gd name="connsiteX40" fmla="*/ 3447288 w 6501384"/>
              <a:gd name="connsiteY40" fmla="*/ 1636776 h 2642616"/>
              <a:gd name="connsiteX41" fmla="*/ 9144 w 6501384"/>
              <a:gd name="connsiteY41"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886200 w 6501384"/>
              <a:gd name="connsiteY30" fmla="*/ 1865376 h 2642616"/>
              <a:gd name="connsiteX31" fmla="*/ 3858768 w 6501384"/>
              <a:gd name="connsiteY31" fmla="*/ 1856232 h 2642616"/>
              <a:gd name="connsiteX32" fmla="*/ 3758184 w 6501384"/>
              <a:gd name="connsiteY32" fmla="*/ 1837944 h 2642616"/>
              <a:gd name="connsiteX33" fmla="*/ 3657600 w 6501384"/>
              <a:gd name="connsiteY33" fmla="*/ 1755648 h 2642616"/>
              <a:gd name="connsiteX34" fmla="*/ 3630168 w 6501384"/>
              <a:gd name="connsiteY34" fmla="*/ 1746504 h 2642616"/>
              <a:gd name="connsiteX35" fmla="*/ 3575304 w 6501384"/>
              <a:gd name="connsiteY35" fmla="*/ 1709928 h 2642616"/>
              <a:gd name="connsiteX36" fmla="*/ 3547872 w 6501384"/>
              <a:gd name="connsiteY36" fmla="*/ 1700784 h 2642616"/>
              <a:gd name="connsiteX37" fmla="*/ 3520440 w 6501384"/>
              <a:gd name="connsiteY37" fmla="*/ 1682496 h 2642616"/>
              <a:gd name="connsiteX38" fmla="*/ 3465576 w 6501384"/>
              <a:gd name="connsiteY38" fmla="*/ 1664208 h 2642616"/>
              <a:gd name="connsiteX39" fmla="*/ 3447288 w 6501384"/>
              <a:gd name="connsiteY39" fmla="*/ 1636776 h 2642616"/>
              <a:gd name="connsiteX40" fmla="*/ 9144 w 6501384"/>
              <a:gd name="connsiteY40"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886200 w 6501384"/>
              <a:gd name="connsiteY30" fmla="*/ 1865376 h 2642616"/>
              <a:gd name="connsiteX31" fmla="*/ 3858768 w 6501384"/>
              <a:gd name="connsiteY31" fmla="*/ 1856232 h 2642616"/>
              <a:gd name="connsiteX32" fmla="*/ 3657600 w 6501384"/>
              <a:gd name="connsiteY32" fmla="*/ 1755648 h 2642616"/>
              <a:gd name="connsiteX33" fmla="*/ 3630168 w 6501384"/>
              <a:gd name="connsiteY33" fmla="*/ 1746504 h 2642616"/>
              <a:gd name="connsiteX34" fmla="*/ 3575304 w 6501384"/>
              <a:gd name="connsiteY34" fmla="*/ 1709928 h 2642616"/>
              <a:gd name="connsiteX35" fmla="*/ 3547872 w 6501384"/>
              <a:gd name="connsiteY35" fmla="*/ 1700784 h 2642616"/>
              <a:gd name="connsiteX36" fmla="*/ 3520440 w 6501384"/>
              <a:gd name="connsiteY36" fmla="*/ 1682496 h 2642616"/>
              <a:gd name="connsiteX37" fmla="*/ 3465576 w 6501384"/>
              <a:gd name="connsiteY37" fmla="*/ 1664208 h 2642616"/>
              <a:gd name="connsiteX38" fmla="*/ 3447288 w 6501384"/>
              <a:gd name="connsiteY38" fmla="*/ 1636776 h 2642616"/>
              <a:gd name="connsiteX39" fmla="*/ 9144 w 6501384"/>
              <a:gd name="connsiteY39"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886200 w 6501384"/>
              <a:gd name="connsiteY30" fmla="*/ 1865376 h 2642616"/>
              <a:gd name="connsiteX31" fmla="*/ 3657600 w 6501384"/>
              <a:gd name="connsiteY31" fmla="*/ 1755648 h 2642616"/>
              <a:gd name="connsiteX32" fmla="*/ 3630168 w 6501384"/>
              <a:gd name="connsiteY32" fmla="*/ 1746504 h 2642616"/>
              <a:gd name="connsiteX33" fmla="*/ 3575304 w 6501384"/>
              <a:gd name="connsiteY33" fmla="*/ 1709928 h 2642616"/>
              <a:gd name="connsiteX34" fmla="*/ 3547872 w 6501384"/>
              <a:gd name="connsiteY34" fmla="*/ 1700784 h 2642616"/>
              <a:gd name="connsiteX35" fmla="*/ 3520440 w 6501384"/>
              <a:gd name="connsiteY35" fmla="*/ 1682496 h 2642616"/>
              <a:gd name="connsiteX36" fmla="*/ 3465576 w 6501384"/>
              <a:gd name="connsiteY36" fmla="*/ 1664208 h 2642616"/>
              <a:gd name="connsiteX37" fmla="*/ 3447288 w 6501384"/>
              <a:gd name="connsiteY37" fmla="*/ 1636776 h 2642616"/>
              <a:gd name="connsiteX38" fmla="*/ 9144 w 6501384"/>
              <a:gd name="connsiteY38"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657600 w 6501384"/>
              <a:gd name="connsiteY30" fmla="*/ 1755648 h 2642616"/>
              <a:gd name="connsiteX31" fmla="*/ 3630168 w 6501384"/>
              <a:gd name="connsiteY31" fmla="*/ 1746504 h 2642616"/>
              <a:gd name="connsiteX32" fmla="*/ 3575304 w 6501384"/>
              <a:gd name="connsiteY32" fmla="*/ 1709928 h 2642616"/>
              <a:gd name="connsiteX33" fmla="*/ 3547872 w 6501384"/>
              <a:gd name="connsiteY33" fmla="*/ 1700784 h 2642616"/>
              <a:gd name="connsiteX34" fmla="*/ 3520440 w 6501384"/>
              <a:gd name="connsiteY34" fmla="*/ 1682496 h 2642616"/>
              <a:gd name="connsiteX35" fmla="*/ 3465576 w 6501384"/>
              <a:gd name="connsiteY35" fmla="*/ 1664208 h 2642616"/>
              <a:gd name="connsiteX36" fmla="*/ 3447288 w 6501384"/>
              <a:gd name="connsiteY36" fmla="*/ 1636776 h 2642616"/>
              <a:gd name="connsiteX37" fmla="*/ 9144 w 6501384"/>
              <a:gd name="connsiteY37"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657600 w 6501384"/>
              <a:gd name="connsiteY30" fmla="*/ 1755648 h 2642616"/>
              <a:gd name="connsiteX31" fmla="*/ 3575304 w 6501384"/>
              <a:gd name="connsiteY31" fmla="*/ 1709928 h 2642616"/>
              <a:gd name="connsiteX32" fmla="*/ 3547872 w 6501384"/>
              <a:gd name="connsiteY32" fmla="*/ 1700784 h 2642616"/>
              <a:gd name="connsiteX33" fmla="*/ 3520440 w 6501384"/>
              <a:gd name="connsiteY33" fmla="*/ 1682496 h 2642616"/>
              <a:gd name="connsiteX34" fmla="*/ 3465576 w 6501384"/>
              <a:gd name="connsiteY34" fmla="*/ 1664208 h 2642616"/>
              <a:gd name="connsiteX35" fmla="*/ 3447288 w 6501384"/>
              <a:gd name="connsiteY35" fmla="*/ 1636776 h 2642616"/>
              <a:gd name="connsiteX36" fmla="*/ 9144 w 6501384"/>
              <a:gd name="connsiteY36"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75304 w 6501384"/>
              <a:gd name="connsiteY30" fmla="*/ 1709928 h 2642616"/>
              <a:gd name="connsiteX31" fmla="*/ 3547872 w 6501384"/>
              <a:gd name="connsiteY31" fmla="*/ 1700784 h 2642616"/>
              <a:gd name="connsiteX32" fmla="*/ 3520440 w 6501384"/>
              <a:gd name="connsiteY32" fmla="*/ 1682496 h 2642616"/>
              <a:gd name="connsiteX33" fmla="*/ 3465576 w 6501384"/>
              <a:gd name="connsiteY33" fmla="*/ 1664208 h 2642616"/>
              <a:gd name="connsiteX34" fmla="*/ 3447288 w 6501384"/>
              <a:gd name="connsiteY34" fmla="*/ 1636776 h 2642616"/>
              <a:gd name="connsiteX35" fmla="*/ 9144 w 6501384"/>
              <a:gd name="connsiteY35"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75304 w 6501384"/>
              <a:gd name="connsiteY30" fmla="*/ 1709928 h 2642616"/>
              <a:gd name="connsiteX31" fmla="*/ 3520440 w 6501384"/>
              <a:gd name="connsiteY31" fmla="*/ 1682496 h 2642616"/>
              <a:gd name="connsiteX32" fmla="*/ 3465576 w 6501384"/>
              <a:gd name="connsiteY32" fmla="*/ 1664208 h 2642616"/>
              <a:gd name="connsiteX33" fmla="*/ 3447288 w 6501384"/>
              <a:gd name="connsiteY33" fmla="*/ 1636776 h 2642616"/>
              <a:gd name="connsiteX34" fmla="*/ 9144 w 6501384"/>
              <a:gd name="connsiteY34"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20440 w 6501384"/>
              <a:gd name="connsiteY30" fmla="*/ 1682496 h 2642616"/>
              <a:gd name="connsiteX31" fmla="*/ 3465576 w 6501384"/>
              <a:gd name="connsiteY31" fmla="*/ 1664208 h 2642616"/>
              <a:gd name="connsiteX32" fmla="*/ 3447288 w 6501384"/>
              <a:gd name="connsiteY32" fmla="*/ 1636776 h 2642616"/>
              <a:gd name="connsiteX33" fmla="*/ 9144 w 6501384"/>
              <a:gd name="connsiteY33"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520440 w 6501384"/>
              <a:gd name="connsiteY30" fmla="*/ 1682496 h 2642616"/>
              <a:gd name="connsiteX31" fmla="*/ 3447288 w 6501384"/>
              <a:gd name="connsiteY31" fmla="*/ 1636776 h 2642616"/>
              <a:gd name="connsiteX32" fmla="*/ 9144 w 6501384"/>
              <a:gd name="connsiteY32"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169664 w 6501384"/>
              <a:gd name="connsiteY28" fmla="*/ 1956816 h 2642616"/>
              <a:gd name="connsiteX29" fmla="*/ 4069080 w 6501384"/>
              <a:gd name="connsiteY29" fmla="*/ 1911096 h 2642616"/>
              <a:gd name="connsiteX30" fmla="*/ 3447288 w 6501384"/>
              <a:gd name="connsiteY30" fmla="*/ 1636776 h 2642616"/>
              <a:gd name="connsiteX31" fmla="*/ 9144 w 6501384"/>
              <a:gd name="connsiteY31"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279392 w 6501384"/>
              <a:gd name="connsiteY27" fmla="*/ 1984248 h 2642616"/>
              <a:gd name="connsiteX28" fmla="*/ 4069080 w 6501384"/>
              <a:gd name="connsiteY28" fmla="*/ 1911096 h 2642616"/>
              <a:gd name="connsiteX29" fmla="*/ 3447288 w 6501384"/>
              <a:gd name="connsiteY29" fmla="*/ 1636776 h 2642616"/>
              <a:gd name="connsiteX30" fmla="*/ 9144 w 6501384"/>
              <a:gd name="connsiteY30"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315968 w 6501384"/>
              <a:gd name="connsiteY26" fmla="*/ 1993392 h 2642616"/>
              <a:gd name="connsiteX27" fmla="*/ 4069080 w 6501384"/>
              <a:gd name="connsiteY27" fmla="*/ 1911096 h 2642616"/>
              <a:gd name="connsiteX28" fmla="*/ 3447288 w 6501384"/>
              <a:gd name="connsiteY28" fmla="*/ 1636776 h 2642616"/>
              <a:gd name="connsiteX29" fmla="*/ 9144 w 6501384"/>
              <a:gd name="connsiteY29"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522976 w 6501384"/>
              <a:gd name="connsiteY6" fmla="*/ 2304288 h 2642616"/>
              <a:gd name="connsiteX7" fmla="*/ 5468112 w 6501384"/>
              <a:gd name="connsiteY7" fmla="*/ 2286000 h 2642616"/>
              <a:gd name="connsiteX8" fmla="*/ 5431536 w 6501384"/>
              <a:gd name="connsiteY8" fmla="*/ 2267712 h 2642616"/>
              <a:gd name="connsiteX9" fmla="*/ 5394960 w 6501384"/>
              <a:gd name="connsiteY9" fmla="*/ 2258568 h 2642616"/>
              <a:gd name="connsiteX10" fmla="*/ 5276088 w 6501384"/>
              <a:gd name="connsiteY10" fmla="*/ 2240280 h 2642616"/>
              <a:gd name="connsiteX11" fmla="*/ 5221224 w 6501384"/>
              <a:gd name="connsiteY11" fmla="*/ 2221992 h 2642616"/>
              <a:gd name="connsiteX12" fmla="*/ 5193792 w 6501384"/>
              <a:gd name="connsiteY12" fmla="*/ 2212848 h 2642616"/>
              <a:gd name="connsiteX13" fmla="*/ 5175504 w 6501384"/>
              <a:gd name="connsiteY13" fmla="*/ 2185416 h 2642616"/>
              <a:gd name="connsiteX14" fmla="*/ 5111496 w 6501384"/>
              <a:gd name="connsiteY14" fmla="*/ 2176272 h 2642616"/>
              <a:gd name="connsiteX15" fmla="*/ 5084064 w 6501384"/>
              <a:gd name="connsiteY15" fmla="*/ 2167128 h 2642616"/>
              <a:gd name="connsiteX16" fmla="*/ 5010912 w 6501384"/>
              <a:gd name="connsiteY16" fmla="*/ 2157984 h 2642616"/>
              <a:gd name="connsiteX17" fmla="*/ 4882896 w 6501384"/>
              <a:gd name="connsiteY17" fmla="*/ 2130552 h 2642616"/>
              <a:gd name="connsiteX18" fmla="*/ 4828032 w 6501384"/>
              <a:gd name="connsiteY18" fmla="*/ 2112264 h 2642616"/>
              <a:gd name="connsiteX19" fmla="*/ 4791456 w 6501384"/>
              <a:gd name="connsiteY19" fmla="*/ 2103120 h 2642616"/>
              <a:gd name="connsiteX20" fmla="*/ 4727448 w 6501384"/>
              <a:gd name="connsiteY20" fmla="*/ 2075688 h 2642616"/>
              <a:gd name="connsiteX21" fmla="*/ 4654296 w 6501384"/>
              <a:gd name="connsiteY21" fmla="*/ 2066544 h 2642616"/>
              <a:gd name="connsiteX22" fmla="*/ 4608576 w 6501384"/>
              <a:gd name="connsiteY22" fmla="*/ 2057400 h 2642616"/>
              <a:gd name="connsiteX23" fmla="*/ 4581144 w 6501384"/>
              <a:gd name="connsiteY23" fmla="*/ 2048256 h 2642616"/>
              <a:gd name="connsiteX24" fmla="*/ 4462272 w 6501384"/>
              <a:gd name="connsiteY24" fmla="*/ 2029968 h 2642616"/>
              <a:gd name="connsiteX25" fmla="*/ 4370832 w 6501384"/>
              <a:gd name="connsiteY25" fmla="*/ 2002536 h 2642616"/>
              <a:gd name="connsiteX26" fmla="*/ 4069080 w 6501384"/>
              <a:gd name="connsiteY26" fmla="*/ 1911096 h 2642616"/>
              <a:gd name="connsiteX27" fmla="*/ 3447288 w 6501384"/>
              <a:gd name="connsiteY27" fmla="*/ 1636776 h 2642616"/>
              <a:gd name="connsiteX28" fmla="*/ 9144 w 6501384"/>
              <a:gd name="connsiteY28"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550408 w 6501384"/>
              <a:gd name="connsiteY5" fmla="*/ 2322576 h 2642616"/>
              <a:gd name="connsiteX6" fmla="*/ 5468112 w 6501384"/>
              <a:gd name="connsiteY6" fmla="*/ 2286000 h 2642616"/>
              <a:gd name="connsiteX7" fmla="*/ 5431536 w 6501384"/>
              <a:gd name="connsiteY7" fmla="*/ 2267712 h 2642616"/>
              <a:gd name="connsiteX8" fmla="*/ 5394960 w 6501384"/>
              <a:gd name="connsiteY8" fmla="*/ 2258568 h 2642616"/>
              <a:gd name="connsiteX9" fmla="*/ 5276088 w 6501384"/>
              <a:gd name="connsiteY9" fmla="*/ 2240280 h 2642616"/>
              <a:gd name="connsiteX10" fmla="*/ 5221224 w 6501384"/>
              <a:gd name="connsiteY10" fmla="*/ 2221992 h 2642616"/>
              <a:gd name="connsiteX11" fmla="*/ 5193792 w 6501384"/>
              <a:gd name="connsiteY11" fmla="*/ 2212848 h 2642616"/>
              <a:gd name="connsiteX12" fmla="*/ 5175504 w 6501384"/>
              <a:gd name="connsiteY12" fmla="*/ 2185416 h 2642616"/>
              <a:gd name="connsiteX13" fmla="*/ 5111496 w 6501384"/>
              <a:gd name="connsiteY13" fmla="*/ 2176272 h 2642616"/>
              <a:gd name="connsiteX14" fmla="*/ 5084064 w 6501384"/>
              <a:gd name="connsiteY14" fmla="*/ 2167128 h 2642616"/>
              <a:gd name="connsiteX15" fmla="*/ 5010912 w 6501384"/>
              <a:gd name="connsiteY15" fmla="*/ 2157984 h 2642616"/>
              <a:gd name="connsiteX16" fmla="*/ 4882896 w 6501384"/>
              <a:gd name="connsiteY16" fmla="*/ 2130552 h 2642616"/>
              <a:gd name="connsiteX17" fmla="*/ 4828032 w 6501384"/>
              <a:gd name="connsiteY17" fmla="*/ 2112264 h 2642616"/>
              <a:gd name="connsiteX18" fmla="*/ 4791456 w 6501384"/>
              <a:gd name="connsiteY18" fmla="*/ 2103120 h 2642616"/>
              <a:gd name="connsiteX19" fmla="*/ 4727448 w 6501384"/>
              <a:gd name="connsiteY19" fmla="*/ 2075688 h 2642616"/>
              <a:gd name="connsiteX20" fmla="*/ 4654296 w 6501384"/>
              <a:gd name="connsiteY20" fmla="*/ 2066544 h 2642616"/>
              <a:gd name="connsiteX21" fmla="*/ 4608576 w 6501384"/>
              <a:gd name="connsiteY21" fmla="*/ 2057400 h 2642616"/>
              <a:gd name="connsiteX22" fmla="*/ 4581144 w 6501384"/>
              <a:gd name="connsiteY22" fmla="*/ 2048256 h 2642616"/>
              <a:gd name="connsiteX23" fmla="*/ 4462272 w 6501384"/>
              <a:gd name="connsiteY23" fmla="*/ 2029968 h 2642616"/>
              <a:gd name="connsiteX24" fmla="*/ 4370832 w 6501384"/>
              <a:gd name="connsiteY24" fmla="*/ 2002536 h 2642616"/>
              <a:gd name="connsiteX25" fmla="*/ 4069080 w 6501384"/>
              <a:gd name="connsiteY25" fmla="*/ 1911096 h 2642616"/>
              <a:gd name="connsiteX26" fmla="*/ 3447288 w 6501384"/>
              <a:gd name="connsiteY26" fmla="*/ 1636776 h 2642616"/>
              <a:gd name="connsiteX27" fmla="*/ 9144 w 6501384"/>
              <a:gd name="connsiteY27"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468112 w 6501384"/>
              <a:gd name="connsiteY5" fmla="*/ 2286000 h 2642616"/>
              <a:gd name="connsiteX6" fmla="*/ 5431536 w 6501384"/>
              <a:gd name="connsiteY6" fmla="*/ 2267712 h 2642616"/>
              <a:gd name="connsiteX7" fmla="*/ 5394960 w 6501384"/>
              <a:gd name="connsiteY7" fmla="*/ 2258568 h 2642616"/>
              <a:gd name="connsiteX8" fmla="*/ 5276088 w 6501384"/>
              <a:gd name="connsiteY8" fmla="*/ 2240280 h 2642616"/>
              <a:gd name="connsiteX9" fmla="*/ 5221224 w 6501384"/>
              <a:gd name="connsiteY9" fmla="*/ 2221992 h 2642616"/>
              <a:gd name="connsiteX10" fmla="*/ 5193792 w 6501384"/>
              <a:gd name="connsiteY10" fmla="*/ 2212848 h 2642616"/>
              <a:gd name="connsiteX11" fmla="*/ 5175504 w 6501384"/>
              <a:gd name="connsiteY11" fmla="*/ 2185416 h 2642616"/>
              <a:gd name="connsiteX12" fmla="*/ 5111496 w 6501384"/>
              <a:gd name="connsiteY12" fmla="*/ 2176272 h 2642616"/>
              <a:gd name="connsiteX13" fmla="*/ 5084064 w 6501384"/>
              <a:gd name="connsiteY13" fmla="*/ 2167128 h 2642616"/>
              <a:gd name="connsiteX14" fmla="*/ 5010912 w 6501384"/>
              <a:gd name="connsiteY14" fmla="*/ 2157984 h 2642616"/>
              <a:gd name="connsiteX15" fmla="*/ 4882896 w 6501384"/>
              <a:gd name="connsiteY15" fmla="*/ 2130552 h 2642616"/>
              <a:gd name="connsiteX16" fmla="*/ 4828032 w 6501384"/>
              <a:gd name="connsiteY16" fmla="*/ 2112264 h 2642616"/>
              <a:gd name="connsiteX17" fmla="*/ 4791456 w 6501384"/>
              <a:gd name="connsiteY17" fmla="*/ 2103120 h 2642616"/>
              <a:gd name="connsiteX18" fmla="*/ 4727448 w 6501384"/>
              <a:gd name="connsiteY18" fmla="*/ 2075688 h 2642616"/>
              <a:gd name="connsiteX19" fmla="*/ 4654296 w 6501384"/>
              <a:gd name="connsiteY19" fmla="*/ 2066544 h 2642616"/>
              <a:gd name="connsiteX20" fmla="*/ 4608576 w 6501384"/>
              <a:gd name="connsiteY20" fmla="*/ 2057400 h 2642616"/>
              <a:gd name="connsiteX21" fmla="*/ 4581144 w 6501384"/>
              <a:gd name="connsiteY21" fmla="*/ 2048256 h 2642616"/>
              <a:gd name="connsiteX22" fmla="*/ 4462272 w 6501384"/>
              <a:gd name="connsiteY22" fmla="*/ 2029968 h 2642616"/>
              <a:gd name="connsiteX23" fmla="*/ 4370832 w 6501384"/>
              <a:gd name="connsiteY23" fmla="*/ 2002536 h 2642616"/>
              <a:gd name="connsiteX24" fmla="*/ 4069080 w 6501384"/>
              <a:gd name="connsiteY24" fmla="*/ 1911096 h 2642616"/>
              <a:gd name="connsiteX25" fmla="*/ 3447288 w 6501384"/>
              <a:gd name="connsiteY25" fmla="*/ 1636776 h 2642616"/>
              <a:gd name="connsiteX26" fmla="*/ 9144 w 6501384"/>
              <a:gd name="connsiteY26" fmla="*/ 0 h 2642616"/>
              <a:gd name="connsiteX0" fmla="*/ 9144 w 6501384"/>
              <a:gd name="connsiteY0" fmla="*/ 0 h 2642616"/>
              <a:gd name="connsiteX1" fmla="*/ 0 w 6501384"/>
              <a:gd name="connsiteY1" fmla="*/ 2642616 h 2642616"/>
              <a:gd name="connsiteX2" fmla="*/ 6501384 w 6501384"/>
              <a:gd name="connsiteY2" fmla="*/ 2633472 h 2642616"/>
              <a:gd name="connsiteX3" fmla="*/ 6492240 w 6501384"/>
              <a:gd name="connsiteY3" fmla="*/ 2331720 h 2642616"/>
              <a:gd name="connsiteX4" fmla="*/ 6492240 w 6501384"/>
              <a:gd name="connsiteY4" fmla="*/ 2331720 h 2642616"/>
              <a:gd name="connsiteX5" fmla="*/ 5468112 w 6501384"/>
              <a:gd name="connsiteY5" fmla="*/ 2286000 h 2642616"/>
              <a:gd name="connsiteX6" fmla="*/ 5431536 w 6501384"/>
              <a:gd name="connsiteY6" fmla="*/ 2267712 h 2642616"/>
              <a:gd name="connsiteX7" fmla="*/ 5394960 w 6501384"/>
              <a:gd name="connsiteY7" fmla="*/ 2258568 h 2642616"/>
              <a:gd name="connsiteX8" fmla="*/ 5276088 w 6501384"/>
              <a:gd name="connsiteY8" fmla="*/ 2240280 h 2642616"/>
              <a:gd name="connsiteX9" fmla="*/ 5221224 w 6501384"/>
              <a:gd name="connsiteY9" fmla="*/ 2221992 h 2642616"/>
              <a:gd name="connsiteX10" fmla="*/ 5193792 w 6501384"/>
              <a:gd name="connsiteY10" fmla="*/ 2212848 h 2642616"/>
              <a:gd name="connsiteX11" fmla="*/ 5175504 w 6501384"/>
              <a:gd name="connsiteY11" fmla="*/ 2185416 h 2642616"/>
              <a:gd name="connsiteX12" fmla="*/ 5111496 w 6501384"/>
              <a:gd name="connsiteY12" fmla="*/ 2176272 h 2642616"/>
              <a:gd name="connsiteX13" fmla="*/ 5084064 w 6501384"/>
              <a:gd name="connsiteY13" fmla="*/ 2167128 h 2642616"/>
              <a:gd name="connsiteX14" fmla="*/ 5010912 w 6501384"/>
              <a:gd name="connsiteY14" fmla="*/ 2157984 h 2642616"/>
              <a:gd name="connsiteX15" fmla="*/ 4882896 w 6501384"/>
              <a:gd name="connsiteY15" fmla="*/ 2130552 h 2642616"/>
              <a:gd name="connsiteX16" fmla="*/ 4828032 w 6501384"/>
              <a:gd name="connsiteY16" fmla="*/ 2112264 h 2642616"/>
              <a:gd name="connsiteX17" fmla="*/ 4791456 w 6501384"/>
              <a:gd name="connsiteY17" fmla="*/ 2103120 h 2642616"/>
              <a:gd name="connsiteX18" fmla="*/ 4727448 w 6501384"/>
              <a:gd name="connsiteY18" fmla="*/ 2075688 h 2642616"/>
              <a:gd name="connsiteX19" fmla="*/ 4654296 w 6501384"/>
              <a:gd name="connsiteY19" fmla="*/ 2066544 h 2642616"/>
              <a:gd name="connsiteX20" fmla="*/ 4608576 w 6501384"/>
              <a:gd name="connsiteY20" fmla="*/ 2057400 h 2642616"/>
              <a:gd name="connsiteX21" fmla="*/ 4581144 w 6501384"/>
              <a:gd name="connsiteY21" fmla="*/ 2048256 h 2642616"/>
              <a:gd name="connsiteX22" fmla="*/ 4462272 w 6501384"/>
              <a:gd name="connsiteY22" fmla="*/ 2029968 h 2642616"/>
              <a:gd name="connsiteX23" fmla="*/ 4370832 w 6501384"/>
              <a:gd name="connsiteY23" fmla="*/ 2002536 h 2642616"/>
              <a:gd name="connsiteX24" fmla="*/ 3447288 w 6501384"/>
              <a:gd name="connsiteY24" fmla="*/ 1636776 h 2642616"/>
              <a:gd name="connsiteX25" fmla="*/ 9144 w 6501384"/>
              <a:gd name="connsiteY25" fmla="*/ 0 h 2642616"/>
              <a:gd name="connsiteX0" fmla="*/ 9144 w 6501384"/>
              <a:gd name="connsiteY0" fmla="*/ 4624 h 2647240"/>
              <a:gd name="connsiteX1" fmla="*/ 0 w 6501384"/>
              <a:gd name="connsiteY1" fmla="*/ 2647240 h 2647240"/>
              <a:gd name="connsiteX2" fmla="*/ 6501384 w 6501384"/>
              <a:gd name="connsiteY2" fmla="*/ 2638096 h 2647240"/>
              <a:gd name="connsiteX3" fmla="*/ 6492240 w 6501384"/>
              <a:gd name="connsiteY3" fmla="*/ 2336344 h 2647240"/>
              <a:gd name="connsiteX4" fmla="*/ 6492240 w 6501384"/>
              <a:gd name="connsiteY4" fmla="*/ 2336344 h 2647240"/>
              <a:gd name="connsiteX5" fmla="*/ 5468112 w 6501384"/>
              <a:gd name="connsiteY5" fmla="*/ 2290624 h 2647240"/>
              <a:gd name="connsiteX6" fmla="*/ 5431536 w 6501384"/>
              <a:gd name="connsiteY6" fmla="*/ 2272336 h 2647240"/>
              <a:gd name="connsiteX7" fmla="*/ 5394960 w 6501384"/>
              <a:gd name="connsiteY7" fmla="*/ 2263192 h 2647240"/>
              <a:gd name="connsiteX8" fmla="*/ 5276088 w 6501384"/>
              <a:gd name="connsiteY8" fmla="*/ 2244904 h 2647240"/>
              <a:gd name="connsiteX9" fmla="*/ 5221224 w 6501384"/>
              <a:gd name="connsiteY9" fmla="*/ 2226616 h 2647240"/>
              <a:gd name="connsiteX10" fmla="*/ 5193792 w 6501384"/>
              <a:gd name="connsiteY10" fmla="*/ 2217472 h 2647240"/>
              <a:gd name="connsiteX11" fmla="*/ 5175504 w 6501384"/>
              <a:gd name="connsiteY11" fmla="*/ 2190040 h 2647240"/>
              <a:gd name="connsiteX12" fmla="*/ 5111496 w 6501384"/>
              <a:gd name="connsiteY12" fmla="*/ 2180896 h 2647240"/>
              <a:gd name="connsiteX13" fmla="*/ 5084064 w 6501384"/>
              <a:gd name="connsiteY13" fmla="*/ 2171752 h 2647240"/>
              <a:gd name="connsiteX14" fmla="*/ 5010912 w 6501384"/>
              <a:gd name="connsiteY14" fmla="*/ 2162608 h 2647240"/>
              <a:gd name="connsiteX15" fmla="*/ 4882896 w 6501384"/>
              <a:gd name="connsiteY15" fmla="*/ 2135176 h 2647240"/>
              <a:gd name="connsiteX16" fmla="*/ 4828032 w 6501384"/>
              <a:gd name="connsiteY16" fmla="*/ 2116888 h 2647240"/>
              <a:gd name="connsiteX17" fmla="*/ 4791456 w 6501384"/>
              <a:gd name="connsiteY17" fmla="*/ 2107744 h 2647240"/>
              <a:gd name="connsiteX18" fmla="*/ 4727448 w 6501384"/>
              <a:gd name="connsiteY18" fmla="*/ 2080312 h 2647240"/>
              <a:gd name="connsiteX19" fmla="*/ 4654296 w 6501384"/>
              <a:gd name="connsiteY19" fmla="*/ 2071168 h 2647240"/>
              <a:gd name="connsiteX20" fmla="*/ 4608576 w 6501384"/>
              <a:gd name="connsiteY20" fmla="*/ 2062024 h 2647240"/>
              <a:gd name="connsiteX21" fmla="*/ 4581144 w 6501384"/>
              <a:gd name="connsiteY21" fmla="*/ 2052880 h 2647240"/>
              <a:gd name="connsiteX22" fmla="*/ 4462272 w 6501384"/>
              <a:gd name="connsiteY22" fmla="*/ 2034592 h 2647240"/>
              <a:gd name="connsiteX23" fmla="*/ 4370832 w 6501384"/>
              <a:gd name="connsiteY23" fmla="*/ 2007160 h 2647240"/>
              <a:gd name="connsiteX24" fmla="*/ 9144 w 6501384"/>
              <a:gd name="connsiteY24" fmla="*/ 4624 h 2647240"/>
              <a:gd name="connsiteX0" fmla="*/ 9144 w 6501384"/>
              <a:gd name="connsiteY0" fmla="*/ 4624 h 2647240"/>
              <a:gd name="connsiteX1" fmla="*/ 0 w 6501384"/>
              <a:gd name="connsiteY1" fmla="*/ 2647240 h 2647240"/>
              <a:gd name="connsiteX2" fmla="*/ 6501384 w 6501384"/>
              <a:gd name="connsiteY2" fmla="*/ 2638096 h 2647240"/>
              <a:gd name="connsiteX3" fmla="*/ 6492240 w 6501384"/>
              <a:gd name="connsiteY3" fmla="*/ 2336344 h 2647240"/>
              <a:gd name="connsiteX4" fmla="*/ 6492240 w 6501384"/>
              <a:gd name="connsiteY4" fmla="*/ 2336344 h 2647240"/>
              <a:gd name="connsiteX5" fmla="*/ 5468112 w 6501384"/>
              <a:gd name="connsiteY5" fmla="*/ 2290624 h 2647240"/>
              <a:gd name="connsiteX6" fmla="*/ 5431536 w 6501384"/>
              <a:gd name="connsiteY6" fmla="*/ 2272336 h 2647240"/>
              <a:gd name="connsiteX7" fmla="*/ 5394960 w 6501384"/>
              <a:gd name="connsiteY7" fmla="*/ 2263192 h 2647240"/>
              <a:gd name="connsiteX8" fmla="*/ 5276088 w 6501384"/>
              <a:gd name="connsiteY8" fmla="*/ 2244904 h 2647240"/>
              <a:gd name="connsiteX9" fmla="*/ 5221224 w 6501384"/>
              <a:gd name="connsiteY9" fmla="*/ 2226616 h 2647240"/>
              <a:gd name="connsiteX10" fmla="*/ 5193792 w 6501384"/>
              <a:gd name="connsiteY10" fmla="*/ 2217472 h 2647240"/>
              <a:gd name="connsiteX11" fmla="*/ 5175504 w 6501384"/>
              <a:gd name="connsiteY11" fmla="*/ 2190040 h 2647240"/>
              <a:gd name="connsiteX12" fmla="*/ 5111496 w 6501384"/>
              <a:gd name="connsiteY12" fmla="*/ 2180896 h 2647240"/>
              <a:gd name="connsiteX13" fmla="*/ 5084064 w 6501384"/>
              <a:gd name="connsiteY13" fmla="*/ 2171752 h 2647240"/>
              <a:gd name="connsiteX14" fmla="*/ 5010912 w 6501384"/>
              <a:gd name="connsiteY14" fmla="*/ 2162608 h 2647240"/>
              <a:gd name="connsiteX15" fmla="*/ 4882896 w 6501384"/>
              <a:gd name="connsiteY15" fmla="*/ 2135176 h 2647240"/>
              <a:gd name="connsiteX16" fmla="*/ 4828032 w 6501384"/>
              <a:gd name="connsiteY16" fmla="*/ 2116888 h 2647240"/>
              <a:gd name="connsiteX17" fmla="*/ 4791456 w 6501384"/>
              <a:gd name="connsiteY17" fmla="*/ 2107744 h 2647240"/>
              <a:gd name="connsiteX18" fmla="*/ 4654296 w 6501384"/>
              <a:gd name="connsiteY18" fmla="*/ 2071168 h 2647240"/>
              <a:gd name="connsiteX19" fmla="*/ 4608576 w 6501384"/>
              <a:gd name="connsiteY19" fmla="*/ 2062024 h 2647240"/>
              <a:gd name="connsiteX20" fmla="*/ 4581144 w 6501384"/>
              <a:gd name="connsiteY20" fmla="*/ 2052880 h 2647240"/>
              <a:gd name="connsiteX21" fmla="*/ 4462272 w 6501384"/>
              <a:gd name="connsiteY21" fmla="*/ 2034592 h 2647240"/>
              <a:gd name="connsiteX22" fmla="*/ 4370832 w 6501384"/>
              <a:gd name="connsiteY22" fmla="*/ 2007160 h 2647240"/>
              <a:gd name="connsiteX23" fmla="*/ 9144 w 6501384"/>
              <a:gd name="connsiteY23" fmla="*/ 4624 h 2647240"/>
              <a:gd name="connsiteX0" fmla="*/ 9144 w 6501384"/>
              <a:gd name="connsiteY0" fmla="*/ 4632 h 2647248"/>
              <a:gd name="connsiteX1" fmla="*/ 0 w 6501384"/>
              <a:gd name="connsiteY1" fmla="*/ 2647248 h 2647248"/>
              <a:gd name="connsiteX2" fmla="*/ 6501384 w 6501384"/>
              <a:gd name="connsiteY2" fmla="*/ 2638104 h 2647248"/>
              <a:gd name="connsiteX3" fmla="*/ 6492240 w 6501384"/>
              <a:gd name="connsiteY3" fmla="*/ 2336352 h 2647248"/>
              <a:gd name="connsiteX4" fmla="*/ 6492240 w 6501384"/>
              <a:gd name="connsiteY4" fmla="*/ 2336352 h 2647248"/>
              <a:gd name="connsiteX5" fmla="*/ 5468112 w 6501384"/>
              <a:gd name="connsiteY5" fmla="*/ 2290632 h 2647248"/>
              <a:gd name="connsiteX6" fmla="*/ 5431536 w 6501384"/>
              <a:gd name="connsiteY6" fmla="*/ 2272344 h 2647248"/>
              <a:gd name="connsiteX7" fmla="*/ 5394960 w 6501384"/>
              <a:gd name="connsiteY7" fmla="*/ 2263200 h 2647248"/>
              <a:gd name="connsiteX8" fmla="*/ 5276088 w 6501384"/>
              <a:gd name="connsiteY8" fmla="*/ 2244912 h 2647248"/>
              <a:gd name="connsiteX9" fmla="*/ 5221224 w 6501384"/>
              <a:gd name="connsiteY9" fmla="*/ 2226624 h 2647248"/>
              <a:gd name="connsiteX10" fmla="*/ 5193792 w 6501384"/>
              <a:gd name="connsiteY10" fmla="*/ 2217480 h 2647248"/>
              <a:gd name="connsiteX11" fmla="*/ 5175504 w 6501384"/>
              <a:gd name="connsiteY11" fmla="*/ 2190048 h 2647248"/>
              <a:gd name="connsiteX12" fmla="*/ 5111496 w 6501384"/>
              <a:gd name="connsiteY12" fmla="*/ 2180904 h 2647248"/>
              <a:gd name="connsiteX13" fmla="*/ 5084064 w 6501384"/>
              <a:gd name="connsiteY13" fmla="*/ 2171760 h 2647248"/>
              <a:gd name="connsiteX14" fmla="*/ 5010912 w 6501384"/>
              <a:gd name="connsiteY14" fmla="*/ 2162616 h 2647248"/>
              <a:gd name="connsiteX15" fmla="*/ 4882896 w 6501384"/>
              <a:gd name="connsiteY15" fmla="*/ 2135184 h 2647248"/>
              <a:gd name="connsiteX16" fmla="*/ 4828032 w 6501384"/>
              <a:gd name="connsiteY16" fmla="*/ 2116896 h 2647248"/>
              <a:gd name="connsiteX17" fmla="*/ 4791456 w 6501384"/>
              <a:gd name="connsiteY17" fmla="*/ 2107752 h 2647248"/>
              <a:gd name="connsiteX18" fmla="*/ 4654296 w 6501384"/>
              <a:gd name="connsiteY18" fmla="*/ 2071176 h 2647248"/>
              <a:gd name="connsiteX19" fmla="*/ 4608576 w 6501384"/>
              <a:gd name="connsiteY19" fmla="*/ 2062032 h 2647248"/>
              <a:gd name="connsiteX20" fmla="*/ 4581144 w 6501384"/>
              <a:gd name="connsiteY20" fmla="*/ 2052888 h 2647248"/>
              <a:gd name="connsiteX21" fmla="*/ 4370832 w 6501384"/>
              <a:gd name="connsiteY21" fmla="*/ 2007168 h 2647248"/>
              <a:gd name="connsiteX22" fmla="*/ 9144 w 6501384"/>
              <a:gd name="connsiteY22" fmla="*/ 4632 h 2647248"/>
              <a:gd name="connsiteX0" fmla="*/ 9144 w 6501384"/>
              <a:gd name="connsiteY0" fmla="*/ 4636 h 2647252"/>
              <a:gd name="connsiteX1" fmla="*/ 0 w 6501384"/>
              <a:gd name="connsiteY1" fmla="*/ 2647252 h 2647252"/>
              <a:gd name="connsiteX2" fmla="*/ 6501384 w 6501384"/>
              <a:gd name="connsiteY2" fmla="*/ 2638108 h 2647252"/>
              <a:gd name="connsiteX3" fmla="*/ 6492240 w 6501384"/>
              <a:gd name="connsiteY3" fmla="*/ 2336356 h 2647252"/>
              <a:gd name="connsiteX4" fmla="*/ 6492240 w 6501384"/>
              <a:gd name="connsiteY4" fmla="*/ 2336356 h 2647252"/>
              <a:gd name="connsiteX5" fmla="*/ 5468112 w 6501384"/>
              <a:gd name="connsiteY5" fmla="*/ 2290636 h 2647252"/>
              <a:gd name="connsiteX6" fmla="*/ 5431536 w 6501384"/>
              <a:gd name="connsiteY6" fmla="*/ 2272348 h 2647252"/>
              <a:gd name="connsiteX7" fmla="*/ 5394960 w 6501384"/>
              <a:gd name="connsiteY7" fmla="*/ 2263204 h 2647252"/>
              <a:gd name="connsiteX8" fmla="*/ 5276088 w 6501384"/>
              <a:gd name="connsiteY8" fmla="*/ 2244916 h 2647252"/>
              <a:gd name="connsiteX9" fmla="*/ 5221224 w 6501384"/>
              <a:gd name="connsiteY9" fmla="*/ 2226628 h 2647252"/>
              <a:gd name="connsiteX10" fmla="*/ 5193792 w 6501384"/>
              <a:gd name="connsiteY10" fmla="*/ 2217484 h 2647252"/>
              <a:gd name="connsiteX11" fmla="*/ 5175504 w 6501384"/>
              <a:gd name="connsiteY11" fmla="*/ 2190052 h 2647252"/>
              <a:gd name="connsiteX12" fmla="*/ 5111496 w 6501384"/>
              <a:gd name="connsiteY12" fmla="*/ 2180908 h 2647252"/>
              <a:gd name="connsiteX13" fmla="*/ 5084064 w 6501384"/>
              <a:gd name="connsiteY13" fmla="*/ 2171764 h 2647252"/>
              <a:gd name="connsiteX14" fmla="*/ 5010912 w 6501384"/>
              <a:gd name="connsiteY14" fmla="*/ 2162620 h 2647252"/>
              <a:gd name="connsiteX15" fmla="*/ 4882896 w 6501384"/>
              <a:gd name="connsiteY15" fmla="*/ 2135188 h 2647252"/>
              <a:gd name="connsiteX16" fmla="*/ 4828032 w 6501384"/>
              <a:gd name="connsiteY16" fmla="*/ 2116900 h 2647252"/>
              <a:gd name="connsiteX17" fmla="*/ 4791456 w 6501384"/>
              <a:gd name="connsiteY17" fmla="*/ 2107756 h 2647252"/>
              <a:gd name="connsiteX18" fmla="*/ 4654296 w 6501384"/>
              <a:gd name="connsiteY18" fmla="*/ 2071180 h 2647252"/>
              <a:gd name="connsiteX19" fmla="*/ 4608576 w 6501384"/>
              <a:gd name="connsiteY19" fmla="*/ 2062036 h 2647252"/>
              <a:gd name="connsiteX20" fmla="*/ 4370832 w 6501384"/>
              <a:gd name="connsiteY20" fmla="*/ 2007172 h 2647252"/>
              <a:gd name="connsiteX21" fmla="*/ 9144 w 6501384"/>
              <a:gd name="connsiteY21" fmla="*/ 4636 h 2647252"/>
              <a:gd name="connsiteX0" fmla="*/ 9144 w 6501384"/>
              <a:gd name="connsiteY0" fmla="*/ 4636 h 2647252"/>
              <a:gd name="connsiteX1" fmla="*/ 0 w 6501384"/>
              <a:gd name="connsiteY1" fmla="*/ 2647252 h 2647252"/>
              <a:gd name="connsiteX2" fmla="*/ 6501384 w 6501384"/>
              <a:gd name="connsiteY2" fmla="*/ 2638108 h 2647252"/>
              <a:gd name="connsiteX3" fmla="*/ 6492240 w 6501384"/>
              <a:gd name="connsiteY3" fmla="*/ 2336356 h 2647252"/>
              <a:gd name="connsiteX4" fmla="*/ 6492240 w 6501384"/>
              <a:gd name="connsiteY4" fmla="*/ 2336356 h 2647252"/>
              <a:gd name="connsiteX5" fmla="*/ 5468112 w 6501384"/>
              <a:gd name="connsiteY5" fmla="*/ 2290636 h 2647252"/>
              <a:gd name="connsiteX6" fmla="*/ 5431536 w 6501384"/>
              <a:gd name="connsiteY6" fmla="*/ 2272348 h 2647252"/>
              <a:gd name="connsiteX7" fmla="*/ 5394960 w 6501384"/>
              <a:gd name="connsiteY7" fmla="*/ 2263204 h 2647252"/>
              <a:gd name="connsiteX8" fmla="*/ 5276088 w 6501384"/>
              <a:gd name="connsiteY8" fmla="*/ 2244916 h 2647252"/>
              <a:gd name="connsiteX9" fmla="*/ 5221224 w 6501384"/>
              <a:gd name="connsiteY9" fmla="*/ 2226628 h 2647252"/>
              <a:gd name="connsiteX10" fmla="*/ 5193792 w 6501384"/>
              <a:gd name="connsiteY10" fmla="*/ 2217484 h 2647252"/>
              <a:gd name="connsiteX11" fmla="*/ 5175504 w 6501384"/>
              <a:gd name="connsiteY11" fmla="*/ 2190052 h 2647252"/>
              <a:gd name="connsiteX12" fmla="*/ 5111496 w 6501384"/>
              <a:gd name="connsiteY12" fmla="*/ 2180908 h 2647252"/>
              <a:gd name="connsiteX13" fmla="*/ 5084064 w 6501384"/>
              <a:gd name="connsiteY13" fmla="*/ 2171764 h 2647252"/>
              <a:gd name="connsiteX14" fmla="*/ 5010912 w 6501384"/>
              <a:gd name="connsiteY14" fmla="*/ 2162620 h 2647252"/>
              <a:gd name="connsiteX15" fmla="*/ 4882896 w 6501384"/>
              <a:gd name="connsiteY15" fmla="*/ 2135188 h 2647252"/>
              <a:gd name="connsiteX16" fmla="*/ 4828032 w 6501384"/>
              <a:gd name="connsiteY16" fmla="*/ 2116900 h 2647252"/>
              <a:gd name="connsiteX17" fmla="*/ 4791456 w 6501384"/>
              <a:gd name="connsiteY17" fmla="*/ 2107756 h 2647252"/>
              <a:gd name="connsiteX18" fmla="*/ 4654296 w 6501384"/>
              <a:gd name="connsiteY18" fmla="*/ 2071180 h 2647252"/>
              <a:gd name="connsiteX19" fmla="*/ 4608576 w 6501384"/>
              <a:gd name="connsiteY19" fmla="*/ 2062036 h 2647252"/>
              <a:gd name="connsiteX20" fmla="*/ 4370832 w 6501384"/>
              <a:gd name="connsiteY20" fmla="*/ 2007172 h 2647252"/>
              <a:gd name="connsiteX21" fmla="*/ 9144 w 6501384"/>
              <a:gd name="connsiteY21" fmla="*/ 4636 h 2647252"/>
              <a:gd name="connsiteX0" fmla="*/ 9144 w 6501384"/>
              <a:gd name="connsiteY0" fmla="*/ 4640 h 2647256"/>
              <a:gd name="connsiteX1" fmla="*/ 0 w 6501384"/>
              <a:gd name="connsiteY1" fmla="*/ 2647256 h 2647256"/>
              <a:gd name="connsiteX2" fmla="*/ 6501384 w 6501384"/>
              <a:gd name="connsiteY2" fmla="*/ 2638112 h 2647256"/>
              <a:gd name="connsiteX3" fmla="*/ 6492240 w 6501384"/>
              <a:gd name="connsiteY3" fmla="*/ 2336360 h 2647256"/>
              <a:gd name="connsiteX4" fmla="*/ 6492240 w 6501384"/>
              <a:gd name="connsiteY4" fmla="*/ 2336360 h 2647256"/>
              <a:gd name="connsiteX5" fmla="*/ 5468112 w 6501384"/>
              <a:gd name="connsiteY5" fmla="*/ 2290640 h 2647256"/>
              <a:gd name="connsiteX6" fmla="*/ 5431536 w 6501384"/>
              <a:gd name="connsiteY6" fmla="*/ 2272352 h 2647256"/>
              <a:gd name="connsiteX7" fmla="*/ 5394960 w 6501384"/>
              <a:gd name="connsiteY7" fmla="*/ 2263208 h 2647256"/>
              <a:gd name="connsiteX8" fmla="*/ 5276088 w 6501384"/>
              <a:gd name="connsiteY8" fmla="*/ 2244920 h 2647256"/>
              <a:gd name="connsiteX9" fmla="*/ 5221224 w 6501384"/>
              <a:gd name="connsiteY9" fmla="*/ 2226632 h 2647256"/>
              <a:gd name="connsiteX10" fmla="*/ 5193792 w 6501384"/>
              <a:gd name="connsiteY10" fmla="*/ 2217488 h 2647256"/>
              <a:gd name="connsiteX11" fmla="*/ 5175504 w 6501384"/>
              <a:gd name="connsiteY11" fmla="*/ 2190056 h 2647256"/>
              <a:gd name="connsiteX12" fmla="*/ 5111496 w 6501384"/>
              <a:gd name="connsiteY12" fmla="*/ 2180912 h 2647256"/>
              <a:gd name="connsiteX13" fmla="*/ 5084064 w 6501384"/>
              <a:gd name="connsiteY13" fmla="*/ 2171768 h 2647256"/>
              <a:gd name="connsiteX14" fmla="*/ 5010912 w 6501384"/>
              <a:gd name="connsiteY14" fmla="*/ 2162624 h 2647256"/>
              <a:gd name="connsiteX15" fmla="*/ 4882896 w 6501384"/>
              <a:gd name="connsiteY15" fmla="*/ 2135192 h 2647256"/>
              <a:gd name="connsiteX16" fmla="*/ 4828032 w 6501384"/>
              <a:gd name="connsiteY16" fmla="*/ 2116904 h 2647256"/>
              <a:gd name="connsiteX17" fmla="*/ 4791456 w 6501384"/>
              <a:gd name="connsiteY17" fmla="*/ 2107760 h 2647256"/>
              <a:gd name="connsiteX18" fmla="*/ 4654296 w 6501384"/>
              <a:gd name="connsiteY18" fmla="*/ 2071184 h 2647256"/>
              <a:gd name="connsiteX19" fmla="*/ 4370832 w 6501384"/>
              <a:gd name="connsiteY19" fmla="*/ 2007176 h 2647256"/>
              <a:gd name="connsiteX20" fmla="*/ 9144 w 6501384"/>
              <a:gd name="connsiteY20" fmla="*/ 4640 h 2647256"/>
              <a:gd name="connsiteX0" fmla="*/ 9144 w 6501384"/>
              <a:gd name="connsiteY0" fmla="*/ 4655 h 2647271"/>
              <a:gd name="connsiteX1" fmla="*/ 0 w 6501384"/>
              <a:gd name="connsiteY1" fmla="*/ 2647271 h 2647271"/>
              <a:gd name="connsiteX2" fmla="*/ 6501384 w 6501384"/>
              <a:gd name="connsiteY2" fmla="*/ 2638127 h 2647271"/>
              <a:gd name="connsiteX3" fmla="*/ 6492240 w 6501384"/>
              <a:gd name="connsiteY3" fmla="*/ 2336375 h 2647271"/>
              <a:gd name="connsiteX4" fmla="*/ 6492240 w 6501384"/>
              <a:gd name="connsiteY4" fmla="*/ 2336375 h 2647271"/>
              <a:gd name="connsiteX5" fmla="*/ 5468112 w 6501384"/>
              <a:gd name="connsiteY5" fmla="*/ 2290655 h 2647271"/>
              <a:gd name="connsiteX6" fmla="*/ 5431536 w 6501384"/>
              <a:gd name="connsiteY6" fmla="*/ 2272367 h 2647271"/>
              <a:gd name="connsiteX7" fmla="*/ 5394960 w 6501384"/>
              <a:gd name="connsiteY7" fmla="*/ 2263223 h 2647271"/>
              <a:gd name="connsiteX8" fmla="*/ 5276088 w 6501384"/>
              <a:gd name="connsiteY8" fmla="*/ 2244935 h 2647271"/>
              <a:gd name="connsiteX9" fmla="*/ 5221224 w 6501384"/>
              <a:gd name="connsiteY9" fmla="*/ 2226647 h 2647271"/>
              <a:gd name="connsiteX10" fmla="*/ 5193792 w 6501384"/>
              <a:gd name="connsiteY10" fmla="*/ 2217503 h 2647271"/>
              <a:gd name="connsiteX11" fmla="*/ 5175504 w 6501384"/>
              <a:gd name="connsiteY11" fmla="*/ 2190071 h 2647271"/>
              <a:gd name="connsiteX12" fmla="*/ 5111496 w 6501384"/>
              <a:gd name="connsiteY12" fmla="*/ 2180927 h 2647271"/>
              <a:gd name="connsiteX13" fmla="*/ 5084064 w 6501384"/>
              <a:gd name="connsiteY13" fmla="*/ 2171783 h 2647271"/>
              <a:gd name="connsiteX14" fmla="*/ 5010912 w 6501384"/>
              <a:gd name="connsiteY14" fmla="*/ 2162639 h 2647271"/>
              <a:gd name="connsiteX15" fmla="*/ 4882896 w 6501384"/>
              <a:gd name="connsiteY15" fmla="*/ 2135207 h 2647271"/>
              <a:gd name="connsiteX16" fmla="*/ 4828032 w 6501384"/>
              <a:gd name="connsiteY16" fmla="*/ 2116919 h 2647271"/>
              <a:gd name="connsiteX17" fmla="*/ 4791456 w 6501384"/>
              <a:gd name="connsiteY17" fmla="*/ 2107775 h 2647271"/>
              <a:gd name="connsiteX18" fmla="*/ 4370832 w 6501384"/>
              <a:gd name="connsiteY18" fmla="*/ 2007191 h 2647271"/>
              <a:gd name="connsiteX19" fmla="*/ 9144 w 6501384"/>
              <a:gd name="connsiteY19" fmla="*/ 4655 h 2647271"/>
              <a:gd name="connsiteX0" fmla="*/ 9144 w 6501384"/>
              <a:gd name="connsiteY0" fmla="*/ 4659 h 2647275"/>
              <a:gd name="connsiteX1" fmla="*/ 0 w 6501384"/>
              <a:gd name="connsiteY1" fmla="*/ 2647275 h 2647275"/>
              <a:gd name="connsiteX2" fmla="*/ 6501384 w 6501384"/>
              <a:gd name="connsiteY2" fmla="*/ 2638131 h 2647275"/>
              <a:gd name="connsiteX3" fmla="*/ 6492240 w 6501384"/>
              <a:gd name="connsiteY3" fmla="*/ 2336379 h 2647275"/>
              <a:gd name="connsiteX4" fmla="*/ 6492240 w 6501384"/>
              <a:gd name="connsiteY4" fmla="*/ 2336379 h 2647275"/>
              <a:gd name="connsiteX5" fmla="*/ 5468112 w 6501384"/>
              <a:gd name="connsiteY5" fmla="*/ 2290659 h 2647275"/>
              <a:gd name="connsiteX6" fmla="*/ 5431536 w 6501384"/>
              <a:gd name="connsiteY6" fmla="*/ 2272371 h 2647275"/>
              <a:gd name="connsiteX7" fmla="*/ 5394960 w 6501384"/>
              <a:gd name="connsiteY7" fmla="*/ 2263227 h 2647275"/>
              <a:gd name="connsiteX8" fmla="*/ 5276088 w 6501384"/>
              <a:gd name="connsiteY8" fmla="*/ 2244939 h 2647275"/>
              <a:gd name="connsiteX9" fmla="*/ 5221224 w 6501384"/>
              <a:gd name="connsiteY9" fmla="*/ 2226651 h 2647275"/>
              <a:gd name="connsiteX10" fmla="*/ 5193792 w 6501384"/>
              <a:gd name="connsiteY10" fmla="*/ 2217507 h 2647275"/>
              <a:gd name="connsiteX11" fmla="*/ 5175504 w 6501384"/>
              <a:gd name="connsiteY11" fmla="*/ 2190075 h 2647275"/>
              <a:gd name="connsiteX12" fmla="*/ 5111496 w 6501384"/>
              <a:gd name="connsiteY12" fmla="*/ 2180931 h 2647275"/>
              <a:gd name="connsiteX13" fmla="*/ 5084064 w 6501384"/>
              <a:gd name="connsiteY13" fmla="*/ 2171787 h 2647275"/>
              <a:gd name="connsiteX14" fmla="*/ 5010912 w 6501384"/>
              <a:gd name="connsiteY14" fmla="*/ 2162643 h 2647275"/>
              <a:gd name="connsiteX15" fmla="*/ 4882896 w 6501384"/>
              <a:gd name="connsiteY15" fmla="*/ 2135211 h 2647275"/>
              <a:gd name="connsiteX16" fmla="*/ 4828032 w 6501384"/>
              <a:gd name="connsiteY16" fmla="*/ 2116923 h 2647275"/>
              <a:gd name="connsiteX17" fmla="*/ 4370832 w 6501384"/>
              <a:gd name="connsiteY17" fmla="*/ 2007195 h 2647275"/>
              <a:gd name="connsiteX18" fmla="*/ 9144 w 6501384"/>
              <a:gd name="connsiteY18" fmla="*/ 4659 h 2647275"/>
              <a:gd name="connsiteX0" fmla="*/ 9144 w 6501384"/>
              <a:gd name="connsiteY0" fmla="*/ 4666 h 2647282"/>
              <a:gd name="connsiteX1" fmla="*/ 0 w 6501384"/>
              <a:gd name="connsiteY1" fmla="*/ 2647282 h 2647282"/>
              <a:gd name="connsiteX2" fmla="*/ 6501384 w 6501384"/>
              <a:gd name="connsiteY2" fmla="*/ 2638138 h 2647282"/>
              <a:gd name="connsiteX3" fmla="*/ 6492240 w 6501384"/>
              <a:gd name="connsiteY3" fmla="*/ 2336386 h 2647282"/>
              <a:gd name="connsiteX4" fmla="*/ 6492240 w 6501384"/>
              <a:gd name="connsiteY4" fmla="*/ 2336386 h 2647282"/>
              <a:gd name="connsiteX5" fmla="*/ 5468112 w 6501384"/>
              <a:gd name="connsiteY5" fmla="*/ 2290666 h 2647282"/>
              <a:gd name="connsiteX6" fmla="*/ 5431536 w 6501384"/>
              <a:gd name="connsiteY6" fmla="*/ 2272378 h 2647282"/>
              <a:gd name="connsiteX7" fmla="*/ 5394960 w 6501384"/>
              <a:gd name="connsiteY7" fmla="*/ 2263234 h 2647282"/>
              <a:gd name="connsiteX8" fmla="*/ 5276088 w 6501384"/>
              <a:gd name="connsiteY8" fmla="*/ 2244946 h 2647282"/>
              <a:gd name="connsiteX9" fmla="*/ 5221224 w 6501384"/>
              <a:gd name="connsiteY9" fmla="*/ 2226658 h 2647282"/>
              <a:gd name="connsiteX10" fmla="*/ 5193792 w 6501384"/>
              <a:gd name="connsiteY10" fmla="*/ 2217514 h 2647282"/>
              <a:gd name="connsiteX11" fmla="*/ 5175504 w 6501384"/>
              <a:gd name="connsiteY11" fmla="*/ 2190082 h 2647282"/>
              <a:gd name="connsiteX12" fmla="*/ 5111496 w 6501384"/>
              <a:gd name="connsiteY12" fmla="*/ 2180938 h 2647282"/>
              <a:gd name="connsiteX13" fmla="*/ 5084064 w 6501384"/>
              <a:gd name="connsiteY13" fmla="*/ 2171794 h 2647282"/>
              <a:gd name="connsiteX14" fmla="*/ 5010912 w 6501384"/>
              <a:gd name="connsiteY14" fmla="*/ 2162650 h 2647282"/>
              <a:gd name="connsiteX15" fmla="*/ 4882896 w 6501384"/>
              <a:gd name="connsiteY15" fmla="*/ 2135218 h 2647282"/>
              <a:gd name="connsiteX16" fmla="*/ 4370832 w 6501384"/>
              <a:gd name="connsiteY16" fmla="*/ 2007202 h 2647282"/>
              <a:gd name="connsiteX17" fmla="*/ 9144 w 6501384"/>
              <a:gd name="connsiteY17" fmla="*/ 4666 h 2647282"/>
              <a:gd name="connsiteX0" fmla="*/ 9144 w 6501384"/>
              <a:gd name="connsiteY0" fmla="*/ 4678 h 2647294"/>
              <a:gd name="connsiteX1" fmla="*/ 0 w 6501384"/>
              <a:gd name="connsiteY1" fmla="*/ 2647294 h 2647294"/>
              <a:gd name="connsiteX2" fmla="*/ 6501384 w 6501384"/>
              <a:gd name="connsiteY2" fmla="*/ 2638150 h 2647294"/>
              <a:gd name="connsiteX3" fmla="*/ 6492240 w 6501384"/>
              <a:gd name="connsiteY3" fmla="*/ 2336398 h 2647294"/>
              <a:gd name="connsiteX4" fmla="*/ 6492240 w 6501384"/>
              <a:gd name="connsiteY4" fmla="*/ 2336398 h 2647294"/>
              <a:gd name="connsiteX5" fmla="*/ 5468112 w 6501384"/>
              <a:gd name="connsiteY5" fmla="*/ 2290678 h 2647294"/>
              <a:gd name="connsiteX6" fmla="*/ 5431536 w 6501384"/>
              <a:gd name="connsiteY6" fmla="*/ 2272390 h 2647294"/>
              <a:gd name="connsiteX7" fmla="*/ 5394960 w 6501384"/>
              <a:gd name="connsiteY7" fmla="*/ 2263246 h 2647294"/>
              <a:gd name="connsiteX8" fmla="*/ 5276088 w 6501384"/>
              <a:gd name="connsiteY8" fmla="*/ 2244958 h 2647294"/>
              <a:gd name="connsiteX9" fmla="*/ 5221224 w 6501384"/>
              <a:gd name="connsiteY9" fmla="*/ 2226670 h 2647294"/>
              <a:gd name="connsiteX10" fmla="*/ 5193792 w 6501384"/>
              <a:gd name="connsiteY10" fmla="*/ 2217526 h 2647294"/>
              <a:gd name="connsiteX11" fmla="*/ 5175504 w 6501384"/>
              <a:gd name="connsiteY11" fmla="*/ 2190094 h 2647294"/>
              <a:gd name="connsiteX12" fmla="*/ 5111496 w 6501384"/>
              <a:gd name="connsiteY12" fmla="*/ 2180950 h 2647294"/>
              <a:gd name="connsiteX13" fmla="*/ 5084064 w 6501384"/>
              <a:gd name="connsiteY13" fmla="*/ 2171806 h 2647294"/>
              <a:gd name="connsiteX14" fmla="*/ 5010912 w 6501384"/>
              <a:gd name="connsiteY14" fmla="*/ 2162662 h 2647294"/>
              <a:gd name="connsiteX15" fmla="*/ 4370832 w 6501384"/>
              <a:gd name="connsiteY15" fmla="*/ 2007214 h 2647294"/>
              <a:gd name="connsiteX16" fmla="*/ 9144 w 6501384"/>
              <a:gd name="connsiteY16" fmla="*/ 4678 h 2647294"/>
              <a:gd name="connsiteX0" fmla="*/ 9144 w 6501384"/>
              <a:gd name="connsiteY0" fmla="*/ 4682 h 2647298"/>
              <a:gd name="connsiteX1" fmla="*/ 0 w 6501384"/>
              <a:gd name="connsiteY1" fmla="*/ 2647298 h 2647298"/>
              <a:gd name="connsiteX2" fmla="*/ 6501384 w 6501384"/>
              <a:gd name="connsiteY2" fmla="*/ 2638154 h 2647298"/>
              <a:gd name="connsiteX3" fmla="*/ 6492240 w 6501384"/>
              <a:gd name="connsiteY3" fmla="*/ 2336402 h 2647298"/>
              <a:gd name="connsiteX4" fmla="*/ 6492240 w 6501384"/>
              <a:gd name="connsiteY4" fmla="*/ 2336402 h 2647298"/>
              <a:gd name="connsiteX5" fmla="*/ 5468112 w 6501384"/>
              <a:gd name="connsiteY5" fmla="*/ 2290682 h 2647298"/>
              <a:gd name="connsiteX6" fmla="*/ 5431536 w 6501384"/>
              <a:gd name="connsiteY6" fmla="*/ 2272394 h 2647298"/>
              <a:gd name="connsiteX7" fmla="*/ 5394960 w 6501384"/>
              <a:gd name="connsiteY7" fmla="*/ 2263250 h 2647298"/>
              <a:gd name="connsiteX8" fmla="*/ 5276088 w 6501384"/>
              <a:gd name="connsiteY8" fmla="*/ 2244962 h 2647298"/>
              <a:gd name="connsiteX9" fmla="*/ 5221224 w 6501384"/>
              <a:gd name="connsiteY9" fmla="*/ 2226674 h 2647298"/>
              <a:gd name="connsiteX10" fmla="*/ 5193792 w 6501384"/>
              <a:gd name="connsiteY10" fmla="*/ 2217530 h 2647298"/>
              <a:gd name="connsiteX11" fmla="*/ 5175504 w 6501384"/>
              <a:gd name="connsiteY11" fmla="*/ 2190098 h 2647298"/>
              <a:gd name="connsiteX12" fmla="*/ 5111496 w 6501384"/>
              <a:gd name="connsiteY12" fmla="*/ 2180954 h 2647298"/>
              <a:gd name="connsiteX13" fmla="*/ 5084064 w 6501384"/>
              <a:gd name="connsiteY13" fmla="*/ 2171810 h 2647298"/>
              <a:gd name="connsiteX14" fmla="*/ 4370832 w 6501384"/>
              <a:gd name="connsiteY14" fmla="*/ 2007218 h 2647298"/>
              <a:gd name="connsiteX15" fmla="*/ 9144 w 6501384"/>
              <a:gd name="connsiteY15" fmla="*/ 4682 h 2647298"/>
              <a:gd name="connsiteX0" fmla="*/ 9144 w 6501384"/>
              <a:gd name="connsiteY0" fmla="*/ 4686 h 2647302"/>
              <a:gd name="connsiteX1" fmla="*/ 0 w 6501384"/>
              <a:gd name="connsiteY1" fmla="*/ 2647302 h 2647302"/>
              <a:gd name="connsiteX2" fmla="*/ 6501384 w 6501384"/>
              <a:gd name="connsiteY2" fmla="*/ 2638158 h 2647302"/>
              <a:gd name="connsiteX3" fmla="*/ 6492240 w 6501384"/>
              <a:gd name="connsiteY3" fmla="*/ 2336406 h 2647302"/>
              <a:gd name="connsiteX4" fmla="*/ 6492240 w 6501384"/>
              <a:gd name="connsiteY4" fmla="*/ 2336406 h 2647302"/>
              <a:gd name="connsiteX5" fmla="*/ 5468112 w 6501384"/>
              <a:gd name="connsiteY5" fmla="*/ 2290686 h 2647302"/>
              <a:gd name="connsiteX6" fmla="*/ 5431536 w 6501384"/>
              <a:gd name="connsiteY6" fmla="*/ 2272398 h 2647302"/>
              <a:gd name="connsiteX7" fmla="*/ 5394960 w 6501384"/>
              <a:gd name="connsiteY7" fmla="*/ 2263254 h 2647302"/>
              <a:gd name="connsiteX8" fmla="*/ 5276088 w 6501384"/>
              <a:gd name="connsiteY8" fmla="*/ 2244966 h 2647302"/>
              <a:gd name="connsiteX9" fmla="*/ 5221224 w 6501384"/>
              <a:gd name="connsiteY9" fmla="*/ 2226678 h 2647302"/>
              <a:gd name="connsiteX10" fmla="*/ 5193792 w 6501384"/>
              <a:gd name="connsiteY10" fmla="*/ 2217534 h 2647302"/>
              <a:gd name="connsiteX11" fmla="*/ 5175504 w 6501384"/>
              <a:gd name="connsiteY11" fmla="*/ 2190102 h 2647302"/>
              <a:gd name="connsiteX12" fmla="*/ 5111496 w 6501384"/>
              <a:gd name="connsiteY12" fmla="*/ 2180958 h 2647302"/>
              <a:gd name="connsiteX13" fmla="*/ 4370832 w 6501384"/>
              <a:gd name="connsiteY13" fmla="*/ 2007222 h 2647302"/>
              <a:gd name="connsiteX14" fmla="*/ 9144 w 6501384"/>
              <a:gd name="connsiteY14" fmla="*/ 4686 h 2647302"/>
              <a:gd name="connsiteX0" fmla="*/ 9144 w 6501384"/>
              <a:gd name="connsiteY0" fmla="*/ 4689 h 2647305"/>
              <a:gd name="connsiteX1" fmla="*/ 0 w 6501384"/>
              <a:gd name="connsiteY1" fmla="*/ 2647305 h 2647305"/>
              <a:gd name="connsiteX2" fmla="*/ 6501384 w 6501384"/>
              <a:gd name="connsiteY2" fmla="*/ 2638161 h 2647305"/>
              <a:gd name="connsiteX3" fmla="*/ 6492240 w 6501384"/>
              <a:gd name="connsiteY3" fmla="*/ 2336409 h 2647305"/>
              <a:gd name="connsiteX4" fmla="*/ 6492240 w 6501384"/>
              <a:gd name="connsiteY4" fmla="*/ 2336409 h 2647305"/>
              <a:gd name="connsiteX5" fmla="*/ 5468112 w 6501384"/>
              <a:gd name="connsiteY5" fmla="*/ 2290689 h 2647305"/>
              <a:gd name="connsiteX6" fmla="*/ 5431536 w 6501384"/>
              <a:gd name="connsiteY6" fmla="*/ 2272401 h 2647305"/>
              <a:gd name="connsiteX7" fmla="*/ 5394960 w 6501384"/>
              <a:gd name="connsiteY7" fmla="*/ 2263257 h 2647305"/>
              <a:gd name="connsiteX8" fmla="*/ 5276088 w 6501384"/>
              <a:gd name="connsiteY8" fmla="*/ 2244969 h 2647305"/>
              <a:gd name="connsiteX9" fmla="*/ 5221224 w 6501384"/>
              <a:gd name="connsiteY9" fmla="*/ 2226681 h 2647305"/>
              <a:gd name="connsiteX10" fmla="*/ 5193792 w 6501384"/>
              <a:gd name="connsiteY10" fmla="*/ 2217537 h 2647305"/>
              <a:gd name="connsiteX11" fmla="*/ 5175504 w 6501384"/>
              <a:gd name="connsiteY11" fmla="*/ 2190105 h 2647305"/>
              <a:gd name="connsiteX12" fmla="*/ 4370832 w 6501384"/>
              <a:gd name="connsiteY12" fmla="*/ 2007225 h 2647305"/>
              <a:gd name="connsiteX13" fmla="*/ 9144 w 6501384"/>
              <a:gd name="connsiteY13" fmla="*/ 4689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76088 w 6501384"/>
              <a:gd name="connsiteY9" fmla="*/ 2244969 h 2647305"/>
              <a:gd name="connsiteX10" fmla="*/ 5221224 w 6501384"/>
              <a:gd name="connsiteY10" fmla="*/ 2226681 h 2647305"/>
              <a:gd name="connsiteX11" fmla="*/ 5193792 w 6501384"/>
              <a:gd name="connsiteY11" fmla="*/ 2217537 h 2647305"/>
              <a:gd name="connsiteX12" fmla="*/ 5266944 w 6501384"/>
              <a:gd name="connsiteY12"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76088 w 6501384"/>
              <a:gd name="connsiteY9" fmla="*/ 2244969 h 2647305"/>
              <a:gd name="connsiteX10" fmla="*/ 5221224 w 6501384"/>
              <a:gd name="connsiteY10" fmla="*/ 2226681 h 2647305"/>
              <a:gd name="connsiteX11" fmla="*/ 5266944 w 6501384"/>
              <a:gd name="connsiteY11"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21224 w 6501384"/>
              <a:gd name="connsiteY9" fmla="*/ 2226681 h 2647305"/>
              <a:gd name="connsiteX10" fmla="*/ 5266944 w 6501384"/>
              <a:gd name="connsiteY10"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394960 w 6501384"/>
              <a:gd name="connsiteY8" fmla="*/ 2263257 h 2647305"/>
              <a:gd name="connsiteX9" fmla="*/ 5266944 w 6501384"/>
              <a:gd name="connsiteY9"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431536 w 6501384"/>
              <a:gd name="connsiteY7" fmla="*/ 2272401 h 2647305"/>
              <a:gd name="connsiteX8" fmla="*/ 5266944 w 6501384"/>
              <a:gd name="connsiteY8"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266944 w 6501384"/>
              <a:gd name="connsiteY7" fmla="*/ 2281545 h 2647305"/>
              <a:gd name="connsiteX0" fmla="*/ 4370832 w 6501384"/>
              <a:gd name="connsiteY0" fmla="*/ 2007225 h 2647305"/>
              <a:gd name="connsiteX1" fmla="*/ 9144 w 6501384"/>
              <a:gd name="connsiteY1" fmla="*/ 4689 h 2647305"/>
              <a:gd name="connsiteX2" fmla="*/ 0 w 6501384"/>
              <a:gd name="connsiteY2" fmla="*/ 2647305 h 2647305"/>
              <a:gd name="connsiteX3" fmla="*/ 6501384 w 6501384"/>
              <a:gd name="connsiteY3" fmla="*/ 2638161 h 2647305"/>
              <a:gd name="connsiteX4" fmla="*/ 6492240 w 6501384"/>
              <a:gd name="connsiteY4" fmla="*/ 2336409 h 2647305"/>
              <a:gd name="connsiteX5" fmla="*/ 6492240 w 6501384"/>
              <a:gd name="connsiteY5" fmla="*/ 2336409 h 2647305"/>
              <a:gd name="connsiteX6" fmla="*/ 5468112 w 6501384"/>
              <a:gd name="connsiteY6" fmla="*/ 2290689 h 2647305"/>
              <a:gd name="connsiteX7" fmla="*/ 5231163 w 6501384"/>
              <a:gd name="connsiteY7" fmla="*/ 2253716 h 2647305"/>
              <a:gd name="connsiteX0" fmla="*/ 4370832 w 6501384"/>
              <a:gd name="connsiteY0" fmla="*/ 2017387 h 2657467"/>
              <a:gd name="connsiteX1" fmla="*/ 9144 w 6501384"/>
              <a:gd name="connsiteY1" fmla="*/ 14851 h 2657467"/>
              <a:gd name="connsiteX2" fmla="*/ 0 w 6501384"/>
              <a:gd name="connsiteY2" fmla="*/ 2657467 h 2657467"/>
              <a:gd name="connsiteX3" fmla="*/ 6501384 w 6501384"/>
              <a:gd name="connsiteY3" fmla="*/ 2648323 h 2657467"/>
              <a:gd name="connsiteX4" fmla="*/ 6492240 w 6501384"/>
              <a:gd name="connsiteY4" fmla="*/ 2346571 h 2657467"/>
              <a:gd name="connsiteX5" fmla="*/ 6492240 w 6501384"/>
              <a:gd name="connsiteY5" fmla="*/ 2346571 h 2657467"/>
              <a:gd name="connsiteX6" fmla="*/ 5468112 w 6501384"/>
              <a:gd name="connsiteY6" fmla="*/ 2300851 h 2657467"/>
              <a:gd name="connsiteX7" fmla="*/ 5231163 w 6501384"/>
              <a:gd name="connsiteY7" fmla="*/ 2263878 h 2657467"/>
              <a:gd name="connsiteX0" fmla="*/ 4370832 w 6501384"/>
              <a:gd name="connsiteY0" fmla="*/ 2002536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468112 w 6501384"/>
              <a:gd name="connsiteY6" fmla="*/ 2286000 h 2642616"/>
              <a:gd name="connsiteX7" fmla="*/ 5231163 w 6501384"/>
              <a:gd name="connsiteY7" fmla="*/ 2249027 h 2642616"/>
              <a:gd name="connsiteX0" fmla="*/ 4370832 w 6501384"/>
              <a:gd name="connsiteY0" fmla="*/ 2002536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468112 w 6501384"/>
              <a:gd name="connsiteY6" fmla="*/ 2286000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468112 w 6501384"/>
              <a:gd name="connsiteY6" fmla="*/ 2286000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40 w 6501384"/>
              <a:gd name="connsiteY5" fmla="*/ 2331720 h 2642616"/>
              <a:gd name="connsiteX6" fmla="*/ 5624056 w 6501384"/>
              <a:gd name="connsiteY6" fmla="*/ 2314354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78063 w 6501384"/>
              <a:gd name="connsiteY5" fmla="*/ 2317544 h 2642616"/>
              <a:gd name="connsiteX6" fmla="*/ 5624056 w 6501384"/>
              <a:gd name="connsiteY6" fmla="*/ 2314354 h 2642616"/>
              <a:gd name="connsiteX7" fmla="*/ 5231163 w 6501384"/>
              <a:gd name="connsiteY7" fmla="*/ 2249027 h 2642616"/>
              <a:gd name="connsiteX0" fmla="*/ 4349567 w 6501384"/>
              <a:gd name="connsiteY0" fmla="*/ 1967094 h 2642616"/>
              <a:gd name="connsiteX1" fmla="*/ 9144 w 6501384"/>
              <a:gd name="connsiteY1" fmla="*/ 0 h 2642616"/>
              <a:gd name="connsiteX2" fmla="*/ 0 w 6501384"/>
              <a:gd name="connsiteY2" fmla="*/ 2642616 h 2642616"/>
              <a:gd name="connsiteX3" fmla="*/ 6501384 w 6501384"/>
              <a:gd name="connsiteY3" fmla="*/ 2633472 h 2642616"/>
              <a:gd name="connsiteX4" fmla="*/ 6492240 w 6501384"/>
              <a:gd name="connsiteY4" fmla="*/ 2331720 h 2642616"/>
              <a:gd name="connsiteX5" fmla="*/ 6492239 w 6501384"/>
              <a:gd name="connsiteY5" fmla="*/ 2310455 h 2642616"/>
              <a:gd name="connsiteX6" fmla="*/ 5624056 w 6501384"/>
              <a:gd name="connsiteY6" fmla="*/ 2314354 h 2642616"/>
              <a:gd name="connsiteX7" fmla="*/ 5231163 w 6501384"/>
              <a:gd name="connsiteY7" fmla="*/ 2249027 h 2642616"/>
              <a:gd name="connsiteX0" fmla="*/ 4340423 w 6492240"/>
              <a:gd name="connsiteY0" fmla="*/ 1967094 h 2633472"/>
              <a:gd name="connsiteX1" fmla="*/ 0 w 6492240"/>
              <a:gd name="connsiteY1" fmla="*/ 0 h 2633472"/>
              <a:gd name="connsiteX2" fmla="*/ 941832 w 6492240"/>
              <a:gd name="connsiteY2" fmla="*/ 2633472 h 2633472"/>
              <a:gd name="connsiteX3" fmla="*/ 6492240 w 6492240"/>
              <a:gd name="connsiteY3" fmla="*/ 2633472 h 2633472"/>
              <a:gd name="connsiteX4" fmla="*/ 6483096 w 6492240"/>
              <a:gd name="connsiteY4" fmla="*/ 2331720 h 2633472"/>
              <a:gd name="connsiteX5" fmla="*/ 6483095 w 6492240"/>
              <a:gd name="connsiteY5" fmla="*/ 2310455 h 2633472"/>
              <a:gd name="connsiteX6" fmla="*/ 5614912 w 6492240"/>
              <a:gd name="connsiteY6" fmla="*/ 2314354 h 2633472"/>
              <a:gd name="connsiteX7" fmla="*/ 5222019 w 6492240"/>
              <a:gd name="connsiteY7" fmla="*/ 2249027 h 2633472"/>
              <a:gd name="connsiteX0" fmla="*/ 4340423 w 6492240"/>
              <a:gd name="connsiteY0" fmla="*/ 1967094 h 2633472"/>
              <a:gd name="connsiteX1" fmla="*/ 0 w 6492240"/>
              <a:gd name="connsiteY1" fmla="*/ 0 h 2633472"/>
              <a:gd name="connsiteX2" fmla="*/ 987552 w 6492240"/>
              <a:gd name="connsiteY2" fmla="*/ 2633472 h 2633472"/>
              <a:gd name="connsiteX3" fmla="*/ 6492240 w 6492240"/>
              <a:gd name="connsiteY3" fmla="*/ 2633472 h 2633472"/>
              <a:gd name="connsiteX4" fmla="*/ 6483096 w 6492240"/>
              <a:gd name="connsiteY4" fmla="*/ 2331720 h 2633472"/>
              <a:gd name="connsiteX5" fmla="*/ 6483095 w 6492240"/>
              <a:gd name="connsiteY5" fmla="*/ 2310455 h 2633472"/>
              <a:gd name="connsiteX6" fmla="*/ 5614912 w 6492240"/>
              <a:gd name="connsiteY6" fmla="*/ 2314354 h 2633472"/>
              <a:gd name="connsiteX7" fmla="*/ 5222019 w 6492240"/>
              <a:gd name="connsiteY7" fmla="*/ 2249027 h 2633472"/>
              <a:gd name="connsiteX0" fmla="*/ 3352871 w 5504688"/>
              <a:gd name="connsiteY0" fmla="*/ 1528182 h 2194560"/>
              <a:gd name="connsiteX1" fmla="*/ 9144 w 5504688"/>
              <a:gd name="connsiteY1" fmla="*/ 0 h 2194560"/>
              <a:gd name="connsiteX2" fmla="*/ 0 w 5504688"/>
              <a:gd name="connsiteY2" fmla="*/ 2194560 h 2194560"/>
              <a:gd name="connsiteX3" fmla="*/ 5504688 w 5504688"/>
              <a:gd name="connsiteY3" fmla="*/ 2194560 h 2194560"/>
              <a:gd name="connsiteX4" fmla="*/ 5495544 w 5504688"/>
              <a:gd name="connsiteY4" fmla="*/ 1892808 h 2194560"/>
              <a:gd name="connsiteX5" fmla="*/ 5495543 w 5504688"/>
              <a:gd name="connsiteY5" fmla="*/ 1871543 h 2194560"/>
              <a:gd name="connsiteX6" fmla="*/ 4627360 w 5504688"/>
              <a:gd name="connsiteY6" fmla="*/ 1875442 h 2194560"/>
              <a:gd name="connsiteX7" fmla="*/ 4234467 w 5504688"/>
              <a:gd name="connsiteY7" fmla="*/ 1810115 h 2194560"/>
              <a:gd name="connsiteX0" fmla="*/ 3352871 w 5504688"/>
              <a:gd name="connsiteY0" fmla="*/ 1528182 h 2194560"/>
              <a:gd name="connsiteX1" fmla="*/ 9144 w 5504688"/>
              <a:gd name="connsiteY1" fmla="*/ 0 h 2194560"/>
              <a:gd name="connsiteX2" fmla="*/ 0 w 5504688"/>
              <a:gd name="connsiteY2" fmla="*/ 2194560 h 2194560"/>
              <a:gd name="connsiteX3" fmla="*/ 5504688 w 5504688"/>
              <a:gd name="connsiteY3" fmla="*/ 2194560 h 2194560"/>
              <a:gd name="connsiteX4" fmla="*/ 5495544 w 5504688"/>
              <a:gd name="connsiteY4" fmla="*/ 1892808 h 2194560"/>
              <a:gd name="connsiteX5" fmla="*/ 5495543 w 5504688"/>
              <a:gd name="connsiteY5" fmla="*/ 1871543 h 2194560"/>
              <a:gd name="connsiteX6" fmla="*/ 4627360 w 5504688"/>
              <a:gd name="connsiteY6" fmla="*/ 1875442 h 2194560"/>
              <a:gd name="connsiteX7" fmla="*/ 4234467 w 5504688"/>
              <a:gd name="connsiteY7" fmla="*/ 1810115 h 219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4688" h="2194560">
                <a:moveTo>
                  <a:pt x="3352871" y="1528182"/>
                </a:moveTo>
                <a:cubicBezTo>
                  <a:pt x="-161260" y="-86927"/>
                  <a:pt x="730528" y="290269"/>
                  <a:pt x="9144" y="0"/>
                </a:cubicBezTo>
                <a:lnTo>
                  <a:pt x="0" y="2194560"/>
                </a:lnTo>
                <a:lnTo>
                  <a:pt x="5504688" y="2194560"/>
                </a:lnTo>
                <a:cubicBezTo>
                  <a:pt x="5501640" y="2093976"/>
                  <a:pt x="5497068" y="1946644"/>
                  <a:pt x="5495544" y="1892808"/>
                </a:cubicBezTo>
                <a:cubicBezTo>
                  <a:pt x="5494020" y="1838972"/>
                  <a:pt x="5500269" y="1876268"/>
                  <a:pt x="5495543" y="1871543"/>
                </a:cubicBezTo>
                <a:cubicBezTo>
                  <a:pt x="5206149" y="1872843"/>
                  <a:pt x="4837539" y="1885680"/>
                  <a:pt x="4627360" y="1875442"/>
                </a:cubicBezTo>
                <a:cubicBezTo>
                  <a:pt x="4417181" y="1865204"/>
                  <a:pt x="4313450" y="1822439"/>
                  <a:pt x="4234467" y="1810115"/>
                </a:cubicBezTo>
              </a:path>
            </a:pathLst>
          </a:custGeom>
          <a:solidFill>
            <a:srgbClr val="00B0F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94" name="台形 63"/>
          <p:cNvSpPr/>
          <p:nvPr/>
        </p:nvSpPr>
        <p:spPr>
          <a:xfrm rot="5400000">
            <a:off x="1894681" y="3708855"/>
            <a:ext cx="2206124" cy="2214673"/>
          </a:xfrm>
          <a:custGeom>
            <a:avLst/>
            <a:gdLst>
              <a:gd name="connsiteX0" fmla="*/ 0 w 2016224"/>
              <a:gd name="connsiteY0" fmla="*/ 2160232 h 2160232"/>
              <a:gd name="connsiteX1" fmla="*/ 504056 w 2016224"/>
              <a:gd name="connsiteY1" fmla="*/ 0 h 2160232"/>
              <a:gd name="connsiteX2" fmla="*/ 1512168 w 2016224"/>
              <a:gd name="connsiteY2" fmla="*/ 0 h 2160232"/>
              <a:gd name="connsiteX3" fmla="*/ 2016224 w 2016224"/>
              <a:gd name="connsiteY3" fmla="*/ 2160232 h 2160232"/>
              <a:gd name="connsiteX4" fmla="*/ 0 w 2016224"/>
              <a:gd name="connsiteY4" fmla="*/ 2160232 h 2160232"/>
              <a:gd name="connsiteX0" fmla="*/ 0 w 2654178"/>
              <a:gd name="connsiteY0" fmla="*/ 2160232 h 2167321"/>
              <a:gd name="connsiteX1" fmla="*/ 504056 w 2654178"/>
              <a:gd name="connsiteY1" fmla="*/ 0 h 2167321"/>
              <a:gd name="connsiteX2" fmla="*/ 1512168 w 2654178"/>
              <a:gd name="connsiteY2" fmla="*/ 0 h 2167321"/>
              <a:gd name="connsiteX3" fmla="*/ 2654178 w 2654178"/>
              <a:gd name="connsiteY3" fmla="*/ 2167321 h 2167321"/>
              <a:gd name="connsiteX4" fmla="*/ 0 w 2654178"/>
              <a:gd name="connsiteY4" fmla="*/ 2160232 h 2167321"/>
              <a:gd name="connsiteX0" fmla="*/ 0 w 2654178"/>
              <a:gd name="connsiteY0" fmla="*/ 3195136 h 3202225"/>
              <a:gd name="connsiteX1" fmla="*/ 504056 w 2654178"/>
              <a:gd name="connsiteY1" fmla="*/ 1034904 h 3202225"/>
              <a:gd name="connsiteX2" fmla="*/ 2653399 w 2654178"/>
              <a:gd name="connsiteY2" fmla="*/ 0 h 3202225"/>
              <a:gd name="connsiteX3" fmla="*/ 2654178 w 2654178"/>
              <a:gd name="connsiteY3" fmla="*/ 3202225 h 3202225"/>
              <a:gd name="connsiteX4" fmla="*/ 0 w 2654178"/>
              <a:gd name="connsiteY4" fmla="*/ 3195136 h 3202225"/>
              <a:gd name="connsiteX0" fmla="*/ 0 w 2654178"/>
              <a:gd name="connsiteY0" fmla="*/ 3195136 h 3202225"/>
              <a:gd name="connsiteX1" fmla="*/ 1468077 w 2654178"/>
              <a:gd name="connsiteY1" fmla="*/ 1 h 3202225"/>
              <a:gd name="connsiteX2" fmla="*/ 2653399 w 2654178"/>
              <a:gd name="connsiteY2" fmla="*/ 0 h 3202225"/>
              <a:gd name="connsiteX3" fmla="*/ 2654178 w 2654178"/>
              <a:gd name="connsiteY3" fmla="*/ 3202225 h 3202225"/>
              <a:gd name="connsiteX4" fmla="*/ 0 w 2654178"/>
              <a:gd name="connsiteY4" fmla="*/ 3195136 h 3202225"/>
              <a:gd name="connsiteX0" fmla="*/ 0 w 2654180"/>
              <a:gd name="connsiteY0" fmla="*/ 3195136 h 3195136"/>
              <a:gd name="connsiteX1" fmla="*/ 1468077 w 2654180"/>
              <a:gd name="connsiteY1" fmla="*/ 1 h 3195136"/>
              <a:gd name="connsiteX2" fmla="*/ 2653399 w 2654180"/>
              <a:gd name="connsiteY2" fmla="*/ 0 h 3195136"/>
              <a:gd name="connsiteX3" fmla="*/ 2654180 w 2654180"/>
              <a:gd name="connsiteY3" fmla="*/ 2251249 h 3195136"/>
              <a:gd name="connsiteX4" fmla="*/ 0 w 2654180"/>
              <a:gd name="connsiteY4" fmla="*/ 3195136 h 3195136"/>
              <a:gd name="connsiteX0" fmla="*/ 0 w 2206124"/>
              <a:gd name="connsiteY0" fmla="*/ 2189296 h 2251249"/>
              <a:gd name="connsiteX1" fmla="*/ 1020021 w 2206124"/>
              <a:gd name="connsiteY1" fmla="*/ 1 h 2251249"/>
              <a:gd name="connsiteX2" fmla="*/ 2205343 w 2206124"/>
              <a:gd name="connsiteY2" fmla="*/ 0 h 2251249"/>
              <a:gd name="connsiteX3" fmla="*/ 2206124 w 2206124"/>
              <a:gd name="connsiteY3" fmla="*/ 2251249 h 2251249"/>
              <a:gd name="connsiteX4" fmla="*/ 0 w 2206124"/>
              <a:gd name="connsiteY4" fmla="*/ 2189296 h 2251249"/>
              <a:gd name="connsiteX0" fmla="*/ 0 w 2206126"/>
              <a:gd name="connsiteY0" fmla="*/ 2189296 h 2214673"/>
              <a:gd name="connsiteX1" fmla="*/ 1020021 w 2206126"/>
              <a:gd name="connsiteY1" fmla="*/ 1 h 2214673"/>
              <a:gd name="connsiteX2" fmla="*/ 2205343 w 2206126"/>
              <a:gd name="connsiteY2" fmla="*/ 0 h 2214673"/>
              <a:gd name="connsiteX3" fmla="*/ 2206126 w 2206126"/>
              <a:gd name="connsiteY3" fmla="*/ 2214673 h 2214673"/>
              <a:gd name="connsiteX4" fmla="*/ 0 w 2206126"/>
              <a:gd name="connsiteY4" fmla="*/ 2189296 h 2214673"/>
              <a:gd name="connsiteX0" fmla="*/ 0 w 2206124"/>
              <a:gd name="connsiteY0" fmla="*/ 2198440 h 2214673"/>
              <a:gd name="connsiteX1" fmla="*/ 1020019 w 2206124"/>
              <a:gd name="connsiteY1" fmla="*/ 1 h 2214673"/>
              <a:gd name="connsiteX2" fmla="*/ 2205341 w 2206124"/>
              <a:gd name="connsiteY2" fmla="*/ 0 h 2214673"/>
              <a:gd name="connsiteX3" fmla="*/ 2206124 w 2206124"/>
              <a:gd name="connsiteY3" fmla="*/ 2214673 h 2214673"/>
              <a:gd name="connsiteX4" fmla="*/ 0 w 2206124"/>
              <a:gd name="connsiteY4" fmla="*/ 2198440 h 2214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6124" h="2214673">
                <a:moveTo>
                  <a:pt x="0" y="2198440"/>
                </a:moveTo>
                <a:lnTo>
                  <a:pt x="1020019" y="1"/>
                </a:lnTo>
                <a:lnTo>
                  <a:pt x="2205341" y="0"/>
                </a:lnTo>
                <a:cubicBezTo>
                  <a:pt x="2205601" y="1067408"/>
                  <a:pt x="2205864" y="1147265"/>
                  <a:pt x="2206124" y="2214673"/>
                </a:cubicBezTo>
                <a:lnTo>
                  <a:pt x="0" y="2198440"/>
                </a:lnTo>
                <a:close/>
              </a:path>
            </a:pathLst>
          </a:custGeom>
          <a:solidFill>
            <a:srgbClr val="99D9EA"/>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cxnSp>
        <p:nvCxnSpPr>
          <p:cNvPr id="95" name="直線コネクタ 94"/>
          <p:cNvCxnSpPr/>
          <p:nvPr/>
        </p:nvCxnSpPr>
        <p:spPr>
          <a:xfrm>
            <a:off x="895957" y="2761348"/>
            <a:ext cx="0" cy="4464496"/>
          </a:xfrm>
          <a:prstGeom prst="line">
            <a:avLst/>
          </a:prstGeom>
          <a:noFill/>
          <a:ln w="12700" cap="flat" cmpd="sng" algn="ctr">
            <a:solidFill>
              <a:sysClr val="windowText" lastClr="000000"/>
            </a:solidFill>
            <a:prstDash val="solid"/>
            <a:miter lim="800000"/>
            <a:headEnd type="triangle" w="med" len="med"/>
            <a:tailEnd type="none" w="med" len="med"/>
          </a:ln>
          <a:effectLst/>
        </p:spPr>
      </p:cxnSp>
      <p:cxnSp>
        <p:nvCxnSpPr>
          <p:cNvPr id="96" name="直線コネクタ 95"/>
          <p:cNvCxnSpPr/>
          <p:nvPr/>
        </p:nvCxnSpPr>
        <p:spPr>
          <a:xfrm>
            <a:off x="895956" y="5914924"/>
            <a:ext cx="6912768" cy="0"/>
          </a:xfrm>
          <a:prstGeom prst="line">
            <a:avLst/>
          </a:prstGeom>
          <a:noFill/>
          <a:ln w="12700" cap="flat" cmpd="sng" algn="ctr">
            <a:solidFill>
              <a:sysClr val="windowText" lastClr="000000"/>
            </a:solidFill>
            <a:prstDash val="solid"/>
            <a:miter lim="800000"/>
            <a:headEnd type="none" w="med" len="med"/>
            <a:tailEnd type="triangle" w="med" len="med"/>
          </a:ln>
          <a:effectLst/>
        </p:spPr>
      </p:cxnSp>
      <p:cxnSp>
        <p:nvCxnSpPr>
          <p:cNvPr id="97" name="直線矢印コネクタ 96"/>
          <p:cNvCxnSpPr/>
          <p:nvPr/>
        </p:nvCxnSpPr>
        <p:spPr>
          <a:xfrm rot="16200000">
            <a:off x="1939956" y="2125061"/>
            <a:ext cx="0" cy="2088000"/>
          </a:xfrm>
          <a:prstGeom prst="straightConnector1">
            <a:avLst/>
          </a:prstGeom>
          <a:noFill/>
          <a:ln w="12700" cap="flat" cmpd="sng" algn="ctr">
            <a:solidFill>
              <a:sysClr val="windowText" lastClr="000000"/>
            </a:solidFill>
            <a:prstDash val="solid"/>
            <a:miter lim="800000"/>
            <a:headEnd type="triangle"/>
            <a:tailEnd type="triangle"/>
          </a:ln>
          <a:effectLst/>
        </p:spPr>
      </p:cxnSp>
      <p:sp>
        <p:nvSpPr>
          <p:cNvPr id="98" name="テキスト ボックス 97"/>
          <p:cNvSpPr txBox="1"/>
          <p:nvPr/>
        </p:nvSpPr>
        <p:spPr>
          <a:xfrm>
            <a:off x="161925" y="5897991"/>
            <a:ext cx="800219" cy="338554"/>
          </a:xfrm>
          <a:prstGeom prst="rect">
            <a:avLst/>
          </a:prstGeom>
          <a:noFill/>
        </p:spPr>
        <p:txBody>
          <a:bodyPr wrap="none" rtlCol="0">
            <a:spAutoFit/>
          </a:bodyPr>
          <a:lstStyle/>
          <a:p>
            <a:r>
              <a:rPr lang="ja-JP" altLang="en-US" sz="1600">
                <a:solidFill>
                  <a:prstClr val="black"/>
                </a:solidFill>
                <a:cs typeface="Meiryo UI" panose="020B0604030504040204" pitchFamily="50" charset="-128"/>
              </a:rPr>
              <a:t>申請時</a:t>
            </a:r>
          </a:p>
        </p:txBody>
      </p:sp>
      <p:sp>
        <p:nvSpPr>
          <p:cNvPr id="99" name="テキスト ボックス 98"/>
          <p:cNvSpPr txBox="1"/>
          <p:nvPr/>
        </p:nvSpPr>
        <p:spPr>
          <a:xfrm>
            <a:off x="3666290" y="5897991"/>
            <a:ext cx="851515" cy="338554"/>
          </a:xfrm>
          <a:prstGeom prst="rect">
            <a:avLst/>
          </a:prstGeom>
          <a:noFill/>
        </p:spPr>
        <p:txBody>
          <a:bodyPr wrap="none" rtlCol="0">
            <a:spAutoFit/>
          </a:bodyPr>
          <a:lstStyle/>
          <a:p>
            <a:r>
              <a:rPr lang="en-US" altLang="ja-JP" sz="1600" dirty="0">
                <a:solidFill>
                  <a:prstClr val="black"/>
                </a:solidFill>
                <a:cs typeface="Meiryo UI" panose="020B0604030504040204" pitchFamily="50" charset="-128"/>
              </a:rPr>
              <a:t>10</a:t>
            </a:r>
            <a:r>
              <a:rPr lang="ja-JP" altLang="en-US" sz="1600">
                <a:solidFill>
                  <a:prstClr val="black"/>
                </a:solidFill>
                <a:cs typeface="Meiryo UI" panose="020B0604030504040204" pitchFamily="50" charset="-128"/>
              </a:rPr>
              <a:t>年先</a:t>
            </a:r>
          </a:p>
        </p:txBody>
      </p:sp>
      <p:sp>
        <p:nvSpPr>
          <p:cNvPr id="100" name="テキスト ボックス 99"/>
          <p:cNvSpPr txBox="1"/>
          <p:nvPr/>
        </p:nvSpPr>
        <p:spPr>
          <a:xfrm>
            <a:off x="929327" y="2641328"/>
            <a:ext cx="1766830" cy="307777"/>
          </a:xfrm>
          <a:prstGeom prst="rect">
            <a:avLst/>
          </a:prstGeom>
          <a:noFill/>
        </p:spPr>
        <p:txBody>
          <a:bodyPr wrap="none" rtlCol="0">
            <a:spAutoFit/>
          </a:bodyPr>
          <a:lstStyle/>
          <a:p>
            <a:r>
              <a:rPr lang="ja-JP" altLang="en-US" sz="1400" dirty="0">
                <a:solidFill>
                  <a:prstClr val="black"/>
                </a:solidFill>
                <a:cs typeface="Meiryo UI" panose="020B0604030504040204" pitchFamily="50" charset="-128"/>
              </a:rPr>
              <a:t>温室効果ガス排出量</a:t>
            </a:r>
          </a:p>
        </p:txBody>
      </p:sp>
      <p:sp>
        <p:nvSpPr>
          <p:cNvPr id="101" name="テキスト ボックス 100"/>
          <p:cNvSpPr txBox="1"/>
          <p:nvPr/>
        </p:nvSpPr>
        <p:spPr>
          <a:xfrm>
            <a:off x="7847487" y="5759491"/>
            <a:ext cx="364202" cy="307777"/>
          </a:xfrm>
          <a:prstGeom prst="rect">
            <a:avLst/>
          </a:prstGeom>
          <a:noFill/>
        </p:spPr>
        <p:txBody>
          <a:bodyPr wrap="none" rtlCol="0">
            <a:spAutoFit/>
          </a:bodyPr>
          <a:lstStyle/>
          <a:p>
            <a:r>
              <a:rPr lang="ja-JP" altLang="en-US" sz="1400">
                <a:solidFill>
                  <a:prstClr val="black"/>
                </a:solidFill>
                <a:cs typeface="Meiryo UI" panose="020B0604030504040204" pitchFamily="50" charset="-128"/>
              </a:rPr>
              <a:t>年</a:t>
            </a:r>
          </a:p>
        </p:txBody>
      </p:sp>
      <p:cxnSp>
        <p:nvCxnSpPr>
          <p:cNvPr id="102" name="直線コネクタ 101"/>
          <p:cNvCxnSpPr/>
          <p:nvPr/>
        </p:nvCxnSpPr>
        <p:spPr>
          <a:xfrm>
            <a:off x="1904069" y="3711628"/>
            <a:ext cx="0" cy="2196000"/>
          </a:xfrm>
          <a:prstGeom prst="line">
            <a:avLst/>
          </a:prstGeom>
          <a:noFill/>
          <a:ln w="19050" cap="flat" cmpd="sng" algn="ctr">
            <a:solidFill>
              <a:sysClr val="windowText" lastClr="000000"/>
            </a:solidFill>
            <a:prstDash val="solid"/>
            <a:miter lim="800000"/>
          </a:ln>
          <a:effectLst/>
        </p:spPr>
      </p:cxnSp>
      <p:sp>
        <p:nvSpPr>
          <p:cNvPr id="103" name="テキスト ボックス 102"/>
          <p:cNvSpPr txBox="1"/>
          <p:nvPr/>
        </p:nvSpPr>
        <p:spPr>
          <a:xfrm>
            <a:off x="1577154" y="5897991"/>
            <a:ext cx="723275" cy="338554"/>
          </a:xfrm>
          <a:prstGeom prst="rect">
            <a:avLst/>
          </a:prstGeom>
          <a:noFill/>
        </p:spPr>
        <p:txBody>
          <a:bodyPr wrap="none" rtlCol="0">
            <a:spAutoFit/>
          </a:bodyPr>
          <a:lstStyle/>
          <a:p>
            <a:r>
              <a:rPr lang="en-US" altLang="ja-JP" sz="1600" dirty="0">
                <a:solidFill>
                  <a:prstClr val="black"/>
                </a:solidFill>
                <a:cs typeface="Meiryo UI" panose="020B0604030504040204" pitchFamily="50" charset="-128"/>
              </a:rPr>
              <a:t>5</a:t>
            </a:r>
            <a:r>
              <a:rPr lang="ja-JP" altLang="en-US" sz="1600">
                <a:solidFill>
                  <a:prstClr val="black"/>
                </a:solidFill>
                <a:cs typeface="Meiryo UI" panose="020B0604030504040204" pitchFamily="50" charset="-128"/>
              </a:rPr>
              <a:t>年先</a:t>
            </a:r>
          </a:p>
        </p:txBody>
      </p:sp>
      <p:cxnSp>
        <p:nvCxnSpPr>
          <p:cNvPr id="104" name="直線コネクタ 103"/>
          <p:cNvCxnSpPr/>
          <p:nvPr/>
        </p:nvCxnSpPr>
        <p:spPr>
          <a:xfrm>
            <a:off x="4100313" y="4734604"/>
            <a:ext cx="0" cy="1188000"/>
          </a:xfrm>
          <a:prstGeom prst="line">
            <a:avLst/>
          </a:prstGeom>
          <a:noFill/>
          <a:ln w="19050" cap="flat" cmpd="sng" algn="ctr">
            <a:solidFill>
              <a:sysClr val="windowText" lastClr="000000"/>
            </a:solidFill>
            <a:prstDash val="solid"/>
            <a:miter lim="800000"/>
          </a:ln>
          <a:effectLst/>
        </p:spPr>
      </p:cxnSp>
      <p:sp>
        <p:nvSpPr>
          <p:cNvPr id="105" name="フリーフォーム 104"/>
          <p:cNvSpPr/>
          <p:nvPr/>
        </p:nvSpPr>
        <p:spPr>
          <a:xfrm>
            <a:off x="4092048" y="4721079"/>
            <a:ext cx="3322190" cy="889299"/>
          </a:xfrm>
          <a:custGeom>
            <a:avLst/>
            <a:gdLst>
              <a:gd name="connsiteX0" fmla="*/ 0 w 3008376"/>
              <a:gd name="connsiteY0" fmla="*/ 0 h 1664208"/>
              <a:gd name="connsiteX1" fmla="*/ 1481328 w 3008376"/>
              <a:gd name="connsiteY1" fmla="*/ 877824 h 1664208"/>
              <a:gd name="connsiteX2" fmla="*/ 3008376 w 3008376"/>
              <a:gd name="connsiteY2" fmla="*/ 1664208 h 1664208"/>
              <a:gd name="connsiteX0" fmla="*/ 0 w 3008376"/>
              <a:gd name="connsiteY0" fmla="*/ 0 h 1664208"/>
              <a:gd name="connsiteX1" fmla="*/ 2633472 w 3008376"/>
              <a:gd name="connsiteY1" fmla="*/ 1554480 h 1664208"/>
              <a:gd name="connsiteX2" fmla="*/ 3008376 w 3008376"/>
              <a:gd name="connsiteY2" fmla="*/ 1664208 h 1664208"/>
              <a:gd name="connsiteX0" fmla="*/ 0 w 3524991"/>
              <a:gd name="connsiteY0" fmla="*/ 0 h 1767769"/>
              <a:gd name="connsiteX1" fmla="*/ 2633472 w 3524991"/>
              <a:gd name="connsiteY1" fmla="*/ 1554480 h 1767769"/>
              <a:gd name="connsiteX2" fmla="*/ 3520440 w 3524991"/>
              <a:gd name="connsiteY2" fmla="*/ 1764792 h 1767769"/>
              <a:gd name="connsiteX3" fmla="*/ 3008376 w 3524991"/>
              <a:gd name="connsiteY3" fmla="*/ 1664208 h 1767769"/>
              <a:gd name="connsiteX0" fmla="*/ 0 w 3679553"/>
              <a:gd name="connsiteY0" fmla="*/ 0 h 1708390"/>
              <a:gd name="connsiteX1" fmla="*/ 2633472 w 3679553"/>
              <a:gd name="connsiteY1" fmla="*/ 1554480 h 1708390"/>
              <a:gd name="connsiteX2" fmla="*/ 3675888 w 3679553"/>
              <a:gd name="connsiteY2" fmla="*/ 1664208 h 1708390"/>
              <a:gd name="connsiteX3" fmla="*/ 3008376 w 3679553"/>
              <a:gd name="connsiteY3" fmla="*/ 1664208 h 1708390"/>
              <a:gd name="connsiteX0" fmla="*/ 0 w 4517136"/>
              <a:gd name="connsiteY0" fmla="*/ 0 h 1773936"/>
              <a:gd name="connsiteX1" fmla="*/ 2633472 w 4517136"/>
              <a:gd name="connsiteY1" fmla="*/ 1554480 h 1773936"/>
              <a:gd name="connsiteX2" fmla="*/ 3675888 w 4517136"/>
              <a:gd name="connsiteY2" fmla="*/ 1664208 h 1773936"/>
              <a:gd name="connsiteX3" fmla="*/ 4517136 w 4517136"/>
              <a:gd name="connsiteY3" fmla="*/ 1773936 h 1773936"/>
              <a:gd name="connsiteX0" fmla="*/ 0 w 4517136"/>
              <a:gd name="connsiteY0" fmla="*/ 0 h 1773936"/>
              <a:gd name="connsiteX1" fmla="*/ 2633472 w 4517136"/>
              <a:gd name="connsiteY1" fmla="*/ 1554480 h 1773936"/>
              <a:gd name="connsiteX2" fmla="*/ 3721608 w 4517136"/>
              <a:gd name="connsiteY2" fmla="*/ 1719072 h 1773936"/>
              <a:gd name="connsiteX3" fmla="*/ 4517136 w 4517136"/>
              <a:gd name="connsiteY3" fmla="*/ 1773936 h 1773936"/>
              <a:gd name="connsiteX0" fmla="*/ 0 w 4517136"/>
              <a:gd name="connsiteY0" fmla="*/ 0 h 1773936"/>
              <a:gd name="connsiteX1" fmla="*/ 2633472 w 4517136"/>
              <a:gd name="connsiteY1" fmla="*/ 1554480 h 1773936"/>
              <a:gd name="connsiteX2" fmla="*/ 3712464 w 4517136"/>
              <a:gd name="connsiteY2" fmla="*/ 1737360 h 1773936"/>
              <a:gd name="connsiteX3" fmla="*/ 4517136 w 4517136"/>
              <a:gd name="connsiteY3" fmla="*/ 1773936 h 1773936"/>
              <a:gd name="connsiteX0" fmla="*/ 0 w 4517136"/>
              <a:gd name="connsiteY0" fmla="*/ 0 h 1779215"/>
              <a:gd name="connsiteX1" fmla="*/ 2633472 w 4517136"/>
              <a:gd name="connsiteY1" fmla="*/ 1554480 h 1779215"/>
              <a:gd name="connsiteX2" fmla="*/ 3758184 w 4517136"/>
              <a:gd name="connsiteY2" fmla="*/ 1773936 h 1779215"/>
              <a:gd name="connsiteX3" fmla="*/ 4517136 w 4517136"/>
              <a:gd name="connsiteY3" fmla="*/ 1773936 h 1779215"/>
              <a:gd name="connsiteX0" fmla="*/ 0 w 4517136"/>
              <a:gd name="connsiteY0" fmla="*/ 0 h 2276856"/>
              <a:gd name="connsiteX1" fmla="*/ 2633472 w 4517136"/>
              <a:gd name="connsiteY1" fmla="*/ 1554480 h 2276856"/>
              <a:gd name="connsiteX2" fmla="*/ 3758184 w 4517136"/>
              <a:gd name="connsiteY2" fmla="*/ 1773936 h 2276856"/>
              <a:gd name="connsiteX3" fmla="*/ 4187951 w 4517136"/>
              <a:gd name="connsiteY3" fmla="*/ 2276856 h 2276856"/>
              <a:gd name="connsiteX4" fmla="*/ 4517136 w 4517136"/>
              <a:gd name="connsiteY4" fmla="*/ 1773936 h 2276856"/>
              <a:gd name="connsiteX0" fmla="*/ 0 w 4187951"/>
              <a:gd name="connsiteY0" fmla="*/ 0 h 2276856"/>
              <a:gd name="connsiteX1" fmla="*/ 2633472 w 4187951"/>
              <a:gd name="connsiteY1" fmla="*/ 1554480 h 2276856"/>
              <a:gd name="connsiteX2" fmla="*/ 3758184 w 4187951"/>
              <a:gd name="connsiteY2" fmla="*/ 1773936 h 2276856"/>
              <a:gd name="connsiteX3" fmla="*/ 4187951 w 4187951"/>
              <a:gd name="connsiteY3" fmla="*/ 2276856 h 2276856"/>
              <a:gd name="connsiteX0" fmla="*/ 0 w 3758184"/>
              <a:gd name="connsiteY0" fmla="*/ 0 h 1773936"/>
              <a:gd name="connsiteX1" fmla="*/ 2633472 w 3758184"/>
              <a:gd name="connsiteY1" fmla="*/ 1554480 h 1773936"/>
              <a:gd name="connsiteX2" fmla="*/ 3758184 w 3758184"/>
              <a:gd name="connsiteY2" fmla="*/ 1773936 h 1773936"/>
              <a:gd name="connsiteX0" fmla="*/ 0 w 3766136"/>
              <a:gd name="connsiteY0" fmla="*/ 0 h 1765985"/>
              <a:gd name="connsiteX1" fmla="*/ 2633472 w 3766136"/>
              <a:gd name="connsiteY1" fmla="*/ 1554480 h 1765985"/>
              <a:gd name="connsiteX2" fmla="*/ 3766136 w 3766136"/>
              <a:gd name="connsiteY2" fmla="*/ 1765985 h 1765985"/>
              <a:gd name="connsiteX0" fmla="*/ 0 w 3766136"/>
              <a:gd name="connsiteY0" fmla="*/ 0 h 1770430"/>
              <a:gd name="connsiteX1" fmla="*/ 2633472 w 3766136"/>
              <a:gd name="connsiteY1" fmla="*/ 1554480 h 1770430"/>
              <a:gd name="connsiteX2" fmla="*/ 3766136 w 3766136"/>
              <a:gd name="connsiteY2" fmla="*/ 1765985 h 1770430"/>
              <a:gd name="connsiteX0" fmla="*/ 0 w 3382088"/>
              <a:gd name="connsiteY0" fmla="*/ 0 h 1570772"/>
              <a:gd name="connsiteX1" fmla="*/ 2633472 w 3382088"/>
              <a:gd name="connsiteY1" fmla="*/ 1554480 h 1570772"/>
              <a:gd name="connsiteX2" fmla="*/ 3382088 w 3382088"/>
              <a:gd name="connsiteY2" fmla="*/ 860729 h 1570772"/>
              <a:gd name="connsiteX0" fmla="*/ 0 w 3382088"/>
              <a:gd name="connsiteY0" fmla="*/ 0 h 860729"/>
              <a:gd name="connsiteX1" fmla="*/ 1655064 w 3382088"/>
              <a:gd name="connsiteY1" fmla="*/ 713232 h 860729"/>
              <a:gd name="connsiteX2" fmla="*/ 3382088 w 3382088"/>
              <a:gd name="connsiteY2" fmla="*/ 860729 h 860729"/>
              <a:gd name="connsiteX0" fmla="*/ 0 w 3382088"/>
              <a:gd name="connsiteY0" fmla="*/ 0 h 863471"/>
              <a:gd name="connsiteX1" fmla="*/ 1847088 w 3382088"/>
              <a:gd name="connsiteY1" fmla="*/ 768096 h 863471"/>
              <a:gd name="connsiteX2" fmla="*/ 3382088 w 3382088"/>
              <a:gd name="connsiteY2" fmla="*/ 860729 h 863471"/>
              <a:gd name="connsiteX0" fmla="*/ 0 w 3382088"/>
              <a:gd name="connsiteY0" fmla="*/ 0 h 860729"/>
              <a:gd name="connsiteX1" fmla="*/ 1828800 w 3382088"/>
              <a:gd name="connsiteY1" fmla="*/ 731520 h 860729"/>
              <a:gd name="connsiteX2" fmla="*/ 3382088 w 3382088"/>
              <a:gd name="connsiteY2" fmla="*/ 860729 h 860729"/>
              <a:gd name="connsiteX0" fmla="*/ 0 w 3382088"/>
              <a:gd name="connsiteY0" fmla="*/ 0 h 860729"/>
              <a:gd name="connsiteX1" fmla="*/ 1828800 w 3382088"/>
              <a:gd name="connsiteY1" fmla="*/ 731520 h 860729"/>
              <a:gd name="connsiteX2" fmla="*/ 3382088 w 3382088"/>
              <a:gd name="connsiteY2" fmla="*/ 860729 h 860729"/>
              <a:gd name="connsiteX0" fmla="*/ 0 w 3382088"/>
              <a:gd name="connsiteY0" fmla="*/ 0 h 860729"/>
              <a:gd name="connsiteX1" fmla="*/ 2029968 w 3382088"/>
              <a:gd name="connsiteY1" fmla="*/ 749808 h 860729"/>
              <a:gd name="connsiteX2" fmla="*/ 3382088 w 3382088"/>
              <a:gd name="connsiteY2" fmla="*/ 860729 h 860729"/>
              <a:gd name="connsiteX0" fmla="*/ 0 w 3382088"/>
              <a:gd name="connsiteY0" fmla="*/ 0 h 860729"/>
              <a:gd name="connsiteX1" fmla="*/ 2029968 w 3382088"/>
              <a:gd name="connsiteY1" fmla="*/ 749808 h 860729"/>
              <a:gd name="connsiteX2" fmla="*/ 3382088 w 3382088"/>
              <a:gd name="connsiteY2" fmla="*/ 860729 h 860729"/>
              <a:gd name="connsiteX0" fmla="*/ 0 w 3391232"/>
              <a:gd name="connsiteY0" fmla="*/ 0 h 851585"/>
              <a:gd name="connsiteX1" fmla="*/ 2039112 w 3391232"/>
              <a:gd name="connsiteY1" fmla="*/ 740664 h 851585"/>
              <a:gd name="connsiteX2" fmla="*/ 3391232 w 3391232"/>
              <a:gd name="connsiteY2" fmla="*/ 851585 h 851585"/>
              <a:gd name="connsiteX0" fmla="*/ 0 w 3318080"/>
              <a:gd name="connsiteY0" fmla="*/ 0 h 815009"/>
              <a:gd name="connsiteX1" fmla="*/ 1965960 w 3318080"/>
              <a:gd name="connsiteY1" fmla="*/ 704088 h 815009"/>
              <a:gd name="connsiteX2" fmla="*/ 3318080 w 3318080"/>
              <a:gd name="connsiteY2" fmla="*/ 815009 h 815009"/>
              <a:gd name="connsiteX0" fmla="*/ 0 w 3336368"/>
              <a:gd name="connsiteY0" fmla="*/ 0 h 824153"/>
              <a:gd name="connsiteX1" fmla="*/ 1984248 w 3336368"/>
              <a:gd name="connsiteY1" fmla="*/ 713232 h 824153"/>
              <a:gd name="connsiteX2" fmla="*/ 3336368 w 3336368"/>
              <a:gd name="connsiteY2" fmla="*/ 824153 h 824153"/>
              <a:gd name="connsiteX0" fmla="*/ 0 w 3336368"/>
              <a:gd name="connsiteY0" fmla="*/ 0 h 824153"/>
              <a:gd name="connsiteX1" fmla="*/ 1984248 w 3336368"/>
              <a:gd name="connsiteY1" fmla="*/ 713232 h 824153"/>
              <a:gd name="connsiteX2" fmla="*/ 3336368 w 3336368"/>
              <a:gd name="connsiteY2" fmla="*/ 824153 h 824153"/>
              <a:gd name="connsiteX0" fmla="*/ 0 w 3322191"/>
              <a:gd name="connsiteY0" fmla="*/ 0 h 937567"/>
              <a:gd name="connsiteX1" fmla="*/ 1970071 w 3322191"/>
              <a:gd name="connsiteY1" fmla="*/ 826646 h 937567"/>
              <a:gd name="connsiteX2" fmla="*/ 3322191 w 3322191"/>
              <a:gd name="connsiteY2" fmla="*/ 937567 h 937567"/>
              <a:gd name="connsiteX0" fmla="*/ 0 w 3300926"/>
              <a:gd name="connsiteY0" fmla="*/ 0 h 916302"/>
              <a:gd name="connsiteX1" fmla="*/ 1948806 w 3300926"/>
              <a:gd name="connsiteY1" fmla="*/ 805381 h 916302"/>
              <a:gd name="connsiteX2" fmla="*/ 3300926 w 3300926"/>
              <a:gd name="connsiteY2" fmla="*/ 916302 h 916302"/>
              <a:gd name="connsiteX0" fmla="*/ 0 w 3322191"/>
              <a:gd name="connsiteY0" fmla="*/ 0 h 923391"/>
              <a:gd name="connsiteX1" fmla="*/ 1970071 w 3322191"/>
              <a:gd name="connsiteY1" fmla="*/ 812470 h 923391"/>
              <a:gd name="connsiteX2" fmla="*/ 3322191 w 3322191"/>
              <a:gd name="connsiteY2" fmla="*/ 923391 h 923391"/>
              <a:gd name="connsiteX0" fmla="*/ 0 w 3315102"/>
              <a:gd name="connsiteY0" fmla="*/ 0 h 909214"/>
              <a:gd name="connsiteX1" fmla="*/ 1962982 w 3315102"/>
              <a:gd name="connsiteY1" fmla="*/ 798293 h 909214"/>
              <a:gd name="connsiteX2" fmla="*/ 3315102 w 3315102"/>
              <a:gd name="connsiteY2" fmla="*/ 909214 h 909214"/>
              <a:gd name="connsiteX0" fmla="*/ 0 w 3322190"/>
              <a:gd name="connsiteY0" fmla="*/ 0 h 889299"/>
              <a:gd name="connsiteX1" fmla="*/ 1962982 w 3322190"/>
              <a:gd name="connsiteY1" fmla="*/ 798293 h 889299"/>
              <a:gd name="connsiteX2" fmla="*/ 3322190 w 3322190"/>
              <a:gd name="connsiteY2" fmla="*/ 880860 h 889299"/>
            </a:gdLst>
            <a:ahLst/>
            <a:cxnLst>
              <a:cxn ang="0">
                <a:pos x="connsiteX0" y="connsiteY0"/>
              </a:cxn>
              <a:cxn ang="0">
                <a:pos x="connsiteX1" y="connsiteY1"/>
              </a:cxn>
              <a:cxn ang="0">
                <a:pos x="connsiteX2" y="connsiteY2"/>
              </a:cxn>
            </a:cxnLst>
            <a:rect l="l" t="t" r="r" b="b"/>
            <a:pathLst>
              <a:path w="3322190" h="889299">
                <a:moveTo>
                  <a:pt x="0" y="0"/>
                </a:moveTo>
                <a:cubicBezTo>
                  <a:pt x="535686" y="281940"/>
                  <a:pt x="1409284" y="651483"/>
                  <a:pt x="1962982" y="798293"/>
                </a:cubicBezTo>
                <a:cubicBezTo>
                  <a:pt x="2516680" y="945103"/>
                  <a:pt x="3026202" y="866614"/>
                  <a:pt x="3322190" y="880860"/>
                </a:cubicBezTo>
              </a:path>
            </a:pathLst>
          </a:cu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cxnSp>
        <p:nvCxnSpPr>
          <p:cNvPr id="106" name="直線コネクタ 105"/>
          <p:cNvCxnSpPr/>
          <p:nvPr/>
        </p:nvCxnSpPr>
        <p:spPr>
          <a:xfrm>
            <a:off x="895956" y="3265072"/>
            <a:ext cx="3204357" cy="1460857"/>
          </a:xfrm>
          <a:prstGeom prst="line">
            <a:avLst/>
          </a:prstGeom>
          <a:noFill/>
          <a:ln w="12700" cap="flat" cmpd="sng" algn="ctr">
            <a:solidFill>
              <a:sysClr val="windowText" lastClr="000000"/>
            </a:solidFill>
            <a:prstDash val="solid"/>
            <a:miter lim="800000"/>
          </a:ln>
          <a:effectLst/>
        </p:spPr>
      </p:cxnSp>
      <p:cxnSp>
        <p:nvCxnSpPr>
          <p:cNvPr id="107" name="直線コネクタ 106"/>
          <p:cNvCxnSpPr/>
          <p:nvPr/>
        </p:nvCxnSpPr>
        <p:spPr>
          <a:xfrm>
            <a:off x="7407149" y="5590924"/>
            <a:ext cx="0" cy="324000"/>
          </a:xfrm>
          <a:prstGeom prst="line">
            <a:avLst/>
          </a:prstGeom>
          <a:noFill/>
          <a:ln w="19050" cap="flat" cmpd="sng" algn="ctr">
            <a:solidFill>
              <a:sysClr val="windowText" lastClr="000000"/>
            </a:solidFill>
            <a:prstDash val="solid"/>
            <a:miter lim="800000"/>
          </a:ln>
          <a:effectLst/>
        </p:spPr>
      </p:cxnSp>
      <p:sp>
        <p:nvSpPr>
          <p:cNvPr id="108" name="テキスト ボックス 107"/>
          <p:cNvSpPr txBox="1"/>
          <p:nvPr/>
        </p:nvSpPr>
        <p:spPr>
          <a:xfrm>
            <a:off x="5496056" y="5494699"/>
            <a:ext cx="973343" cy="461665"/>
          </a:xfrm>
          <a:prstGeom prst="rect">
            <a:avLst/>
          </a:prstGeom>
          <a:noFill/>
        </p:spPr>
        <p:txBody>
          <a:bodyPr wrap="none" rtlCol="0">
            <a:spAutoFit/>
          </a:bodyPr>
          <a:lstStyle/>
          <a:p>
            <a:pPr algn="ctr"/>
            <a:r>
              <a:rPr lang="en-US" altLang="ja-JP" sz="1200" dirty="0">
                <a:solidFill>
                  <a:prstClr val="black"/>
                </a:solidFill>
                <a:cs typeface="Meiryo UI" panose="020B0604030504040204" pitchFamily="50" charset="-128"/>
              </a:rPr>
              <a:t>Long-term</a:t>
            </a:r>
          </a:p>
          <a:p>
            <a:pPr algn="ctr"/>
            <a:r>
              <a:rPr lang="en-US" altLang="ja-JP" sz="1200" dirty="0">
                <a:solidFill>
                  <a:prstClr val="black"/>
                </a:solidFill>
                <a:cs typeface="Meiryo UI" panose="020B0604030504040204" pitchFamily="50" charset="-128"/>
              </a:rPr>
              <a:t>SBT</a:t>
            </a:r>
            <a:r>
              <a:rPr lang="ja-JP" altLang="en-US" sz="1200">
                <a:solidFill>
                  <a:prstClr val="black"/>
                </a:solidFill>
                <a:cs typeface="Meiryo UI" panose="020B0604030504040204" pitchFamily="50" charset="-128"/>
              </a:rPr>
              <a:t>目標年</a:t>
            </a:r>
          </a:p>
        </p:txBody>
      </p:sp>
      <p:cxnSp>
        <p:nvCxnSpPr>
          <p:cNvPr id="109" name="直線矢印コネクタ 108"/>
          <p:cNvCxnSpPr/>
          <p:nvPr/>
        </p:nvCxnSpPr>
        <p:spPr>
          <a:xfrm rot="16200000">
            <a:off x="3703956" y="179332"/>
            <a:ext cx="0" cy="5616000"/>
          </a:xfrm>
          <a:prstGeom prst="straightConnector1">
            <a:avLst/>
          </a:prstGeom>
          <a:noFill/>
          <a:ln w="12700" cap="flat" cmpd="sng" algn="ctr">
            <a:solidFill>
              <a:sysClr val="windowText" lastClr="000000"/>
            </a:solidFill>
            <a:prstDash val="solid"/>
            <a:miter lim="800000"/>
            <a:headEnd type="triangle"/>
            <a:tailEnd type="triangle"/>
          </a:ln>
          <a:effectLst/>
        </p:spPr>
      </p:cxnSp>
      <p:sp>
        <p:nvSpPr>
          <p:cNvPr id="110" name="テキスト ボックス 109"/>
          <p:cNvSpPr txBox="1"/>
          <p:nvPr/>
        </p:nvSpPr>
        <p:spPr>
          <a:xfrm>
            <a:off x="1197413" y="3168020"/>
            <a:ext cx="1498744" cy="307777"/>
          </a:xfrm>
          <a:prstGeom prst="rect">
            <a:avLst/>
          </a:prstGeom>
          <a:noFill/>
        </p:spPr>
        <p:txBody>
          <a:bodyPr wrap="none" rtlCol="0">
            <a:spAutoFit/>
          </a:bodyPr>
          <a:lstStyle/>
          <a:p>
            <a:r>
              <a:rPr lang="en-US" altLang="ja-JP" sz="1400" dirty="0">
                <a:solidFill>
                  <a:prstClr val="black"/>
                </a:solidFill>
                <a:cs typeface="Meiryo UI" panose="020B0604030504040204" pitchFamily="50" charset="-128"/>
              </a:rPr>
              <a:t>Near-term SBT</a:t>
            </a:r>
            <a:endParaRPr lang="ja-JP" altLang="en-US" sz="1400">
              <a:solidFill>
                <a:prstClr val="black"/>
              </a:solidFill>
              <a:cs typeface="Meiryo UI" panose="020B0604030504040204" pitchFamily="50" charset="-128"/>
            </a:endParaRPr>
          </a:p>
        </p:txBody>
      </p:sp>
      <p:sp>
        <p:nvSpPr>
          <p:cNvPr id="111" name="テキスト ボックス 110"/>
          <p:cNvSpPr txBox="1"/>
          <p:nvPr/>
        </p:nvSpPr>
        <p:spPr>
          <a:xfrm>
            <a:off x="3345330" y="2982541"/>
            <a:ext cx="1509965" cy="307777"/>
          </a:xfrm>
          <a:prstGeom prst="rect">
            <a:avLst/>
          </a:prstGeom>
          <a:noFill/>
        </p:spPr>
        <p:txBody>
          <a:bodyPr wrap="none" rtlCol="0">
            <a:spAutoFit/>
          </a:bodyPr>
          <a:lstStyle/>
          <a:p>
            <a:r>
              <a:rPr lang="en-US" altLang="ja-JP" sz="1400" dirty="0">
                <a:solidFill>
                  <a:prstClr val="black"/>
                </a:solidFill>
                <a:cs typeface="Meiryo UI" panose="020B0604030504040204" pitchFamily="50" charset="-128"/>
              </a:rPr>
              <a:t>Long-term SBT</a:t>
            </a:r>
            <a:endParaRPr lang="ja-JP" altLang="en-US" sz="1400">
              <a:solidFill>
                <a:prstClr val="black"/>
              </a:solidFill>
              <a:cs typeface="Meiryo UI" panose="020B0604030504040204" pitchFamily="50" charset="-128"/>
            </a:endParaRPr>
          </a:p>
        </p:txBody>
      </p:sp>
      <p:cxnSp>
        <p:nvCxnSpPr>
          <p:cNvPr id="112" name="直線コネクタ 111"/>
          <p:cNvCxnSpPr/>
          <p:nvPr/>
        </p:nvCxnSpPr>
        <p:spPr>
          <a:xfrm flipH="1">
            <a:off x="2983956" y="3168020"/>
            <a:ext cx="0" cy="972000"/>
          </a:xfrm>
          <a:prstGeom prst="line">
            <a:avLst/>
          </a:prstGeom>
          <a:noFill/>
          <a:ln w="12700" cap="flat" cmpd="sng" algn="ctr">
            <a:solidFill>
              <a:sysClr val="windowText" lastClr="000000"/>
            </a:solidFill>
            <a:prstDash val="dash"/>
            <a:miter lim="800000"/>
          </a:ln>
          <a:effectLst/>
        </p:spPr>
      </p:cxnSp>
      <p:cxnSp>
        <p:nvCxnSpPr>
          <p:cNvPr id="113" name="直線コネクタ 112"/>
          <p:cNvCxnSpPr/>
          <p:nvPr/>
        </p:nvCxnSpPr>
        <p:spPr>
          <a:xfrm flipH="1">
            <a:off x="6511956" y="3005707"/>
            <a:ext cx="0" cy="2592000"/>
          </a:xfrm>
          <a:prstGeom prst="line">
            <a:avLst/>
          </a:prstGeom>
          <a:noFill/>
          <a:ln w="12700" cap="flat" cmpd="sng" algn="ctr">
            <a:solidFill>
              <a:sysClr val="windowText" lastClr="000000"/>
            </a:solidFill>
            <a:prstDash val="dash"/>
            <a:miter lim="800000"/>
          </a:ln>
          <a:effectLst/>
        </p:spPr>
      </p:cxnSp>
      <p:sp>
        <p:nvSpPr>
          <p:cNvPr id="114" name="テキスト ボックス 14"/>
          <p:cNvSpPr txBox="1"/>
          <p:nvPr/>
        </p:nvSpPr>
        <p:spPr>
          <a:xfrm>
            <a:off x="5615959" y="3259995"/>
            <a:ext cx="1732590" cy="584775"/>
          </a:xfrm>
          <a:prstGeom prst="rect">
            <a:avLst/>
          </a:prstGeom>
          <a:solidFill>
            <a:schemeClr val="bg1"/>
          </a:solidFill>
          <a:ln>
            <a:noFill/>
          </a:ln>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Near-term SBT</a:t>
            </a:r>
          </a:p>
          <a:p>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Long-term SBT</a:t>
            </a:r>
          </a:p>
        </p:txBody>
      </p:sp>
      <p:sp>
        <p:nvSpPr>
          <p:cNvPr id="115" name="正方形/長方形 114"/>
          <p:cNvSpPr/>
          <p:nvPr/>
        </p:nvSpPr>
        <p:spPr bwMode="auto">
          <a:xfrm>
            <a:off x="5606329" y="3266564"/>
            <a:ext cx="4702093" cy="576054"/>
          </a:xfrm>
          <a:prstGeom prst="rect">
            <a:avLst/>
          </a:prstGeom>
          <a:noFill/>
          <a:ln w="28575" cap="flat" cmpd="sng" algn="ctr">
            <a:solidFill>
              <a:srgbClr val="F79646"/>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algn="ctr">
              <a:defRPr/>
            </a:pPr>
            <a:endParaRPr lang="ja-JP" altLang="en-US" sz="1400">
              <a:solidFill>
                <a:prstClr val="black"/>
              </a:solidFill>
              <a:latin typeface="Arial" charset="0"/>
              <a:ea typeface="HGPｺﾞｼｯｸM" pitchFamily="50" charset="-128"/>
            </a:endParaRPr>
          </a:p>
        </p:txBody>
      </p:sp>
      <p:sp>
        <p:nvSpPr>
          <p:cNvPr id="116" name="フローチャート: 処理 115"/>
          <p:cNvSpPr/>
          <p:nvPr/>
        </p:nvSpPr>
        <p:spPr>
          <a:xfrm>
            <a:off x="7140567" y="3257842"/>
            <a:ext cx="3167855" cy="584775"/>
          </a:xfrm>
          <a:prstGeom prst="flowChartProcess">
            <a:avLst/>
          </a:prstGeom>
          <a:noFill/>
          <a:ln w="25400" cap="flat" cmpd="sng" algn="ctr">
            <a:noFill/>
            <a:prstDash val="solid"/>
          </a:ln>
          <a:effectLst/>
        </p:spPr>
        <p:txBody>
          <a:bodyPr wrap="none" rtlCol="0" anchor="ctr">
            <a:spAutoFit/>
          </a:bodyPr>
          <a:lstStyle>
            <a:defPPr>
              <a:defRPr lang="ja-JP"/>
            </a:defPPr>
            <a:lvl1pPr algn="l" rtl="0" fontAlgn="base">
              <a:spcBef>
                <a:spcPct val="0"/>
              </a:spcBef>
              <a:spcAft>
                <a:spcPct val="0"/>
              </a:spcAft>
              <a:defRPr kumimoji="1" kern="1200">
                <a:solidFill>
                  <a:schemeClr val="dk1"/>
                </a:solidFill>
                <a:latin typeface="+mn-lt"/>
                <a:ea typeface="+mn-ea"/>
                <a:cs typeface="+mn-cs"/>
              </a:defRPr>
            </a:lvl1pPr>
            <a:lvl2pPr marL="456820" algn="l" rtl="0" fontAlgn="base">
              <a:spcBef>
                <a:spcPct val="0"/>
              </a:spcBef>
              <a:spcAft>
                <a:spcPct val="0"/>
              </a:spcAft>
              <a:defRPr kumimoji="1" kern="1200">
                <a:solidFill>
                  <a:schemeClr val="dk1"/>
                </a:solidFill>
                <a:latin typeface="+mn-lt"/>
                <a:ea typeface="+mn-ea"/>
                <a:cs typeface="+mn-cs"/>
              </a:defRPr>
            </a:lvl2pPr>
            <a:lvl3pPr marL="913643" algn="l" rtl="0" fontAlgn="base">
              <a:spcBef>
                <a:spcPct val="0"/>
              </a:spcBef>
              <a:spcAft>
                <a:spcPct val="0"/>
              </a:spcAft>
              <a:defRPr kumimoji="1" kern="1200">
                <a:solidFill>
                  <a:schemeClr val="dk1"/>
                </a:solidFill>
                <a:latin typeface="+mn-lt"/>
                <a:ea typeface="+mn-ea"/>
                <a:cs typeface="+mn-cs"/>
              </a:defRPr>
            </a:lvl3pPr>
            <a:lvl4pPr marL="1370463" algn="l" rtl="0" fontAlgn="base">
              <a:spcBef>
                <a:spcPct val="0"/>
              </a:spcBef>
              <a:spcAft>
                <a:spcPct val="0"/>
              </a:spcAft>
              <a:defRPr kumimoji="1" kern="1200">
                <a:solidFill>
                  <a:schemeClr val="dk1"/>
                </a:solidFill>
                <a:latin typeface="+mn-lt"/>
                <a:ea typeface="+mn-ea"/>
                <a:cs typeface="+mn-cs"/>
              </a:defRPr>
            </a:lvl4pPr>
            <a:lvl5pPr marL="1827291" algn="l" rtl="0" fontAlgn="base">
              <a:spcBef>
                <a:spcPct val="0"/>
              </a:spcBef>
              <a:spcAft>
                <a:spcPct val="0"/>
              </a:spcAft>
              <a:defRPr kumimoji="1" kern="1200">
                <a:solidFill>
                  <a:schemeClr val="dk1"/>
                </a:solidFill>
                <a:latin typeface="+mn-lt"/>
                <a:ea typeface="+mn-ea"/>
                <a:cs typeface="+mn-cs"/>
              </a:defRPr>
            </a:lvl5pPr>
            <a:lvl6pPr marL="2284109" algn="l" defTabSz="913643" rtl="0" eaLnBrk="1" latinLnBrk="0" hangingPunct="1">
              <a:defRPr kumimoji="1" kern="1200">
                <a:solidFill>
                  <a:schemeClr val="dk1"/>
                </a:solidFill>
                <a:latin typeface="+mn-lt"/>
                <a:ea typeface="+mn-ea"/>
                <a:cs typeface="+mn-cs"/>
              </a:defRPr>
            </a:lvl6pPr>
            <a:lvl7pPr marL="2740936" algn="l" defTabSz="913643" rtl="0" eaLnBrk="1" latinLnBrk="0" hangingPunct="1">
              <a:defRPr kumimoji="1" kern="1200">
                <a:solidFill>
                  <a:schemeClr val="dk1"/>
                </a:solidFill>
                <a:latin typeface="+mn-lt"/>
                <a:ea typeface="+mn-ea"/>
                <a:cs typeface="+mn-cs"/>
              </a:defRPr>
            </a:lvl7pPr>
            <a:lvl8pPr marL="3197757" algn="l" defTabSz="913643" rtl="0" eaLnBrk="1" latinLnBrk="0" hangingPunct="1">
              <a:defRPr kumimoji="1" kern="1200">
                <a:solidFill>
                  <a:schemeClr val="dk1"/>
                </a:solidFill>
                <a:latin typeface="+mn-lt"/>
                <a:ea typeface="+mn-ea"/>
                <a:cs typeface="+mn-cs"/>
              </a:defRPr>
            </a:lvl8pPr>
            <a:lvl9pPr marL="3654579" algn="l" defTabSz="913643" rtl="0" eaLnBrk="1" latinLnBrk="0" hangingPunct="1">
              <a:defRPr kumimoji="1" kern="1200">
                <a:solidFill>
                  <a:schemeClr val="dk1"/>
                </a:solidFill>
                <a:latin typeface="+mn-lt"/>
                <a:ea typeface="+mn-ea"/>
                <a:cs typeface="+mn-cs"/>
              </a:defRPr>
            </a:lvl9pPr>
          </a:lstStyle>
          <a:p>
            <a:pPr>
              <a:defRPr/>
            </a:pPr>
            <a:r>
              <a:rPr lang="ja-JP" altLang="en-US" sz="1600">
                <a:solidFill>
                  <a:prstClr val="black"/>
                </a:solidFill>
                <a:cs typeface="Meiryo UI" panose="020B0604030504040204" pitchFamily="50" charset="-128"/>
              </a:rPr>
              <a:t>：</a:t>
            </a:r>
            <a:r>
              <a:rPr lang="en-US" altLang="ja-JP" sz="1600" dirty="0">
                <a:solidFill>
                  <a:prstClr val="black"/>
                </a:solidFill>
                <a:cs typeface="Meiryo UI" panose="020B0604030504040204" pitchFamily="50" charset="-128"/>
              </a:rPr>
              <a:t>5</a:t>
            </a:r>
            <a:r>
              <a:rPr lang="ja-JP" altLang="en-US" sz="1600">
                <a:solidFill>
                  <a:prstClr val="black"/>
                </a:solidFill>
                <a:cs typeface="Meiryo UI" panose="020B0604030504040204" pitchFamily="50" charset="-128"/>
              </a:rPr>
              <a:t>年～</a:t>
            </a:r>
            <a:r>
              <a:rPr lang="en-US" altLang="ja-JP" sz="1600" dirty="0">
                <a:solidFill>
                  <a:prstClr val="black"/>
                </a:solidFill>
                <a:cs typeface="Meiryo UI" panose="020B0604030504040204" pitchFamily="50" charset="-128"/>
              </a:rPr>
              <a:t>10</a:t>
            </a:r>
            <a:r>
              <a:rPr lang="ja-JP" altLang="en-US" sz="1600">
                <a:solidFill>
                  <a:prstClr val="black"/>
                </a:solidFill>
                <a:cs typeface="Meiryo UI" panose="020B0604030504040204" pitchFamily="50" charset="-128"/>
              </a:rPr>
              <a:t>年先まで</a:t>
            </a:r>
            <a:r>
              <a:rPr lang="en-US" altLang="ja-JP" sz="1600" dirty="0">
                <a:solidFill>
                  <a:prstClr val="black"/>
                </a:solidFill>
                <a:cs typeface="Meiryo UI" panose="020B0604030504040204" pitchFamily="50" charset="-128"/>
              </a:rPr>
              <a:t>4.2%/</a:t>
            </a:r>
            <a:r>
              <a:rPr lang="ja-JP" altLang="en-US" sz="1600">
                <a:solidFill>
                  <a:prstClr val="black"/>
                </a:solidFill>
                <a:cs typeface="Meiryo UI" panose="020B0604030504040204" pitchFamily="50" charset="-128"/>
              </a:rPr>
              <a:t>年削減</a:t>
            </a:r>
            <a:endParaRPr lang="en-US" altLang="ja-JP" sz="1600" dirty="0">
              <a:solidFill>
                <a:prstClr val="black"/>
              </a:solidFill>
              <a:cs typeface="Meiryo UI" panose="020B0604030504040204" pitchFamily="50" charset="-128"/>
            </a:endParaRPr>
          </a:p>
          <a:p>
            <a:pPr>
              <a:defRPr/>
            </a:pPr>
            <a:r>
              <a:rPr lang="ja-JP" altLang="en-US" sz="1600">
                <a:solidFill>
                  <a:prstClr val="black"/>
                </a:solidFill>
                <a:cs typeface="Meiryo UI" panose="020B0604030504040204" pitchFamily="50" charset="-128"/>
              </a:rPr>
              <a:t>：</a:t>
            </a:r>
            <a:r>
              <a:rPr lang="en-US" altLang="ja-JP" sz="1600" dirty="0">
                <a:solidFill>
                  <a:prstClr val="black"/>
                </a:solidFill>
                <a:cs typeface="Meiryo UI" panose="020B0604030504040204" pitchFamily="50" charset="-128"/>
              </a:rPr>
              <a:t>2050</a:t>
            </a:r>
            <a:r>
              <a:rPr lang="ja-JP" altLang="en-US" sz="1600">
                <a:solidFill>
                  <a:prstClr val="black"/>
                </a:solidFill>
                <a:cs typeface="Meiryo UI" panose="020B0604030504040204" pitchFamily="50" charset="-128"/>
              </a:rPr>
              <a:t>年までに</a:t>
            </a:r>
            <a:r>
              <a:rPr lang="en-US" altLang="ja-JP" sz="1600" dirty="0">
                <a:solidFill>
                  <a:prstClr val="black"/>
                </a:solidFill>
                <a:cs typeface="Meiryo UI" panose="020B0604030504040204" pitchFamily="50" charset="-128"/>
              </a:rPr>
              <a:t>90%</a:t>
            </a:r>
            <a:r>
              <a:rPr lang="ja-JP" altLang="en-US" sz="1600">
                <a:solidFill>
                  <a:prstClr val="black"/>
                </a:solidFill>
                <a:cs typeface="Meiryo UI" panose="020B0604030504040204" pitchFamily="50" charset="-128"/>
              </a:rPr>
              <a:t>削減</a:t>
            </a:r>
            <a:endParaRPr lang="en-US" altLang="ja-JP" sz="1600" dirty="0">
              <a:solidFill>
                <a:prstClr val="black"/>
              </a:solidFill>
              <a:cs typeface="Meiryo UI" panose="020B0604030504040204" pitchFamily="50" charset="-128"/>
            </a:endParaRPr>
          </a:p>
        </p:txBody>
      </p:sp>
      <p:cxnSp>
        <p:nvCxnSpPr>
          <p:cNvPr id="117" name="直線矢印コネクタ 116"/>
          <p:cNvCxnSpPr/>
          <p:nvPr/>
        </p:nvCxnSpPr>
        <p:spPr>
          <a:xfrm>
            <a:off x="2983956" y="4196479"/>
            <a:ext cx="0" cy="1692000"/>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cxnSp>
        <p:nvCxnSpPr>
          <p:cNvPr id="118" name="直線矢印コネクタ 117"/>
          <p:cNvCxnSpPr/>
          <p:nvPr/>
        </p:nvCxnSpPr>
        <p:spPr>
          <a:xfrm>
            <a:off x="6511956" y="5610378"/>
            <a:ext cx="0" cy="288000"/>
          </a:xfrm>
          <a:prstGeom prst="straightConnector1">
            <a:avLst/>
          </a:prstGeom>
          <a:noFill/>
          <a:ln w="12700" cap="flat" cmpd="sng" algn="ctr">
            <a:solidFill>
              <a:sysClr val="windowText" lastClr="000000">
                <a:shade val="95000"/>
                <a:satMod val="105000"/>
              </a:sysClr>
            </a:solidFill>
            <a:prstDash val="solid"/>
            <a:headEnd type="triangle"/>
            <a:tailEnd type="triangle"/>
          </a:ln>
          <a:effectLst/>
        </p:spPr>
      </p:cxnSp>
      <p:sp>
        <p:nvSpPr>
          <p:cNvPr id="119" name="フローチャート: 結合子 118"/>
          <p:cNvSpPr/>
          <p:nvPr/>
        </p:nvSpPr>
        <p:spPr>
          <a:xfrm>
            <a:off x="2898852" y="5025753"/>
            <a:ext cx="144016" cy="144016"/>
          </a:xfrm>
          <a:prstGeom prst="flowChartConnector">
            <a:avLst/>
          </a:prstGeom>
          <a:solidFill>
            <a:srgbClr val="FF0000"/>
          </a:solidFill>
          <a:ln w="25400" cap="flat" cmpd="sng" algn="ctr">
            <a:solidFill>
              <a:sysClr val="windowText" lastClr="000000">
                <a:shade val="50000"/>
              </a:sysClr>
            </a:solidFill>
            <a:prstDash val="solid"/>
          </a:ln>
          <a:effectLst/>
        </p:spPr>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6820" algn="l" rtl="0" fontAlgn="base">
              <a:spcBef>
                <a:spcPct val="0"/>
              </a:spcBef>
              <a:spcAft>
                <a:spcPct val="0"/>
              </a:spcAft>
              <a:defRPr kumimoji="1" kern="1200">
                <a:solidFill>
                  <a:schemeClr val="lt1"/>
                </a:solidFill>
                <a:latin typeface="+mn-lt"/>
                <a:ea typeface="+mn-ea"/>
                <a:cs typeface="+mn-cs"/>
              </a:defRPr>
            </a:lvl2pPr>
            <a:lvl3pPr marL="913643" algn="l" rtl="0" fontAlgn="base">
              <a:spcBef>
                <a:spcPct val="0"/>
              </a:spcBef>
              <a:spcAft>
                <a:spcPct val="0"/>
              </a:spcAft>
              <a:defRPr kumimoji="1" kern="1200">
                <a:solidFill>
                  <a:schemeClr val="lt1"/>
                </a:solidFill>
                <a:latin typeface="+mn-lt"/>
                <a:ea typeface="+mn-ea"/>
                <a:cs typeface="+mn-cs"/>
              </a:defRPr>
            </a:lvl3pPr>
            <a:lvl4pPr marL="1370463" algn="l" rtl="0" fontAlgn="base">
              <a:spcBef>
                <a:spcPct val="0"/>
              </a:spcBef>
              <a:spcAft>
                <a:spcPct val="0"/>
              </a:spcAft>
              <a:defRPr kumimoji="1" kern="1200">
                <a:solidFill>
                  <a:schemeClr val="lt1"/>
                </a:solidFill>
                <a:latin typeface="+mn-lt"/>
                <a:ea typeface="+mn-ea"/>
                <a:cs typeface="+mn-cs"/>
              </a:defRPr>
            </a:lvl4pPr>
            <a:lvl5pPr marL="1827291" algn="l" rtl="0" fontAlgn="base">
              <a:spcBef>
                <a:spcPct val="0"/>
              </a:spcBef>
              <a:spcAft>
                <a:spcPct val="0"/>
              </a:spcAft>
              <a:defRPr kumimoji="1" kern="1200">
                <a:solidFill>
                  <a:schemeClr val="lt1"/>
                </a:solidFill>
                <a:latin typeface="+mn-lt"/>
                <a:ea typeface="+mn-ea"/>
                <a:cs typeface="+mn-cs"/>
              </a:defRPr>
            </a:lvl5pPr>
            <a:lvl6pPr marL="2284109" algn="l" defTabSz="913643" rtl="0" eaLnBrk="1" latinLnBrk="0" hangingPunct="1">
              <a:defRPr kumimoji="1" kern="1200">
                <a:solidFill>
                  <a:schemeClr val="lt1"/>
                </a:solidFill>
                <a:latin typeface="+mn-lt"/>
                <a:ea typeface="+mn-ea"/>
                <a:cs typeface="+mn-cs"/>
              </a:defRPr>
            </a:lvl6pPr>
            <a:lvl7pPr marL="2740936" algn="l" defTabSz="913643" rtl="0" eaLnBrk="1" latinLnBrk="0" hangingPunct="1">
              <a:defRPr kumimoji="1" kern="1200">
                <a:solidFill>
                  <a:schemeClr val="lt1"/>
                </a:solidFill>
                <a:latin typeface="+mn-lt"/>
                <a:ea typeface="+mn-ea"/>
                <a:cs typeface="+mn-cs"/>
              </a:defRPr>
            </a:lvl7pPr>
            <a:lvl8pPr marL="3197757" algn="l" defTabSz="913643" rtl="0" eaLnBrk="1" latinLnBrk="0" hangingPunct="1">
              <a:defRPr kumimoji="1" kern="1200">
                <a:solidFill>
                  <a:schemeClr val="lt1"/>
                </a:solidFill>
                <a:latin typeface="+mn-lt"/>
                <a:ea typeface="+mn-ea"/>
                <a:cs typeface="+mn-cs"/>
              </a:defRPr>
            </a:lvl8pPr>
            <a:lvl9pPr marL="3654579" algn="l" defTabSz="913643" rtl="0" eaLnBrk="1" latinLnBrk="0" hangingPunct="1">
              <a:defRPr kumimoji="1" kern="1200">
                <a:solidFill>
                  <a:schemeClr val="lt1"/>
                </a:solidFill>
                <a:latin typeface="+mn-lt"/>
                <a:ea typeface="+mn-ea"/>
                <a:cs typeface="+mn-cs"/>
              </a:defRPr>
            </a:lvl9pPr>
          </a:lstStyle>
          <a:p>
            <a:pPr algn="ctr">
              <a:defRPr/>
            </a:pPr>
            <a:endParaRPr lang="ja-JP" altLang="en-US">
              <a:solidFill>
                <a:prstClr val="white"/>
              </a:solidFill>
              <a:latin typeface="Segoe UI"/>
            </a:endParaRPr>
          </a:p>
        </p:txBody>
      </p:sp>
      <p:cxnSp>
        <p:nvCxnSpPr>
          <p:cNvPr id="120" name="直線コネクタ 119"/>
          <p:cNvCxnSpPr>
            <a:stCxn id="119" idx="7"/>
          </p:cNvCxnSpPr>
          <p:nvPr/>
        </p:nvCxnSpPr>
        <p:spPr>
          <a:xfrm flipV="1">
            <a:off x="3021777" y="3395838"/>
            <a:ext cx="2584552" cy="1651006"/>
          </a:xfrm>
          <a:prstGeom prst="line">
            <a:avLst/>
          </a:prstGeom>
          <a:noFill/>
          <a:ln w="9525" cap="flat" cmpd="sng" algn="ctr">
            <a:solidFill>
              <a:sysClr val="windowText" lastClr="000000">
                <a:shade val="95000"/>
                <a:satMod val="105000"/>
              </a:sysClr>
            </a:solidFill>
            <a:prstDash val="solid"/>
          </a:ln>
          <a:effectLst/>
        </p:spPr>
      </p:cxnSp>
      <p:sp>
        <p:nvSpPr>
          <p:cNvPr id="121" name="フローチャート: 結合子 120"/>
          <p:cNvSpPr/>
          <p:nvPr/>
        </p:nvSpPr>
        <p:spPr>
          <a:xfrm>
            <a:off x="6438364" y="5692234"/>
            <a:ext cx="144016" cy="144016"/>
          </a:xfrm>
          <a:prstGeom prst="flowChartConnector">
            <a:avLst/>
          </a:prstGeom>
          <a:solidFill>
            <a:srgbClr val="FF0000"/>
          </a:solidFill>
          <a:ln w="25400" cap="flat" cmpd="sng" algn="ctr">
            <a:solidFill>
              <a:sysClr val="windowText" lastClr="000000">
                <a:shade val="50000"/>
              </a:sysClr>
            </a:solidFill>
            <a:prstDash val="solid"/>
          </a:ln>
          <a:effectLst/>
        </p:spPr>
        <p:txBody>
          <a:bodyPr rtlCol="0" anchor="ct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6820" algn="l" rtl="0" fontAlgn="base">
              <a:spcBef>
                <a:spcPct val="0"/>
              </a:spcBef>
              <a:spcAft>
                <a:spcPct val="0"/>
              </a:spcAft>
              <a:defRPr kumimoji="1" kern="1200">
                <a:solidFill>
                  <a:schemeClr val="lt1"/>
                </a:solidFill>
                <a:latin typeface="+mn-lt"/>
                <a:ea typeface="+mn-ea"/>
                <a:cs typeface="+mn-cs"/>
              </a:defRPr>
            </a:lvl2pPr>
            <a:lvl3pPr marL="913643" algn="l" rtl="0" fontAlgn="base">
              <a:spcBef>
                <a:spcPct val="0"/>
              </a:spcBef>
              <a:spcAft>
                <a:spcPct val="0"/>
              </a:spcAft>
              <a:defRPr kumimoji="1" kern="1200">
                <a:solidFill>
                  <a:schemeClr val="lt1"/>
                </a:solidFill>
                <a:latin typeface="+mn-lt"/>
                <a:ea typeface="+mn-ea"/>
                <a:cs typeface="+mn-cs"/>
              </a:defRPr>
            </a:lvl3pPr>
            <a:lvl4pPr marL="1370463" algn="l" rtl="0" fontAlgn="base">
              <a:spcBef>
                <a:spcPct val="0"/>
              </a:spcBef>
              <a:spcAft>
                <a:spcPct val="0"/>
              </a:spcAft>
              <a:defRPr kumimoji="1" kern="1200">
                <a:solidFill>
                  <a:schemeClr val="lt1"/>
                </a:solidFill>
                <a:latin typeface="+mn-lt"/>
                <a:ea typeface="+mn-ea"/>
                <a:cs typeface="+mn-cs"/>
              </a:defRPr>
            </a:lvl4pPr>
            <a:lvl5pPr marL="1827291" algn="l" rtl="0" fontAlgn="base">
              <a:spcBef>
                <a:spcPct val="0"/>
              </a:spcBef>
              <a:spcAft>
                <a:spcPct val="0"/>
              </a:spcAft>
              <a:defRPr kumimoji="1" kern="1200">
                <a:solidFill>
                  <a:schemeClr val="lt1"/>
                </a:solidFill>
                <a:latin typeface="+mn-lt"/>
                <a:ea typeface="+mn-ea"/>
                <a:cs typeface="+mn-cs"/>
              </a:defRPr>
            </a:lvl5pPr>
            <a:lvl6pPr marL="2284109" algn="l" defTabSz="913643" rtl="0" eaLnBrk="1" latinLnBrk="0" hangingPunct="1">
              <a:defRPr kumimoji="1" kern="1200">
                <a:solidFill>
                  <a:schemeClr val="lt1"/>
                </a:solidFill>
                <a:latin typeface="+mn-lt"/>
                <a:ea typeface="+mn-ea"/>
                <a:cs typeface="+mn-cs"/>
              </a:defRPr>
            </a:lvl6pPr>
            <a:lvl7pPr marL="2740936" algn="l" defTabSz="913643" rtl="0" eaLnBrk="1" latinLnBrk="0" hangingPunct="1">
              <a:defRPr kumimoji="1" kern="1200">
                <a:solidFill>
                  <a:schemeClr val="lt1"/>
                </a:solidFill>
                <a:latin typeface="+mn-lt"/>
                <a:ea typeface="+mn-ea"/>
                <a:cs typeface="+mn-cs"/>
              </a:defRPr>
            </a:lvl7pPr>
            <a:lvl8pPr marL="3197757" algn="l" defTabSz="913643" rtl="0" eaLnBrk="1" latinLnBrk="0" hangingPunct="1">
              <a:defRPr kumimoji="1" kern="1200">
                <a:solidFill>
                  <a:schemeClr val="lt1"/>
                </a:solidFill>
                <a:latin typeface="+mn-lt"/>
                <a:ea typeface="+mn-ea"/>
                <a:cs typeface="+mn-cs"/>
              </a:defRPr>
            </a:lvl8pPr>
            <a:lvl9pPr marL="3654579" algn="l" defTabSz="913643" rtl="0" eaLnBrk="1" latinLnBrk="0" hangingPunct="1">
              <a:defRPr kumimoji="1" kern="1200">
                <a:solidFill>
                  <a:schemeClr val="lt1"/>
                </a:solidFill>
                <a:latin typeface="+mn-lt"/>
                <a:ea typeface="+mn-ea"/>
                <a:cs typeface="+mn-cs"/>
              </a:defRPr>
            </a:lvl9pPr>
          </a:lstStyle>
          <a:p>
            <a:pPr algn="ctr">
              <a:defRPr/>
            </a:pPr>
            <a:endParaRPr lang="ja-JP" altLang="en-US">
              <a:solidFill>
                <a:prstClr val="white"/>
              </a:solidFill>
              <a:latin typeface="Segoe UI"/>
            </a:endParaRPr>
          </a:p>
        </p:txBody>
      </p:sp>
      <p:cxnSp>
        <p:nvCxnSpPr>
          <p:cNvPr id="122" name="直線コネクタ 121"/>
          <p:cNvCxnSpPr>
            <a:stCxn id="121" idx="3"/>
          </p:cNvCxnSpPr>
          <p:nvPr/>
        </p:nvCxnSpPr>
        <p:spPr>
          <a:xfrm flipH="1" flipV="1">
            <a:off x="6114672" y="3851339"/>
            <a:ext cx="344783" cy="1963820"/>
          </a:xfrm>
          <a:prstGeom prst="line">
            <a:avLst/>
          </a:prstGeom>
          <a:noFill/>
          <a:ln w="9525" cap="flat" cmpd="sng" algn="ctr">
            <a:solidFill>
              <a:sysClr val="windowText" lastClr="000000">
                <a:shade val="95000"/>
                <a:satMod val="105000"/>
              </a:sysClr>
            </a:solidFill>
            <a:prstDash val="solid"/>
          </a:ln>
          <a:effectLst/>
        </p:spPr>
      </p:cxnSp>
      <p:sp>
        <p:nvSpPr>
          <p:cNvPr id="123" name="テキスト ボックス 122"/>
          <p:cNvSpPr txBox="1"/>
          <p:nvPr/>
        </p:nvSpPr>
        <p:spPr>
          <a:xfrm>
            <a:off x="2016003" y="5494699"/>
            <a:ext cx="973343" cy="461665"/>
          </a:xfrm>
          <a:prstGeom prst="rect">
            <a:avLst/>
          </a:prstGeom>
          <a:noFill/>
        </p:spPr>
        <p:txBody>
          <a:bodyPr wrap="none" rtlCol="0">
            <a:spAutoFit/>
          </a:bodyPr>
          <a:lstStyle/>
          <a:p>
            <a:pPr algn="ctr"/>
            <a:r>
              <a:rPr lang="en-US" altLang="ja-JP" sz="1200" dirty="0">
                <a:solidFill>
                  <a:prstClr val="black"/>
                </a:solidFill>
                <a:cs typeface="Meiryo UI" panose="020B0604030504040204" pitchFamily="50" charset="-128"/>
              </a:rPr>
              <a:t>Near-term</a:t>
            </a:r>
          </a:p>
          <a:p>
            <a:pPr algn="ctr"/>
            <a:r>
              <a:rPr lang="en-US" altLang="ja-JP" sz="1200" dirty="0">
                <a:solidFill>
                  <a:prstClr val="black"/>
                </a:solidFill>
                <a:cs typeface="Meiryo UI" panose="020B0604030504040204" pitchFamily="50" charset="-128"/>
              </a:rPr>
              <a:t>SBT</a:t>
            </a:r>
            <a:r>
              <a:rPr lang="ja-JP" altLang="en-US" sz="1200">
                <a:solidFill>
                  <a:prstClr val="black"/>
                </a:solidFill>
                <a:cs typeface="Meiryo UI" panose="020B0604030504040204" pitchFamily="50" charset="-128"/>
              </a:rPr>
              <a:t>目標年</a:t>
            </a:r>
          </a:p>
        </p:txBody>
      </p:sp>
      <p:sp>
        <p:nvSpPr>
          <p:cNvPr id="124" name="フリーフォーム 123"/>
          <p:cNvSpPr/>
          <p:nvPr/>
        </p:nvSpPr>
        <p:spPr>
          <a:xfrm>
            <a:off x="4599861" y="5910992"/>
            <a:ext cx="2804523" cy="312880"/>
          </a:xfrm>
          <a:custGeom>
            <a:avLst/>
            <a:gdLst>
              <a:gd name="connsiteX0" fmla="*/ 1901952 w 1911096"/>
              <a:gd name="connsiteY0" fmla="*/ 18288 h 310896"/>
              <a:gd name="connsiteX1" fmla="*/ 1911096 w 1911096"/>
              <a:gd name="connsiteY1" fmla="*/ 310896 h 310896"/>
              <a:gd name="connsiteX2" fmla="*/ 1792224 w 1911096"/>
              <a:gd name="connsiteY2" fmla="*/ 283464 h 310896"/>
              <a:gd name="connsiteX3" fmla="*/ 1719072 w 1911096"/>
              <a:gd name="connsiteY3" fmla="*/ 265176 h 310896"/>
              <a:gd name="connsiteX4" fmla="*/ 1691640 w 1911096"/>
              <a:gd name="connsiteY4" fmla="*/ 246888 h 310896"/>
              <a:gd name="connsiteX5" fmla="*/ 1645920 w 1911096"/>
              <a:gd name="connsiteY5" fmla="*/ 237744 h 310896"/>
              <a:gd name="connsiteX6" fmla="*/ 1609344 w 1911096"/>
              <a:gd name="connsiteY6" fmla="*/ 228600 h 310896"/>
              <a:gd name="connsiteX7" fmla="*/ 1563624 w 1911096"/>
              <a:gd name="connsiteY7" fmla="*/ 210312 h 310896"/>
              <a:gd name="connsiteX8" fmla="*/ 1499616 w 1911096"/>
              <a:gd name="connsiteY8" fmla="*/ 201168 h 310896"/>
              <a:gd name="connsiteX9" fmla="*/ 1463040 w 1911096"/>
              <a:gd name="connsiteY9" fmla="*/ 192024 h 310896"/>
              <a:gd name="connsiteX10" fmla="*/ 1380744 w 1911096"/>
              <a:gd name="connsiteY10" fmla="*/ 182880 h 310896"/>
              <a:gd name="connsiteX11" fmla="*/ 1335024 w 1911096"/>
              <a:gd name="connsiteY11" fmla="*/ 173736 h 310896"/>
              <a:gd name="connsiteX12" fmla="*/ 1307592 w 1911096"/>
              <a:gd name="connsiteY12" fmla="*/ 164592 h 310896"/>
              <a:gd name="connsiteX13" fmla="*/ 1179576 w 1911096"/>
              <a:gd name="connsiteY13" fmla="*/ 146304 h 310896"/>
              <a:gd name="connsiteX14" fmla="*/ 1152144 w 1911096"/>
              <a:gd name="connsiteY14" fmla="*/ 137160 h 310896"/>
              <a:gd name="connsiteX15" fmla="*/ 905256 w 1911096"/>
              <a:gd name="connsiteY15" fmla="*/ 118872 h 310896"/>
              <a:gd name="connsiteX16" fmla="*/ 841248 w 1911096"/>
              <a:gd name="connsiteY16" fmla="*/ 109728 h 310896"/>
              <a:gd name="connsiteX17" fmla="*/ 813816 w 1911096"/>
              <a:gd name="connsiteY17" fmla="*/ 100584 h 310896"/>
              <a:gd name="connsiteX18" fmla="*/ 758952 w 1911096"/>
              <a:gd name="connsiteY18" fmla="*/ 91440 h 310896"/>
              <a:gd name="connsiteX19" fmla="*/ 713232 w 1911096"/>
              <a:gd name="connsiteY19" fmla="*/ 73152 h 310896"/>
              <a:gd name="connsiteX20" fmla="*/ 621792 w 1911096"/>
              <a:gd name="connsiteY20" fmla="*/ 54864 h 310896"/>
              <a:gd name="connsiteX21" fmla="*/ 585216 w 1911096"/>
              <a:gd name="connsiteY21" fmla="*/ 45720 h 310896"/>
              <a:gd name="connsiteX22" fmla="*/ 466344 w 1911096"/>
              <a:gd name="connsiteY22" fmla="*/ 36576 h 310896"/>
              <a:gd name="connsiteX23" fmla="*/ 310896 w 1911096"/>
              <a:gd name="connsiteY23" fmla="*/ 18288 h 310896"/>
              <a:gd name="connsiteX24" fmla="*/ 137160 w 1911096"/>
              <a:gd name="connsiteY24" fmla="*/ 9144 h 310896"/>
              <a:gd name="connsiteX25" fmla="*/ 0 w 1911096"/>
              <a:gd name="connsiteY25" fmla="*/ 0 h 310896"/>
              <a:gd name="connsiteX26" fmla="*/ 1901952 w 1911096"/>
              <a:gd name="connsiteY26"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719072 w 1911096"/>
              <a:gd name="connsiteY3" fmla="*/ 265176 h 310896"/>
              <a:gd name="connsiteX4" fmla="*/ 1691640 w 1911096"/>
              <a:gd name="connsiteY4" fmla="*/ 246888 h 310896"/>
              <a:gd name="connsiteX5" fmla="*/ 1645920 w 1911096"/>
              <a:gd name="connsiteY5" fmla="*/ 237744 h 310896"/>
              <a:gd name="connsiteX6" fmla="*/ 1609344 w 1911096"/>
              <a:gd name="connsiteY6" fmla="*/ 228600 h 310896"/>
              <a:gd name="connsiteX7" fmla="*/ 1563624 w 1911096"/>
              <a:gd name="connsiteY7" fmla="*/ 210312 h 310896"/>
              <a:gd name="connsiteX8" fmla="*/ 1499616 w 1911096"/>
              <a:gd name="connsiteY8" fmla="*/ 201168 h 310896"/>
              <a:gd name="connsiteX9" fmla="*/ 1463040 w 1911096"/>
              <a:gd name="connsiteY9" fmla="*/ 192024 h 310896"/>
              <a:gd name="connsiteX10" fmla="*/ 1380744 w 1911096"/>
              <a:gd name="connsiteY10" fmla="*/ 182880 h 310896"/>
              <a:gd name="connsiteX11" fmla="*/ 1335024 w 1911096"/>
              <a:gd name="connsiteY11" fmla="*/ 173736 h 310896"/>
              <a:gd name="connsiteX12" fmla="*/ 1307592 w 1911096"/>
              <a:gd name="connsiteY12" fmla="*/ 164592 h 310896"/>
              <a:gd name="connsiteX13" fmla="*/ 1179576 w 1911096"/>
              <a:gd name="connsiteY13" fmla="*/ 146304 h 310896"/>
              <a:gd name="connsiteX14" fmla="*/ 1152144 w 1911096"/>
              <a:gd name="connsiteY14" fmla="*/ 137160 h 310896"/>
              <a:gd name="connsiteX15" fmla="*/ 841248 w 1911096"/>
              <a:gd name="connsiteY15" fmla="*/ 109728 h 310896"/>
              <a:gd name="connsiteX16" fmla="*/ 813816 w 1911096"/>
              <a:gd name="connsiteY16" fmla="*/ 100584 h 310896"/>
              <a:gd name="connsiteX17" fmla="*/ 758952 w 1911096"/>
              <a:gd name="connsiteY17" fmla="*/ 91440 h 310896"/>
              <a:gd name="connsiteX18" fmla="*/ 713232 w 1911096"/>
              <a:gd name="connsiteY18" fmla="*/ 73152 h 310896"/>
              <a:gd name="connsiteX19" fmla="*/ 621792 w 1911096"/>
              <a:gd name="connsiteY19" fmla="*/ 54864 h 310896"/>
              <a:gd name="connsiteX20" fmla="*/ 585216 w 1911096"/>
              <a:gd name="connsiteY20" fmla="*/ 45720 h 310896"/>
              <a:gd name="connsiteX21" fmla="*/ 466344 w 1911096"/>
              <a:gd name="connsiteY21" fmla="*/ 36576 h 310896"/>
              <a:gd name="connsiteX22" fmla="*/ 310896 w 1911096"/>
              <a:gd name="connsiteY22" fmla="*/ 18288 h 310896"/>
              <a:gd name="connsiteX23" fmla="*/ 137160 w 1911096"/>
              <a:gd name="connsiteY23" fmla="*/ 9144 h 310896"/>
              <a:gd name="connsiteX24" fmla="*/ 0 w 1911096"/>
              <a:gd name="connsiteY24" fmla="*/ 0 h 310896"/>
              <a:gd name="connsiteX25" fmla="*/ 1901952 w 1911096"/>
              <a:gd name="connsiteY25"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719072 w 1911096"/>
              <a:gd name="connsiteY3" fmla="*/ 265176 h 310896"/>
              <a:gd name="connsiteX4" fmla="*/ 1691640 w 1911096"/>
              <a:gd name="connsiteY4" fmla="*/ 246888 h 310896"/>
              <a:gd name="connsiteX5" fmla="*/ 1645920 w 1911096"/>
              <a:gd name="connsiteY5" fmla="*/ 237744 h 310896"/>
              <a:gd name="connsiteX6" fmla="*/ 1609344 w 1911096"/>
              <a:gd name="connsiteY6" fmla="*/ 228600 h 310896"/>
              <a:gd name="connsiteX7" fmla="*/ 1563624 w 1911096"/>
              <a:gd name="connsiteY7" fmla="*/ 210312 h 310896"/>
              <a:gd name="connsiteX8" fmla="*/ 1499616 w 1911096"/>
              <a:gd name="connsiteY8" fmla="*/ 201168 h 310896"/>
              <a:gd name="connsiteX9" fmla="*/ 1463040 w 1911096"/>
              <a:gd name="connsiteY9" fmla="*/ 192024 h 310896"/>
              <a:gd name="connsiteX10" fmla="*/ 1380744 w 1911096"/>
              <a:gd name="connsiteY10" fmla="*/ 182880 h 310896"/>
              <a:gd name="connsiteX11" fmla="*/ 1335024 w 1911096"/>
              <a:gd name="connsiteY11" fmla="*/ 173736 h 310896"/>
              <a:gd name="connsiteX12" fmla="*/ 1307592 w 1911096"/>
              <a:gd name="connsiteY12" fmla="*/ 164592 h 310896"/>
              <a:gd name="connsiteX13" fmla="*/ 1179576 w 1911096"/>
              <a:gd name="connsiteY13" fmla="*/ 146304 h 310896"/>
              <a:gd name="connsiteX14" fmla="*/ 1152144 w 1911096"/>
              <a:gd name="connsiteY14" fmla="*/ 137160 h 310896"/>
              <a:gd name="connsiteX15" fmla="*/ 841248 w 1911096"/>
              <a:gd name="connsiteY15" fmla="*/ 109728 h 310896"/>
              <a:gd name="connsiteX16" fmla="*/ 758952 w 1911096"/>
              <a:gd name="connsiteY16" fmla="*/ 91440 h 310896"/>
              <a:gd name="connsiteX17" fmla="*/ 713232 w 1911096"/>
              <a:gd name="connsiteY17" fmla="*/ 73152 h 310896"/>
              <a:gd name="connsiteX18" fmla="*/ 621792 w 1911096"/>
              <a:gd name="connsiteY18" fmla="*/ 54864 h 310896"/>
              <a:gd name="connsiteX19" fmla="*/ 585216 w 1911096"/>
              <a:gd name="connsiteY19" fmla="*/ 45720 h 310896"/>
              <a:gd name="connsiteX20" fmla="*/ 466344 w 1911096"/>
              <a:gd name="connsiteY20" fmla="*/ 36576 h 310896"/>
              <a:gd name="connsiteX21" fmla="*/ 310896 w 1911096"/>
              <a:gd name="connsiteY21" fmla="*/ 18288 h 310896"/>
              <a:gd name="connsiteX22" fmla="*/ 137160 w 1911096"/>
              <a:gd name="connsiteY22" fmla="*/ 9144 h 310896"/>
              <a:gd name="connsiteX23" fmla="*/ 0 w 1911096"/>
              <a:gd name="connsiteY23" fmla="*/ 0 h 310896"/>
              <a:gd name="connsiteX24" fmla="*/ 1901952 w 1911096"/>
              <a:gd name="connsiteY24"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1152144 w 1911096"/>
              <a:gd name="connsiteY13" fmla="*/ 137160 h 310896"/>
              <a:gd name="connsiteX14" fmla="*/ 841248 w 1911096"/>
              <a:gd name="connsiteY14" fmla="*/ 109728 h 310896"/>
              <a:gd name="connsiteX15" fmla="*/ 758952 w 1911096"/>
              <a:gd name="connsiteY15" fmla="*/ 91440 h 310896"/>
              <a:gd name="connsiteX16" fmla="*/ 713232 w 1911096"/>
              <a:gd name="connsiteY16" fmla="*/ 73152 h 310896"/>
              <a:gd name="connsiteX17" fmla="*/ 621792 w 1911096"/>
              <a:gd name="connsiteY17" fmla="*/ 54864 h 310896"/>
              <a:gd name="connsiteX18" fmla="*/ 585216 w 1911096"/>
              <a:gd name="connsiteY18" fmla="*/ 45720 h 310896"/>
              <a:gd name="connsiteX19" fmla="*/ 466344 w 1911096"/>
              <a:gd name="connsiteY19" fmla="*/ 36576 h 310896"/>
              <a:gd name="connsiteX20" fmla="*/ 310896 w 1911096"/>
              <a:gd name="connsiteY20" fmla="*/ 18288 h 310896"/>
              <a:gd name="connsiteX21" fmla="*/ 137160 w 1911096"/>
              <a:gd name="connsiteY21" fmla="*/ 9144 h 310896"/>
              <a:gd name="connsiteX22" fmla="*/ 0 w 1911096"/>
              <a:gd name="connsiteY22" fmla="*/ 0 h 310896"/>
              <a:gd name="connsiteX23" fmla="*/ 1901952 w 1911096"/>
              <a:gd name="connsiteY23"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841248 w 1911096"/>
              <a:gd name="connsiteY13" fmla="*/ 109728 h 310896"/>
              <a:gd name="connsiteX14" fmla="*/ 758952 w 1911096"/>
              <a:gd name="connsiteY14" fmla="*/ 91440 h 310896"/>
              <a:gd name="connsiteX15" fmla="*/ 713232 w 1911096"/>
              <a:gd name="connsiteY15" fmla="*/ 73152 h 310896"/>
              <a:gd name="connsiteX16" fmla="*/ 621792 w 1911096"/>
              <a:gd name="connsiteY16" fmla="*/ 54864 h 310896"/>
              <a:gd name="connsiteX17" fmla="*/ 585216 w 1911096"/>
              <a:gd name="connsiteY17" fmla="*/ 45720 h 310896"/>
              <a:gd name="connsiteX18" fmla="*/ 466344 w 1911096"/>
              <a:gd name="connsiteY18" fmla="*/ 36576 h 310896"/>
              <a:gd name="connsiteX19" fmla="*/ 310896 w 1911096"/>
              <a:gd name="connsiteY19" fmla="*/ 18288 h 310896"/>
              <a:gd name="connsiteX20" fmla="*/ 137160 w 1911096"/>
              <a:gd name="connsiteY20" fmla="*/ 9144 h 310896"/>
              <a:gd name="connsiteX21" fmla="*/ 0 w 1911096"/>
              <a:gd name="connsiteY21" fmla="*/ 0 h 310896"/>
              <a:gd name="connsiteX22" fmla="*/ 1901952 w 1911096"/>
              <a:gd name="connsiteY22"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758952 w 1911096"/>
              <a:gd name="connsiteY13" fmla="*/ 91440 h 310896"/>
              <a:gd name="connsiteX14" fmla="*/ 713232 w 1911096"/>
              <a:gd name="connsiteY14" fmla="*/ 73152 h 310896"/>
              <a:gd name="connsiteX15" fmla="*/ 621792 w 1911096"/>
              <a:gd name="connsiteY15" fmla="*/ 54864 h 310896"/>
              <a:gd name="connsiteX16" fmla="*/ 585216 w 1911096"/>
              <a:gd name="connsiteY16" fmla="*/ 45720 h 310896"/>
              <a:gd name="connsiteX17" fmla="*/ 466344 w 1911096"/>
              <a:gd name="connsiteY17" fmla="*/ 36576 h 310896"/>
              <a:gd name="connsiteX18" fmla="*/ 310896 w 1911096"/>
              <a:gd name="connsiteY18" fmla="*/ 18288 h 310896"/>
              <a:gd name="connsiteX19" fmla="*/ 137160 w 1911096"/>
              <a:gd name="connsiteY19" fmla="*/ 9144 h 310896"/>
              <a:gd name="connsiteX20" fmla="*/ 0 w 1911096"/>
              <a:gd name="connsiteY20" fmla="*/ 0 h 310896"/>
              <a:gd name="connsiteX21" fmla="*/ 1901952 w 1911096"/>
              <a:gd name="connsiteY21"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307592 w 1911096"/>
              <a:gd name="connsiteY11" fmla="*/ 164592 h 310896"/>
              <a:gd name="connsiteX12" fmla="*/ 1179576 w 1911096"/>
              <a:gd name="connsiteY12" fmla="*/ 146304 h 310896"/>
              <a:gd name="connsiteX13" fmla="*/ 713232 w 1911096"/>
              <a:gd name="connsiteY13" fmla="*/ 73152 h 310896"/>
              <a:gd name="connsiteX14" fmla="*/ 621792 w 1911096"/>
              <a:gd name="connsiteY14" fmla="*/ 54864 h 310896"/>
              <a:gd name="connsiteX15" fmla="*/ 585216 w 1911096"/>
              <a:gd name="connsiteY15" fmla="*/ 45720 h 310896"/>
              <a:gd name="connsiteX16" fmla="*/ 466344 w 1911096"/>
              <a:gd name="connsiteY16" fmla="*/ 36576 h 310896"/>
              <a:gd name="connsiteX17" fmla="*/ 310896 w 1911096"/>
              <a:gd name="connsiteY17" fmla="*/ 18288 h 310896"/>
              <a:gd name="connsiteX18" fmla="*/ 137160 w 1911096"/>
              <a:gd name="connsiteY18" fmla="*/ 9144 h 310896"/>
              <a:gd name="connsiteX19" fmla="*/ 0 w 1911096"/>
              <a:gd name="connsiteY19" fmla="*/ 0 h 310896"/>
              <a:gd name="connsiteX20" fmla="*/ 1901952 w 1911096"/>
              <a:gd name="connsiteY20"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463040 w 1911096"/>
              <a:gd name="connsiteY8" fmla="*/ 192024 h 310896"/>
              <a:gd name="connsiteX9" fmla="*/ 1380744 w 1911096"/>
              <a:gd name="connsiteY9" fmla="*/ 182880 h 310896"/>
              <a:gd name="connsiteX10" fmla="*/ 1335024 w 1911096"/>
              <a:gd name="connsiteY10" fmla="*/ 173736 h 310896"/>
              <a:gd name="connsiteX11" fmla="*/ 1179576 w 1911096"/>
              <a:gd name="connsiteY11" fmla="*/ 146304 h 310896"/>
              <a:gd name="connsiteX12" fmla="*/ 713232 w 1911096"/>
              <a:gd name="connsiteY12" fmla="*/ 73152 h 310896"/>
              <a:gd name="connsiteX13" fmla="*/ 621792 w 1911096"/>
              <a:gd name="connsiteY13" fmla="*/ 54864 h 310896"/>
              <a:gd name="connsiteX14" fmla="*/ 585216 w 1911096"/>
              <a:gd name="connsiteY14" fmla="*/ 45720 h 310896"/>
              <a:gd name="connsiteX15" fmla="*/ 466344 w 1911096"/>
              <a:gd name="connsiteY15" fmla="*/ 36576 h 310896"/>
              <a:gd name="connsiteX16" fmla="*/ 310896 w 1911096"/>
              <a:gd name="connsiteY16" fmla="*/ 18288 h 310896"/>
              <a:gd name="connsiteX17" fmla="*/ 137160 w 1911096"/>
              <a:gd name="connsiteY17" fmla="*/ 9144 h 310896"/>
              <a:gd name="connsiteX18" fmla="*/ 0 w 1911096"/>
              <a:gd name="connsiteY18" fmla="*/ 0 h 310896"/>
              <a:gd name="connsiteX19" fmla="*/ 1901952 w 1911096"/>
              <a:gd name="connsiteY19"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563624 w 1911096"/>
              <a:gd name="connsiteY6" fmla="*/ 210312 h 310896"/>
              <a:gd name="connsiteX7" fmla="*/ 1499616 w 1911096"/>
              <a:gd name="connsiteY7" fmla="*/ 201168 h 310896"/>
              <a:gd name="connsiteX8" fmla="*/ 1380744 w 1911096"/>
              <a:gd name="connsiteY8" fmla="*/ 182880 h 310896"/>
              <a:gd name="connsiteX9" fmla="*/ 1335024 w 1911096"/>
              <a:gd name="connsiteY9" fmla="*/ 173736 h 310896"/>
              <a:gd name="connsiteX10" fmla="*/ 1179576 w 1911096"/>
              <a:gd name="connsiteY10" fmla="*/ 146304 h 310896"/>
              <a:gd name="connsiteX11" fmla="*/ 713232 w 1911096"/>
              <a:gd name="connsiteY11" fmla="*/ 73152 h 310896"/>
              <a:gd name="connsiteX12" fmla="*/ 621792 w 1911096"/>
              <a:gd name="connsiteY12" fmla="*/ 54864 h 310896"/>
              <a:gd name="connsiteX13" fmla="*/ 585216 w 1911096"/>
              <a:gd name="connsiteY13" fmla="*/ 45720 h 310896"/>
              <a:gd name="connsiteX14" fmla="*/ 466344 w 1911096"/>
              <a:gd name="connsiteY14" fmla="*/ 36576 h 310896"/>
              <a:gd name="connsiteX15" fmla="*/ 310896 w 1911096"/>
              <a:gd name="connsiteY15" fmla="*/ 18288 h 310896"/>
              <a:gd name="connsiteX16" fmla="*/ 137160 w 1911096"/>
              <a:gd name="connsiteY16" fmla="*/ 9144 h 310896"/>
              <a:gd name="connsiteX17" fmla="*/ 0 w 1911096"/>
              <a:gd name="connsiteY17" fmla="*/ 0 h 310896"/>
              <a:gd name="connsiteX18" fmla="*/ 1901952 w 1911096"/>
              <a:gd name="connsiteY18"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45920 w 1911096"/>
              <a:gd name="connsiteY4" fmla="*/ 237744 h 310896"/>
              <a:gd name="connsiteX5" fmla="*/ 1609344 w 1911096"/>
              <a:gd name="connsiteY5" fmla="*/ 228600 h 310896"/>
              <a:gd name="connsiteX6" fmla="*/ 1499616 w 1911096"/>
              <a:gd name="connsiteY6" fmla="*/ 201168 h 310896"/>
              <a:gd name="connsiteX7" fmla="*/ 1380744 w 1911096"/>
              <a:gd name="connsiteY7" fmla="*/ 182880 h 310896"/>
              <a:gd name="connsiteX8" fmla="*/ 1335024 w 1911096"/>
              <a:gd name="connsiteY8" fmla="*/ 173736 h 310896"/>
              <a:gd name="connsiteX9" fmla="*/ 1179576 w 1911096"/>
              <a:gd name="connsiteY9" fmla="*/ 146304 h 310896"/>
              <a:gd name="connsiteX10" fmla="*/ 713232 w 1911096"/>
              <a:gd name="connsiteY10" fmla="*/ 73152 h 310896"/>
              <a:gd name="connsiteX11" fmla="*/ 621792 w 1911096"/>
              <a:gd name="connsiteY11" fmla="*/ 54864 h 310896"/>
              <a:gd name="connsiteX12" fmla="*/ 585216 w 1911096"/>
              <a:gd name="connsiteY12" fmla="*/ 45720 h 310896"/>
              <a:gd name="connsiteX13" fmla="*/ 466344 w 1911096"/>
              <a:gd name="connsiteY13" fmla="*/ 36576 h 310896"/>
              <a:gd name="connsiteX14" fmla="*/ 310896 w 1911096"/>
              <a:gd name="connsiteY14" fmla="*/ 18288 h 310896"/>
              <a:gd name="connsiteX15" fmla="*/ 137160 w 1911096"/>
              <a:gd name="connsiteY15" fmla="*/ 9144 h 310896"/>
              <a:gd name="connsiteX16" fmla="*/ 0 w 1911096"/>
              <a:gd name="connsiteY16" fmla="*/ 0 h 310896"/>
              <a:gd name="connsiteX17" fmla="*/ 1901952 w 1911096"/>
              <a:gd name="connsiteY17"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499616 w 1911096"/>
              <a:gd name="connsiteY5" fmla="*/ 201168 h 310896"/>
              <a:gd name="connsiteX6" fmla="*/ 1380744 w 1911096"/>
              <a:gd name="connsiteY6" fmla="*/ 182880 h 310896"/>
              <a:gd name="connsiteX7" fmla="*/ 1335024 w 1911096"/>
              <a:gd name="connsiteY7" fmla="*/ 173736 h 310896"/>
              <a:gd name="connsiteX8" fmla="*/ 1179576 w 1911096"/>
              <a:gd name="connsiteY8" fmla="*/ 146304 h 310896"/>
              <a:gd name="connsiteX9" fmla="*/ 713232 w 1911096"/>
              <a:gd name="connsiteY9" fmla="*/ 73152 h 310896"/>
              <a:gd name="connsiteX10" fmla="*/ 621792 w 1911096"/>
              <a:gd name="connsiteY10" fmla="*/ 54864 h 310896"/>
              <a:gd name="connsiteX11" fmla="*/ 585216 w 1911096"/>
              <a:gd name="connsiteY11" fmla="*/ 45720 h 310896"/>
              <a:gd name="connsiteX12" fmla="*/ 466344 w 1911096"/>
              <a:gd name="connsiteY12" fmla="*/ 36576 h 310896"/>
              <a:gd name="connsiteX13" fmla="*/ 310896 w 1911096"/>
              <a:gd name="connsiteY13" fmla="*/ 18288 h 310896"/>
              <a:gd name="connsiteX14" fmla="*/ 137160 w 1911096"/>
              <a:gd name="connsiteY14" fmla="*/ 9144 h 310896"/>
              <a:gd name="connsiteX15" fmla="*/ 0 w 1911096"/>
              <a:gd name="connsiteY15" fmla="*/ 0 h 310896"/>
              <a:gd name="connsiteX16" fmla="*/ 1901952 w 1911096"/>
              <a:gd name="connsiteY16"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380744 w 1911096"/>
              <a:gd name="connsiteY5" fmla="*/ 182880 h 310896"/>
              <a:gd name="connsiteX6" fmla="*/ 1335024 w 1911096"/>
              <a:gd name="connsiteY6" fmla="*/ 173736 h 310896"/>
              <a:gd name="connsiteX7" fmla="*/ 1179576 w 1911096"/>
              <a:gd name="connsiteY7" fmla="*/ 146304 h 310896"/>
              <a:gd name="connsiteX8" fmla="*/ 713232 w 1911096"/>
              <a:gd name="connsiteY8" fmla="*/ 73152 h 310896"/>
              <a:gd name="connsiteX9" fmla="*/ 621792 w 1911096"/>
              <a:gd name="connsiteY9" fmla="*/ 54864 h 310896"/>
              <a:gd name="connsiteX10" fmla="*/ 585216 w 1911096"/>
              <a:gd name="connsiteY10" fmla="*/ 45720 h 310896"/>
              <a:gd name="connsiteX11" fmla="*/ 466344 w 1911096"/>
              <a:gd name="connsiteY11" fmla="*/ 36576 h 310896"/>
              <a:gd name="connsiteX12" fmla="*/ 310896 w 1911096"/>
              <a:gd name="connsiteY12" fmla="*/ 18288 h 310896"/>
              <a:gd name="connsiteX13" fmla="*/ 137160 w 1911096"/>
              <a:gd name="connsiteY13" fmla="*/ 9144 h 310896"/>
              <a:gd name="connsiteX14" fmla="*/ 0 w 1911096"/>
              <a:gd name="connsiteY14" fmla="*/ 0 h 310896"/>
              <a:gd name="connsiteX15" fmla="*/ 1901952 w 1911096"/>
              <a:gd name="connsiteY15"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335024 w 1911096"/>
              <a:gd name="connsiteY5" fmla="*/ 173736 h 310896"/>
              <a:gd name="connsiteX6" fmla="*/ 1179576 w 1911096"/>
              <a:gd name="connsiteY6" fmla="*/ 146304 h 310896"/>
              <a:gd name="connsiteX7" fmla="*/ 713232 w 1911096"/>
              <a:gd name="connsiteY7" fmla="*/ 73152 h 310896"/>
              <a:gd name="connsiteX8" fmla="*/ 621792 w 1911096"/>
              <a:gd name="connsiteY8" fmla="*/ 54864 h 310896"/>
              <a:gd name="connsiteX9" fmla="*/ 585216 w 1911096"/>
              <a:gd name="connsiteY9" fmla="*/ 45720 h 310896"/>
              <a:gd name="connsiteX10" fmla="*/ 466344 w 1911096"/>
              <a:gd name="connsiteY10" fmla="*/ 36576 h 310896"/>
              <a:gd name="connsiteX11" fmla="*/ 310896 w 1911096"/>
              <a:gd name="connsiteY11" fmla="*/ 18288 h 310896"/>
              <a:gd name="connsiteX12" fmla="*/ 137160 w 1911096"/>
              <a:gd name="connsiteY12" fmla="*/ 9144 h 310896"/>
              <a:gd name="connsiteX13" fmla="*/ 0 w 1911096"/>
              <a:gd name="connsiteY13" fmla="*/ 0 h 310896"/>
              <a:gd name="connsiteX14" fmla="*/ 1901952 w 1911096"/>
              <a:gd name="connsiteY14"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91640 w 1911096"/>
              <a:gd name="connsiteY3" fmla="*/ 246888 h 310896"/>
              <a:gd name="connsiteX4" fmla="*/ 1609344 w 1911096"/>
              <a:gd name="connsiteY4" fmla="*/ 228600 h 310896"/>
              <a:gd name="connsiteX5" fmla="*/ 1179576 w 1911096"/>
              <a:gd name="connsiteY5" fmla="*/ 146304 h 310896"/>
              <a:gd name="connsiteX6" fmla="*/ 713232 w 1911096"/>
              <a:gd name="connsiteY6" fmla="*/ 73152 h 310896"/>
              <a:gd name="connsiteX7" fmla="*/ 621792 w 1911096"/>
              <a:gd name="connsiteY7" fmla="*/ 54864 h 310896"/>
              <a:gd name="connsiteX8" fmla="*/ 585216 w 1911096"/>
              <a:gd name="connsiteY8" fmla="*/ 45720 h 310896"/>
              <a:gd name="connsiteX9" fmla="*/ 466344 w 1911096"/>
              <a:gd name="connsiteY9" fmla="*/ 36576 h 310896"/>
              <a:gd name="connsiteX10" fmla="*/ 310896 w 1911096"/>
              <a:gd name="connsiteY10" fmla="*/ 18288 h 310896"/>
              <a:gd name="connsiteX11" fmla="*/ 137160 w 1911096"/>
              <a:gd name="connsiteY11" fmla="*/ 9144 h 310896"/>
              <a:gd name="connsiteX12" fmla="*/ 0 w 1911096"/>
              <a:gd name="connsiteY12" fmla="*/ 0 h 310896"/>
              <a:gd name="connsiteX13" fmla="*/ 1901952 w 1911096"/>
              <a:gd name="connsiteY13" fmla="*/ 18288 h 310896"/>
              <a:gd name="connsiteX0" fmla="*/ 1901952 w 1911096"/>
              <a:gd name="connsiteY0" fmla="*/ 18288 h 310896"/>
              <a:gd name="connsiteX1" fmla="*/ 1911096 w 1911096"/>
              <a:gd name="connsiteY1" fmla="*/ 310896 h 310896"/>
              <a:gd name="connsiteX2" fmla="*/ 1792224 w 1911096"/>
              <a:gd name="connsiteY2" fmla="*/ 283464 h 310896"/>
              <a:gd name="connsiteX3" fmla="*/ 1609344 w 1911096"/>
              <a:gd name="connsiteY3" fmla="*/ 228600 h 310896"/>
              <a:gd name="connsiteX4" fmla="*/ 1179576 w 1911096"/>
              <a:gd name="connsiteY4" fmla="*/ 146304 h 310896"/>
              <a:gd name="connsiteX5" fmla="*/ 713232 w 1911096"/>
              <a:gd name="connsiteY5" fmla="*/ 73152 h 310896"/>
              <a:gd name="connsiteX6" fmla="*/ 621792 w 1911096"/>
              <a:gd name="connsiteY6" fmla="*/ 54864 h 310896"/>
              <a:gd name="connsiteX7" fmla="*/ 585216 w 1911096"/>
              <a:gd name="connsiteY7" fmla="*/ 45720 h 310896"/>
              <a:gd name="connsiteX8" fmla="*/ 466344 w 1911096"/>
              <a:gd name="connsiteY8" fmla="*/ 36576 h 310896"/>
              <a:gd name="connsiteX9" fmla="*/ 310896 w 1911096"/>
              <a:gd name="connsiteY9" fmla="*/ 18288 h 310896"/>
              <a:gd name="connsiteX10" fmla="*/ 137160 w 1911096"/>
              <a:gd name="connsiteY10" fmla="*/ 9144 h 310896"/>
              <a:gd name="connsiteX11" fmla="*/ 0 w 1911096"/>
              <a:gd name="connsiteY11" fmla="*/ 0 h 310896"/>
              <a:gd name="connsiteX12" fmla="*/ 1901952 w 1911096"/>
              <a:gd name="connsiteY12" fmla="*/ 18288 h 310896"/>
              <a:gd name="connsiteX0" fmla="*/ 1901952 w 1911096"/>
              <a:gd name="connsiteY0" fmla="*/ 18288 h 318891"/>
              <a:gd name="connsiteX1" fmla="*/ 1911096 w 1911096"/>
              <a:gd name="connsiteY1" fmla="*/ 310896 h 318891"/>
              <a:gd name="connsiteX2" fmla="*/ 1609344 w 1911096"/>
              <a:gd name="connsiteY2" fmla="*/ 228600 h 318891"/>
              <a:gd name="connsiteX3" fmla="*/ 1179576 w 1911096"/>
              <a:gd name="connsiteY3" fmla="*/ 146304 h 318891"/>
              <a:gd name="connsiteX4" fmla="*/ 713232 w 1911096"/>
              <a:gd name="connsiteY4" fmla="*/ 73152 h 318891"/>
              <a:gd name="connsiteX5" fmla="*/ 621792 w 1911096"/>
              <a:gd name="connsiteY5" fmla="*/ 54864 h 318891"/>
              <a:gd name="connsiteX6" fmla="*/ 585216 w 1911096"/>
              <a:gd name="connsiteY6" fmla="*/ 45720 h 318891"/>
              <a:gd name="connsiteX7" fmla="*/ 466344 w 1911096"/>
              <a:gd name="connsiteY7" fmla="*/ 36576 h 318891"/>
              <a:gd name="connsiteX8" fmla="*/ 310896 w 1911096"/>
              <a:gd name="connsiteY8" fmla="*/ 18288 h 318891"/>
              <a:gd name="connsiteX9" fmla="*/ 137160 w 1911096"/>
              <a:gd name="connsiteY9" fmla="*/ 9144 h 318891"/>
              <a:gd name="connsiteX10" fmla="*/ 0 w 1911096"/>
              <a:gd name="connsiteY10" fmla="*/ 0 h 318891"/>
              <a:gd name="connsiteX11" fmla="*/ 1901952 w 1911096"/>
              <a:gd name="connsiteY11" fmla="*/ 18288 h 318891"/>
              <a:gd name="connsiteX0" fmla="*/ 1901952 w 1911096"/>
              <a:gd name="connsiteY0" fmla="*/ 18288 h 313009"/>
              <a:gd name="connsiteX1" fmla="*/ 1911096 w 1911096"/>
              <a:gd name="connsiteY1" fmla="*/ 310896 h 313009"/>
              <a:gd name="connsiteX2" fmla="*/ 1179576 w 1911096"/>
              <a:gd name="connsiteY2" fmla="*/ 146304 h 313009"/>
              <a:gd name="connsiteX3" fmla="*/ 713232 w 1911096"/>
              <a:gd name="connsiteY3" fmla="*/ 73152 h 313009"/>
              <a:gd name="connsiteX4" fmla="*/ 621792 w 1911096"/>
              <a:gd name="connsiteY4" fmla="*/ 54864 h 313009"/>
              <a:gd name="connsiteX5" fmla="*/ 585216 w 1911096"/>
              <a:gd name="connsiteY5" fmla="*/ 45720 h 313009"/>
              <a:gd name="connsiteX6" fmla="*/ 466344 w 1911096"/>
              <a:gd name="connsiteY6" fmla="*/ 36576 h 313009"/>
              <a:gd name="connsiteX7" fmla="*/ 310896 w 1911096"/>
              <a:gd name="connsiteY7" fmla="*/ 18288 h 313009"/>
              <a:gd name="connsiteX8" fmla="*/ 137160 w 1911096"/>
              <a:gd name="connsiteY8" fmla="*/ 9144 h 313009"/>
              <a:gd name="connsiteX9" fmla="*/ 0 w 1911096"/>
              <a:gd name="connsiteY9" fmla="*/ 0 h 313009"/>
              <a:gd name="connsiteX10" fmla="*/ 1901952 w 1911096"/>
              <a:gd name="connsiteY10" fmla="*/ 18288 h 313009"/>
              <a:gd name="connsiteX0" fmla="*/ 1901952 w 1911096"/>
              <a:gd name="connsiteY0" fmla="*/ 18288 h 313048"/>
              <a:gd name="connsiteX1" fmla="*/ 1911096 w 1911096"/>
              <a:gd name="connsiteY1" fmla="*/ 310896 h 313048"/>
              <a:gd name="connsiteX2" fmla="*/ 1179576 w 1911096"/>
              <a:gd name="connsiteY2" fmla="*/ 146304 h 313048"/>
              <a:gd name="connsiteX3" fmla="*/ 621792 w 1911096"/>
              <a:gd name="connsiteY3" fmla="*/ 54864 h 313048"/>
              <a:gd name="connsiteX4" fmla="*/ 585216 w 1911096"/>
              <a:gd name="connsiteY4" fmla="*/ 45720 h 313048"/>
              <a:gd name="connsiteX5" fmla="*/ 466344 w 1911096"/>
              <a:gd name="connsiteY5" fmla="*/ 36576 h 313048"/>
              <a:gd name="connsiteX6" fmla="*/ 310896 w 1911096"/>
              <a:gd name="connsiteY6" fmla="*/ 18288 h 313048"/>
              <a:gd name="connsiteX7" fmla="*/ 137160 w 1911096"/>
              <a:gd name="connsiteY7" fmla="*/ 9144 h 313048"/>
              <a:gd name="connsiteX8" fmla="*/ 0 w 1911096"/>
              <a:gd name="connsiteY8" fmla="*/ 0 h 313048"/>
              <a:gd name="connsiteX9" fmla="*/ 1901952 w 1911096"/>
              <a:gd name="connsiteY9" fmla="*/ 18288 h 313048"/>
              <a:gd name="connsiteX0" fmla="*/ 1901952 w 1911096"/>
              <a:gd name="connsiteY0" fmla="*/ 18288 h 313069"/>
              <a:gd name="connsiteX1" fmla="*/ 1911096 w 1911096"/>
              <a:gd name="connsiteY1" fmla="*/ 310896 h 313069"/>
              <a:gd name="connsiteX2" fmla="*/ 1179576 w 1911096"/>
              <a:gd name="connsiteY2" fmla="*/ 146304 h 313069"/>
              <a:gd name="connsiteX3" fmla="*/ 585216 w 1911096"/>
              <a:gd name="connsiteY3" fmla="*/ 45720 h 313069"/>
              <a:gd name="connsiteX4" fmla="*/ 466344 w 1911096"/>
              <a:gd name="connsiteY4" fmla="*/ 36576 h 313069"/>
              <a:gd name="connsiteX5" fmla="*/ 310896 w 1911096"/>
              <a:gd name="connsiteY5" fmla="*/ 18288 h 313069"/>
              <a:gd name="connsiteX6" fmla="*/ 137160 w 1911096"/>
              <a:gd name="connsiteY6" fmla="*/ 9144 h 313069"/>
              <a:gd name="connsiteX7" fmla="*/ 0 w 1911096"/>
              <a:gd name="connsiteY7" fmla="*/ 0 h 313069"/>
              <a:gd name="connsiteX8" fmla="*/ 1901952 w 1911096"/>
              <a:gd name="connsiteY8" fmla="*/ 18288 h 313069"/>
              <a:gd name="connsiteX0" fmla="*/ 1901952 w 1911096"/>
              <a:gd name="connsiteY0" fmla="*/ 18288 h 313089"/>
              <a:gd name="connsiteX1" fmla="*/ 1911096 w 1911096"/>
              <a:gd name="connsiteY1" fmla="*/ 310896 h 313089"/>
              <a:gd name="connsiteX2" fmla="*/ 1179576 w 1911096"/>
              <a:gd name="connsiteY2" fmla="*/ 146304 h 313089"/>
              <a:gd name="connsiteX3" fmla="*/ 466344 w 1911096"/>
              <a:gd name="connsiteY3" fmla="*/ 36576 h 313089"/>
              <a:gd name="connsiteX4" fmla="*/ 310896 w 1911096"/>
              <a:gd name="connsiteY4" fmla="*/ 18288 h 313089"/>
              <a:gd name="connsiteX5" fmla="*/ 137160 w 1911096"/>
              <a:gd name="connsiteY5" fmla="*/ 9144 h 313089"/>
              <a:gd name="connsiteX6" fmla="*/ 0 w 1911096"/>
              <a:gd name="connsiteY6" fmla="*/ 0 h 313089"/>
              <a:gd name="connsiteX7" fmla="*/ 1901952 w 1911096"/>
              <a:gd name="connsiteY7" fmla="*/ 18288 h 313089"/>
              <a:gd name="connsiteX0" fmla="*/ 1901952 w 1911096"/>
              <a:gd name="connsiteY0" fmla="*/ 18288 h 313132"/>
              <a:gd name="connsiteX1" fmla="*/ 1911096 w 1911096"/>
              <a:gd name="connsiteY1" fmla="*/ 310896 h 313132"/>
              <a:gd name="connsiteX2" fmla="*/ 1179576 w 1911096"/>
              <a:gd name="connsiteY2" fmla="*/ 146304 h 313132"/>
              <a:gd name="connsiteX3" fmla="*/ 310896 w 1911096"/>
              <a:gd name="connsiteY3" fmla="*/ 18288 h 313132"/>
              <a:gd name="connsiteX4" fmla="*/ 137160 w 1911096"/>
              <a:gd name="connsiteY4" fmla="*/ 9144 h 313132"/>
              <a:gd name="connsiteX5" fmla="*/ 0 w 1911096"/>
              <a:gd name="connsiteY5" fmla="*/ 0 h 313132"/>
              <a:gd name="connsiteX6" fmla="*/ 1901952 w 1911096"/>
              <a:gd name="connsiteY6" fmla="*/ 18288 h 313132"/>
              <a:gd name="connsiteX0" fmla="*/ 1901952 w 1911096"/>
              <a:gd name="connsiteY0" fmla="*/ 18288 h 313153"/>
              <a:gd name="connsiteX1" fmla="*/ 1911096 w 1911096"/>
              <a:gd name="connsiteY1" fmla="*/ 310896 h 313153"/>
              <a:gd name="connsiteX2" fmla="*/ 1179576 w 1911096"/>
              <a:gd name="connsiteY2" fmla="*/ 146304 h 313153"/>
              <a:gd name="connsiteX3" fmla="*/ 137160 w 1911096"/>
              <a:gd name="connsiteY3" fmla="*/ 9144 h 313153"/>
              <a:gd name="connsiteX4" fmla="*/ 0 w 1911096"/>
              <a:gd name="connsiteY4" fmla="*/ 0 h 313153"/>
              <a:gd name="connsiteX5" fmla="*/ 1901952 w 1911096"/>
              <a:gd name="connsiteY5" fmla="*/ 18288 h 313153"/>
              <a:gd name="connsiteX0" fmla="*/ 1912126 w 1921270"/>
              <a:gd name="connsiteY0" fmla="*/ 18288 h 313175"/>
              <a:gd name="connsiteX1" fmla="*/ 1921270 w 1921270"/>
              <a:gd name="connsiteY1" fmla="*/ 310896 h 313175"/>
              <a:gd name="connsiteX2" fmla="*/ 1189750 w 1921270"/>
              <a:gd name="connsiteY2" fmla="*/ 146304 h 313175"/>
              <a:gd name="connsiteX3" fmla="*/ 10174 w 1921270"/>
              <a:gd name="connsiteY3" fmla="*/ 0 h 313175"/>
              <a:gd name="connsiteX4" fmla="*/ 1912126 w 1921270"/>
              <a:gd name="connsiteY4" fmla="*/ 18288 h 313175"/>
              <a:gd name="connsiteX0" fmla="*/ 1913447 w 1922591"/>
              <a:gd name="connsiteY0" fmla="*/ 18288 h 312880"/>
              <a:gd name="connsiteX1" fmla="*/ 1922591 w 1922591"/>
              <a:gd name="connsiteY1" fmla="*/ 310896 h 312880"/>
              <a:gd name="connsiteX2" fmla="*/ 1067402 w 1922591"/>
              <a:gd name="connsiteY2" fmla="*/ 123819 h 312880"/>
              <a:gd name="connsiteX3" fmla="*/ 11495 w 1922591"/>
              <a:gd name="connsiteY3" fmla="*/ 0 h 312880"/>
              <a:gd name="connsiteX4" fmla="*/ 1913447 w 1922591"/>
              <a:gd name="connsiteY4" fmla="*/ 18288 h 312880"/>
              <a:gd name="connsiteX0" fmla="*/ 1926699 w 1926699"/>
              <a:gd name="connsiteY0" fmla="*/ 11662 h 312880"/>
              <a:gd name="connsiteX1" fmla="*/ 1922591 w 1926699"/>
              <a:gd name="connsiteY1" fmla="*/ 310896 h 312880"/>
              <a:gd name="connsiteX2" fmla="*/ 1067402 w 1926699"/>
              <a:gd name="connsiteY2" fmla="*/ 123819 h 312880"/>
              <a:gd name="connsiteX3" fmla="*/ 11495 w 1926699"/>
              <a:gd name="connsiteY3" fmla="*/ 0 h 312880"/>
              <a:gd name="connsiteX4" fmla="*/ 1926699 w 1926699"/>
              <a:gd name="connsiteY4" fmla="*/ 11662 h 312880"/>
              <a:gd name="connsiteX0" fmla="*/ 1926699 w 2066098"/>
              <a:gd name="connsiteY0" fmla="*/ 11662 h 312880"/>
              <a:gd name="connsiteX1" fmla="*/ 1918764 w 2066098"/>
              <a:gd name="connsiteY1" fmla="*/ 124186 h 312880"/>
              <a:gd name="connsiteX2" fmla="*/ 1922591 w 2066098"/>
              <a:gd name="connsiteY2" fmla="*/ 310896 h 312880"/>
              <a:gd name="connsiteX3" fmla="*/ 1067402 w 2066098"/>
              <a:gd name="connsiteY3" fmla="*/ 123819 h 312880"/>
              <a:gd name="connsiteX4" fmla="*/ 11495 w 2066098"/>
              <a:gd name="connsiteY4" fmla="*/ 0 h 312880"/>
              <a:gd name="connsiteX5" fmla="*/ 1926699 w 2066098"/>
              <a:gd name="connsiteY5" fmla="*/ 11662 h 312880"/>
              <a:gd name="connsiteX0" fmla="*/ 1926699 w 2760012"/>
              <a:gd name="connsiteY0" fmla="*/ 11662 h 312880"/>
              <a:gd name="connsiteX1" fmla="*/ 2760012 w 2760012"/>
              <a:gd name="connsiteY1" fmla="*/ 270490 h 312880"/>
              <a:gd name="connsiteX2" fmla="*/ 1922591 w 2760012"/>
              <a:gd name="connsiteY2" fmla="*/ 310896 h 312880"/>
              <a:gd name="connsiteX3" fmla="*/ 1067402 w 2760012"/>
              <a:gd name="connsiteY3" fmla="*/ 123819 h 312880"/>
              <a:gd name="connsiteX4" fmla="*/ 11495 w 2760012"/>
              <a:gd name="connsiteY4" fmla="*/ 0 h 312880"/>
              <a:gd name="connsiteX5" fmla="*/ 1926699 w 2760012"/>
              <a:gd name="connsiteY5" fmla="*/ 11662 h 312880"/>
              <a:gd name="connsiteX0" fmla="*/ 2758803 w 2900549"/>
              <a:gd name="connsiteY0" fmla="*/ 11662 h 312880"/>
              <a:gd name="connsiteX1" fmla="*/ 2760012 w 2900549"/>
              <a:gd name="connsiteY1" fmla="*/ 270490 h 312880"/>
              <a:gd name="connsiteX2" fmla="*/ 1922591 w 2900549"/>
              <a:gd name="connsiteY2" fmla="*/ 310896 h 312880"/>
              <a:gd name="connsiteX3" fmla="*/ 1067402 w 2900549"/>
              <a:gd name="connsiteY3" fmla="*/ 123819 h 312880"/>
              <a:gd name="connsiteX4" fmla="*/ 11495 w 2900549"/>
              <a:gd name="connsiteY4" fmla="*/ 0 h 312880"/>
              <a:gd name="connsiteX5" fmla="*/ 2758803 w 2900549"/>
              <a:gd name="connsiteY5" fmla="*/ 11662 h 312880"/>
              <a:gd name="connsiteX0" fmla="*/ 2804523 w 2935251"/>
              <a:gd name="connsiteY0" fmla="*/ 11662 h 312880"/>
              <a:gd name="connsiteX1" fmla="*/ 2760012 w 2935251"/>
              <a:gd name="connsiteY1" fmla="*/ 270490 h 312880"/>
              <a:gd name="connsiteX2" fmla="*/ 1922591 w 2935251"/>
              <a:gd name="connsiteY2" fmla="*/ 310896 h 312880"/>
              <a:gd name="connsiteX3" fmla="*/ 1067402 w 2935251"/>
              <a:gd name="connsiteY3" fmla="*/ 123819 h 312880"/>
              <a:gd name="connsiteX4" fmla="*/ 11495 w 2935251"/>
              <a:gd name="connsiteY4" fmla="*/ 0 h 312880"/>
              <a:gd name="connsiteX5" fmla="*/ 2804523 w 2935251"/>
              <a:gd name="connsiteY5" fmla="*/ 11662 h 312880"/>
              <a:gd name="connsiteX0" fmla="*/ 2804523 w 2948694"/>
              <a:gd name="connsiteY0" fmla="*/ 11662 h 312880"/>
              <a:gd name="connsiteX1" fmla="*/ 2814876 w 2948694"/>
              <a:gd name="connsiteY1" fmla="*/ 270490 h 312880"/>
              <a:gd name="connsiteX2" fmla="*/ 1922591 w 2948694"/>
              <a:gd name="connsiteY2" fmla="*/ 310896 h 312880"/>
              <a:gd name="connsiteX3" fmla="*/ 1067402 w 2948694"/>
              <a:gd name="connsiteY3" fmla="*/ 123819 h 312880"/>
              <a:gd name="connsiteX4" fmla="*/ 11495 w 2948694"/>
              <a:gd name="connsiteY4" fmla="*/ 0 h 312880"/>
              <a:gd name="connsiteX5" fmla="*/ 2804523 w 2948694"/>
              <a:gd name="connsiteY5" fmla="*/ 11662 h 312880"/>
              <a:gd name="connsiteX0" fmla="*/ 2804523 w 2942586"/>
              <a:gd name="connsiteY0" fmla="*/ 11662 h 312880"/>
              <a:gd name="connsiteX1" fmla="*/ 2814876 w 2942586"/>
              <a:gd name="connsiteY1" fmla="*/ 270490 h 312880"/>
              <a:gd name="connsiteX2" fmla="*/ 1922591 w 2942586"/>
              <a:gd name="connsiteY2" fmla="*/ 310896 h 312880"/>
              <a:gd name="connsiteX3" fmla="*/ 1067402 w 2942586"/>
              <a:gd name="connsiteY3" fmla="*/ 123819 h 312880"/>
              <a:gd name="connsiteX4" fmla="*/ 11495 w 2942586"/>
              <a:gd name="connsiteY4" fmla="*/ 0 h 312880"/>
              <a:gd name="connsiteX5" fmla="*/ 2804523 w 2942586"/>
              <a:gd name="connsiteY5" fmla="*/ 11662 h 312880"/>
              <a:gd name="connsiteX0" fmla="*/ 2804523 w 2814876"/>
              <a:gd name="connsiteY0" fmla="*/ 11662 h 312880"/>
              <a:gd name="connsiteX1" fmla="*/ 2814876 w 2814876"/>
              <a:gd name="connsiteY1" fmla="*/ 270490 h 312880"/>
              <a:gd name="connsiteX2" fmla="*/ 1922591 w 2814876"/>
              <a:gd name="connsiteY2" fmla="*/ 310896 h 312880"/>
              <a:gd name="connsiteX3" fmla="*/ 1067402 w 2814876"/>
              <a:gd name="connsiteY3" fmla="*/ 123819 h 312880"/>
              <a:gd name="connsiteX4" fmla="*/ 11495 w 2814876"/>
              <a:gd name="connsiteY4" fmla="*/ 0 h 312880"/>
              <a:gd name="connsiteX5" fmla="*/ 2804523 w 2814876"/>
              <a:gd name="connsiteY5" fmla="*/ 11662 h 312880"/>
              <a:gd name="connsiteX0" fmla="*/ 2804523 w 2814876"/>
              <a:gd name="connsiteY0" fmla="*/ 11662 h 456019"/>
              <a:gd name="connsiteX1" fmla="*/ 2814876 w 2814876"/>
              <a:gd name="connsiteY1" fmla="*/ 270490 h 456019"/>
              <a:gd name="connsiteX2" fmla="*/ 1922591 w 2814876"/>
              <a:gd name="connsiteY2" fmla="*/ 310896 h 456019"/>
              <a:gd name="connsiteX3" fmla="*/ 1067402 w 2814876"/>
              <a:gd name="connsiteY3" fmla="*/ 123819 h 456019"/>
              <a:gd name="connsiteX4" fmla="*/ 11495 w 2814876"/>
              <a:gd name="connsiteY4" fmla="*/ 0 h 456019"/>
              <a:gd name="connsiteX5" fmla="*/ 2804523 w 2814876"/>
              <a:gd name="connsiteY5" fmla="*/ 11662 h 456019"/>
              <a:gd name="connsiteX0" fmla="*/ 2804523 w 2814876"/>
              <a:gd name="connsiteY0" fmla="*/ 11662 h 456019"/>
              <a:gd name="connsiteX1" fmla="*/ 2814876 w 2814876"/>
              <a:gd name="connsiteY1" fmla="*/ 270490 h 456019"/>
              <a:gd name="connsiteX2" fmla="*/ 1922591 w 2814876"/>
              <a:gd name="connsiteY2" fmla="*/ 310896 h 456019"/>
              <a:gd name="connsiteX3" fmla="*/ 1067402 w 2814876"/>
              <a:gd name="connsiteY3" fmla="*/ 123819 h 456019"/>
              <a:gd name="connsiteX4" fmla="*/ 11495 w 2814876"/>
              <a:gd name="connsiteY4" fmla="*/ 0 h 456019"/>
              <a:gd name="connsiteX5" fmla="*/ 2804523 w 2814876"/>
              <a:gd name="connsiteY5" fmla="*/ 11662 h 456019"/>
              <a:gd name="connsiteX0" fmla="*/ 2804523 w 2814876"/>
              <a:gd name="connsiteY0" fmla="*/ 11662 h 467672"/>
              <a:gd name="connsiteX1" fmla="*/ 2814876 w 2814876"/>
              <a:gd name="connsiteY1" fmla="*/ 307066 h 467672"/>
              <a:gd name="connsiteX2" fmla="*/ 1922591 w 2814876"/>
              <a:gd name="connsiteY2" fmla="*/ 310896 h 467672"/>
              <a:gd name="connsiteX3" fmla="*/ 1067402 w 2814876"/>
              <a:gd name="connsiteY3" fmla="*/ 123819 h 467672"/>
              <a:gd name="connsiteX4" fmla="*/ 11495 w 2814876"/>
              <a:gd name="connsiteY4" fmla="*/ 0 h 467672"/>
              <a:gd name="connsiteX5" fmla="*/ 2804523 w 2814876"/>
              <a:gd name="connsiteY5" fmla="*/ 11662 h 467672"/>
              <a:gd name="connsiteX0" fmla="*/ 2804523 w 2814876"/>
              <a:gd name="connsiteY0" fmla="*/ 11662 h 312880"/>
              <a:gd name="connsiteX1" fmla="*/ 2814876 w 2814876"/>
              <a:gd name="connsiteY1" fmla="*/ 307066 h 312880"/>
              <a:gd name="connsiteX2" fmla="*/ 1922591 w 2814876"/>
              <a:gd name="connsiteY2" fmla="*/ 310896 h 312880"/>
              <a:gd name="connsiteX3" fmla="*/ 1067402 w 2814876"/>
              <a:gd name="connsiteY3" fmla="*/ 123819 h 312880"/>
              <a:gd name="connsiteX4" fmla="*/ 11495 w 2814876"/>
              <a:gd name="connsiteY4" fmla="*/ 0 h 312880"/>
              <a:gd name="connsiteX5" fmla="*/ 2804523 w 2814876"/>
              <a:gd name="connsiteY5" fmla="*/ 11662 h 312880"/>
              <a:gd name="connsiteX0" fmla="*/ 2804523 w 2804523"/>
              <a:gd name="connsiteY0" fmla="*/ 11662 h 312880"/>
              <a:gd name="connsiteX1" fmla="*/ 2787444 w 2804523"/>
              <a:gd name="connsiteY1" fmla="*/ 307066 h 312880"/>
              <a:gd name="connsiteX2" fmla="*/ 1922591 w 2804523"/>
              <a:gd name="connsiteY2" fmla="*/ 310896 h 312880"/>
              <a:gd name="connsiteX3" fmla="*/ 1067402 w 2804523"/>
              <a:gd name="connsiteY3" fmla="*/ 123819 h 312880"/>
              <a:gd name="connsiteX4" fmla="*/ 11495 w 2804523"/>
              <a:gd name="connsiteY4" fmla="*/ 0 h 312880"/>
              <a:gd name="connsiteX5" fmla="*/ 2804523 w 2804523"/>
              <a:gd name="connsiteY5" fmla="*/ 11662 h 312880"/>
              <a:gd name="connsiteX0" fmla="*/ 2804523 w 2804523"/>
              <a:gd name="connsiteY0" fmla="*/ 11662 h 312880"/>
              <a:gd name="connsiteX1" fmla="*/ 2787444 w 2804523"/>
              <a:gd name="connsiteY1" fmla="*/ 307066 h 312880"/>
              <a:gd name="connsiteX2" fmla="*/ 1922591 w 2804523"/>
              <a:gd name="connsiteY2" fmla="*/ 310896 h 312880"/>
              <a:gd name="connsiteX3" fmla="*/ 1067402 w 2804523"/>
              <a:gd name="connsiteY3" fmla="*/ 123819 h 312880"/>
              <a:gd name="connsiteX4" fmla="*/ 11495 w 2804523"/>
              <a:gd name="connsiteY4" fmla="*/ 0 h 312880"/>
              <a:gd name="connsiteX5" fmla="*/ 2804523 w 2804523"/>
              <a:gd name="connsiteY5" fmla="*/ 11662 h 31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04523" h="312880">
                <a:moveTo>
                  <a:pt x="2804523" y="11662"/>
                </a:moveTo>
                <a:cubicBezTo>
                  <a:pt x="2774929" y="288392"/>
                  <a:pt x="2788129" y="138322"/>
                  <a:pt x="2787444" y="307066"/>
                </a:cubicBezTo>
                <a:lnTo>
                  <a:pt x="1922591" y="310896"/>
                </a:lnTo>
                <a:cubicBezTo>
                  <a:pt x="1802195" y="332232"/>
                  <a:pt x="1385918" y="175635"/>
                  <a:pt x="1067402" y="123819"/>
                </a:cubicBezTo>
                <a:cubicBezTo>
                  <a:pt x="748886" y="72003"/>
                  <a:pt x="-108901" y="21336"/>
                  <a:pt x="11495" y="0"/>
                </a:cubicBezTo>
                <a:lnTo>
                  <a:pt x="2804523" y="11662"/>
                </a:lnTo>
                <a:close/>
              </a:path>
            </a:pathLst>
          </a:custGeom>
          <a:solidFill>
            <a:srgbClr val="70AD47">
              <a:lumMod val="60000"/>
              <a:lumOff val="40000"/>
            </a:srgbClr>
          </a:solidFill>
          <a:ln w="63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panose="020F0502020204030204"/>
              <a:ea typeface="ＭＳ Ｐゴシック" panose="020B0600070205080204" pitchFamily="50" charset="-128"/>
              <a:cs typeface="+mn-cs"/>
            </a:endParaRPr>
          </a:p>
        </p:txBody>
      </p:sp>
      <p:sp>
        <p:nvSpPr>
          <p:cNvPr id="127" name="フローチャート: 処理 126"/>
          <p:cNvSpPr/>
          <p:nvPr/>
        </p:nvSpPr>
        <p:spPr>
          <a:xfrm>
            <a:off x="6739816" y="6469851"/>
            <a:ext cx="3568606" cy="584775"/>
          </a:xfrm>
          <a:prstGeom prst="flowChartProcess">
            <a:avLst/>
          </a:prstGeom>
          <a:solidFill>
            <a:schemeClr val="bg1"/>
          </a:solidFill>
          <a:ln w="25400" cap="flat" cmpd="sng" algn="ctr">
            <a:noFill/>
            <a:prstDash val="solid"/>
          </a:ln>
          <a:effectLst/>
        </p:spPr>
        <p:txBody>
          <a:bodyPr wrap="none" rtlCol="0" anchor="ctr">
            <a:spAutoFit/>
          </a:bodyPr>
          <a:lstStyle>
            <a:defPPr>
              <a:defRPr lang="ja-JP"/>
            </a:defPPr>
            <a:lvl1pPr algn="l" rtl="0" fontAlgn="base">
              <a:spcBef>
                <a:spcPct val="0"/>
              </a:spcBef>
              <a:spcAft>
                <a:spcPct val="0"/>
              </a:spcAft>
              <a:defRPr kumimoji="1" kern="1200">
                <a:solidFill>
                  <a:schemeClr val="dk1"/>
                </a:solidFill>
                <a:latin typeface="+mn-lt"/>
                <a:ea typeface="+mn-ea"/>
                <a:cs typeface="+mn-cs"/>
              </a:defRPr>
            </a:lvl1pPr>
            <a:lvl2pPr marL="456820" algn="l" rtl="0" fontAlgn="base">
              <a:spcBef>
                <a:spcPct val="0"/>
              </a:spcBef>
              <a:spcAft>
                <a:spcPct val="0"/>
              </a:spcAft>
              <a:defRPr kumimoji="1" kern="1200">
                <a:solidFill>
                  <a:schemeClr val="dk1"/>
                </a:solidFill>
                <a:latin typeface="+mn-lt"/>
                <a:ea typeface="+mn-ea"/>
                <a:cs typeface="+mn-cs"/>
              </a:defRPr>
            </a:lvl2pPr>
            <a:lvl3pPr marL="913643" algn="l" rtl="0" fontAlgn="base">
              <a:spcBef>
                <a:spcPct val="0"/>
              </a:spcBef>
              <a:spcAft>
                <a:spcPct val="0"/>
              </a:spcAft>
              <a:defRPr kumimoji="1" kern="1200">
                <a:solidFill>
                  <a:schemeClr val="dk1"/>
                </a:solidFill>
                <a:latin typeface="+mn-lt"/>
                <a:ea typeface="+mn-ea"/>
                <a:cs typeface="+mn-cs"/>
              </a:defRPr>
            </a:lvl3pPr>
            <a:lvl4pPr marL="1370463" algn="l" rtl="0" fontAlgn="base">
              <a:spcBef>
                <a:spcPct val="0"/>
              </a:spcBef>
              <a:spcAft>
                <a:spcPct val="0"/>
              </a:spcAft>
              <a:defRPr kumimoji="1" kern="1200">
                <a:solidFill>
                  <a:schemeClr val="dk1"/>
                </a:solidFill>
                <a:latin typeface="+mn-lt"/>
                <a:ea typeface="+mn-ea"/>
                <a:cs typeface="+mn-cs"/>
              </a:defRPr>
            </a:lvl4pPr>
            <a:lvl5pPr marL="1827291" algn="l" rtl="0" fontAlgn="base">
              <a:spcBef>
                <a:spcPct val="0"/>
              </a:spcBef>
              <a:spcAft>
                <a:spcPct val="0"/>
              </a:spcAft>
              <a:defRPr kumimoji="1" kern="1200">
                <a:solidFill>
                  <a:schemeClr val="dk1"/>
                </a:solidFill>
                <a:latin typeface="+mn-lt"/>
                <a:ea typeface="+mn-ea"/>
                <a:cs typeface="+mn-cs"/>
              </a:defRPr>
            </a:lvl5pPr>
            <a:lvl6pPr marL="2284109" algn="l" defTabSz="913643" rtl="0" eaLnBrk="1" latinLnBrk="0" hangingPunct="1">
              <a:defRPr kumimoji="1" kern="1200">
                <a:solidFill>
                  <a:schemeClr val="dk1"/>
                </a:solidFill>
                <a:latin typeface="+mn-lt"/>
                <a:ea typeface="+mn-ea"/>
                <a:cs typeface="+mn-cs"/>
              </a:defRPr>
            </a:lvl6pPr>
            <a:lvl7pPr marL="2740936" algn="l" defTabSz="913643" rtl="0" eaLnBrk="1" latinLnBrk="0" hangingPunct="1">
              <a:defRPr kumimoji="1" kern="1200">
                <a:solidFill>
                  <a:schemeClr val="dk1"/>
                </a:solidFill>
                <a:latin typeface="+mn-lt"/>
                <a:ea typeface="+mn-ea"/>
                <a:cs typeface="+mn-cs"/>
              </a:defRPr>
            </a:lvl7pPr>
            <a:lvl8pPr marL="3197757" algn="l" defTabSz="913643" rtl="0" eaLnBrk="1" latinLnBrk="0" hangingPunct="1">
              <a:defRPr kumimoji="1" kern="1200">
                <a:solidFill>
                  <a:schemeClr val="dk1"/>
                </a:solidFill>
                <a:latin typeface="+mn-lt"/>
                <a:ea typeface="+mn-ea"/>
                <a:cs typeface="+mn-cs"/>
              </a:defRPr>
            </a:lvl8pPr>
            <a:lvl9pPr marL="3654579" algn="l" defTabSz="913643" rtl="0" eaLnBrk="1" latinLnBrk="0" hangingPunct="1">
              <a:defRPr kumimoji="1" kern="1200">
                <a:solidFill>
                  <a:schemeClr val="dk1"/>
                </a:solidFill>
                <a:latin typeface="+mn-lt"/>
                <a:ea typeface="+mn-ea"/>
                <a:cs typeface="+mn-cs"/>
              </a:defRPr>
            </a:lvl9pPr>
          </a:lstStyle>
          <a:p>
            <a:pPr>
              <a:defRPr/>
            </a:pPr>
            <a:r>
              <a:rPr lang="ja-JP" altLang="en-US" sz="1600">
                <a:solidFill>
                  <a:prstClr val="black"/>
                </a:solidFill>
                <a:cs typeface="Meiryo UI" panose="020B0604030504040204" pitchFamily="50" charset="-128"/>
              </a:rPr>
              <a:t>：残余排出量と炭素除去を釣り合わせる</a:t>
            </a:r>
            <a:endParaRPr lang="en-US" altLang="ja-JP" sz="1600" dirty="0">
              <a:solidFill>
                <a:prstClr val="black"/>
              </a:solidFill>
              <a:cs typeface="Meiryo UI" panose="020B0604030504040204" pitchFamily="50" charset="-128"/>
            </a:endParaRPr>
          </a:p>
          <a:p>
            <a:pPr>
              <a:defRPr/>
            </a:pPr>
            <a:r>
              <a:rPr lang="ja-JP" altLang="en-US" sz="1600">
                <a:solidFill>
                  <a:prstClr val="black"/>
                </a:solidFill>
                <a:cs typeface="Meiryo UI" panose="020B0604030504040204" pitchFamily="50" charset="-128"/>
              </a:rPr>
              <a:t>：バリューチェーン外での緩和（任意）</a:t>
            </a:r>
            <a:endParaRPr lang="en-US" altLang="ja-JP" sz="1600" dirty="0">
              <a:solidFill>
                <a:prstClr val="black"/>
              </a:solidFill>
              <a:cs typeface="Meiryo UI" panose="020B0604030504040204" pitchFamily="50" charset="-128"/>
            </a:endParaRPr>
          </a:p>
        </p:txBody>
      </p:sp>
      <p:sp>
        <p:nvSpPr>
          <p:cNvPr id="125" name="テキスト ボックス 14"/>
          <p:cNvSpPr txBox="1"/>
          <p:nvPr/>
        </p:nvSpPr>
        <p:spPr>
          <a:xfrm>
            <a:off x="5351846" y="6469851"/>
            <a:ext cx="1569982" cy="584775"/>
          </a:xfrm>
          <a:prstGeom prst="rect">
            <a:avLst/>
          </a:prstGeom>
          <a:solidFill>
            <a:schemeClr val="bg1"/>
          </a:solidFill>
          <a:ln>
            <a:noFill/>
          </a:ln>
        </p:spPr>
        <p:txBody>
          <a:bodyPr wrap="none" rtlCol="0">
            <a:spAutoFit/>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Neutralization</a:t>
            </a:r>
          </a:p>
          <a:p>
            <a:r>
              <a:rPr lang="en-US" altLang="ja-JP" sz="1600" dirty="0">
                <a:solidFill>
                  <a:prstClr val="black"/>
                </a:solidFill>
                <a:latin typeface="Meiryo UI" panose="020B0604030504040204" pitchFamily="50" charset="-128"/>
                <a:ea typeface="Meiryo UI" panose="020B0604030504040204" pitchFamily="50" charset="-128"/>
                <a:cs typeface="Meiryo UI" panose="020B0604030504040204" pitchFamily="50" charset="-128"/>
              </a:rPr>
              <a:t>BVCM</a:t>
            </a:r>
          </a:p>
        </p:txBody>
      </p:sp>
      <p:cxnSp>
        <p:nvCxnSpPr>
          <p:cNvPr id="128" name="直線コネクタ 127"/>
          <p:cNvCxnSpPr>
            <a:stCxn id="125" idx="0"/>
            <a:endCxn id="124" idx="2"/>
          </p:cNvCxnSpPr>
          <p:nvPr/>
        </p:nvCxnSpPr>
        <p:spPr>
          <a:xfrm flipV="1">
            <a:off x="6136837" y="6221888"/>
            <a:ext cx="385615" cy="247963"/>
          </a:xfrm>
          <a:prstGeom prst="line">
            <a:avLst/>
          </a:prstGeom>
          <a:noFill/>
          <a:ln w="9525" cap="flat" cmpd="sng" algn="ctr">
            <a:solidFill>
              <a:sysClr val="windowText" lastClr="000000">
                <a:shade val="95000"/>
                <a:satMod val="105000"/>
              </a:sysClr>
            </a:solidFill>
            <a:prstDash val="solid"/>
          </a:ln>
          <a:effectLst/>
        </p:spPr>
      </p:cxnSp>
      <p:cxnSp>
        <p:nvCxnSpPr>
          <p:cNvPr id="129" name="直線コネクタ 128"/>
          <p:cNvCxnSpPr>
            <a:endCxn id="92" idx="4"/>
          </p:cNvCxnSpPr>
          <p:nvPr/>
        </p:nvCxnSpPr>
        <p:spPr>
          <a:xfrm flipH="1" flipV="1">
            <a:off x="4920550" y="6824964"/>
            <a:ext cx="428139" cy="88312"/>
          </a:xfrm>
          <a:prstGeom prst="line">
            <a:avLst/>
          </a:prstGeom>
          <a:noFill/>
          <a:ln w="9525" cap="flat" cmpd="sng" algn="ctr">
            <a:solidFill>
              <a:sysClr val="windowText" lastClr="000000">
                <a:shade val="95000"/>
                <a:satMod val="105000"/>
              </a:sysClr>
            </a:solidFill>
            <a:prstDash val="solid"/>
          </a:ln>
          <a:effectLst/>
        </p:spPr>
      </p:cxnSp>
      <p:sp>
        <p:nvSpPr>
          <p:cNvPr id="130" name="テキスト ボックス 129"/>
          <p:cNvSpPr txBox="1"/>
          <p:nvPr/>
        </p:nvSpPr>
        <p:spPr>
          <a:xfrm>
            <a:off x="1439212" y="6508721"/>
            <a:ext cx="3481338" cy="307777"/>
          </a:xfrm>
          <a:prstGeom prst="rect">
            <a:avLst/>
          </a:prstGeom>
          <a:noFill/>
        </p:spPr>
        <p:txBody>
          <a:bodyPr wrap="none" rtlCol="0">
            <a:spAutoFit/>
          </a:bodyPr>
          <a:lstStyle/>
          <a:p>
            <a:r>
              <a:rPr lang="en-US" altLang="ja-JP" sz="1400" dirty="0">
                <a:solidFill>
                  <a:prstClr val="black"/>
                </a:solidFill>
                <a:cs typeface="Meiryo UI" panose="020B0604030504040204" pitchFamily="50" charset="-128"/>
              </a:rPr>
              <a:t>BVCM(Beyond value chain mitigation)</a:t>
            </a:r>
            <a:endParaRPr lang="ja-JP" altLang="en-US" sz="1400">
              <a:solidFill>
                <a:prstClr val="black"/>
              </a:solidFill>
              <a:cs typeface="Meiryo UI" panose="020B0604030504040204" pitchFamily="50" charset="-128"/>
            </a:endParaRPr>
          </a:p>
        </p:txBody>
      </p:sp>
      <p:sp>
        <p:nvSpPr>
          <p:cNvPr id="131" name="テキスト ボックス 130"/>
          <p:cNvSpPr txBox="1"/>
          <p:nvPr/>
        </p:nvSpPr>
        <p:spPr>
          <a:xfrm>
            <a:off x="5989204" y="5909612"/>
            <a:ext cx="1218027" cy="276999"/>
          </a:xfrm>
          <a:prstGeom prst="rect">
            <a:avLst/>
          </a:prstGeom>
          <a:noFill/>
        </p:spPr>
        <p:txBody>
          <a:bodyPr wrap="none" rtlCol="0">
            <a:spAutoFit/>
          </a:bodyPr>
          <a:lstStyle/>
          <a:p>
            <a:pPr algn="ctr"/>
            <a:r>
              <a:rPr lang="en-US" altLang="ja-JP" sz="1200" dirty="0">
                <a:solidFill>
                  <a:prstClr val="black"/>
                </a:solidFill>
                <a:cs typeface="Meiryo UI" panose="020B0604030504040204" pitchFamily="50" charset="-128"/>
              </a:rPr>
              <a:t>Neutralization</a:t>
            </a:r>
          </a:p>
        </p:txBody>
      </p:sp>
      <p:sp>
        <p:nvSpPr>
          <p:cNvPr id="132" name="テキスト ボックス 131"/>
          <p:cNvSpPr txBox="1"/>
          <p:nvPr/>
        </p:nvSpPr>
        <p:spPr>
          <a:xfrm>
            <a:off x="7054843" y="5880880"/>
            <a:ext cx="902811" cy="338554"/>
          </a:xfrm>
          <a:prstGeom prst="rect">
            <a:avLst/>
          </a:prstGeom>
          <a:noFill/>
        </p:spPr>
        <p:txBody>
          <a:bodyPr wrap="none" rtlCol="0">
            <a:spAutoFit/>
          </a:bodyPr>
          <a:lstStyle/>
          <a:p>
            <a:r>
              <a:rPr lang="en-US" altLang="ja-JP" sz="1600" dirty="0">
                <a:solidFill>
                  <a:prstClr val="black"/>
                </a:solidFill>
                <a:cs typeface="Meiryo UI" panose="020B0604030504040204" pitchFamily="50" charset="-128"/>
              </a:rPr>
              <a:t>2050</a:t>
            </a:r>
            <a:r>
              <a:rPr lang="ja-JP" altLang="en-US" sz="1600">
                <a:solidFill>
                  <a:prstClr val="black"/>
                </a:solidFill>
                <a:cs typeface="Meiryo UI" panose="020B0604030504040204" pitchFamily="50" charset="-128"/>
              </a:rPr>
              <a:t>年</a:t>
            </a:r>
          </a:p>
        </p:txBody>
      </p:sp>
      <p:sp>
        <p:nvSpPr>
          <p:cNvPr id="126" name="正方形/長方形 125"/>
          <p:cNvSpPr/>
          <p:nvPr/>
        </p:nvSpPr>
        <p:spPr bwMode="auto">
          <a:xfrm>
            <a:off x="5348689" y="6469851"/>
            <a:ext cx="4959733" cy="584775"/>
          </a:xfrm>
          <a:prstGeom prst="rect">
            <a:avLst/>
          </a:prstGeom>
          <a:noFill/>
          <a:ln w="28575" cap="flat" cmpd="sng" algn="ctr">
            <a:solidFill>
              <a:srgbClr val="F79646"/>
            </a:solidFill>
            <a:prstDash val="solid"/>
            <a:round/>
            <a:headEnd type="none" w="med" len="med"/>
            <a:tailEnd type="none" w="med" len="med"/>
          </a:ln>
          <a:effectLst/>
        </p:spPr>
        <p:txBody>
          <a:bodyPr vert="horz" wrap="none" lIns="90000" tIns="46800" rIns="90000" bIns="46800" numCol="1" rtlCol="0" anchor="ctr" anchorCtr="0" compatLnSpc="1">
            <a:prstTxWarp prst="textNoShape">
              <a:avLst/>
            </a:prstTxWarp>
          </a:bodyPr>
          <a:lstStyle>
            <a:defPPr>
              <a:defRPr lang="ja-JP"/>
            </a:defPPr>
            <a:lvl1pPr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1pPr>
            <a:lvl2pPr marL="456820"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2pPr>
            <a:lvl3pPr marL="91364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3pPr>
            <a:lvl4pPr marL="1370463"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4pPr>
            <a:lvl5pPr marL="1827291" algn="l" rtl="0" fontAlgn="base">
              <a:spcBef>
                <a:spcPct val="0"/>
              </a:spcBef>
              <a:spcAft>
                <a:spcPct val="0"/>
              </a:spcAft>
              <a:defRPr kumimoji="1" kern="1200">
                <a:solidFill>
                  <a:schemeClr val="tx1"/>
                </a:solidFill>
                <a:latin typeface="Calibri" pitchFamily="34" charset="0"/>
                <a:ea typeface="ＭＳ Ｐゴシック" pitchFamily="50" charset="-128"/>
                <a:cs typeface="+mn-cs"/>
              </a:defRPr>
            </a:lvl5pPr>
            <a:lvl6pPr marL="2284109" algn="l" defTabSz="913643" rtl="0" eaLnBrk="1" latinLnBrk="0" hangingPunct="1">
              <a:defRPr kumimoji="1" kern="1200">
                <a:solidFill>
                  <a:schemeClr val="tx1"/>
                </a:solidFill>
                <a:latin typeface="Calibri" pitchFamily="34" charset="0"/>
                <a:ea typeface="ＭＳ Ｐゴシック" pitchFamily="50" charset="-128"/>
                <a:cs typeface="+mn-cs"/>
              </a:defRPr>
            </a:lvl6pPr>
            <a:lvl7pPr marL="2740936" algn="l" defTabSz="913643" rtl="0" eaLnBrk="1" latinLnBrk="0" hangingPunct="1">
              <a:defRPr kumimoji="1" kern="1200">
                <a:solidFill>
                  <a:schemeClr val="tx1"/>
                </a:solidFill>
                <a:latin typeface="Calibri" pitchFamily="34" charset="0"/>
                <a:ea typeface="ＭＳ Ｐゴシック" pitchFamily="50" charset="-128"/>
                <a:cs typeface="+mn-cs"/>
              </a:defRPr>
            </a:lvl7pPr>
            <a:lvl8pPr marL="3197757" algn="l" defTabSz="913643" rtl="0" eaLnBrk="1" latinLnBrk="0" hangingPunct="1">
              <a:defRPr kumimoji="1" kern="1200">
                <a:solidFill>
                  <a:schemeClr val="tx1"/>
                </a:solidFill>
                <a:latin typeface="Calibri" pitchFamily="34" charset="0"/>
                <a:ea typeface="ＭＳ Ｐゴシック" pitchFamily="50" charset="-128"/>
                <a:cs typeface="+mn-cs"/>
              </a:defRPr>
            </a:lvl8pPr>
            <a:lvl9pPr marL="3654579" algn="l" defTabSz="913643" rtl="0" eaLnBrk="1" latinLnBrk="0" hangingPunct="1">
              <a:defRPr kumimoji="1" kern="1200">
                <a:solidFill>
                  <a:schemeClr val="tx1"/>
                </a:solidFill>
                <a:latin typeface="Calibri" pitchFamily="34" charset="0"/>
                <a:ea typeface="ＭＳ Ｐゴシック" pitchFamily="50" charset="-128"/>
                <a:cs typeface="+mn-cs"/>
              </a:defRPr>
            </a:lvl9pPr>
          </a:lstStyle>
          <a:p>
            <a:pPr algn="ctr">
              <a:defRPr/>
            </a:pPr>
            <a:endParaRPr lang="ja-JP" altLang="en-US" sz="1400">
              <a:solidFill>
                <a:prstClr val="black"/>
              </a:solidFill>
              <a:latin typeface="Arial" charset="0"/>
              <a:ea typeface="HGPｺﾞｼｯｸM" pitchFamily="50" charset="-128"/>
            </a:endParaRPr>
          </a:p>
        </p:txBody>
      </p:sp>
      <p:sp>
        <p:nvSpPr>
          <p:cNvPr id="5" name="テキスト ボックス 4">
            <a:extLst>
              <a:ext uri="{FF2B5EF4-FFF2-40B4-BE49-F238E27FC236}">
                <a16:creationId xmlns:a16="http://schemas.microsoft.com/office/drawing/2014/main" id="{B1D90FDB-6DD3-3D60-C764-F800B4ECEF92}"/>
              </a:ext>
            </a:extLst>
          </p:cNvPr>
          <p:cNvSpPr txBox="1">
            <a:spLocks noChangeArrowheads="1"/>
          </p:cNvSpPr>
          <p:nvPr/>
        </p:nvSpPr>
        <p:spPr bwMode="auto">
          <a:xfrm>
            <a:off x="577529" y="7328843"/>
            <a:ext cx="9536755" cy="230832"/>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fontAlgn="auto" hangingPunct="1">
              <a:lnSpc>
                <a:spcPct val="100000"/>
              </a:lnSpc>
              <a:spcBef>
                <a:spcPts val="0"/>
              </a:spcBef>
              <a:spcAft>
                <a:spcPts val="0"/>
              </a:spcAft>
              <a:defRPr/>
            </a:pPr>
            <a:r>
              <a:rPr lang="en-US" altLang="ja-JP" sz="900" dirty="0">
                <a:solidFill>
                  <a:srgbClr val="000000"/>
                </a:solidFill>
                <a:latin typeface="Meiryo UI" pitchFamily="50" charset="-128"/>
                <a:ea typeface="Meiryo UI" pitchFamily="50" charset="-128"/>
                <a:cs typeface="Meiryo UI" pitchFamily="50" charset="-128"/>
              </a:rPr>
              <a:t>[</a:t>
            </a:r>
            <a:r>
              <a:rPr lang="ja-JP" altLang="en-US" sz="900" dirty="0">
                <a:solidFill>
                  <a:srgbClr val="000000"/>
                </a:solidFill>
                <a:latin typeface="Meiryo UI" pitchFamily="50" charset="-128"/>
                <a:ea typeface="Meiryo UI" pitchFamily="50" charset="-128"/>
                <a:cs typeface="Meiryo UI" pitchFamily="50" charset="-128"/>
              </a:rPr>
              <a:t>出所</a:t>
            </a:r>
            <a:r>
              <a:rPr lang="en-US" altLang="ja-JP" sz="900" dirty="0">
                <a:solidFill>
                  <a:srgbClr val="000000"/>
                </a:solidFill>
                <a:latin typeface="Meiryo UI" pitchFamily="50" charset="-128"/>
                <a:ea typeface="Meiryo UI" pitchFamily="50" charset="-128"/>
                <a:cs typeface="Meiryo UI" pitchFamily="50" charset="-128"/>
              </a:rPr>
              <a:t>] SBTi Corporate Net-Zero Standard </a:t>
            </a:r>
            <a:r>
              <a:rPr kumimoji="0" lang="en-US" altLang="ja-JP" sz="900" kern="0" dirty="0">
                <a:solidFill>
                  <a:prstClr val="black"/>
                </a:solidFill>
                <a:latin typeface="Segoe UI"/>
              </a:rPr>
              <a:t>Version </a:t>
            </a:r>
            <a:r>
              <a:rPr kumimoji="0" lang="en-US" altLang="ja-JP" sz="900" kern="0" dirty="0">
                <a:solidFill>
                  <a:prstClr val="black"/>
                </a:solidFill>
                <a:latin typeface="Segoe UI"/>
                <a:ea typeface="Meiryo UI"/>
              </a:rPr>
              <a:t>1.3.1 </a:t>
            </a:r>
            <a:r>
              <a:rPr lang="ja-JP" altLang="en-US" sz="900" dirty="0">
                <a:solidFill>
                  <a:srgbClr val="000000"/>
                </a:solidFill>
                <a:latin typeface="Meiryo UI" pitchFamily="50" charset="-128"/>
                <a:ea typeface="Meiryo UI" pitchFamily="50" charset="-128"/>
                <a:cs typeface="Meiryo UI" pitchFamily="50" charset="-128"/>
              </a:rPr>
              <a:t>（</a:t>
            </a:r>
            <a:r>
              <a:rPr lang="en-US" altLang="ja-JP" sz="900" dirty="0">
                <a:solidFill>
                  <a:srgbClr val="000000"/>
                </a:solidFill>
                <a:latin typeface="Meiryo UI" pitchFamily="50" charset="-128"/>
                <a:ea typeface="Meiryo UI" pitchFamily="50" charset="-128"/>
                <a:cs typeface="Meiryo UI" pitchFamily="50" charset="-128"/>
              </a:rPr>
              <a:t>https://files.sciencebasedtargets.org/production/files/Net-Zero-Standard.pdf</a:t>
            </a:r>
            <a:r>
              <a:rPr lang="ja-JP" altLang="en-US" sz="900" dirty="0">
                <a:solidFill>
                  <a:srgbClr val="000000"/>
                </a:solidFill>
                <a:latin typeface="Meiryo UI" pitchFamily="50" charset="-128"/>
                <a:ea typeface="Meiryo UI" pitchFamily="50" charset="-128"/>
                <a:cs typeface="Meiryo UI" pitchFamily="50" charset="-128"/>
              </a:rPr>
              <a:t>）</a:t>
            </a:r>
            <a:r>
              <a:rPr lang="ja-JP" altLang="en-US" sz="900" dirty="0">
                <a:latin typeface="Meiryo UI" pitchFamily="50" charset="-128"/>
                <a:ea typeface="Meiryo UI" pitchFamily="50" charset="-128"/>
                <a:cs typeface="Meiryo UI" pitchFamily="50" charset="-128"/>
              </a:rPr>
              <a:t>より作成</a:t>
            </a:r>
          </a:p>
        </p:txBody>
      </p:sp>
    </p:spTree>
    <p:extLst>
      <p:ext uri="{BB962C8B-B14F-4D97-AF65-F5344CB8AC3E}">
        <p14:creationId xmlns:p14="http://schemas.microsoft.com/office/powerpoint/2010/main" val="1967980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a:t>SBT</a:t>
            </a:r>
            <a:r>
              <a:rPr kumimoji="1" lang="ja-JP" altLang="en-US"/>
              <a:t>が削減対象とする排出量</a:t>
            </a:r>
          </a:p>
        </p:txBody>
      </p:sp>
      <p:sp>
        <p:nvSpPr>
          <p:cNvPr id="3" name="コンテンツ プレースホルダー 2"/>
          <p:cNvSpPr>
            <a:spLocks noGrp="1"/>
          </p:cNvSpPr>
          <p:nvPr>
            <p:ph sz="quarter" idx="12"/>
          </p:nvPr>
        </p:nvSpPr>
        <p:spPr>
          <a:xfrm>
            <a:off x="161925" y="1110920"/>
            <a:ext cx="10367963" cy="1235105"/>
          </a:xfrm>
        </p:spPr>
        <p:txBody>
          <a:bodyPr/>
          <a:lstStyle/>
          <a:p>
            <a:pPr>
              <a:buClr>
                <a:schemeClr val="tx1"/>
              </a:buClr>
            </a:pPr>
            <a:r>
              <a:rPr lang="ja-JP" altLang="en-US" b="1" dirty="0">
                <a:solidFill>
                  <a:srgbClr val="FF0000"/>
                </a:solidFill>
              </a:rPr>
              <a:t>サプライチェーン排出量</a:t>
            </a:r>
            <a:r>
              <a:rPr lang="ja-JP" altLang="en-US" dirty="0"/>
              <a:t>（事業者自らの排出だけでなく、事業活動に関係するあらゆる排出を合計した排出量）の削減が、</a:t>
            </a:r>
            <a:r>
              <a:rPr lang="en-US" altLang="ja-JP" dirty="0"/>
              <a:t>SBT</a:t>
            </a:r>
            <a:r>
              <a:rPr lang="ja-JP" altLang="en-US" dirty="0"/>
              <a:t>では求められる</a:t>
            </a:r>
            <a:endParaRPr lang="en-US" altLang="ja-JP" dirty="0"/>
          </a:p>
          <a:p>
            <a:r>
              <a:rPr lang="ja-JP" altLang="en-US" dirty="0"/>
              <a:t>サプライチェーン排出量＝</a:t>
            </a:r>
            <a:r>
              <a:rPr lang="en-US" altLang="ja-JP" b="1" dirty="0">
                <a:solidFill>
                  <a:srgbClr val="0070C0"/>
                </a:solidFill>
              </a:rPr>
              <a:t>Scope1</a:t>
            </a:r>
            <a:r>
              <a:rPr lang="ja-JP" altLang="en-US" b="1" dirty="0">
                <a:solidFill>
                  <a:srgbClr val="0070C0"/>
                </a:solidFill>
              </a:rPr>
              <a:t>排出量</a:t>
            </a:r>
            <a:r>
              <a:rPr lang="ja-JP" altLang="en-US" b="1" dirty="0"/>
              <a:t>＋</a:t>
            </a:r>
            <a:r>
              <a:rPr lang="en-US" altLang="ja-JP" b="1" dirty="0">
                <a:solidFill>
                  <a:srgbClr val="FF33CC"/>
                </a:solidFill>
              </a:rPr>
              <a:t>Scope2</a:t>
            </a:r>
            <a:r>
              <a:rPr lang="ja-JP" altLang="en-US" b="1" dirty="0">
                <a:solidFill>
                  <a:srgbClr val="FF33CC"/>
                </a:solidFill>
              </a:rPr>
              <a:t>排出量</a:t>
            </a:r>
            <a:r>
              <a:rPr lang="ja-JP" altLang="en-US" b="1" dirty="0"/>
              <a:t>＋</a:t>
            </a:r>
            <a:r>
              <a:rPr lang="en-US" altLang="ja-JP" b="1" dirty="0">
                <a:solidFill>
                  <a:srgbClr val="009900"/>
                </a:solidFill>
              </a:rPr>
              <a:t>Scope3</a:t>
            </a:r>
            <a:r>
              <a:rPr lang="ja-JP" altLang="en-US" b="1" dirty="0">
                <a:solidFill>
                  <a:srgbClr val="009900"/>
                </a:solidFill>
              </a:rPr>
              <a:t>排出量</a:t>
            </a:r>
            <a:endParaRPr lang="en-US" altLang="ja-JP" b="1" dirty="0">
              <a:solidFill>
                <a:srgbClr val="009900"/>
              </a:solidFill>
            </a:endParaRPr>
          </a:p>
        </p:txBody>
      </p:sp>
      <p:sp>
        <p:nvSpPr>
          <p:cNvPr id="10" name="テキスト ボックス 9"/>
          <p:cNvSpPr txBox="1"/>
          <p:nvPr/>
        </p:nvSpPr>
        <p:spPr>
          <a:xfrm>
            <a:off x="573404" y="6000322"/>
            <a:ext cx="9757139" cy="1015663"/>
          </a:xfrm>
          <a:prstGeom prst="rect">
            <a:avLst/>
          </a:prstGeom>
          <a:noFill/>
        </p:spPr>
        <p:txBody>
          <a:bodyPr wrap="square" rtlCol="0" anchor="t">
            <a:spAutoFit/>
          </a:bodyPr>
          <a:lstStyle/>
          <a:p>
            <a:r>
              <a:rPr lang="en-US" altLang="ja-JP" sz="2000" b="1" dirty="0">
                <a:solidFill>
                  <a:srgbClr val="0066CC"/>
                </a:solidFill>
                <a:latin typeface="Meiryo UI" panose="020B0604030504040204" pitchFamily="50" charset="-128"/>
                <a:ea typeface="Meiryo UI" panose="020B0604030504040204" pitchFamily="50" charset="-128"/>
              </a:rPr>
              <a:t>Scope1</a:t>
            </a:r>
            <a:r>
              <a:rPr lang="ja-JP" altLang="en-US" sz="2000" b="1" dirty="0">
                <a:solidFill>
                  <a:srgbClr val="0066CC"/>
                </a:solidFill>
                <a:latin typeface="Meiryo UI" panose="020B0604030504040204" pitchFamily="50" charset="-128"/>
                <a:ea typeface="Meiryo UI" panose="020B0604030504040204" pitchFamily="50" charset="-128"/>
              </a:rPr>
              <a:t>：事業者自らによる温室効果ガスの直接排出（燃料の燃焼、工業プロセス）</a:t>
            </a:r>
            <a:endParaRPr lang="en-US" altLang="ja-JP" sz="2000" b="1" dirty="0">
              <a:solidFill>
                <a:srgbClr val="0066CC"/>
              </a:solidFill>
              <a:latin typeface="Meiryo UI" panose="020B0604030504040204" pitchFamily="50" charset="-128"/>
              <a:ea typeface="Meiryo UI" panose="020B0604030504040204" pitchFamily="50" charset="-128"/>
            </a:endParaRPr>
          </a:p>
          <a:p>
            <a:r>
              <a:rPr lang="en-US" altLang="ja-JP" sz="2000" b="1" dirty="0">
                <a:solidFill>
                  <a:srgbClr val="FF33CC"/>
                </a:solidFill>
                <a:latin typeface="Meiryo UI" panose="020B0604030504040204" pitchFamily="50" charset="-128"/>
                <a:ea typeface="Meiryo UI" panose="020B0604030504040204" pitchFamily="50" charset="-128"/>
              </a:rPr>
              <a:t>Scope2 :</a:t>
            </a:r>
            <a:r>
              <a:rPr lang="ja-JP" altLang="en-US" sz="2000" b="1" dirty="0">
                <a:solidFill>
                  <a:srgbClr val="FF33CC"/>
                </a:solidFill>
                <a:latin typeface="Meiryo UI" panose="020B0604030504040204" pitchFamily="50" charset="-128"/>
                <a:ea typeface="Meiryo UI" panose="020B0604030504040204" pitchFamily="50" charset="-128"/>
              </a:rPr>
              <a:t> 他社から供給された電気、熱・蒸気の使用に伴う間接排出</a:t>
            </a:r>
            <a:endParaRPr lang="en-US" altLang="ja-JP" sz="2000" b="1" dirty="0">
              <a:solidFill>
                <a:srgbClr val="FF33CC"/>
              </a:solidFill>
              <a:latin typeface="Meiryo UI" panose="020B0604030504040204" pitchFamily="50" charset="-128"/>
              <a:ea typeface="Meiryo UI" panose="020B0604030504040204" pitchFamily="50" charset="-128"/>
            </a:endParaRPr>
          </a:p>
          <a:p>
            <a:r>
              <a:rPr lang="en-US" altLang="ja-JP" sz="2000" b="1" dirty="0">
                <a:solidFill>
                  <a:srgbClr val="009900"/>
                </a:solidFill>
                <a:latin typeface="Meiryo UI" panose="020B0604030504040204" pitchFamily="50" charset="-128"/>
                <a:ea typeface="Meiryo UI" panose="020B0604030504040204" pitchFamily="50" charset="-128"/>
              </a:rPr>
              <a:t>Scope3 : Scope1</a:t>
            </a:r>
            <a:r>
              <a:rPr lang="ja-JP" altLang="en-US" sz="2000" b="1" dirty="0">
                <a:solidFill>
                  <a:srgbClr val="009900"/>
                </a:solidFill>
                <a:latin typeface="Meiryo UI" panose="020B0604030504040204" pitchFamily="50" charset="-128"/>
                <a:ea typeface="Meiryo UI" panose="020B0604030504040204" pitchFamily="50" charset="-128"/>
              </a:rPr>
              <a:t>、</a:t>
            </a:r>
            <a:r>
              <a:rPr lang="en-US" altLang="ja-JP" sz="2000" b="1" dirty="0">
                <a:solidFill>
                  <a:srgbClr val="009900"/>
                </a:solidFill>
                <a:latin typeface="Meiryo UI" panose="020B0604030504040204" pitchFamily="50" charset="-128"/>
                <a:ea typeface="Meiryo UI" panose="020B0604030504040204" pitchFamily="50" charset="-128"/>
              </a:rPr>
              <a:t>Scope2</a:t>
            </a:r>
            <a:r>
              <a:rPr lang="ja-JP" altLang="en-US" sz="2000" b="1" dirty="0">
                <a:solidFill>
                  <a:srgbClr val="009900"/>
                </a:solidFill>
                <a:latin typeface="Meiryo UI" panose="020B0604030504040204" pitchFamily="50" charset="-128"/>
                <a:ea typeface="Meiryo UI" panose="020B0604030504040204" pitchFamily="50" charset="-128"/>
              </a:rPr>
              <a:t>以外の間接排出（事業者の活動に関連する他社の排出）</a:t>
            </a:r>
            <a:endParaRPr lang="en-US" altLang="ja-JP" sz="2000" b="1" dirty="0">
              <a:solidFill>
                <a:srgbClr val="009900"/>
              </a:solidFill>
              <a:latin typeface="Meiryo UI" panose="020B0604030504040204" pitchFamily="50" charset="-128"/>
              <a:ea typeface="Meiryo UI" panose="020B0604030504040204" pitchFamily="50" charset="-128"/>
            </a:endParaRPr>
          </a:p>
        </p:txBody>
      </p:sp>
      <p:pic>
        <p:nvPicPr>
          <p:cNvPr id="11" name="図 10"/>
          <p:cNvPicPr>
            <a:picLocks noChangeAspect="1"/>
          </p:cNvPicPr>
          <p:nvPr/>
        </p:nvPicPr>
        <p:blipFill>
          <a:blip r:embed="rId2"/>
          <a:stretch>
            <a:fillRect/>
          </a:stretch>
        </p:blipFill>
        <p:spPr>
          <a:xfrm>
            <a:off x="573404" y="2921336"/>
            <a:ext cx="9563319" cy="2697775"/>
          </a:xfrm>
          <a:prstGeom prst="rect">
            <a:avLst/>
          </a:prstGeom>
        </p:spPr>
      </p:pic>
      <p:sp>
        <p:nvSpPr>
          <p:cNvPr id="12" name="テキスト ボックス 11"/>
          <p:cNvSpPr txBox="1"/>
          <p:nvPr/>
        </p:nvSpPr>
        <p:spPr>
          <a:xfrm>
            <a:off x="530527" y="5585632"/>
            <a:ext cx="2806727" cy="253916"/>
          </a:xfrm>
          <a:prstGeom prst="rect">
            <a:avLst/>
          </a:prstGeom>
          <a:noFill/>
        </p:spPr>
        <p:txBody>
          <a:bodyPr wrap="square" rtlCol="0">
            <a:spAutoFit/>
          </a:bodyPr>
          <a:lstStyle/>
          <a:p>
            <a:pPr defTabSz="914400" fontAlgn="base">
              <a:spcBef>
                <a:spcPct val="0"/>
              </a:spcBef>
              <a:spcAft>
                <a:spcPct val="0"/>
              </a:spcAft>
            </a:pPr>
            <a:r>
              <a:rPr lang="ja-JP" altLang="en-US" sz="1050" dirty="0">
                <a:solidFill>
                  <a:prstClr val="black"/>
                </a:solidFill>
                <a:latin typeface="Segoe UI"/>
              </a:rPr>
              <a:t>○の数字は</a:t>
            </a:r>
            <a:r>
              <a:rPr lang="en-US" altLang="ja-JP" sz="1050" dirty="0">
                <a:solidFill>
                  <a:prstClr val="black"/>
                </a:solidFill>
                <a:latin typeface="Segoe UI"/>
              </a:rPr>
              <a:t>Scope</a:t>
            </a:r>
            <a:r>
              <a:rPr lang="ja-JP" altLang="en-US" sz="1050" dirty="0">
                <a:solidFill>
                  <a:prstClr val="black"/>
                </a:solidFill>
                <a:latin typeface="Segoe UI"/>
              </a:rPr>
              <a:t>３のカテゴリ</a:t>
            </a:r>
          </a:p>
        </p:txBody>
      </p:sp>
    </p:spTree>
    <p:extLst>
      <p:ext uri="{BB962C8B-B14F-4D97-AF65-F5344CB8AC3E}">
        <p14:creationId xmlns:p14="http://schemas.microsoft.com/office/powerpoint/2010/main" val="2712702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48E81-0369-6293-0B19-C55B345226D9}"/>
            </a:ext>
          </a:extLst>
        </p:cNvPr>
        <p:cNvGrpSpPr/>
        <p:nvPr/>
      </p:nvGrpSpPr>
      <p:grpSpPr>
        <a:xfrm>
          <a:off x="0" y="0"/>
          <a:ext cx="0" cy="0"/>
          <a:chOff x="0" y="0"/>
          <a:chExt cx="0" cy="0"/>
        </a:xfrm>
      </p:grpSpPr>
      <p:sp>
        <p:nvSpPr>
          <p:cNvPr id="8" name="四角形: 角を丸くする 7">
            <a:extLst>
              <a:ext uri="{FF2B5EF4-FFF2-40B4-BE49-F238E27FC236}">
                <a16:creationId xmlns:a16="http://schemas.microsoft.com/office/drawing/2014/main" id="{6092FFC9-40E1-B106-65E8-5172BE73FD0B}"/>
              </a:ext>
            </a:extLst>
          </p:cNvPr>
          <p:cNvSpPr/>
          <p:nvPr/>
        </p:nvSpPr>
        <p:spPr>
          <a:xfrm>
            <a:off x="3077497" y="6595640"/>
            <a:ext cx="7042036" cy="446567"/>
          </a:xfrm>
          <a:prstGeom prst="roundRect">
            <a:avLst>
              <a:gd name="adj" fmla="val 0"/>
            </a:avLst>
          </a:prstGeom>
          <a:solidFill>
            <a:schemeClr val="bg1">
              <a:lumMod val="9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r>
              <a:rPr kumimoji="1" lang="ja-JP" sz="1400" noProof="0" dirty="0">
                <a:solidFill>
                  <a:schemeClr val="tx1"/>
                </a:solidFill>
                <a:latin typeface="Meiryo UI" panose="020B0604030504040204" pitchFamily="50" charset="-128"/>
                <a:ea typeface="Meiryo UI" panose="020B0604030504040204" pitchFamily="50" charset="-128"/>
              </a:rPr>
              <a:t>CDP</a:t>
            </a:r>
            <a:r>
              <a:rPr lang="ja-JP" sz="1400" noProof="0" dirty="0">
                <a:solidFill>
                  <a:schemeClr val="tx1"/>
                </a:solidFill>
                <a:latin typeface="Meiryo UI" panose="020B0604030504040204" pitchFamily="50" charset="-128"/>
                <a:ea typeface="Meiryo UI" panose="020B0604030504040204" pitchFamily="50" charset="-128"/>
              </a:rPr>
              <a:t>、</a:t>
            </a:r>
            <a:r>
              <a:rPr kumimoji="1" lang="ja-JP" sz="1400" noProof="0" dirty="0">
                <a:solidFill>
                  <a:schemeClr val="tx1"/>
                </a:solidFill>
                <a:latin typeface="Meiryo UI" panose="020B0604030504040204" pitchFamily="50" charset="-128"/>
                <a:ea typeface="Meiryo UI" panose="020B0604030504040204" pitchFamily="50" charset="-128"/>
              </a:rPr>
              <a:t>国連グローバルコンパクト、We Mean Business Coalition、</a:t>
            </a:r>
            <a:r>
              <a:rPr lang="ja-JP" sz="1400" noProof="0" dirty="0">
                <a:solidFill>
                  <a:schemeClr val="tx1"/>
                </a:solidFill>
                <a:latin typeface="Meiryo UI" panose="020B0604030504040204" pitchFamily="50" charset="-128"/>
                <a:ea typeface="Meiryo UI" panose="020B0604030504040204" pitchFamily="50" charset="-128"/>
              </a:rPr>
              <a:t>世界資源研究所（WRI）、</a:t>
            </a:r>
          </a:p>
          <a:p>
            <a:r>
              <a:rPr lang="ja-JP" sz="1400" noProof="0" dirty="0">
                <a:solidFill>
                  <a:schemeClr val="tx1"/>
                </a:solidFill>
                <a:latin typeface="Meiryo UI" panose="020B0604030504040204" pitchFamily="50" charset="-128"/>
                <a:ea typeface="Meiryo UI" panose="020B0604030504040204" pitchFamily="50" charset="-128"/>
              </a:rPr>
              <a:t>世界自然保護基金（WWF）</a:t>
            </a:r>
            <a:endParaRPr kumimoji="1" lang="ja-JP" sz="1400" noProof="0" dirty="0">
              <a:solidFill>
                <a:schemeClr val="tx1"/>
              </a:solidFill>
              <a:latin typeface="Meiryo UI" panose="020B0604030504040204" pitchFamily="50" charset="-128"/>
              <a:ea typeface="Meiryo UI" panose="020B0604030504040204" pitchFamily="50" charset="-128"/>
            </a:endParaRPr>
          </a:p>
        </p:txBody>
      </p:sp>
      <p:graphicFrame>
        <p:nvGraphicFramePr>
          <p:cNvPr id="18" name="think-cell data - do not delete" hidden="1">
            <a:extLst>
              <a:ext uri="{FF2B5EF4-FFF2-40B4-BE49-F238E27FC236}">
                <a16:creationId xmlns:a16="http://schemas.microsoft.com/office/drawing/2014/main" id="{7E3781FD-93A4-126C-EAC4-A704A0DAED1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15" imgH="416" progId="TCLayout.ActiveDocument.1">
                  <p:embed/>
                </p:oleObj>
              </mc:Choice>
              <mc:Fallback>
                <p:oleObj name="think-cellスライド" r:id="rId4" imgW="415" imgH="416" progId="TCLayout.ActiveDocument.1">
                  <p:embed/>
                  <p:pic>
                    <p:nvPicPr>
                      <p:cNvPr id="18" name="think-cell data - do not delete" hidden="1">
                        <a:extLst>
                          <a:ext uri="{FF2B5EF4-FFF2-40B4-BE49-F238E27FC236}">
                            <a16:creationId xmlns:a16="http://schemas.microsoft.com/office/drawing/2014/main" id="{7E3781FD-93A4-126C-EAC4-A704A0DAED1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a:extLst>
              <a:ext uri="{FF2B5EF4-FFF2-40B4-BE49-F238E27FC236}">
                <a16:creationId xmlns:a16="http://schemas.microsoft.com/office/drawing/2014/main" id="{EB9CA68D-FC06-4303-48DF-139660C2F078}"/>
              </a:ext>
            </a:extLst>
          </p:cNvPr>
          <p:cNvSpPr>
            <a:spLocks noGrp="1"/>
          </p:cNvSpPr>
          <p:nvPr>
            <p:ph type="title"/>
          </p:nvPr>
        </p:nvSpPr>
        <p:spPr/>
        <p:txBody>
          <a:bodyPr vert="horz"/>
          <a:lstStyle/>
          <a:p>
            <a:r>
              <a:rPr lang="ja-JP" noProof="0" dirty="0"/>
              <a:t>SBTiの運営体制</a:t>
            </a:r>
            <a:endParaRPr kumimoji="1" lang="ja-JP" sz="2000" noProof="0" dirty="0"/>
          </a:p>
        </p:txBody>
      </p:sp>
      <p:sp>
        <p:nvSpPr>
          <p:cNvPr id="3" name="コンテンツ プレースホルダー 2">
            <a:extLst>
              <a:ext uri="{FF2B5EF4-FFF2-40B4-BE49-F238E27FC236}">
                <a16:creationId xmlns:a16="http://schemas.microsoft.com/office/drawing/2014/main" id="{B6DCEB04-A902-BEFF-9C4E-884A84C02ED0}"/>
              </a:ext>
            </a:extLst>
          </p:cNvPr>
          <p:cNvSpPr>
            <a:spLocks noGrp="1"/>
          </p:cNvSpPr>
          <p:nvPr>
            <p:ph sz="quarter" idx="12"/>
          </p:nvPr>
        </p:nvSpPr>
        <p:spPr>
          <a:xfrm>
            <a:off x="161925" y="1110921"/>
            <a:ext cx="10367963" cy="1789103"/>
          </a:xfrm>
        </p:spPr>
        <p:txBody>
          <a:bodyPr/>
          <a:lstStyle/>
          <a:p>
            <a:r>
              <a:rPr lang="ja-JP" sz="1800" noProof="0" dirty="0"/>
              <a:t>SBTi（Science Based Targets initiative）は、企業が科学的根拠に基づいた温室効果ガス</a:t>
            </a:r>
            <a:r>
              <a:rPr lang="ja-JP" noProof="0" dirty="0"/>
              <a:t>排出</a:t>
            </a:r>
            <a:r>
              <a:rPr lang="ja-JP" sz="1800" noProof="0" dirty="0"/>
              <a:t>削減目標を設定するための基準、ツール、及びガイダンスを策定する国際的な枠組み</a:t>
            </a:r>
            <a:r>
              <a:rPr lang="ja-JP" baseline="30000" noProof="0" dirty="0"/>
              <a:t>※1</a:t>
            </a:r>
            <a:r>
              <a:rPr lang="ja-JP" altLang="en-US" noProof="0" dirty="0"/>
              <a:t>。</a:t>
            </a:r>
            <a:endParaRPr lang="ja-JP" sz="1800" noProof="0" dirty="0"/>
          </a:p>
          <a:p>
            <a:r>
              <a:rPr lang="ja-JP" noProof="0" dirty="0"/>
              <a:t>CDP、国連グローバル・コンパクト、We Mean Business Coalition、世界資源研究所（WRI）、及び世界自然保護基金（WWF）の5組織</a:t>
            </a:r>
            <a:r>
              <a:rPr lang="ja-JP" altLang="en-US" noProof="0" dirty="0"/>
              <a:t>にて</a:t>
            </a:r>
            <a:r>
              <a:rPr lang="ja-JP" noProof="0" dirty="0"/>
              <a:t>共同設立された後、2023年6月に法人化され、イングランド及びウェールズの</a:t>
            </a:r>
            <a:r>
              <a:rPr lang="ja-JP" altLang="en-US" dirty="0"/>
              <a:t>慈善</a:t>
            </a:r>
            <a:r>
              <a:rPr lang="ja-JP" noProof="0" dirty="0"/>
              <a:t>団体として登録されている</a:t>
            </a:r>
            <a:r>
              <a:rPr lang="ja-JP" altLang="en-US" noProof="0" dirty="0"/>
              <a:t>。</a:t>
            </a:r>
            <a:endParaRPr lang="ja-JP" sz="1800" noProof="0" dirty="0"/>
          </a:p>
        </p:txBody>
      </p:sp>
      <p:sp>
        <p:nvSpPr>
          <p:cNvPr id="6" name="テキスト ボックス 5">
            <a:extLst>
              <a:ext uri="{FF2B5EF4-FFF2-40B4-BE49-F238E27FC236}">
                <a16:creationId xmlns:a16="http://schemas.microsoft.com/office/drawing/2014/main" id="{D07D92B6-DBE7-1DD2-7579-D1F6186E61BE}"/>
              </a:ext>
            </a:extLst>
          </p:cNvPr>
          <p:cNvSpPr txBox="1"/>
          <p:nvPr/>
        </p:nvSpPr>
        <p:spPr>
          <a:xfrm>
            <a:off x="161925" y="7009131"/>
            <a:ext cx="10034261" cy="553998"/>
          </a:xfrm>
          <a:prstGeom prst="rect">
            <a:avLst/>
          </a:prstGeom>
          <a:noFill/>
        </p:spPr>
        <p:txBody>
          <a:bodyPr wrap="square" rtlCol="0">
            <a:spAutoFit/>
          </a:bodyPr>
          <a:lstStyle/>
          <a:p>
            <a:r>
              <a:rPr lang="ja-JP" sz="1000" noProof="0" dirty="0"/>
              <a:t>※1 SBTは</a:t>
            </a:r>
            <a:r>
              <a:rPr lang="ja-JP" altLang="en-US" sz="1000" dirty="0"/>
              <a:t>、</a:t>
            </a:r>
            <a:r>
              <a:rPr lang="ja-JP" altLang="ja-JP" sz="1000" dirty="0">
                <a:solidFill>
                  <a:sysClr val="windowText" lastClr="000000"/>
                </a:solidFill>
              </a:rPr>
              <a:t>パリ協定が求める基準（気温上昇を産業革命以前に比べて2℃より十分低く保つとともに、1.5℃に抑える努力をする）と整合した、</a:t>
            </a:r>
            <a:r>
              <a:rPr lang="ja-JP" altLang="ja-JP" sz="1000" dirty="0"/>
              <a:t>企業が設定する温室効果ガス排出削減目標のこと</a:t>
            </a:r>
          </a:p>
          <a:p>
            <a:r>
              <a:rPr lang="ja-JP" sz="1000" noProof="0" dirty="0"/>
              <a:t>※2 妥当性確認プロセスを導く規則、原則、および基準が含まれる</a:t>
            </a:r>
          </a:p>
          <a:p>
            <a:r>
              <a:rPr lang="ja-JP" sz="1000" noProof="0" dirty="0"/>
              <a:t>※ </a:t>
            </a:r>
            <a:r>
              <a:rPr lang="ja-JP" sz="1000" noProof="0" dirty="0">
                <a:hlinkClick r:id="rId6">
                  <a:extLst>
                    <a:ext uri="{A12FA001-AC4F-418D-AE19-62706E023703}">
                      <ahyp:hlinkClr xmlns:ahyp="http://schemas.microsoft.com/office/drawing/2018/hyperlinkcolor" val="tx"/>
                    </a:ext>
                  </a:extLst>
                </a:hlinkClick>
              </a:rPr>
              <a:t>SBTi SERVICES</a:t>
            </a:r>
            <a:r>
              <a:rPr lang="ja-JP" sz="1000" noProof="0" dirty="0"/>
              <a:t>ホームページ、</a:t>
            </a:r>
            <a:r>
              <a:rPr lang="ja-JP" sz="1000" noProof="0" dirty="0">
                <a:hlinkClick r:id="rId7">
                  <a:extLst>
                    <a:ext uri="{A12FA001-AC4F-418D-AE19-62706E023703}">
                      <ahyp:hlinkClr xmlns:ahyp="http://schemas.microsoft.com/office/drawing/2018/hyperlinkcolor" val="tx"/>
                    </a:ext>
                  </a:extLst>
                </a:hlinkClick>
              </a:rPr>
              <a:t>SBTi</a:t>
            </a:r>
            <a:r>
              <a:rPr lang="ja-JP" sz="1000" noProof="0" dirty="0"/>
              <a:t>ホームページ</a:t>
            </a:r>
            <a:endParaRPr kumimoji="1" lang="ja-JP" sz="1000" noProof="0" dirty="0"/>
          </a:p>
        </p:txBody>
      </p:sp>
      <p:sp>
        <p:nvSpPr>
          <p:cNvPr id="4" name="四角形: 角を丸くする 3">
            <a:extLst>
              <a:ext uri="{FF2B5EF4-FFF2-40B4-BE49-F238E27FC236}">
                <a16:creationId xmlns:a16="http://schemas.microsoft.com/office/drawing/2014/main" id="{48CF3328-9AC2-60AB-092D-B53BEA9C0B68}"/>
              </a:ext>
            </a:extLst>
          </p:cNvPr>
          <p:cNvSpPr/>
          <p:nvPr/>
        </p:nvSpPr>
        <p:spPr>
          <a:xfrm>
            <a:off x="572276" y="3509058"/>
            <a:ext cx="9547257" cy="3009729"/>
          </a:xfrm>
          <a:prstGeom prst="roundRect">
            <a:avLst>
              <a:gd name="adj" fmla="val 0"/>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0" name="四角形: 角を丸くする 9">
            <a:extLst>
              <a:ext uri="{FF2B5EF4-FFF2-40B4-BE49-F238E27FC236}">
                <a16:creationId xmlns:a16="http://schemas.microsoft.com/office/drawing/2014/main" id="{0FC8362B-3325-FBFE-46AB-78BC11C20989}"/>
              </a:ext>
            </a:extLst>
          </p:cNvPr>
          <p:cNvSpPr/>
          <p:nvPr/>
        </p:nvSpPr>
        <p:spPr>
          <a:xfrm>
            <a:off x="572277" y="2997458"/>
            <a:ext cx="9547258" cy="511600"/>
          </a:xfrm>
          <a:prstGeom prst="roundRect">
            <a:avLst>
              <a:gd name="adj" fmla="val 0"/>
            </a:avLst>
          </a:prstGeom>
          <a:solidFill>
            <a:schemeClr val="accent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b="1" noProof="0" dirty="0">
                <a:solidFill>
                  <a:schemeClr val="bg1"/>
                </a:solidFill>
                <a:latin typeface="Meiryo UI" panose="020B0604030504040204" pitchFamily="50" charset="-128"/>
                <a:ea typeface="Meiryo UI" panose="020B0604030504040204" pitchFamily="50" charset="-128"/>
              </a:rPr>
              <a:t>SBT</a:t>
            </a:r>
            <a:r>
              <a:rPr lang="ja-JP" b="1" noProof="0" dirty="0">
                <a:solidFill>
                  <a:schemeClr val="bg1"/>
                </a:solidFill>
                <a:latin typeface="Meiryo UI" panose="020B0604030504040204" pitchFamily="50" charset="-128"/>
                <a:ea typeface="Meiryo UI" panose="020B0604030504040204" pitchFamily="50" charset="-128"/>
              </a:rPr>
              <a:t>i（親会社）</a:t>
            </a:r>
          </a:p>
          <a:p>
            <a:pPr algn="ctr"/>
            <a:r>
              <a:rPr lang="ja-JP" sz="1400" noProof="0" dirty="0"/>
              <a:t>企業等が科学に基づいた気候変動対策を講じられるようにする</a:t>
            </a:r>
            <a:r>
              <a:rPr lang="ja-JP" sz="1400" b="1" noProof="0" dirty="0"/>
              <a:t>基準・ツール・ガイダンスを開発</a:t>
            </a:r>
          </a:p>
        </p:txBody>
      </p:sp>
      <p:sp>
        <p:nvSpPr>
          <p:cNvPr id="11" name="四角形: 角を丸くする 10">
            <a:extLst>
              <a:ext uri="{FF2B5EF4-FFF2-40B4-BE49-F238E27FC236}">
                <a16:creationId xmlns:a16="http://schemas.microsoft.com/office/drawing/2014/main" id="{938B7D0E-D6F9-2C3F-E40B-98C19BC2E908}"/>
              </a:ext>
            </a:extLst>
          </p:cNvPr>
          <p:cNvSpPr/>
          <p:nvPr/>
        </p:nvSpPr>
        <p:spPr>
          <a:xfrm>
            <a:off x="2556387" y="5104103"/>
            <a:ext cx="7443019" cy="1344651"/>
          </a:xfrm>
          <a:prstGeom prst="roundRect">
            <a:avLst>
              <a:gd name="adj" fmla="val 0"/>
            </a:avLst>
          </a:prstGeom>
          <a:solidFill>
            <a:schemeClr val="accent3">
              <a:lumMod val="20000"/>
              <a:lumOff val="8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t"/>
          <a:lstStyle/>
          <a:p>
            <a:pPr marL="285750" indent="-285750">
              <a:buFont typeface="Arial" panose="020B0604020202020204" pitchFamily="34" charset="0"/>
              <a:buChar char="•"/>
            </a:pPr>
            <a:endParaRPr kumimoji="1" lang="ja-JP" sz="1600" noProof="0" dirty="0">
              <a:solidFill>
                <a:schemeClr val="tx1"/>
              </a:solidFill>
              <a:latin typeface="Meiryo UI" panose="020B0604030504040204" pitchFamily="50" charset="-128"/>
              <a:ea typeface="Meiryo UI" panose="020B0604030504040204" pitchFamily="50" charset="-128"/>
            </a:endParaRPr>
          </a:p>
        </p:txBody>
      </p:sp>
      <p:sp>
        <p:nvSpPr>
          <p:cNvPr id="12" name="四角形: 角を丸くする 11">
            <a:extLst>
              <a:ext uri="{FF2B5EF4-FFF2-40B4-BE49-F238E27FC236}">
                <a16:creationId xmlns:a16="http://schemas.microsoft.com/office/drawing/2014/main" id="{C7D180AA-63E8-DE97-4085-519693562C75}"/>
              </a:ext>
            </a:extLst>
          </p:cNvPr>
          <p:cNvSpPr/>
          <p:nvPr/>
        </p:nvSpPr>
        <p:spPr>
          <a:xfrm>
            <a:off x="2556387" y="4629081"/>
            <a:ext cx="7443019" cy="475022"/>
          </a:xfrm>
          <a:prstGeom prst="roundRect">
            <a:avLst>
              <a:gd name="adj" fmla="val 0"/>
            </a:avLst>
          </a:prstGeom>
          <a:solidFill>
            <a:schemeClr val="accent3">
              <a:lumMod val="60000"/>
              <a:lumOff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b="1" noProof="0" dirty="0">
                <a:solidFill>
                  <a:schemeClr val="tx1"/>
                </a:solidFill>
                <a:latin typeface="Meiryo UI" panose="020B0604030504040204" pitchFamily="50" charset="-128"/>
                <a:ea typeface="Meiryo UI" panose="020B0604030504040204" pitchFamily="50" charset="-128"/>
              </a:rPr>
              <a:t>SBTi Services（</a:t>
            </a:r>
            <a:r>
              <a:rPr kumimoji="1" lang="ja-JP" altLang="en-US" b="1" noProof="0" dirty="0">
                <a:solidFill>
                  <a:schemeClr val="tx1"/>
                </a:solidFill>
                <a:latin typeface="Meiryo UI" panose="020B0604030504040204" pitchFamily="50" charset="-128"/>
                <a:ea typeface="Meiryo UI" panose="020B0604030504040204" pitchFamily="50" charset="-128"/>
              </a:rPr>
              <a:t>完全</a:t>
            </a:r>
            <a:r>
              <a:rPr kumimoji="1" lang="ja-JP" b="1" noProof="0" dirty="0">
                <a:solidFill>
                  <a:schemeClr val="tx1"/>
                </a:solidFill>
                <a:latin typeface="Meiryo UI" panose="020B0604030504040204" pitchFamily="50" charset="-128"/>
                <a:ea typeface="Meiryo UI" panose="020B0604030504040204" pitchFamily="50" charset="-128"/>
              </a:rPr>
              <a:t>子会社）</a:t>
            </a:r>
          </a:p>
          <a:p>
            <a:pPr algn="ctr"/>
            <a:r>
              <a:rPr lang="ja-JP" sz="1400" noProof="0" dirty="0">
                <a:solidFill>
                  <a:schemeClr val="tx1"/>
                </a:solidFill>
              </a:rPr>
              <a:t>企業等がSBTiの基準およびツールを適用するための</a:t>
            </a:r>
            <a:r>
              <a:rPr lang="ja-JP" sz="1400" b="1" noProof="0" dirty="0">
                <a:solidFill>
                  <a:schemeClr val="tx1"/>
                </a:solidFill>
              </a:rPr>
              <a:t>目標妥当性確認サービスを運営</a:t>
            </a:r>
            <a:endParaRPr lang="ja-JP" sz="1400" b="1" noProof="0" dirty="0">
              <a:solidFill>
                <a:schemeClr val="tx1"/>
              </a:solidFill>
              <a:latin typeface="Meiryo UI" panose="020B0604030504040204" pitchFamily="50" charset="-128"/>
              <a:ea typeface="Meiryo UI" panose="020B0604030504040204" pitchFamily="50" charset="-128"/>
            </a:endParaRPr>
          </a:p>
        </p:txBody>
      </p:sp>
      <p:sp>
        <p:nvSpPr>
          <p:cNvPr id="17" name="正方形/長方形 16">
            <a:extLst>
              <a:ext uri="{FF2B5EF4-FFF2-40B4-BE49-F238E27FC236}">
                <a16:creationId xmlns:a16="http://schemas.microsoft.com/office/drawing/2014/main" id="{59CA36FC-C562-D33B-582C-06BB2CAE54B0}"/>
              </a:ext>
            </a:extLst>
          </p:cNvPr>
          <p:cNvSpPr/>
          <p:nvPr/>
        </p:nvSpPr>
        <p:spPr>
          <a:xfrm>
            <a:off x="1099243" y="3656281"/>
            <a:ext cx="2764834" cy="89097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sz="1600" b="1" noProof="0" dirty="0">
                <a:solidFill>
                  <a:schemeClr val="tx1"/>
                </a:solidFill>
                <a:latin typeface="Meiryo UI" panose="020B0604030504040204" pitchFamily="50" charset="-128"/>
                <a:ea typeface="Meiryo UI" panose="020B0604030504040204" pitchFamily="50" charset="-128"/>
              </a:rPr>
              <a:t>理事会</a:t>
            </a:r>
          </a:p>
          <a:p>
            <a:pPr algn="ctr"/>
            <a:r>
              <a:rPr lang="ja-JP" sz="1400" noProof="0" dirty="0">
                <a:solidFill>
                  <a:schemeClr val="tx1"/>
                </a:solidFill>
              </a:rPr>
              <a:t>組織全体のガバナンスに最終責任を負う</a:t>
            </a:r>
            <a:endParaRPr kumimoji="1" lang="ja-JP" sz="1400" noProof="0" dirty="0">
              <a:solidFill>
                <a:schemeClr val="tx1"/>
              </a:solidFill>
              <a:latin typeface="Meiryo UI" panose="020B0604030504040204" pitchFamily="50" charset="-128"/>
              <a:ea typeface="Meiryo UI" panose="020B0604030504040204" pitchFamily="50" charset="-128"/>
            </a:endParaRPr>
          </a:p>
        </p:txBody>
      </p:sp>
      <p:sp>
        <p:nvSpPr>
          <p:cNvPr id="19" name="正方形/長方形 18">
            <a:extLst>
              <a:ext uri="{FF2B5EF4-FFF2-40B4-BE49-F238E27FC236}">
                <a16:creationId xmlns:a16="http://schemas.microsoft.com/office/drawing/2014/main" id="{B73F169E-8819-6077-29B9-A2E4E93FB269}"/>
              </a:ext>
            </a:extLst>
          </p:cNvPr>
          <p:cNvSpPr/>
          <p:nvPr/>
        </p:nvSpPr>
        <p:spPr>
          <a:xfrm>
            <a:off x="4166908" y="3650699"/>
            <a:ext cx="2764834" cy="8871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ja-JP" sz="1600" b="1" noProof="0" dirty="0">
                <a:solidFill>
                  <a:schemeClr val="tx1"/>
                </a:solidFill>
                <a:latin typeface="Meiryo UI" panose="020B0604030504040204" pitchFamily="50" charset="-128"/>
                <a:ea typeface="Meiryo UI" panose="020B0604030504040204" pitchFamily="50" charset="-128"/>
              </a:rPr>
              <a:t>経営執行チーム</a:t>
            </a:r>
          </a:p>
          <a:p>
            <a:pPr algn="ctr"/>
            <a:r>
              <a:rPr lang="ja-JP" sz="1400" noProof="0" dirty="0">
                <a:solidFill>
                  <a:schemeClr val="tx1"/>
                </a:solidFill>
              </a:rPr>
              <a:t>戦略の実行と日常運営に責任を負う</a:t>
            </a:r>
            <a:endParaRPr lang="ja-JP" sz="1400" noProof="0" dirty="0">
              <a:solidFill>
                <a:schemeClr val="tx1"/>
              </a:solidFill>
              <a:latin typeface="Meiryo UI" panose="020B0604030504040204" pitchFamily="50" charset="-128"/>
              <a:ea typeface="Meiryo UI" panose="020B0604030504040204" pitchFamily="50" charset="-128"/>
            </a:endParaRPr>
          </a:p>
        </p:txBody>
      </p:sp>
      <p:sp>
        <p:nvSpPr>
          <p:cNvPr id="20" name="正方形/長方形 19">
            <a:extLst>
              <a:ext uri="{FF2B5EF4-FFF2-40B4-BE49-F238E27FC236}">
                <a16:creationId xmlns:a16="http://schemas.microsoft.com/office/drawing/2014/main" id="{33EFF345-ADAE-0246-FA34-34CAA4B593DD}"/>
              </a:ext>
            </a:extLst>
          </p:cNvPr>
          <p:cNvSpPr/>
          <p:nvPr/>
        </p:nvSpPr>
        <p:spPr>
          <a:xfrm>
            <a:off x="7234572" y="3646901"/>
            <a:ext cx="2764834" cy="89097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ja-JP" sz="1600" b="1" noProof="0" dirty="0">
                <a:solidFill>
                  <a:schemeClr val="tx1"/>
                </a:solidFill>
                <a:latin typeface="Meiryo UI" panose="020B0604030504040204" pitchFamily="50" charset="-128"/>
                <a:ea typeface="Meiryo UI" panose="020B0604030504040204" pitchFamily="50" charset="-128"/>
              </a:rPr>
              <a:t>技術評議会（独立機関）</a:t>
            </a:r>
          </a:p>
          <a:p>
            <a:r>
              <a:rPr kumimoji="1" lang="ja-JP" sz="1400" noProof="0" dirty="0">
                <a:solidFill>
                  <a:schemeClr val="tx1"/>
                </a:solidFill>
                <a:latin typeface="Meiryo UI" panose="020B0604030504040204" pitchFamily="50" charset="-128"/>
                <a:ea typeface="Meiryo UI" panose="020B0604030504040204" pitchFamily="50" charset="-128"/>
              </a:rPr>
              <a:t>SBTiの基準および関連する規範的文書を正式採択に先立ち審議・承認する独立機関</a:t>
            </a:r>
          </a:p>
        </p:txBody>
      </p:sp>
      <p:sp>
        <p:nvSpPr>
          <p:cNvPr id="21" name="正方形/長方形 20">
            <a:extLst>
              <a:ext uri="{FF2B5EF4-FFF2-40B4-BE49-F238E27FC236}">
                <a16:creationId xmlns:a16="http://schemas.microsoft.com/office/drawing/2014/main" id="{0E9C7344-1F32-541C-8BA6-0B410DD060AD}"/>
              </a:ext>
            </a:extLst>
          </p:cNvPr>
          <p:cNvSpPr/>
          <p:nvPr/>
        </p:nvSpPr>
        <p:spPr>
          <a:xfrm>
            <a:off x="2744620" y="5195312"/>
            <a:ext cx="3452416" cy="11889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sz="1400" b="1" noProof="0" dirty="0">
                <a:solidFill>
                  <a:schemeClr val="tx1"/>
                </a:solidFill>
                <a:latin typeface="Meiryo UI" panose="020B0604030504040204" pitchFamily="50" charset="-128"/>
                <a:ea typeface="Meiryo UI" panose="020B0604030504040204" pitchFamily="50" charset="-128"/>
              </a:rPr>
              <a:t>取締役会（</a:t>
            </a:r>
            <a:r>
              <a:rPr lang="ja-JP" sz="1400" b="1" noProof="0" dirty="0">
                <a:solidFill>
                  <a:schemeClr val="tx1"/>
                </a:solidFill>
                <a:latin typeface="Meiryo UI" panose="020B0604030504040204" pitchFamily="50" charset="-128"/>
                <a:ea typeface="Meiryo UI" panose="020B0604030504040204" pitchFamily="50" charset="-128"/>
              </a:rPr>
              <a:t>SBTiの理事会が任命</a:t>
            </a:r>
            <a:r>
              <a:rPr kumimoji="1" lang="ja-JP" sz="1400" b="1" noProof="0" dirty="0">
                <a:solidFill>
                  <a:schemeClr val="tx1"/>
                </a:solidFill>
                <a:latin typeface="Meiryo UI" panose="020B0604030504040204" pitchFamily="50" charset="-128"/>
                <a:ea typeface="Meiryo UI" panose="020B0604030504040204" pitchFamily="50" charset="-128"/>
              </a:rPr>
              <a:t>）</a:t>
            </a:r>
            <a:endParaRPr lang="ja-JP" sz="1050" noProof="0" dirty="0">
              <a:solidFill>
                <a:schemeClr val="tx1"/>
              </a:solidFill>
              <a:latin typeface="Meiryo UI" panose="020B0604030504040204" pitchFamily="50" charset="-128"/>
              <a:ea typeface="Meiryo UI" panose="020B0604030504040204" pitchFamily="50" charset="-128"/>
            </a:endParaRPr>
          </a:p>
          <a:p>
            <a:pPr marL="171450" indent="-171450">
              <a:buFont typeface="Arial" panose="020B0604020202020204" pitchFamily="34" charset="0"/>
              <a:buChar char="•"/>
            </a:pPr>
            <a:r>
              <a:rPr lang="ja-JP" sz="1100" noProof="0" dirty="0">
                <a:solidFill>
                  <a:schemeClr val="tx1"/>
                </a:solidFill>
                <a:latin typeface="Meiryo UI" panose="020B0604030504040204" pitchFamily="50" charset="-128"/>
                <a:ea typeface="Meiryo UI" panose="020B0604030504040204" pitchFamily="50" charset="-128"/>
              </a:rPr>
              <a:t>当組織の戦略的方向性・計画策定と、それらとSBTiの掲げる目標・目的との整合を監督</a:t>
            </a:r>
          </a:p>
          <a:p>
            <a:pPr marL="171450" indent="-171450">
              <a:buFont typeface="Arial" panose="020B0604020202020204" pitchFamily="34" charset="0"/>
              <a:buChar char="•"/>
            </a:pPr>
            <a:r>
              <a:rPr lang="ja-JP" sz="1100" noProof="0" dirty="0">
                <a:solidFill>
                  <a:schemeClr val="tx1"/>
                </a:solidFill>
              </a:rPr>
              <a:t>SBTi理事会にリスク・課題・重要な意思決定を情報提供</a:t>
            </a:r>
            <a:endParaRPr kumimoji="1" lang="ja-JP" sz="1100" noProof="0" dirty="0">
              <a:solidFill>
                <a:schemeClr val="tx1"/>
              </a:solidFill>
              <a:latin typeface="Meiryo UI" panose="020B0604030504040204" pitchFamily="50" charset="-128"/>
              <a:ea typeface="Meiryo UI" panose="020B0604030504040204" pitchFamily="50" charset="-128"/>
            </a:endParaRPr>
          </a:p>
        </p:txBody>
      </p:sp>
      <p:sp>
        <p:nvSpPr>
          <p:cNvPr id="23" name="正方形/長方形 22">
            <a:extLst>
              <a:ext uri="{FF2B5EF4-FFF2-40B4-BE49-F238E27FC236}">
                <a16:creationId xmlns:a16="http://schemas.microsoft.com/office/drawing/2014/main" id="{2B75B594-E082-F380-2B19-17AE7E299256}"/>
              </a:ext>
            </a:extLst>
          </p:cNvPr>
          <p:cNvSpPr/>
          <p:nvPr/>
        </p:nvSpPr>
        <p:spPr>
          <a:xfrm>
            <a:off x="6372013" y="5186678"/>
            <a:ext cx="3452416" cy="1197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lang="ja-JP" sz="1400" b="1" noProof="0" dirty="0">
                <a:solidFill>
                  <a:schemeClr val="tx1"/>
                </a:solidFill>
                <a:latin typeface="Meiryo UI" panose="020B0604030504040204" pitchFamily="50" charset="-128"/>
                <a:ea typeface="Meiryo UI" panose="020B0604030504040204" pitchFamily="50" charset="-128"/>
              </a:rPr>
              <a:t>検証評議会（独立機関）</a:t>
            </a:r>
          </a:p>
          <a:p>
            <a:pPr marL="171450" indent="-171450">
              <a:buFont typeface="Arial" panose="020B0604020202020204" pitchFamily="34" charset="0"/>
              <a:buChar char="•"/>
            </a:pPr>
            <a:r>
              <a:rPr lang="ja-JP" altLang="en-US" sz="1100" dirty="0">
                <a:solidFill>
                  <a:schemeClr val="tx1"/>
                </a:solidFill>
              </a:rPr>
              <a:t>目標妥当性確認に関する標準業務手順書（</a:t>
            </a:r>
            <a:r>
              <a:rPr lang="en-US" altLang="ja-JP" sz="1100" dirty="0">
                <a:solidFill>
                  <a:schemeClr val="tx1"/>
                </a:solidFill>
              </a:rPr>
              <a:t>SOP</a:t>
            </a:r>
            <a:r>
              <a:rPr lang="ja-JP" altLang="en-US" sz="1100" dirty="0">
                <a:solidFill>
                  <a:schemeClr val="tx1"/>
                </a:solidFill>
              </a:rPr>
              <a:t>）</a:t>
            </a:r>
            <a:r>
              <a:rPr lang="en-US" altLang="ja-JP" sz="1100" dirty="0">
                <a:solidFill>
                  <a:schemeClr val="tx1"/>
                </a:solidFill>
              </a:rPr>
              <a:t>※2</a:t>
            </a:r>
            <a:r>
              <a:rPr lang="ja-JP" altLang="en-US" sz="1100" dirty="0">
                <a:solidFill>
                  <a:schemeClr val="tx1"/>
                </a:solidFill>
              </a:rPr>
              <a:t>の承認に責任を負う</a:t>
            </a:r>
          </a:p>
          <a:p>
            <a:pPr marL="171450" indent="-171450">
              <a:buFont typeface="Arial" panose="020B0604020202020204" pitchFamily="34" charset="0"/>
              <a:buChar char="•"/>
            </a:pPr>
            <a:r>
              <a:rPr lang="en-US" altLang="ja-JP" sz="1100" dirty="0">
                <a:solidFill>
                  <a:schemeClr val="tx1"/>
                </a:solidFill>
              </a:rPr>
              <a:t>SOP</a:t>
            </a:r>
            <a:r>
              <a:rPr lang="ja-JP" altLang="en-US" sz="1100" dirty="0">
                <a:solidFill>
                  <a:schemeClr val="tx1"/>
                </a:solidFill>
              </a:rPr>
              <a:t>が一貫して適用されること、および妥当性確認の決定が公正・公平で、</a:t>
            </a:r>
            <a:r>
              <a:rPr lang="en-US" altLang="ja-JP" sz="1100" dirty="0">
                <a:solidFill>
                  <a:schemeClr val="tx1"/>
                </a:solidFill>
              </a:rPr>
              <a:t>SBTi</a:t>
            </a:r>
            <a:r>
              <a:rPr lang="ja-JP" altLang="en-US" sz="1100" dirty="0">
                <a:solidFill>
                  <a:schemeClr val="tx1"/>
                </a:solidFill>
              </a:rPr>
              <a:t>の基準に沿ったものであることを確保する</a:t>
            </a:r>
          </a:p>
          <a:p>
            <a:pPr marL="171450" indent="-171450">
              <a:buFont typeface="Arial" panose="020B0604020202020204" pitchFamily="34" charset="0"/>
              <a:buChar char="•"/>
            </a:pPr>
            <a:r>
              <a:rPr lang="ja-JP" altLang="en-US" sz="1100" dirty="0">
                <a:solidFill>
                  <a:schemeClr val="tx1"/>
                </a:solidFill>
              </a:rPr>
              <a:t>最大</a:t>
            </a:r>
            <a:r>
              <a:rPr lang="en-US" altLang="ja-JP" sz="1100" dirty="0">
                <a:solidFill>
                  <a:schemeClr val="tx1"/>
                </a:solidFill>
              </a:rPr>
              <a:t>5</a:t>
            </a:r>
            <a:r>
              <a:rPr lang="ja-JP" altLang="en-US" sz="1100" dirty="0">
                <a:solidFill>
                  <a:schemeClr val="tx1"/>
                </a:solidFill>
              </a:rPr>
              <a:t>名の専門家からなる少人数のグループで構成</a:t>
            </a:r>
          </a:p>
        </p:txBody>
      </p:sp>
      <p:sp>
        <p:nvSpPr>
          <p:cNvPr id="24" name="四角形: 角を丸くする 23">
            <a:extLst>
              <a:ext uri="{FF2B5EF4-FFF2-40B4-BE49-F238E27FC236}">
                <a16:creationId xmlns:a16="http://schemas.microsoft.com/office/drawing/2014/main" id="{E1F7A3B3-DE12-AF78-C052-F2DE1C43C4C6}"/>
              </a:ext>
            </a:extLst>
          </p:cNvPr>
          <p:cNvSpPr/>
          <p:nvPr/>
        </p:nvSpPr>
        <p:spPr>
          <a:xfrm>
            <a:off x="1777528" y="6595640"/>
            <a:ext cx="1223316" cy="446567"/>
          </a:xfrm>
          <a:prstGeom prst="roundRect">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a:r>
              <a:rPr kumimoji="1" lang="ja-JP" sz="1400" noProof="0" dirty="0">
                <a:solidFill>
                  <a:schemeClr val="tx1"/>
                </a:solidFill>
                <a:latin typeface="Meiryo UI" panose="020B0604030504040204" pitchFamily="50" charset="-128"/>
                <a:ea typeface="Meiryo UI" panose="020B0604030504040204" pitchFamily="50" charset="-128"/>
              </a:rPr>
              <a:t>パートナー組織</a:t>
            </a:r>
          </a:p>
        </p:txBody>
      </p:sp>
      <p:cxnSp>
        <p:nvCxnSpPr>
          <p:cNvPr id="30" name="コネクタ: カギ線 29">
            <a:extLst>
              <a:ext uri="{FF2B5EF4-FFF2-40B4-BE49-F238E27FC236}">
                <a16:creationId xmlns:a16="http://schemas.microsoft.com/office/drawing/2014/main" id="{8E672C78-41E8-19F8-E9AF-D049A81AF094}"/>
              </a:ext>
            </a:extLst>
          </p:cNvPr>
          <p:cNvCxnSpPr>
            <a:cxnSpLocks/>
            <a:endCxn id="21" idx="1"/>
          </p:cNvCxnSpPr>
          <p:nvPr/>
        </p:nvCxnSpPr>
        <p:spPr>
          <a:xfrm rot="16200000" flipH="1">
            <a:off x="1734258" y="4779446"/>
            <a:ext cx="1242557" cy="778168"/>
          </a:xfrm>
          <a:prstGeom prst="bentConnector2">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テキスト ボックス 36">
            <a:extLst>
              <a:ext uri="{FF2B5EF4-FFF2-40B4-BE49-F238E27FC236}">
                <a16:creationId xmlns:a16="http://schemas.microsoft.com/office/drawing/2014/main" id="{8F61B49A-F439-D4FE-A73F-8435A50D46DE}"/>
              </a:ext>
            </a:extLst>
          </p:cNvPr>
          <p:cNvSpPr txBox="1"/>
          <p:nvPr/>
        </p:nvSpPr>
        <p:spPr>
          <a:xfrm>
            <a:off x="1966452" y="5394459"/>
            <a:ext cx="646331" cy="369332"/>
          </a:xfrm>
          <a:prstGeom prst="rect">
            <a:avLst/>
          </a:prstGeom>
          <a:noFill/>
        </p:spPr>
        <p:txBody>
          <a:bodyPr wrap="none" rtlCol="0">
            <a:spAutoFit/>
          </a:bodyPr>
          <a:lstStyle/>
          <a:p>
            <a:r>
              <a:rPr kumimoji="1" lang="ja-JP" noProof="0" dirty="0"/>
              <a:t>任命</a:t>
            </a:r>
          </a:p>
        </p:txBody>
      </p:sp>
      <p:sp>
        <p:nvSpPr>
          <p:cNvPr id="38" name="加算記号 37">
            <a:extLst>
              <a:ext uri="{FF2B5EF4-FFF2-40B4-BE49-F238E27FC236}">
                <a16:creationId xmlns:a16="http://schemas.microsoft.com/office/drawing/2014/main" id="{A43834A5-7240-B5BB-7CE1-8E079E76235E}"/>
              </a:ext>
            </a:extLst>
          </p:cNvPr>
          <p:cNvSpPr/>
          <p:nvPr/>
        </p:nvSpPr>
        <p:spPr>
          <a:xfrm>
            <a:off x="1218092" y="6595640"/>
            <a:ext cx="521110" cy="446567"/>
          </a:xfrm>
          <a:prstGeom prst="mathPlus">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kumimoji="1" lang="ja-JP" sz="1600" noProof="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22902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hink-cell data - do not delete" hidden="1">
            <a:extLst>
              <a:ext uri="{FF2B5EF4-FFF2-40B4-BE49-F238E27FC236}">
                <a16:creationId xmlns:a16="http://schemas.microsoft.com/office/drawing/2014/main" id="{1E1F7696-A11D-E6E3-A616-7533844DA13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スライド" r:id="rId4" imgW="415" imgH="416" progId="TCLayout.ActiveDocument.1">
                  <p:embed/>
                </p:oleObj>
              </mc:Choice>
              <mc:Fallback>
                <p:oleObj name="think-cellスライド" r:id="rId4" imgW="415" imgH="416" progId="TCLayout.ActiveDocument.1">
                  <p:embed/>
                  <p:pic>
                    <p:nvPicPr>
                      <p:cNvPr id="18" name="think-cell data - do not delete" hidden="1">
                        <a:extLst>
                          <a:ext uri="{FF2B5EF4-FFF2-40B4-BE49-F238E27FC236}">
                            <a16:creationId xmlns:a16="http://schemas.microsoft.com/office/drawing/2014/main" id="{1E1F7696-A11D-E6E3-A616-7533844DA132}"/>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タイトル 1"/>
          <p:cNvSpPr>
            <a:spLocks noGrp="1"/>
          </p:cNvSpPr>
          <p:nvPr>
            <p:ph type="title"/>
          </p:nvPr>
        </p:nvSpPr>
        <p:spPr/>
        <p:txBody>
          <a:bodyPr vert="horz"/>
          <a:lstStyle/>
          <a:p>
            <a:r>
              <a:rPr lang="ja-JP" noProof="0" dirty="0"/>
              <a:t>（参考）SBTiのパートナー組織</a:t>
            </a:r>
            <a:endParaRPr kumimoji="1" lang="ja-JP" sz="2000" noProof="0" dirty="0"/>
          </a:p>
        </p:txBody>
      </p:sp>
      <p:sp>
        <p:nvSpPr>
          <p:cNvPr id="3" name="コンテンツ プレースホルダー 2"/>
          <p:cNvSpPr>
            <a:spLocks noGrp="1"/>
          </p:cNvSpPr>
          <p:nvPr>
            <p:ph sz="quarter" idx="12"/>
          </p:nvPr>
        </p:nvSpPr>
        <p:spPr>
          <a:xfrm>
            <a:off x="161925" y="1110921"/>
            <a:ext cx="10367963" cy="604163"/>
          </a:xfrm>
        </p:spPr>
        <p:txBody>
          <a:bodyPr/>
          <a:lstStyle/>
          <a:p>
            <a:r>
              <a:rPr lang="ja-JP" sz="1800" noProof="0" dirty="0"/>
              <a:t>SBTiのパートナー組織の概要は以下の通り</a:t>
            </a:r>
            <a:r>
              <a:rPr lang="ja-JP" altLang="en-US" sz="1800" noProof="0" dirty="0"/>
              <a:t>。</a:t>
            </a:r>
            <a:endParaRPr lang="ja-JP" sz="1800" noProof="0" dirty="0"/>
          </a:p>
        </p:txBody>
      </p:sp>
      <p:graphicFrame>
        <p:nvGraphicFramePr>
          <p:cNvPr id="13" name="表 12"/>
          <p:cNvGraphicFramePr>
            <a:graphicFrameLocks noGrp="1"/>
          </p:cNvGraphicFramePr>
          <p:nvPr/>
        </p:nvGraphicFramePr>
        <p:xfrm>
          <a:off x="161925" y="1995076"/>
          <a:ext cx="10367963" cy="4884496"/>
        </p:xfrm>
        <a:graphic>
          <a:graphicData uri="http://schemas.openxmlformats.org/drawingml/2006/table">
            <a:tbl>
              <a:tblPr firstRow="1" bandRow="1"/>
              <a:tblGrid>
                <a:gridCol w="1952090">
                  <a:extLst>
                    <a:ext uri="{9D8B030D-6E8A-4147-A177-3AD203B41FA5}">
                      <a16:colId xmlns:a16="http://schemas.microsoft.com/office/drawing/2014/main" val="20000"/>
                    </a:ext>
                  </a:extLst>
                </a:gridCol>
                <a:gridCol w="8415873">
                  <a:extLst>
                    <a:ext uri="{9D8B030D-6E8A-4147-A177-3AD203B41FA5}">
                      <a16:colId xmlns:a16="http://schemas.microsoft.com/office/drawing/2014/main" val="20001"/>
                    </a:ext>
                  </a:extLst>
                </a:gridCol>
              </a:tblGrid>
              <a:tr h="270117">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600" noProof="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共同運営組織</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sz="1600" noProof="0" dirty="0">
                          <a:solidFill>
                            <a:sysClr val="windowText" lastClr="000000"/>
                          </a:solidFill>
                          <a:latin typeface="Meiryo UI" panose="020B0604030504040204" pitchFamily="50" charset="-128"/>
                          <a:ea typeface="Meiryo UI" panose="020B0604030504040204" pitchFamily="50" charset="-128"/>
                          <a:cs typeface="Meiryo UI" panose="020B0604030504040204" pitchFamily="50" charset="-128"/>
                        </a:rPr>
                        <a:t>概要</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620269">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CDP</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企業の気候変動、水、森林に関する世界最大の情報開示プログラムを運営する英国で設立された国際NGO。</a:t>
                      </a:r>
                    </a:p>
                    <a:p>
                      <a:pPr marL="108000" marR="0" lvl="0" indent="-1080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世界約23,100組織以上の環境データを有するCDPデータは640超の機関投資家のESG投資における基礎データとしての地位を確立（2025年実績）</a:t>
                      </a: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52928">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国連グローバル</a:t>
                      </a:r>
                    </a:p>
                    <a:p>
                      <a:pPr algn="ctr"/>
                      <a:r>
                        <a:rPr kumimoji="1" lang="ja-JP" sz="14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コンパクト（UNGC）</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参加企業・団体に「人権」「労働」「環境」「腐敗防止」の4分野・10原則を支持し、本質的な価値観を容認し、支持し、実行に移すことを求めて</a:t>
                      </a:r>
                      <a:r>
                        <a:rPr kumimoji="1" lang="ja-JP" sz="1200" kern="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いる</a:t>
                      </a: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サステナビリティ・イニシアチブ。</a:t>
                      </a:r>
                    </a:p>
                    <a:p>
                      <a:pPr marL="108000" indent="-108000">
                        <a:buFont typeface="Arial" panose="020B0604020202020204" pitchFamily="34" charset="0"/>
                        <a:buChar char="•"/>
                      </a:pPr>
                      <a:r>
                        <a:rPr kumimoji="1" lang="ja-JP" sz="1200" noProof="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1999年の世界経済フォーラム（ダボス会議）において、当時の国連事務総長Kofi Atta Annanが提唱し、2000年に正式発足。現在23,800の企業・団体が加盟（日本は674の企業・団体が加盟（2026年8月17日時点））。</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775903">
                <a:tc>
                  <a:txBody>
                    <a:bodyPr/>
                    <a:lstStyle/>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We Mean Business</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rtl="0">
                        <a:buFont typeface="Arial" panose="020B0604020202020204" pitchFamily="34" charset="0"/>
                        <a:buChar char="•"/>
                      </a:pPr>
                      <a:r>
                        <a:rPr lang="ja-JP" sz="1200" noProof="0" dirty="0"/>
                        <a:t>気候危機を解決するために協働的な企業のリーダーシップを推進することを目的とし、2030年までに排出量を半減、2050年までにネットゼロ経済へ移行することを目標とする。</a:t>
                      </a:r>
                    </a:p>
                    <a:p>
                      <a:pPr marL="285750" indent="-285750" rtl="0">
                        <a:buFont typeface="Arial" panose="020B0604020202020204" pitchFamily="34" charset="0"/>
                        <a:buChar char="•"/>
                      </a:pPr>
                      <a:r>
                        <a:rPr lang="ja-JP" sz="1200" noProof="0" dirty="0"/>
                        <a:t>企業の気候変動対策において世界的リーダーを代表する7つの非営利団体（BSR、CDP、Ceres、Climate Group、CLG Europe、The B Team、WBCSD）を創設パートナーとする連合体。その他、8つの戦略パートナーや、9つの資金提供パートナー、80以上の実施・ネットワークパートナーとも協働している。</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105336"/>
                  </a:ext>
                </a:extLst>
              </a:tr>
              <a:tr h="775903">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世界資源研究所（WRI）</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気候、エネルギー、食料、森林、水等の自然資源の持続可能性について調査・研究を行う国際的なシンクタンク。</a:t>
                      </a:r>
                    </a:p>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「GHGプロトコル」の共催団体の一つとして、国際的なGHG排出量算定基準の作成などにも取組む。</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952928">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endParaRPr kumimoji="1" lang="ja-JP" sz="1400" noProof="0" dirty="0">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sz="1400" noProof="0" dirty="0">
                          <a:latin typeface="Meiryo UI" panose="020B0604030504040204" pitchFamily="50" charset="-128"/>
                          <a:ea typeface="Meiryo UI" panose="020B0604030504040204" pitchFamily="50" charset="-128"/>
                          <a:cs typeface="Meiryo UI" panose="020B0604030504040204" pitchFamily="50" charset="-128"/>
                        </a:rPr>
                        <a:t>世界自然保護基金（WWF）</a:t>
                      </a:r>
                    </a:p>
                  </a:txBody>
                  <a:tcPr marB="36000" anchor="b">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08000" indent="-108000">
                        <a:buFont typeface="Arial" panose="020B0604020202020204" pitchFamily="34" charset="0"/>
                        <a:buChar char="•"/>
                      </a:pPr>
                      <a:r>
                        <a:rPr kumimoji="1" lang="ja-JP" sz="1200" noProof="0" dirty="0">
                          <a:latin typeface="Meiryo UI" panose="020B0604030504040204" pitchFamily="50" charset="-128"/>
                          <a:ea typeface="Meiryo UI" panose="020B0604030504040204" pitchFamily="50" charset="-128"/>
                          <a:cs typeface="Meiryo UI" panose="020B0604030504040204" pitchFamily="50" charset="-128"/>
                        </a:rPr>
                        <a:t>生物多様性の保全、再生可能な資源利用、環境汚染と浪費的な消費の削減を使命とし、世界約100カ国以上で活動する環境保全団体。</a:t>
                      </a:r>
                    </a:p>
                  </a:txBody>
                  <a:tcPr marB="3600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14" name="object 8">
            <a:extLst>
              <a:ext uri="{FF2B5EF4-FFF2-40B4-BE49-F238E27FC236}">
                <a16:creationId xmlns:a16="http://schemas.microsoft.com/office/drawing/2014/main" id="{F609D152-E330-5165-3E43-A7BE1AD1AF79}"/>
              </a:ext>
            </a:extLst>
          </p:cNvPr>
          <p:cNvSpPr>
            <a:spLocks noChangeAspect="1"/>
          </p:cNvSpPr>
          <p:nvPr/>
        </p:nvSpPr>
        <p:spPr>
          <a:xfrm>
            <a:off x="696937" y="2377909"/>
            <a:ext cx="818308" cy="397463"/>
          </a:xfrm>
          <a:prstGeom prst="rect">
            <a:avLst/>
          </a:prstGeom>
          <a:blipFill>
            <a:blip r:embed="rId6" cstate="email">
              <a:extLst>
                <a:ext uri="{28A0092B-C50C-407E-A947-70E740481C1C}">
                  <a14:useLocalDpi xmlns:a14="http://schemas.microsoft.com/office/drawing/2010/main"/>
                </a:ext>
              </a:extLst>
            </a:blip>
            <a:stretch>
              <a:fillRect/>
            </a:stretch>
          </a:blipFill>
          <a:ln w="38100">
            <a:noFill/>
          </a:ln>
        </p:spPr>
        <p:txBody>
          <a:bodyPr wrap="square" lIns="0" tIns="0" rIns="0" bIns="0" rtlCol="0">
            <a:noAutofit/>
          </a:bodyPr>
          <a:lstStyle/>
          <a:p>
            <a:pPr marL="0" marR="0" lvl="0" indent="0" algn="l" defTabSz="990570" rtl="0" eaLnBrk="1" fontAlgn="auto" latinLnBrk="0" hangingPunct="1">
              <a:lnSpc>
                <a:spcPct val="100000"/>
              </a:lnSpc>
              <a:spcBef>
                <a:spcPts val="0"/>
              </a:spcBef>
              <a:spcAft>
                <a:spcPts val="0"/>
              </a:spcAft>
              <a:buClrTx/>
              <a:buSzTx/>
              <a:buFontTx/>
              <a:buNone/>
              <a:tabLst/>
              <a:defRPr/>
            </a:pPr>
            <a:endParaRPr kumimoji="0" lang="ja-JP" sz="4006" b="0" i="0" u="none" strike="noStrike" kern="1200" cap="none" spc="0" normalizeH="0" baseline="0" noProof="0" dirty="0">
              <a:ln>
                <a:noFill/>
              </a:ln>
              <a:solidFill>
                <a:prstClr val="black"/>
              </a:solidFill>
              <a:effectLst/>
              <a:uLnTx/>
              <a:uFillTx/>
              <a:latin typeface="Calibri"/>
              <a:ea typeface="ＭＳ Ｐゴシック" charset="-128"/>
              <a:cs typeface="+mn-cs"/>
            </a:endParaRPr>
          </a:p>
        </p:txBody>
      </p:sp>
      <p:pic>
        <p:nvPicPr>
          <p:cNvPr id="15" name="Picture 4" descr="http://sustainable-event-alliance.org/wp-content/uploads/2010/06/Global_compact_logo-300x283.jpg">
            <a:extLst>
              <a:ext uri="{FF2B5EF4-FFF2-40B4-BE49-F238E27FC236}">
                <a16:creationId xmlns:a16="http://schemas.microsoft.com/office/drawing/2014/main" id="{373E5BDC-8E4E-DCF6-7977-10223FC222B2}"/>
              </a:ext>
            </a:extLst>
          </p:cNvPr>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3440" y="3026269"/>
            <a:ext cx="570613" cy="538279"/>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6" name="Picture 2" descr="https://upload.wikimedia.org/wikipedia/en/0/0b/World_Resources_Institute_logo.jpg">
            <a:extLst>
              <a:ext uri="{FF2B5EF4-FFF2-40B4-BE49-F238E27FC236}">
                <a16:creationId xmlns:a16="http://schemas.microsoft.com/office/drawing/2014/main" id="{4B5401E2-B08F-3CF7-4823-BF3F0CA653EE}"/>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53842" y="5058389"/>
            <a:ext cx="1104499" cy="383506"/>
          </a:xfrm>
          <a:prstGeom prst="rect">
            <a:avLst/>
          </a:prstGeom>
          <a:noFill/>
          <a:ln w="38100">
            <a:noFill/>
          </a:ln>
          <a:extLst>
            <a:ext uri="{909E8E84-426E-40DD-AFC4-6F175D3DCCD1}">
              <a14:hiddenFill xmlns:a14="http://schemas.microsoft.com/office/drawing/2010/main">
                <a:solidFill>
                  <a:srgbClr val="FFFFFF"/>
                </a:solidFill>
              </a14:hiddenFill>
            </a:ext>
          </a:extLst>
        </p:spPr>
      </p:pic>
      <p:pic>
        <p:nvPicPr>
          <p:cNvPr id="1026" name="Picture 2" descr="WWF Japan | Minato-ku Tokyo">
            <a:extLst>
              <a:ext uri="{FF2B5EF4-FFF2-40B4-BE49-F238E27FC236}">
                <a16:creationId xmlns:a16="http://schemas.microsoft.com/office/drawing/2014/main" id="{AB6927A1-9D5F-852A-5C2A-34F0DB00552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93866" y="5953684"/>
            <a:ext cx="374496" cy="420425"/>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6AD01C77-7B93-29B9-B421-1B38A9AE3530}"/>
              </a:ext>
            </a:extLst>
          </p:cNvPr>
          <p:cNvSpPr txBox="1"/>
          <p:nvPr/>
        </p:nvSpPr>
        <p:spPr>
          <a:xfrm>
            <a:off x="161925" y="7159565"/>
            <a:ext cx="10034261" cy="246221"/>
          </a:xfrm>
          <a:prstGeom prst="rect">
            <a:avLst/>
          </a:prstGeom>
          <a:noFill/>
        </p:spPr>
        <p:txBody>
          <a:bodyPr wrap="square" rtlCol="0">
            <a:spAutoFit/>
          </a:bodyPr>
          <a:lstStyle/>
          <a:p>
            <a:r>
              <a:rPr lang="ja-JP" sz="1000" noProof="0" dirty="0"/>
              <a:t>※ SBT（Science Based Targets）は科学的根拠に基づいた温室効果ガス削減目標そのものを指す</a:t>
            </a:r>
            <a:endParaRPr kumimoji="1" lang="ja-JP" sz="1000" noProof="0" dirty="0"/>
          </a:p>
        </p:txBody>
      </p:sp>
      <p:pic>
        <p:nvPicPr>
          <p:cNvPr id="7" name="図 6">
            <a:extLst>
              <a:ext uri="{FF2B5EF4-FFF2-40B4-BE49-F238E27FC236}">
                <a16:creationId xmlns:a16="http://schemas.microsoft.com/office/drawing/2014/main" id="{E074B5F4-041B-1FE2-CB49-C9E12CDD9C23}"/>
              </a:ext>
            </a:extLst>
          </p:cNvPr>
          <p:cNvPicPr>
            <a:picLocks noChangeAspect="1"/>
          </p:cNvPicPr>
          <p:nvPr/>
        </p:nvPicPr>
        <p:blipFill>
          <a:blip r:embed="rId10"/>
          <a:stretch>
            <a:fillRect/>
          </a:stretch>
        </p:blipFill>
        <p:spPr>
          <a:xfrm>
            <a:off x="553842" y="4182081"/>
            <a:ext cx="1104499" cy="427176"/>
          </a:xfrm>
          <a:prstGeom prst="rect">
            <a:avLst/>
          </a:prstGeom>
        </p:spPr>
      </p:pic>
    </p:spTree>
    <p:extLst>
      <p:ext uri="{BB962C8B-B14F-4D97-AF65-F5344CB8AC3E}">
        <p14:creationId xmlns:p14="http://schemas.microsoft.com/office/powerpoint/2010/main" val="3228009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SBT</a:t>
            </a:r>
            <a:r>
              <a:rPr lang="ja-JP" altLang="en-US" dirty="0"/>
              <a:t>に取組むメリット</a:t>
            </a:r>
            <a:endParaRPr kumimoji="1" lang="ja-JP" altLang="en-US" dirty="0"/>
          </a:p>
        </p:txBody>
      </p:sp>
      <p:sp>
        <p:nvSpPr>
          <p:cNvPr id="3" name="コンテンツ プレースホルダー 2"/>
          <p:cNvSpPr>
            <a:spLocks noGrp="1"/>
          </p:cNvSpPr>
          <p:nvPr>
            <p:ph sz="quarter" idx="12"/>
          </p:nvPr>
        </p:nvSpPr>
        <p:spPr>
          <a:xfrm>
            <a:off x="161925" y="1110920"/>
            <a:ext cx="10367963" cy="942717"/>
          </a:xfrm>
        </p:spPr>
        <p:txBody>
          <a:bodyPr/>
          <a:lstStyle/>
          <a:p>
            <a:r>
              <a:rPr lang="en-US" altLang="ja-JP" dirty="0"/>
              <a:t>SBT</a:t>
            </a:r>
            <a:r>
              <a:rPr lang="ja-JP" altLang="en-US" dirty="0"/>
              <a:t>はパリ協定に整合する持続可能な企業であることを、ステークホルダーに対して分かり易く</a:t>
            </a:r>
            <a:br>
              <a:rPr lang="en-US" altLang="ja-JP" dirty="0"/>
            </a:br>
            <a:r>
              <a:rPr lang="ja-JP" altLang="en-US" dirty="0"/>
              <a:t>アピールできる</a:t>
            </a:r>
            <a:endParaRPr lang="en-US" altLang="ja-JP" dirty="0"/>
          </a:p>
        </p:txBody>
      </p:sp>
      <p:graphicFrame>
        <p:nvGraphicFramePr>
          <p:cNvPr id="5" name="表 4"/>
          <p:cNvGraphicFramePr>
            <a:graphicFrameLocks noGrp="1"/>
          </p:cNvGraphicFramePr>
          <p:nvPr/>
        </p:nvGraphicFramePr>
        <p:xfrm>
          <a:off x="530332" y="2159787"/>
          <a:ext cx="9649073" cy="5242560"/>
        </p:xfrm>
        <a:graphic>
          <a:graphicData uri="http://schemas.openxmlformats.org/drawingml/2006/table">
            <a:tbl>
              <a:tblPr firstCol="1" bandCol="1"/>
              <a:tblGrid>
                <a:gridCol w="1669072">
                  <a:extLst>
                    <a:ext uri="{9D8B030D-6E8A-4147-A177-3AD203B41FA5}">
                      <a16:colId xmlns:a16="http://schemas.microsoft.com/office/drawing/2014/main" val="20000"/>
                    </a:ext>
                  </a:extLst>
                </a:gridCol>
                <a:gridCol w="7980001">
                  <a:extLst>
                    <a:ext uri="{9D8B030D-6E8A-4147-A177-3AD203B41FA5}">
                      <a16:colId xmlns:a16="http://schemas.microsoft.com/office/drawing/2014/main" val="20001"/>
                    </a:ext>
                  </a:extLst>
                </a:gridCol>
              </a:tblGrid>
              <a:tr h="1050810">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altLang="en-US" sz="2000" b="1" dirty="0"/>
                        <a:t>投資家</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1" lang="ja-JP" altLang="en-US" sz="2000" kern="1200" dirty="0">
                          <a:solidFill>
                            <a:schemeClr val="tx1"/>
                          </a:solidFill>
                          <a:latin typeface="+mj-ea"/>
                          <a:ea typeface="+mn-ea"/>
                          <a:cs typeface="Segoe UI" panose="020B0502040204020203" pitchFamily="34" charset="0"/>
                        </a:rPr>
                        <a:t>年金基金等の機関投資家は、中長期的なリターンを得るために企業の持続可能性を評価する</a:t>
                      </a:r>
                    </a:p>
                    <a:p>
                      <a:pPr marL="541338" marR="0" lvl="0" indent="-342900"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Ø"/>
                        <a:tabLst/>
                        <a:defRPr/>
                      </a:pPr>
                      <a:r>
                        <a:rPr kumimoji="1" lang="en-US" altLang="ja-JP" sz="2000" b="0" kern="1200" dirty="0">
                          <a:solidFill>
                            <a:srgbClr val="FF0000"/>
                          </a:solidFill>
                          <a:latin typeface="+mj-ea"/>
                          <a:ea typeface="+mn-ea"/>
                          <a:cs typeface="Segoe UI" panose="020B0502040204020203" pitchFamily="34" charset="0"/>
                        </a:rPr>
                        <a:t>SBT</a:t>
                      </a:r>
                      <a:r>
                        <a:rPr kumimoji="1" lang="ja-JP" altLang="en-US" sz="2000" b="0" kern="1200" dirty="0">
                          <a:solidFill>
                            <a:srgbClr val="FF0000"/>
                          </a:solidFill>
                          <a:latin typeface="+mj-ea"/>
                          <a:ea typeface="+mn-ea"/>
                          <a:cs typeface="Segoe UI" panose="020B0502040204020203" pitchFamily="34" charset="0"/>
                        </a:rPr>
                        <a:t>設定は持続可能性をアピールでき、</a:t>
                      </a:r>
                      <a:r>
                        <a:rPr kumimoji="1" lang="en-US" altLang="ja-JP" sz="2000" b="0" kern="1200" dirty="0">
                          <a:solidFill>
                            <a:srgbClr val="FF0000"/>
                          </a:solidFill>
                          <a:latin typeface="+mj-ea"/>
                          <a:ea typeface="+mn-ea"/>
                          <a:cs typeface="Segoe UI" panose="020B0502040204020203" pitchFamily="34" charset="0"/>
                        </a:rPr>
                        <a:t>CDP</a:t>
                      </a:r>
                      <a:r>
                        <a:rPr kumimoji="1" lang="ja-JP" altLang="en-US" sz="2000" b="0" kern="1200" dirty="0">
                          <a:solidFill>
                            <a:srgbClr val="FF0000"/>
                          </a:solidFill>
                          <a:latin typeface="+mj-ea"/>
                          <a:ea typeface="+mn-ea"/>
                          <a:cs typeface="Segoe UI" panose="020B0502040204020203" pitchFamily="34" charset="0"/>
                        </a:rPr>
                        <a:t>の採点等において評価されるため、投資家からの</a:t>
                      </a:r>
                      <a:r>
                        <a:rPr kumimoji="1" lang="en-US" altLang="ja-JP" sz="2000" b="0" kern="1200" dirty="0">
                          <a:solidFill>
                            <a:srgbClr val="FF0000"/>
                          </a:solidFill>
                          <a:latin typeface="+mj-ea"/>
                          <a:ea typeface="+mn-ea"/>
                          <a:cs typeface="Segoe UI" panose="020B0502040204020203" pitchFamily="34" charset="0"/>
                        </a:rPr>
                        <a:t>ESG</a:t>
                      </a:r>
                      <a:r>
                        <a:rPr kumimoji="1" lang="ja-JP" altLang="en-US" sz="2000" b="0" kern="1200" dirty="0">
                          <a:solidFill>
                            <a:srgbClr val="FF0000"/>
                          </a:solidFill>
                          <a:latin typeface="+mj-ea"/>
                          <a:ea typeface="+mn-ea"/>
                          <a:cs typeface="Segoe UI" panose="020B0502040204020203" pitchFamily="34" charset="0"/>
                        </a:rPr>
                        <a:t>投資の呼び込みに役立つ</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050810">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altLang="en-US" sz="2000" b="1" dirty="0"/>
                        <a:t>顧客</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1587"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kumimoji="1" lang="ja-JP" altLang="en-US" sz="2000" kern="1200" dirty="0">
                          <a:solidFill>
                            <a:schemeClr val="tx1"/>
                          </a:solidFill>
                          <a:latin typeface="+mj-ea"/>
                          <a:ea typeface="+mn-ea"/>
                          <a:cs typeface="Segoe UI" panose="020B0502040204020203" pitchFamily="34" charset="0"/>
                        </a:rPr>
                        <a:t>調達元へのリスク意識が高い</a:t>
                      </a:r>
                      <a:r>
                        <a:rPr kumimoji="1" lang="ja-JP" altLang="en-US" sz="2000" kern="1200">
                          <a:solidFill>
                            <a:schemeClr val="tx1"/>
                          </a:solidFill>
                          <a:latin typeface="+mj-ea"/>
                          <a:ea typeface="+mn-ea"/>
                          <a:cs typeface="Segoe UI" panose="020B0502040204020203" pitchFamily="34" charset="0"/>
                        </a:rPr>
                        <a:t>顧客は、サプライヤー</a:t>
                      </a:r>
                      <a:r>
                        <a:rPr kumimoji="1" lang="ja-JP" altLang="en-US" sz="2000" kern="1200" dirty="0">
                          <a:solidFill>
                            <a:schemeClr val="tx1"/>
                          </a:solidFill>
                          <a:latin typeface="+mj-ea"/>
                          <a:ea typeface="+mn-ea"/>
                          <a:cs typeface="Segoe UI" panose="020B0502040204020203" pitchFamily="34" charset="0"/>
                        </a:rPr>
                        <a:t>に対して野心度の</a:t>
                      </a:r>
                      <a:r>
                        <a:rPr kumimoji="1" lang="ja-JP" altLang="en-US" sz="2000" kern="1200">
                          <a:solidFill>
                            <a:schemeClr val="tx1"/>
                          </a:solidFill>
                          <a:latin typeface="+mj-ea"/>
                          <a:ea typeface="+mn-ea"/>
                          <a:cs typeface="Segoe UI" panose="020B0502040204020203" pitchFamily="34" charset="0"/>
                        </a:rPr>
                        <a:t>高い目標、取組み</a:t>
                      </a:r>
                      <a:r>
                        <a:rPr kumimoji="1" lang="ja-JP" altLang="en-US" sz="2000" kern="1200" dirty="0">
                          <a:solidFill>
                            <a:schemeClr val="tx1"/>
                          </a:solidFill>
                          <a:latin typeface="+mj-ea"/>
                          <a:ea typeface="+mn-ea"/>
                          <a:cs typeface="Segoe UI" panose="020B0502040204020203" pitchFamily="34" charset="0"/>
                        </a:rPr>
                        <a:t>を要求する</a:t>
                      </a:r>
                    </a:p>
                    <a:p>
                      <a:pPr marL="541338" marR="0" lvl="0" indent="-342900"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Ø"/>
                        <a:tabLst/>
                        <a:defRPr/>
                      </a:pPr>
                      <a:r>
                        <a:rPr kumimoji="1" lang="en-US" altLang="ja-JP" sz="2000" b="0" kern="1200" dirty="0">
                          <a:solidFill>
                            <a:srgbClr val="FF0000"/>
                          </a:solidFill>
                          <a:latin typeface="+mj-ea"/>
                          <a:ea typeface="+mn-ea"/>
                          <a:cs typeface="Segoe UI" panose="020B0502040204020203" pitchFamily="34" charset="0"/>
                        </a:rPr>
                        <a:t>SBT</a:t>
                      </a:r>
                      <a:r>
                        <a:rPr kumimoji="1" lang="ja-JP" altLang="en-US" sz="2000" b="0" kern="1200" dirty="0">
                          <a:solidFill>
                            <a:srgbClr val="FF0000"/>
                          </a:solidFill>
                          <a:latin typeface="+mj-ea"/>
                          <a:ea typeface="+mn-ea"/>
                          <a:cs typeface="Segoe UI" panose="020B0502040204020203" pitchFamily="34" charset="0"/>
                        </a:rPr>
                        <a:t>設定をすることはリスク意識の高い顧客の声に答えること</a:t>
                      </a:r>
                      <a:r>
                        <a:rPr kumimoji="1" lang="ja-JP" altLang="en-US" sz="2000" b="0" kern="1200">
                          <a:solidFill>
                            <a:srgbClr val="FF0000"/>
                          </a:solidFill>
                          <a:latin typeface="+mj-ea"/>
                          <a:ea typeface="+mn-ea"/>
                          <a:cs typeface="Segoe UI" panose="020B0502040204020203" pitchFamily="34" charset="0"/>
                        </a:rPr>
                        <a:t>になり、自社</a:t>
                      </a:r>
                      <a:r>
                        <a:rPr kumimoji="1" lang="ja-JP" altLang="en-US" sz="2000" b="0" kern="1200" dirty="0">
                          <a:solidFill>
                            <a:srgbClr val="FF0000"/>
                          </a:solidFill>
                          <a:latin typeface="+mj-ea"/>
                          <a:ea typeface="+mn-ea"/>
                          <a:cs typeface="Segoe UI" panose="020B0502040204020203" pitchFamily="34" charset="0"/>
                        </a:rPr>
                        <a:t>のビジネス展開におけるリスク低減・機会の獲得に繋がる</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539559">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altLang="en-US" sz="2000" b="1" dirty="0"/>
                        <a:t>サプライヤー</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1587"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kumimoji="1" lang="ja-JP" altLang="en-US" sz="2000" kern="1200" dirty="0">
                          <a:solidFill>
                            <a:schemeClr val="tx1"/>
                          </a:solidFill>
                          <a:latin typeface="+mj-ea"/>
                          <a:ea typeface="+mn-ea"/>
                          <a:cs typeface="Segoe UI" panose="020B0502040204020203" pitchFamily="34" charset="0"/>
                        </a:rPr>
                        <a:t>サプライヤーが環境対策に取組まないことは、自社の評判の低下や、排出規制によるコスト増といったサプライチェーンのリスクになりうる</a:t>
                      </a:r>
                      <a:endParaRPr kumimoji="1" lang="en-US" altLang="ja-JP" sz="2000" kern="1200" dirty="0">
                        <a:solidFill>
                          <a:schemeClr val="tx1"/>
                        </a:solidFill>
                        <a:latin typeface="+mj-ea"/>
                        <a:ea typeface="+mn-ea"/>
                        <a:cs typeface="Segoe UI" panose="020B0502040204020203" pitchFamily="34" charset="0"/>
                      </a:endParaRPr>
                    </a:p>
                    <a:p>
                      <a:pPr marL="1587"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lang="en-US" altLang="ja-JP" sz="2000" b="0" kern="0" dirty="0"/>
                        <a:t>SBT</a:t>
                      </a:r>
                      <a:r>
                        <a:rPr lang="ja-JP" altLang="en-US" sz="2000" b="0" kern="0" dirty="0"/>
                        <a:t>はサプライチェーンの目標を設定するため、サプライヤーに対して削減取組を求めることにつながる</a:t>
                      </a:r>
                      <a:endParaRPr kumimoji="1" lang="ja-JP" altLang="en-US" sz="2000" kern="1200" dirty="0">
                        <a:solidFill>
                          <a:schemeClr val="tx1"/>
                        </a:solidFill>
                        <a:latin typeface="+mj-ea"/>
                        <a:ea typeface="+mn-ea"/>
                        <a:cs typeface="Segoe UI" panose="020B0502040204020203" pitchFamily="34" charset="0"/>
                      </a:endParaRPr>
                    </a:p>
                    <a:p>
                      <a:pPr marL="541338" marR="0" lvl="0" indent="-342900"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Ø"/>
                        <a:tabLst/>
                        <a:defRPr/>
                      </a:pPr>
                      <a:r>
                        <a:rPr kumimoji="1" lang="en-US" altLang="ja-JP" sz="2000" b="0" kern="1200" dirty="0">
                          <a:solidFill>
                            <a:srgbClr val="FF0000"/>
                          </a:solidFill>
                          <a:latin typeface="+mj-ea"/>
                          <a:ea typeface="+mn-ea"/>
                          <a:cs typeface="Segoe UI" panose="020B0502040204020203" pitchFamily="34" charset="0"/>
                        </a:rPr>
                        <a:t>SBT</a:t>
                      </a:r>
                      <a:r>
                        <a:rPr kumimoji="1" lang="ja-JP" altLang="en-US" sz="2000" b="0" kern="1200" dirty="0">
                          <a:solidFill>
                            <a:srgbClr val="FF0000"/>
                          </a:solidFill>
                          <a:latin typeface="+mj-ea"/>
                          <a:ea typeface="+mn-ea"/>
                          <a:cs typeface="Segoe UI" panose="020B0502040204020203" pitchFamily="34" charset="0"/>
                        </a:rPr>
                        <a:t>で設定した削減目標を、サプライヤーに対して示すことで、サプライチェーンの調達リスク低減やイノベーションの促進へつなげることができる</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62061">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algn="ctr"/>
                      <a:r>
                        <a:rPr kumimoji="1" lang="ja-JP" altLang="en-US" sz="2000" b="1" dirty="0"/>
                        <a:t>社員</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tx1"/>
                          </a:solidFill>
                          <a:latin typeface="Segoe UI"/>
                          <a:ea typeface="Meiryo UI"/>
                        </a:defRPr>
                      </a:lvl1pPr>
                      <a:lvl2pPr marL="457200" algn="l" defTabSz="914400" rtl="0" eaLnBrk="1" latinLnBrk="0" hangingPunct="1">
                        <a:defRPr kumimoji="1" sz="1800" kern="1200">
                          <a:solidFill>
                            <a:schemeClr val="tx1"/>
                          </a:solidFill>
                          <a:latin typeface="Segoe UI"/>
                          <a:ea typeface="Meiryo UI"/>
                        </a:defRPr>
                      </a:lvl2pPr>
                      <a:lvl3pPr marL="914400" algn="l" defTabSz="914400" rtl="0" eaLnBrk="1" latinLnBrk="0" hangingPunct="1">
                        <a:defRPr kumimoji="1" sz="1800" kern="1200">
                          <a:solidFill>
                            <a:schemeClr val="tx1"/>
                          </a:solidFill>
                          <a:latin typeface="Segoe UI"/>
                          <a:ea typeface="Meiryo UI"/>
                        </a:defRPr>
                      </a:lvl3pPr>
                      <a:lvl4pPr marL="1371600" algn="l" defTabSz="914400" rtl="0" eaLnBrk="1" latinLnBrk="0" hangingPunct="1">
                        <a:defRPr kumimoji="1" sz="1800" kern="1200">
                          <a:solidFill>
                            <a:schemeClr val="tx1"/>
                          </a:solidFill>
                          <a:latin typeface="Segoe UI"/>
                          <a:ea typeface="Meiryo UI"/>
                        </a:defRPr>
                      </a:lvl4pPr>
                      <a:lvl5pPr marL="1828800" algn="l" defTabSz="914400" rtl="0" eaLnBrk="1" latinLnBrk="0" hangingPunct="1">
                        <a:defRPr kumimoji="1" sz="1800" kern="1200">
                          <a:solidFill>
                            <a:schemeClr val="tx1"/>
                          </a:solidFill>
                          <a:latin typeface="Segoe UI"/>
                          <a:ea typeface="Meiryo UI"/>
                        </a:defRPr>
                      </a:lvl5pPr>
                      <a:lvl6pPr marL="2286000" algn="l" defTabSz="914400" rtl="0" eaLnBrk="1" latinLnBrk="0" hangingPunct="1">
                        <a:defRPr kumimoji="1" sz="1800" kern="1200">
                          <a:solidFill>
                            <a:schemeClr val="tx1"/>
                          </a:solidFill>
                          <a:latin typeface="Segoe UI"/>
                          <a:ea typeface="Meiryo UI"/>
                        </a:defRPr>
                      </a:lvl6pPr>
                      <a:lvl7pPr marL="2743200" algn="l" defTabSz="914400" rtl="0" eaLnBrk="1" latinLnBrk="0" hangingPunct="1">
                        <a:defRPr kumimoji="1" sz="1800" kern="1200">
                          <a:solidFill>
                            <a:schemeClr val="tx1"/>
                          </a:solidFill>
                          <a:latin typeface="Segoe UI"/>
                          <a:ea typeface="Meiryo UI"/>
                        </a:defRPr>
                      </a:lvl7pPr>
                      <a:lvl8pPr marL="3200400" algn="l" defTabSz="914400" rtl="0" eaLnBrk="1" latinLnBrk="0" hangingPunct="1">
                        <a:defRPr kumimoji="1" sz="1800" kern="1200">
                          <a:solidFill>
                            <a:schemeClr val="tx1"/>
                          </a:solidFill>
                          <a:latin typeface="Segoe UI"/>
                          <a:ea typeface="Meiryo UI"/>
                        </a:defRPr>
                      </a:lvl8pPr>
                      <a:lvl9pPr marL="3657600" algn="l" defTabSz="914400" rtl="0" eaLnBrk="1" latinLnBrk="0" hangingPunct="1">
                        <a:defRPr kumimoji="1" sz="1800" kern="1200">
                          <a:solidFill>
                            <a:schemeClr val="tx1"/>
                          </a:solidFill>
                          <a:latin typeface="Segoe UI"/>
                          <a:ea typeface="Meiryo UI"/>
                        </a:defRPr>
                      </a:lvl9pPr>
                    </a:lstStyle>
                    <a:p>
                      <a:pPr marL="1587" marR="0" lvl="0" indent="0" algn="l" defTabSz="914400" rtl="0" eaLnBrk="1" fontAlgn="auto" latinLnBrk="0" hangingPunct="1">
                        <a:lnSpc>
                          <a:spcPct val="100000"/>
                        </a:lnSpc>
                        <a:spcBef>
                          <a:spcPts val="0"/>
                        </a:spcBef>
                        <a:spcAft>
                          <a:spcPts val="0"/>
                        </a:spcAft>
                        <a:buClr>
                          <a:schemeClr val="tx1"/>
                        </a:buClr>
                        <a:buSzTx/>
                        <a:buFont typeface="Arial" panose="020B0604020202020204" pitchFamily="34" charset="0"/>
                        <a:buNone/>
                        <a:tabLst/>
                        <a:defRPr/>
                      </a:pPr>
                      <a:r>
                        <a:rPr kumimoji="1" lang="ja-JP" altLang="en-US" sz="2000" kern="1200" dirty="0">
                          <a:solidFill>
                            <a:schemeClr val="tx1"/>
                          </a:solidFill>
                          <a:latin typeface="+mj-ea"/>
                          <a:ea typeface="+mn-ea"/>
                          <a:cs typeface="Segoe UI" panose="020B0502040204020203" pitchFamily="34" charset="0"/>
                        </a:rPr>
                        <a:t>社員に野心的な削減目標や積極的な削減取組みを訴求する</a:t>
                      </a:r>
                    </a:p>
                    <a:p>
                      <a:pPr marL="541338" marR="0" lvl="0" indent="-342900" algn="l"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Ø"/>
                        <a:tabLst/>
                        <a:defRPr/>
                      </a:pPr>
                      <a:r>
                        <a:rPr kumimoji="1" lang="ja-JP" altLang="en-US" sz="2000" b="0" kern="1200" dirty="0">
                          <a:solidFill>
                            <a:srgbClr val="FF0000"/>
                          </a:solidFill>
                          <a:latin typeface="+mj-ea"/>
                          <a:ea typeface="+mn-ea"/>
                          <a:cs typeface="Segoe UI" panose="020B0502040204020203" pitchFamily="34" charset="0"/>
                        </a:rPr>
                        <a:t>画期的なイノベーションを起こそうとする気運が高まる</a:t>
                      </a:r>
                    </a:p>
                  </a:txBody>
                  <a:tcPr anchor="ctr">
                    <a:lnL w="12700" cap="flat" cmpd="sng" algn="ctr">
                      <a:solidFill>
                        <a:sysClr val="window" lastClr="FFFFFF">
                          <a:lumMod val="50000"/>
                        </a:sysClr>
                      </a:solidFill>
                      <a:prstDash val="solid"/>
                      <a:round/>
                      <a:headEnd type="none" w="med" len="med"/>
                      <a:tailEnd type="none" w="med" len="med"/>
                    </a:lnL>
                    <a:lnR w="12700" cap="flat" cmpd="sng" algn="ctr">
                      <a:solidFill>
                        <a:sysClr val="window" lastClr="FFFFFF">
                          <a:lumMod val="50000"/>
                        </a:sysClr>
                      </a:solidFill>
                      <a:prstDash val="solid"/>
                      <a:round/>
                      <a:headEnd type="none" w="med" len="med"/>
                      <a:tailEnd type="none" w="med" len="med"/>
                    </a:lnR>
                    <a:lnT w="12700" cap="flat" cmpd="sng" algn="ctr">
                      <a:solidFill>
                        <a:sysClr val="window" lastClr="FFFFFF">
                          <a:lumMod val="50000"/>
                        </a:sysClr>
                      </a:solidFill>
                      <a:prstDash val="solid"/>
                      <a:round/>
                      <a:headEnd type="none" w="med" len="med"/>
                      <a:tailEnd type="none" w="med" len="med"/>
                    </a:lnT>
                    <a:lnB w="12700" cap="flat" cmpd="sng" algn="ctr">
                      <a:solidFill>
                        <a:sysClr val="window" lastClr="FFFFFF">
                          <a:lumMod val="50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32355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a:t>短期</a:t>
            </a:r>
            <a:r>
              <a:rPr kumimoji="1" lang="en-US" altLang="ja-JP" dirty="0"/>
              <a:t>SBT</a:t>
            </a:r>
            <a:r>
              <a:rPr kumimoji="1" lang="ja-JP" altLang="en-US" dirty="0"/>
              <a:t>設定の基準概要 </a:t>
            </a:r>
            <a:r>
              <a:rPr kumimoji="1" lang="en-US" altLang="ja-JP" dirty="0"/>
              <a:t>1/2</a:t>
            </a:r>
            <a:endParaRPr kumimoji="1" lang="ja-JP" altLang="en-US" dirty="0"/>
          </a:p>
        </p:txBody>
      </p:sp>
      <p:graphicFrame>
        <p:nvGraphicFramePr>
          <p:cNvPr id="30" name="表 29"/>
          <p:cNvGraphicFramePr>
            <a:graphicFrameLocks noGrp="1"/>
          </p:cNvGraphicFramePr>
          <p:nvPr/>
        </p:nvGraphicFramePr>
        <p:xfrm>
          <a:off x="493521" y="1561051"/>
          <a:ext cx="9653666" cy="4815840"/>
        </p:xfrm>
        <a:graphic>
          <a:graphicData uri="http://schemas.openxmlformats.org/drawingml/2006/table">
            <a:tbl>
              <a:tblPr firstRow="1" bandRow="1"/>
              <a:tblGrid>
                <a:gridCol w="2452866">
                  <a:extLst>
                    <a:ext uri="{9D8B030D-6E8A-4147-A177-3AD203B41FA5}">
                      <a16:colId xmlns:a16="http://schemas.microsoft.com/office/drawing/2014/main" val="20000"/>
                    </a:ext>
                  </a:extLst>
                </a:gridCol>
                <a:gridCol w="7200800">
                  <a:extLst>
                    <a:ext uri="{9D8B030D-6E8A-4147-A177-3AD203B41FA5}">
                      <a16:colId xmlns:a16="http://schemas.microsoft.com/office/drawing/2014/main" val="20001"/>
                    </a:ext>
                  </a:extLst>
                </a:gridCol>
              </a:tblGrid>
              <a:tr h="0">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altLang="en-US" sz="2200" b="1" dirty="0">
                          <a:solidFill>
                            <a:sysClr val="windowText" lastClr="000000"/>
                          </a:solidFill>
                        </a:rPr>
                        <a:t>項目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altLang="en-US" sz="2400">
                          <a:solidFill>
                            <a:sysClr val="windowText" lastClr="000000"/>
                          </a:solidFill>
                          <a:latin typeface="+mn-ea"/>
                          <a:ea typeface="+mn-ea"/>
                        </a:rPr>
                        <a:t>内容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ja-JP" altLang="en-US" sz="2200" b="1">
                          <a:solidFill>
                            <a:sysClr val="windowText" lastClr="000000"/>
                          </a:solidFill>
                        </a:rPr>
                        <a:t>バウンダリ</a:t>
                      </a:r>
                      <a:r>
                        <a:rPr kumimoji="1" lang="en-US" altLang="ja-JP" sz="2200" b="1">
                          <a:solidFill>
                            <a:sysClr val="windowText" lastClr="000000"/>
                          </a:solidFill>
                        </a:rPr>
                        <a:t>(</a:t>
                      </a:r>
                      <a:r>
                        <a:rPr kumimoji="1" lang="ja-JP" altLang="en-US" sz="2200" b="1">
                          <a:solidFill>
                            <a:sysClr val="windowText" lastClr="000000"/>
                          </a:solidFill>
                        </a:rPr>
                        <a:t>範囲</a:t>
                      </a:r>
                      <a:r>
                        <a:rPr kumimoji="1" lang="en-US" altLang="ja-JP" sz="2200" b="1">
                          <a:solidFill>
                            <a:sysClr val="windowText" lastClr="000000"/>
                          </a:solidFill>
                        </a:rPr>
                        <a:t>)</a:t>
                      </a:r>
                      <a:endParaRPr kumimoji="1" lang="ja-JP" altLang="en-US" sz="2200" b="1">
                        <a:solidFill>
                          <a:sysClr val="windowText" lastClr="000000"/>
                        </a:solidFill>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altLang="en-US" sz="2000" b="1" dirty="0">
                          <a:solidFill>
                            <a:srgbClr val="FF0000"/>
                          </a:solidFill>
                          <a:latin typeface="+mn-ea"/>
                          <a:ea typeface="+mn-ea"/>
                        </a:rPr>
                        <a:t>企業全体（子会社含む）</a:t>
                      </a:r>
                      <a:r>
                        <a:rPr kumimoji="1" lang="en-US" altLang="ja-JP" sz="2000" baseline="30000" dirty="0">
                          <a:solidFill>
                            <a:schemeClr val="tx1"/>
                          </a:solidFill>
                          <a:latin typeface="+mn-ea"/>
                          <a:ea typeface="+mn-ea"/>
                        </a:rPr>
                        <a:t>※</a:t>
                      </a:r>
                      <a:r>
                        <a:rPr kumimoji="1" lang="ja-JP" altLang="en-US" sz="2000" baseline="0" dirty="0">
                          <a:solidFill>
                            <a:schemeClr val="tx1"/>
                          </a:solidFill>
                          <a:latin typeface="+mn-ea"/>
                          <a:ea typeface="+mn-ea"/>
                        </a:rPr>
                        <a:t>の</a:t>
                      </a:r>
                      <a:r>
                        <a:rPr kumimoji="1" lang="en-US" altLang="ja-JP" sz="2000" baseline="0" dirty="0">
                          <a:solidFill>
                            <a:schemeClr val="tx1"/>
                          </a:solidFill>
                          <a:latin typeface="+mn-ea"/>
                          <a:ea typeface="+mn-ea"/>
                        </a:rPr>
                        <a:t>Scope1</a:t>
                      </a:r>
                      <a:r>
                        <a:rPr kumimoji="1" lang="ja-JP" altLang="en-US" sz="2000" baseline="0" dirty="0">
                          <a:solidFill>
                            <a:schemeClr val="tx1"/>
                          </a:solidFill>
                          <a:latin typeface="+mn-ea"/>
                          <a:ea typeface="+mn-ea"/>
                        </a:rPr>
                        <a:t>及び</a:t>
                      </a:r>
                      <a:r>
                        <a:rPr kumimoji="1" lang="en-US" altLang="ja-JP" sz="2000" baseline="0" dirty="0">
                          <a:solidFill>
                            <a:schemeClr val="tx1"/>
                          </a:solidFill>
                          <a:latin typeface="+mn-ea"/>
                          <a:ea typeface="+mn-ea"/>
                        </a:rPr>
                        <a:t>2</a:t>
                      </a:r>
                      <a:r>
                        <a:rPr kumimoji="1" lang="ja-JP" altLang="en-US" sz="2000" baseline="0" dirty="0">
                          <a:solidFill>
                            <a:schemeClr val="tx1"/>
                          </a:solidFill>
                          <a:latin typeface="+mn-ea"/>
                          <a:ea typeface="+mn-ea"/>
                        </a:rPr>
                        <a:t>をカバーする、すべての関連する</a:t>
                      </a:r>
                      <a:r>
                        <a:rPr kumimoji="1" lang="en-US" altLang="ja-JP" sz="2000" baseline="0" dirty="0">
                          <a:solidFill>
                            <a:schemeClr val="tx1"/>
                          </a:solidFill>
                          <a:latin typeface="+mn-ea"/>
                          <a:ea typeface="+mn-ea"/>
                        </a:rPr>
                        <a:t>GHG</a:t>
                      </a:r>
                      <a:r>
                        <a:rPr kumimoji="1" lang="ja-JP" altLang="en-US" sz="2000" baseline="0" dirty="0">
                          <a:solidFill>
                            <a:schemeClr val="tx1"/>
                          </a:solidFill>
                          <a:latin typeface="+mn-ea"/>
                          <a:ea typeface="+mn-ea"/>
                        </a:rPr>
                        <a:t>が対象となる</a:t>
                      </a:r>
                      <a:endParaRPr kumimoji="1" lang="ja-JP" altLang="en-US" sz="2000" baseline="3000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0">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2200" b="1">
                          <a:solidFill>
                            <a:sysClr val="windowText" lastClr="000000"/>
                          </a:solidFill>
                          <a:latin typeface="+mn-ea"/>
                          <a:ea typeface="+mn-ea"/>
                        </a:rPr>
                        <a:t>基準年・目標年</a:t>
                      </a:r>
                      <a:endParaRPr kumimoji="1" lang="en-US" altLang="ja-JP" sz="2200" b="1">
                        <a:solidFill>
                          <a:sysClr val="windowText" lastClr="000000"/>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342900" indent="-342900">
                        <a:buFont typeface="Wingdings" panose="05000000000000000000" pitchFamily="2" charset="2"/>
                        <a:buChar char="ü"/>
                      </a:pPr>
                      <a:r>
                        <a:rPr kumimoji="1" lang="ja-JP" altLang="en-US" sz="2000" kern="1200">
                          <a:solidFill>
                            <a:schemeClr val="dk1"/>
                          </a:solidFill>
                          <a:latin typeface="+mn-ea"/>
                          <a:ea typeface="Meiryo UI"/>
                          <a:cs typeface="+mn-cs"/>
                        </a:rPr>
                        <a:t>基準年はデータが存在する最新年とすることが推奨される</a:t>
                      </a:r>
                      <a:br>
                        <a:rPr kumimoji="1" lang="en-US" altLang="ja-JP" sz="2000" kern="1200">
                          <a:solidFill>
                            <a:schemeClr val="dk1"/>
                          </a:solidFill>
                          <a:latin typeface="+mn-ea"/>
                          <a:ea typeface="Meiryo UI"/>
                          <a:cs typeface="+mn-cs"/>
                        </a:rPr>
                      </a:br>
                      <a:r>
                        <a:rPr kumimoji="1" lang="ja-JP" altLang="en-US" sz="1600" kern="1200">
                          <a:solidFill>
                            <a:schemeClr val="dk1"/>
                          </a:solidFill>
                          <a:latin typeface="+mn-ea"/>
                          <a:ea typeface="Meiryo UI"/>
                          <a:cs typeface="+mn-cs"/>
                        </a:rPr>
                        <a:t>（未来の年を設定することは認められていない）</a:t>
                      </a:r>
                      <a:endParaRPr kumimoji="1" lang="en-US" altLang="ja-JP" sz="1600" kern="1200">
                        <a:solidFill>
                          <a:schemeClr val="dk1"/>
                        </a:solidFill>
                        <a:latin typeface="+mn-ea"/>
                        <a:ea typeface="Meiryo UI"/>
                        <a:cs typeface="+mn-cs"/>
                      </a:endParaRPr>
                    </a:p>
                    <a:p>
                      <a:pPr marL="342900" indent="-342900">
                        <a:buFont typeface="Wingdings" panose="05000000000000000000" pitchFamily="2" charset="2"/>
                        <a:buChar char="ü"/>
                      </a:pPr>
                      <a:r>
                        <a:rPr kumimoji="1" lang="ja-JP" altLang="en-US" sz="2000">
                          <a:solidFill>
                            <a:schemeClr val="tx1"/>
                          </a:solidFill>
                          <a:latin typeface="+mn-ea"/>
                          <a:ea typeface="+mn-ea"/>
                        </a:rPr>
                        <a:t>目標年は申請時から</a:t>
                      </a:r>
                      <a:r>
                        <a:rPr kumimoji="1" lang="ja-JP" altLang="en-US" sz="2000" b="1">
                          <a:solidFill>
                            <a:srgbClr val="FF0000"/>
                          </a:solidFill>
                          <a:latin typeface="+mn-ea"/>
                          <a:ea typeface="+mn-ea"/>
                        </a:rPr>
                        <a:t>最短</a:t>
                      </a:r>
                      <a:r>
                        <a:rPr kumimoji="1" lang="en-US" altLang="ja-JP" sz="2000" b="1">
                          <a:solidFill>
                            <a:srgbClr val="FF0000"/>
                          </a:solidFill>
                          <a:latin typeface="+mn-ea"/>
                          <a:ea typeface="+mn-ea"/>
                        </a:rPr>
                        <a:t>5</a:t>
                      </a:r>
                      <a:r>
                        <a:rPr kumimoji="1" lang="ja-JP" altLang="en-US" sz="2000" b="1">
                          <a:solidFill>
                            <a:srgbClr val="FF0000"/>
                          </a:solidFill>
                          <a:latin typeface="+mn-ea"/>
                          <a:ea typeface="+mn-ea"/>
                        </a:rPr>
                        <a:t>年、最長</a:t>
                      </a:r>
                      <a:r>
                        <a:rPr kumimoji="1" lang="en-US" altLang="ja-JP" sz="2000" b="1">
                          <a:solidFill>
                            <a:srgbClr val="FF0000"/>
                          </a:solidFill>
                          <a:latin typeface="+mn-ea"/>
                          <a:ea typeface="+mn-ea"/>
                        </a:rPr>
                        <a:t>10</a:t>
                      </a:r>
                      <a:r>
                        <a:rPr kumimoji="1" lang="ja-JP" altLang="en-US" sz="2000" b="1">
                          <a:solidFill>
                            <a:srgbClr val="FF0000"/>
                          </a:solidFill>
                          <a:latin typeface="+mn-ea"/>
                          <a:ea typeface="+mn-ea"/>
                        </a:rPr>
                        <a:t>年以内</a:t>
                      </a:r>
                      <a:endParaRPr kumimoji="1" lang="en-US" altLang="ja-JP" sz="2000" b="1" baseline="3000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0">
                <a:tc rowSpan="3">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2200" b="1">
                          <a:solidFill>
                            <a:sysClr val="windowText" lastClr="000000"/>
                          </a:solidFill>
                        </a:rPr>
                        <a:t>目標水準</a:t>
                      </a:r>
                      <a:endParaRPr kumimoji="1" lang="en-US" altLang="ja-JP" sz="2200" b="1">
                        <a:solidFill>
                          <a:sysClr val="windowText" lastClr="000000"/>
                        </a:solidFill>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chemeClr val="tx1"/>
                          </a:solidFill>
                          <a:effectLst/>
                          <a:uLnTx/>
                          <a:uFillTx/>
                          <a:latin typeface="Meiryo UI"/>
                          <a:ea typeface="+mn-ea"/>
                          <a:cs typeface="+mn-cs"/>
                        </a:rPr>
                        <a:t>最低でも、世界の気温上昇を産業革命前と比べて</a:t>
                      </a:r>
                      <a:r>
                        <a:rPr kumimoji="1" lang="en-US" altLang="ja-JP" sz="2000" b="1" i="0" u="none" strike="noStrike" kern="1200" cap="none" spc="0" normalizeH="0" baseline="0" noProof="0">
                          <a:ln>
                            <a:noFill/>
                          </a:ln>
                          <a:solidFill>
                            <a:srgbClr val="FF0000"/>
                          </a:solidFill>
                          <a:effectLst/>
                          <a:uLnTx/>
                          <a:uFillTx/>
                          <a:latin typeface="Meiryo UI"/>
                          <a:ea typeface="+mn-ea"/>
                          <a:cs typeface="+mn-cs"/>
                        </a:rPr>
                        <a:t>1.5</a:t>
                      </a:r>
                      <a:r>
                        <a:rPr kumimoji="1" lang="ja-JP" altLang="en-US" sz="2000" b="1" i="0" u="none" strike="noStrike" kern="1200" cap="none" spc="0" normalizeH="0" baseline="0" noProof="0">
                          <a:ln>
                            <a:noFill/>
                          </a:ln>
                          <a:solidFill>
                            <a:srgbClr val="FF0000"/>
                          </a:solidFill>
                          <a:effectLst/>
                          <a:uLnTx/>
                          <a:uFillTx/>
                          <a:latin typeface="Meiryo UI"/>
                          <a:ea typeface="+mn-ea"/>
                          <a:cs typeface="+mn-cs"/>
                        </a:rPr>
                        <a:t>℃</a:t>
                      </a:r>
                      <a:r>
                        <a:rPr kumimoji="1" lang="ja-JP" altLang="en-US" sz="2000" b="0" i="0" u="none" strike="noStrike" kern="1200" cap="none" spc="0" normalizeH="0" baseline="0" noProof="0">
                          <a:ln>
                            <a:noFill/>
                          </a:ln>
                          <a:solidFill>
                            <a:schemeClr val="tx1"/>
                          </a:solidFill>
                          <a:effectLst/>
                          <a:uLnTx/>
                          <a:uFillTx/>
                          <a:latin typeface="Meiryo UI"/>
                          <a:ea typeface="+mn-ea"/>
                          <a:cs typeface="+mn-cs"/>
                        </a:rPr>
                        <a:t>以内に抑える削減目標を設定しなければならない</a:t>
                      </a:r>
                      <a:endParaRPr kumimoji="1" lang="en-US" altLang="ja-JP" sz="2000" b="0" i="0" u="none" strike="noStrike" kern="1200" cap="none" spc="0" normalizeH="0" baseline="0" noProof="0">
                        <a:ln>
                          <a:noFill/>
                        </a:ln>
                        <a:solidFill>
                          <a:schemeClr val="tx1"/>
                        </a:solidFill>
                        <a:effectLst/>
                        <a:uLnTx/>
                        <a:uFillTx/>
                        <a:latin typeface="Meiryo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chemeClr val="tx1"/>
                          </a:solidFill>
                          <a:effectLst/>
                          <a:uLnTx/>
                          <a:uFillTx/>
                          <a:latin typeface="Meiryo UI"/>
                          <a:ea typeface="+mn-ea"/>
                          <a:cs typeface="+mn-cs"/>
                        </a:rPr>
                        <a:t>→</a:t>
                      </a:r>
                      <a:r>
                        <a:rPr kumimoji="1" lang="en-US" altLang="ja-JP" sz="2000" b="0" i="0" u="none" strike="noStrike" kern="1200" cap="none" spc="0" normalizeH="0" baseline="0" noProof="0">
                          <a:ln>
                            <a:noFill/>
                          </a:ln>
                          <a:solidFill>
                            <a:schemeClr val="tx1"/>
                          </a:solidFill>
                          <a:effectLst/>
                          <a:uLnTx/>
                          <a:uFillTx/>
                          <a:latin typeface="Meiryo UI"/>
                          <a:ea typeface="+mn-ea"/>
                          <a:cs typeface="+mn-cs"/>
                        </a:rPr>
                        <a:t>SBTi</a:t>
                      </a:r>
                      <a:r>
                        <a:rPr kumimoji="1" lang="ja-JP" altLang="en-US" sz="2000" b="0" i="0" u="none" strike="noStrike" kern="1200" cap="none" spc="0" normalizeH="0" baseline="0" noProof="0">
                          <a:ln>
                            <a:noFill/>
                          </a:ln>
                          <a:solidFill>
                            <a:schemeClr val="tx1"/>
                          </a:solidFill>
                          <a:effectLst/>
                          <a:uLnTx/>
                          <a:uFillTx/>
                          <a:latin typeface="Meiryo UI"/>
                          <a:ea typeface="+mn-ea"/>
                          <a:cs typeface="+mn-cs"/>
                        </a:rPr>
                        <a:t>が認定する</a:t>
                      </a:r>
                      <a:r>
                        <a:rPr kumimoji="1" lang="en-US" altLang="ja-JP" sz="2000" b="0" i="0" u="none" strike="noStrike" kern="1200" cap="none" spc="0" normalizeH="0" baseline="0" noProof="0">
                          <a:ln>
                            <a:noFill/>
                          </a:ln>
                          <a:solidFill>
                            <a:schemeClr val="tx1"/>
                          </a:solidFill>
                          <a:effectLst/>
                          <a:uLnTx/>
                          <a:uFillTx/>
                          <a:latin typeface="Meiryo UI"/>
                          <a:ea typeface="+mn-ea"/>
                          <a:cs typeface="+mn-cs"/>
                        </a:rPr>
                        <a:t>SBT</a:t>
                      </a:r>
                      <a:r>
                        <a:rPr kumimoji="1" lang="ja-JP" altLang="en-US" sz="2000" b="0" i="0" u="none" strike="noStrike" kern="1200" cap="none" spc="0" normalizeH="0" baseline="0" noProof="0">
                          <a:ln>
                            <a:noFill/>
                          </a:ln>
                          <a:solidFill>
                            <a:schemeClr val="tx1"/>
                          </a:solidFill>
                          <a:effectLst/>
                          <a:uLnTx/>
                          <a:uFillTx/>
                          <a:latin typeface="Meiryo UI"/>
                          <a:ea typeface="+mn-ea"/>
                          <a:cs typeface="+mn-cs"/>
                        </a:rPr>
                        <a:t>手法（</a:t>
                      </a:r>
                      <a:r>
                        <a:rPr kumimoji="1" lang="en-US" altLang="ja-JP" sz="2000" b="0" i="0" u="none" strike="noStrike" kern="1200" cap="none" spc="0" normalizeH="0" baseline="0" noProof="0">
                          <a:ln>
                            <a:noFill/>
                          </a:ln>
                          <a:solidFill>
                            <a:schemeClr val="tx1"/>
                          </a:solidFill>
                          <a:effectLst/>
                          <a:uLnTx/>
                          <a:uFillTx/>
                          <a:latin typeface="Meiryo UI"/>
                          <a:ea typeface="+mn-ea"/>
                          <a:cs typeface="+mn-cs"/>
                        </a:rPr>
                        <a:t>2</a:t>
                      </a:r>
                      <a:r>
                        <a:rPr kumimoji="1" lang="ja-JP" altLang="en-US" sz="2000" b="0" i="0" u="none" strike="noStrike" kern="1200" cap="none" spc="0" normalizeH="0" baseline="0" noProof="0">
                          <a:ln>
                            <a:noFill/>
                          </a:ln>
                          <a:solidFill>
                            <a:schemeClr val="tx1"/>
                          </a:solidFill>
                          <a:effectLst/>
                          <a:uLnTx/>
                          <a:uFillTx/>
                          <a:latin typeface="Meiryo UI"/>
                          <a:ea typeface="+mn-ea"/>
                          <a:cs typeface="+mn-cs"/>
                        </a:rPr>
                        <a:t>手法）に基づき目標設定する</a:t>
                      </a:r>
                      <a:endParaRPr kumimoji="1" lang="en-US" altLang="ja-JP" sz="2000" b="0" i="0" u="none" strike="noStrike" kern="1200" cap="none" spc="0" normalizeH="0" baseline="0" noProof="0">
                        <a:ln>
                          <a:noFill/>
                        </a:ln>
                        <a:solidFill>
                          <a:schemeClr val="tx1"/>
                        </a:solidFill>
                        <a:effectLst/>
                        <a:uLnTx/>
                        <a:uFillTx/>
                        <a:latin typeface="Meiryo U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0" i="0" u="none" strike="noStrike" kern="1200" cap="none" spc="0" normalizeH="0" baseline="0" noProof="0">
                          <a:ln>
                            <a:noFill/>
                          </a:ln>
                          <a:solidFill>
                            <a:schemeClr val="tx1"/>
                          </a:solidFill>
                          <a:effectLst/>
                          <a:uLnTx/>
                          <a:uFillTx/>
                          <a:latin typeface="Meiryo UI"/>
                          <a:ea typeface="+mn-ea"/>
                          <a:cs typeface="+mn-cs"/>
                        </a:rPr>
                        <a:t>→総量同量削減の場合は</a:t>
                      </a:r>
                      <a:r>
                        <a:rPr kumimoji="1" lang="ja-JP" altLang="en-US" sz="2000" b="1" i="0" u="none" strike="noStrike" kern="1200" cap="none" spc="0" normalizeH="0" baseline="0" noProof="0">
                          <a:ln>
                            <a:noFill/>
                          </a:ln>
                          <a:solidFill>
                            <a:srgbClr val="FF0000"/>
                          </a:solidFill>
                          <a:effectLst/>
                          <a:uLnTx/>
                          <a:uFillTx/>
                          <a:latin typeface="Meiryo UI"/>
                          <a:ea typeface="+mn-ea"/>
                          <a:cs typeface="+mn-cs"/>
                        </a:rPr>
                        <a:t>毎年</a:t>
                      </a:r>
                      <a:r>
                        <a:rPr kumimoji="1" lang="en-US" altLang="ja-JP" sz="2000" b="1" i="0" u="none" strike="noStrike" kern="1200" cap="none" spc="0" normalizeH="0" baseline="0" noProof="0">
                          <a:ln>
                            <a:noFill/>
                          </a:ln>
                          <a:solidFill>
                            <a:srgbClr val="FF0000"/>
                          </a:solidFill>
                          <a:effectLst/>
                          <a:uLnTx/>
                          <a:uFillTx/>
                          <a:latin typeface="Meiryo UI"/>
                          <a:ea typeface="+mn-ea"/>
                          <a:cs typeface="+mn-cs"/>
                        </a:rPr>
                        <a:t>4.2%</a:t>
                      </a:r>
                      <a:r>
                        <a:rPr kumimoji="1" lang="ja-JP" altLang="en-US" sz="2000" b="1" i="0" u="none" strike="noStrike" kern="1200" cap="none" spc="0" normalizeH="0" baseline="0" noProof="0">
                          <a:ln>
                            <a:noFill/>
                          </a:ln>
                          <a:solidFill>
                            <a:srgbClr val="FF0000"/>
                          </a:solidFill>
                          <a:effectLst/>
                          <a:uLnTx/>
                          <a:uFillTx/>
                          <a:latin typeface="Meiryo UI"/>
                          <a:ea typeface="+mn-ea"/>
                          <a:cs typeface="+mn-cs"/>
                        </a:rPr>
                        <a:t>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0">
                <a:tc vMerge="1">
                  <a:txBody>
                    <a:bodyPr/>
                    <a:lstStyle/>
                    <a:p>
                      <a:endParaRPr kumimoji="1" lang="ja-JP" altLang="en-US"/>
                    </a:p>
                  </a:txBody>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a:solidFill>
                            <a:schemeClr val="tx1"/>
                          </a:solidFill>
                          <a:latin typeface="+mn-ea"/>
                          <a:ea typeface="+mn-ea"/>
                        </a:rPr>
                        <a:t>Scope</a:t>
                      </a:r>
                      <a:r>
                        <a:rPr kumimoji="1" lang="ja-JP" altLang="en-US" sz="2000" dirty="0">
                          <a:solidFill>
                            <a:schemeClr val="tx1"/>
                          </a:solidFill>
                          <a:latin typeface="+mn-ea"/>
                          <a:ea typeface="+mn-ea"/>
                        </a:rPr>
                        <a:t>を複数合算（例：</a:t>
                      </a:r>
                      <a:r>
                        <a:rPr kumimoji="1" lang="en-US" altLang="ja-JP" sz="2000" dirty="0">
                          <a:solidFill>
                            <a:schemeClr val="tx1"/>
                          </a:solidFill>
                          <a:latin typeface="+mn-ea"/>
                          <a:ea typeface="+mn-ea"/>
                        </a:rPr>
                        <a:t>1+2</a:t>
                      </a:r>
                      <a:r>
                        <a:rPr kumimoji="1" lang="ja-JP" altLang="en-US" sz="2000" dirty="0">
                          <a:solidFill>
                            <a:schemeClr val="tx1"/>
                          </a:solidFill>
                          <a:latin typeface="+mn-ea"/>
                          <a:ea typeface="+mn-ea"/>
                        </a:rPr>
                        <a:t>または</a:t>
                      </a:r>
                      <a:r>
                        <a:rPr kumimoji="1" lang="en-US" altLang="ja-JP" sz="2000" dirty="0">
                          <a:solidFill>
                            <a:schemeClr val="tx1"/>
                          </a:solidFill>
                          <a:latin typeface="+mn-ea"/>
                          <a:ea typeface="+mn-ea"/>
                        </a:rPr>
                        <a:t>1+2+3</a:t>
                      </a:r>
                      <a:r>
                        <a:rPr kumimoji="1" lang="ja-JP" altLang="en-US" sz="2000" dirty="0">
                          <a:solidFill>
                            <a:schemeClr val="tx1"/>
                          </a:solidFill>
                          <a:latin typeface="+mn-ea"/>
                          <a:ea typeface="+mn-ea"/>
                        </a:rPr>
                        <a:t>）した目標設定が可能。ただし、</a:t>
                      </a:r>
                      <a:r>
                        <a:rPr kumimoji="1" lang="en-US" altLang="ja-JP" sz="2000" dirty="0">
                          <a:solidFill>
                            <a:schemeClr val="tx1"/>
                          </a:solidFill>
                          <a:latin typeface="+mn-ea"/>
                          <a:ea typeface="+mn-ea"/>
                        </a:rPr>
                        <a:t>Scope1+2</a:t>
                      </a:r>
                      <a:r>
                        <a:rPr kumimoji="1" lang="ja-JP" altLang="en-US" sz="2000" dirty="0">
                          <a:solidFill>
                            <a:schemeClr val="tx1"/>
                          </a:solidFill>
                          <a:latin typeface="+mn-ea"/>
                          <a:ea typeface="+mn-ea"/>
                        </a:rPr>
                        <a:t>及び</a:t>
                      </a:r>
                      <a:r>
                        <a:rPr kumimoji="1" lang="en-US" altLang="ja-JP" sz="2000" dirty="0">
                          <a:solidFill>
                            <a:schemeClr val="tx1"/>
                          </a:solidFill>
                          <a:latin typeface="+mn-ea"/>
                          <a:ea typeface="+mn-ea"/>
                        </a:rPr>
                        <a:t>Scope3</a:t>
                      </a:r>
                      <a:r>
                        <a:rPr kumimoji="1" lang="ja-JP" altLang="en-US" sz="2000" dirty="0">
                          <a:solidFill>
                            <a:schemeClr val="tx1"/>
                          </a:solidFill>
                          <a:latin typeface="+mn-ea"/>
                          <a:ea typeface="+mn-ea"/>
                        </a:rPr>
                        <a:t>で</a:t>
                      </a:r>
                      <a:r>
                        <a:rPr kumimoji="1" lang="en-US" altLang="ja-JP" sz="2000" dirty="0">
                          <a:solidFill>
                            <a:schemeClr val="tx1"/>
                          </a:solidFill>
                          <a:latin typeface="+mn-ea"/>
                          <a:ea typeface="+mn-ea"/>
                        </a:rPr>
                        <a:t>SBT</a:t>
                      </a:r>
                      <a:r>
                        <a:rPr kumimoji="1" lang="ja-JP" altLang="en-US" sz="2000" dirty="0">
                          <a:solidFill>
                            <a:schemeClr val="tx1"/>
                          </a:solidFill>
                          <a:latin typeface="+mn-ea"/>
                          <a:ea typeface="+mn-ea"/>
                        </a:rPr>
                        <a:t>水準を満たすことが前提</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0">
                <a:tc vMerge="1">
                  <a:txBody>
                    <a:bodyPr/>
                    <a:lstStyle/>
                    <a:p>
                      <a:endParaRPr kumimoji="1" lang="ja-JP" altLang="en-US"/>
                    </a:p>
                  </a:txBody>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b="1" dirty="0">
                          <a:solidFill>
                            <a:srgbClr val="FF0000"/>
                          </a:solidFill>
                          <a:latin typeface="+mn-ea"/>
                          <a:ea typeface="+mn-ea"/>
                        </a:rPr>
                        <a:t>他者のクレジットの取得による削減、もしくは削減貢献量は、</a:t>
                      </a:r>
                      <a:r>
                        <a:rPr kumimoji="1" lang="en-US" altLang="ja-JP" sz="2000" b="1" dirty="0">
                          <a:solidFill>
                            <a:srgbClr val="FF0000"/>
                          </a:solidFill>
                          <a:latin typeface="+mn-ea"/>
                          <a:ea typeface="+mn-ea"/>
                        </a:rPr>
                        <a:t>SBT</a:t>
                      </a:r>
                      <a:r>
                        <a:rPr kumimoji="1" lang="ja-JP" altLang="en-US" sz="2000" b="1" dirty="0">
                          <a:solidFill>
                            <a:srgbClr val="FF0000"/>
                          </a:solidFill>
                          <a:latin typeface="+mn-ea"/>
                          <a:ea typeface="+mn-ea"/>
                        </a:rPr>
                        <a:t>達成のための削減に算入できない</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bl>
          </a:graphicData>
        </a:graphic>
      </p:graphicFrame>
      <p:sp>
        <p:nvSpPr>
          <p:cNvPr id="3" name="テキスト ボックス 2">
            <a:extLst>
              <a:ext uri="{FF2B5EF4-FFF2-40B4-BE49-F238E27FC236}">
                <a16:creationId xmlns:a16="http://schemas.microsoft.com/office/drawing/2014/main" id="{50FE04BA-932A-1ACB-B59D-D6BCC2949DE3}"/>
              </a:ext>
            </a:extLst>
          </p:cNvPr>
          <p:cNvSpPr txBox="1">
            <a:spLocks noChangeArrowheads="1"/>
          </p:cNvSpPr>
          <p:nvPr/>
        </p:nvSpPr>
        <p:spPr bwMode="auto">
          <a:xfrm>
            <a:off x="161925" y="6974900"/>
            <a:ext cx="953675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990570">
              <a:defRPr/>
            </a:pPr>
            <a:r>
              <a:rPr lang="en-US" altLang="ja-JP" sz="1200" dirty="0">
                <a:solidFill>
                  <a:prstClr val="black"/>
                </a:solidFill>
                <a:latin typeface="+mn-ea"/>
                <a:ea typeface="+mn-ea"/>
              </a:rPr>
              <a:t>※ </a:t>
            </a:r>
            <a:r>
              <a:rPr lang="ja-JP" altLang="en-US" sz="1200" dirty="0">
                <a:solidFill>
                  <a:prstClr val="black"/>
                </a:solidFill>
                <a:latin typeface="+mn-ea"/>
                <a:ea typeface="+mn-ea"/>
              </a:rPr>
              <a:t>親会社もしくはグループのみの目標設定を推奨。ただし、子会社が独自に設定することも可能。</a:t>
            </a:r>
            <a:endParaRPr lang="en-US" altLang="ja-JP" sz="1200" dirty="0">
              <a:solidFill>
                <a:srgbClr val="000000"/>
              </a:solidFill>
              <a:latin typeface="+mn-ea"/>
              <a:ea typeface="+mn-ea"/>
              <a:cs typeface="Meiryo UI" pitchFamily="50" charset="-128"/>
            </a:endParaRPr>
          </a:p>
          <a:p>
            <a:pPr marL="358775" indent="-358775" defTabSz="844083" eaLnBrk="1" fontAlgn="auto" hangingPunct="1">
              <a:spcBef>
                <a:spcPts val="0"/>
              </a:spcBef>
              <a:spcAft>
                <a:spcPts val="0"/>
              </a:spcAft>
              <a:defRPr/>
            </a:pPr>
            <a:r>
              <a:rPr lang="it-IT" altLang="ja-JP" sz="1000" dirty="0">
                <a:solidFill>
                  <a:srgbClr val="000000"/>
                </a:solidFill>
                <a:latin typeface="+mn-ea"/>
                <a:ea typeface="+mn-ea"/>
                <a:cs typeface="Meiryo UI" pitchFamily="50" charset="-128"/>
              </a:rPr>
              <a:t>[</a:t>
            </a:r>
            <a:r>
              <a:rPr lang="ja-JP" altLang="it-IT" sz="1000" dirty="0">
                <a:solidFill>
                  <a:srgbClr val="000000"/>
                </a:solidFill>
                <a:latin typeface="+mn-ea"/>
                <a:ea typeface="+mn-ea"/>
                <a:cs typeface="Meiryo UI" pitchFamily="50" charset="-128"/>
              </a:rPr>
              <a:t>出所</a:t>
            </a:r>
            <a:r>
              <a:rPr lang="it-IT" altLang="ja-JP" sz="1000" dirty="0">
                <a:solidFill>
                  <a:srgbClr val="000000"/>
                </a:solidFill>
                <a:latin typeface="+mn-ea"/>
                <a:ea typeface="+mn-ea"/>
                <a:cs typeface="Meiryo UI" pitchFamily="50" charset="-128"/>
              </a:rPr>
              <a:t>] SBTi Corporate Near-Term Criteria Version 5.3.1</a:t>
            </a:r>
            <a:r>
              <a:rPr lang="ja-JP" altLang="it-IT" sz="1000" dirty="0">
                <a:solidFill>
                  <a:srgbClr val="000000"/>
                </a:solidFill>
                <a:latin typeface="+mn-ea"/>
                <a:ea typeface="+mn-ea"/>
                <a:cs typeface="Meiryo UI" pitchFamily="50" charset="-128"/>
              </a:rPr>
              <a:t>（</a:t>
            </a:r>
            <a:r>
              <a:rPr lang="it-IT" altLang="ja-JP" sz="1000" dirty="0">
                <a:solidFill>
                  <a:srgbClr val="000000"/>
                </a:solidFill>
                <a:latin typeface="+mn-ea"/>
                <a:ea typeface="+mn-ea"/>
                <a:cs typeface="Meiryo UI" pitchFamily="50" charset="-128"/>
              </a:rPr>
              <a:t>https://files.sciencebasedtargets.org/production/files/SBTi-criteria.pdf</a:t>
            </a:r>
            <a:r>
              <a:rPr lang="ja-JP" altLang="it-IT" sz="1000" dirty="0">
                <a:solidFill>
                  <a:srgbClr val="000000"/>
                </a:solidFill>
                <a:latin typeface="+mn-ea"/>
                <a:ea typeface="+mn-ea"/>
                <a:cs typeface="Meiryo UI" pitchFamily="50" charset="-128"/>
              </a:rPr>
              <a:t>）、</a:t>
            </a:r>
          </a:p>
          <a:p>
            <a:pPr marL="358775" indent="1588" defTabSz="844083" eaLnBrk="1" fontAlgn="auto" hangingPunct="1">
              <a:spcBef>
                <a:spcPts val="0"/>
              </a:spcBef>
              <a:spcAft>
                <a:spcPts val="0"/>
              </a:spcAft>
              <a:defRPr/>
            </a:pPr>
            <a:r>
              <a:rPr lang="it-IT" altLang="ja-JP" sz="1000" dirty="0">
                <a:solidFill>
                  <a:srgbClr val="000000"/>
                </a:solidFill>
                <a:latin typeface="+mn-ea"/>
                <a:ea typeface="+mn-ea"/>
                <a:cs typeface="Meiryo UI" pitchFamily="50" charset="-128"/>
              </a:rPr>
              <a:t>SBTi Corporate Net-Zero Standard Version 1.3.1</a:t>
            </a:r>
            <a:r>
              <a:rPr lang="ja-JP" altLang="it-IT" sz="1000" dirty="0">
                <a:solidFill>
                  <a:srgbClr val="000000"/>
                </a:solidFill>
                <a:latin typeface="+mn-ea"/>
                <a:ea typeface="+mn-ea"/>
                <a:cs typeface="Meiryo UI" pitchFamily="50" charset="-128"/>
              </a:rPr>
              <a:t>（</a:t>
            </a:r>
            <a:r>
              <a:rPr lang="it-IT" altLang="ja-JP" sz="1000" dirty="0">
                <a:solidFill>
                  <a:srgbClr val="000000"/>
                </a:solidFill>
                <a:latin typeface="+mn-ea"/>
                <a:ea typeface="+mn-ea"/>
                <a:cs typeface="Meiryo UI" pitchFamily="50" charset="-128"/>
              </a:rPr>
              <a:t>https://files.sciencebasedtargets.org/production/files/Net-Zero-Standard.pdf</a:t>
            </a:r>
            <a:r>
              <a:rPr lang="ja-JP" altLang="it-IT" sz="100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2163079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latin typeface="+mn-lt"/>
              </a:rPr>
              <a:t>短期</a:t>
            </a:r>
            <a:r>
              <a:rPr kumimoji="1" lang="en-US" altLang="ja-JP">
                <a:latin typeface="+mn-lt"/>
              </a:rPr>
              <a:t>SBT</a:t>
            </a:r>
            <a:r>
              <a:rPr kumimoji="1" lang="ja-JP" altLang="en-US">
                <a:latin typeface="+mn-lt"/>
              </a:rPr>
              <a:t>設定の基準概要 </a:t>
            </a:r>
            <a:r>
              <a:rPr lang="en-US" altLang="ja-JP">
                <a:latin typeface="+mn-lt"/>
              </a:rPr>
              <a:t>2</a:t>
            </a:r>
            <a:r>
              <a:rPr kumimoji="1" lang="en-US" altLang="ja-JP">
                <a:latin typeface="+mn-lt"/>
              </a:rPr>
              <a:t>/2</a:t>
            </a:r>
            <a:endParaRPr kumimoji="1" lang="ja-JP" altLang="en-US">
              <a:latin typeface="+mn-lt"/>
            </a:endParaRPr>
          </a:p>
        </p:txBody>
      </p:sp>
      <p:graphicFrame>
        <p:nvGraphicFramePr>
          <p:cNvPr id="6" name="表 5"/>
          <p:cNvGraphicFramePr>
            <a:graphicFrameLocks noGrp="1"/>
          </p:cNvGraphicFramePr>
          <p:nvPr>
            <p:extLst>
              <p:ext uri="{D42A27DB-BD31-4B8C-83A1-F6EECF244321}">
                <p14:modId xmlns:p14="http://schemas.microsoft.com/office/powerpoint/2010/main" val="2986389545"/>
              </p:ext>
            </p:extLst>
          </p:nvPr>
        </p:nvGraphicFramePr>
        <p:xfrm>
          <a:off x="493521" y="1119985"/>
          <a:ext cx="9653666" cy="5882640"/>
        </p:xfrm>
        <a:graphic>
          <a:graphicData uri="http://schemas.openxmlformats.org/drawingml/2006/table">
            <a:tbl>
              <a:tblPr firstRow="1" bandRow="1"/>
              <a:tblGrid>
                <a:gridCol w="2452866">
                  <a:extLst>
                    <a:ext uri="{9D8B030D-6E8A-4147-A177-3AD203B41FA5}">
                      <a16:colId xmlns:a16="http://schemas.microsoft.com/office/drawing/2014/main" val="20000"/>
                    </a:ext>
                  </a:extLst>
                </a:gridCol>
                <a:gridCol w="7200800">
                  <a:extLst>
                    <a:ext uri="{9D8B030D-6E8A-4147-A177-3AD203B41FA5}">
                      <a16:colId xmlns:a16="http://schemas.microsoft.com/office/drawing/2014/main" val="20001"/>
                    </a:ext>
                  </a:extLst>
                </a:gridCol>
              </a:tblGrid>
              <a:tr h="372072">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altLang="en-US" sz="2200" b="1" dirty="0">
                          <a:solidFill>
                            <a:sysClr val="windowText" lastClr="000000"/>
                          </a:solidFill>
                        </a:rPr>
                        <a:t>項目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altLang="en-US" sz="2400">
                          <a:solidFill>
                            <a:schemeClr val="tx1"/>
                          </a:solidFill>
                          <a:latin typeface="+mn-ea"/>
                          <a:ea typeface="+mn-ea"/>
                        </a:rPr>
                        <a:t>内容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52090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en-US" altLang="ja-JP" sz="2200" b="1">
                          <a:solidFill>
                            <a:sysClr val="windowText" lastClr="000000"/>
                          </a:solidFill>
                          <a:latin typeface="+mn-ea"/>
                          <a:ea typeface="+mn-ea"/>
                        </a:rPr>
                        <a:t>Scope2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Clr>
                          <a:schemeClr val="tx1"/>
                        </a:buClr>
                        <a:buFont typeface="Arial" panose="020B0604020202020204" pitchFamily="34" charset="0"/>
                        <a:buNone/>
                      </a:pPr>
                      <a:r>
                        <a:rPr kumimoji="1" lang="ja-JP" altLang="en-US" sz="1800" baseline="0">
                          <a:solidFill>
                            <a:schemeClr val="tx1"/>
                          </a:solidFill>
                          <a:latin typeface="+mn-ea"/>
                          <a:ea typeface="+mn-ea"/>
                        </a:rPr>
                        <a:t>再エネ電力を</a:t>
                      </a:r>
                      <a:r>
                        <a:rPr kumimoji="1" lang="en-US" altLang="ja-JP" sz="1800" baseline="0">
                          <a:solidFill>
                            <a:schemeClr val="tx1"/>
                          </a:solidFill>
                          <a:latin typeface="+mn-ea"/>
                          <a:ea typeface="+mn-ea"/>
                        </a:rPr>
                        <a:t>1.5</a:t>
                      </a:r>
                      <a:r>
                        <a:rPr kumimoji="1" lang="ja-JP" altLang="en-US" sz="1800" baseline="0">
                          <a:solidFill>
                            <a:schemeClr val="tx1"/>
                          </a:solidFill>
                          <a:latin typeface="+mn-ea"/>
                          <a:ea typeface="+mn-ea"/>
                        </a:rPr>
                        <a:t>℃シナリオに準ずる割合で調達することは、</a:t>
                      </a:r>
                      <a:r>
                        <a:rPr kumimoji="1" lang="en-US" altLang="ja-JP" sz="1800" baseline="0">
                          <a:solidFill>
                            <a:schemeClr val="tx1"/>
                          </a:solidFill>
                          <a:latin typeface="+mn-ea"/>
                          <a:ea typeface="+mn-ea"/>
                        </a:rPr>
                        <a:t>Scope2</a:t>
                      </a:r>
                      <a:r>
                        <a:rPr kumimoji="1" lang="ja-JP" altLang="en-US" sz="1800" baseline="0">
                          <a:solidFill>
                            <a:schemeClr val="tx1"/>
                          </a:solidFill>
                          <a:latin typeface="+mn-ea"/>
                          <a:ea typeface="+mn-ea"/>
                        </a:rPr>
                        <a:t>排出削減目標の代替案として認められる</a:t>
                      </a:r>
                      <a:endParaRPr kumimoji="1" lang="en-US" altLang="ja-JP" sz="1800" baseline="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19982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lgn="ctr">
                        <a:buFont typeface="+mj-lt"/>
                        <a:buNone/>
                      </a:pPr>
                      <a:r>
                        <a:rPr kumimoji="1" lang="en-US" altLang="ja-JP" sz="2200" b="1" dirty="0">
                          <a:solidFill>
                            <a:sysClr val="windowText" lastClr="000000"/>
                          </a:solidFill>
                          <a:latin typeface="+mn-ea"/>
                          <a:ea typeface="+mn-ea"/>
                        </a:rPr>
                        <a:t>Scope3</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285750" indent="-285750">
                        <a:spcBef>
                          <a:spcPts val="0"/>
                        </a:spcBef>
                        <a:spcAft>
                          <a:spcPts val="0"/>
                        </a:spcAft>
                        <a:buClr>
                          <a:schemeClr val="tx1"/>
                        </a:buClr>
                        <a:buFont typeface="Wingdings" panose="05000000000000000000" pitchFamily="2" charset="2"/>
                        <a:buChar char="ü"/>
                      </a:pPr>
                      <a:r>
                        <a:rPr kumimoji="1" lang="en-US" altLang="ja-JP" sz="1800" baseline="0" dirty="0">
                          <a:solidFill>
                            <a:schemeClr val="tx1"/>
                          </a:solidFill>
                          <a:latin typeface="+mn-ea"/>
                          <a:ea typeface="+mn-ea"/>
                        </a:rPr>
                        <a:t>Scope3</a:t>
                      </a:r>
                      <a:r>
                        <a:rPr kumimoji="1" lang="ja-JP" altLang="en-US" sz="1800" b="0" baseline="0" dirty="0">
                          <a:solidFill>
                            <a:schemeClr val="tx1"/>
                          </a:solidFill>
                          <a:latin typeface="+mn-ea"/>
                          <a:ea typeface="+mn-ea"/>
                        </a:rPr>
                        <a:t>排出量が</a:t>
                      </a:r>
                      <a:r>
                        <a:rPr kumimoji="1" lang="en-US" altLang="ja-JP" sz="1800" b="1" baseline="0" dirty="0">
                          <a:solidFill>
                            <a:srgbClr val="FF0000"/>
                          </a:solidFill>
                          <a:latin typeface="+mn-ea"/>
                          <a:ea typeface="+mn-ea"/>
                        </a:rPr>
                        <a:t>Scope1+2+3</a:t>
                      </a:r>
                      <a:r>
                        <a:rPr kumimoji="1" lang="ja-JP" altLang="en-US" sz="1800" b="1" baseline="0" dirty="0">
                          <a:solidFill>
                            <a:srgbClr val="FF0000"/>
                          </a:solidFill>
                          <a:latin typeface="+mn-ea"/>
                          <a:ea typeface="+mn-ea"/>
                        </a:rPr>
                        <a:t>排出量合計の</a:t>
                      </a:r>
                      <a:r>
                        <a:rPr kumimoji="1" lang="en-US" altLang="ja-JP" sz="1800" b="1" baseline="0" dirty="0">
                          <a:solidFill>
                            <a:srgbClr val="FF0000"/>
                          </a:solidFill>
                          <a:latin typeface="+mn-ea"/>
                          <a:ea typeface="+mn-ea"/>
                        </a:rPr>
                        <a:t>40</a:t>
                      </a:r>
                      <a:r>
                        <a:rPr kumimoji="1" lang="ja-JP" altLang="en-US" sz="1800" b="1" baseline="0" dirty="0">
                          <a:solidFill>
                            <a:srgbClr val="FF0000"/>
                          </a:solidFill>
                          <a:latin typeface="+mn-ea"/>
                          <a:ea typeface="+mn-ea"/>
                        </a:rPr>
                        <a:t>％以上</a:t>
                      </a:r>
                      <a:r>
                        <a:rPr kumimoji="1" lang="ja-JP" altLang="en-US" sz="1800" b="0" baseline="0" dirty="0">
                          <a:solidFill>
                            <a:schemeClr val="tx1"/>
                          </a:solidFill>
                          <a:latin typeface="+mn-ea"/>
                          <a:ea typeface="+mn-ea"/>
                        </a:rPr>
                        <a:t>の場合に</a:t>
                      </a:r>
                      <a:r>
                        <a:rPr kumimoji="1" lang="en-US" altLang="ja-JP" sz="1800" b="0" baseline="0" dirty="0">
                          <a:solidFill>
                            <a:schemeClr val="tx1"/>
                          </a:solidFill>
                          <a:latin typeface="+mn-ea"/>
                          <a:ea typeface="+mn-ea"/>
                        </a:rPr>
                        <a:t>Scope3</a:t>
                      </a:r>
                      <a:r>
                        <a:rPr kumimoji="1" lang="ja-JP" altLang="en-US" sz="1800" b="0" baseline="0" dirty="0">
                          <a:solidFill>
                            <a:schemeClr val="tx1"/>
                          </a:solidFill>
                          <a:latin typeface="+mn-ea"/>
                          <a:ea typeface="+mn-ea"/>
                        </a:rPr>
                        <a:t>目標の設定が必須となる</a:t>
                      </a:r>
                    </a:p>
                    <a:p>
                      <a:pPr marL="285750" indent="-285750">
                        <a:spcBef>
                          <a:spcPts val="0"/>
                        </a:spcBef>
                        <a:spcAft>
                          <a:spcPts val="0"/>
                        </a:spcAft>
                        <a:buClr>
                          <a:schemeClr val="tx1"/>
                        </a:buClr>
                        <a:buFont typeface="Wingdings" panose="05000000000000000000" pitchFamily="2" charset="2"/>
                        <a:buChar char="ü"/>
                      </a:pPr>
                      <a:r>
                        <a:rPr kumimoji="1" lang="en-US" altLang="ja-JP" sz="1800" b="1" baseline="0" dirty="0">
                          <a:solidFill>
                            <a:srgbClr val="FF0000"/>
                          </a:solidFill>
                          <a:latin typeface="+mn-ea"/>
                          <a:ea typeface="+mn-ea"/>
                        </a:rPr>
                        <a:t>Scope</a:t>
                      </a:r>
                      <a:r>
                        <a:rPr kumimoji="1" lang="ja-JP" altLang="en-US" sz="1800" b="1" baseline="0" dirty="0">
                          <a:solidFill>
                            <a:srgbClr val="FF0000"/>
                          </a:solidFill>
                          <a:latin typeface="+mn-ea"/>
                          <a:ea typeface="+mn-ea"/>
                        </a:rPr>
                        <a:t>３排出量全体の少なくとも</a:t>
                      </a:r>
                      <a:r>
                        <a:rPr kumimoji="1" lang="en-US" altLang="ja-JP" sz="1800" b="1" baseline="0" dirty="0">
                          <a:solidFill>
                            <a:srgbClr val="FF0000"/>
                          </a:solidFill>
                          <a:latin typeface="+mn-ea"/>
                          <a:ea typeface="+mn-ea"/>
                        </a:rPr>
                        <a:t>67%</a:t>
                      </a:r>
                      <a:r>
                        <a:rPr kumimoji="1" lang="ja-JP" altLang="en-US" sz="1800" b="1" baseline="0" dirty="0">
                          <a:solidFill>
                            <a:srgbClr val="FF0000"/>
                          </a:solidFill>
                          <a:latin typeface="+mn-ea"/>
                          <a:ea typeface="+mn-ea"/>
                        </a:rPr>
                        <a:t>をカバーする</a:t>
                      </a:r>
                      <a:r>
                        <a:rPr kumimoji="1" lang="ja-JP" altLang="en-US" sz="1800" b="0" baseline="0" dirty="0">
                          <a:solidFill>
                            <a:schemeClr val="tx1"/>
                          </a:solidFill>
                          <a:latin typeface="+mn-ea"/>
                          <a:ea typeface="+mn-ea"/>
                        </a:rPr>
                        <a:t>目標を、以下のいずれかまたは併用で設定すること</a:t>
                      </a:r>
                      <a:endParaRPr kumimoji="1" lang="en-US" altLang="ja-JP" sz="1800" b="0" baseline="0" dirty="0">
                        <a:solidFill>
                          <a:schemeClr val="tx1"/>
                        </a:solidFill>
                        <a:latin typeface="+mn-ea"/>
                        <a:ea typeface="+mn-ea"/>
                      </a:endParaRPr>
                    </a:p>
                    <a:p>
                      <a:pPr marL="467950" indent="-285750">
                        <a:buClr>
                          <a:schemeClr val="tx1"/>
                        </a:buClr>
                        <a:buFont typeface="Arial" panose="020B0604020202020204" pitchFamily="34" charset="0"/>
                        <a:buChar char="•"/>
                      </a:pPr>
                      <a:r>
                        <a:rPr kumimoji="1" lang="ja-JP" altLang="en-US" sz="1800" b="0" baseline="0" dirty="0">
                          <a:solidFill>
                            <a:schemeClr val="tx1"/>
                          </a:solidFill>
                          <a:latin typeface="+mn-ea"/>
                          <a:ea typeface="+mn-ea"/>
                        </a:rPr>
                        <a:t>総量削減：世界の気温上昇が産業革命以前の気温と比べて、</a:t>
                      </a:r>
                      <a:r>
                        <a:rPr kumimoji="1" lang="en-US" altLang="ja-JP" sz="1800" b="1" baseline="0" dirty="0">
                          <a:solidFill>
                            <a:srgbClr val="FF0000"/>
                          </a:solidFill>
                          <a:latin typeface="+mn-ea"/>
                          <a:ea typeface="+mn-ea"/>
                        </a:rPr>
                        <a:t>2℃</a:t>
                      </a:r>
                      <a:r>
                        <a:rPr kumimoji="1" lang="ja-JP" altLang="en-US" sz="1800" b="1" baseline="0" dirty="0">
                          <a:solidFill>
                            <a:srgbClr val="FF0000"/>
                          </a:solidFill>
                          <a:latin typeface="+mn-ea"/>
                          <a:ea typeface="+mn-ea"/>
                        </a:rPr>
                        <a:t>を十分に下回るよう抑える水準（毎年</a:t>
                      </a:r>
                      <a:r>
                        <a:rPr kumimoji="1" lang="en-US" altLang="ja-JP" sz="1800" b="1" baseline="0" dirty="0">
                          <a:solidFill>
                            <a:srgbClr val="FF0000"/>
                          </a:solidFill>
                          <a:latin typeface="+mn-ea"/>
                          <a:ea typeface="+mn-ea"/>
                        </a:rPr>
                        <a:t>2.5%</a:t>
                      </a:r>
                      <a:r>
                        <a:rPr kumimoji="1" lang="ja-JP" altLang="en-US" sz="1800" b="1" baseline="0" dirty="0">
                          <a:solidFill>
                            <a:srgbClr val="FF0000"/>
                          </a:solidFill>
                          <a:latin typeface="+mn-ea"/>
                          <a:ea typeface="+mn-ea"/>
                        </a:rPr>
                        <a:t>削減）に合致する総量排出削減目標</a:t>
                      </a:r>
                    </a:p>
                    <a:p>
                      <a:pPr marL="467950" indent="-285750">
                        <a:buClr>
                          <a:schemeClr val="tx1"/>
                        </a:buClr>
                        <a:buFont typeface="Arial" panose="020B0604020202020204" pitchFamily="34" charset="0"/>
                        <a:buChar char="•"/>
                      </a:pPr>
                      <a:r>
                        <a:rPr kumimoji="1" lang="ja-JP" altLang="en-US" sz="1800" b="0" baseline="0" dirty="0">
                          <a:solidFill>
                            <a:schemeClr val="tx1"/>
                          </a:solidFill>
                          <a:latin typeface="+mn-ea"/>
                          <a:ea typeface="+mn-ea"/>
                        </a:rPr>
                        <a:t>経済的原単位：付加価値あたりの排出量を前年比で少なくとも</a:t>
                      </a:r>
                      <a:r>
                        <a:rPr kumimoji="1" lang="en-US" altLang="ja-JP" sz="1800" b="0" baseline="0" dirty="0">
                          <a:solidFill>
                            <a:schemeClr val="tx1"/>
                          </a:solidFill>
                          <a:latin typeface="+mn-ea"/>
                          <a:ea typeface="+mn-ea"/>
                        </a:rPr>
                        <a:t>7</a:t>
                      </a:r>
                      <a:r>
                        <a:rPr kumimoji="1" lang="ja-JP" altLang="en-US" sz="1800" b="0" baseline="0" dirty="0">
                          <a:solidFill>
                            <a:schemeClr val="tx1"/>
                          </a:solidFill>
                          <a:latin typeface="+mn-ea"/>
                          <a:ea typeface="+mn-ea"/>
                        </a:rPr>
                        <a:t>％削減する経済的原単位</a:t>
                      </a:r>
                    </a:p>
                    <a:p>
                      <a:pPr marL="467950" indent="-285750">
                        <a:buClr>
                          <a:schemeClr val="tx1"/>
                        </a:buClr>
                        <a:buFont typeface="Arial" panose="020B0604020202020204" pitchFamily="34" charset="0"/>
                        <a:buChar char="•"/>
                      </a:pPr>
                      <a:r>
                        <a:rPr kumimoji="1" lang="ja-JP" altLang="en-US" sz="1800" b="0" baseline="0" dirty="0">
                          <a:solidFill>
                            <a:schemeClr val="tx1"/>
                          </a:solidFill>
                          <a:latin typeface="+mn-ea"/>
                          <a:ea typeface="+mn-ea"/>
                        </a:rPr>
                        <a:t>物理的原単位：部門別脱炭素化アプローチ内の関連する部門削減経路に沿った原単位削減。もしくは、総排出量の増加につながらず</a:t>
                      </a:r>
                      <a:r>
                        <a:rPr kumimoji="1" lang="ja-JP" altLang="en-US" sz="1800" baseline="0" dirty="0">
                          <a:solidFill>
                            <a:schemeClr val="tx1"/>
                          </a:solidFill>
                          <a:latin typeface="+mn-ea"/>
                          <a:ea typeface="+mn-ea"/>
                        </a:rPr>
                        <a:t>、物量あたりの排出量を前年比で少なくとも</a:t>
                      </a:r>
                      <a:r>
                        <a:rPr kumimoji="1" lang="en-US" altLang="ja-JP" sz="1800" baseline="0" dirty="0">
                          <a:solidFill>
                            <a:schemeClr val="tx1"/>
                          </a:solidFill>
                          <a:latin typeface="+mn-ea"/>
                          <a:ea typeface="+mn-ea"/>
                        </a:rPr>
                        <a:t>7</a:t>
                      </a:r>
                      <a:r>
                        <a:rPr kumimoji="1" lang="ja-JP" altLang="en-US" sz="1800" baseline="0" dirty="0">
                          <a:solidFill>
                            <a:schemeClr val="tx1"/>
                          </a:solidFill>
                          <a:latin typeface="+mn-ea"/>
                          <a:ea typeface="+mn-ea"/>
                        </a:rPr>
                        <a:t>％削減する目標</a:t>
                      </a:r>
                      <a:endParaRPr kumimoji="1" lang="en-US" altLang="ja-JP" sz="1800" baseline="0" dirty="0">
                        <a:solidFill>
                          <a:schemeClr val="tx1"/>
                        </a:solidFill>
                        <a:latin typeface="+mn-ea"/>
                        <a:ea typeface="+mn-ea"/>
                      </a:endParaRPr>
                    </a:p>
                    <a:p>
                      <a:pPr marL="467950" indent="-285750">
                        <a:buClr>
                          <a:schemeClr val="tx1"/>
                        </a:buClr>
                        <a:buFont typeface="Arial" panose="020B0604020202020204" pitchFamily="34" charset="0"/>
                        <a:buChar char="•"/>
                      </a:pPr>
                      <a:r>
                        <a:rPr kumimoji="1" lang="ja-JP" altLang="en-US" sz="1800" baseline="0" dirty="0">
                          <a:solidFill>
                            <a:schemeClr val="tx1"/>
                          </a:solidFill>
                          <a:latin typeface="+mn-ea"/>
                          <a:ea typeface="+mn-ea"/>
                        </a:rPr>
                        <a:t>サプライヤー</a:t>
                      </a:r>
                      <a:r>
                        <a:rPr kumimoji="1" lang="en-US" altLang="ja-JP" sz="1800" baseline="0" dirty="0">
                          <a:solidFill>
                            <a:schemeClr val="tx1"/>
                          </a:solidFill>
                          <a:latin typeface="+mn-ea"/>
                          <a:ea typeface="+mn-ea"/>
                        </a:rPr>
                        <a:t>/</a:t>
                      </a:r>
                      <a:r>
                        <a:rPr kumimoji="1" lang="ja-JP" altLang="en-US" sz="1800" baseline="0" dirty="0">
                          <a:solidFill>
                            <a:schemeClr val="tx1"/>
                          </a:solidFill>
                          <a:latin typeface="+mn-ea"/>
                          <a:ea typeface="+mn-ea"/>
                        </a:rPr>
                        <a:t>顧客エンゲージメント目標：サプライヤー</a:t>
                      </a:r>
                      <a:r>
                        <a:rPr kumimoji="1" lang="en-US" altLang="ja-JP" sz="1800" baseline="0" dirty="0">
                          <a:solidFill>
                            <a:schemeClr val="tx1"/>
                          </a:solidFill>
                          <a:latin typeface="+mn-ea"/>
                          <a:ea typeface="+mn-ea"/>
                        </a:rPr>
                        <a:t>/</a:t>
                      </a:r>
                      <a:r>
                        <a:rPr kumimoji="1" lang="ja-JP" altLang="en-US" sz="1800" baseline="0" dirty="0">
                          <a:solidFill>
                            <a:schemeClr val="tx1"/>
                          </a:solidFill>
                          <a:latin typeface="+mn-ea"/>
                          <a:ea typeface="+mn-ea"/>
                        </a:rPr>
                        <a:t>顧客に対して、気候科学に基づく排出削減目標の設定を勧める目標</a:t>
                      </a:r>
                      <a:endParaRPr kumimoji="1" lang="en-US" altLang="ja-JP" sz="1800" baseline="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4726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2200" b="1">
                          <a:solidFill>
                            <a:sysClr val="windowText" lastClr="000000"/>
                          </a:solidFill>
                          <a:latin typeface="+mn-lt"/>
                          <a:ea typeface="+mn-ea"/>
                        </a:rPr>
                        <a:t>開示</a:t>
                      </a:r>
                      <a:endParaRPr kumimoji="1" lang="ja-JP" altLang="en-US" sz="2200" b="1">
                        <a:solidFill>
                          <a:sysClr val="windowText" lastClr="000000"/>
                        </a:solidFill>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altLang="en-US" sz="1800">
                          <a:latin typeface="+mn-ea"/>
                          <a:ea typeface="+mn-ea"/>
                        </a:rPr>
                        <a:t>企業全体の</a:t>
                      </a:r>
                      <a:r>
                        <a:rPr kumimoji="1" lang="en-US" altLang="ja-JP" sz="1800">
                          <a:latin typeface="+mn-ea"/>
                          <a:ea typeface="+mn-ea"/>
                        </a:rPr>
                        <a:t>GHG</a:t>
                      </a:r>
                      <a:r>
                        <a:rPr kumimoji="1" lang="ja-JP" altLang="en-US" sz="1800">
                          <a:latin typeface="+mn-ea"/>
                          <a:ea typeface="+mn-ea"/>
                        </a:rPr>
                        <a:t>排出状況を毎年開示する必要がある</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34726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2200" b="1">
                          <a:solidFill>
                            <a:sysClr val="windowText" lastClr="000000"/>
                          </a:solidFill>
                        </a:rPr>
                        <a:t>再計算</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ja-JP" altLang="en-US" sz="1800" dirty="0">
                          <a:latin typeface="+mn-ea"/>
                          <a:ea typeface="+mn-ea"/>
                        </a:rPr>
                        <a:t>最低でも</a:t>
                      </a:r>
                      <a:r>
                        <a:rPr kumimoji="1" lang="en-US" altLang="ja-JP" sz="1800" dirty="0">
                          <a:latin typeface="+mn-ea"/>
                          <a:ea typeface="+mn-ea"/>
                        </a:rPr>
                        <a:t>5</a:t>
                      </a:r>
                      <a:r>
                        <a:rPr kumimoji="1" lang="ja-JP" altLang="en-US" sz="1800" dirty="0">
                          <a:latin typeface="+mn-ea"/>
                          <a:ea typeface="+mn-ea"/>
                        </a:rPr>
                        <a:t>年ごとに目標の見直しが必要となる</a:t>
                      </a:r>
                      <a:r>
                        <a:rPr kumimoji="1" lang="en-US" altLang="ja-JP" sz="1800" baseline="30000" dirty="0">
                          <a:latin typeface="+mn-ea"/>
                          <a:ea typeface="+mn-ea"/>
                        </a:rPr>
                        <a:t>※</a:t>
                      </a:r>
                      <a:endParaRPr kumimoji="1" lang="ja-JP" altLang="en-US" sz="1800" baseline="3000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3" name="テキスト ボックス 2">
            <a:extLst>
              <a:ext uri="{FF2B5EF4-FFF2-40B4-BE49-F238E27FC236}">
                <a16:creationId xmlns:a16="http://schemas.microsoft.com/office/drawing/2014/main" id="{E617DA1E-C1F8-BB22-8151-F5EB5B407C52}"/>
              </a:ext>
            </a:extLst>
          </p:cNvPr>
          <p:cNvSpPr txBox="1">
            <a:spLocks noChangeArrowheads="1"/>
          </p:cNvSpPr>
          <p:nvPr/>
        </p:nvSpPr>
        <p:spPr bwMode="auto">
          <a:xfrm>
            <a:off x="161925" y="7002625"/>
            <a:ext cx="998526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358775" indent="-358775" defTabSz="844083" eaLnBrk="1" fontAlgn="auto" hangingPunct="1">
              <a:spcBef>
                <a:spcPts val="0"/>
              </a:spcBef>
              <a:spcAft>
                <a:spcPts val="0"/>
              </a:spcAft>
              <a:defRPr/>
            </a:pPr>
            <a:r>
              <a:rPr lang="en-US" altLang="ja-JP" sz="1000" dirty="0">
                <a:solidFill>
                  <a:srgbClr val="000000"/>
                </a:solidFill>
                <a:latin typeface="+mn-ea"/>
                <a:ea typeface="+mn-ea"/>
                <a:cs typeface="Meiryo UI" pitchFamily="50" charset="-128"/>
              </a:rPr>
              <a:t>※ </a:t>
            </a:r>
            <a:r>
              <a:rPr lang="ja-JP" altLang="en-US" sz="1000" dirty="0">
                <a:solidFill>
                  <a:srgbClr val="000000"/>
                </a:solidFill>
                <a:latin typeface="+mn-ea"/>
                <a:ea typeface="+mn-ea"/>
                <a:cs typeface="Meiryo UI" pitchFamily="50" charset="-128"/>
              </a:rPr>
              <a:t>詳細は</a:t>
            </a:r>
            <a:r>
              <a:rPr lang="en-US" altLang="ja-JP" sz="1000" dirty="0">
                <a:solidFill>
                  <a:srgbClr val="000000"/>
                </a:solidFill>
                <a:latin typeface="+mn-ea"/>
                <a:ea typeface="+mn-ea"/>
                <a:cs typeface="Meiryo UI" pitchFamily="50" charset="-128"/>
              </a:rPr>
              <a:t>SBTi</a:t>
            </a:r>
            <a:r>
              <a:rPr lang="ja-JP" altLang="en-US" sz="1000" dirty="0">
                <a:solidFill>
                  <a:srgbClr val="000000"/>
                </a:solidFill>
                <a:latin typeface="+mn-ea"/>
                <a:ea typeface="+mn-ea"/>
                <a:cs typeface="Meiryo UI" pitchFamily="50" charset="-128"/>
              </a:rPr>
              <a:t>ウェブサイトを参照（</a:t>
            </a:r>
            <a:r>
              <a:rPr lang="en-US" altLang="ja-JP" sz="1000" dirty="0">
                <a:solidFill>
                  <a:srgbClr val="000000"/>
                </a:solidFill>
                <a:latin typeface="+mn-ea"/>
                <a:ea typeface="+mn-ea"/>
                <a:cs typeface="Meiryo UI" pitchFamily="50" charset="-128"/>
              </a:rPr>
              <a:t>https://sciencebasedtargets.org/blog/forging-the-next-chapter-sbti-releases-new-guidance-for-five-year-target-reviews</a:t>
            </a:r>
            <a:r>
              <a:rPr lang="ja-JP" altLang="en-US" sz="1000" dirty="0">
                <a:solidFill>
                  <a:srgbClr val="000000"/>
                </a:solidFill>
                <a:latin typeface="+mn-ea"/>
                <a:ea typeface="+mn-ea"/>
                <a:cs typeface="Meiryo UI" pitchFamily="50" charset="-128"/>
              </a:rPr>
              <a:t>）</a:t>
            </a:r>
            <a:endParaRPr lang="it-IT" altLang="ja-JP" sz="1000" dirty="0">
              <a:solidFill>
                <a:srgbClr val="000000"/>
              </a:solidFill>
              <a:latin typeface="+mn-ea"/>
              <a:ea typeface="+mn-ea"/>
              <a:cs typeface="Meiryo UI" pitchFamily="50" charset="-128"/>
            </a:endParaRPr>
          </a:p>
          <a:p>
            <a:pPr marL="358775" indent="-358775" defTabSz="844083" eaLnBrk="1" fontAlgn="auto" hangingPunct="1">
              <a:spcBef>
                <a:spcPts val="0"/>
              </a:spcBef>
              <a:spcAft>
                <a:spcPts val="0"/>
              </a:spcAft>
              <a:defRPr/>
            </a:pPr>
            <a:r>
              <a:rPr lang="it-IT" altLang="ja-JP" sz="1000" dirty="0">
                <a:solidFill>
                  <a:srgbClr val="000000"/>
                </a:solidFill>
                <a:latin typeface="+mn-ea"/>
                <a:ea typeface="+mn-ea"/>
                <a:cs typeface="Meiryo UI" pitchFamily="50" charset="-128"/>
              </a:rPr>
              <a:t>[</a:t>
            </a:r>
            <a:r>
              <a:rPr lang="ja-JP" altLang="it-IT" sz="1000" dirty="0">
                <a:solidFill>
                  <a:srgbClr val="000000"/>
                </a:solidFill>
                <a:latin typeface="+mn-ea"/>
                <a:ea typeface="+mn-ea"/>
                <a:cs typeface="Meiryo UI" pitchFamily="50" charset="-128"/>
              </a:rPr>
              <a:t>出所</a:t>
            </a:r>
            <a:r>
              <a:rPr lang="it-IT" altLang="ja-JP" sz="1000" dirty="0">
                <a:solidFill>
                  <a:srgbClr val="000000"/>
                </a:solidFill>
                <a:latin typeface="+mn-ea"/>
                <a:ea typeface="+mn-ea"/>
                <a:cs typeface="Meiryo UI" pitchFamily="50" charset="-128"/>
              </a:rPr>
              <a:t>] SBTi Corporate Near-Term Criteria Version 5.3.1 </a:t>
            </a:r>
            <a:r>
              <a:rPr lang="ja-JP" altLang="it-IT" sz="1000" dirty="0">
                <a:solidFill>
                  <a:srgbClr val="000000"/>
                </a:solidFill>
                <a:latin typeface="+mn-ea"/>
                <a:ea typeface="+mn-ea"/>
                <a:cs typeface="Meiryo UI" pitchFamily="50" charset="-128"/>
              </a:rPr>
              <a:t>（</a:t>
            </a:r>
            <a:r>
              <a:rPr lang="it-IT" altLang="ja-JP" sz="1000" dirty="0">
                <a:solidFill>
                  <a:srgbClr val="000000"/>
                </a:solidFill>
                <a:latin typeface="+mn-ea"/>
                <a:ea typeface="+mn-ea"/>
                <a:cs typeface="Meiryo UI" pitchFamily="50" charset="-128"/>
              </a:rPr>
              <a:t>https://files.sciencebasedtargets.org/production/files/SBTi-criteria.pdf</a:t>
            </a:r>
            <a:r>
              <a:rPr lang="ja-JP" altLang="it-IT" sz="1000" dirty="0">
                <a:solidFill>
                  <a:srgbClr val="000000"/>
                </a:solidFill>
                <a:latin typeface="+mn-ea"/>
                <a:ea typeface="+mn-ea"/>
                <a:cs typeface="Meiryo UI" pitchFamily="50" charset="-128"/>
              </a:rPr>
              <a:t>）、</a:t>
            </a:r>
          </a:p>
          <a:p>
            <a:pPr marL="358775" indent="1588" defTabSz="844083" eaLnBrk="1" fontAlgn="auto" hangingPunct="1">
              <a:spcBef>
                <a:spcPts val="0"/>
              </a:spcBef>
              <a:spcAft>
                <a:spcPts val="0"/>
              </a:spcAft>
              <a:defRPr/>
            </a:pPr>
            <a:r>
              <a:rPr lang="ja-JP" altLang="en-US" sz="1000" dirty="0">
                <a:solidFill>
                  <a:srgbClr val="000000"/>
                </a:solidFill>
                <a:latin typeface="+mn-ea"/>
                <a:ea typeface="+mn-ea"/>
                <a:cs typeface="Meiryo UI" pitchFamily="50" charset="-128"/>
              </a:rPr>
              <a:t> </a:t>
            </a:r>
            <a:r>
              <a:rPr lang="it-IT" altLang="ja-JP" sz="1000" dirty="0">
                <a:solidFill>
                  <a:srgbClr val="000000"/>
                </a:solidFill>
                <a:latin typeface="+mn-ea"/>
                <a:ea typeface="+mn-ea"/>
                <a:cs typeface="Meiryo UI" pitchFamily="50" charset="-128"/>
              </a:rPr>
              <a:t>SBTi Corporate Net-Zero Standard Version 1.3.1</a:t>
            </a:r>
            <a:r>
              <a:rPr lang="ja-JP" altLang="it-IT" sz="1000" dirty="0">
                <a:solidFill>
                  <a:srgbClr val="000000"/>
                </a:solidFill>
                <a:latin typeface="+mn-ea"/>
                <a:ea typeface="+mn-ea"/>
                <a:cs typeface="Meiryo UI" pitchFamily="50" charset="-128"/>
              </a:rPr>
              <a:t>（</a:t>
            </a:r>
            <a:r>
              <a:rPr lang="it-IT" altLang="ja-JP" sz="1000" dirty="0">
                <a:solidFill>
                  <a:srgbClr val="000000"/>
                </a:solidFill>
                <a:latin typeface="+mn-ea"/>
                <a:ea typeface="+mn-ea"/>
                <a:cs typeface="Meiryo UI" pitchFamily="50" charset="-128"/>
              </a:rPr>
              <a:t>https://files.sciencebasedtargets.org/production/files/Net-Zero-Standard.pdf</a:t>
            </a:r>
            <a:r>
              <a:rPr lang="ja-JP" altLang="it-IT" sz="1000" dirty="0">
                <a:solidFill>
                  <a:srgbClr val="000000"/>
                </a:solidFill>
                <a:latin typeface="+mn-ea"/>
                <a:ea typeface="+mn-ea"/>
                <a:cs typeface="Meiryo UI" pitchFamily="50" charset="-128"/>
              </a:rPr>
              <a:t>）より作成</a:t>
            </a:r>
          </a:p>
        </p:txBody>
      </p:sp>
    </p:spTree>
    <p:extLst>
      <p:ext uri="{BB962C8B-B14F-4D97-AF65-F5344CB8AC3E}">
        <p14:creationId xmlns:p14="http://schemas.microsoft.com/office/powerpoint/2010/main" val="1079883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9BA36-E6AD-F5F5-FDA1-C8FF2BA06F9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8F805234-23B7-816E-C5B5-D48FEF83D960}"/>
              </a:ext>
            </a:extLst>
          </p:cNvPr>
          <p:cNvSpPr>
            <a:spLocks noGrp="1"/>
          </p:cNvSpPr>
          <p:nvPr>
            <p:ph type="title"/>
          </p:nvPr>
        </p:nvSpPr>
        <p:spPr/>
        <p:txBody>
          <a:bodyPr/>
          <a:lstStyle/>
          <a:p>
            <a:r>
              <a:rPr lang="en-US" altLang="ja-JP"/>
              <a:t>SBT Net-Zero</a:t>
            </a:r>
            <a:r>
              <a:rPr lang="ja-JP" altLang="en-US"/>
              <a:t>の目標設定手法 </a:t>
            </a:r>
            <a:endParaRPr kumimoji="1" lang="ja-JP" altLang="en-US"/>
          </a:p>
        </p:txBody>
      </p:sp>
      <p:sp>
        <p:nvSpPr>
          <p:cNvPr id="3" name="コンテンツ プレースホルダー 2">
            <a:extLst>
              <a:ext uri="{FF2B5EF4-FFF2-40B4-BE49-F238E27FC236}">
                <a16:creationId xmlns:a16="http://schemas.microsoft.com/office/drawing/2014/main" id="{EE882B0E-C574-9AD3-E622-A5906A122758}"/>
              </a:ext>
            </a:extLst>
          </p:cNvPr>
          <p:cNvSpPr>
            <a:spLocks noGrp="1"/>
          </p:cNvSpPr>
          <p:nvPr>
            <p:ph sz="quarter" idx="12"/>
          </p:nvPr>
        </p:nvSpPr>
        <p:spPr>
          <a:xfrm>
            <a:off x="161925" y="1110920"/>
            <a:ext cx="10367963" cy="958106"/>
          </a:xfrm>
        </p:spPr>
        <p:txBody>
          <a:bodyPr/>
          <a:lstStyle/>
          <a:p>
            <a:r>
              <a:rPr lang="ja-JP" altLang="en-US"/>
              <a:t>短期</a:t>
            </a:r>
            <a:r>
              <a:rPr lang="en-US" altLang="ja-JP"/>
              <a:t>SBT</a:t>
            </a:r>
            <a:r>
              <a:rPr lang="ja-JP" altLang="en-US"/>
              <a:t>と長期</a:t>
            </a:r>
            <a:r>
              <a:rPr lang="en-US" altLang="ja-JP"/>
              <a:t>SBT</a:t>
            </a:r>
            <a:r>
              <a:rPr lang="ja-JP" altLang="en-US"/>
              <a:t>の目標設定手法は下表の通り。</a:t>
            </a:r>
            <a:endParaRPr lang="en-US" altLang="ja-JP"/>
          </a:p>
          <a:p>
            <a:r>
              <a:rPr lang="ja-JP" altLang="en-US"/>
              <a:t>なお、短期</a:t>
            </a:r>
            <a:r>
              <a:rPr lang="en-US" altLang="ja-JP"/>
              <a:t>SBT</a:t>
            </a:r>
            <a:r>
              <a:rPr lang="ja-JP" altLang="en-US"/>
              <a:t>と長期</a:t>
            </a:r>
            <a:r>
              <a:rPr lang="en-US" altLang="ja-JP"/>
              <a:t>SBT</a:t>
            </a:r>
            <a:r>
              <a:rPr lang="ja-JP" altLang="en-US"/>
              <a:t>のいずれも、</a:t>
            </a:r>
            <a:r>
              <a:rPr lang="en-US" altLang="ja-JP"/>
              <a:t>BVCM</a:t>
            </a:r>
            <a:r>
              <a:rPr lang="ja-JP" altLang="en-US"/>
              <a:t>や</a:t>
            </a:r>
            <a:r>
              <a:rPr lang="en-US" altLang="ja-JP"/>
              <a:t>Neutralization</a:t>
            </a:r>
            <a:r>
              <a:rPr lang="en-US" altLang="ja-JP" baseline="30000"/>
              <a:t>※1</a:t>
            </a:r>
            <a:r>
              <a:rPr lang="ja-JP" altLang="en-US"/>
              <a:t>で達成することは認められていない。</a:t>
            </a:r>
          </a:p>
        </p:txBody>
      </p:sp>
      <p:graphicFrame>
        <p:nvGraphicFramePr>
          <p:cNvPr id="51" name="表 50">
            <a:extLst>
              <a:ext uri="{FF2B5EF4-FFF2-40B4-BE49-F238E27FC236}">
                <a16:creationId xmlns:a16="http://schemas.microsoft.com/office/drawing/2014/main" id="{4C423F9F-5669-222E-B9FD-0AEB469AAAD2}"/>
              </a:ext>
            </a:extLst>
          </p:cNvPr>
          <p:cNvGraphicFramePr>
            <a:graphicFrameLocks noGrp="1"/>
          </p:cNvGraphicFramePr>
          <p:nvPr/>
        </p:nvGraphicFramePr>
        <p:xfrm>
          <a:off x="305906" y="2218652"/>
          <a:ext cx="10080000" cy="4746281"/>
        </p:xfrm>
        <a:graphic>
          <a:graphicData uri="http://schemas.openxmlformats.org/drawingml/2006/table">
            <a:tbl>
              <a:tblPr firstRow="1" bandRow="1"/>
              <a:tblGrid>
                <a:gridCol w="1080000">
                  <a:extLst>
                    <a:ext uri="{9D8B030D-6E8A-4147-A177-3AD203B41FA5}">
                      <a16:colId xmlns:a16="http://schemas.microsoft.com/office/drawing/2014/main" val="20000"/>
                    </a:ext>
                  </a:extLst>
                </a:gridCol>
                <a:gridCol w="3600000">
                  <a:extLst>
                    <a:ext uri="{9D8B030D-6E8A-4147-A177-3AD203B41FA5}">
                      <a16:colId xmlns:a16="http://schemas.microsoft.com/office/drawing/2014/main" val="20001"/>
                    </a:ext>
                  </a:extLst>
                </a:gridCol>
                <a:gridCol w="3600000">
                  <a:extLst>
                    <a:ext uri="{9D8B030D-6E8A-4147-A177-3AD203B41FA5}">
                      <a16:colId xmlns:a16="http://schemas.microsoft.com/office/drawing/2014/main" val="20002"/>
                    </a:ext>
                  </a:extLst>
                </a:gridCol>
                <a:gridCol w="1800000">
                  <a:extLst>
                    <a:ext uri="{9D8B030D-6E8A-4147-A177-3AD203B41FA5}">
                      <a16:colId xmlns:a16="http://schemas.microsoft.com/office/drawing/2014/main" val="20003"/>
                    </a:ext>
                  </a:extLst>
                </a:gridCol>
              </a:tblGrid>
              <a:tr h="283722">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altLang="en-US" sz="1400" b="1" dirty="0">
                        <a:solidFill>
                          <a:schemeClr val="bg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altLang="en-US" sz="1400" b="1">
                          <a:solidFill>
                            <a:schemeClr val="bg1"/>
                          </a:solidFill>
                          <a:latin typeface="+mn-ea"/>
                          <a:ea typeface="+mn-ea"/>
                        </a:rPr>
                        <a:t>短期</a:t>
                      </a:r>
                      <a:r>
                        <a:rPr kumimoji="1" lang="en-US" altLang="ja-JP" sz="1400" b="1">
                          <a:solidFill>
                            <a:schemeClr val="bg1"/>
                          </a:solidFill>
                          <a:latin typeface="+mn-ea"/>
                          <a:ea typeface="+mn-ea"/>
                        </a:rPr>
                        <a:t>SBT</a:t>
                      </a:r>
                      <a:endParaRPr kumimoji="1" lang="ja-JP" altLang="en-US" sz="1400" b="1">
                        <a:solidFill>
                          <a:schemeClr val="bg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r>
                        <a:rPr kumimoji="1" lang="ja-JP" altLang="en-US" sz="1400" b="1" baseline="0">
                          <a:solidFill>
                            <a:schemeClr val="bg1"/>
                          </a:solidFill>
                          <a:latin typeface="+mn-ea"/>
                          <a:ea typeface="+mn-ea"/>
                        </a:rPr>
                        <a:t>長期</a:t>
                      </a:r>
                      <a:r>
                        <a:rPr kumimoji="1" lang="en-US" altLang="ja-JP" sz="1400" b="1" baseline="0">
                          <a:solidFill>
                            <a:schemeClr val="bg1"/>
                          </a:solidFill>
                          <a:latin typeface="+mn-ea"/>
                          <a:ea typeface="+mn-ea"/>
                        </a:rPr>
                        <a:t>SBT</a:t>
                      </a:r>
                      <a:endParaRPr kumimoji="1" lang="ja-JP" altLang="en-US" sz="1400" b="1">
                        <a:solidFill>
                          <a:schemeClr val="bg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p>
                      <a:pPr algn="ctr"/>
                      <a:r>
                        <a:rPr kumimoji="1" lang="ja-JP" altLang="en-US" sz="1400" b="1">
                          <a:solidFill>
                            <a:schemeClr val="bg1"/>
                          </a:solidFill>
                          <a:latin typeface="+mn-ea"/>
                          <a:ea typeface="+mn-ea"/>
                        </a:rPr>
                        <a:t>対象範囲</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93628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1400" b="0">
                          <a:solidFill>
                            <a:schemeClr val="tx1"/>
                          </a:solidFill>
                          <a:latin typeface="+mn-ea"/>
                          <a:ea typeface="+mn-ea"/>
                        </a:rPr>
                        <a:t>総量削減</a:t>
                      </a:r>
                      <a:endParaRPr kumimoji="1" lang="en-US" altLang="ja-JP" sz="1400" b="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Font typeface="Arial" panose="020B0604020202020204" pitchFamily="34" charset="0"/>
                        <a:buNone/>
                      </a:pPr>
                      <a:r>
                        <a:rPr kumimoji="1" lang="ja-JP" altLang="en-US" sz="1200" b="0" kern="1200" dirty="0">
                          <a:solidFill>
                            <a:schemeClr val="tx1"/>
                          </a:solidFill>
                          <a:latin typeface="+mn-ea"/>
                          <a:ea typeface="Meiryo UI"/>
                          <a:cs typeface="+mn-cs"/>
                        </a:rPr>
                        <a:t>セクター共通の削減経路は以下の通り</a:t>
                      </a:r>
                      <a:endParaRPr kumimoji="1" lang="en-US" altLang="ja-JP" sz="1200" b="0" kern="1200" dirty="0">
                        <a:solidFill>
                          <a:schemeClr val="tx1"/>
                        </a:solidFill>
                        <a:latin typeface="+mn-ea"/>
                        <a:ea typeface="Meiryo UI"/>
                        <a:cs typeface="+mn-cs"/>
                      </a:endParaRPr>
                    </a:p>
                    <a:p>
                      <a:pPr marL="180000" indent="-180000">
                        <a:buFont typeface="Arial" panose="020B0604020202020204" pitchFamily="34" charset="0"/>
                        <a:buChar char="•"/>
                      </a:pPr>
                      <a:r>
                        <a:rPr kumimoji="1" lang="en-US" altLang="ja-JP" sz="1200" b="0" kern="1200" dirty="0">
                          <a:solidFill>
                            <a:srgbClr val="FF0000"/>
                          </a:solidFill>
                          <a:latin typeface="+mn-ea"/>
                          <a:ea typeface="Meiryo UI"/>
                          <a:cs typeface="+mn-cs"/>
                        </a:rPr>
                        <a:t>Scope1+2</a:t>
                      </a:r>
                      <a:r>
                        <a:rPr kumimoji="1" lang="ja-JP" altLang="en-US" sz="1200" b="0" kern="1200" dirty="0">
                          <a:solidFill>
                            <a:srgbClr val="FF0000"/>
                          </a:solidFill>
                          <a:latin typeface="+mn-ea"/>
                          <a:ea typeface="Meiryo UI"/>
                          <a:cs typeface="+mn-cs"/>
                        </a:rPr>
                        <a:t>：</a:t>
                      </a:r>
                      <a:r>
                        <a:rPr kumimoji="1" lang="en-US" altLang="ja-JP" sz="1200" b="0" kern="1200" dirty="0">
                          <a:solidFill>
                            <a:srgbClr val="FF0000"/>
                          </a:solidFill>
                          <a:latin typeface="+mn-ea"/>
                          <a:ea typeface="Meiryo UI"/>
                          <a:cs typeface="+mn-cs"/>
                        </a:rPr>
                        <a:t>4.2%/</a:t>
                      </a:r>
                      <a:r>
                        <a:rPr kumimoji="1" lang="ja-JP" altLang="en-US" sz="1200" b="0" kern="1200" dirty="0">
                          <a:solidFill>
                            <a:srgbClr val="FF0000"/>
                          </a:solidFill>
                          <a:latin typeface="+mn-ea"/>
                          <a:ea typeface="Meiryo UI"/>
                          <a:cs typeface="+mn-cs"/>
                        </a:rPr>
                        <a:t>年削減</a:t>
                      </a:r>
                    </a:p>
                    <a:p>
                      <a:pPr marL="180000" indent="-180000">
                        <a:buFont typeface="Arial" panose="020B0604020202020204" pitchFamily="34" charset="0"/>
                        <a:buChar char="•"/>
                      </a:pPr>
                      <a:r>
                        <a:rPr kumimoji="1" lang="en-US" altLang="ja-JP" sz="1200" b="0" kern="1200" dirty="0">
                          <a:solidFill>
                            <a:srgbClr val="FF0000"/>
                          </a:solidFill>
                          <a:latin typeface="+mn-ea"/>
                          <a:ea typeface="Meiryo UI"/>
                          <a:cs typeface="+mn-cs"/>
                        </a:rPr>
                        <a:t>Scope3</a:t>
                      </a:r>
                      <a:r>
                        <a:rPr kumimoji="1" lang="ja-JP" altLang="en-US" sz="1200" b="0" kern="1200" dirty="0">
                          <a:solidFill>
                            <a:srgbClr val="FF0000"/>
                          </a:solidFill>
                          <a:latin typeface="+mn-ea"/>
                          <a:ea typeface="Meiryo UI"/>
                          <a:cs typeface="+mn-cs"/>
                        </a:rPr>
                        <a:t>：</a:t>
                      </a:r>
                      <a:r>
                        <a:rPr kumimoji="1" lang="en-US" altLang="ja-JP" sz="1200" b="0" kern="1200" dirty="0">
                          <a:solidFill>
                            <a:srgbClr val="FF0000"/>
                          </a:solidFill>
                          <a:latin typeface="+mn-ea"/>
                          <a:ea typeface="Meiryo UI"/>
                          <a:cs typeface="+mn-cs"/>
                        </a:rPr>
                        <a:t>2.5%/</a:t>
                      </a:r>
                      <a:r>
                        <a:rPr kumimoji="1" lang="ja-JP" altLang="en-US" sz="1200" b="0" kern="1200" dirty="0">
                          <a:solidFill>
                            <a:srgbClr val="FF0000"/>
                          </a:solidFill>
                          <a:latin typeface="+mn-ea"/>
                          <a:ea typeface="Meiryo UI"/>
                          <a:cs typeface="+mn-cs"/>
                        </a:rPr>
                        <a:t>年削減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kumimoji="1" lang="ja-JP" altLang="en-US" sz="1200" b="0" kern="1200" dirty="0">
                          <a:solidFill>
                            <a:schemeClr val="tx1"/>
                          </a:solidFill>
                          <a:latin typeface="+mn-ea"/>
                          <a:ea typeface="+mn-ea"/>
                          <a:cs typeface="+mn-cs"/>
                        </a:rPr>
                        <a:t>セクター共通の削減経路</a:t>
                      </a:r>
                      <a:endParaRPr kumimoji="1" lang="en-US" altLang="ja-JP" sz="1200" b="0" kern="1200" dirty="0">
                        <a:solidFill>
                          <a:schemeClr val="tx1"/>
                        </a:solidFill>
                        <a:latin typeface="+mn-ea"/>
                        <a:ea typeface="+mn-ea"/>
                        <a:cs typeface="+mn-cs"/>
                      </a:endParaRPr>
                    </a:p>
                    <a:p>
                      <a:pPr marL="180000" indent="-180000">
                        <a:buFont typeface="Arial" panose="020B0604020202020204" pitchFamily="34" charset="0"/>
                        <a:buChar char="•"/>
                      </a:pPr>
                      <a:r>
                        <a:rPr kumimoji="1" lang="en-US" altLang="ja-JP" sz="1200" b="0" dirty="0">
                          <a:solidFill>
                            <a:srgbClr val="FF0000"/>
                          </a:solidFill>
                          <a:latin typeface="+mn-ea"/>
                          <a:ea typeface="+mn-ea"/>
                        </a:rPr>
                        <a:t>Scope1+2+3</a:t>
                      </a:r>
                      <a:r>
                        <a:rPr kumimoji="1" lang="ja-JP" altLang="en-US" sz="1200" b="0" dirty="0">
                          <a:solidFill>
                            <a:srgbClr val="FF0000"/>
                          </a:solidFill>
                          <a:latin typeface="+mn-ea"/>
                          <a:ea typeface="+mn-ea"/>
                        </a:rPr>
                        <a:t>：</a:t>
                      </a:r>
                      <a:r>
                        <a:rPr kumimoji="1" lang="en-US" altLang="ja-JP" sz="1200" b="0" dirty="0">
                          <a:solidFill>
                            <a:srgbClr val="FF0000"/>
                          </a:solidFill>
                          <a:latin typeface="+mn-ea"/>
                          <a:ea typeface="+mn-ea"/>
                        </a:rPr>
                        <a:t>90%</a:t>
                      </a:r>
                      <a:r>
                        <a:rPr kumimoji="1" lang="ja-JP" altLang="en-US" sz="1200" b="0" dirty="0">
                          <a:solidFill>
                            <a:srgbClr val="FF0000"/>
                          </a:solidFill>
                          <a:latin typeface="+mn-ea"/>
                          <a:ea typeface="+mn-ea"/>
                        </a:rPr>
                        <a:t>削減</a:t>
                      </a:r>
                      <a:endParaRPr kumimoji="1" lang="en-US" altLang="ja-JP" sz="1200" b="0" dirty="0">
                        <a:solidFill>
                          <a:schemeClr val="tx1"/>
                        </a:solidFill>
                        <a:latin typeface="+mn-ea"/>
                        <a:ea typeface="+mn-ea"/>
                      </a:endParaRPr>
                    </a:p>
                    <a:p>
                      <a:pPr marL="0" indent="0">
                        <a:buFont typeface="Arial" panose="020B0604020202020204" pitchFamily="34" charset="0"/>
                        <a:buNone/>
                      </a:pPr>
                      <a:r>
                        <a:rPr kumimoji="1" lang="ja-JP" altLang="en-US" sz="1200" b="0" dirty="0">
                          <a:solidFill>
                            <a:schemeClr val="tx1"/>
                          </a:solidFill>
                          <a:latin typeface="+mn-ea"/>
                          <a:ea typeface="+mn-ea"/>
                        </a:rPr>
                        <a:t>セクター固有の削減経路</a:t>
                      </a:r>
                      <a:endParaRPr kumimoji="1" lang="en-US" altLang="ja-JP" sz="1200" b="0" dirty="0">
                        <a:solidFill>
                          <a:schemeClr val="tx1"/>
                        </a:solidFill>
                        <a:latin typeface="+mn-ea"/>
                        <a:ea typeface="+mn-ea"/>
                      </a:endParaRPr>
                    </a:p>
                    <a:p>
                      <a:pPr marL="171450" indent="-171450">
                        <a:buFont typeface="Arial" panose="020B0604020202020204" pitchFamily="34" charset="0"/>
                        <a:buChar char="•"/>
                      </a:pPr>
                      <a:r>
                        <a:rPr kumimoji="1" lang="ja-JP" altLang="en-US" sz="1200" b="0" dirty="0">
                          <a:solidFill>
                            <a:srgbClr val="FF0000"/>
                          </a:solidFill>
                          <a:latin typeface="+mn-ea"/>
                          <a:ea typeface="+mn-ea"/>
                        </a:rPr>
                        <a:t>農業：</a:t>
                      </a:r>
                      <a:r>
                        <a:rPr kumimoji="1" lang="en-US" altLang="ja-JP" sz="1200" b="0" dirty="0">
                          <a:solidFill>
                            <a:srgbClr val="FF0000"/>
                          </a:solidFill>
                          <a:latin typeface="+mn-ea"/>
                          <a:ea typeface="+mn-ea"/>
                        </a:rPr>
                        <a:t>72</a:t>
                      </a:r>
                      <a:r>
                        <a:rPr kumimoji="1" lang="ja-JP" altLang="en-US" sz="1200" b="0" dirty="0">
                          <a:solidFill>
                            <a:srgbClr val="FF0000"/>
                          </a:solidFill>
                          <a:latin typeface="+mn-ea"/>
                          <a:ea typeface="+mn-ea"/>
                        </a:rPr>
                        <a:t>％削減</a:t>
                      </a:r>
                      <a:endParaRPr kumimoji="1" lang="en-US" altLang="ja-JP" sz="1200" b="0" dirty="0">
                        <a:solidFill>
                          <a:srgbClr val="FF0000"/>
                        </a:solidFill>
                        <a:latin typeface="+mn-ea"/>
                        <a:ea typeface="+mn-ea"/>
                      </a:endParaRPr>
                    </a:p>
                    <a:p>
                      <a:pPr marL="171450" indent="-171450">
                        <a:buFont typeface="Arial" panose="020B0604020202020204" pitchFamily="34" charset="0"/>
                        <a:buChar char="•"/>
                      </a:pPr>
                      <a:r>
                        <a:rPr kumimoji="1" lang="ja-JP" altLang="en-US" sz="1200" b="0" dirty="0">
                          <a:solidFill>
                            <a:srgbClr val="FF0000"/>
                          </a:solidFill>
                          <a:latin typeface="+mn-ea"/>
                          <a:ea typeface="+mn-ea"/>
                        </a:rPr>
                        <a:t>電力・セメント・鉄鋼・建築：少なくとも</a:t>
                      </a:r>
                      <a:r>
                        <a:rPr kumimoji="1" lang="en-US" altLang="ja-JP" sz="1200" b="0" dirty="0">
                          <a:solidFill>
                            <a:srgbClr val="FF0000"/>
                          </a:solidFill>
                          <a:latin typeface="+mn-ea"/>
                          <a:ea typeface="+mn-ea"/>
                        </a:rPr>
                        <a:t>90</a:t>
                      </a:r>
                      <a:r>
                        <a:rPr kumimoji="1" lang="ja-JP" altLang="en-US" sz="1200" b="0" dirty="0">
                          <a:solidFill>
                            <a:srgbClr val="FF0000"/>
                          </a:solidFill>
                          <a:latin typeface="+mn-ea"/>
                          <a:ea typeface="+mn-ea"/>
                        </a:rPr>
                        <a:t>％削減</a:t>
                      </a:r>
                      <a:endParaRPr kumimoji="1" lang="en-US" altLang="ja-JP" sz="1200" b="0" dirty="0">
                        <a:solidFill>
                          <a:srgbClr val="FF0000"/>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buFont typeface="Arial" panose="020B0604020202020204" pitchFamily="34" charset="0"/>
                        <a:buNone/>
                      </a:pPr>
                      <a:r>
                        <a:rPr kumimoji="1" lang="en-US" altLang="ja-JP" sz="1200" b="0">
                          <a:solidFill>
                            <a:schemeClr val="tx1"/>
                          </a:solidFill>
                          <a:latin typeface="+mn-ea"/>
                          <a:ea typeface="+mn-ea"/>
                        </a:rPr>
                        <a:t>Scope1,2,3</a:t>
                      </a:r>
                    </a:p>
                    <a:p>
                      <a:pPr marL="0" indent="0">
                        <a:buFont typeface="Arial" panose="020B0604020202020204" pitchFamily="34" charset="0"/>
                        <a:buNone/>
                      </a:pPr>
                      <a:r>
                        <a:rPr kumimoji="1" lang="en-US" altLang="ja-JP" sz="1200" b="0">
                          <a:solidFill>
                            <a:schemeClr val="tx1"/>
                          </a:solidFill>
                          <a:latin typeface="+mn-ea"/>
                          <a:ea typeface="+mn-ea"/>
                        </a:rPr>
                        <a:t>※</a:t>
                      </a:r>
                      <a:r>
                        <a:rPr kumimoji="1" lang="ja-JP" altLang="en-US" sz="1200" b="0">
                          <a:solidFill>
                            <a:schemeClr val="tx1"/>
                          </a:solidFill>
                          <a:latin typeface="+mn-ea"/>
                          <a:ea typeface="+mn-ea"/>
                        </a:rPr>
                        <a:t>デフォルトの選択肢</a:t>
                      </a:r>
                      <a:endParaRPr kumimoji="1" lang="en-US" altLang="ja-JP" sz="1200" b="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766048">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1400" b="0">
                          <a:solidFill>
                            <a:schemeClr val="tx1"/>
                          </a:solidFill>
                          <a:latin typeface="+mn-ea"/>
                          <a:ea typeface="+mn-ea"/>
                        </a:rPr>
                        <a:t>セクター別</a:t>
                      </a:r>
                      <a:endParaRPr kumimoji="1" lang="en-US" altLang="ja-JP" sz="1400" b="0">
                        <a:solidFill>
                          <a:schemeClr val="tx1"/>
                        </a:solidFill>
                        <a:latin typeface="+mn-ea"/>
                        <a:ea typeface="+mn-ea"/>
                      </a:endParaRPr>
                    </a:p>
                    <a:p>
                      <a:pPr algn="ctr"/>
                      <a:r>
                        <a:rPr kumimoji="1" lang="ja-JP" altLang="en-US" sz="1400" b="0">
                          <a:solidFill>
                            <a:schemeClr val="tx1"/>
                          </a:solidFill>
                          <a:latin typeface="+mn-ea"/>
                          <a:ea typeface="+mn-ea"/>
                        </a:rPr>
                        <a:t>原単位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en-US" altLang="ja-JP" sz="1200" b="0">
                          <a:solidFill>
                            <a:schemeClr val="tx1"/>
                          </a:solidFill>
                          <a:latin typeface="+mn-ea"/>
                          <a:ea typeface="+mn-ea"/>
                        </a:rPr>
                        <a:t>SDA</a:t>
                      </a:r>
                      <a:r>
                        <a:rPr kumimoji="1" lang="en-US" altLang="ja-JP" sz="1200" b="0" baseline="30000">
                          <a:solidFill>
                            <a:schemeClr val="tx1"/>
                          </a:solidFill>
                          <a:latin typeface="+mn-ea"/>
                          <a:ea typeface="+mn-ea"/>
                        </a:rPr>
                        <a:t>※2</a:t>
                      </a:r>
                      <a:r>
                        <a:rPr kumimoji="1" lang="ja-JP" altLang="en-US" sz="1200" b="0">
                          <a:solidFill>
                            <a:schemeClr val="tx1"/>
                          </a:solidFill>
                          <a:latin typeface="+mn-ea"/>
                          <a:ea typeface="+mn-ea"/>
                        </a:rPr>
                        <a:t>の計算式により、初期値・目標年・予測生産量成長率に基づき最小削減目標を算出</a:t>
                      </a:r>
                      <a:endParaRPr kumimoji="1" lang="en-US" altLang="ja-JP" sz="1200" b="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dirty="0">
                          <a:solidFill>
                            <a:schemeClr val="tx1"/>
                          </a:solidFill>
                          <a:latin typeface="+mn-ea"/>
                          <a:ea typeface="+mn-ea"/>
                        </a:rPr>
                        <a:t>目標年における排出原単位は、セクターの</a:t>
                      </a:r>
                      <a:r>
                        <a:rPr kumimoji="1" lang="en-US" altLang="ja-JP" sz="1200" b="0" dirty="0">
                          <a:solidFill>
                            <a:schemeClr val="tx1"/>
                          </a:solidFill>
                          <a:latin typeface="+mn-ea"/>
                          <a:ea typeface="+mn-ea"/>
                        </a:rPr>
                        <a:t>2050</a:t>
                      </a:r>
                      <a:r>
                        <a:rPr kumimoji="1" lang="ja-JP" altLang="en-US" sz="1200" b="0" dirty="0">
                          <a:solidFill>
                            <a:schemeClr val="tx1"/>
                          </a:solidFill>
                          <a:latin typeface="+mn-ea"/>
                          <a:ea typeface="+mn-ea"/>
                        </a:rPr>
                        <a:t>年（電力・海上輸送セクターは</a:t>
                      </a:r>
                      <a:r>
                        <a:rPr kumimoji="1" lang="en-US" altLang="ja-JP" sz="1200" b="0" dirty="0">
                          <a:solidFill>
                            <a:schemeClr val="tx1"/>
                          </a:solidFill>
                          <a:latin typeface="+mn-ea"/>
                          <a:ea typeface="+mn-ea"/>
                        </a:rPr>
                        <a:t>2040</a:t>
                      </a:r>
                      <a:r>
                        <a:rPr kumimoji="1" lang="ja-JP" altLang="en-US" sz="1200" b="0" dirty="0">
                          <a:solidFill>
                            <a:schemeClr val="tx1"/>
                          </a:solidFill>
                          <a:latin typeface="+mn-ea"/>
                          <a:ea typeface="+mn-ea"/>
                        </a:rPr>
                        <a:t>年）の排出原単位と一致</a:t>
                      </a:r>
                      <a:endParaRPr kumimoji="1" lang="en-US" altLang="ja-JP" sz="1200" b="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a:solidFill>
                            <a:schemeClr val="tx1"/>
                          </a:solidFill>
                          <a:latin typeface="+mn-ea"/>
                          <a:ea typeface="+mn-ea"/>
                        </a:rPr>
                        <a:t>Scope1,2,3</a:t>
                      </a:r>
                    </a:p>
                    <a:p>
                      <a:r>
                        <a:rPr kumimoji="1" lang="en-US" altLang="ja-JP" sz="1200" b="0">
                          <a:solidFill>
                            <a:schemeClr val="tx1"/>
                          </a:solidFill>
                          <a:latin typeface="+mn-ea"/>
                          <a:ea typeface="+mn-ea"/>
                        </a:rPr>
                        <a:t>※</a:t>
                      </a:r>
                      <a:r>
                        <a:rPr kumimoji="1" lang="ja-JP" altLang="en-US" sz="1200" b="0">
                          <a:solidFill>
                            <a:schemeClr val="tx1"/>
                          </a:solidFill>
                          <a:latin typeface="+mn-ea"/>
                          <a:ea typeface="+mn-ea"/>
                        </a:rPr>
                        <a:t>各セクターのガイダンスに別途記載がある場合はそちらが優先</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595815">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1400" b="0">
                          <a:solidFill>
                            <a:schemeClr val="tx1"/>
                          </a:solidFill>
                          <a:latin typeface="+mn-ea"/>
                          <a:ea typeface="+mn-ea"/>
                        </a:rPr>
                        <a:t>再エネ電力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180000" indent="-180000">
                        <a:buFont typeface="Arial" panose="020B0604020202020204" pitchFamily="34" charset="0"/>
                        <a:buChar char="•"/>
                      </a:pPr>
                      <a:r>
                        <a:rPr kumimoji="1" lang="en-US" altLang="ja-JP" sz="1200" b="0" dirty="0">
                          <a:solidFill>
                            <a:schemeClr val="tx1"/>
                          </a:solidFill>
                          <a:latin typeface="+mn-ea"/>
                          <a:ea typeface="+mn-ea"/>
                        </a:rPr>
                        <a:t>2025</a:t>
                      </a:r>
                      <a:r>
                        <a:rPr kumimoji="1" lang="ja-JP" altLang="en-US" sz="1200" b="0" dirty="0">
                          <a:solidFill>
                            <a:schemeClr val="tx1"/>
                          </a:solidFill>
                          <a:latin typeface="+mn-ea"/>
                          <a:ea typeface="+mn-ea"/>
                        </a:rPr>
                        <a:t>年までに再エネ率</a:t>
                      </a:r>
                      <a:r>
                        <a:rPr kumimoji="1" lang="en-US" altLang="ja-JP" sz="1200" b="0" dirty="0">
                          <a:solidFill>
                            <a:schemeClr val="tx1"/>
                          </a:solidFill>
                          <a:latin typeface="+mn-ea"/>
                          <a:ea typeface="+mn-ea"/>
                        </a:rPr>
                        <a:t>80%</a:t>
                      </a:r>
                      <a:r>
                        <a:rPr kumimoji="1" lang="ja-JP" altLang="en-US" sz="1200" b="0" dirty="0">
                          <a:solidFill>
                            <a:schemeClr val="tx1"/>
                          </a:solidFill>
                          <a:latin typeface="+mn-ea"/>
                          <a:ea typeface="+mn-ea"/>
                        </a:rPr>
                        <a:t>以上</a:t>
                      </a:r>
                      <a:endParaRPr kumimoji="1" lang="en-US" altLang="ja-JP" sz="1200" b="0" dirty="0">
                        <a:solidFill>
                          <a:schemeClr val="tx1"/>
                        </a:solidFill>
                        <a:latin typeface="+mn-ea"/>
                        <a:ea typeface="+mn-ea"/>
                      </a:endParaRPr>
                    </a:p>
                    <a:p>
                      <a:pPr marL="180000" indent="-180000">
                        <a:buFont typeface="Arial" panose="020B0604020202020204" pitchFamily="34" charset="0"/>
                        <a:buChar char="•"/>
                      </a:pPr>
                      <a:r>
                        <a:rPr kumimoji="1" lang="en-US" altLang="ja-JP" sz="1200" b="0" dirty="0">
                          <a:solidFill>
                            <a:schemeClr val="tx1"/>
                          </a:solidFill>
                          <a:latin typeface="+mn-ea"/>
                          <a:ea typeface="+mn-ea"/>
                        </a:rPr>
                        <a:t>2030</a:t>
                      </a:r>
                      <a:r>
                        <a:rPr kumimoji="1" lang="ja-JP" altLang="en-US" sz="1200" b="0" dirty="0">
                          <a:solidFill>
                            <a:schemeClr val="tx1"/>
                          </a:solidFill>
                          <a:latin typeface="+mn-ea"/>
                          <a:ea typeface="+mn-ea"/>
                        </a:rPr>
                        <a:t>年までに再エネ率</a:t>
                      </a:r>
                      <a:r>
                        <a:rPr kumimoji="1" lang="en-US" altLang="ja-JP" sz="1200" b="0" dirty="0">
                          <a:solidFill>
                            <a:schemeClr val="tx1"/>
                          </a:solidFill>
                          <a:latin typeface="+mn-ea"/>
                          <a:ea typeface="+mn-ea"/>
                        </a:rPr>
                        <a:t>100%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200" b="0" kern="1200" dirty="0">
                          <a:solidFill>
                            <a:schemeClr val="tx1"/>
                          </a:solidFill>
                          <a:latin typeface="+mn-ea"/>
                          <a:ea typeface="Meiryo UI"/>
                          <a:cs typeface="+mn-cs"/>
                        </a:rPr>
                        <a:t>※</a:t>
                      </a:r>
                      <a:r>
                        <a:rPr kumimoji="1" lang="ja-JP" altLang="en-US" sz="1200" b="0" kern="1200" dirty="0">
                          <a:solidFill>
                            <a:schemeClr val="tx1"/>
                          </a:solidFill>
                          <a:latin typeface="+mn-ea"/>
                          <a:ea typeface="Meiryo UI"/>
                          <a:cs typeface="+mn-cs"/>
                        </a:rPr>
                        <a:t>再エネ電力証書もしくはバーチャル</a:t>
                      </a:r>
                      <a:r>
                        <a:rPr kumimoji="1" lang="en-US" altLang="ja-JP" sz="1200" b="0" kern="1200" dirty="0">
                          <a:solidFill>
                            <a:schemeClr val="tx1"/>
                          </a:solidFill>
                          <a:latin typeface="+mn-ea"/>
                          <a:ea typeface="Meiryo UI"/>
                          <a:cs typeface="+mn-cs"/>
                        </a:rPr>
                        <a:t>PPA</a:t>
                      </a:r>
                      <a:r>
                        <a:rPr kumimoji="1" lang="ja-JP" altLang="en-US" sz="1200" b="0" kern="1200" dirty="0">
                          <a:solidFill>
                            <a:schemeClr val="tx1"/>
                          </a:solidFill>
                          <a:latin typeface="+mn-ea"/>
                          <a:ea typeface="Meiryo UI"/>
                          <a:cs typeface="+mn-cs"/>
                        </a:rPr>
                        <a:t>を利用して達成</a:t>
                      </a:r>
                      <a:endParaRPr kumimoji="1" lang="en-US" altLang="ja-JP" sz="1200" b="0" kern="1200" dirty="0">
                        <a:solidFill>
                          <a:schemeClr val="tx1"/>
                        </a:solidFill>
                        <a:latin typeface="+mn-ea"/>
                        <a:ea typeface="Meiryo UI"/>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80000" indent="-180000">
                        <a:buFont typeface="Arial" panose="020B0604020202020204" pitchFamily="34" charset="0"/>
                        <a:buChar char="•"/>
                      </a:pPr>
                      <a:r>
                        <a:rPr kumimoji="1" lang="en-US" altLang="ja-JP" sz="1200" b="0" dirty="0">
                          <a:solidFill>
                            <a:schemeClr val="tx1"/>
                          </a:solidFill>
                          <a:latin typeface="+mn-ea"/>
                          <a:ea typeface="+mn-ea"/>
                        </a:rPr>
                        <a:t>2030</a:t>
                      </a:r>
                      <a:r>
                        <a:rPr kumimoji="1" lang="ja-JP" altLang="en-US" sz="1200" b="0" dirty="0">
                          <a:solidFill>
                            <a:schemeClr val="tx1"/>
                          </a:solidFill>
                          <a:latin typeface="+mn-ea"/>
                          <a:ea typeface="+mn-ea"/>
                        </a:rPr>
                        <a:t>年までに再エネ率</a:t>
                      </a:r>
                      <a:r>
                        <a:rPr kumimoji="1" lang="en-US" altLang="ja-JP" sz="1200" b="0" dirty="0">
                          <a:solidFill>
                            <a:schemeClr val="tx1"/>
                          </a:solidFill>
                          <a:latin typeface="+mn-ea"/>
                          <a:ea typeface="+mn-ea"/>
                        </a:rPr>
                        <a:t>100%</a:t>
                      </a: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200" b="0" dirty="0">
                          <a:solidFill>
                            <a:schemeClr val="tx1"/>
                          </a:solidFill>
                          <a:latin typeface="+mn-ea"/>
                          <a:ea typeface="+mn-ea"/>
                        </a:rPr>
                        <a:t>※</a:t>
                      </a:r>
                      <a:r>
                        <a:rPr kumimoji="1" lang="ja-JP" altLang="en-US" sz="1200" b="0" dirty="0">
                          <a:solidFill>
                            <a:schemeClr val="tx1"/>
                          </a:solidFill>
                          <a:latin typeface="+mn-ea"/>
                          <a:ea typeface="+mn-ea"/>
                        </a:rPr>
                        <a:t>再エネ電力証書もしくはバーチャル</a:t>
                      </a:r>
                      <a:r>
                        <a:rPr kumimoji="1" lang="en-US" altLang="ja-JP" sz="1200" b="0" dirty="0">
                          <a:solidFill>
                            <a:schemeClr val="tx1"/>
                          </a:solidFill>
                          <a:latin typeface="+mn-ea"/>
                          <a:ea typeface="+mn-ea"/>
                        </a:rPr>
                        <a:t>PPA</a:t>
                      </a:r>
                      <a:r>
                        <a:rPr kumimoji="1" lang="ja-JP" altLang="en-US" sz="1200" b="0" dirty="0">
                          <a:solidFill>
                            <a:schemeClr val="tx1"/>
                          </a:solidFill>
                          <a:latin typeface="+mn-ea"/>
                          <a:ea typeface="+mn-ea"/>
                        </a:rPr>
                        <a:t>を利用して達成</a:t>
                      </a:r>
                      <a:endParaRPr kumimoji="1" lang="en-US" altLang="ja-JP" sz="1200" b="0"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200" b="0">
                          <a:solidFill>
                            <a:schemeClr val="tx1"/>
                          </a:solidFill>
                          <a:latin typeface="+mn-ea"/>
                          <a:ea typeface="+mn-ea"/>
                        </a:rPr>
                        <a:t>Scope2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8232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1400" b="0">
                          <a:solidFill>
                            <a:schemeClr val="tx1"/>
                          </a:solidFill>
                          <a:latin typeface="+mn-ea"/>
                          <a:ea typeface="+mn-ea"/>
                        </a:rPr>
                        <a:t>物理的</a:t>
                      </a:r>
                      <a:br>
                        <a:rPr kumimoji="1" lang="en-US" altLang="ja-JP" sz="1400" b="0">
                          <a:solidFill>
                            <a:schemeClr val="tx1"/>
                          </a:solidFill>
                          <a:latin typeface="+mn-ea"/>
                          <a:ea typeface="+mn-ea"/>
                        </a:rPr>
                      </a:br>
                      <a:r>
                        <a:rPr kumimoji="1" lang="ja-JP" altLang="en-US" sz="1400" b="0">
                          <a:solidFill>
                            <a:schemeClr val="tx1"/>
                          </a:solidFill>
                          <a:latin typeface="+mn-ea"/>
                          <a:ea typeface="+mn-ea"/>
                        </a:rPr>
                        <a:t>原単位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Font typeface="Wingdings" panose="05000000000000000000" pitchFamily="2" charset="2"/>
                        <a:buNone/>
                      </a:pPr>
                      <a:r>
                        <a:rPr kumimoji="1" lang="ja-JP" altLang="en-US" sz="1200" b="0" u="none" kern="1200">
                          <a:solidFill>
                            <a:schemeClr val="tx1"/>
                          </a:solidFill>
                          <a:latin typeface="+mn-ea"/>
                          <a:ea typeface="Meiryo UI"/>
                          <a:cs typeface="+mn-cs"/>
                        </a:rPr>
                        <a:t>年率最低</a:t>
                      </a:r>
                      <a:r>
                        <a:rPr kumimoji="1" lang="en-US" altLang="ja-JP" sz="1200" b="0" u="none" kern="1200">
                          <a:solidFill>
                            <a:schemeClr val="tx1"/>
                          </a:solidFill>
                          <a:latin typeface="+mn-ea"/>
                          <a:ea typeface="Meiryo UI"/>
                          <a:cs typeface="+mn-cs"/>
                        </a:rPr>
                        <a:t>7%</a:t>
                      </a:r>
                      <a:r>
                        <a:rPr kumimoji="1" lang="ja-JP" altLang="en-US" sz="1200" b="0" u="none" kern="1200">
                          <a:solidFill>
                            <a:schemeClr val="tx1"/>
                          </a:solidFill>
                          <a:latin typeface="+mn-ea"/>
                          <a:ea typeface="Meiryo UI"/>
                          <a:cs typeface="+mn-cs"/>
                        </a:rPr>
                        <a:t>、企業で定めた物理量当たりで削減</a:t>
                      </a:r>
                      <a:endParaRPr kumimoji="1" lang="en-US" altLang="ja-JP" sz="1200" b="0" u="none" kern="1200">
                        <a:solidFill>
                          <a:schemeClr val="tx1"/>
                        </a:solidFill>
                        <a:latin typeface="+mn-ea"/>
                        <a:ea typeface="Meiryo UI"/>
                        <a:cs typeface="+mn-cs"/>
                      </a:endParaRPr>
                    </a:p>
                    <a:p>
                      <a:pPr marL="0" indent="0">
                        <a:buFont typeface="Wingdings" panose="05000000000000000000" pitchFamily="2" charset="2"/>
                        <a:buNone/>
                      </a:pPr>
                      <a:r>
                        <a:rPr kumimoji="1" lang="ja-JP" altLang="en-US" sz="1200" b="0" u="none" kern="1200">
                          <a:solidFill>
                            <a:schemeClr val="tx1"/>
                          </a:solidFill>
                          <a:latin typeface="+mn-ea"/>
                          <a:ea typeface="Meiryo UI"/>
                          <a:cs typeface="+mn-cs"/>
                        </a:rPr>
                        <a:t>例：企業規模、生産インプット</a:t>
                      </a:r>
                      <a:r>
                        <a:rPr kumimoji="1" lang="en-US" altLang="ja-JP" sz="1200" b="0" u="none" kern="1200">
                          <a:solidFill>
                            <a:schemeClr val="tx1"/>
                          </a:solidFill>
                          <a:latin typeface="+mn-ea"/>
                          <a:ea typeface="Meiryo UI"/>
                          <a:cs typeface="+mn-cs"/>
                        </a:rPr>
                        <a:t>/</a:t>
                      </a:r>
                      <a:r>
                        <a:rPr kumimoji="1" lang="ja-JP" altLang="en-US" sz="1200" b="0" u="none" kern="1200">
                          <a:solidFill>
                            <a:schemeClr val="tx1"/>
                          </a:solidFill>
                          <a:latin typeface="+mn-ea"/>
                          <a:ea typeface="Meiryo UI"/>
                          <a:cs typeface="+mn-cs"/>
                        </a:rPr>
                        <a:t>アウトプットなど</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u="none" dirty="0">
                          <a:solidFill>
                            <a:schemeClr val="tx1"/>
                          </a:solidFill>
                          <a:latin typeface="+mn-ea"/>
                          <a:ea typeface="+mn-ea"/>
                        </a:rPr>
                        <a:t>97%</a:t>
                      </a:r>
                      <a:r>
                        <a:rPr kumimoji="1" lang="ja-JP" altLang="en-US" sz="1200" b="0" u="none" dirty="0">
                          <a:solidFill>
                            <a:schemeClr val="tx1"/>
                          </a:solidFill>
                          <a:latin typeface="+mn-ea"/>
                          <a:ea typeface="+mn-ea"/>
                        </a:rPr>
                        <a:t>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u="none" dirty="0">
                          <a:solidFill>
                            <a:schemeClr val="tx1"/>
                          </a:solidFill>
                          <a:latin typeface="+mn-ea"/>
                          <a:ea typeface="+mn-ea"/>
                        </a:rPr>
                        <a:t>Scope3</a:t>
                      </a:r>
                      <a:endParaRPr kumimoji="1" lang="ja-JP" altLang="en-US" sz="1200" b="0" u="none"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78756028"/>
                  </a:ext>
                </a:extLst>
              </a:tr>
              <a:tr h="482327">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1400" b="0">
                          <a:solidFill>
                            <a:schemeClr val="tx1"/>
                          </a:solidFill>
                          <a:latin typeface="+mn-ea"/>
                          <a:ea typeface="+mn-ea"/>
                        </a:rPr>
                        <a:t>経済的</a:t>
                      </a:r>
                      <a:br>
                        <a:rPr kumimoji="1" lang="en-US" altLang="ja-JP" sz="1400" b="0">
                          <a:solidFill>
                            <a:schemeClr val="tx1"/>
                          </a:solidFill>
                          <a:latin typeface="+mn-ea"/>
                          <a:ea typeface="+mn-ea"/>
                        </a:rPr>
                      </a:br>
                      <a:r>
                        <a:rPr kumimoji="1" lang="ja-JP" altLang="en-US" sz="1400" b="0">
                          <a:solidFill>
                            <a:schemeClr val="tx1"/>
                          </a:solidFill>
                          <a:latin typeface="+mn-ea"/>
                          <a:ea typeface="+mn-ea"/>
                        </a:rPr>
                        <a:t>原単位</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buFont typeface="Wingdings" panose="05000000000000000000" pitchFamily="2" charset="2"/>
                        <a:buNone/>
                      </a:pPr>
                      <a:r>
                        <a:rPr kumimoji="1" lang="en-US" altLang="ja-JP" sz="1200" b="0" u="none">
                          <a:solidFill>
                            <a:schemeClr val="tx1"/>
                          </a:solidFill>
                          <a:latin typeface="+mn-ea"/>
                          <a:ea typeface="+mn-ea"/>
                        </a:rPr>
                        <a:t>2℃</a:t>
                      </a:r>
                      <a:r>
                        <a:rPr kumimoji="1" lang="ja-JP" altLang="en-US" sz="1200" b="0" u="none">
                          <a:solidFill>
                            <a:schemeClr val="tx1"/>
                          </a:solidFill>
                          <a:latin typeface="+mn-ea"/>
                          <a:ea typeface="+mn-ea"/>
                        </a:rPr>
                        <a:t>未満シナリオと整合</a:t>
                      </a:r>
                      <a:endParaRPr kumimoji="1" lang="en-US" altLang="ja-JP" sz="1200" b="0" u="none">
                        <a:solidFill>
                          <a:schemeClr val="tx1"/>
                        </a:solidFill>
                        <a:latin typeface="+mn-ea"/>
                        <a:ea typeface="+mn-ea"/>
                      </a:endParaRPr>
                    </a:p>
                    <a:p>
                      <a:pPr marL="0" indent="0">
                        <a:buFont typeface="Wingdings" panose="05000000000000000000" pitchFamily="2" charset="2"/>
                        <a:buNone/>
                      </a:pPr>
                      <a:r>
                        <a:rPr kumimoji="1" lang="ja-JP" altLang="en-US" sz="1200" b="0" u="none">
                          <a:solidFill>
                            <a:schemeClr val="tx1"/>
                          </a:solidFill>
                          <a:latin typeface="+mn-ea"/>
                          <a:ea typeface="+mn-ea"/>
                        </a:rPr>
                        <a:t>年率最低</a:t>
                      </a:r>
                      <a:r>
                        <a:rPr kumimoji="1" lang="en-US" altLang="ja-JP" sz="1200" b="0" u="none">
                          <a:solidFill>
                            <a:schemeClr val="tx1"/>
                          </a:solidFill>
                          <a:latin typeface="+mn-ea"/>
                          <a:ea typeface="+mn-ea"/>
                        </a:rPr>
                        <a:t>7%</a:t>
                      </a:r>
                      <a:r>
                        <a:rPr kumimoji="1" lang="ja-JP" altLang="en-US" sz="1200" b="0" u="none" err="1">
                          <a:solidFill>
                            <a:schemeClr val="tx1"/>
                          </a:solidFill>
                          <a:latin typeface="+mn-ea"/>
                          <a:ea typeface="+mn-ea"/>
                        </a:rPr>
                        <a:t>、</a:t>
                      </a:r>
                      <a:r>
                        <a:rPr kumimoji="1" lang="ja-JP" altLang="en-US" sz="1200" b="0" u="none">
                          <a:solidFill>
                            <a:schemeClr val="tx1"/>
                          </a:solidFill>
                          <a:latin typeface="+mn-ea"/>
                          <a:ea typeface="+mn-ea"/>
                        </a:rPr>
                        <a:t>付加価値当たりで削減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u="none" dirty="0">
                          <a:solidFill>
                            <a:schemeClr val="tx1"/>
                          </a:solidFill>
                          <a:latin typeface="+mn-ea"/>
                          <a:ea typeface="+mn-ea"/>
                        </a:rPr>
                        <a:t>1.5℃</a:t>
                      </a:r>
                      <a:r>
                        <a:rPr kumimoji="1" lang="ja-JP" altLang="en-US" sz="1200" b="0" u="none" dirty="0">
                          <a:solidFill>
                            <a:schemeClr val="tx1"/>
                          </a:solidFill>
                          <a:latin typeface="+mn-ea"/>
                          <a:ea typeface="+mn-ea"/>
                        </a:rPr>
                        <a:t>シナリオと整合</a:t>
                      </a:r>
                      <a:endParaRPr kumimoji="1" lang="en-US" altLang="ja-JP" sz="1200" b="0" u="none" dirty="0">
                        <a:solidFill>
                          <a:schemeClr val="tx1"/>
                        </a:solidFill>
                        <a:latin typeface="+mn-ea"/>
                        <a:ea typeface="+mn-ea"/>
                      </a:endParaRPr>
                    </a:p>
                    <a:p>
                      <a:r>
                        <a:rPr kumimoji="1" lang="en-US" altLang="ja-JP" sz="1200" b="0" u="none" dirty="0">
                          <a:solidFill>
                            <a:schemeClr val="tx1"/>
                          </a:solidFill>
                          <a:latin typeface="+mn-ea"/>
                          <a:ea typeface="+mn-ea"/>
                        </a:rPr>
                        <a:t>97%</a:t>
                      </a:r>
                      <a:r>
                        <a:rPr kumimoji="1" lang="ja-JP" altLang="en-US" sz="1200" b="0" u="none" dirty="0">
                          <a:solidFill>
                            <a:schemeClr val="tx1"/>
                          </a:solidFill>
                          <a:latin typeface="+mn-ea"/>
                          <a:ea typeface="+mn-ea"/>
                        </a:rPr>
                        <a:t>削減</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u="none" dirty="0">
                          <a:solidFill>
                            <a:schemeClr val="tx1"/>
                          </a:solidFill>
                          <a:latin typeface="+mn-ea"/>
                          <a:ea typeface="+mn-ea"/>
                        </a:rPr>
                        <a:t>Scope3</a:t>
                      </a:r>
                      <a:endParaRPr kumimoji="1" lang="ja-JP" altLang="en-US" sz="1200" b="0" u="none"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936281">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altLang="en-US" sz="1400" b="0">
                          <a:solidFill>
                            <a:schemeClr val="tx1"/>
                          </a:solidFill>
                          <a:latin typeface="+mn-ea"/>
                          <a:ea typeface="+mn-ea"/>
                        </a:rPr>
                        <a:t>エンゲージ</a:t>
                      </a:r>
                      <a:br>
                        <a:rPr kumimoji="1" lang="en-US" altLang="ja-JP" sz="1400" b="0">
                          <a:solidFill>
                            <a:schemeClr val="tx1"/>
                          </a:solidFill>
                          <a:latin typeface="+mn-ea"/>
                          <a:ea typeface="+mn-ea"/>
                        </a:rPr>
                      </a:br>
                      <a:r>
                        <a:rPr kumimoji="1" lang="ja-JP" altLang="en-US" sz="1400" b="0">
                          <a:solidFill>
                            <a:schemeClr val="tx1"/>
                          </a:solidFill>
                          <a:latin typeface="+mn-ea"/>
                          <a:ea typeface="+mn-ea"/>
                        </a:rPr>
                        <a:t>メント</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r>
                        <a:rPr kumimoji="1" lang="en-US" altLang="ja-JP" sz="1200" b="0" u="none" dirty="0">
                          <a:solidFill>
                            <a:schemeClr val="tx1"/>
                          </a:solidFill>
                          <a:latin typeface="+mn-ea"/>
                          <a:ea typeface="+mn-ea"/>
                        </a:rPr>
                        <a:t>Scope3</a:t>
                      </a:r>
                      <a:r>
                        <a:rPr kumimoji="1" lang="ja-JP" altLang="en-US" sz="1200" b="0" u="none" dirty="0">
                          <a:solidFill>
                            <a:schemeClr val="tx1"/>
                          </a:solidFill>
                          <a:latin typeface="+mn-ea"/>
                          <a:ea typeface="+mn-ea"/>
                        </a:rPr>
                        <a:t>の一定割合を占めるサプライヤーまたは顧客に対して短期</a:t>
                      </a:r>
                      <a:r>
                        <a:rPr kumimoji="1" lang="en-US" altLang="ja-JP" sz="1200" b="0" u="none" dirty="0">
                          <a:solidFill>
                            <a:schemeClr val="tx1"/>
                          </a:solidFill>
                          <a:latin typeface="+mn-ea"/>
                          <a:ea typeface="+mn-ea"/>
                        </a:rPr>
                        <a:t>SBT</a:t>
                      </a:r>
                      <a:r>
                        <a:rPr kumimoji="1" lang="ja-JP" altLang="en-US" sz="1200" b="0" u="none" dirty="0">
                          <a:solidFill>
                            <a:schemeClr val="tx1"/>
                          </a:solidFill>
                          <a:latin typeface="+mn-ea"/>
                          <a:ea typeface="+mn-ea"/>
                        </a:rPr>
                        <a:t>設定を求めるエンゲージメント目標</a:t>
                      </a:r>
                      <a:endParaRPr kumimoji="1" lang="en-US" altLang="ja-JP" sz="1200" b="0" u="none" dirty="0">
                        <a:solidFill>
                          <a:schemeClr val="tx1"/>
                        </a:solidFill>
                        <a:latin typeface="+mn-ea"/>
                        <a:ea typeface="+mn-ea"/>
                      </a:endParaRPr>
                    </a:p>
                    <a:p>
                      <a:r>
                        <a:rPr kumimoji="1" lang="en-US" altLang="ja-JP" sz="1200" b="0" u="none" dirty="0">
                          <a:solidFill>
                            <a:schemeClr val="tx1"/>
                          </a:solidFill>
                          <a:latin typeface="+mn-ea"/>
                          <a:ea typeface="+mn-ea"/>
                        </a:rPr>
                        <a:t>※</a:t>
                      </a:r>
                      <a:r>
                        <a:rPr kumimoji="1" lang="ja-JP" altLang="en-US" sz="1200" b="0" u="none" dirty="0">
                          <a:solidFill>
                            <a:schemeClr val="tx1"/>
                          </a:solidFill>
                          <a:latin typeface="+mn-ea"/>
                          <a:ea typeface="+mn-ea"/>
                        </a:rPr>
                        <a:t>企業はエンゲージメント目標とその他の</a:t>
                      </a:r>
                      <a:r>
                        <a:rPr kumimoji="1" lang="en-US" altLang="ja-JP" sz="1200" b="0" u="none" dirty="0">
                          <a:solidFill>
                            <a:schemeClr val="tx1"/>
                          </a:solidFill>
                          <a:latin typeface="+mn-ea"/>
                          <a:ea typeface="+mn-ea"/>
                        </a:rPr>
                        <a:t>Scope3</a:t>
                      </a:r>
                      <a:r>
                        <a:rPr kumimoji="1" lang="ja-JP" altLang="en-US" sz="1200" b="0" u="none" dirty="0">
                          <a:solidFill>
                            <a:schemeClr val="tx1"/>
                          </a:solidFill>
                          <a:latin typeface="+mn-ea"/>
                          <a:ea typeface="+mn-ea"/>
                        </a:rPr>
                        <a:t>目標で</a:t>
                      </a:r>
                      <a:r>
                        <a:rPr kumimoji="1" lang="en-US" altLang="ja-JP" sz="1200" b="0" u="none" dirty="0">
                          <a:solidFill>
                            <a:schemeClr val="tx1"/>
                          </a:solidFill>
                          <a:latin typeface="+mn-ea"/>
                          <a:ea typeface="+mn-ea"/>
                        </a:rPr>
                        <a:t>Scope3</a:t>
                      </a:r>
                      <a:r>
                        <a:rPr kumimoji="1" lang="ja-JP" altLang="en-US" sz="1200" b="0" u="none" dirty="0">
                          <a:solidFill>
                            <a:schemeClr val="tx1"/>
                          </a:solidFill>
                          <a:latin typeface="+mn-ea"/>
                          <a:ea typeface="+mn-ea"/>
                        </a:rPr>
                        <a:t>排出量全体の</a:t>
                      </a:r>
                      <a:r>
                        <a:rPr kumimoji="1" lang="en-US" altLang="ja-JP" sz="1200" b="0" u="none" dirty="0">
                          <a:solidFill>
                            <a:schemeClr val="tx1"/>
                          </a:solidFill>
                          <a:latin typeface="+mn-ea"/>
                          <a:ea typeface="+mn-ea"/>
                        </a:rPr>
                        <a:t>67</a:t>
                      </a:r>
                      <a:r>
                        <a:rPr kumimoji="1" lang="ja-JP" altLang="en-US" sz="1200" b="0" u="none" dirty="0">
                          <a:solidFill>
                            <a:schemeClr val="tx1"/>
                          </a:solidFill>
                          <a:latin typeface="+mn-ea"/>
                          <a:ea typeface="+mn-ea"/>
                        </a:rPr>
                        <a:t>％以上をカバーする必要あり</a:t>
                      </a:r>
                      <a:endParaRPr kumimoji="1" lang="en-US" altLang="ja-JP" sz="1200" b="0" u="none" dirty="0">
                        <a:solidFill>
                          <a:schemeClr val="tx1"/>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ja-JP" altLang="en-US" sz="1200" b="0" u="none" dirty="0">
                          <a:solidFill>
                            <a:schemeClr val="tx1"/>
                          </a:solidFill>
                          <a:latin typeface="+mn-ea"/>
                          <a:ea typeface="+mn-ea"/>
                        </a:rPr>
                        <a:t>該当なし</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altLang="ja-JP" sz="1200" b="0" u="none" dirty="0">
                          <a:solidFill>
                            <a:schemeClr val="tx1"/>
                          </a:solidFill>
                          <a:latin typeface="+mn-ea"/>
                          <a:ea typeface="+mn-ea"/>
                        </a:rPr>
                        <a:t>Scope3</a:t>
                      </a:r>
                    </a:p>
                    <a:p>
                      <a:r>
                        <a:rPr kumimoji="1" lang="en-US" altLang="ja-JP" sz="1200" b="0" u="none" dirty="0">
                          <a:solidFill>
                            <a:schemeClr val="tx1"/>
                          </a:solidFill>
                          <a:latin typeface="+mn-ea"/>
                          <a:ea typeface="+mn-ea"/>
                        </a:rPr>
                        <a:t>※</a:t>
                      </a:r>
                      <a:r>
                        <a:rPr kumimoji="1" lang="ja-JP" altLang="en-US" sz="1200" b="0" u="none" dirty="0">
                          <a:solidFill>
                            <a:schemeClr val="tx1"/>
                          </a:solidFill>
                          <a:latin typeface="+mn-ea"/>
                          <a:ea typeface="+mn-ea"/>
                        </a:rPr>
                        <a:t>短期</a:t>
                      </a:r>
                      <a:r>
                        <a:rPr kumimoji="1" lang="en-US" altLang="ja-JP" sz="1200" b="0" u="none" dirty="0">
                          <a:solidFill>
                            <a:schemeClr val="tx1"/>
                          </a:solidFill>
                          <a:latin typeface="+mn-ea"/>
                          <a:ea typeface="+mn-ea"/>
                        </a:rPr>
                        <a:t>SBT</a:t>
                      </a:r>
                      <a:r>
                        <a:rPr kumimoji="1" lang="ja-JP" altLang="en-US" sz="1200" b="0" u="none" dirty="0">
                          <a:solidFill>
                            <a:schemeClr val="tx1"/>
                          </a:solidFill>
                          <a:latin typeface="+mn-ea"/>
                          <a:ea typeface="+mn-ea"/>
                        </a:rPr>
                        <a:t>のみ</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2463234"/>
                  </a:ext>
                </a:extLst>
              </a:tr>
            </a:tbl>
          </a:graphicData>
        </a:graphic>
      </p:graphicFrame>
      <p:sp>
        <p:nvSpPr>
          <p:cNvPr id="4" name="テキスト ボックス 3">
            <a:extLst>
              <a:ext uri="{FF2B5EF4-FFF2-40B4-BE49-F238E27FC236}">
                <a16:creationId xmlns:a16="http://schemas.microsoft.com/office/drawing/2014/main" id="{3C7FFD12-D168-6E8D-2FBE-1661962FB7F6}"/>
              </a:ext>
            </a:extLst>
          </p:cNvPr>
          <p:cNvSpPr txBox="1">
            <a:spLocks noChangeArrowheads="1"/>
          </p:cNvSpPr>
          <p:nvPr/>
        </p:nvSpPr>
        <p:spPr bwMode="auto">
          <a:xfrm>
            <a:off x="305906" y="6975327"/>
            <a:ext cx="9536755" cy="600164"/>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defTabSz="844083" eaLnBrk="1" fontAlgn="auto" hangingPunct="1">
              <a:lnSpc>
                <a:spcPct val="100000"/>
              </a:lnSpc>
              <a:spcBef>
                <a:spcPts val="0"/>
              </a:spcBef>
              <a:spcAft>
                <a:spcPts val="0"/>
              </a:spcAft>
              <a:defRPr/>
            </a:pPr>
            <a:r>
              <a:rPr lang="en-US" altLang="ja-JP" sz="1200" dirty="0">
                <a:solidFill>
                  <a:srgbClr val="000000"/>
                </a:solidFill>
                <a:latin typeface="Meiryo UI" pitchFamily="50" charset="-128"/>
                <a:ea typeface="Meiryo UI" pitchFamily="50" charset="-128"/>
                <a:cs typeface="Meiryo UI" pitchFamily="50" charset="-128"/>
              </a:rPr>
              <a:t>※1 </a:t>
            </a:r>
            <a:r>
              <a:rPr lang="ja-JP" altLang="en-US" sz="1200" dirty="0">
                <a:solidFill>
                  <a:srgbClr val="000000"/>
                </a:solidFill>
                <a:latin typeface="Meiryo UI" pitchFamily="50" charset="-128"/>
                <a:ea typeface="Meiryo UI" pitchFamily="50" charset="-128"/>
                <a:cs typeface="Meiryo UI" pitchFamily="50" charset="-128"/>
              </a:rPr>
              <a:t>次ページ以降参照</a:t>
            </a:r>
            <a:endParaRPr lang="en-US" altLang="ja-JP" sz="1200" dirty="0">
              <a:solidFill>
                <a:srgbClr val="000000"/>
              </a:solidFill>
              <a:latin typeface="Meiryo UI" pitchFamily="50" charset="-128"/>
              <a:ea typeface="Meiryo UI" pitchFamily="50" charset="-128"/>
              <a:cs typeface="Meiryo UI" pitchFamily="50" charset="-128"/>
            </a:endParaRPr>
          </a:p>
          <a:p>
            <a:pPr lvl="0" defTabSz="844083" eaLnBrk="1" fontAlgn="auto" hangingPunct="1">
              <a:lnSpc>
                <a:spcPct val="100000"/>
              </a:lnSpc>
              <a:spcBef>
                <a:spcPts val="0"/>
              </a:spcBef>
              <a:spcAft>
                <a:spcPts val="0"/>
              </a:spcAft>
              <a:defRPr/>
            </a:pPr>
            <a:r>
              <a:rPr lang="en-US" altLang="ja-JP" sz="1200" dirty="0">
                <a:solidFill>
                  <a:srgbClr val="000000"/>
                </a:solidFill>
                <a:latin typeface="Meiryo UI" pitchFamily="50" charset="-128"/>
                <a:ea typeface="Meiryo UI" pitchFamily="50" charset="-128"/>
                <a:cs typeface="Meiryo UI" pitchFamily="50" charset="-128"/>
              </a:rPr>
              <a:t>※2 SDA</a:t>
            </a:r>
            <a:r>
              <a:rPr lang="ja-JP" altLang="en-US" sz="1200" dirty="0">
                <a:solidFill>
                  <a:srgbClr val="000000"/>
                </a:solidFill>
                <a:latin typeface="Meiryo UI" pitchFamily="50" charset="-128"/>
                <a:ea typeface="Meiryo UI" pitchFamily="50" charset="-128"/>
                <a:cs typeface="Meiryo UI" pitchFamily="50" charset="-128"/>
              </a:rPr>
              <a:t>とは、部門別脱炭素化アプローチ（</a:t>
            </a:r>
            <a:r>
              <a:rPr lang="en-US" altLang="ja-JP" sz="1200" dirty="0">
                <a:solidFill>
                  <a:srgbClr val="000000"/>
                </a:solidFill>
                <a:latin typeface="Meiryo UI" pitchFamily="50" charset="-128"/>
                <a:ea typeface="Meiryo UI" pitchFamily="50" charset="-128"/>
                <a:cs typeface="Meiryo UI" pitchFamily="50" charset="-128"/>
              </a:rPr>
              <a:t>Sectoral Decarbonization Approach</a:t>
            </a:r>
            <a:r>
              <a:rPr lang="ja-JP" altLang="en-US" sz="1200" dirty="0">
                <a:solidFill>
                  <a:srgbClr val="000000"/>
                </a:solidFill>
                <a:latin typeface="Meiryo UI" pitchFamily="50" charset="-128"/>
                <a:ea typeface="Meiryo UI" pitchFamily="50" charset="-128"/>
                <a:cs typeface="Meiryo UI" pitchFamily="50" charset="-128"/>
              </a:rPr>
              <a:t>：</a:t>
            </a:r>
            <a:r>
              <a:rPr lang="en-US" altLang="ja-JP" sz="1200" dirty="0">
                <a:solidFill>
                  <a:srgbClr val="000000"/>
                </a:solidFill>
                <a:latin typeface="Meiryo UI" pitchFamily="50" charset="-128"/>
                <a:ea typeface="Meiryo UI" pitchFamily="50" charset="-128"/>
                <a:cs typeface="Meiryo UI" pitchFamily="50" charset="-128"/>
              </a:rPr>
              <a:t>SDA</a:t>
            </a:r>
            <a:r>
              <a:rPr lang="ja-JP" altLang="en-US" sz="1200" dirty="0">
                <a:solidFill>
                  <a:srgbClr val="000000"/>
                </a:solidFill>
                <a:latin typeface="Meiryo UI" pitchFamily="50" charset="-128"/>
                <a:ea typeface="Meiryo UI" pitchFamily="50" charset="-128"/>
                <a:cs typeface="Meiryo UI" pitchFamily="50" charset="-128"/>
              </a:rPr>
              <a:t>）のこと</a:t>
            </a:r>
            <a:endParaRPr lang="en-US" altLang="ja-JP" sz="1200" dirty="0">
              <a:solidFill>
                <a:srgbClr val="000000"/>
              </a:solidFill>
              <a:latin typeface="Meiryo UI" pitchFamily="50" charset="-128"/>
              <a:ea typeface="Meiryo UI" pitchFamily="50" charset="-128"/>
              <a:cs typeface="Meiryo UI" pitchFamily="50" charset="-128"/>
            </a:endParaRPr>
          </a:p>
          <a:p>
            <a:pPr lvl="0" defTabSz="844083" eaLnBrk="1" fontAlgn="auto" hangingPunct="1">
              <a:lnSpc>
                <a:spcPct val="100000"/>
              </a:lnSpc>
              <a:spcBef>
                <a:spcPts val="0"/>
              </a:spcBef>
              <a:spcAft>
                <a:spcPts val="0"/>
              </a:spcAft>
              <a:defRPr/>
            </a:pPr>
            <a:r>
              <a:rPr lang="en-US" altLang="ja-JP" sz="900" dirty="0">
                <a:solidFill>
                  <a:srgbClr val="000000"/>
                </a:solidFill>
                <a:latin typeface="Meiryo UI" pitchFamily="50" charset="-128"/>
                <a:ea typeface="Meiryo UI" pitchFamily="50" charset="-128"/>
                <a:cs typeface="Meiryo UI" pitchFamily="50" charset="-128"/>
              </a:rPr>
              <a:t>[</a:t>
            </a:r>
            <a:r>
              <a:rPr lang="ja-JP" altLang="en-US" sz="900" dirty="0">
                <a:solidFill>
                  <a:srgbClr val="000000"/>
                </a:solidFill>
                <a:latin typeface="Meiryo UI" pitchFamily="50" charset="-128"/>
                <a:ea typeface="Meiryo UI" pitchFamily="50" charset="-128"/>
                <a:cs typeface="Meiryo UI" pitchFamily="50" charset="-128"/>
              </a:rPr>
              <a:t>出所</a:t>
            </a:r>
            <a:r>
              <a:rPr lang="en-US" altLang="ja-JP" sz="900" dirty="0">
                <a:solidFill>
                  <a:srgbClr val="000000"/>
                </a:solidFill>
                <a:latin typeface="Meiryo UI" pitchFamily="50" charset="-128"/>
                <a:ea typeface="Meiryo UI" pitchFamily="50" charset="-128"/>
                <a:cs typeface="Meiryo UI" pitchFamily="50" charset="-128"/>
              </a:rPr>
              <a:t>]</a:t>
            </a:r>
            <a:r>
              <a:rPr lang="ja-JP" altLang="en-US" sz="900" dirty="0">
                <a:solidFill>
                  <a:srgbClr val="000000"/>
                </a:solidFill>
                <a:latin typeface="Meiryo UI" pitchFamily="50" charset="-128"/>
                <a:ea typeface="Meiryo UI" pitchFamily="50" charset="-128"/>
                <a:cs typeface="Meiryo UI" pitchFamily="50" charset="-128"/>
              </a:rPr>
              <a:t> </a:t>
            </a:r>
            <a:r>
              <a:rPr lang="en-US" altLang="ja-JP" sz="900" dirty="0">
                <a:solidFill>
                  <a:srgbClr val="000000"/>
                </a:solidFill>
                <a:latin typeface="Meiryo UI" pitchFamily="50" charset="-128"/>
                <a:ea typeface="Meiryo UI" pitchFamily="50" charset="-128"/>
                <a:cs typeface="Meiryo UI" pitchFamily="50" charset="-128"/>
              </a:rPr>
              <a:t>SBTi Corporate Net-Zero Standard Version 1.3.1</a:t>
            </a:r>
            <a:r>
              <a:rPr lang="ja-JP" altLang="en-US" sz="900" dirty="0">
                <a:solidFill>
                  <a:srgbClr val="000000"/>
                </a:solidFill>
                <a:latin typeface="Meiryo UI" pitchFamily="50" charset="-128"/>
                <a:ea typeface="Meiryo UI" pitchFamily="50" charset="-128"/>
                <a:cs typeface="Meiryo UI" pitchFamily="50" charset="-128"/>
              </a:rPr>
              <a:t>（</a:t>
            </a:r>
            <a:r>
              <a:rPr lang="en-US" altLang="ja-JP" sz="900" dirty="0">
                <a:solidFill>
                  <a:srgbClr val="000000"/>
                </a:solidFill>
                <a:latin typeface="Meiryo UI" pitchFamily="50" charset="-128"/>
                <a:ea typeface="Meiryo UI" pitchFamily="50" charset="-128"/>
                <a:cs typeface="Meiryo UI" pitchFamily="50" charset="-128"/>
              </a:rPr>
              <a:t>https://files.sciencebasedtargets.org/production/files/Net-Zero-Standard.pdf</a:t>
            </a:r>
            <a:r>
              <a:rPr lang="ja-JP" altLang="en-US" sz="900" dirty="0">
                <a:solidFill>
                  <a:srgbClr val="000000"/>
                </a:solidFill>
                <a:latin typeface="Meiryo UI" pitchFamily="50" charset="-128"/>
                <a:ea typeface="Meiryo UI" pitchFamily="50" charset="-128"/>
                <a:cs typeface="Meiryo UI" pitchFamily="50" charset="-128"/>
              </a:rPr>
              <a:t>）</a:t>
            </a:r>
            <a:r>
              <a:rPr lang="ja-JP" altLang="en-US" sz="900" dirty="0">
                <a:latin typeface="Meiryo UI" pitchFamily="50" charset="-128"/>
                <a:ea typeface="Meiryo UI" pitchFamily="50" charset="-128"/>
                <a:cs typeface="Meiryo UI" pitchFamily="50" charset="-128"/>
              </a:rPr>
              <a:t>より作成</a:t>
            </a:r>
          </a:p>
        </p:txBody>
      </p:sp>
    </p:spTree>
    <p:extLst>
      <p:ext uri="{BB962C8B-B14F-4D97-AF65-F5344CB8AC3E}">
        <p14:creationId xmlns:p14="http://schemas.microsoft.com/office/powerpoint/2010/main" val="1359922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D3F59-8CA6-B6A7-5F76-2B061FD1E3DE}"/>
            </a:ext>
          </a:extLst>
        </p:cNvPr>
        <p:cNvGrpSpPr/>
        <p:nvPr/>
      </p:nvGrpSpPr>
      <p:grpSpPr>
        <a:xfrm>
          <a:off x="0" y="0"/>
          <a:ext cx="0" cy="0"/>
          <a:chOff x="0" y="0"/>
          <a:chExt cx="0" cy="0"/>
        </a:xfrm>
      </p:grpSpPr>
      <p:sp>
        <p:nvSpPr>
          <p:cNvPr id="3" name="タイトル 2">
            <a:extLst>
              <a:ext uri="{FF2B5EF4-FFF2-40B4-BE49-F238E27FC236}">
                <a16:creationId xmlns:a16="http://schemas.microsoft.com/office/drawing/2014/main" id="{E6A5DDD5-BEFA-2FDA-A0E6-496D483D658D}"/>
              </a:ext>
            </a:extLst>
          </p:cNvPr>
          <p:cNvSpPr>
            <a:spLocks noGrp="1"/>
          </p:cNvSpPr>
          <p:nvPr>
            <p:ph type="title"/>
          </p:nvPr>
        </p:nvSpPr>
        <p:spPr/>
        <p:txBody>
          <a:bodyPr/>
          <a:lstStyle/>
          <a:p>
            <a:r>
              <a:rPr kumimoji="1" lang="ja-JP" noProof="0" dirty="0"/>
              <a:t>CDPには数多くの投資家が参加</a:t>
            </a:r>
          </a:p>
        </p:txBody>
      </p:sp>
      <p:sp>
        <p:nvSpPr>
          <p:cNvPr id="4" name="コンテンツ プレースホルダー 3">
            <a:extLst>
              <a:ext uri="{FF2B5EF4-FFF2-40B4-BE49-F238E27FC236}">
                <a16:creationId xmlns:a16="http://schemas.microsoft.com/office/drawing/2014/main" id="{70D2531A-0CC9-9F2B-A5A3-BEE19B7DE58F}"/>
              </a:ext>
            </a:extLst>
          </p:cNvPr>
          <p:cNvSpPr>
            <a:spLocks noGrp="1"/>
          </p:cNvSpPr>
          <p:nvPr>
            <p:ph sz="quarter" idx="11"/>
          </p:nvPr>
        </p:nvSpPr>
        <p:spPr/>
        <p:txBody>
          <a:bodyPr/>
          <a:lstStyle/>
          <a:p>
            <a:r>
              <a:rPr lang="ja-JP" noProof="0" dirty="0"/>
              <a:t>SBT</a:t>
            </a:r>
            <a:r>
              <a:rPr kumimoji="1" lang="ja-JP" noProof="0" dirty="0"/>
              <a:t>に取組むメリット①対投資家</a:t>
            </a:r>
          </a:p>
        </p:txBody>
      </p:sp>
      <p:sp>
        <p:nvSpPr>
          <p:cNvPr id="5" name="コンテンツ プレースホルダー 4">
            <a:extLst>
              <a:ext uri="{FF2B5EF4-FFF2-40B4-BE49-F238E27FC236}">
                <a16:creationId xmlns:a16="http://schemas.microsoft.com/office/drawing/2014/main" id="{43081C7F-15A4-D895-DF0F-BCEF99656ED3}"/>
              </a:ext>
            </a:extLst>
          </p:cNvPr>
          <p:cNvSpPr>
            <a:spLocks noGrp="1"/>
          </p:cNvSpPr>
          <p:nvPr>
            <p:ph sz="quarter" idx="12"/>
          </p:nvPr>
        </p:nvSpPr>
        <p:spPr>
          <a:xfrm>
            <a:off x="161925" y="1110920"/>
            <a:ext cx="10367963" cy="958106"/>
          </a:xfrm>
        </p:spPr>
        <p:txBody>
          <a:bodyPr/>
          <a:lstStyle/>
          <a:p>
            <a:r>
              <a:rPr lang="ja-JP" sz="1800" noProof="0" dirty="0"/>
              <a:t>CDPに署名をする機関投資家の数は年々増加している</a:t>
            </a:r>
            <a:r>
              <a:rPr lang="ja-JP" altLang="en-US" sz="1800" noProof="0" dirty="0"/>
              <a:t>。</a:t>
            </a:r>
            <a:endParaRPr lang="ja-JP" sz="1800" noProof="0" dirty="0"/>
          </a:p>
          <a:p>
            <a:r>
              <a:rPr lang="ja-JP" sz="1800" noProof="0" dirty="0"/>
              <a:t>CDPの</a:t>
            </a:r>
            <a:r>
              <a:rPr lang="ja-JP" noProof="0" dirty="0"/>
              <a:t>スコア</a:t>
            </a:r>
            <a:r>
              <a:rPr lang="ja-JP" sz="1800" noProof="0" dirty="0"/>
              <a:t>を高めることは、多くの機関投資家に良いアピールができる</a:t>
            </a:r>
            <a:r>
              <a:rPr lang="ja-JP" altLang="en-US" sz="1800" noProof="0" dirty="0"/>
              <a:t>。</a:t>
            </a:r>
            <a:endParaRPr lang="ja-JP" sz="1800" noProof="0" dirty="0"/>
          </a:p>
        </p:txBody>
      </p:sp>
      <p:sp>
        <p:nvSpPr>
          <p:cNvPr id="6" name="正方形/長方形 5">
            <a:extLst>
              <a:ext uri="{FF2B5EF4-FFF2-40B4-BE49-F238E27FC236}">
                <a16:creationId xmlns:a16="http://schemas.microsoft.com/office/drawing/2014/main" id="{931DD34A-9C02-D2AC-EF22-01AEE937F22D}"/>
              </a:ext>
            </a:extLst>
          </p:cNvPr>
          <p:cNvSpPr/>
          <p:nvPr/>
        </p:nvSpPr>
        <p:spPr bwMode="auto">
          <a:xfrm>
            <a:off x="1089284" y="2839980"/>
            <a:ext cx="8513244" cy="313195"/>
          </a:xfrm>
          <a:prstGeom prst="rect">
            <a:avLst/>
          </a:prstGeom>
          <a:solidFill>
            <a:sysClr val="window" lastClr="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000" tIns="46800" rIns="90000" bIns="4680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ja-JP" sz="2000" b="0" i="0" u="sng" strike="noStrike" kern="0" cap="none" spc="0" normalizeH="0" baseline="0" noProof="0" dirty="0">
                <a:ln>
                  <a:noFill/>
                </a:ln>
                <a:solidFill>
                  <a:prstClr val="black"/>
                </a:solidFill>
                <a:effectLst/>
                <a:uLnTx/>
                <a:uFillTx/>
                <a:latin typeface="Meiryo UI"/>
              </a:rPr>
              <a:t>2025年度の各プログラムにおける署名機関数・運用資産総額・質問書回答企業数</a:t>
            </a:r>
          </a:p>
        </p:txBody>
      </p:sp>
      <p:graphicFrame>
        <p:nvGraphicFramePr>
          <p:cNvPr id="7" name="表 6">
            <a:extLst>
              <a:ext uri="{FF2B5EF4-FFF2-40B4-BE49-F238E27FC236}">
                <a16:creationId xmlns:a16="http://schemas.microsoft.com/office/drawing/2014/main" id="{D7FB2E71-92DC-572F-4A31-D7199A89E7F4}"/>
              </a:ext>
            </a:extLst>
          </p:cNvPr>
          <p:cNvGraphicFramePr>
            <a:graphicFrameLocks noGrp="1"/>
          </p:cNvGraphicFramePr>
          <p:nvPr/>
        </p:nvGraphicFramePr>
        <p:xfrm>
          <a:off x="331925" y="3286509"/>
          <a:ext cx="10027962" cy="2873955"/>
        </p:xfrm>
        <a:graphic>
          <a:graphicData uri="http://schemas.openxmlformats.org/drawingml/2006/table">
            <a:tbl>
              <a:tblPr firstRow="1" bandRow="1"/>
              <a:tblGrid>
                <a:gridCol w="2086837">
                  <a:extLst>
                    <a:ext uri="{9D8B030D-6E8A-4147-A177-3AD203B41FA5}">
                      <a16:colId xmlns:a16="http://schemas.microsoft.com/office/drawing/2014/main" val="20000"/>
                    </a:ext>
                  </a:extLst>
                </a:gridCol>
                <a:gridCol w="1588225">
                  <a:extLst>
                    <a:ext uri="{9D8B030D-6E8A-4147-A177-3AD203B41FA5}">
                      <a16:colId xmlns:a16="http://schemas.microsoft.com/office/drawing/2014/main" val="20001"/>
                    </a:ext>
                  </a:extLst>
                </a:gridCol>
                <a:gridCol w="1588225">
                  <a:extLst>
                    <a:ext uri="{9D8B030D-6E8A-4147-A177-3AD203B41FA5}">
                      <a16:colId xmlns:a16="http://schemas.microsoft.com/office/drawing/2014/main" val="20002"/>
                    </a:ext>
                  </a:extLst>
                </a:gridCol>
                <a:gridCol w="1588225">
                  <a:extLst>
                    <a:ext uri="{9D8B030D-6E8A-4147-A177-3AD203B41FA5}">
                      <a16:colId xmlns:a16="http://schemas.microsoft.com/office/drawing/2014/main" val="20003"/>
                    </a:ext>
                  </a:extLst>
                </a:gridCol>
                <a:gridCol w="1588225">
                  <a:extLst>
                    <a:ext uri="{9D8B030D-6E8A-4147-A177-3AD203B41FA5}">
                      <a16:colId xmlns:a16="http://schemas.microsoft.com/office/drawing/2014/main" val="4268477366"/>
                    </a:ext>
                  </a:extLst>
                </a:gridCol>
                <a:gridCol w="1588225">
                  <a:extLst>
                    <a:ext uri="{9D8B030D-6E8A-4147-A177-3AD203B41FA5}">
                      <a16:colId xmlns:a16="http://schemas.microsoft.com/office/drawing/2014/main" val="3570124353"/>
                    </a:ext>
                  </a:extLst>
                </a:gridCol>
              </a:tblGrid>
              <a:tr h="968570">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endParaRPr kumimoji="1" lang="ja-JP" sz="2000" b="1" noProof="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2000" b="0" noProof="0" dirty="0">
                          <a:solidFill>
                            <a:schemeClr val="accent5">
                              <a:lumMod val="75000"/>
                            </a:schemeClr>
                          </a:solidFill>
                        </a:rPr>
                        <a:t>プラスチック</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kumimoji="1" lang="ja-JP" sz="2000" b="0" noProof="0" dirty="0">
                          <a:solidFill>
                            <a:schemeClr val="accent6">
                              <a:lumMod val="75000"/>
                            </a:schemeClr>
                          </a:solidFill>
                        </a:rPr>
                        <a:t>生物多様性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646243">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000" b="0" noProof="0" dirty="0">
                          <a:solidFill>
                            <a:schemeClr val="tx1"/>
                          </a:solidFill>
                        </a:rPr>
                        <a:t>署名投資家数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640以上</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19714">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000" b="0" noProof="0" dirty="0">
                          <a:solidFill>
                            <a:schemeClr val="tx1"/>
                          </a:solidFill>
                        </a:rPr>
                        <a:t>資産総額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5">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＄127兆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2000" b="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19714">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lgn="ctr"/>
                      <a:r>
                        <a:rPr kumimoji="1" lang="ja-JP" sz="2000" b="0" noProof="0" dirty="0">
                          <a:solidFill>
                            <a:schemeClr val="tx1"/>
                          </a:solidFill>
                        </a:rPr>
                        <a:t>回答企業数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rPr>
                        <a:t>22,165社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rPr>
                        <a:t>9,922社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3,828社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4,262社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9,935社</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19714">
                <a:tc>
                  <a:txBody>
                    <a:bodyPr/>
                    <a:lstStyle/>
                    <a:p>
                      <a:pPr algn="ctr"/>
                      <a:r>
                        <a:rPr kumimoji="1" lang="ja-JP" sz="2000" b="0" noProof="0" dirty="0">
                          <a:solidFill>
                            <a:schemeClr val="tx1"/>
                          </a:solidFill>
                        </a:rPr>
                        <a:t>スコアリング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rPr>
                        <a:t>有</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sz="2000" b="0" noProof="0" dirty="0">
                          <a:solidFill>
                            <a:schemeClr val="tx1"/>
                          </a:solidFill>
                          <a:latin typeface="+mn-lt"/>
                        </a:rPr>
                        <a:t>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3071013"/>
                  </a:ext>
                </a:extLst>
              </a:tr>
            </a:tbl>
          </a:graphicData>
        </a:graphic>
      </p:graphicFrame>
      <p:pic>
        <p:nvPicPr>
          <p:cNvPr id="8" name="図 7">
            <a:extLst>
              <a:ext uri="{FF2B5EF4-FFF2-40B4-BE49-F238E27FC236}">
                <a16:creationId xmlns:a16="http://schemas.microsoft.com/office/drawing/2014/main" id="{F486C6AD-7DF6-B659-116F-42C7D6EF2A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97629" y="3365837"/>
            <a:ext cx="888530" cy="843255"/>
          </a:xfrm>
          <a:prstGeom prst="rect">
            <a:avLst/>
          </a:prstGeom>
        </p:spPr>
      </p:pic>
      <p:pic>
        <p:nvPicPr>
          <p:cNvPr id="9" name="図 8">
            <a:extLst>
              <a:ext uri="{FF2B5EF4-FFF2-40B4-BE49-F238E27FC236}">
                <a16:creationId xmlns:a16="http://schemas.microsoft.com/office/drawing/2014/main" id="{65A4401D-7E50-8C6D-E5D2-0EF0588256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9355" y="3492163"/>
            <a:ext cx="1213140" cy="647348"/>
          </a:xfrm>
          <a:prstGeom prst="rect">
            <a:avLst/>
          </a:prstGeom>
        </p:spPr>
      </p:pic>
      <p:pic>
        <p:nvPicPr>
          <p:cNvPr id="10" name="図 9">
            <a:extLst>
              <a:ext uri="{FF2B5EF4-FFF2-40B4-BE49-F238E27FC236}">
                <a16:creationId xmlns:a16="http://schemas.microsoft.com/office/drawing/2014/main" id="{1EDB9E49-4F12-9C6B-DF1A-B15BFC78B01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25691" y="3365837"/>
            <a:ext cx="985138" cy="828000"/>
          </a:xfrm>
          <a:prstGeom prst="rect">
            <a:avLst/>
          </a:prstGeom>
        </p:spPr>
      </p:pic>
      <p:sp>
        <p:nvSpPr>
          <p:cNvPr id="11" name="Text Box 9">
            <a:extLst>
              <a:ext uri="{FF2B5EF4-FFF2-40B4-BE49-F238E27FC236}">
                <a16:creationId xmlns:a16="http://schemas.microsoft.com/office/drawing/2014/main" id="{5BA925E9-518B-52ED-7356-E6F860F775B0}"/>
              </a:ext>
            </a:extLst>
          </p:cNvPr>
          <p:cNvSpPr txBox="1">
            <a:spLocks noChangeArrowheads="1"/>
          </p:cNvSpPr>
          <p:nvPr/>
        </p:nvSpPr>
        <p:spPr bwMode="auto">
          <a:xfrm>
            <a:off x="161925" y="7088016"/>
            <a:ext cx="9433047" cy="2642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0000" tIns="46800" rIns="90000" bIns="46800">
            <a:spAutoFit/>
          </a:bodyPr>
          <a:lstStyle>
            <a:lvl1pPr>
              <a:defRPr kumimoji="1" sz="1600">
                <a:solidFill>
                  <a:schemeClr val="tx1"/>
                </a:solidFill>
                <a:latin typeface="Arial" charset="0"/>
                <a:ea typeface="HGPｺﾞｼｯｸE" charset="0"/>
                <a:cs typeface="HGPｺﾞｼｯｸE" charset="0"/>
              </a:defRPr>
            </a:lvl1pPr>
            <a:lvl2pPr marL="742950" indent="-285750">
              <a:defRPr kumimoji="1" sz="1600">
                <a:solidFill>
                  <a:schemeClr val="tx1"/>
                </a:solidFill>
                <a:latin typeface="Times New Roman" charset="0"/>
                <a:ea typeface="HGPｺﾞｼｯｸE" charset="0"/>
                <a:cs typeface="HGPｺﾞｼｯｸE" charset="0"/>
              </a:defRPr>
            </a:lvl2pPr>
            <a:lvl3pPr marL="1143000" indent="-228600">
              <a:defRPr kumimoji="1" sz="1600">
                <a:solidFill>
                  <a:schemeClr val="tx1"/>
                </a:solidFill>
                <a:latin typeface="Times New Roman" charset="0"/>
                <a:ea typeface="HGPｺﾞｼｯｸE" charset="0"/>
                <a:cs typeface="HGPｺﾞｼｯｸE" charset="0"/>
              </a:defRPr>
            </a:lvl3pPr>
            <a:lvl4pPr marL="1600200" indent="-228600">
              <a:defRPr kumimoji="1" sz="1600">
                <a:solidFill>
                  <a:schemeClr val="tx1"/>
                </a:solidFill>
                <a:latin typeface="Times New Roman" charset="0"/>
                <a:ea typeface="HGPｺﾞｼｯｸE" charset="0"/>
                <a:cs typeface="HGPｺﾞｼｯｸE" charset="0"/>
              </a:defRPr>
            </a:lvl4pPr>
            <a:lvl5pPr marL="2057400" indent="-228600">
              <a:defRPr kumimoji="1" sz="1600">
                <a:solidFill>
                  <a:schemeClr val="tx1"/>
                </a:solidFill>
                <a:latin typeface="Times New Roman" charset="0"/>
                <a:ea typeface="HGPｺﾞｼｯｸE" charset="0"/>
                <a:cs typeface="HGPｺﾞｼｯｸE" charset="0"/>
              </a:defRPr>
            </a:lvl5pPr>
            <a:lvl6pPr marL="2514600" indent="-228600" eaLnBrk="0" hangingPunct="0">
              <a:defRPr kumimoji="1" sz="1600">
                <a:solidFill>
                  <a:schemeClr val="tx1"/>
                </a:solidFill>
                <a:latin typeface="Times New Roman" charset="0"/>
                <a:ea typeface="HGPｺﾞｼｯｸE" charset="0"/>
                <a:cs typeface="HGPｺﾞｼｯｸE" charset="0"/>
              </a:defRPr>
            </a:lvl6pPr>
            <a:lvl7pPr marL="2971800" indent="-228600" eaLnBrk="0" hangingPunct="0">
              <a:defRPr kumimoji="1" sz="1600">
                <a:solidFill>
                  <a:schemeClr val="tx1"/>
                </a:solidFill>
                <a:latin typeface="Times New Roman" charset="0"/>
                <a:ea typeface="HGPｺﾞｼｯｸE" charset="0"/>
                <a:cs typeface="HGPｺﾞｼｯｸE" charset="0"/>
              </a:defRPr>
            </a:lvl7pPr>
            <a:lvl8pPr marL="3429000" indent="-228600" eaLnBrk="0" hangingPunct="0">
              <a:defRPr kumimoji="1" sz="1600">
                <a:solidFill>
                  <a:schemeClr val="tx1"/>
                </a:solidFill>
                <a:latin typeface="Times New Roman" charset="0"/>
                <a:ea typeface="HGPｺﾞｼｯｸE" charset="0"/>
                <a:cs typeface="HGPｺﾞｼｯｸE" charset="0"/>
              </a:defRPr>
            </a:lvl8pPr>
            <a:lvl9pPr marL="3886200" indent="-228600" eaLnBrk="0" hangingPunct="0">
              <a:defRPr kumimoji="1" sz="1600">
                <a:solidFill>
                  <a:schemeClr val="tx1"/>
                </a:solidFill>
                <a:latin typeface="Times New Roman" charset="0"/>
                <a:ea typeface="HGPｺﾞｼｯｸE" charset="0"/>
                <a:cs typeface="HGPｺﾞｼｯｸE" charset="0"/>
              </a:defRPr>
            </a:lvl9pPr>
          </a:lstStyle>
          <a:p>
            <a:pPr marL="365125" indent="-365125">
              <a:lnSpc>
                <a:spcPts val="1500"/>
              </a:lnSpc>
              <a:defRPr/>
            </a:pPr>
            <a:r>
              <a:rPr lang="ja-JP" sz="1000" noProof="0" dirty="0">
                <a:solidFill>
                  <a:srgbClr val="000000"/>
                </a:solidFill>
                <a:latin typeface="Meiryo UI" pitchFamily="50" charset="-128"/>
                <a:ea typeface="Meiryo UI" pitchFamily="50" charset="-128"/>
                <a:cs typeface="Meiryo UI" pitchFamily="50" charset="-128"/>
              </a:rPr>
              <a:t>[出所] CDPホームページ（https://www.cdp.net/en/insights/keeping-pace-disclosure-data-factsheet-2025）より作成（2026年8月17日時点）</a:t>
            </a:r>
          </a:p>
        </p:txBody>
      </p:sp>
    </p:spTree>
    <p:extLst>
      <p:ext uri="{BB962C8B-B14F-4D97-AF65-F5344CB8AC3E}">
        <p14:creationId xmlns:p14="http://schemas.microsoft.com/office/powerpoint/2010/main" val="3228675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DBB0F-629D-EB4F-47B2-E5A005B17B5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FFEBBF12-9E53-76F8-B403-2B3107517598}"/>
              </a:ext>
            </a:extLst>
          </p:cNvPr>
          <p:cNvSpPr>
            <a:spLocks noGrp="1"/>
          </p:cNvSpPr>
          <p:nvPr>
            <p:ph type="title"/>
          </p:nvPr>
        </p:nvSpPr>
        <p:spPr/>
        <p:txBody>
          <a:bodyPr/>
          <a:lstStyle/>
          <a:p>
            <a:r>
              <a:rPr lang="ja-JP" altLang="en-US"/>
              <a:t>全世界の</a:t>
            </a:r>
            <a:r>
              <a:rPr lang="en-US" altLang="ja-JP"/>
              <a:t>SBT</a:t>
            </a:r>
            <a:r>
              <a:rPr lang="ja-JP" altLang="en-US"/>
              <a:t>参加企業</a:t>
            </a:r>
            <a:endParaRPr kumimoji="1" lang="ja-JP" altLang="en-US"/>
          </a:p>
        </p:txBody>
      </p:sp>
      <p:sp>
        <p:nvSpPr>
          <p:cNvPr id="8" name="テキスト ボックス 7">
            <a:extLst>
              <a:ext uri="{FF2B5EF4-FFF2-40B4-BE49-F238E27FC236}">
                <a16:creationId xmlns:a16="http://schemas.microsoft.com/office/drawing/2014/main" id="{EA31980C-757D-3039-7326-5D229E609C4B}"/>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a:t>
            </a: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月</a:t>
            </a: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31</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日</a:t>
            </a:r>
            <a:r>
              <a:rPr lang="zh-TW"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現在</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コンテンツ プレースホルダー 2">
            <a:extLst>
              <a:ext uri="{FF2B5EF4-FFF2-40B4-BE49-F238E27FC236}">
                <a16:creationId xmlns:a16="http://schemas.microsoft.com/office/drawing/2014/main" id="{68D3D115-1B9A-FC55-3BA4-61806A9794B2}"/>
              </a:ext>
            </a:extLst>
          </p:cNvPr>
          <p:cNvSpPr txBox="1">
            <a:spLocks/>
          </p:cNvSpPr>
          <p:nvPr/>
        </p:nvSpPr>
        <p:spPr>
          <a:xfrm>
            <a:off x="163899" y="1109987"/>
            <a:ext cx="10359254" cy="604035"/>
          </a:xfrm>
          <a:prstGeom prst="rect">
            <a:avLst/>
          </a:prstGeom>
          <a:ln w="19050">
            <a:solidFill>
              <a:schemeClr val="tx2"/>
            </a:solidFill>
          </a:ln>
        </p:spPr>
        <p:txBody>
          <a:bodyPr wrap="square" lIns="180000" tIns="180000" rIns="180000" bIns="144000" anchor="t" anchorCtr="0">
            <a:spAutoFit/>
          </a:bodyPr>
          <a:lstStyle>
            <a:defPPr>
              <a:defRPr lang="ja-JP"/>
            </a:defPPr>
            <a:lvl1pPr marL="0" indent="-285750" algn="l" defTabSz="913760" rtl="0" eaLnBrk="1" latinLnBrk="0" hangingPunct="1">
              <a:lnSpc>
                <a:spcPct val="100000"/>
              </a:lnSpc>
              <a:spcBef>
                <a:spcPts val="600"/>
              </a:spcBef>
              <a:spcAft>
                <a:spcPts val="0"/>
              </a:spcAft>
              <a:buFont typeface="Wingdings" panose="05000000000000000000" pitchFamily="2" charset="2"/>
              <a:buChar char="n"/>
              <a:defRPr kumimoji="1" sz="1799" b="0" kern="1200">
                <a:solidFill>
                  <a:schemeClr val="tx1"/>
                </a:solidFill>
                <a:latin typeface="+mn-lt"/>
                <a:ea typeface="+mn-ea"/>
                <a:cs typeface="+mn-cs"/>
              </a:defRPr>
            </a:lvl1pPr>
            <a:lvl2pPr marL="45688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2pPr>
            <a:lvl3pPr marL="91376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3pPr>
            <a:lvl4pPr marL="137064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4pPr>
            <a:lvl5pPr marL="1827520" indent="0" algn="l" defTabSz="913760" rtl="0" eaLnBrk="1" latinLnBrk="0" hangingPunct="1">
              <a:lnSpc>
                <a:spcPct val="90000"/>
              </a:lnSpc>
              <a:spcBef>
                <a:spcPts val="551"/>
              </a:spcBef>
              <a:buFontTx/>
              <a:buNone/>
              <a:defRPr kumimoji="1" sz="1799" kern="1200">
                <a:solidFill>
                  <a:schemeClr val="tx1"/>
                </a:solidFill>
                <a:latin typeface="+mn-lt"/>
                <a:ea typeface="+mn-ea"/>
                <a:cs typeface="+mn-cs"/>
              </a:defRPr>
            </a:lvl5pPr>
            <a:lvl6pPr marL="228440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6pPr>
            <a:lvl7pPr marL="274128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7pPr>
            <a:lvl8pPr marL="319816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8pPr>
            <a:lvl9pPr marL="3655040" indent="-251986" algn="l" defTabSz="913760" rtl="0" eaLnBrk="1" latinLnBrk="0" hangingPunct="1">
              <a:lnSpc>
                <a:spcPct val="90000"/>
              </a:lnSpc>
              <a:spcBef>
                <a:spcPts val="551"/>
              </a:spcBef>
              <a:buFont typeface="Arial" panose="020B0604020202020204" pitchFamily="34" charset="0"/>
              <a:buChar char="•"/>
              <a:defRPr kumimoji="1" sz="1799" kern="1200">
                <a:solidFill>
                  <a:schemeClr val="tx1"/>
                </a:solidFill>
                <a:latin typeface="+mn-lt"/>
                <a:ea typeface="+mn-ea"/>
                <a:cs typeface="+mn-cs"/>
              </a:defRPr>
            </a:lvl9pPr>
          </a:lstStyle>
          <a:p>
            <a:pPr marL="285750"/>
            <a:r>
              <a:rPr lang="en-US" altLang="ja-JP" dirty="0"/>
              <a:t>2025</a:t>
            </a:r>
            <a:r>
              <a:rPr lang="ja-JP" altLang="en-US" dirty="0"/>
              <a:t>年度末時点で世界全体の</a:t>
            </a:r>
            <a:r>
              <a:rPr lang="en-US" altLang="ja-JP" dirty="0"/>
              <a:t>SBT</a:t>
            </a:r>
            <a:r>
              <a:rPr lang="ja-JP" altLang="en-US" dirty="0"/>
              <a:t>認定企業は</a:t>
            </a:r>
            <a:r>
              <a:rPr lang="en-US" altLang="ja-JP" dirty="0"/>
              <a:t>10,494</a:t>
            </a:r>
            <a:r>
              <a:rPr lang="ja-JP" altLang="en-US" dirty="0"/>
              <a:t>社、コミットメント中の企業は</a:t>
            </a:r>
            <a:r>
              <a:rPr lang="en-US" altLang="ja-JP" dirty="0"/>
              <a:t>2,362</a:t>
            </a:r>
            <a:r>
              <a:rPr lang="ja-JP" altLang="en-US" dirty="0"/>
              <a:t>社であった。</a:t>
            </a:r>
            <a:endParaRPr lang="en-US" altLang="ja-JP" dirty="0"/>
          </a:p>
        </p:txBody>
      </p:sp>
      <p:sp>
        <p:nvSpPr>
          <p:cNvPr id="13" name="テキスト ボックス 12">
            <a:extLst>
              <a:ext uri="{FF2B5EF4-FFF2-40B4-BE49-F238E27FC236}">
                <a16:creationId xmlns:a16="http://schemas.microsoft.com/office/drawing/2014/main" id="{7CA4AF1D-C81D-EE98-D61D-4C852064FF4A}"/>
              </a:ext>
            </a:extLst>
          </p:cNvPr>
          <p:cNvSpPr txBox="1">
            <a:spLocks noChangeArrowheads="1"/>
          </p:cNvSpPr>
          <p:nvPr/>
        </p:nvSpPr>
        <p:spPr bwMode="auto">
          <a:xfrm>
            <a:off x="161926" y="6959511"/>
            <a:ext cx="9949978" cy="615553"/>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en-US" altLang="ja-JP" sz="1200" dirty="0">
                <a:solidFill>
                  <a:srgbClr val="000000"/>
                </a:solidFill>
                <a:latin typeface="+mj-ea"/>
                <a:ea typeface="+mj-ea"/>
                <a:cs typeface="Meiryo UI" pitchFamily="50" charset="-128"/>
              </a:rPr>
              <a:t>※1</a:t>
            </a:r>
            <a:r>
              <a:rPr lang="ja-JP" altLang="en-US" sz="1200" dirty="0">
                <a:solidFill>
                  <a:srgbClr val="000000"/>
                </a:solidFill>
                <a:latin typeface="+mj-ea"/>
                <a:ea typeface="+mj-ea"/>
                <a:cs typeface="Meiryo UI" pitchFamily="50" charset="-128"/>
              </a:rPr>
              <a:t> 最新の累計企業数は</a:t>
            </a:r>
            <a:r>
              <a:rPr lang="en-US" altLang="ja-JP" sz="1200" dirty="0">
                <a:solidFill>
                  <a:srgbClr val="000000"/>
                </a:solidFill>
                <a:latin typeface="+mj-ea"/>
                <a:ea typeface="+mj-ea"/>
                <a:cs typeface="Meiryo UI" pitchFamily="50" charset="-128"/>
                <a:hlinkClick r:id="rId3"/>
              </a:rPr>
              <a:t>SBTi</a:t>
            </a:r>
            <a:r>
              <a:rPr lang="ja-JP" altLang="en-US" sz="1200" dirty="0">
                <a:solidFill>
                  <a:srgbClr val="000000"/>
                </a:solidFill>
                <a:latin typeface="+mj-ea"/>
                <a:ea typeface="+mj-ea"/>
                <a:cs typeface="Meiryo UI" pitchFamily="50" charset="-128"/>
                <a:hlinkClick r:id="rId3"/>
              </a:rPr>
              <a:t>ウェブサイトのダッシュボード</a:t>
            </a:r>
            <a:r>
              <a:rPr lang="ja-JP" altLang="en-US" sz="1200" dirty="0">
                <a:solidFill>
                  <a:srgbClr val="000000"/>
                </a:solidFill>
                <a:latin typeface="+mj-ea"/>
                <a:ea typeface="+mj-ea"/>
                <a:cs typeface="Meiryo UI" pitchFamily="50" charset="-128"/>
              </a:rPr>
              <a:t>を参照</a:t>
            </a:r>
            <a:endParaRPr lang="en-US" altLang="ja-JP" sz="1200" dirty="0">
              <a:solidFill>
                <a:srgbClr val="000000"/>
              </a:solidFill>
              <a:latin typeface="+mj-ea"/>
              <a:ea typeface="+mj-ea"/>
              <a:cs typeface="Meiryo UI" pitchFamily="50" charset="-128"/>
            </a:endParaRPr>
          </a:p>
          <a:p>
            <a:r>
              <a:rPr lang="en-US" altLang="ja-JP" sz="1200" dirty="0">
                <a:solidFill>
                  <a:srgbClr val="000000"/>
                </a:solidFill>
                <a:latin typeface="+mj-ea"/>
                <a:ea typeface="+mj-ea"/>
                <a:cs typeface="Meiryo UI" pitchFamily="50" charset="-128"/>
              </a:rPr>
              <a:t>※2</a:t>
            </a:r>
            <a:r>
              <a:rPr lang="ja-JP" altLang="en-US" sz="1200" dirty="0">
                <a:solidFill>
                  <a:srgbClr val="000000"/>
                </a:solidFill>
                <a:latin typeface="+mj-ea"/>
                <a:ea typeface="+mj-ea"/>
                <a:cs typeface="Meiryo UI" pitchFamily="50" charset="-128"/>
              </a:rPr>
              <a:t> </a:t>
            </a:r>
            <a:r>
              <a:rPr lang="ja-JP" altLang="en-US" sz="1200" dirty="0">
                <a:latin typeface="+mj-ea"/>
                <a:ea typeface="+mj-ea"/>
              </a:rPr>
              <a:t>コミットメントとは、</a:t>
            </a:r>
            <a:r>
              <a:rPr lang="en-US" altLang="ja-JP" sz="1200" dirty="0">
                <a:latin typeface="+mj-ea"/>
                <a:ea typeface="+mj-ea"/>
              </a:rPr>
              <a:t>2</a:t>
            </a:r>
            <a:r>
              <a:rPr lang="ja-JP" altLang="en-US" sz="1200" dirty="0">
                <a:latin typeface="+mj-ea"/>
                <a:ea typeface="+mj-ea"/>
              </a:rPr>
              <a:t>年以内に</a:t>
            </a:r>
            <a:r>
              <a:rPr lang="en-US" altLang="ja-JP" sz="1200" dirty="0">
                <a:latin typeface="+mj-ea"/>
                <a:ea typeface="+mj-ea"/>
              </a:rPr>
              <a:t>SBT</a:t>
            </a:r>
            <a:r>
              <a:rPr lang="ja-JP" altLang="en-US" sz="1200" dirty="0">
                <a:latin typeface="+mj-ea"/>
                <a:ea typeface="+mj-ea"/>
              </a:rPr>
              <a:t>認定を取得すると宣言すること</a:t>
            </a:r>
            <a:endParaRPr lang="en-US" altLang="ja-JP" sz="1200" dirty="0">
              <a:latin typeface="+mj-ea"/>
              <a:ea typeface="+mj-ea"/>
            </a:endParaRPr>
          </a:p>
          <a:p>
            <a:pPr defTabSz="844083" eaLnBrk="1" fontAlgn="auto" hangingPunct="1">
              <a:spcBef>
                <a:spcPts val="0"/>
              </a:spcBef>
              <a:spcAft>
                <a:spcPts val="0"/>
              </a:spcAft>
              <a:defRPr/>
            </a:pPr>
            <a:r>
              <a:rPr lang="en-US" altLang="ja-JP" sz="1000" dirty="0">
                <a:solidFill>
                  <a:srgbClr val="000000"/>
                </a:solidFill>
                <a:latin typeface="+mj-ea"/>
                <a:ea typeface="+mj-ea"/>
                <a:cs typeface="Meiryo UI" pitchFamily="50" charset="-128"/>
              </a:rPr>
              <a:t>[</a:t>
            </a:r>
            <a:r>
              <a:rPr lang="ja-JP" altLang="en-US" sz="1000" dirty="0">
                <a:solidFill>
                  <a:srgbClr val="000000"/>
                </a:solidFill>
                <a:latin typeface="+mj-ea"/>
                <a:ea typeface="+mj-ea"/>
                <a:cs typeface="Meiryo UI" pitchFamily="50" charset="-128"/>
              </a:rPr>
              <a:t>出所</a:t>
            </a:r>
            <a:r>
              <a:rPr lang="en-US" altLang="ja-JP" sz="1000" dirty="0">
                <a:solidFill>
                  <a:srgbClr val="000000"/>
                </a:solidFill>
                <a:latin typeface="+mj-ea"/>
                <a:ea typeface="+mj-ea"/>
                <a:cs typeface="Meiryo UI" pitchFamily="50" charset="-128"/>
              </a:rPr>
              <a:t>] Science Based Targets</a:t>
            </a:r>
            <a:r>
              <a:rPr lang="ja-JP" altLang="en-US" sz="1000" dirty="0">
                <a:solidFill>
                  <a:srgbClr val="000000"/>
                </a:solidFill>
                <a:latin typeface="+mj-ea"/>
                <a:ea typeface="+mj-ea"/>
                <a:cs typeface="Meiryo UI" pitchFamily="50" charset="-128"/>
              </a:rPr>
              <a:t>ホームページ　</a:t>
            </a:r>
            <a:r>
              <a:rPr lang="en-US" altLang="ja-JP" sz="1000" dirty="0">
                <a:solidFill>
                  <a:srgbClr val="000000"/>
                </a:solidFill>
                <a:latin typeface="+mj-ea"/>
                <a:ea typeface="+mj-ea"/>
                <a:cs typeface="Meiryo UI" pitchFamily="50" charset="-128"/>
              </a:rPr>
              <a:t>Companies</a:t>
            </a:r>
            <a:r>
              <a:rPr lang="ja-JP" altLang="en-US" sz="1000" dirty="0">
                <a:solidFill>
                  <a:srgbClr val="000000"/>
                </a:solidFill>
                <a:latin typeface="+mj-ea"/>
                <a:ea typeface="+mj-ea"/>
                <a:cs typeface="Meiryo UI" pitchFamily="50" charset="-128"/>
              </a:rPr>
              <a:t> </a:t>
            </a:r>
            <a:r>
              <a:rPr lang="en-US" altLang="ja-JP" sz="1000" dirty="0">
                <a:solidFill>
                  <a:srgbClr val="000000"/>
                </a:solidFill>
                <a:latin typeface="+mj-ea"/>
                <a:ea typeface="+mj-ea"/>
                <a:cs typeface="Meiryo UI" pitchFamily="50" charset="-128"/>
              </a:rPr>
              <a:t>Take</a:t>
            </a:r>
            <a:r>
              <a:rPr lang="ja-JP" altLang="en-US" sz="1000" dirty="0">
                <a:solidFill>
                  <a:srgbClr val="000000"/>
                </a:solidFill>
                <a:latin typeface="+mj-ea"/>
                <a:ea typeface="+mj-ea"/>
                <a:cs typeface="Meiryo UI" pitchFamily="50" charset="-128"/>
              </a:rPr>
              <a:t> </a:t>
            </a:r>
            <a:r>
              <a:rPr lang="en-US" altLang="ja-JP" sz="1000" dirty="0">
                <a:latin typeface="+mj-ea"/>
                <a:ea typeface="+mj-ea"/>
                <a:cs typeface="Meiryo UI" pitchFamily="50" charset="-128"/>
              </a:rPr>
              <a:t>Action</a:t>
            </a:r>
            <a:r>
              <a:rPr lang="ja-JP" altLang="en-US" sz="1000" dirty="0">
                <a:latin typeface="+mj-ea"/>
                <a:ea typeface="+mj-ea"/>
                <a:cs typeface="Meiryo UI" pitchFamily="50" charset="-128"/>
              </a:rPr>
              <a:t>（</a:t>
            </a:r>
            <a:r>
              <a:rPr lang="en-US" altLang="ja-JP" sz="1000" dirty="0">
                <a:latin typeface="+mj-ea"/>
                <a:ea typeface="+mj-ea"/>
                <a:cs typeface="Meiryo UI" pitchFamily="50" charset="-128"/>
              </a:rPr>
              <a:t>http://sciencebasedtargets.org/companies-taking-action/</a:t>
            </a:r>
            <a:r>
              <a:rPr lang="ja-JP" altLang="en-US" sz="1000" dirty="0">
                <a:latin typeface="+mj-ea"/>
                <a:ea typeface="+mj-ea"/>
                <a:cs typeface="Meiryo UI" pitchFamily="50" charset="-128"/>
              </a:rPr>
              <a:t>）より作成</a:t>
            </a:r>
            <a:endParaRPr lang="ja-JP" altLang="en-US" sz="1000" dirty="0">
              <a:solidFill>
                <a:srgbClr val="000000"/>
              </a:solidFill>
              <a:latin typeface="+mj-ea"/>
              <a:ea typeface="+mj-ea"/>
              <a:cs typeface="Meiryo UI" pitchFamily="50" charset="-128"/>
            </a:endParaRPr>
          </a:p>
        </p:txBody>
      </p:sp>
      <p:graphicFrame>
        <p:nvGraphicFramePr>
          <p:cNvPr id="6" name="グラフ 5">
            <a:extLst>
              <a:ext uri="{FF2B5EF4-FFF2-40B4-BE49-F238E27FC236}">
                <a16:creationId xmlns:a16="http://schemas.microsoft.com/office/drawing/2014/main" id="{78369B64-82AF-B076-C2D5-8F8CD4D8A8C2}"/>
              </a:ext>
            </a:extLst>
          </p:cNvPr>
          <p:cNvGraphicFramePr/>
          <p:nvPr/>
        </p:nvGraphicFramePr>
        <p:xfrm>
          <a:off x="416954" y="2207594"/>
          <a:ext cx="9857904" cy="4751917"/>
        </p:xfrm>
        <a:graphic>
          <a:graphicData uri="http://schemas.openxmlformats.org/drawingml/2006/chart">
            <c:chart xmlns:c="http://schemas.openxmlformats.org/drawingml/2006/chart" xmlns:r="http://schemas.openxmlformats.org/officeDocument/2006/relationships" r:id="rId4"/>
          </a:graphicData>
        </a:graphic>
      </p:graphicFrame>
      <p:sp>
        <p:nvSpPr>
          <p:cNvPr id="7" name="テキスト ボックス 6">
            <a:extLst>
              <a:ext uri="{FF2B5EF4-FFF2-40B4-BE49-F238E27FC236}">
                <a16:creationId xmlns:a16="http://schemas.microsoft.com/office/drawing/2014/main" id="{FDE6A848-4579-B77A-5A17-DFF058B2287C}"/>
              </a:ext>
            </a:extLst>
          </p:cNvPr>
          <p:cNvSpPr txBox="1"/>
          <p:nvPr/>
        </p:nvSpPr>
        <p:spPr>
          <a:xfrm>
            <a:off x="1364201" y="5436017"/>
            <a:ext cx="463588" cy="338554"/>
          </a:xfrm>
          <a:prstGeom prst="rect">
            <a:avLst/>
          </a:prstGeom>
          <a:noFill/>
        </p:spPr>
        <p:txBody>
          <a:bodyPr wrap="none" rtlCol="0">
            <a:spAutoFit/>
          </a:bodyPr>
          <a:lstStyle/>
          <a:p>
            <a:r>
              <a:rPr kumimoji="1" lang="en-US" altLang="ja-JP" sz="1600" b="1">
                <a:solidFill>
                  <a:srgbClr val="FF0000"/>
                </a:solidFill>
              </a:rPr>
              <a:t>17</a:t>
            </a:r>
            <a:endParaRPr kumimoji="1" lang="ja-JP" altLang="en-US" sz="1600" b="1">
              <a:solidFill>
                <a:srgbClr val="FF0000"/>
              </a:solidFill>
            </a:endParaRPr>
          </a:p>
        </p:txBody>
      </p:sp>
      <p:sp>
        <p:nvSpPr>
          <p:cNvPr id="9" name="テキスト ボックス 8">
            <a:extLst>
              <a:ext uri="{FF2B5EF4-FFF2-40B4-BE49-F238E27FC236}">
                <a16:creationId xmlns:a16="http://schemas.microsoft.com/office/drawing/2014/main" id="{349F065C-866F-CD06-DA5E-B2B6C1CF098E}"/>
              </a:ext>
            </a:extLst>
          </p:cNvPr>
          <p:cNvSpPr txBox="1"/>
          <p:nvPr/>
        </p:nvSpPr>
        <p:spPr>
          <a:xfrm>
            <a:off x="2033003" y="5436017"/>
            <a:ext cx="603050" cy="338554"/>
          </a:xfrm>
          <a:prstGeom prst="rect">
            <a:avLst/>
          </a:prstGeom>
          <a:noFill/>
        </p:spPr>
        <p:txBody>
          <a:bodyPr wrap="none" rtlCol="0">
            <a:spAutoFit/>
          </a:bodyPr>
          <a:lstStyle/>
          <a:p>
            <a:r>
              <a:rPr lang="en-US" altLang="ja-JP" sz="1600" b="1">
                <a:solidFill>
                  <a:srgbClr val="FF0000"/>
                </a:solidFill>
              </a:rPr>
              <a:t>101</a:t>
            </a:r>
            <a:endParaRPr kumimoji="1" lang="ja-JP" altLang="en-US" sz="1600" b="1">
              <a:solidFill>
                <a:srgbClr val="FF0000"/>
              </a:solidFill>
            </a:endParaRPr>
          </a:p>
        </p:txBody>
      </p:sp>
      <p:sp>
        <p:nvSpPr>
          <p:cNvPr id="10" name="テキスト ボックス 9">
            <a:extLst>
              <a:ext uri="{FF2B5EF4-FFF2-40B4-BE49-F238E27FC236}">
                <a16:creationId xmlns:a16="http://schemas.microsoft.com/office/drawing/2014/main" id="{2C4F655B-2EF8-C7E6-3B60-22FC7E784400}"/>
              </a:ext>
            </a:extLst>
          </p:cNvPr>
          <p:cNvSpPr txBox="1"/>
          <p:nvPr/>
        </p:nvSpPr>
        <p:spPr>
          <a:xfrm>
            <a:off x="2794244" y="5436017"/>
            <a:ext cx="603050" cy="338554"/>
          </a:xfrm>
          <a:prstGeom prst="rect">
            <a:avLst/>
          </a:prstGeom>
          <a:noFill/>
        </p:spPr>
        <p:txBody>
          <a:bodyPr wrap="none" rtlCol="0">
            <a:spAutoFit/>
          </a:bodyPr>
          <a:lstStyle/>
          <a:p>
            <a:r>
              <a:rPr kumimoji="1" lang="en-US" altLang="ja-JP" sz="1600" b="1">
                <a:solidFill>
                  <a:srgbClr val="FF0000"/>
                </a:solidFill>
              </a:rPr>
              <a:t>206</a:t>
            </a:r>
            <a:endParaRPr kumimoji="1" lang="ja-JP" altLang="en-US" sz="1600" b="1">
              <a:solidFill>
                <a:srgbClr val="FF0000"/>
              </a:solidFill>
            </a:endParaRPr>
          </a:p>
        </p:txBody>
      </p:sp>
      <p:sp>
        <p:nvSpPr>
          <p:cNvPr id="11" name="テキスト ボックス 10">
            <a:extLst>
              <a:ext uri="{FF2B5EF4-FFF2-40B4-BE49-F238E27FC236}">
                <a16:creationId xmlns:a16="http://schemas.microsoft.com/office/drawing/2014/main" id="{AE6DF3BC-2716-234B-BF80-834CDA3E9B57}"/>
              </a:ext>
            </a:extLst>
          </p:cNvPr>
          <p:cNvSpPr txBox="1"/>
          <p:nvPr/>
        </p:nvSpPr>
        <p:spPr>
          <a:xfrm>
            <a:off x="3519924" y="5436017"/>
            <a:ext cx="603050" cy="338554"/>
          </a:xfrm>
          <a:prstGeom prst="rect">
            <a:avLst/>
          </a:prstGeom>
          <a:noFill/>
        </p:spPr>
        <p:txBody>
          <a:bodyPr wrap="none" rtlCol="0">
            <a:spAutoFit/>
          </a:bodyPr>
          <a:lstStyle/>
          <a:p>
            <a:r>
              <a:rPr kumimoji="1" lang="en-US" altLang="ja-JP" sz="1600" b="1">
                <a:solidFill>
                  <a:srgbClr val="FF0000"/>
                </a:solidFill>
              </a:rPr>
              <a:t>369</a:t>
            </a:r>
            <a:endParaRPr kumimoji="1" lang="ja-JP" altLang="en-US" sz="1600" b="1">
              <a:solidFill>
                <a:srgbClr val="FF0000"/>
              </a:solidFill>
            </a:endParaRPr>
          </a:p>
        </p:txBody>
      </p:sp>
      <p:sp>
        <p:nvSpPr>
          <p:cNvPr id="12" name="テキスト ボックス 11">
            <a:extLst>
              <a:ext uri="{FF2B5EF4-FFF2-40B4-BE49-F238E27FC236}">
                <a16:creationId xmlns:a16="http://schemas.microsoft.com/office/drawing/2014/main" id="{27633A59-739A-B676-3DC6-22B71D3987FE}"/>
              </a:ext>
            </a:extLst>
          </p:cNvPr>
          <p:cNvSpPr txBox="1"/>
          <p:nvPr/>
        </p:nvSpPr>
        <p:spPr>
          <a:xfrm>
            <a:off x="4265654" y="5436017"/>
            <a:ext cx="603050" cy="338554"/>
          </a:xfrm>
          <a:prstGeom prst="rect">
            <a:avLst/>
          </a:prstGeom>
          <a:noFill/>
        </p:spPr>
        <p:txBody>
          <a:bodyPr wrap="none" rtlCol="0">
            <a:spAutoFit/>
          </a:bodyPr>
          <a:lstStyle/>
          <a:p>
            <a:r>
              <a:rPr kumimoji="1" lang="en-US" altLang="ja-JP" sz="1600" b="1">
                <a:solidFill>
                  <a:srgbClr val="FF0000"/>
                </a:solidFill>
              </a:rPr>
              <a:t>541</a:t>
            </a:r>
            <a:endParaRPr kumimoji="1" lang="ja-JP" altLang="en-US" sz="1600" b="1">
              <a:solidFill>
                <a:srgbClr val="FF0000"/>
              </a:solidFill>
            </a:endParaRPr>
          </a:p>
        </p:txBody>
      </p:sp>
      <p:sp>
        <p:nvSpPr>
          <p:cNvPr id="14" name="テキスト ボックス 13">
            <a:extLst>
              <a:ext uri="{FF2B5EF4-FFF2-40B4-BE49-F238E27FC236}">
                <a16:creationId xmlns:a16="http://schemas.microsoft.com/office/drawing/2014/main" id="{F3DD8AD9-5787-B623-4AF6-4A0B5B98481B}"/>
              </a:ext>
            </a:extLst>
          </p:cNvPr>
          <p:cNvSpPr txBox="1"/>
          <p:nvPr/>
        </p:nvSpPr>
        <p:spPr>
          <a:xfrm>
            <a:off x="5007260" y="5436017"/>
            <a:ext cx="603050" cy="338554"/>
          </a:xfrm>
          <a:prstGeom prst="rect">
            <a:avLst/>
          </a:prstGeom>
          <a:noFill/>
        </p:spPr>
        <p:txBody>
          <a:bodyPr wrap="none" rtlCol="0">
            <a:spAutoFit/>
          </a:bodyPr>
          <a:lstStyle/>
          <a:p>
            <a:r>
              <a:rPr kumimoji="1" lang="en-US" altLang="ja-JP" sz="1600" b="1">
                <a:solidFill>
                  <a:srgbClr val="FF0000"/>
                </a:solidFill>
              </a:rPr>
              <a:t>841</a:t>
            </a:r>
          </a:p>
        </p:txBody>
      </p:sp>
      <p:sp>
        <p:nvSpPr>
          <p:cNvPr id="15" name="テキスト ボックス 14">
            <a:extLst>
              <a:ext uri="{FF2B5EF4-FFF2-40B4-BE49-F238E27FC236}">
                <a16:creationId xmlns:a16="http://schemas.microsoft.com/office/drawing/2014/main" id="{4A4269C0-04AB-CE5D-FF5D-6641EE2FB6F9}"/>
              </a:ext>
            </a:extLst>
          </p:cNvPr>
          <p:cNvSpPr txBox="1"/>
          <p:nvPr/>
        </p:nvSpPr>
        <p:spPr>
          <a:xfrm>
            <a:off x="5630488" y="5436017"/>
            <a:ext cx="813043" cy="338554"/>
          </a:xfrm>
          <a:prstGeom prst="rect">
            <a:avLst/>
          </a:prstGeom>
          <a:noFill/>
        </p:spPr>
        <p:txBody>
          <a:bodyPr wrap="none" rtlCol="0">
            <a:spAutoFit/>
          </a:bodyPr>
          <a:lstStyle/>
          <a:p>
            <a:r>
              <a:rPr kumimoji="1" lang="en-US" altLang="ja-JP" sz="1600" b="1">
                <a:solidFill>
                  <a:srgbClr val="FF0000"/>
                </a:solidFill>
              </a:rPr>
              <a:t>1,310</a:t>
            </a:r>
          </a:p>
        </p:txBody>
      </p:sp>
      <p:sp>
        <p:nvSpPr>
          <p:cNvPr id="16" name="テキスト ボックス 15">
            <a:extLst>
              <a:ext uri="{FF2B5EF4-FFF2-40B4-BE49-F238E27FC236}">
                <a16:creationId xmlns:a16="http://schemas.microsoft.com/office/drawing/2014/main" id="{8A74EAC2-AF87-93A4-0B4D-B54723AFD823}"/>
              </a:ext>
            </a:extLst>
          </p:cNvPr>
          <p:cNvSpPr txBox="1"/>
          <p:nvPr/>
        </p:nvSpPr>
        <p:spPr>
          <a:xfrm>
            <a:off x="6391729" y="5220117"/>
            <a:ext cx="813043" cy="338554"/>
          </a:xfrm>
          <a:prstGeom prst="rect">
            <a:avLst/>
          </a:prstGeom>
          <a:noFill/>
        </p:spPr>
        <p:txBody>
          <a:bodyPr wrap="none" rtlCol="0">
            <a:spAutoFit/>
          </a:bodyPr>
          <a:lstStyle/>
          <a:p>
            <a:r>
              <a:rPr kumimoji="1" lang="en-US" altLang="ja-JP" sz="1600" b="1">
                <a:solidFill>
                  <a:srgbClr val="FF0000"/>
                </a:solidFill>
              </a:rPr>
              <a:t>2,671</a:t>
            </a:r>
            <a:endParaRPr kumimoji="1" lang="ja-JP" altLang="en-US" sz="1600" b="1">
              <a:solidFill>
                <a:srgbClr val="FF0000"/>
              </a:solidFill>
            </a:endParaRPr>
          </a:p>
        </p:txBody>
      </p:sp>
      <p:sp>
        <p:nvSpPr>
          <p:cNvPr id="17" name="テキスト ボックス 16">
            <a:extLst>
              <a:ext uri="{FF2B5EF4-FFF2-40B4-BE49-F238E27FC236}">
                <a16:creationId xmlns:a16="http://schemas.microsoft.com/office/drawing/2014/main" id="{8217D938-FCF1-0BF3-2AFE-716F395321C4}"/>
              </a:ext>
            </a:extLst>
          </p:cNvPr>
          <p:cNvSpPr txBox="1"/>
          <p:nvPr/>
        </p:nvSpPr>
        <p:spPr>
          <a:xfrm>
            <a:off x="7063047" y="4700994"/>
            <a:ext cx="813043" cy="338554"/>
          </a:xfrm>
          <a:prstGeom prst="rect">
            <a:avLst/>
          </a:prstGeom>
          <a:noFill/>
        </p:spPr>
        <p:txBody>
          <a:bodyPr wrap="none" rtlCol="0">
            <a:spAutoFit/>
          </a:bodyPr>
          <a:lstStyle/>
          <a:p>
            <a:r>
              <a:rPr kumimoji="1" lang="en-US" altLang="ja-JP" sz="1600" b="1">
                <a:solidFill>
                  <a:srgbClr val="FF0000"/>
                </a:solidFill>
              </a:rPr>
              <a:t>4,810</a:t>
            </a:r>
            <a:endParaRPr kumimoji="1" lang="ja-JP" altLang="en-US" sz="1600" b="1">
              <a:solidFill>
                <a:srgbClr val="FF0000"/>
              </a:solidFill>
            </a:endParaRPr>
          </a:p>
        </p:txBody>
      </p:sp>
      <p:sp>
        <p:nvSpPr>
          <p:cNvPr id="18" name="テキスト ボックス 17">
            <a:extLst>
              <a:ext uri="{FF2B5EF4-FFF2-40B4-BE49-F238E27FC236}">
                <a16:creationId xmlns:a16="http://schemas.microsoft.com/office/drawing/2014/main" id="{82BC30C0-BAE5-CBA1-62A3-EFF25F8F427D}"/>
              </a:ext>
            </a:extLst>
          </p:cNvPr>
          <p:cNvSpPr txBox="1"/>
          <p:nvPr/>
        </p:nvSpPr>
        <p:spPr>
          <a:xfrm>
            <a:off x="7876090" y="4009168"/>
            <a:ext cx="813043" cy="338554"/>
          </a:xfrm>
          <a:prstGeom prst="rect">
            <a:avLst/>
          </a:prstGeom>
          <a:noFill/>
        </p:spPr>
        <p:txBody>
          <a:bodyPr wrap="none" rtlCol="0">
            <a:spAutoFit/>
          </a:bodyPr>
          <a:lstStyle/>
          <a:p>
            <a:r>
              <a:rPr lang="en-US" altLang="ja-JP" sz="1600" b="1">
                <a:solidFill>
                  <a:srgbClr val="FF0000"/>
                </a:solidFill>
              </a:rPr>
              <a:t>7</a:t>
            </a:r>
            <a:r>
              <a:rPr kumimoji="1" lang="en-US" altLang="ja-JP" sz="1600" b="1">
                <a:solidFill>
                  <a:srgbClr val="FF0000"/>
                </a:solidFill>
              </a:rPr>
              <a:t>,705</a:t>
            </a:r>
            <a:endParaRPr kumimoji="1" lang="ja-JP" altLang="en-US" sz="1600" b="1">
              <a:solidFill>
                <a:srgbClr val="FF0000"/>
              </a:solidFill>
            </a:endParaRPr>
          </a:p>
        </p:txBody>
      </p:sp>
      <p:sp>
        <p:nvSpPr>
          <p:cNvPr id="19" name="テキスト ボックス 18">
            <a:extLst>
              <a:ext uri="{FF2B5EF4-FFF2-40B4-BE49-F238E27FC236}">
                <a16:creationId xmlns:a16="http://schemas.microsoft.com/office/drawing/2014/main" id="{80416142-4D08-137E-29D3-A63B38FAAB3C}"/>
              </a:ext>
            </a:extLst>
          </p:cNvPr>
          <p:cNvSpPr txBox="1"/>
          <p:nvPr/>
        </p:nvSpPr>
        <p:spPr>
          <a:xfrm>
            <a:off x="8497420" y="3435393"/>
            <a:ext cx="952505" cy="338554"/>
          </a:xfrm>
          <a:prstGeom prst="rect">
            <a:avLst/>
          </a:prstGeom>
          <a:noFill/>
        </p:spPr>
        <p:txBody>
          <a:bodyPr wrap="none" rtlCol="0">
            <a:spAutoFit/>
          </a:bodyPr>
          <a:lstStyle/>
          <a:p>
            <a:r>
              <a:rPr kumimoji="1" lang="en-US" altLang="ja-JP" sz="1600" b="1">
                <a:solidFill>
                  <a:srgbClr val="FF0000"/>
                </a:solidFill>
              </a:rPr>
              <a:t>10,296</a:t>
            </a:r>
          </a:p>
        </p:txBody>
      </p:sp>
      <p:sp>
        <p:nvSpPr>
          <p:cNvPr id="20" name="テキスト ボックス 19">
            <a:extLst>
              <a:ext uri="{FF2B5EF4-FFF2-40B4-BE49-F238E27FC236}">
                <a16:creationId xmlns:a16="http://schemas.microsoft.com/office/drawing/2014/main" id="{27B7E24B-C31A-C23C-E78C-1ED4ADD5E3CD}"/>
              </a:ext>
            </a:extLst>
          </p:cNvPr>
          <p:cNvSpPr txBox="1"/>
          <p:nvPr/>
        </p:nvSpPr>
        <p:spPr>
          <a:xfrm>
            <a:off x="9273942" y="2815556"/>
            <a:ext cx="952505" cy="338554"/>
          </a:xfrm>
          <a:prstGeom prst="rect">
            <a:avLst/>
          </a:prstGeom>
          <a:noFill/>
        </p:spPr>
        <p:txBody>
          <a:bodyPr wrap="none" rtlCol="0">
            <a:spAutoFit/>
          </a:bodyPr>
          <a:lstStyle/>
          <a:p>
            <a:r>
              <a:rPr kumimoji="1" lang="en-US" altLang="ja-JP" sz="1600" b="1">
                <a:solidFill>
                  <a:srgbClr val="FF0000"/>
                </a:solidFill>
              </a:rPr>
              <a:t>12,856</a:t>
            </a:r>
          </a:p>
        </p:txBody>
      </p:sp>
      <p:sp>
        <p:nvSpPr>
          <p:cNvPr id="24" name="テキスト ボックス 23">
            <a:extLst>
              <a:ext uri="{FF2B5EF4-FFF2-40B4-BE49-F238E27FC236}">
                <a16:creationId xmlns:a16="http://schemas.microsoft.com/office/drawing/2014/main" id="{51768E9D-3CBD-9BA5-8F4B-A581B9F829E7}"/>
              </a:ext>
            </a:extLst>
          </p:cNvPr>
          <p:cNvSpPr txBox="1"/>
          <p:nvPr/>
        </p:nvSpPr>
        <p:spPr>
          <a:xfrm>
            <a:off x="1206500" y="2207594"/>
            <a:ext cx="2190794" cy="369012"/>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r>
              <a:rPr kumimoji="1" lang="ja-JP" altLang="en-US" sz="1798" b="1">
                <a:latin typeface="+mn-lt"/>
                <a:ea typeface="+mn-ea"/>
              </a:rPr>
              <a:t>累計企業数グラフ</a:t>
            </a:r>
            <a:r>
              <a:rPr lang="en-US" altLang="ja-JP" sz="1798" b="1" baseline="30000"/>
              <a:t>※1</a:t>
            </a:r>
            <a:endParaRPr kumimoji="1" lang="ja-JP" altLang="en-US" sz="1798" b="1">
              <a:latin typeface="+mn-lt"/>
              <a:ea typeface="+mn-ea"/>
            </a:endParaRPr>
          </a:p>
        </p:txBody>
      </p:sp>
    </p:spTree>
    <p:extLst>
      <p:ext uri="{BB962C8B-B14F-4D97-AF65-F5344CB8AC3E}">
        <p14:creationId xmlns:p14="http://schemas.microsoft.com/office/powerpoint/2010/main" val="3088101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46930-865D-F31D-A7B2-F23C6019EBA5}"/>
            </a:ext>
          </a:extLst>
        </p:cNvPr>
        <p:cNvGrpSpPr/>
        <p:nvPr/>
      </p:nvGrpSpPr>
      <p:grpSpPr>
        <a:xfrm>
          <a:off x="0" y="0"/>
          <a:ext cx="0" cy="0"/>
          <a:chOff x="0" y="0"/>
          <a:chExt cx="0" cy="0"/>
        </a:xfrm>
      </p:grpSpPr>
      <p:graphicFrame>
        <p:nvGraphicFramePr>
          <p:cNvPr id="4" name="グラフ 3">
            <a:extLst>
              <a:ext uri="{FF2B5EF4-FFF2-40B4-BE49-F238E27FC236}">
                <a16:creationId xmlns:a16="http://schemas.microsoft.com/office/drawing/2014/main" id="{F79759AC-4289-F103-247A-366BC6107121}"/>
              </a:ext>
            </a:extLst>
          </p:cNvPr>
          <p:cNvGraphicFramePr/>
          <p:nvPr/>
        </p:nvGraphicFramePr>
        <p:xfrm>
          <a:off x="414574" y="2504614"/>
          <a:ext cx="9857904" cy="4751917"/>
        </p:xfrm>
        <a:graphic>
          <a:graphicData uri="http://schemas.openxmlformats.org/drawingml/2006/chart">
            <c:chart xmlns:c="http://schemas.openxmlformats.org/drawingml/2006/chart" xmlns:r="http://schemas.openxmlformats.org/officeDocument/2006/relationships" r:id="rId3"/>
          </a:graphicData>
        </a:graphic>
      </p:graphicFrame>
      <p:sp>
        <p:nvSpPr>
          <p:cNvPr id="2" name="タイトル 1">
            <a:extLst>
              <a:ext uri="{FF2B5EF4-FFF2-40B4-BE49-F238E27FC236}">
                <a16:creationId xmlns:a16="http://schemas.microsoft.com/office/drawing/2014/main" id="{6914F57A-AC23-1D2C-D491-6BF4218CABD4}"/>
              </a:ext>
            </a:extLst>
          </p:cNvPr>
          <p:cNvSpPr>
            <a:spLocks noGrp="1"/>
          </p:cNvSpPr>
          <p:nvPr>
            <p:ph type="title"/>
          </p:nvPr>
        </p:nvSpPr>
        <p:spPr/>
        <p:txBody>
          <a:bodyPr/>
          <a:lstStyle/>
          <a:p>
            <a:r>
              <a:rPr kumimoji="1" lang="ja-JP" altLang="en-US"/>
              <a:t>日本の</a:t>
            </a:r>
            <a:r>
              <a:rPr kumimoji="1" lang="en-US" altLang="ja-JP"/>
              <a:t>SBT</a:t>
            </a:r>
            <a:r>
              <a:rPr kumimoji="1" lang="ja-JP" altLang="en-US"/>
              <a:t>参加企業</a:t>
            </a:r>
          </a:p>
        </p:txBody>
      </p:sp>
      <p:sp>
        <p:nvSpPr>
          <p:cNvPr id="16" name="テキスト ボックス 15">
            <a:extLst>
              <a:ext uri="{FF2B5EF4-FFF2-40B4-BE49-F238E27FC236}">
                <a16:creationId xmlns:a16="http://schemas.microsoft.com/office/drawing/2014/main" id="{17572503-6F70-5C79-1657-91B8439AFFE0}"/>
              </a:ext>
            </a:extLst>
          </p:cNvPr>
          <p:cNvSpPr txBox="1"/>
          <p:nvPr/>
        </p:nvSpPr>
        <p:spPr bwMode="auto">
          <a:xfrm>
            <a:off x="7815049" y="527608"/>
            <a:ext cx="1935146" cy="307777"/>
          </a:xfrm>
          <a:prstGeom prst="rect">
            <a:avLst/>
          </a:prstGeom>
          <a:noFill/>
          <a:ln w="9525">
            <a:noFill/>
            <a:miter lim="800000"/>
            <a:headEnd/>
            <a:tailEnd/>
          </a:ln>
        </p:spPr>
        <p:txBody>
          <a:bodyPr wrap="none" rtlCol="0">
            <a:spAutoFit/>
          </a:bodyPr>
          <a:lstStyle/>
          <a:p>
            <a:pPr algn="r" fontAlgn="auto">
              <a:lnSpc>
                <a:spcPct val="100000"/>
              </a:lnSpc>
              <a:spcBef>
                <a:spcPts val="0"/>
              </a:spcBef>
              <a:spcAft>
                <a:spcPts val="0"/>
              </a:spcAft>
            </a:pP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2026</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年</a:t>
            </a: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3</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月</a:t>
            </a:r>
            <a:r>
              <a:rPr lang="en-US" altLang="ja-JP"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31</a:t>
            </a:r>
            <a:r>
              <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日</a:t>
            </a:r>
            <a:r>
              <a:rPr lang="zh-TW"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rPr>
              <a:t>現在</a:t>
            </a:r>
            <a:endParaRPr lang="ja-JP" altLang="en-US" sz="1400" b="1" dirty="0">
              <a:solidFill>
                <a:schemeClr val="bg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コンテンツ プレースホルダー 2">
            <a:extLst>
              <a:ext uri="{FF2B5EF4-FFF2-40B4-BE49-F238E27FC236}">
                <a16:creationId xmlns:a16="http://schemas.microsoft.com/office/drawing/2014/main" id="{491FE340-E6C1-02A6-3C67-168DB3AE4E02}"/>
              </a:ext>
            </a:extLst>
          </p:cNvPr>
          <p:cNvSpPr>
            <a:spLocks noGrp="1"/>
          </p:cNvSpPr>
          <p:nvPr>
            <p:ph sz="quarter" idx="12"/>
          </p:nvPr>
        </p:nvSpPr>
        <p:spPr>
          <a:xfrm>
            <a:off x="163899" y="1109987"/>
            <a:ext cx="10359254" cy="604035"/>
          </a:xfrm>
        </p:spPr>
        <p:txBody>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r>
              <a:rPr lang="en-US" altLang="ja-JP" dirty="0"/>
              <a:t>2025</a:t>
            </a:r>
            <a:r>
              <a:rPr lang="ja-JP" altLang="en-US" dirty="0"/>
              <a:t>年度末時点で日本の</a:t>
            </a:r>
            <a:r>
              <a:rPr lang="en-US" altLang="ja-JP" dirty="0"/>
              <a:t>SBT</a:t>
            </a:r>
            <a:r>
              <a:rPr lang="ja-JP" altLang="en-US" dirty="0"/>
              <a:t>認定企業は</a:t>
            </a:r>
            <a:r>
              <a:rPr lang="en-US" altLang="ja-JP" dirty="0"/>
              <a:t>2,296</a:t>
            </a:r>
            <a:r>
              <a:rPr lang="ja-JP" altLang="en-US" dirty="0"/>
              <a:t>社、コミットメント中の企業は</a:t>
            </a:r>
            <a:r>
              <a:rPr lang="en-US" altLang="ja-JP" dirty="0"/>
              <a:t>55</a:t>
            </a:r>
            <a:r>
              <a:rPr lang="ja-JP" altLang="en-US" dirty="0"/>
              <a:t>社であった。</a:t>
            </a:r>
            <a:endParaRPr lang="en-US" altLang="ja-JP" dirty="0"/>
          </a:p>
        </p:txBody>
      </p:sp>
      <p:sp>
        <p:nvSpPr>
          <p:cNvPr id="3" name="テキスト ボックス 2">
            <a:extLst>
              <a:ext uri="{FF2B5EF4-FFF2-40B4-BE49-F238E27FC236}">
                <a16:creationId xmlns:a16="http://schemas.microsoft.com/office/drawing/2014/main" id="{ADE8790A-4AC4-3C9E-1F50-BC0B4557B92B}"/>
              </a:ext>
            </a:extLst>
          </p:cNvPr>
          <p:cNvSpPr txBox="1">
            <a:spLocks noChangeArrowheads="1"/>
          </p:cNvSpPr>
          <p:nvPr/>
        </p:nvSpPr>
        <p:spPr bwMode="auto">
          <a:xfrm>
            <a:off x="161926" y="6959511"/>
            <a:ext cx="9949978" cy="615553"/>
          </a:xfrm>
          <a:prstGeom prst="rect">
            <a:avLst/>
          </a:prstGeom>
          <a:noFill/>
          <a:ln>
            <a:noFill/>
          </a:ln>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en-US" altLang="ja-JP" sz="1200" dirty="0">
                <a:solidFill>
                  <a:srgbClr val="000000"/>
                </a:solidFill>
                <a:latin typeface="+mj-ea"/>
                <a:ea typeface="+mj-ea"/>
                <a:cs typeface="Meiryo UI" pitchFamily="50" charset="-128"/>
              </a:rPr>
              <a:t>※1</a:t>
            </a:r>
            <a:r>
              <a:rPr lang="ja-JP" altLang="en-US" sz="1200" dirty="0">
                <a:solidFill>
                  <a:srgbClr val="000000"/>
                </a:solidFill>
                <a:latin typeface="+mj-ea"/>
                <a:ea typeface="+mj-ea"/>
                <a:cs typeface="Meiryo UI" pitchFamily="50" charset="-128"/>
              </a:rPr>
              <a:t> 最新の累計企業数は</a:t>
            </a:r>
            <a:r>
              <a:rPr lang="en-US" altLang="ja-JP" sz="1200" dirty="0">
                <a:solidFill>
                  <a:srgbClr val="000000"/>
                </a:solidFill>
                <a:latin typeface="+mj-ea"/>
                <a:ea typeface="+mj-ea"/>
                <a:cs typeface="Meiryo UI" pitchFamily="50" charset="-128"/>
                <a:hlinkClick r:id="rId4"/>
              </a:rPr>
              <a:t>SBTi</a:t>
            </a:r>
            <a:r>
              <a:rPr lang="ja-JP" altLang="en-US" sz="1200" dirty="0">
                <a:solidFill>
                  <a:srgbClr val="000000"/>
                </a:solidFill>
                <a:latin typeface="+mj-ea"/>
                <a:ea typeface="+mj-ea"/>
                <a:cs typeface="Meiryo UI" pitchFamily="50" charset="-128"/>
                <a:hlinkClick r:id="rId4"/>
              </a:rPr>
              <a:t>ウェブサイトのダッシュボード</a:t>
            </a:r>
            <a:r>
              <a:rPr lang="ja-JP" altLang="en-US" sz="1200" dirty="0">
                <a:solidFill>
                  <a:srgbClr val="000000"/>
                </a:solidFill>
                <a:latin typeface="+mj-ea"/>
                <a:ea typeface="+mj-ea"/>
                <a:cs typeface="Meiryo UI" pitchFamily="50" charset="-128"/>
              </a:rPr>
              <a:t>を参照</a:t>
            </a:r>
            <a:endParaRPr lang="en-US" altLang="ja-JP" sz="1200" dirty="0">
              <a:solidFill>
                <a:srgbClr val="000000"/>
              </a:solidFill>
              <a:latin typeface="+mj-ea"/>
              <a:ea typeface="+mj-ea"/>
              <a:cs typeface="Meiryo UI" pitchFamily="50" charset="-128"/>
            </a:endParaRPr>
          </a:p>
          <a:p>
            <a:r>
              <a:rPr lang="en-US" altLang="ja-JP" sz="1200" dirty="0">
                <a:solidFill>
                  <a:srgbClr val="000000"/>
                </a:solidFill>
                <a:latin typeface="+mj-ea"/>
                <a:ea typeface="+mj-ea"/>
                <a:cs typeface="Meiryo UI" pitchFamily="50" charset="-128"/>
              </a:rPr>
              <a:t>※2</a:t>
            </a:r>
            <a:r>
              <a:rPr lang="ja-JP" altLang="en-US" sz="1200" dirty="0">
                <a:solidFill>
                  <a:srgbClr val="000000"/>
                </a:solidFill>
                <a:latin typeface="+mj-ea"/>
                <a:ea typeface="+mj-ea"/>
                <a:cs typeface="Meiryo UI" pitchFamily="50" charset="-128"/>
              </a:rPr>
              <a:t> </a:t>
            </a:r>
            <a:r>
              <a:rPr lang="ja-JP" altLang="en-US" sz="1200" dirty="0">
                <a:latin typeface="+mj-ea"/>
                <a:ea typeface="+mj-ea"/>
              </a:rPr>
              <a:t>コミットメントとは、</a:t>
            </a:r>
            <a:r>
              <a:rPr lang="en-US" altLang="ja-JP" sz="1200" dirty="0">
                <a:latin typeface="+mj-ea"/>
                <a:ea typeface="+mj-ea"/>
              </a:rPr>
              <a:t>2</a:t>
            </a:r>
            <a:r>
              <a:rPr lang="ja-JP" altLang="en-US" sz="1200" dirty="0">
                <a:latin typeface="+mj-ea"/>
                <a:ea typeface="+mj-ea"/>
              </a:rPr>
              <a:t>年以内に</a:t>
            </a:r>
            <a:r>
              <a:rPr lang="en-US" altLang="ja-JP" sz="1200" dirty="0">
                <a:latin typeface="+mj-ea"/>
                <a:ea typeface="+mj-ea"/>
              </a:rPr>
              <a:t>SBT</a:t>
            </a:r>
            <a:r>
              <a:rPr lang="ja-JP" altLang="en-US" sz="1200" dirty="0">
                <a:latin typeface="+mj-ea"/>
                <a:ea typeface="+mj-ea"/>
              </a:rPr>
              <a:t>認定を取得すると宣言すること</a:t>
            </a:r>
            <a:endParaRPr lang="en-US" altLang="ja-JP" sz="1200" dirty="0">
              <a:latin typeface="+mj-ea"/>
              <a:ea typeface="+mj-ea"/>
            </a:endParaRPr>
          </a:p>
          <a:p>
            <a:pPr defTabSz="844083" eaLnBrk="1" fontAlgn="auto" hangingPunct="1">
              <a:spcBef>
                <a:spcPts val="0"/>
              </a:spcBef>
              <a:spcAft>
                <a:spcPts val="0"/>
              </a:spcAft>
              <a:defRPr/>
            </a:pPr>
            <a:r>
              <a:rPr lang="en-US" altLang="ja-JP" sz="1000" dirty="0">
                <a:solidFill>
                  <a:srgbClr val="000000"/>
                </a:solidFill>
                <a:latin typeface="+mj-ea"/>
                <a:ea typeface="+mj-ea"/>
                <a:cs typeface="Meiryo UI" pitchFamily="50" charset="-128"/>
              </a:rPr>
              <a:t>[</a:t>
            </a:r>
            <a:r>
              <a:rPr lang="ja-JP" altLang="en-US" sz="1000" dirty="0">
                <a:solidFill>
                  <a:srgbClr val="000000"/>
                </a:solidFill>
                <a:latin typeface="+mj-ea"/>
                <a:ea typeface="+mj-ea"/>
                <a:cs typeface="Meiryo UI" pitchFamily="50" charset="-128"/>
              </a:rPr>
              <a:t>出所</a:t>
            </a:r>
            <a:r>
              <a:rPr lang="en-US" altLang="ja-JP" sz="1000" dirty="0">
                <a:solidFill>
                  <a:srgbClr val="000000"/>
                </a:solidFill>
                <a:latin typeface="+mj-ea"/>
                <a:ea typeface="+mj-ea"/>
                <a:cs typeface="Meiryo UI" pitchFamily="50" charset="-128"/>
              </a:rPr>
              <a:t>] Science Based Targets</a:t>
            </a:r>
            <a:r>
              <a:rPr lang="ja-JP" altLang="en-US" sz="1000" dirty="0">
                <a:solidFill>
                  <a:srgbClr val="000000"/>
                </a:solidFill>
                <a:latin typeface="+mj-ea"/>
                <a:ea typeface="+mj-ea"/>
                <a:cs typeface="Meiryo UI" pitchFamily="50" charset="-128"/>
              </a:rPr>
              <a:t>ホームページ　</a:t>
            </a:r>
            <a:r>
              <a:rPr lang="en-US" altLang="ja-JP" sz="1000" dirty="0">
                <a:solidFill>
                  <a:srgbClr val="000000"/>
                </a:solidFill>
                <a:latin typeface="+mj-ea"/>
                <a:ea typeface="+mj-ea"/>
                <a:cs typeface="Meiryo UI" pitchFamily="50" charset="-128"/>
              </a:rPr>
              <a:t>Companies</a:t>
            </a:r>
            <a:r>
              <a:rPr lang="ja-JP" altLang="en-US" sz="1000" dirty="0">
                <a:solidFill>
                  <a:srgbClr val="000000"/>
                </a:solidFill>
                <a:latin typeface="+mj-ea"/>
                <a:ea typeface="+mj-ea"/>
                <a:cs typeface="Meiryo UI" pitchFamily="50" charset="-128"/>
              </a:rPr>
              <a:t> </a:t>
            </a:r>
            <a:r>
              <a:rPr lang="en-US" altLang="ja-JP" sz="1000" dirty="0">
                <a:solidFill>
                  <a:srgbClr val="000000"/>
                </a:solidFill>
                <a:latin typeface="+mj-ea"/>
                <a:ea typeface="+mj-ea"/>
                <a:cs typeface="Meiryo UI" pitchFamily="50" charset="-128"/>
              </a:rPr>
              <a:t>Take</a:t>
            </a:r>
            <a:r>
              <a:rPr lang="ja-JP" altLang="en-US" sz="1000" dirty="0">
                <a:solidFill>
                  <a:srgbClr val="000000"/>
                </a:solidFill>
                <a:latin typeface="+mj-ea"/>
                <a:ea typeface="+mj-ea"/>
                <a:cs typeface="Meiryo UI" pitchFamily="50" charset="-128"/>
              </a:rPr>
              <a:t> </a:t>
            </a:r>
            <a:r>
              <a:rPr lang="en-US" altLang="ja-JP" sz="1000" dirty="0">
                <a:latin typeface="+mj-ea"/>
                <a:ea typeface="+mj-ea"/>
                <a:cs typeface="Meiryo UI" pitchFamily="50" charset="-128"/>
              </a:rPr>
              <a:t>Action</a:t>
            </a:r>
            <a:r>
              <a:rPr lang="ja-JP" altLang="en-US" sz="1000" dirty="0">
                <a:latin typeface="+mj-ea"/>
                <a:ea typeface="+mj-ea"/>
                <a:cs typeface="Meiryo UI" pitchFamily="50" charset="-128"/>
              </a:rPr>
              <a:t>（</a:t>
            </a:r>
            <a:r>
              <a:rPr lang="en-US" altLang="ja-JP" sz="1000" dirty="0">
                <a:latin typeface="+mj-ea"/>
                <a:ea typeface="+mj-ea"/>
                <a:cs typeface="Meiryo UI" pitchFamily="50" charset="-128"/>
              </a:rPr>
              <a:t>http://sciencebasedtargets.org/companies-taking-action/</a:t>
            </a:r>
            <a:r>
              <a:rPr lang="ja-JP" altLang="en-US" sz="1000" dirty="0">
                <a:latin typeface="+mj-ea"/>
                <a:ea typeface="+mj-ea"/>
                <a:cs typeface="Meiryo UI" pitchFamily="50" charset="-128"/>
              </a:rPr>
              <a:t>）より作成</a:t>
            </a:r>
            <a:endParaRPr lang="ja-JP" altLang="en-US" sz="1000" dirty="0">
              <a:solidFill>
                <a:srgbClr val="000000"/>
              </a:solidFill>
              <a:latin typeface="+mj-ea"/>
              <a:ea typeface="+mj-ea"/>
              <a:cs typeface="Meiryo UI" pitchFamily="50" charset="-128"/>
            </a:endParaRPr>
          </a:p>
        </p:txBody>
      </p:sp>
      <p:sp>
        <p:nvSpPr>
          <p:cNvPr id="7" name="テキスト ボックス 6">
            <a:extLst>
              <a:ext uri="{FF2B5EF4-FFF2-40B4-BE49-F238E27FC236}">
                <a16:creationId xmlns:a16="http://schemas.microsoft.com/office/drawing/2014/main" id="{DA92D900-452A-8206-4F60-791E15BC16E3}"/>
              </a:ext>
            </a:extLst>
          </p:cNvPr>
          <p:cNvSpPr txBox="1"/>
          <p:nvPr/>
        </p:nvSpPr>
        <p:spPr>
          <a:xfrm>
            <a:off x="1411230" y="5778485"/>
            <a:ext cx="396000" cy="36902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3</a:t>
            </a:r>
          </a:p>
        </p:txBody>
      </p:sp>
      <p:sp>
        <p:nvSpPr>
          <p:cNvPr id="8" name="テキスト ボックス 7">
            <a:extLst>
              <a:ext uri="{FF2B5EF4-FFF2-40B4-BE49-F238E27FC236}">
                <a16:creationId xmlns:a16="http://schemas.microsoft.com/office/drawing/2014/main" id="{20AA9DCE-D9FA-83C0-CE84-C248D40C3133}"/>
              </a:ext>
            </a:extLst>
          </p:cNvPr>
          <p:cNvSpPr txBox="1"/>
          <p:nvPr/>
        </p:nvSpPr>
        <p:spPr>
          <a:xfrm>
            <a:off x="2151160" y="5778485"/>
            <a:ext cx="396000" cy="36902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7</a:t>
            </a:r>
          </a:p>
        </p:txBody>
      </p:sp>
      <p:sp>
        <p:nvSpPr>
          <p:cNvPr id="9" name="テキスト ボックス 8">
            <a:extLst>
              <a:ext uri="{FF2B5EF4-FFF2-40B4-BE49-F238E27FC236}">
                <a16:creationId xmlns:a16="http://schemas.microsoft.com/office/drawing/2014/main" id="{0E7DDDD3-98AF-862F-DEC0-D2380C54042F}"/>
              </a:ext>
            </a:extLst>
          </p:cNvPr>
          <p:cNvSpPr txBox="1"/>
          <p:nvPr/>
        </p:nvSpPr>
        <p:spPr>
          <a:xfrm>
            <a:off x="289109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19</a:t>
            </a:r>
          </a:p>
        </p:txBody>
      </p:sp>
      <p:sp>
        <p:nvSpPr>
          <p:cNvPr id="10" name="テキスト ボックス 9">
            <a:extLst>
              <a:ext uri="{FF2B5EF4-FFF2-40B4-BE49-F238E27FC236}">
                <a16:creationId xmlns:a16="http://schemas.microsoft.com/office/drawing/2014/main" id="{B33A614F-14F8-4C08-EC78-22092FC373FA}"/>
              </a:ext>
            </a:extLst>
          </p:cNvPr>
          <p:cNvSpPr txBox="1"/>
          <p:nvPr/>
        </p:nvSpPr>
        <p:spPr>
          <a:xfrm>
            <a:off x="363102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55</a:t>
            </a:r>
          </a:p>
        </p:txBody>
      </p:sp>
      <p:sp>
        <p:nvSpPr>
          <p:cNvPr id="11" name="テキスト ボックス 10">
            <a:extLst>
              <a:ext uri="{FF2B5EF4-FFF2-40B4-BE49-F238E27FC236}">
                <a16:creationId xmlns:a16="http://schemas.microsoft.com/office/drawing/2014/main" id="{13B3F6FC-2CE7-268A-C2A1-BC4EC612BE8D}"/>
              </a:ext>
            </a:extLst>
          </p:cNvPr>
          <p:cNvSpPr txBox="1"/>
          <p:nvPr/>
        </p:nvSpPr>
        <p:spPr>
          <a:xfrm>
            <a:off x="437095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73</a:t>
            </a:r>
          </a:p>
        </p:txBody>
      </p:sp>
      <p:sp>
        <p:nvSpPr>
          <p:cNvPr id="12" name="テキスト ボックス 11">
            <a:extLst>
              <a:ext uri="{FF2B5EF4-FFF2-40B4-BE49-F238E27FC236}">
                <a16:creationId xmlns:a16="http://schemas.microsoft.com/office/drawing/2014/main" id="{09ABF72B-9057-A5F1-1A34-A4CB61AC4CBF}"/>
              </a:ext>
            </a:extLst>
          </p:cNvPr>
          <p:cNvSpPr txBox="1"/>
          <p:nvPr/>
        </p:nvSpPr>
        <p:spPr>
          <a:xfrm>
            <a:off x="511088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88</a:t>
            </a:r>
          </a:p>
        </p:txBody>
      </p:sp>
      <p:sp>
        <p:nvSpPr>
          <p:cNvPr id="13" name="テキスト ボックス 12">
            <a:extLst>
              <a:ext uri="{FF2B5EF4-FFF2-40B4-BE49-F238E27FC236}">
                <a16:creationId xmlns:a16="http://schemas.microsoft.com/office/drawing/2014/main" id="{6CC44366-FF7C-D752-9DE5-BAD5131FB56C}"/>
              </a:ext>
            </a:extLst>
          </p:cNvPr>
          <p:cNvSpPr txBox="1"/>
          <p:nvPr/>
        </p:nvSpPr>
        <p:spPr>
          <a:xfrm>
            <a:off x="5850810"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124</a:t>
            </a:r>
          </a:p>
        </p:txBody>
      </p:sp>
      <p:sp>
        <p:nvSpPr>
          <p:cNvPr id="14" name="テキスト ボックス 13">
            <a:extLst>
              <a:ext uri="{FF2B5EF4-FFF2-40B4-BE49-F238E27FC236}">
                <a16:creationId xmlns:a16="http://schemas.microsoft.com/office/drawing/2014/main" id="{67E15F70-576F-0294-57B0-E94FEE2E3D80}"/>
              </a:ext>
            </a:extLst>
          </p:cNvPr>
          <p:cNvSpPr txBox="1"/>
          <p:nvPr/>
        </p:nvSpPr>
        <p:spPr>
          <a:xfrm>
            <a:off x="6590739" y="577849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202</a:t>
            </a:r>
          </a:p>
        </p:txBody>
      </p:sp>
      <p:sp>
        <p:nvSpPr>
          <p:cNvPr id="15" name="テキスト ボックス 14">
            <a:extLst>
              <a:ext uri="{FF2B5EF4-FFF2-40B4-BE49-F238E27FC236}">
                <a16:creationId xmlns:a16="http://schemas.microsoft.com/office/drawing/2014/main" id="{D7842019-BEBA-A14E-EC9C-23FC708DE2CF}"/>
              </a:ext>
            </a:extLst>
          </p:cNvPr>
          <p:cNvSpPr txBox="1"/>
          <p:nvPr/>
        </p:nvSpPr>
        <p:spPr>
          <a:xfrm>
            <a:off x="7309886" y="5460571"/>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492</a:t>
            </a:r>
          </a:p>
        </p:txBody>
      </p:sp>
      <p:sp>
        <p:nvSpPr>
          <p:cNvPr id="17" name="テキスト ボックス 16">
            <a:extLst>
              <a:ext uri="{FF2B5EF4-FFF2-40B4-BE49-F238E27FC236}">
                <a16:creationId xmlns:a16="http://schemas.microsoft.com/office/drawing/2014/main" id="{12AACC95-6962-FC69-CC2B-252427F1116F}"/>
              </a:ext>
            </a:extLst>
          </p:cNvPr>
          <p:cNvSpPr txBox="1"/>
          <p:nvPr/>
        </p:nvSpPr>
        <p:spPr>
          <a:xfrm>
            <a:off x="8088975" y="478975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988</a:t>
            </a:r>
          </a:p>
        </p:txBody>
      </p:sp>
      <p:sp>
        <p:nvSpPr>
          <p:cNvPr id="18" name="テキスト ボックス 17">
            <a:extLst>
              <a:ext uri="{FF2B5EF4-FFF2-40B4-BE49-F238E27FC236}">
                <a16:creationId xmlns:a16="http://schemas.microsoft.com/office/drawing/2014/main" id="{337DBD57-4E0D-8CA4-3EB1-5198962E3510}"/>
              </a:ext>
            </a:extLst>
          </p:cNvPr>
          <p:cNvSpPr txBox="1"/>
          <p:nvPr/>
        </p:nvSpPr>
        <p:spPr>
          <a:xfrm>
            <a:off x="9552195" y="2978322"/>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2,351</a:t>
            </a:r>
          </a:p>
        </p:txBody>
      </p:sp>
      <p:sp>
        <p:nvSpPr>
          <p:cNvPr id="19" name="テキスト ボックス 18">
            <a:extLst>
              <a:ext uri="{FF2B5EF4-FFF2-40B4-BE49-F238E27FC236}">
                <a16:creationId xmlns:a16="http://schemas.microsoft.com/office/drawing/2014/main" id="{5BD17929-705E-5132-7CCE-7382EB5895A0}"/>
              </a:ext>
            </a:extLst>
          </p:cNvPr>
          <p:cNvSpPr txBox="1"/>
          <p:nvPr/>
        </p:nvSpPr>
        <p:spPr>
          <a:xfrm>
            <a:off x="1130300" y="2245558"/>
            <a:ext cx="2298700" cy="369012"/>
          </a:xfrm>
          <a:prstGeom prst="rect">
            <a:avLst/>
          </a:prstGeom>
          <a:solidFill>
            <a:schemeClr val="bg1">
              <a:lumMod val="95000"/>
            </a:schemeClr>
          </a:solidFill>
          <a:ln>
            <a:solidFill>
              <a:schemeClr val="tx1"/>
            </a:solidFill>
          </a:ln>
          <a:effectLst>
            <a:outerShdw blurRad="50800" dist="38100" dir="2700000" algn="tl" rotWithShape="0">
              <a:prstClr val="black">
                <a:alpha val="40000"/>
              </a:prstClr>
            </a:outerShdw>
          </a:effectLst>
        </p:spPr>
        <p:txBody>
          <a:bodyPr wrap="square" rtlCol="0">
            <a:sp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kumimoji="1" lang="ja-JP" altLang="en-US" sz="1798" b="1">
                <a:latin typeface="+mn-lt"/>
                <a:ea typeface="+mn-ea"/>
              </a:rPr>
              <a:t>累計企業数グラフ</a:t>
            </a:r>
            <a:r>
              <a:rPr lang="en-US" altLang="ja-JP" sz="1798" b="1" baseline="30000"/>
              <a:t>※1</a:t>
            </a:r>
            <a:endParaRPr kumimoji="1" lang="ja-JP" altLang="en-US" sz="1798" b="1">
              <a:latin typeface="+mn-lt"/>
              <a:ea typeface="+mn-ea"/>
            </a:endParaRPr>
          </a:p>
        </p:txBody>
      </p:sp>
      <p:sp>
        <p:nvSpPr>
          <p:cNvPr id="21" name="テキスト ボックス 20">
            <a:extLst>
              <a:ext uri="{FF2B5EF4-FFF2-40B4-BE49-F238E27FC236}">
                <a16:creationId xmlns:a16="http://schemas.microsoft.com/office/drawing/2014/main" id="{9708B3A6-7F32-4C14-F9AB-68D0A7E23ED2}"/>
              </a:ext>
            </a:extLst>
          </p:cNvPr>
          <p:cNvSpPr txBox="1"/>
          <p:nvPr/>
        </p:nvSpPr>
        <p:spPr>
          <a:xfrm>
            <a:off x="8782622" y="4078550"/>
            <a:ext cx="396000" cy="369012"/>
          </a:xfrm>
          <a:prstGeom prst="rect">
            <a:avLst/>
          </a:prstGeom>
          <a:noFill/>
        </p:spPr>
        <p:txBody>
          <a:bodyPr wrap="none" rtlCol="0">
            <a:noAutofit/>
          </a:bodyPr>
          <a:lstStyle>
            <a:defPPr>
              <a:defRPr lang="ja-JP"/>
            </a:defPPr>
            <a:lvl1pPr marL="0" algn="l" defTabSz="913760" rtl="0" eaLnBrk="1" latinLnBrk="0" hangingPunct="1">
              <a:defRPr kumimoji="1" sz="1799" kern="1200">
                <a:solidFill>
                  <a:schemeClr val="tx1"/>
                </a:solidFill>
                <a:latin typeface="+mn-lt"/>
                <a:ea typeface="+mn-ea"/>
                <a:cs typeface="+mn-cs"/>
              </a:defRPr>
            </a:lvl1pPr>
            <a:lvl2pPr marL="456880" algn="l" defTabSz="913760" rtl="0" eaLnBrk="1" latinLnBrk="0" hangingPunct="1">
              <a:defRPr kumimoji="1" sz="1799" kern="1200">
                <a:solidFill>
                  <a:schemeClr val="tx1"/>
                </a:solidFill>
                <a:latin typeface="+mn-lt"/>
                <a:ea typeface="+mn-ea"/>
                <a:cs typeface="+mn-cs"/>
              </a:defRPr>
            </a:lvl2pPr>
            <a:lvl3pPr marL="913760" algn="l" defTabSz="913760" rtl="0" eaLnBrk="1" latinLnBrk="0" hangingPunct="1">
              <a:defRPr kumimoji="1" sz="1799" kern="1200">
                <a:solidFill>
                  <a:schemeClr val="tx1"/>
                </a:solidFill>
                <a:latin typeface="+mn-lt"/>
                <a:ea typeface="+mn-ea"/>
                <a:cs typeface="+mn-cs"/>
              </a:defRPr>
            </a:lvl3pPr>
            <a:lvl4pPr marL="1370640" algn="l" defTabSz="913760" rtl="0" eaLnBrk="1" latinLnBrk="0" hangingPunct="1">
              <a:defRPr kumimoji="1" sz="1799" kern="1200">
                <a:solidFill>
                  <a:schemeClr val="tx1"/>
                </a:solidFill>
                <a:latin typeface="+mn-lt"/>
                <a:ea typeface="+mn-ea"/>
                <a:cs typeface="+mn-cs"/>
              </a:defRPr>
            </a:lvl4pPr>
            <a:lvl5pPr marL="1827520" algn="l" defTabSz="913760" rtl="0" eaLnBrk="1" latinLnBrk="0" hangingPunct="1">
              <a:defRPr kumimoji="1" sz="1799" kern="1200">
                <a:solidFill>
                  <a:schemeClr val="tx1"/>
                </a:solidFill>
                <a:latin typeface="+mn-lt"/>
                <a:ea typeface="+mn-ea"/>
                <a:cs typeface="+mn-cs"/>
              </a:defRPr>
            </a:lvl5pPr>
            <a:lvl6pPr marL="2284400" algn="l" defTabSz="913760" rtl="0" eaLnBrk="1" latinLnBrk="0" hangingPunct="1">
              <a:defRPr kumimoji="1" sz="1799" kern="1200">
                <a:solidFill>
                  <a:schemeClr val="tx1"/>
                </a:solidFill>
                <a:latin typeface="+mn-lt"/>
                <a:ea typeface="+mn-ea"/>
                <a:cs typeface="+mn-cs"/>
              </a:defRPr>
            </a:lvl6pPr>
            <a:lvl7pPr marL="2741280" algn="l" defTabSz="913760" rtl="0" eaLnBrk="1" latinLnBrk="0" hangingPunct="1">
              <a:defRPr kumimoji="1" sz="1799" kern="1200">
                <a:solidFill>
                  <a:schemeClr val="tx1"/>
                </a:solidFill>
                <a:latin typeface="+mn-lt"/>
                <a:ea typeface="+mn-ea"/>
                <a:cs typeface="+mn-cs"/>
              </a:defRPr>
            </a:lvl7pPr>
            <a:lvl8pPr marL="3198160" algn="l" defTabSz="913760" rtl="0" eaLnBrk="1" latinLnBrk="0" hangingPunct="1">
              <a:defRPr kumimoji="1" sz="1799" kern="1200">
                <a:solidFill>
                  <a:schemeClr val="tx1"/>
                </a:solidFill>
                <a:latin typeface="+mn-lt"/>
                <a:ea typeface="+mn-ea"/>
                <a:cs typeface="+mn-cs"/>
              </a:defRPr>
            </a:lvl8pPr>
            <a:lvl9pPr marL="3655040" algn="l" defTabSz="913760" rtl="0" eaLnBrk="1" latinLnBrk="0" hangingPunct="1">
              <a:defRPr kumimoji="1" sz="1799" kern="1200">
                <a:solidFill>
                  <a:schemeClr val="tx1"/>
                </a:solidFill>
                <a:latin typeface="+mn-lt"/>
                <a:ea typeface="+mn-ea"/>
                <a:cs typeface="+mn-cs"/>
              </a:defRPr>
            </a:lvl9pPr>
          </a:lstStyle>
          <a:p>
            <a:pPr algn="ctr"/>
            <a:r>
              <a:rPr lang="en-US" altLang="ja-JP" sz="1798" b="1">
                <a:solidFill>
                  <a:srgbClr val="FF0000"/>
                </a:solidFill>
              </a:rPr>
              <a:t>1,563</a:t>
            </a:r>
          </a:p>
        </p:txBody>
      </p:sp>
    </p:spTree>
    <p:extLst>
      <p:ext uri="{BB962C8B-B14F-4D97-AF65-F5344CB8AC3E}">
        <p14:creationId xmlns:p14="http://schemas.microsoft.com/office/powerpoint/2010/main" val="4099821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B5387-2DA9-C3D4-0DB1-54313AEFDA4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8020032-BDB5-50F2-4935-2D8ECBD2F5E5}"/>
              </a:ext>
            </a:extLst>
          </p:cNvPr>
          <p:cNvSpPr>
            <a:spLocks noGrp="1"/>
          </p:cNvSpPr>
          <p:nvPr>
            <p:ph type="title"/>
          </p:nvPr>
        </p:nvSpPr>
        <p:spPr>
          <a:xfrm>
            <a:off x="161925" y="284266"/>
            <a:ext cx="9288000" cy="648000"/>
          </a:xfrm>
        </p:spPr>
        <p:txBody>
          <a:bodyPr/>
          <a:lstStyle/>
          <a:p>
            <a:r>
              <a:rPr kumimoji="1" lang="ja-JP" altLang="en-US" dirty="0"/>
              <a:t>関連資料</a:t>
            </a:r>
          </a:p>
        </p:txBody>
      </p:sp>
      <p:graphicFrame>
        <p:nvGraphicFramePr>
          <p:cNvPr id="6" name="表 5">
            <a:extLst>
              <a:ext uri="{FF2B5EF4-FFF2-40B4-BE49-F238E27FC236}">
                <a16:creationId xmlns:a16="http://schemas.microsoft.com/office/drawing/2014/main" id="{6580D749-A757-B610-E1C7-12FD39490C1F}"/>
              </a:ext>
            </a:extLst>
          </p:cNvPr>
          <p:cNvGraphicFramePr>
            <a:graphicFrameLocks noGrp="1"/>
          </p:cNvGraphicFramePr>
          <p:nvPr>
            <p:extLst>
              <p:ext uri="{D42A27DB-BD31-4B8C-83A1-F6EECF244321}">
                <p14:modId xmlns:p14="http://schemas.microsoft.com/office/powerpoint/2010/main" val="498498083"/>
              </p:ext>
            </p:extLst>
          </p:nvPr>
        </p:nvGraphicFramePr>
        <p:xfrm>
          <a:off x="385103" y="1846227"/>
          <a:ext cx="9921607" cy="5246872"/>
        </p:xfrm>
        <a:graphic>
          <a:graphicData uri="http://schemas.openxmlformats.org/drawingml/2006/table">
            <a:tbl>
              <a:tblPr firstRow="1" bandRow="1"/>
              <a:tblGrid>
                <a:gridCol w="3191227">
                  <a:extLst>
                    <a:ext uri="{9D8B030D-6E8A-4147-A177-3AD203B41FA5}">
                      <a16:colId xmlns:a16="http://schemas.microsoft.com/office/drawing/2014/main" val="20000"/>
                    </a:ext>
                  </a:extLst>
                </a:gridCol>
                <a:gridCol w="610974">
                  <a:extLst>
                    <a:ext uri="{9D8B030D-6E8A-4147-A177-3AD203B41FA5}">
                      <a16:colId xmlns:a16="http://schemas.microsoft.com/office/drawing/2014/main" val="569503702"/>
                    </a:ext>
                  </a:extLst>
                </a:gridCol>
                <a:gridCol w="4853305">
                  <a:extLst>
                    <a:ext uri="{9D8B030D-6E8A-4147-A177-3AD203B41FA5}">
                      <a16:colId xmlns:a16="http://schemas.microsoft.com/office/drawing/2014/main" val="20001"/>
                    </a:ext>
                  </a:extLst>
                </a:gridCol>
                <a:gridCol w="708343">
                  <a:extLst>
                    <a:ext uri="{9D8B030D-6E8A-4147-A177-3AD203B41FA5}">
                      <a16:colId xmlns:a16="http://schemas.microsoft.com/office/drawing/2014/main" val="2955737163"/>
                    </a:ext>
                  </a:extLst>
                </a:gridCol>
                <a:gridCol w="557758">
                  <a:extLst>
                    <a:ext uri="{9D8B030D-6E8A-4147-A177-3AD203B41FA5}">
                      <a16:colId xmlns:a16="http://schemas.microsoft.com/office/drawing/2014/main" val="20002"/>
                    </a:ext>
                  </a:extLst>
                </a:gridCol>
              </a:tblGrid>
              <a:tr h="226354">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spcBef>
                          <a:spcPts val="600"/>
                        </a:spcBef>
                      </a:pPr>
                      <a:r>
                        <a:rPr kumimoji="1" lang="ja-JP" altLang="en-US" sz="1100" b="1" dirty="0">
                          <a:solidFill>
                            <a:sysClr val="windowText" lastClr="000000"/>
                          </a:solidFill>
                          <a:latin typeface="+mn-ea"/>
                          <a:ea typeface="+mn-ea"/>
                        </a:rPr>
                        <a:t>資料名</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ctr">
                        <a:spcBef>
                          <a:spcPts val="600"/>
                        </a:spcBef>
                      </a:pPr>
                      <a:r>
                        <a:rPr kumimoji="1" lang="en-US" altLang="ja-JP" sz="1100" b="1">
                          <a:solidFill>
                            <a:sysClr val="windowText" lastClr="000000"/>
                          </a:solidFill>
                          <a:latin typeface="+mn-ea"/>
                          <a:ea typeface="+mn-ea"/>
                        </a:rPr>
                        <a:t>Ver.</a:t>
                      </a:r>
                      <a:endParaRPr kumimoji="1" lang="ja-JP" altLang="en-US" sz="1100" b="1">
                        <a:solidFill>
                          <a:sysClr val="windowText" lastClr="000000"/>
                        </a:solidFill>
                        <a:latin typeface="+mn-ea"/>
                        <a:ea typeface="+mn-ea"/>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lvl1pPr marL="0" algn="l" defTabSz="914400" rtl="0" eaLnBrk="1" latinLnBrk="0" hangingPunct="1">
                        <a:defRPr kumimoji="1" sz="1800" b="1" kern="1200">
                          <a:solidFill>
                            <a:schemeClr val="lt1"/>
                          </a:solidFill>
                          <a:latin typeface="Segoe UI"/>
                          <a:ea typeface="Meiryo UI"/>
                        </a:defRPr>
                      </a:lvl1pPr>
                      <a:lvl2pPr marL="457200" algn="l" defTabSz="914400" rtl="0" eaLnBrk="1" latinLnBrk="0" hangingPunct="1">
                        <a:defRPr kumimoji="1" sz="1800" b="1" kern="1200">
                          <a:solidFill>
                            <a:schemeClr val="lt1"/>
                          </a:solidFill>
                          <a:latin typeface="Segoe UI"/>
                          <a:ea typeface="Meiryo UI"/>
                        </a:defRPr>
                      </a:lvl2pPr>
                      <a:lvl3pPr marL="914400" algn="l" defTabSz="914400" rtl="0" eaLnBrk="1" latinLnBrk="0" hangingPunct="1">
                        <a:defRPr kumimoji="1" sz="1800" b="1" kern="1200">
                          <a:solidFill>
                            <a:schemeClr val="lt1"/>
                          </a:solidFill>
                          <a:latin typeface="Segoe UI"/>
                          <a:ea typeface="Meiryo UI"/>
                        </a:defRPr>
                      </a:lvl3pPr>
                      <a:lvl4pPr marL="1371600" algn="l" defTabSz="914400" rtl="0" eaLnBrk="1" latinLnBrk="0" hangingPunct="1">
                        <a:defRPr kumimoji="1" sz="1800" b="1" kern="1200">
                          <a:solidFill>
                            <a:schemeClr val="lt1"/>
                          </a:solidFill>
                          <a:latin typeface="Segoe UI"/>
                          <a:ea typeface="Meiryo UI"/>
                        </a:defRPr>
                      </a:lvl4pPr>
                      <a:lvl5pPr marL="1828800" algn="l" defTabSz="914400" rtl="0" eaLnBrk="1" latinLnBrk="0" hangingPunct="1">
                        <a:defRPr kumimoji="1" sz="1800" b="1" kern="1200">
                          <a:solidFill>
                            <a:schemeClr val="lt1"/>
                          </a:solidFill>
                          <a:latin typeface="Segoe UI"/>
                          <a:ea typeface="Meiryo UI"/>
                        </a:defRPr>
                      </a:lvl5pPr>
                      <a:lvl6pPr marL="2286000" algn="l" defTabSz="914400" rtl="0" eaLnBrk="1" latinLnBrk="0" hangingPunct="1">
                        <a:defRPr kumimoji="1" sz="1800" b="1" kern="1200">
                          <a:solidFill>
                            <a:schemeClr val="lt1"/>
                          </a:solidFill>
                          <a:latin typeface="Segoe UI"/>
                          <a:ea typeface="Meiryo UI"/>
                        </a:defRPr>
                      </a:lvl6pPr>
                      <a:lvl7pPr marL="2743200" algn="l" defTabSz="914400" rtl="0" eaLnBrk="1" latinLnBrk="0" hangingPunct="1">
                        <a:defRPr kumimoji="1" sz="1800" b="1" kern="1200">
                          <a:solidFill>
                            <a:schemeClr val="lt1"/>
                          </a:solidFill>
                          <a:latin typeface="Segoe UI"/>
                          <a:ea typeface="Meiryo UI"/>
                        </a:defRPr>
                      </a:lvl7pPr>
                      <a:lvl8pPr marL="3200400" algn="l" defTabSz="914400" rtl="0" eaLnBrk="1" latinLnBrk="0" hangingPunct="1">
                        <a:defRPr kumimoji="1" sz="1800" b="1" kern="1200">
                          <a:solidFill>
                            <a:schemeClr val="lt1"/>
                          </a:solidFill>
                          <a:latin typeface="Segoe UI"/>
                          <a:ea typeface="Meiryo UI"/>
                        </a:defRPr>
                      </a:lvl8pPr>
                      <a:lvl9pPr marL="3657600" algn="l" defTabSz="914400" rtl="0" eaLnBrk="1" latinLnBrk="0" hangingPunct="1">
                        <a:defRPr kumimoji="1" sz="1800" b="1" kern="1200">
                          <a:solidFill>
                            <a:schemeClr val="lt1"/>
                          </a:solidFill>
                          <a:latin typeface="Segoe UI"/>
                          <a:ea typeface="Meiryo UI"/>
                        </a:defRPr>
                      </a:lvl9pPr>
                    </a:lstStyle>
                    <a:p>
                      <a:pPr algn="ctr">
                        <a:spcBef>
                          <a:spcPts val="600"/>
                        </a:spcBef>
                      </a:pPr>
                      <a:r>
                        <a:rPr kumimoji="1" lang="ja-JP" altLang="en-US" sz="1100" b="1">
                          <a:solidFill>
                            <a:sysClr val="windowText" lastClr="000000"/>
                          </a:solidFill>
                          <a:latin typeface="+mn-ea"/>
                          <a:ea typeface="+mn-ea"/>
                        </a:rPr>
                        <a:t>概要</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ctr">
                        <a:spcBef>
                          <a:spcPts val="600"/>
                        </a:spcBef>
                      </a:pPr>
                      <a:r>
                        <a:rPr kumimoji="1" lang="ja-JP" altLang="en-US" sz="1100" b="1">
                          <a:solidFill>
                            <a:sysClr val="windowText" lastClr="000000"/>
                          </a:solidFill>
                          <a:latin typeface="+mn-ea"/>
                          <a:ea typeface="+mn-ea"/>
                        </a:rPr>
                        <a:t>所在</a:t>
                      </a:r>
                      <a:r>
                        <a:rPr kumimoji="1" lang="en-US" altLang="ja-JP" sz="1100" b="1" baseline="30000">
                          <a:solidFill>
                            <a:sysClr val="windowText" lastClr="000000"/>
                          </a:solidFill>
                          <a:latin typeface="+mn-ea"/>
                          <a:ea typeface="+mn-ea"/>
                        </a:rPr>
                        <a:t>※</a:t>
                      </a:r>
                      <a:endParaRPr kumimoji="1" lang="ja-JP" altLang="en-US" sz="1100" b="1">
                        <a:solidFill>
                          <a:sysClr val="windowText" lastClr="000000"/>
                        </a:solidFill>
                        <a:latin typeface="+mn-ea"/>
                        <a:ea typeface="+mn-ea"/>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tc>
                  <a:txBody>
                    <a:bodyPr/>
                    <a:lstStyle/>
                    <a:p>
                      <a:pPr algn="ctr">
                        <a:spcBef>
                          <a:spcPts val="600"/>
                        </a:spcBef>
                      </a:pPr>
                      <a:r>
                        <a:rPr kumimoji="1" lang="en-US" altLang="ja-JP" sz="1100" b="1">
                          <a:solidFill>
                            <a:sysClr val="windowText" lastClr="000000"/>
                          </a:solidFill>
                          <a:latin typeface="+mn-ea"/>
                          <a:ea typeface="+mn-ea"/>
                        </a:rPr>
                        <a:t>URL</a:t>
                      </a:r>
                      <a:endParaRPr kumimoji="1" lang="ja-JP" altLang="en-US" sz="1100" b="1">
                        <a:solidFill>
                          <a:sysClr val="windowText" lastClr="000000"/>
                        </a:solidFill>
                        <a:latin typeface="+mn-ea"/>
                        <a:ea typeface="+mn-ea"/>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F81BD">
                        <a:lumMod val="20000"/>
                        <a:lumOff val="80000"/>
                      </a:srgbClr>
                    </a:solidFill>
                  </a:tcPr>
                </a:tc>
                <a:extLst>
                  <a:ext uri="{0D108BD9-81ED-4DB2-BD59-A6C34878D82A}">
                    <a16:rowId xmlns:a16="http://schemas.microsoft.com/office/drawing/2014/main" val="10000"/>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kumimoji="1" lang="en-US" altLang="ja-JP" sz="1100" dirty="0">
                          <a:latin typeface="+mn-ea"/>
                          <a:ea typeface="+mn-ea"/>
                        </a:rPr>
                        <a:t>SBTi Corporate Near-Term Criteria</a:t>
                      </a:r>
                      <a:endParaRPr kumimoji="1" lang="ja-JP" altLang="en-US" sz="110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en-US" altLang="ja-JP" sz="1100">
                          <a:latin typeface="+mn-ea"/>
                          <a:ea typeface="+mn-ea"/>
                        </a:rPr>
                        <a:t>5.3.1</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spcBef>
                          <a:spcPts val="0"/>
                        </a:spcBef>
                        <a:buFont typeface="Arial" panose="020B0604020202020204" pitchFamily="34" charset="0"/>
                        <a:buNone/>
                      </a:pPr>
                      <a:r>
                        <a:rPr kumimoji="1" lang="en-US" altLang="ja-JP" sz="1100" b="1" u="none">
                          <a:latin typeface="+mn-ea"/>
                          <a:ea typeface="+mn-ea"/>
                        </a:rPr>
                        <a:t>SBTi</a:t>
                      </a:r>
                      <a:r>
                        <a:rPr kumimoji="1" lang="ja-JP" altLang="en-US" sz="1100" b="1" u="none">
                          <a:latin typeface="+mn-ea"/>
                          <a:ea typeface="+mn-ea"/>
                        </a:rPr>
                        <a:t>企業短期要件</a:t>
                      </a:r>
                    </a:p>
                    <a:p>
                      <a:pPr marL="0" indent="0">
                        <a:spcBef>
                          <a:spcPts val="0"/>
                        </a:spcBef>
                        <a:buFont typeface="Arial" panose="020B0604020202020204" pitchFamily="34" charset="0"/>
                        <a:buNone/>
                      </a:pPr>
                      <a:r>
                        <a:rPr kumimoji="1" lang="ja-JP" altLang="en-US" sz="1100" u="none">
                          <a:latin typeface="+mn-ea"/>
                          <a:ea typeface="+mn-ea"/>
                        </a:rPr>
                        <a:t>企業が、短期目標を設定するために満たすべき基準について定めたもの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en-US" altLang="ja-JP" sz="1100" i="0">
                          <a:latin typeface="+mn-ea"/>
                          <a:ea typeface="+mn-ea"/>
                        </a:rPr>
                        <a:t>S</a:t>
                      </a:r>
                      <a:endParaRPr kumimoji="1" lang="ja-JP" altLang="en-US" sz="1100" i="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lang="ja-JP" altLang="en-US" sz="1100">
                          <a:latin typeface="+mn-ea"/>
                          <a:ea typeface="+mn-ea"/>
                          <a:hlinkClick r:id="rId3"/>
                        </a:rPr>
                        <a:t>リンク</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1512">
                <a:tc>
                  <a:txBody>
                    <a:bodyPr/>
                    <a:lstStyle/>
                    <a:p>
                      <a:pPr>
                        <a:spcBef>
                          <a:spcPts val="600"/>
                        </a:spcBef>
                      </a:pPr>
                      <a:r>
                        <a:rPr kumimoji="1" lang="en-US" altLang="ja-JP" sz="1100" dirty="0">
                          <a:latin typeface="+mn-ea"/>
                          <a:ea typeface="+mn-ea"/>
                        </a:rPr>
                        <a:t>SBTi Financial Institutions’ Near-Term Criteria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en-US" altLang="ja-JP" sz="1100">
                          <a:latin typeface="+mn-ea"/>
                          <a:ea typeface="+mn-ea"/>
                        </a:rPr>
                        <a:t>2.0</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spcBef>
                          <a:spcPts val="0"/>
                        </a:spcBef>
                        <a:buFont typeface="Arial" panose="020B0604020202020204" pitchFamily="34" charset="0"/>
                        <a:buNone/>
                      </a:pPr>
                      <a:r>
                        <a:rPr kumimoji="1" lang="en-US" altLang="ja-JP" sz="1100" b="1" u="none">
                          <a:latin typeface="+mn-ea"/>
                          <a:ea typeface="+mn-ea"/>
                        </a:rPr>
                        <a:t>SBTi</a:t>
                      </a:r>
                      <a:r>
                        <a:rPr kumimoji="1" lang="ja-JP" altLang="en-US" sz="1100" b="1" u="none">
                          <a:latin typeface="+mn-ea"/>
                          <a:ea typeface="+mn-ea"/>
                        </a:rPr>
                        <a:t>金融機関短期要件</a:t>
                      </a:r>
                      <a:endParaRPr kumimoji="1" lang="en-US" altLang="ja-JP" sz="1100" b="1" u="none">
                        <a:latin typeface="+mn-ea"/>
                        <a:ea typeface="+mn-ea"/>
                      </a:endParaRPr>
                    </a:p>
                    <a:p>
                      <a:pPr marL="0" marR="0" lvl="0" indent="0" algn="l" defTabSz="1007943"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u="none">
                          <a:latin typeface="+mn-ea"/>
                          <a:ea typeface="+mn-ea"/>
                        </a:rPr>
                        <a:t>金融機関が、短期目標を設定するために満たすべき基準について定めたもの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en-US" altLang="ja-JP" sz="1100" i="0" dirty="0">
                          <a:latin typeface="+mn-ea"/>
                          <a:ea typeface="+mn-ea"/>
                        </a:rPr>
                        <a:t>S</a:t>
                      </a:r>
                      <a:endParaRPr kumimoji="1" lang="ja-JP" altLang="en-US" sz="1100" i="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kumimoji="1" lang="ja-JP" altLang="en-US" sz="1100">
                          <a:latin typeface="+mn-ea"/>
                          <a:ea typeface="+mn-ea"/>
                          <a:hlinkClick r:id="rId4"/>
                        </a:rPr>
                        <a:t>リンク</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0486893"/>
                  </a:ext>
                </a:extLst>
              </a:tr>
              <a:tr h="37725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it-IT" altLang="ja-JP" sz="1100" b="0" i="0" kern="1200">
                          <a:solidFill>
                            <a:schemeClr val="tx1"/>
                          </a:solidFill>
                          <a:effectLst/>
                          <a:latin typeface="+mn-lt"/>
                          <a:ea typeface="+mn-ea"/>
                          <a:cs typeface="+mn-cs"/>
                        </a:rPr>
                        <a:t>SBTi Corporate Net-Zero Standard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1100" b="0" i="0" kern="1200">
                          <a:solidFill>
                            <a:schemeClr val="tx1"/>
                          </a:solidFill>
                          <a:effectLst/>
                          <a:latin typeface="+mn-lt"/>
                          <a:ea typeface="+mn-ea"/>
                          <a:cs typeface="+mn-cs"/>
                        </a:rPr>
                        <a:t>1.3.1</a:t>
                      </a:r>
                      <a:endParaRPr kumimoji="1" lang="it-IT" altLang="ja-JP" sz="1100" b="0" i="0" kern="1200">
                        <a:solidFill>
                          <a:schemeClr val="tx1"/>
                        </a:solidFill>
                        <a:effectLst/>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ja-JP" sz="1100" b="1" u="none"/>
                        <a:t>SBTi</a:t>
                      </a:r>
                      <a:r>
                        <a:rPr lang="ja-JP" altLang="en-US" sz="1100" b="1" u="none"/>
                        <a:t>企業ネットゼロ基準</a:t>
                      </a:r>
                      <a:endParaRPr lang="en-US" altLang="ja-JP" sz="1100" b="1" u="none"/>
                    </a:p>
                    <a:p>
                      <a:r>
                        <a:rPr lang="ja-JP" altLang="en-US" sz="1100" u="none"/>
                        <a:t>企業の短期目標とネットゼロ目標が包括的に説明されたガイダンス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ja-JP" sz="1100" i="0" dirty="0"/>
                        <a:t>S</a:t>
                      </a:r>
                      <a:endParaRPr lang="ja-JP" altLang="en-US" sz="1100" i="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altLang="en-US" sz="1100" dirty="0">
                          <a:solidFill>
                            <a:srgbClr val="0070C0"/>
                          </a:solidFill>
                          <a:hlinkClick r:id="rId5">
                            <a:extLst>
                              <a:ext uri="{A12FA001-AC4F-418D-AE19-62706E023703}">
                                <ahyp:hlinkClr xmlns:ahyp="http://schemas.microsoft.com/office/drawing/2018/hyperlinkcolor" val="tx"/>
                              </a:ext>
                            </a:extLst>
                          </a:hlinkClick>
                        </a:rPr>
                        <a:t>リンク</a:t>
                      </a:r>
                      <a:endParaRPr lang="ja-JP" altLang="en-US" sz="1100" dirty="0">
                        <a:solidFill>
                          <a:srgbClr val="0070C0"/>
                        </a:solidFill>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41093695"/>
                  </a:ext>
                </a:extLst>
              </a:tr>
              <a:tr h="37725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it-IT" altLang="ja-JP" sz="1100" b="0" i="0" kern="1200" dirty="0">
                          <a:solidFill>
                            <a:schemeClr val="tx1"/>
                          </a:solidFill>
                          <a:effectLst/>
                          <a:latin typeface="+mn-lt"/>
                          <a:ea typeface="+mn-ea"/>
                          <a:cs typeface="+mn-cs"/>
                        </a:rPr>
                        <a:t>Financial Institutions Net-Zero Standard</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it-IT" altLang="ja-JP" sz="1100" b="0" i="0" kern="1200">
                          <a:solidFill>
                            <a:schemeClr val="tx1"/>
                          </a:solidFill>
                          <a:effectLst/>
                          <a:latin typeface="+mn-lt"/>
                          <a:ea typeface="+mn-ea"/>
                          <a:cs typeface="+mn-cs"/>
                        </a:rPr>
                        <a:t>1.0</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ja-JP" altLang="en-US" sz="1100" b="1"/>
                        <a:t>金融機関ネットゼロ基準</a:t>
                      </a:r>
                      <a:endParaRPr lang="en-US" altLang="ja-JP" sz="1100" b="1"/>
                    </a:p>
                    <a:p>
                      <a:pPr marL="0" marR="0" lvl="0" indent="0" algn="l" defTabSz="1007943" rtl="0" eaLnBrk="1" fontAlgn="auto" latinLnBrk="0" hangingPunct="1">
                        <a:lnSpc>
                          <a:spcPct val="100000"/>
                        </a:lnSpc>
                        <a:spcBef>
                          <a:spcPts val="0"/>
                        </a:spcBef>
                        <a:spcAft>
                          <a:spcPts val="0"/>
                        </a:spcAft>
                        <a:buClrTx/>
                        <a:buSzTx/>
                        <a:buFontTx/>
                        <a:buNone/>
                        <a:tabLst/>
                        <a:defRPr/>
                      </a:pPr>
                      <a:r>
                        <a:rPr lang="ja-JP" altLang="en-US" sz="1100" u="none"/>
                        <a:t>金融機関の短期目標とネットゼロ目標が包括的に説明されたガイダンス</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ja-JP" sz="1100" i="0" dirty="0"/>
                        <a:t>S</a:t>
                      </a:r>
                      <a:endParaRPr lang="ja-JP" altLang="en-US" sz="1100" i="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altLang="en-US" sz="1100" dirty="0">
                          <a:hlinkClick r:id="rId6"/>
                        </a:rPr>
                        <a:t>リンク</a:t>
                      </a:r>
                      <a:endParaRPr lang="ja-JP" altLang="en-US" sz="110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89678539"/>
                  </a:ext>
                </a:extLst>
              </a:tr>
              <a:tr h="377256">
                <a:tc>
                  <a:txBody>
                    <a:bodyPr/>
                    <a:lstStyle/>
                    <a:p>
                      <a:pPr marL="0" marR="0" lvl="0" indent="0" algn="l" defTabSz="1007943" rtl="0" eaLnBrk="1" fontAlgn="auto" latinLnBrk="0" hangingPunct="1">
                        <a:lnSpc>
                          <a:spcPct val="100000"/>
                        </a:lnSpc>
                        <a:spcBef>
                          <a:spcPts val="0"/>
                        </a:spcBef>
                        <a:spcAft>
                          <a:spcPts val="0"/>
                        </a:spcAft>
                        <a:buClrTx/>
                        <a:buSzTx/>
                        <a:buFontTx/>
                        <a:buNone/>
                        <a:tabLst/>
                        <a:defRPr/>
                      </a:pPr>
                      <a:r>
                        <a:rPr kumimoji="1" lang="it-IT" altLang="ja-JP" sz="1100" b="0" i="0" kern="1200">
                          <a:solidFill>
                            <a:schemeClr val="tx1"/>
                          </a:solidFill>
                          <a:effectLst/>
                          <a:latin typeface="+mn-lt"/>
                          <a:ea typeface="+mn-ea"/>
                          <a:cs typeface="+mn-cs"/>
                        </a:rPr>
                        <a:t>SBTi Corporate Net-Zero Standard Criteria</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1007943" rtl="0" eaLnBrk="1" fontAlgn="auto" latinLnBrk="0" hangingPunct="1">
                        <a:lnSpc>
                          <a:spcPct val="100000"/>
                        </a:lnSpc>
                        <a:spcBef>
                          <a:spcPts val="0"/>
                        </a:spcBef>
                        <a:spcAft>
                          <a:spcPts val="0"/>
                        </a:spcAft>
                        <a:buClrTx/>
                        <a:buSzTx/>
                        <a:buFontTx/>
                        <a:buNone/>
                        <a:tabLst/>
                        <a:defRPr/>
                      </a:pPr>
                      <a:r>
                        <a:rPr kumimoji="1" lang="en-US" altLang="ja-JP" sz="1100" b="0" i="0" kern="1200">
                          <a:solidFill>
                            <a:schemeClr val="tx1"/>
                          </a:solidFill>
                          <a:effectLst/>
                          <a:latin typeface="+mn-lt"/>
                          <a:ea typeface="+mn-ea"/>
                          <a:cs typeface="+mn-cs"/>
                        </a:rPr>
                        <a:t>1.3.1</a:t>
                      </a:r>
                      <a:endParaRPr kumimoji="1" lang="it-IT" altLang="ja-JP" sz="1100" b="0" i="0" kern="1200">
                        <a:solidFill>
                          <a:schemeClr val="tx1"/>
                        </a:solidFill>
                        <a:effectLst/>
                        <a:latin typeface="+mn-lt"/>
                        <a:ea typeface="+mn-ea"/>
                        <a:cs typeface="+mn-cs"/>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altLang="ja-JP" sz="1100" b="1" u="none" dirty="0"/>
                        <a:t>SBTi</a:t>
                      </a:r>
                      <a:r>
                        <a:rPr lang="ja-JP" altLang="en-US" sz="1100" b="1" u="none" dirty="0"/>
                        <a:t>企業ネットゼロ基準要件</a:t>
                      </a:r>
                      <a:endParaRPr lang="en-US" altLang="ja-JP" sz="1100" b="1" u="none" dirty="0"/>
                    </a:p>
                    <a:p>
                      <a:r>
                        <a:rPr lang="ja-JP" altLang="en-US" sz="1100" u="none" dirty="0"/>
                        <a:t>ネットゼロ目標を設定するために満たすべき基準について定めたもの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altLang="ja-JP" sz="1100" i="0"/>
                        <a:t>S</a:t>
                      </a:r>
                      <a:endParaRPr lang="ja-JP" altLang="en-US" sz="1100" i="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ja-JP" altLang="en-US" sz="1100">
                          <a:hlinkClick r:id="rId7"/>
                        </a:rPr>
                        <a:t>リンク</a:t>
                      </a:r>
                      <a:endParaRPr lang="ja-JP" altLang="en-US" sz="110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97776053"/>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lang="en-US" altLang="ja-JP" sz="1100" dirty="0">
                          <a:latin typeface="+mn-ea"/>
                          <a:ea typeface="+mn-ea"/>
                        </a:rPr>
                        <a:t>Getting Started Guide for Developing Science-Based Targets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lang="en-US" altLang="ja-JP" sz="1100">
                          <a:latin typeface="+mn-ea"/>
                          <a:ea typeface="+mn-ea"/>
                        </a:rPr>
                        <a:t>1.2</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u="none" dirty="0">
                          <a:latin typeface="+mn-ea"/>
                          <a:ea typeface="+mn-ea"/>
                        </a:rPr>
                        <a:t>SBT</a:t>
                      </a:r>
                      <a:r>
                        <a:rPr kumimoji="1" lang="ja-JP" altLang="en-US" sz="1100" b="1" u="none" dirty="0">
                          <a:latin typeface="+mn-ea"/>
                          <a:ea typeface="+mn-ea"/>
                        </a:rPr>
                        <a:t>目標策定スタートガイド</a:t>
                      </a:r>
                      <a:endParaRPr kumimoji="1" lang="en-US" altLang="ja-JP" sz="1100" b="1" u="none" dirty="0">
                        <a:latin typeface="+mn-ea"/>
                        <a:ea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u="none" dirty="0">
                          <a:latin typeface="+mn-ea"/>
                          <a:ea typeface="+mn-ea"/>
                        </a:rPr>
                        <a:t>企業が</a:t>
                      </a:r>
                      <a:r>
                        <a:rPr kumimoji="1" lang="en-US" altLang="ja-JP" sz="1100" u="none" dirty="0">
                          <a:latin typeface="+mn-ea"/>
                          <a:ea typeface="+mn-ea"/>
                        </a:rPr>
                        <a:t>SBT</a:t>
                      </a:r>
                      <a:r>
                        <a:rPr kumimoji="1" lang="ja-JP" altLang="en-US" sz="1100" u="none" dirty="0">
                          <a:latin typeface="+mn-ea"/>
                          <a:ea typeface="+mn-ea"/>
                        </a:rPr>
                        <a:t>を設定し始めるにあたり重要な情報をまとめたもの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i="0">
                          <a:latin typeface="+mn-ea"/>
                          <a:ea typeface="+mn-ea"/>
                        </a:rPr>
                        <a: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ja-JP" altLang="en-US" sz="1100" dirty="0">
                          <a:solidFill>
                            <a:srgbClr val="0070C0"/>
                          </a:solidFill>
                          <a:latin typeface="+mn-ea"/>
                          <a:ea typeface="+mn-ea"/>
                          <a:hlinkClick r:id="rId8">
                            <a:extLst>
                              <a:ext uri="{A12FA001-AC4F-418D-AE19-62706E023703}">
                                <ahyp:hlinkClr xmlns:ahyp="http://schemas.microsoft.com/office/drawing/2018/hyperlinkcolor" val="tx"/>
                              </a:ext>
                            </a:extLst>
                          </a:hlinkClick>
                        </a:rPr>
                        <a:t>リンク</a:t>
                      </a:r>
                      <a:endParaRPr kumimoji="1" lang="en-US" altLang="ja-JP" sz="1100" dirty="0">
                        <a:solidFill>
                          <a:srgbClr val="0070C0"/>
                        </a:solidFill>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lang="en-US" altLang="ja-JP" sz="1100">
                          <a:latin typeface="+mn-ea"/>
                          <a:ea typeface="+mn-ea"/>
                        </a:rPr>
                        <a:t>Standard Operating Procedure For The Validation Of SBTi Targets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lang="en-US" altLang="ja-JP" sz="1100">
                          <a:latin typeface="+mn-ea"/>
                          <a:ea typeface="+mn-ea"/>
                        </a:rPr>
                        <a:t>1.1</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u="none" dirty="0">
                          <a:latin typeface="+mn-ea"/>
                          <a:ea typeface="+mn-ea"/>
                        </a:rPr>
                        <a:t>SBTi</a:t>
                      </a:r>
                      <a:r>
                        <a:rPr kumimoji="1" lang="ja-JP" altLang="en-US" sz="1100" b="1" u="none" dirty="0">
                          <a:latin typeface="+mn-ea"/>
                          <a:ea typeface="+mn-ea"/>
                        </a:rPr>
                        <a:t>目標検証のための標準業務手続き</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u="none" dirty="0">
                          <a:latin typeface="+mn-ea"/>
                          <a:ea typeface="+mn-ea"/>
                        </a:rPr>
                        <a:t>目標認定前と認定後のフローについて段階的にまとめたもの</a:t>
                      </a:r>
                      <a:endParaRPr kumimoji="1" lang="en-US" altLang="ja-JP" sz="1100" u="none"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i="0">
                          <a:latin typeface="+mn-ea"/>
                          <a:ea typeface="+mn-ea"/>
                        </a:rPr>
                        <a:t>SS</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ja-JP" altLang="en-US" sz="1100">
                          <a:latin typeface="+mn-ea"/>
                          <a:ea typeface="+mn-ea"/>
                          <a:hlinkClick r:id="rId9"/>
                        </a:rPr>
                        <a:t>リンク</a:t>
                      </a:r>
                      <a:endParaRPr kumimoji="1" lang="en-US" altLang="ja-JP"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68252968"/>
                  </a:ext>
                </a:extLst>
              </a:tr>
              <a:tr h="377256">
                <a:tc>
                  <a:txBody>
                    <a:bodyPr/>
                    <a:lstStyle/>
                    <a:p>
                      <a:pPr>
                        <a:spcBef>
                          <a:spcPts val="600"/>
                        </a:spcBef>
                      </a:pPr>
                      <a:r>
                        <a:rPr kumimoji="1" lang="en-US" altLang="ja-JP" sz="1100">
                          <a:latin typeface="+mn-ea"/>
                          <a:ea typeface="+mn-ea"/>
                        </a:rPr>
                        <a:t>Corporate Near-Term Tool</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en-US" altLang="ja-JP" sz="1100">
                          <a:latin typeface="+mn-ea"/>
                          <a:ea typeface="+mn-ea"/>
                        </a:rPr>
                        <a:t>2.5</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spcBef>
                          <a:spcPts val="0"/>
                        </a:spcBef>
                        <a:buFont typeface="Arial" panose="020B0604020202020204" pitchFamily="34" charset="0"/>
                        <a:buNone/>
                      </a:pPr>
                      <a:r>
                        <a:rPr kumimoji="1" lang="ja-JP" altLang="en-US" sz="1100" b="1" i="1" u="none" dirty="0">
                          <a:latin typeface="+mn-ea"/>
                          <a:ea typeface="+mn-ea"/>
                        </a:rPr>
                        <a:t>企業短期ツール</a:t>
                      </a:r>
                      <a:endParaRPr kumimoji="1" lang="en-US" altLang="ja-JP" sz="1100" b="1" i="1" u="none" dirty="0">
                        <a:latin typeface="+mn-ea"/>
                        <a:ea typeface="+mn-ea"/>
                      </a:endParaRPr>
                    </a:p>
                    <a:p>
                      <a:pPr marL="0" indent="0">
                        <a:spcBef>
                          <a:spcPts val="0"/>
                        </a:spcBef>
                        <a:buFont typeface="Arial" panose="020B0604020202020204" pitchFamily="34" charset="0"/>
                        <a:buNone/>
                      </a:pPr>
                      <a:r>
                        <a:rPr kumimoji="1" lang="ja-JP" altLang="en-US" sz="1100" i="0" u="none" dirty="0">
                          <a:latin typeface="+mn-ea"/>
                          <a:ea typeface="+mn-ea"/>
                        </a:rPr>
                        <a:t>短期目標を設定するツール</a:t>
                      </a:r>
                      <a:endParaRPr kumimoji="1" lang="ja-JP" altLang="en-US" sz="1100" i="1" u="none"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en-US" altLang="ja-JP" sz="1100" i="0" u="none">
                          <a:latin typeface="+mn-ea"/>
                          <a:ea typeface="+mn-ea"/>
                        </a:rPr>
                        <a:t>S</a:t>
                      </a:r>
                      <a:endParaRPr kumimoji="1" lang="ja-JP" altLang="en-US" sz="1100" i="0" u="none">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lang="ja-JP" altLang="en-US" sz="1100">
                          <a:latin typeface="+mn-ea"/>
                          <a:ea typeface="+mn-ea"/>
                          <a:hlinkClick r:id="rId10"/>
                        </a:rPr>
                        <a:t>リンク</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08564985"/>
                  </a:ext>
                </a:extLst>
              </a:tr>
              <a:tr h="377256">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a:spcBef>
                          <a:spcPts val="600"/>
                        </a:spcBef>
                      </a:pPr>
                      <a:r>
                        <a:rPr kumimoji="1" lang="en-US" altLang="ja-JP" sz="1100">
                          <a:latin typeface="+mn-ea"/>
                          <a:ea typeface="+mn-ea"/>
                        </a:rPr>
                        <a:t>Corporate Net-Zero Tool</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en-US" altLang="ja-JP" sz="1100">
                          <a:latin typeface="+mn-ea"/>
                          <a:ea typeface="+mn-ea"/>
                        </a:rPr>
                        <a:t>1.2.1</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indent="0">
                        <a:spcBef>
                          <a:spcPts val="0"/>
                        </a:spcBef>
                        <a:buFont typeface="Arial" panose="020B0604020202020204" pitchFamily="34" charset="0"/>
                        <a:buNone/>
                      </a:pPr>
                      <a:r>
                        <a:rPr kumimoji="1" lang="ja-JP" altLang="en-US" sz="1100" b="1" u="none" dirty="0">
                          <a:latin typeface="+mn-ea"/>
                          <a:ea typeface="+mn-ea"/>
                        </a:rPr>
                        <a:t>企業ネットゼロツール</a:t>
                      </a:r>
                    </a:p>
                    <a:p>
                      <a:pPr marL="0" indent="0">
                        <a:spcBef>
                          <a:spcPts val="0"/>
                        </a:spcBef>
                        <a:buFont typeface="Arial" panose="020B0604020202020204" pitchFamily="34" charset="0"/>
                        <a:buNone/>
                      </a:pPr>
                      <a:r>
                        <a:rPr kumimoji="1" lang="ja-JP" altLang="en-US" sz="1100" u="none" dirty="0">
                          <a:latin typeface="+mn-ea"/>
                          <a:ea typeface="+mn-ea"/>
                        </a:rPr>
                        <a:t>ネットゼロ目標を設定するツール</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0"/>
                        </a:spcBef>
                        <a:buFont typeface="Arial" panose="020B0604020202020204" pitchFamily="34" charset="0"/>
                        <a:buNone/>
                      </a:pPr>
                      <a:r>
                        <a:rPr kumimoji="1" lang="en-US" altLang="ja-JP" sz="1100" i="0">
                          <a:latin typeface="+mn-ea"/>
                          <a:ea typeface="+mn-ea"/>
                        </a:rPr>
                        <a:t>S</a:t>
                      </a:r>
                      <a:endParaRPr kumimoji="1" lang="ja-JP" altLang="en-US" sz="1100" i="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spcBef>
                          <a:spcPts val="600"/>
                        </a:spcBef>
                        <a:buFont typeface="Arial" panose="020B0604020202020204" pitchFamily="34" charset="0"/>
                        <a:buNone/>
                      </a:pPr>
                      <a:r>
                        <a:rPr lang="ja-JP" altLang="en-US" sz="1100">
                          <a:latin typeface="+mn-ea"/>
                          <a:ea typeface="+mn-ea"/>
                          <a:hlinkClick r:id="rId11"/>
                        </a:rPr>
                        <a:t>リンク</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727281"/>
                  </a:ext>
                </a:extLst>
              </a:tr>
              <a:tr h="377256">
                <a:tc>
                  <a:txBody>
                    <a:bodyPr/>
                    <a:lstStyle/>
                    <a:p>
                      <a:pPr>
                        <a:spcBef>
                          <a:spcPts val="600"/>
                        </a:spcBef>
                      </a:pPr>
                      <a:r>
                        <a:rPr kumimoji="1" lang="en-US" altLang="ja-JP" sz="1100">
                          <a:latin typeface="+mn-ea"/>
                          <a:ea typeface="+mn-ea"/>
                        </a:rPr>
                        <a:t>Financial Institutions Target Submission Form</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en-US" altLang="ja-JP" sz="1100">
                          <a:latin typeface="+mn-ea"/>
                          <a:ea typeface="+mn-ea"/>
                        </a:rPr>
                        <a:t>2.3</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b="1" u="none" dirty="0">
                          <a:latin typeface="+mn-ea"/>
                          <a:ea typeface="+mn-ea"/>
                        </a:rPr>
                        <a:t>金融機関目標申請フォーム</a:t>
                      </a:r>
                      <a:endParaRPr kumimoji="1" lang="en-US" altLang="ja-JP" sz="1100" b="1" u="none" dirty="0">
                        <a:latin typeface="+mn-ea"/>
                        <a:ea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u="none" dirty="0">
                          <a:latin typeface="+mn-ea"/>
                          <a:ea typeface="+mn-ea"/>
                        </a:rPr>
                        <a:t>金融機関が目標を申請する際に記入するフォーム</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i="0" u="none">
                          <a:latin typeface="+mn-ea"/>
                          <a:ea typeface="+mn-ea"/>
                        </a:rPr>
                        <a:t>SS</a:t>
                      </a:r>
                      <a:endParaRPr kumimoji="1" lang="ja-JP" altLang="en-US" sz="1100" i="0" u="none">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1" lang="ja-JP" altLang="en-US" sz="1100" u="none">
                          <a:latin typeface="+mn-ea"/>
                          <a:ea typeface="+mn-ea"/>
                          <a:hlinkClick r:id="rId12"/>
                        </a:rPr>
                        <a:t>リンク</a:t>
                      </a:r>
                      <a:endParaRPr kumimoji="1" lang="en-US" altLang="ja-JP" sz="1100" u="none">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8839771"/>
                  </a:ext>
                </a:extLst>
              </a:tr>
              <a:tr h="377256">
                <a:tc>
                  <a:txBody>
                    <a:bodyPr/>
                    <a:lstStyle/>
                    <a:p>
                      <a:pPr>
                        <a:spcBef>
                          <a:spcPts val="600"/>
                        </a:spcBef>
                      </a:pPr>
                      <a:r>
                        <a:rPr lang="en-US" altLang="ja-JP" sz="1100">
                          <a:latin typeface="+mn-ea"/>
                          <a:ea typeface="+mn-ea"/>
                        </a:rPr>
                        <a:t>SBTi Services Validation Service Offerings</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en-US" altLang="ja-JP" sz="1100" dirty="0">
                          <a:latin typeface="+mn-ea"/>
                          <a:ea typeface="+mn-ea"/>
                        </a:rPr>
                        <a:t>6.1</a:t>
                      </a:r>
                      <a:endParaRPr kumimoji="1" lang="ja-JP" altLang="en-US" sz="1100"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kumimoji="1" sz="1800" kern="1200">
                          <a:solidFill>
                            <a:schemeClr val="dk1"/>
                          </a:solidFill>
                          <a:latin typeface="Segoe UI"/>
                          <a:ea typeface="Meiryo UI"/>
                        </a:defRPr>
                      </a:lvl1pPr>
                      <a:lvl2pPr marL="457200" algn="l" defTabSz="914400" rtl="0" eaLnBrk="1" latinLnBrk="0" hangingPunct="1">
                        <a:defRPr kumimoji="1" sz="1800" kern="1200">
                          <a:solidFill>
                            <a:schemeClr val="dk1"/>
                          </a:solidFill>
                          <a:latin typeface="Segoe UI"/>
                          <a:ea typeface="Meiryo UI"/>
                        </a:defRPr>
                      </a:lvl2pPr>
                      <a:lvl3pPr marL="914400" algn="l" defTabSz="914400" rtl="0" eaLnBrk="1" latinLnBrk="0" hangingPunct="1">
                        <a:defRPr kumimoji="1" sz="1800" kern="1200">
                          <a:solidFill>
                            <a:schemeClr val="dk1"/>
                          </a:solidFill>
                          <a:latin typeface="Segoe UI"/>
                          <a:ea typeface="Meiryo UI"/>
                        </a:defRPr>
                      </a:lvl3pPr>
                      <a:lvl4pPr marL="1371600" algn="l" defTabSz="914400" rtl="0" eaLnBrk="1" latinLnBrk="0" hangingPunct="1">
                        <a:defRPr kumimoji="1" sz="1800" kern="1200">
                          <a:solidFill>
                            <a:schemeClr val="dk1"/>
                          </a:solidFill>
                          <a:latin typeface="Segoe UI"/>
                          <a:ea typeface="Meiryo UI"/>
                        </a:defRPr>
                      </a:lvl4pPr>
                      <a:lvl5pPr marL="1828800" algn="l" defTabSz="914400" rtl="0" eaLnBrk="1" latinLnBrk="0" hangingPunct="1">
                        <a:defRPr kumimoji="1" sz="1800" kern="1200">
                          <a:solidFill>
                            <a:schemeClr val="dk1"/>
                          </a:solidFill>
                          <a:latin typeface="Segoe UI"/>
                          <a:ea typeface="Meiryo UI"/>
                        </a:defRPr>
                      </a:lvl5pPr>
                      <a:lvl6pPr marL="2286000" algn="l" defTabSz="914400" rtl="0" eaLnBrk="1" latinLnBrk="0" hangingPunct="1">
                        <a:defRPr kumimoji="1" sz="1800" kern="1200">
                          <a:solidFill>
                            <a:schemeClr val="dk1"/>
                          </a:solidFill>
                          <a:latin typeface="Segoe UI"/>
                          <a:ea typeface="Meiryo UI"/>
                        </a:defRPr>
                      </a:lvl6pPr>
                      <a:lvl7pPr marL="2743200" algn="l" defTabSz="914400" rtl="0" eaLnBrk="1" latinLnBrk="0" hangingPunct="1">
                        <a:defRPr kumimoji="1" sz="1800" kern="1200">
                          <a:solidFill>
                            <a:schemeClr val="dk1"/>
                          </a:solidFill>
                          <a:latin typeface="Segoe UI"/>
                          <a:ea typeface="Meiryo UI"/>
                        </a:defRPr>
                      </a:lvl7pPr>
                      <a:lvl8pPr marL="3200400" algn="l" defTabSz="914400" rtl="0" eaLnBrk="1" latinLnBrk="0" hangingPunct="1">
                        <a:defRPr kumimoji="1" sz="1800" kern="1200">
                          <a:solidFill>
                            <a:schemeClr val="dk1"/>
                          </a:solidFill>
                          <a:latin typeface="Segoe UI"/>
                          <a:ea typeface="Meiryo UI"/>
                        </a:defRPr>
                      </a:lvl8pPr>
                      <a:lvl9pPr marL="3657600" algn="l" defTabSz="914400" rtl="0" eaLnBrk="1" latinLnBrk="0" hangingPunct="1">
                        <a:defRPr kumimoji="1" sz="1800" kern="1200">
                          <a:solidFill>
                            <a:schemeClr val="dk1"/>
                          </a:solidFill>
                          <a:latin typeface="Segoe UI"/>
                          <a:ea typeface="Meiryo UI"/>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b="1" u="none" dirty="0" err="1">
                          <a:latin typeface="+mn-ea"/>
                          <a:ea typeface="+mn-ea"/>
                        </a:rPr>
                        <a:t>SBTiServices</a:t>
                      </a:r>
                      <a:r>
                        <a:rPr kumimoji="1" lang="ja-JP" altLang="en-US" sz="1100" b="1" u="none" dirty="0">
                          <a:latin typeface="+mn-ea"/>
                          <a:ea typeface="+mn-ea"/>
                        </a:rPr>
                        <a:t>目標検証サービスオファリング</a:t>
                      </a:r>
                      <a:endParaRPr kumimoji="1" lang="en-US" altLang="ja-JP" sz="1100" b="1" u="none" dirty="0">
                        <a:latin typeface="+mn-ea"/>
                        <a:ea typeface="+mn-ea"/>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u="none" dirty="0">
                          <a:latin typeface="+mn-ea"/>
                          <a:ea typeface="+mn-ea"/>
                        </a:rPr>
                        <a:t>SBTi</a:t>
                      </a:r>
                      <a:r>
                        <a:rPr kumimoji="1" lang="ja-JP" altLang="en-US" sz="1100" u="none" dirty="0">
                          <a:latin typeface="+mn-ea"/>
                          <a:ea typeface="+mn-ea"/>
                        </a:rPr>
                        <a:t> </a:t>
                      </a:r>
                      <a:r>
                        <a:rPr kumimoji="1" lang="en-US" altLang="ja-JP" sz="1100" u="none" dirty="0">
                          <a:latin typeface="+mn-ea"/>
                          <a:ea typeface="+mn-ea"/>
                        </a:rPr>
                        <a:t>Services</a:t>
                      </a:r>
                      <a:r>
                        <a:rPr kumimoji="1" lang="ja-JP" altLang="en-US" sz="1100" u="none" dirty="0">
                          <a:latin typeface="+mn-ea"/>
                          <a:ea typeface="+mn-ea"/>
                        </a:rPr>
                        <a:t>の提供サービスメニューと料金がまとめられたもの</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i="0" u="none">
                          <a:latin typeface="+mn-ea"/>
                          <a:ea typeface="+mn-ea"/>
                        </a:rPr>
                        <a:t>SS</a:t>
                      </a:r>
                      <a:endParaRPr kumimoji="1" lang="ja-JP" altLang="en-US" sz="1100" i="0" u="none">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lang="ja-JP" altLang="en-US" sz="1100">
                          <a:latin typeface="+mn-ea"/>
                          <a:ea typeface="+mn-ea"/>
                          <a:hlinkClick r:id="rId13"/>
                        </a:rPr>
                        <a:t>リンク</a:t>
                      </a:r>
                      <a:endParaRPr kumimoji="1" lang="ja-JP" altLang="en-US" sz="1100" u="none">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3156932"/>
                  </a:ext>
                </a:extLst>
              </a:tr>
              <a:tr h="226354">
                <a:tc>
                  <a:txBody>
                    <a:bodyPr/>
                    <a:lstStyle/>
                    <a:p>
                      <a:pPr>
                        <a:spcBef>
                          <a:spcPts val="600"/>
                        </a:spcBef>
                      </a:pPr>
                      <a:r>
                        <a:rPr kumimoji="1" lang="ja-JP" altLang="en-US" sz="1100">
                          <a:latin typeface="+mn-ea"/>
                          <a:ea typeface="+mn-ea"/>
                        </a:rPr>
                        <a:t>セクター固有のツール</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pPr>
                      <a:r>
                        <a:rPr kumimoji="1" lang="en-US" altLang="ja-JP" sz="1100">
                          <a:latin typeface="+mn-ea"/>
                          <a:ea typeface="+mn-ea"/>
                        </a:rPr>
                        <a:t>-</a:t>
                      </a:r>
                      <a:endParaRPr kumimoji="1" lang="ja-JP" altLang="en-US" sz="110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ja-JP" altLang="en-US" sz="1100" u="none">
                          <a:latin typeface="+mn-ea"/>
                          <a:ea typeface="+mn-ea"/>
                        </a:rPr>
                        <a:t>セクター固有のツールはこちらを参照</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1" lang="en-US" altLang="ja-JP" sz="1100" i="0" u="none">
                          <a:latin typeface="+mn-ea"/>
                          <a:ea typeface="+mn-ea"/>
                        </a:rPr>
                        <a:t>S</a:t>
                      </a:r>
                      <a:endParaRPr kumimoji="1" lang="ja-JP" altLang="en-US" sz="1100" i="0" u="none">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1" lang="ja-JP" altLang="en-US" sz="1100" u="none" dirty="0">
                          <a:latin typeface="+mn-ea"/>
                          <a:ea typeface="+mn-ea"/>
                          <a:hlinkClick r:id="rId14"/>
                        </a:rPr>
                        <a:t>リンク</a:t>
                      </a:r>
                      <a:endParaRPr kumimoji="1" lang="ja-JP" altLang="en-US" sz="1100" u="none" dirty="0">
                        <a:latin typeface="+mn-ea"/>
                        <a:ea typeface="+mn-ea"/>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76966739"/>
                  </a:ext>
                </a:extLst>
              </a:tr>
            </a:tbl>
          </a:graphicData>
        </a:graphic>
      </p:graphicFrame>
      <p:sp>
        <p:nvSpPr>
          <p:cNvPr id="5" name="コンテンツ プレースホルダー 2">
            <a:extLst>
              <a:ext uri="{FF2B5EF4-FFF2-40B4-BE49-F238E27FC236}">
                <a16:creationId xmlns:a16="http://schemas.microsoft.com/office/drawing/2014/main" id="{D9244706-8CC9-795F-4CA0-290ED79928D4}"/>
              </a:ext>
            </a:extLst>
          </p:cNvPr>
          <p:cNvSpPr>
            <a:spLocks noGrp="1"/>
          </p:cNvSpPr>
          <p:nvPr>
            <p:ph sz="quarter" idx="12"/>
          </p:nvPr>
        </p:nvSpPr>
        <p:spPr>
          <a:xfrm>
            <a:off x="161925" y="1110920"/>
            <a:ext cx="10367963" cy="604163"/>
          </a:xfrm>
        </p:spPr>
        <p:txBody>
          <a:bodyPr/>
          <a:lstStyle/>
          <a:p>
            <a:pPr marL="273050" indent="-273050"/>
            <a:r>
              <a:rPr lang="en-US" altLang="ja-JP"/>
              <a:t>SBTi</a:t>
            </a:r>
            <a:r>
              <a:rPr lang="ja-JP" altLang="en-US"/>
              <a:t>と</a:t>
            </a:r>
            <a:r>
              <a:rPr lang="en-US" altLang="ja-JP"/>
              <a:t>SBTi Services</a:t>
            </a:r>
            <a:r>
              <a:rPr lang="ja-JP" altLang="en-US"/>
              <a:t>のウェブサイトには、各種資料が掲載されている</a:t>
            </a:r>
          </a:p>
        </p:txBody>
      </p:sp>
      <p:sp>
        <p:nvSpPr>
          <p:cNvPr id="8" name="テキスト ボックス 7">
            <a:extLst>
              <a:ext uri="{FF2B5EF4-FFF2-40B4-BE49-F238E27FC236}">
                <a16:creationId xmlns:a16="http://schemas.microsoft.com/office/drawing/2014/main" id="{70C9A0A1-4242-E445-0038-FC1B4A40A4FD}"/>
              </a:ext>
            </a:extLst>
          </p:cNvPr>
          <p:cNvSpPr txBox="1">
            <a:spLocks noChangeArrowheads="1"/>
          </p:cNvSpPr>
          <p:nvPr/>
        </p:nvSpPr>
        <p:spPr bwMode="auto">
          <a:xfrm>
            <a:off x="385104" y="7098010"/>
            <a:ext cx="99216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defTabSz="844083" eaLnBrk="1" hangingPunct="1">
              <a:defRPr/>
            </a:pPr>
            <a:r>
              <a:rPr lang="en-US" altLang="ja-JP" sz="1200">
                <a:latin typeface="+mn-ea"/>
                <a:ea typeface="+mn-ea"/>
              </a:rPr>
              <a:t>※ </a:t>
            </a:r>
            <a:r>
              <a:rPr lang="ja-JP" altLang="en-US" sz="1200">
                <a:latin typeface="+mn-ea"/>
                <a:ea typeface="+mn-ea"/>
              </a:rPr>
              <a:t>所在の凡例　</a:t>
            </a:r>
            <a:r>
              <a:rPr lang="en-US" altLang="ja-JP" sz="1200">
                <a:latin typeface="+mn-ea"/>
                <a:ea typeface="+mn-ea"/>
              </a:rPr>
              <a:t>S</a:t>
            </a:r>
            <a:r>
              <a:rPr lang="ja-JP" altLang="en-US" sz="1200">
                <a:latin typeface="+mn-ea"/>
                <a:ea typeface="+mn-ea"/>
              </a:rPr>
              <a:t>：</a:t>
            </a:r>
            <a:r>
              <a:rPr lang="en-US" altLang="ja-JP" sz="1200">
                <a:latin typeface="+mn-ea"/>
                <a:ea typeface="+mn-ea"/>
              </a:rPr>
              <a:t>SBTi</a:t>
            </a:r>
            <a:r>
              <a:rPr lang="ja-JP" altLang="en-US" sz="1200">
                <a:latin typeface="+mn-ea"/>
                <a:ea typeface="+mn-ea"/>
              </a:rPr>
              <a:t>ウェブサイト　</a:t>
            </a:r>
            <a:r>
              <a:rPr lang="en-US" altLang="ja-JP" sz="1200">
                <a:latin typeface="+mn-ea"/>
                <a:ea typeface="+mn-ea"/>
              </a:rPr>
              <a:t>SS</a:t>
            </a:r>
            <a:r>
              <a:rPr lang="ja-JP" altLang="en-US" sz="1200">
                <a:latin typeface="+mn-ea"/>
                <a:ea typeface="+mn-ea"/>
              </a:rPr>
              <a:t>：</a:t>
            </a:r>
            <a:r>
              <a:rPr lang="en-US" altLang="ja-JP" sz="1200">
                <a:latin typeface="+mn-ea"/>
                <a:ea typeface="+mn-ea"/>
              </a:rPr>
              <a:t>SBTi</a:t>
            </a:r>
            <a:r>
              <a:rPr lang="ja-JP" altLang="en-US" sz="1200">
                <a:latin typeface="+mn-ea"/>
                <a:ea typeface="+mn-ea"/>
              </a:rPr>
              <a:t> </a:t>
            </a:r>
            <a:r>
              <a:rPr lang="en-US" altLang="ja-JP" sz="1200">
                <a:latin typeface="+mn-ea"/>
                <a:ea typeface="+mn-ea"/>
              </a:rPr>
              <a:t>Services</a:t>
            </a:r>
            <a:r>
              <a:rPr lang="ja-JP" altLang="en-US" sz="1200">
                <a:latin typeface="+mn-ea"/>
                <a:ea typeface="+mn-ea"/>
              </a:rPr>
              <a:t>ウェブサイト</a:t>
            </a:r>
            <a:endParaRPr lang="en-US" altLang="ja-JP" sz="1200">
              <a:latin typeface="+mn-ea"/>
              <a:ea typeface="+mn-ea"/>
            </a:endParaRPr>
          </a:p>
          <a:p>
            <a:pPr defTabSz="844083" eaLnBrk="1" hangingPunct="1">
              <a:defRPr/>
            </a:pPr>
            <a:r>
              <a:rPr lang="en-US" altLang="ja-JP" sz="1200">
                <a:latin typeface="+mn-ea"/>
                <a:ea typeface="+mn-ea"/>
              </a:rPr>
              <a:t>※ </a:t>
            </a:r>
            <a:r>
              <a:rPr lang="ja-JP" altLang="en-US" sz="1200">
                <a:latin typeface="+mn-ea"/>
                <a:ea typeface="+mn-ea"/>
              </a:rPr>
              <a:t>最新情報やその他の資料は </a:t>
            </a:r>
            <a:r>
              <a:rPr lang="en-US" altLang="ja-JP" sz="1200">
                <a:latin typeface="+mn-ea"/>
                <a:ea typeface="+mn-ea"/>
                <a:hlinkClick r:id="rId15"/>
              </a:rPr>
              <a:t>SBTi</a:t>
            </a:r>
            <a:r>
              <a:rPr lang="ja-JP" altLang="en-US" sz="1200">
                <a:latin typeface="+mn-ea"/>
                <a:ea typeface="+mn-ea"/>
                <a:hlinkClick r:id="rId15"/>
              </a:rPr>
              <a:t>ウェブサイト</a:t>
            </a:r>
            <a:r>
              <a:rPr lang="ja-JP" altLang="en-US" sz="1200">
                <a:latin typeface="+mn-ea"/>
                <a:ea typeface="+mn-ea"/>
              </a:rPr>
              <a:t> </a:t>
            </a:r>
            <a:r>
              <a:rPr lang="en-US" altLang="ja-JP" sz="1200">
                <a:latin typeface="+mn-ea"/>
                <a:ea typeface="+mn-ea"/>
              </a:rPr>
              <a:t>/</a:t>
            </a:r>
            <a:r>
              <a:rPr lang="ja-JP" altLang="en-US" sz="1200">
                <a:latin typeface="+mn-ea"/>
                <a:ea typeface="+mn-ea"/>
              </a:rPr>
              <a:t> </a:t>
            </a:r>
            <a:r>
              <a:rPr lang="en-US" altLang="ja-JP" sz="1200">
                <a:latin typeface="+mn-ea"/>
                <a:ea typeface="+mn-ea"/>
                <a:hlinkClick r:id="rId16"/>
              </a:rPr>
              <a:t>SBTi</a:t>
            </a:r>
            <a:r>
              <a:rPr lang="ja-JP" altLang="en-US" sz="1200">
                <a:latin typeface="+mn-ea"/>
                <a:ea typeface="+mn-ea"/>
                <a:hlinkClick r:id="rId16"/>
              </a:rPr>
              <a:t> </a:t>
            </a:r>
            <a:r>
              <a:rPr lang="en-US" altLang="ja-JP" sz="1200">
                <a:latin typeface="+mn-ea"/>
                <a:ea typeface="+mn-ea"/>
                <a:hlinkClick r:id="rId16"/>
              </a:rPr>
              <a:t>Services</a:t>
            </a:r>
            <a:r>
              <a:rPr lang="ja-JP" altLang="en-US" sz="1200">
                <a:latin typeface="+mn-ea"/>
                <a:ea typeface="+mn-ea"/>
                <a:hlinkClick r:id="rId16"/>
              </a:rPr>
              <a:t>ウェブサイト</a:t>
            </a:r>
            <a:r>
              <a:rPr lang="ja-JP" altLang="en-US" sz="1200">
                <a:latin typeface="+mn-ea"/>
                <a:ea typeface="+mn-ea"/>
              </a:rPr>
              <a:t> </a:t>
            </a:r>
            <a:r>
              <a:rPr lang="en-US" altLang="ja-JP" sz="1200">
                <a:latin typeface="+mn-ea"/>
                <a:ea typeface="+mn-ea"/>
              </a:rPr>
              <a:t>/ </a:t>
            </a:r>
            <a:r>
              <a:rPr lang="ja-JP" altLang="en-US" sz="1200">
                <a:latin typeface="+mn-ea"/>
                <a:ea typeface="+mn-ea"/>
                <a:hlinkClick r:id="rId17"/>
              </a:rPr>
              <a:t>環境省 グリーン・バリューチェーンプラットフォーム</a:t>
            </a:r>
            <a:r>
              <a:rPr lang="ja-JP" altLang="en-US" sz="1200">
                <a:latin typeface="+mn-ea"/>
                <a:ea typeface="+mn-ea"/>
              </a:rPr>
              <a:t> を参照</a:t>
            </a:r>
            <a:endParaRPr lang="en-US" altLang="ja-JP" sz="1200">
              <a:latin typeface="+mn-ea"/>
              <a:ea typeface="+mn-ea"/>
            </a:endParaRPr>
          </a:p>
        </p:txBody>
      </p:sp>
    </p:spTree>
    <p:extLst>
      <p:ext uri="{BB962C8B-B14F-4D97-AF65-F5344CB8AC3E}">
        <p14:creationId xmlns:p14="http://schemas.microsoft.com/office/powerpoint/2010/main" val="18879870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中扉_Light">
  <a:themeElements>
    <a:clrScheme name="NTT DATA Group Corp.">
      <a:dk1>
        <a:srgbClr val="000000"/>
      </a:dk1>
      <a:lt1>
        <a:srgbClr val="FFFFFF"/>
      </a:lt1>
      <a:dk2>
        <a:srgbClr val="2E404D"/>
      </a:dk2>
      <a:lt2>
        <a:srgbClr val="19A3FC"/>
      </a:lt2>
      <a:accent1>
        <a:srgbClr val="070F26"/>
      </a:accent1>
      <a:accent2>
        <a:srgbClr val="0072BC"/>
      </a:accent2>
      <a:accent3>
        <a:srgbClr val="005B96"/>
      </a:accent3>
      <a:accent4>
        <a:srgbClr val="00DFED"/>
      </a:accent4>
      <a:accent5>
        <a:srgbClr val="00CB5D"/>
      </a:accent5>
      <a:accent6>
        <a:srgbClr val="949494"/>
      </a:accent6>
      <a:hlink>
        <a:srgbClr val="19A3FC"/>
      </a:hlink>
      <a:folHlink>
        <a:srgbClr val="0072BC"/>
      </a:folHlink>
    </a:clrScheme>
    <a:fontScheme name="NTT DATA Group Corp.">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lumMod val="10000"/>
            <a:lumOff val="90000"/>
          </a:schemeClr>
        </a:solidFill>
        <a:ln w="3175">
          <a:solidFill>
            <a:schemeClr val="tx1"/>
          </a:solidFill>
        </a:ln>
        <a:effectLst/>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defRPr kumimoji="1" sz="1400" dirty="0" err="1"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3175">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Ins="0" rtlCol="0">
        <a:noAutofit/>
      </a:bodyPr>
      <a:lstStyle>
        <a:defPPr algn="l" defTabSz="288000">
          <a:defRPr kumimoji="1">
            <a:latin typeface="+mn-ea"/>
          </a:defRPr>
        </a:defPPr>
      </a:lstStyle>
    </a:txDef>
  </a:objectDefaults>
  <a:extraClrSchemeLst/>
  <a:custClrLst>
    <a:custClr name="Yellow">
      <a:srgbClr val="FFC400"/>
    </a:custClr>
    <a:custClr name="Orange">
      <a:srgbClr val="FF7A00"/>
    </a:custClr>
    <a:custClr name="Orange 100">
      <a:srgbClr val="E42600"/>
    </a:custClr>
    <a:custClr name="Orange 150">
      <a:srgbClr val="B22000"/>
    </a:custClr>
  </a:custClrLst>
  <a:extLst>
    <a:ext uri="{05A4C25C-085E-4340-85A3-A5531E510DB2}">
      <thm15:themeFamily xmlns:thm15="http://schemas.microsoft.com/office/thememl/2012/main" name="プレゼンテーション2" id="{8E0A2384-AE5A-4713-BACE-AC67E7765ADC}" vid="{0BFE1A67-4E46-4950-91CE-81CDB0C7203C}"/>
    </a:ext>
  </a:extLst>
</a:theme>
</file>

<file path=ppt/theme/theme3.xml><?xml version="1.0" encoding="utf-8"?>
<a:theme xmlns:a="http://schemas.openxmlformats.org/drawingml/2006/main" name="1_Office テーマ">
  <a:themeElements>
    <a:clrScheme name="環境省template">
      <a:dk1>
        <a:sysClr val="windowText" lastClr="000000"/>
      </a:dk1>
      <a:lt1>
        <a:sysClr val="window" lastClr="FFFFFF"/>
      </a:lt1>
      <a:dk2>
        <a:srgbClr val="009C89"/>
      </a:dk2>
      <a:lt2>
        <a:srgbClr val="00584E"/>
      </a:lt2>
      <a:accent1>
        <a:srgbClr val="38BEE2"/>
      </a:accent1>
      <a:accent2>
        <a:srgbClr val="43B99A"/>
      </a:accent2>
      <a:accent3>
        <a:srgbClr val="83A4D1"/>
      </a:accent3>
      <a:accent4>
        <a:srgbClr val="C89E28"/>
      </a:accent4>
      <a:accent5>
        <a:srgbClr val="AC353C"/>
      </a:accent5>
      <a:accent6>
        <a:srgbClr val="ED7D31"/>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lIns="0" tIns="0" rIns="0" bIns="0" rtlCol="0" anchor="ctr"/>
      <a:lstStyle>
        <a:defPPr algn="ctr">
          <a:defRPr kumimoji="1" sz="1600" dirty="0" smtClean="0">
            <a:solidFill>
              <a:schemeClr val="tx1"/>
            </a:solidFill>
            <a:latin typeface="Meiryo UI" panose="020B0604030504040204" pitchFamily="50" charset="-128"/>
            <a:ea typeface="Meiryo UI"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628A4BF0CE8E8046933BCCF57CA325F5" ma:contentTypeVersion="11" ma:contentTypeDescription="新しいドキュメントを作成します。" ma:contentTypeScope="" ma:versionID="4565e779b0ad0fea530c263c5cef1a01">
  <xsd:schema xmlns:xsd="http://www.w3.org/2001/XMLSchema" xmlns:xs="http://www.w3.org/2001/XMLSchema" xmlns:p="http://schemas.microsoft.com/office/2006/metadata/properties" xmlns:ns2="18ed448e-7a60-4b35-af30-8fc719c7ae84" xmlns:ns3="5ab54f30-9ca2-4fa4-889e-56aeb90c86a9" targetNamespace="http://schemas.microsoft.com/office/2006/metadata/properties" ma:root="true" ma:fieldsID="7988378c116f87b1142a9cda86555b86" ns2:_="" ns3:_="">
    <xsd:import namespace="18ed448e-7a60-4b35-af30-8fc719c7ae84"/>
    <xsd:import namespace="5ab54f30-9ca2-4fa4-889e-56aeb90c86a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ed448e-7a60-4b35-af30-8fc719c7ae8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1e1c6816-2a4f-4461-93c7-8dd281d6228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ab54f30-9ca2-4fa4-889e-56aeb90c86a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30491a4-d4c8-49c8-8567-2b5ce8028988}" ma:internalName="TaxCatchAll" ma:showField="CatchAllData" ma:web="5ab54f30-9ca2-4fa4-889e-56aeb90c86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ab54f30-9ca2-4fa4-889e-56aeb90c86a9" xsi:nil="true"/>
    <lcf76f155ced4ddcb4097134ff3c332f xmlns="18ed448e-7a60-4b35-af30-8fc719c7ae8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41E1D7-2890-4686-8370-0646F127ABE5}"/>
</file>

<file path=customXml/itemProps2.xml><?xml version="1.0" encoding="utf-8"?>
<ds:datastoreItem xmlns:ds="http://schemas.openxmlformats.org/officeDocument/2006/customXml" ds:itemID="{6AFA3F0B-B594-4BFA-A1FE-B202DBFC4B11}">
  <ds:schemaRefs>
    <ds:schemaRef ds:uri="http://purl.org/dc/elements/1.1/"/>
    <ds:schemaRef ds:uri="5ab54f30-9ca2-4fa4-889e-56aeb90c86a9"/>
    <ds:schemaRef ds:uri="http://schemas.microsoft.com/office/2006/documentManagement/types"/>
    <ds:schemaRef ds:uri="http://purl.org/dc/terms/"/>
    <ds:schemaRef ds:uri="http://purl.org/dc/dcmitype/"/>
    <ds:schemaRef ds:uri="http://schemas.openxmlformats.org/package/2006/metadata/core-properties"/>
    <ds:schemaRef ds:uri="http://www.w3.org/XML/1998/namespace"/>
    <ds:schemaRef ds:uri="http://schemas.microsoft.com/office/infopath/2007/PartnerControls"/>
    <ds:schemaRef ds:uri="18ed448e-7a60-4b35-af30-8fc719c7ae84"/>
    <ds:schemaRef ds:uri="http://schemas.microsoft.com/office/2006/metadata/properties"/>
  </ds:schemaRefs>
</ds:datastoreItem>
</file>

<file path=customXml/itemProps3.xml><?xml version="1.0" encoding="utf-8"?>
<ds:datastoreItem xmlns:ds="http://schemas.openxmlformats.org/officeDocument/2006/customXml" ds:itemID="{26EFEE55-7CCD-482C-8552-9AA6C9B8B5E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18807</TotalTime>
  <Words>3842</Words>
  <PresentationFormat>ユーザー設定</PresentationFormat>
  <Paragraphs>406</Paragraphs>
  <Slides>15</Slides>
  <Notes>10</Notes>
  <HiddenSlides>0</HiddenSlides>
  <MMClips>0</MMClips>
  <ScaleCrop>false</ScaleCrop>
  <HeadingPairs>
    <vt:vector size="8" baseType="variant">
      <vt:variant>
        <vt:lpstr>使用されているフォント</vt:lpstr>
      </vt:variant>
      <vt:variant>
        <vt:i4>6</vt:i4>
      </vt:variant>
      <vt:variant>
        <vt:lpstr>テーマ</vt:lpstr>
      </vt:variant>
      <vt:variant>
        <vt:i4>3</vt:i4>
      </vt:variant>
      <vt:variant>
        <vt:lpstr>埋め込まれた OLE サーバー</vt:lpstr>
      </vt:variant>
      <vt:variant>
        <vt:i4>1</vt:i4>
      </vt:variant>
      <vt:variant>
        <vt:lpstr>スライド タイトル</vt:lpstr>
      </vt:variant>
      <vt:variant>
        <vt:i4>15</vt:i4>
      </vt:variant>
    </vt:vector>
  </HeadingPairs>
  <TitlesOfParts>
    <vt:vector size="25" baseType="lpstr">
      <vt:lpstr>Meiryo UI</vt:lpstr>
      <vt:lpstr>游ゴシック</vt:lpstr>
      <vt:lpstr>Arial</vt:lpstr>
      <vt:lpstr>Calibri</vt:lpstr>
      <vt:lpstr>Segoe UI</vt:lpstr>
      <vt:lpstr>Wingdings</vt:lpstr>
      <vt:lpstr>Office テーマ</vt:lpstr>
      <vt:lpstr>中扉_Light</vt:lpstr>
      <vt:lpstr>1_Office テーマ</vt:lpstr>
      <vt:lpstr>think-cellスライド</vt:lpstr>
      <vt:lpstr>SBT（Science Based Targets）について</vt:lpstr>
      <vt:lpstr>SBT（Science Based Targets）とは？</vt:lpstr>
      <vt:lpstr>SBT（Near-term SBT）のイメージ</vt:lpstr>
      <vt:lpstr>SBT Net-Zeroとは？ </vt:lpstr>
      <vt:lpstr>SBTが削減対象とする排出量</vt:lpstr>
      <vt:lpstr>SBTiの運営体制</vt:lpstr>
      <vt:lpstr>（参考）SBTiのパートナー組織</vt:lpstr>
      <vt:lpstr>SBTに取組むメリット</vt:lpstr>
      <vt:lpstr>短期SBT設定の基準概要 1/2</vt:lpstr>
      <vt:lpstr>短期SBT設定の基準概要 2/2</vt:lpstr>
      <vt:lpstr>SBT Net-Zeroの目標設定手法 </vt:lpstr>
      <vt:lpstr>CDPには数多くの投資家が参加</vt:lpstr>
      <vt:lpstr>全世界のSBT参加企業</vt:lpstr>
      <vt:lpstr>日本のSBT参加企業</vt:lpstr>
      <vt:lpstr>関連資料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erms:created xsi:type="dcterms:W3CDTF">2025-09-04T05:37:37Z</dcterms:created>
  <dcterms:modified xsi:type="dcterms:W3CDTF">2026-09-10T13:40:46Z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0x010100628A4BF0CE8E8046933BCCF57CA325F5</vt:lpwstr>
  </property>
  <property fmtid="{D5CDD505-2E9C-101B-9397-08002B2CF9AE}" pid="3" name="MediaServiceImageTags">
    <vt:lpwstr/>
  </property>
</Properties>
</file>