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4"/>
    <p:sldMasterId id="2147483658" r:id="rId5"/>
    <p:sldMasterId id="2147483677" r:id="rId6"/>
  </p:sldMasterIdLst>
  <p:notesMasterIdLst>
    <p:notesMasterId r:id="rId21"/>
  </p:notesMasterIdLst>
  <p:sldIdLst>
    <p:sldId id="256" r:id="rId7"/>
    <p:sldId id="1119" r:id="rId8"/>
    <p:sldId id="1109" r:id="rId9"/>
    <p:sldId id="1120" r:id="rId10"/>
    <p:sldId id="1133" r:id="rId11"/>
    <p:sldId id="1132" r:id="rId12"/>
    <p:sldId id="1134" r:id="rId13"/>
    <p:sldId id="1135" r:id="rId14"/>
    <p:sldId id="1136" r:id="rId15"/>
    <p:sldId id="1137" r:id="rId16"/>
    <p:sldId id="1139" r:id="rId17"/>
    <p:sldId id="1121" r:id="rId18"/>
    <p:sldId id="1124" r:id="rId19"/>
    <p:sldId id="611" r:id="rId20"/>
  </p:sldIdLst>
  <p:sldSz cx="10691813" cy="7559675"/>
  <p:notesSz cx="6735763" cy="9866313"/>
  <p:custDataLst>
    <p:tags r:id="rId22"/>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 id="{6E2D3878-0DB5-E121-0612-A25A9EDC54C3}" name="渡邉 愛花/Aika Watanabe" initials="愛渡" userId="S::watanabea@nttdata-strategy.com::178c1cb8-8b11-4be4-9f41-8b218d5b0faa" providerId="AD"/>
  <p188:author id="{6DF1D694-15EE-F4DC-ECD7-A4B99ED8B95B}" name="三浦 弘靖(MIURA Hiroyasu)" initials="弘三" userId="S::HIROYASU_MIURA@env.go.jp::71cf70a3-c824-45ab-bd36-39d31d67b6a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FE5F3"/>
    <a:srgbClr val="F29F66"/>
    <a:srgbClr val="38BEE2"/>
    <a:srgbClr val="009C89"/>
    <a:srgbClr val="0AA08D"/>
    <a:srgbClr val="99D9EA"/>
    <a:srgbClr val="FFC90E"/>
    <a:srgbClr val="B5E61D"/>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93" d="100"/>
          <a:sy n="93" d="100"/>
        </p:scale>
        <p:origin x="159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gs" Target="tags/tag1.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715C2708-E4C6-4EAD-AD43-2A2D061B842A}" type="datetimeFigureOut">
              <a:rPr kumimoji="1" lang="ja-JP" altLang="en-US" smtClean="0"/>
              <a:t>2026/8/3</a:t>
            </a:fld>
            <a:endParaRPr kumimoji="1" lang="ja-JP" altLang="en-US"/>
          </a:p>
        </p:txBody>
      </p:sp>
      <p:sp>
        <p:nvSpPr>
          <p:cNvPr id="4" name="スライド イメージ プレースホルダー 3"/>
          <p:cNvSpPr>
            <a:spLocks noGrp="1" noRot="1" noChangeAspect="1"/>
          </p:cNvSpPr>
          <p:nvPr>
            <p:ph type="sldImg" idx="2"/>
          </p:nvPr>
        </p:nvSpPr>
        <p:spPr>
          <a:xfrm>
            <a:off x="1014413" y="1233488"/>
            <a:ext cx="47069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DA41E4CD-DD2C-499E-9070-694C4B983D1A}" type="slidenum">
              <a:rPr kumimoji="1" lang="ja-JP" altLang="en-US" smtClean="0"/>
              <a:t>‹#›</a:t>
            </a:fld>
            <a:endParaRPr kumimoji="1" lang="ja-JP" altLang="en-US"/>
          </a:p>
        </p:txBody>
      </p:sp>
    </p:spTree>
    <p:extLst>
      <p:ext uri="{BB962C8B-B14F-4D97-AF65-F5344CB8AC3E}">
        <p14:creationId xmlns:p14="http://schemas.microsoft.com/office/powerpoint/2010/main" val="12818704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DA41E4CD-DD2C-499E-9070-694C4B983D1A}" type="slidenum">
              <a:rPr kumimoji="1" lang="ja-JP" altLang="en-US" smtClean="0"/>
              <a:t>0</a:t>
            </a:fld>
            <a:endParaRPr kumimoji="1" lang="ja-JP" altLang="en-US"/>
          </a:p>
        </p:txBody>
      </p:sp>
    </p:spTree>
    <p:extLst>
      <p:ext uri="{BB962C8B-B14F-4D97-AF65-F5344CB8AC3E}">
        <p14:creationId xmlns:p14="http://schemas.microsoft.com/office/powerpoint/2010/main" val="2121900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04ABF-54E0-89BA-76B7-47E133100E0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705BA0A-1F47-3DE8-4E33-87BE9206EA2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B5E2413-BFF5-6440-E5C6-CCE7EEC6C73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B7E0481-1A12-D54F-72F9-097BD4F50F81}"/>
              </a:ext>
            </a:extLst>
          </p:cNvPr>
          <p:cNvSpPr>
            <a:spLocks noGrp="1"/>
          </p:cNvSpPr>
          <p:nvPr>
            <p:ph type="sldNum" sz="quarter" idx="5"/>
          </p:nvPr>
        </p:nvSpPr>
        <p:spPr/>
        <p:txBody>
          <a:bodyPr/>
          <a:lstStyle/>
          <a:p>
            <a:fld id="{DA41E4CD-DD2C-499E-9070-694C4B983D1A}" type="slidenum">
              <a:rPr kumimoji="1" lang="en-US" altLang="ja-JP" smtClean="0"/>
              <a:t>10</a:t>
            </a:fld>
            <a:endParaRPr kumimoji="1" lang="ja-JP" altLang="en-US"/>
          </a:p>
        </p:txBody>
      </p:sp>
    </p:spTree>
    <p:extLst>
      <p:ext uri="{BB962C8B-B14F-4D97-AF65-F5344CB8AC3E}">
        <p14:creationId xmlns:p14="http://schemas.microsoft.com/office/powerpoint/2010/main" val="3550895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A41E4CD-DD2C-499E-9070-694C4B983D1A}" type="slidenum">
              <a:rPr kumimoji="1" lang="en-US" altLang="ja-JP" smtClean="0"/>
              <a:t>11</a:t>
            </a:fld>
            <a:endParaRPr kumimoji="1" lang="ja-JP" altLang="en-US"/>
          </a:p>
        </p:txBody>
      </p:sp>
    </p:spTree>
    <p:extLst>
      <p:ext uri="{BB962C8B-B14F-4D97-AF65-F5344CB8AC3E}">
        <p14:creationId xmlns:p14="http://schemas.microsoft.com/office/powerpoint/2010/main" val="53837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A41E4CD-DD2C-499E-9070-694C4B983D1A}" type="slidenum">
              <a:rPr kumimoji="1" lang="en-US" altLang="ja-JP" smtClean="0"/>
              <a:t>12</a:t>
            </a:fld>
            <a:endParaRPr kumimoji="1" lang="ja-JP" altLang="en-US"/>
          </a:p>
        </p:txBody>
      </p:sp>
    </p:spTree>
    <p:extLst>
      <p:ext uri="{BB962C8B-B14F-4D97-AF65-F5344CB8AC3E}">
        <p14:creationId xmlns:p14="http://schemas.microsoft.com/office/powerpoint/2010/main" val="2937108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A41E4CD-DD2C-499E-9070-694C4B983D1A}" type="slidenum">
              <a:rPr kumimoji="1" lang="en-US" altLang="ja-JP" smtClean="0"/>
              <a:t>1</a:t>
            </a:fld>
            <a:endParaRPr kumimoji="1" lang="ja-JP" altLang="en-US"/>
          </a:p>
        </p:txBody>
      </p:sp>
    </p:spTree>
    <p:extLst>
      <p:ext uri="{BB962C8B-B14F-4D97-AF65-F5344CB8AC3E}">
        <p14:creationId xmlns:p14="http://schemas.microsoft.com/office/powerpoint/2010/main" val="3971464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A41E4CD-DD2C-499E-9070-694C4B983D1A}" type="slidenum">
              <a:rPr kumimoji="1" lang="en-US" altLang="ja-JP" smtClean="0"/>
              <a:t>2</a:t>
            </a:fld>
            <a:endParaRPr kumimoji="1" lang="ja-JP" altLang="en-US"/>
          </a:p>
        </p:txBody>
      </p:sp>
    </p:spTree>
    <p:extLst>
      <p:ext uri="{BB962C8B-B14F-4D97-AF65-F5344CB8AC3E}">
        <p14:creationId xmlns:p14="http://schemas.microsoft.com/office/powerpoint/2010/main" val="3375878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A41E4CD-DD2C-499E-9070-694C4B983D1A}" type="slidenum">
              <a:rPr kumimoji="1" lang="en-US" altLang="ja-JP" smtClean="0"/>
              <a:t>3</a:t>
            </a:fld>
            <a:endParaRPr kumimoji="1" lang="ja-JP" altLang="en-US"/>
          </a:p>
        </p:txBody>
      </p:sp>
    </p:spTree>
    <p:extLst>
      <p:ext uri="{BB962C8B-B14F-4D97-AF65-F5344CB8AC3E}">
        <p14:creationId xmlns:p14="http://schemas.microsoft.com/office/powerpoint/2010/main" val="275384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E320A-1DB2-5D7F-7CBF-7AF5F13996F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2988159-4D24-12EE-4BED-59794E012A3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E0D28B9-F068-F29F-DB4F-1A5C6D8E8A17}"/>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620D86F-4409-0E7E-1853-A34BFA49A7AF}"/>
              </a:ext>
            </a:extLst>
          </p:cNvPr>
          <p:cNvSpPr>
            <a:spLocks noGrp="1"/>
          </p:cNvSpPr>
          <p:nvPr>
            <p:ph type="sldNum" sz="quarter" idx="5"/>
          </p:nvPr>
        </p:nvSpPr>
        <p:spPr/>
        <p:txBody>
          <a:bodyPr/>
          <a:lstStyle/>
          <a:p>
            <a:fld id="{DA41E4CD-DD2C-499E-9070-694C4B983D1A}" type="slidenum">
              <a:rPr kumimoji="1" lang="en-US" altLang="ja-JP" smtClean="0"/>
              <a:t>5</a:t>
            </a:fld>
            <a:endParaRPr kumimoji="1" lang="ja-JP" altLang="en-US"/>
          </a:p>
        </p:txBody>
      </p:sp>
    </p:spTree>
    <p:extLst>
      <p:ext uri="{BB962C8B-B14F-4D97-AF65-F5344CB8AC3E}">
        <p14:creationId xmlns:p14="http://schemas.microsoft.com/office/powerpoint/2010/main" val="704922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A41E4CD-DD2C-499E-9070-694C4B983D1A}" type="slidenum">
              <a:rPr kumimoji="1" lang="en-US" altLang="ja-JP" smtClean="0"/>
              <a:t>6</a:t>
            </a:fld>
            <a:endParaRPr kumimoji="1" lang="ja-JP" altLang="en-US"/>
          </a:p>
        </p:txBody>
      </p:sp>
    </p:spTree>
    <p:extLst>
      <p:ext uri="{BB962C8B-B14F-4D97-AF65-F5344CB8AC3E}">
        <p14:creationId xmlns:p14="http://schemas.microsoft.com/office/powerpoint/2010/main" val="2213797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A41E4CD-DD2C-499E-9070-694C4B983D1A}" type="slidenum">
              <a:rPr kumimoji="1" lang="en-US" altLang="ja-JP" smtClean="0"/>
              <a:t>7</a:t>
            </a:fld>
            <a:endParaRPr kumimoji="1" lang="ja-JP" altLang="en-US"/>
          </a:p>
        </p:txBody>
      </p:sp>
    </p:spTree>
    <p:extLst>
      <p:ext uri="{BB962C8B-B14F-4D97-AF65-F5344CB8AC3E}">
        <p14:creationId xmlns:p14="http://schemas.microsoft.com/office/powerpoint/2010/main" val="142696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A41E4CD-DD2C-499E-9070-694C4B983D1A}" type="slidenum">
              <a:rPr kumimoji="1" lang="en-US" altLang="ja-JP" smtClean="0"/>
              <a:t>8</a:t>
            </a:fld>
            <a:endParaRPr kumimoji="1" lang="ja-JP" altLang="en-US"/>
          </a:p>
        </p:txBody>
      </p:sp>
    </p:spTree>
    <p:extLst>
      <p:ext uri="{BB962C8B-B14F-4D97-AF65-F5344CB8AC3E}">
        <p14:creationId xmlns:p14="http://schemas.microsoft.com/office/powerpoint/2010/main" val="1277842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4297E-1657-A41C-3B4A-AF52979AB27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39FB18F-47D9-5B2B-14C5-B0CF1207D9E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93E8F66-C811-277C-50CA-90101DACA902}"/>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33B5EE3-B7F1-4529-D1C2-C7D26E8A5EAD}"/>
              </a:ext>
            </a:extLst>
          </p:cNvPr>
          <p:cNvSpPr>
            <a:spLocks noGrp="1"/>
          </p:cNvSpPr>
          <p:nvPr>
            <p:ph type="sldNum" sz="quarter" idx="5"/>
          </p:nvPr>
        </p:nvSpPr>
        <p:spPr/>
        <p:txBody>
          <a:bodyPr/>
          <a:lstStyle/>
          <a:p>
            <a:fld id="{DA41E4CD-DD2C-499E-9070-694C4B983D1A}" type="slidenum">
              <a:rPr kumimoji="1" lang="en-US" altLang="ja-JP" smtClean="0"/>
              <a:t>9</a:t>
            </a:fld>
            <a:endParaRPr kumimoji="1" lang="ja-JP" altLang="en-US"/>
          </a:p>
        </p:txBody>
      </p:sp>
    </p:spTree>
    <p:extLst>
      <p:ext uri="{BB962C8B-B14F-4D97-AF65-F5344CB8AC3E}">
        <p14:creationId xmlns:p14="http://schemas.microsoft.com/office/powerpoint/2010/main" val="29777695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19.gif"/></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19.gi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Master" Target="../slideMasters/slideMaster3.xml"/><Relationship Id="rId4" Type="http://schemas.openxmlformats.org/officeDocument/2006/relationships/image" Target="../media/image12.jpe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
    <p:spTree>
      <p:nvGrpSpPr>
        <p:cNvPr id="1" name=""/>
        <p:cNvGrpSpPr/>
        <p:nvPr/>
      </p:nvGrpSpPr>
      <p:grpSpPr>
        <a:xfrm>
          <a:off x="0" y="0"/>
          <a:ext cx="0" cy="0"/>
          <a:chOff x="0" y="0"/>
          <a:chExt cx="0" cy="0"/>
        </a:xfrm>
      </p:grpSpPr>
      <p:sp>
        <p:nvSpPr>
          <p:cNvPr id="7" name="四角形: 角を丸くする 6">
            <a:extLst>
              <a:ext uri="{FF2B5EF4-FFF2-40B4-BE49-F238E27FC236}">
                <a16:creationId xmlns:a16="http://schemas.microsoft.com/office/drawing/2014/main" id="{C4F33A39-73E7-49E0-BF4C-2CE0E2DB7091}"/>
              </a:ext>
            </a:extLst>
          </p:cNvPr>
          <p:cNvSpPr/>
          <p:nvPr userDrawn="1"/>
        </p:nvSpPr>
        <p:spPr>
          <a:xfrm>
            <a:off x="395906" y="395837"/>
            <a:ext cx="9900000" cy="6768000"/>
          </a:xfrm>
          <a:prstGeom prst="roundRect">
            <a:avLst>
              <a:gd name="adj" fmla="val 1501"/>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600">
              <a:solidFill>
                <a:schemeClr val="tx1"/>
              </a:solidFill>
            </a:endParaRPr>
          </a:p>
        </p:txBody>
      </p:sp>
      <p:grpSp>
        <p:nvGrpSpPr>
          <p:cNvPr id="8" name="グループ化 7">
            <a:extLst>
              <a:ext uri="{FF2B5EF4-FFF2-40B4-BE49-F238E27FC236}">
                <a16:creationId xmlns:a16="http://schemas.microsoft.com/office/drawing/2014/main" id="{6F38512C-2C72-40C3-B679-1FEABC48B48C}"/>
              </a:ext>
            </a:extLst>
          </p:cNvPr>
          <p:cNvGrpSpPr/>
          <p:nvPr userDrawn="1"/>
        </p:nvGrpSpPr>
        <p:grpSpPr>
          <a:xfrm>
            <a:off x="2456520" y="6300053"/>
            <a:ext cx="5875085" cy="700377"/>
            <a:chOff x="2456520" y="6387031"/>
            <a:chExt cx="5875085" cy="700377"/>
          </a:xfrm>
        </p:grpSpPr>
        <p:pic>
          <p:nvPicPr>
            <p:cNvPr id="9" name="図 8">
              <a:extLst>
                <a:ext uri="{FF2B5EF4-FFF2-40B4-BE49-F238E27FC236}">
                  <a16:creationId xmlns:a16="http://schemas.microsoft.com/office/drawing/2014/main" id="{48EFA85C-A46F-4AC1-8E75-830689451B2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927824" y="6387031"/>
              <a:ext cx="991169" cy="700377"/>
            </a:xfrm>
            <a:prstGeom prst="rect">
              <a:avLst/>
            </a:prstGeom>
          </p:spPr>
        </p:pic>
        <p:pic>
          <p:nvPicPr>
            <p:cNvPr id="10" name="図 9">
              <a:extLst>
                <a:ext uri="{FF2B5EF4-FFF2-40B4-BE49-F238E27FC236}">
                  <a16:creationId xmlns:a16="http://schemas.microsoft.com/office/drawing/2014/main" id="{9F5C018F-8455-43E6-B9B6-228E8AD0436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106890" y="6463627"/>
              <a:ext cx="614647" cy="526500"/>
            </a:xfrm>
            <a:prstGeom prst="rect">
              <a:avLst/>
            </a:prstGeom>
          </p:spPr>
        </p:pic>
        <p:pic>
          <p:nvPicPr>
            <p:cNvPr id="11" name="図 10">
              <a:extLst>
                <a:ext uri="{FF2B5EF4-FFF2-40B4-BE49-F238E27FC236}">
                  <a16:creationId xmlns:a16="http://schemas.microsoft.com/office/drawing/2014/main" id="{34A081C5-EF14-4467-B19D-E35B6B3CBAD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456520" y="6498254"/>
              <a:ext cx="946944" cy="536322"/>
            </a:xfrm>
            <a:prstGeom prst="rect">
              <a:avLst/>
            </a:prstGeom>
          </p:spPr>
        </p:pic>
        <p:pic>
          <p:nvPicPr>
            <p:cNvPr id="12" name="図 11">
              <a:extLst>
                <a:ext uri="{FF2B5EF4-FFF2-40B4-BE49-F238E27FC236}">
                  <a16:creationId xmlns:a16="http://schemas.microsoft.com/office/drawing/2014/main" id="{353D9AAD-EE32-457B-B8B4-29FF67E0F4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635177" y="6432722"/>
              <a:ext cx="1292647" cy="641986"/>
            </a:xfrm>
            <a:prstGeom prst="rect">
              <a:avLst/>
            </a:prstGeom>
          </p:spPr>
        </p:pic>
        <p:pic>
          <p:nvPicPr>
            <p:cNvPr id="13" name="図 12">
              <a:extLst>
                <a:ext uri="{FF2B5EF4-FFF2-40B4-BE49-F238E27FC236}">
                  <a16:creationId xmlns:a16="http://schemas.microsoft.com/office/drawing/2014/main" id="{E3FD0292-C091-43A1-9252-D1D0C6352D0A}"/>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44047" y="6463627"/>
              <a:ext cx="1287558" cy="494981"/>
            </a:xfrm>
            <a:prstGeom prst="rect">
              <a:avLst/>
            </a:prstGeom>
          </p:spPr>
        </p:pic>
      </p:grpSp>
      <p:pic>
        <p:nvPicPr>
          <p:cNvPr id="14" name="Picture 2">
            <a:extLst>
              <a:ext uri="{FF2B5EF4-FFF2-40B4-BE49-F238E27FC236}">
                <a16:creationId xmlns:a16="http://schemas.microsoft.com/office/drawing/2014/main" id="{76484A44-3003-4277-9737-236918E2A043}"/>
              </a:ext>
            </a:extLst>
          </p:cNvPr>
          <p:cNvPicPr>
            <a:picLocks noChangeAspect="1" noChangeArrowheads="1"/>
          </p:cNvPicPr>
          <p:nvPr userDrawn="1"/>
        </p:nvPicPr>
        <p:blipFill>
          <a:blip r:embed="rId7" cstate="email">
            <a:extLst>
              <a:ext uri="{28A0092B-C50C-407E-A947-70E740481C1C}">
                <a14:useLocalDpi xmlns:a14="http://schemas.microsoft.com/office/drawing/2010/main"/>
              </a:ext>
            </a:extLst>
          </a:blip>
          <a:srcRect/>
          <a:stretch>
            <a:fillRect/>
          </a:stretch>
        </p:blipFill>
        <p:spPr bwMode="auto">
          <a:xfrm>
            <a:off x="4366825" y="1499033"/>
            <a:ext cx="1938704" cy="680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グループ化 22">
            <a:extLst>
              <a:ext uri="{FF2B5EF4-FFF2-40B4-BE49-F238E27FC236}">
                <a16:creationId xmlns:a16="http://schemas.microsoft.com/office/drawing/2014/main" id="{69427F34-BDBE-48D8-A7F4-1EE85CF4440A}"/>
              </a:ext>
            </a:extLst>
          </p:cNvPr>
          <p:cNvGrpSpPr/>
          <p:nvPr userDrawn="1"/>
        </p:nvGrpSpPr>
        <p:grpSpPr>
          <a:xfrm>
            <a:off x="1034510" y="2991837"/>
            <a:ext cx="8622792" cy="1007999"/>
            <a:chOff x="1034510" y="2991837"/>
            <a:chExt cx="8622792" cy="1007999"/>
          </a:xfrm>
        </p:grpSpPr>
        <p:cxnSp>
          <p:nvCxnSpPr>
            <p:cNvPr id="15" name="直線コネクタ 14">
              <a:extLst>
                <a:ext uri="{FF2B5EF4-FFF2-40B4-BE49-F238E27FC236}">
                  <a16:creationId xmlns:a16="http://schemas.microsoft.com/office/drawing/2014/main" id="{4E3800AC-DAF6-41B1-810E-4A51489649E0}"/>
                </a:ext>
              </a:extLst>
            </p:cNvPr>
            <p:cNvCxnSpPr/>
            <p:nvPr userDrawn="1"/>
          </p:nvCxnSpPr>
          <p:spPr>
            <a:xfrm>
              <a:off x="1034510" y="2991837"/>
              <a:ext cx="862279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7CF90A11-AE44-4385-824C-1819712F0D92}"/>
                </a:ext>
              </a:extLst>
            </p:cNvPr>
            <p:cNvCxnSpPr/>
            <p:nvPr userDrawn="1"/>
          </p:nvCxnSpPr>
          <p:spPr>
            <a:xfrm>
              <a:off x="1034510" y="3999836"/>
              <a:ext cx="862279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30" name="タイトル 29">
            <a:extLst>
              <a:ext uri="{FF2B5EF4-FFF2-40B4-BE49-F238E27FC236}">
                <a16:creationId xmlns:a16="http://schemas.microsoft.com/office/drawing/2014/main" id="{D7232AF9-EC33-4888-B5A0-D03E836B4382}"/>
              </a:ext>
            </a:extLst>
          </p:cNvPr>
          <p:cNvSpPr>
            <a:spLocks noGrp="1"/>
          </p:cNvSpPr>
          <p:nvPr>
            <p:ph type="title" hasCustomPrompt="1"/>
          </p:nvPr>
        </p:nvSpPr>
        <p:spPr>
          <a:xfrm>
            <a:off x="1034510" y="2991837"/>
            <a:ext cx="8640000" cy="1008000"/>
          </a:xfrm>
          <a:prstGeom prst="rect">
            <a:avLst/>
          </a:prstGeom>
        </p:spPr>
        <p:txBody>
          <a:bodyPr lIns="0" tIns="72000" rIns="0" bIns="0" anchor="ctr" anchorCtr="0">
            <a:normAutofit/>
          </a:bodyPr>
          <a:lstStyle>
            <a:lvl1pPr>
              <a:defRPr lang="ja-JP" altLang="en-US" sz="3600" b="1" dirty="0">
                <a:solidFill>
                  <a:schemeClr val="bg2"/>
                </a:solidFill>
                <a:latin typeface="Meiryo UI" panose="020B0604030504040204" pitchFamily="50" charset="-128"/>
                <a:ea typeface="Meiryo UI" panose="020B0604030504040204" pitchFamily="50" charset="-128"/>
                <a:cs typeface="+mn-cs"/>
              </a:defRPr>
            </a:lvl1pPr>
          </a:lstStyle>
          <a:p>
            <a:pPr marL="0" lvl="0" indent="0" algn="ctr">
              <a:spcBef>
                <a:spcPts val="1102"/>
              </a:spcBef>
              <a:buFontTx/>
            </a:pPr>
            <a:r>
              <a:rPr kumimoji="1" lang="ja-JP" altLang="en-US"/>
              <a:t>表紙タイトル</a:t>
            </a:r>
          </a:p>
        </p:txBody>
      </p:sp>
      <p:sp>
        <p:nvSpPr>
          <p:cNvPr id="27" name="コンテンツ プレースホルダー 21">
            <a:extLst>
              <a:ext uri="{FF2B5EF4-FFF2-40B4-BE49-F238E27FC236}">
                <a16:creationId xmlns:a16="http://schemas.microsoft.com/office/drawing/2014/main" id="{730FB38C-75FA-4F17-A448-34BAAD2B4753}"/>
              </a:ext>
            </a:extLst>
          </p:cNvPr>
          <p:cNvSpPr>
            <a:spLocks noGrp="1"/>
          </p:cNvSpPr>
          <p:nvPr>
            <p:ph sz="quarter" idx="14" hasCustomPrompt="1"/>
          </p:nvPr>
        </p:nvSpPr>
        <p:spPr>
          <a:xfrm>
            <a:off x="1034510" y="4148806"/>
            <a:ext cx="8640000" cy="432000"/>
          </a:xfrm>
          <a:prstGeom prst="rect">
            <a:avLst/>
          </a:prstGeom>
        </p:spPr>
        <p:txBody>
          <a:bodyPr lIns="0" tIns="0" rIns="0" bIns="0" anchor="ctr" anchorCtr="0"/>
          <a:lstStyle>
            <a:lvl1pPr>
              <a:defRPr sz="2000" b="1">
                <a:solidFill>
                  <a:schemeClr val="bg2"/>
                </a:solidFill>
                <a:latin typeface="Meiryo UI" panose="020B0604030504040204" pitchFamily="50" charset="-128"/>
                <a:ea typeface="Meiryo UI" panose="020B0604030504040204" pitchFamily="50" charset="-128"/>
              </a:defRPr>
            </a:lvl1pPr>
          </a:lstStyle>
          <a:p>
            <a:pPr lvl="0"/>
            <a:r>
              <a:rPr kumimoji="1" lang="ja-JP" altLang="en-US"/>
              <a:t>サブタイトル</a:t>
            </a:r>
          </a:p>
        </p:txBody>
      </p:sp>
      <p:sp>
        <p:nvSpPr>
          <p:cNvPr id="31" name="コンテンツ プレースホルダー 21">
            <a:extLst>
              <a:ext uri="{FF2B5EF4-FFF2-40B4-BE49-F238E27FC236}">
                <a16:creationId xmlns:a16="http://schemas.microsoft.com/office/drawing/2014/main" id="{9693F458-7CAF-4411-88EF-755A4D8136DB}"/>
              </a:ext>
            </a:extLst>
          </p:cNvPr>
          <p:cNvSpPr>
            <a:spLocks noGrp="1"/>
          </p:cNvSpPr>
          <p:nvPr>
            <p:ph sz="quarter" idx="15" hasCustomPrompt="1"/>
          </p:nvPr>
        </p:nvSpPr>
        <p:spPr>
          <a:xfrm>
            <a:off x="3554510" y="5436053"/>
            <a:ext cx="3600000" cy="288000"/>
          </a:xfrm>
          <a:prstGeom prst="rect">
            <a:avLst/>
          </a:prstGeom>
        </p:spPr>
        <p:txBody>
          <a:bodyPr lIns="0" tIns="0" rIns="0" bIns="0" anchor="ctr" anchorCtr="0"/>
          <a:lstStyle>
            <a:lvl1pPr>
              <a:defRPr sz="1800" b="0">
                <a:solidFill>
                  <a:schemeClr val="tx1"/>
                </a:solidFill>
                <a:latin typeface="Meiryo UI" panose="020B0604030504040204" pitchFamily="50" charset="-128"/>
                <a:ea typeface="Meiryo UI" panose="020B0604030504040204" pitchFamily="50" charset="-128"/>
              </a:defRPr>
            </a:lvl1pPr>
          </a:lstStyle>
          <a:p>
            <a:pPr lvl="0"/>
            <a:r>
              <a:rPr kumimoji="1" lang="en-US" altLang="ja-JP"/>
              <a:t>0000</a:t>
            </a:r>
            <a:r>
              <a:rPr kumimoji="1" lang="ja-JP" altLang="en-US"/>
              <a:t>年</a:t>
            </a:r>
            <a:r>
              <a:rPr kumimoji="1" lang="en-US" altLang="ja-JP"/>
              <a:t>00</a:t>
            </a:r>
            <a:r>
              <a:rPr kumimoji="1" lang="ja-JP" altLang="en-US"/>
              <a:t>月</a:t>
            </a:r>
            <a:r>
              <a:rPr kumimoji="1" lang="en-US" altLang="ja-JP"/>
              <a:t>00</a:t>
            </a:r>
            <a:r>
              <a:rPr kumimoji="1" lang="ja-JP" altLang="en-US"/>
              <a:t>日</a:t>
            </a:r>
          </a:p>
        </p:txBody>
      </p:sp>
      <p:sp>
        <p:nvSpPr>
          <p:cNvPr id="32" name="コンテンツ プレースホルダー 21">
            <a:extLst>
              <a:ext uri="{FF2B5EF4-FFF2-40B4-BE49-F238E27FC236}">
                <a16:creationId xmlns:a16="http://schemas.microsoft.com/office/drawing/2014/main" id="{1645C6DC-6217-43BE-8989-B6A0BD9C2349}"/>
              </a:ext>
            </a:extLst>
          </p:cNvPr>
          <p:cNvSpPr>
            <a:spLocks noGrp="1"/>
          </p:cNvSpPr>
          <p:nvPr>
            <p:ph sz="quarter" idx="16" hasCustomPrompt="1"/>
          </p:nvPr>
        </p:nvSpPr>
        <p:spPr>
          <a:xfrm>
            <a:off x="3554510" y="5724053"/>
            <a:ext cx="3600000" cy="288000"/>
          </a:xfrm>
          <a:prstGeom prst="rect">
            <a:avLst/>
          </a:prstGeom>
        </p:spPr>
        <p:txBody>
          <a:bodyPr lIns="0" tIns="0" rIns="0" bIns="0" anchor="ctr" anchorCtr="0"/>
          <a:lstStyle>
            <a:lvl1pPr>
              <a:defRPr sz="1800" b="0">
                <a:solidFill>
                  <a:schemeClr val="tx1"/>
                </a:solidFill>
                <a:latin typeface="Meiryo UI" panose="020B0604030504040204" pitchFamily="50" charset="-128"/>
                <a:ea typeface="Meiryo UI" panose="020B0604030504040204" pitchFamily="50" charset="-128"/>
              </a:defRPr>
            </a:lvl1pPr>
          </a:lstStyle>
          <a:p>
            <a:pPr lvl="0"/>
            <a:r>
              <a:rPr kumimoji="1" lang="ja-JP" altLang="en-US"/>
              <a:t>所属　名前</a:t>
            </a:r>
          </a:p>
        </p:txBody>
      </p:sp>
    </p:spTree>
    <p:extLst>
      <p:ext uri="{BB962C8B-B14F-4D97-AF65-F5344CB8AC3E}">
        <p14:creationId xmlns:p14="http://schemas.microsoft.com/office/powerpoint/2010/main" val="328222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イノベーションカーブ">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E0E3DF-D30F-67F3-1120-4D08EF0597DA}"/>
              </a:ext>
            </a:extLst>
          </p:cNvPr>
          <p:cNvSpPr>
            <a:spLocks noGrp="1"/>
          </p:cNvSpPr>
          <p:nvPr>
            <p:ph type="title" hasCustomPrompt="1"/>
          </p:nvPr>
        </p:nvSpPr>
        <p:spPr>
          <a:xfrm>
            <a:off x="325172" y="757953"/>
            <a:ext cx="6415088" cy="1595269"/>
          </a:xfrm>
          <a:prstGeom prst="rect">
            <a:avLst/>
          </a:prstGeom>
        </p:spPr>
        <p:txBody>
          <a:bodyPr/>
          <a:lstStyle/>
          <a:p>
            <a:r>
              <a:rPr kumimoji="1" lang="en-US" altLang="ja-JP"/>
              <a:t>01</a:t>
            </a:r>
            <a:endParaRPr kumimoji="1" lang="ja-JP" altLang="en-US"/>
          </a:p>
        </p:txBody>
      </p:sp>
      <p:sp>
        <p:nvSpPr>
          <p:cNvPr id="3" name="テキスト プレースホルダー 8">
            <a:extLst>
              <a:ext uri="{FF2B5EF4-FFF2-40B4-BE49-F238E27FC236}">
                <a16:creationId xmlns:a16="http://schemas.microsoft.com/office/drawing/2014/main" id="{14339CF7-9CA0-A841-448E-67A663E55CF3}"/>
              </a:ext>
            </a:extLst>
          </p:cNvPr>
          <p:cNvSpPr>
            <a:spLocks noGrp="1"/>
          </p:cNvSpPr>
          <p:nvPr>
            <p:ph type="body" sz="quarter" idx="16" hasCustomPrompt="1"/>
          </p:nvPr>
        </p:nvSpPr>
        <p:spPr>
          <a:xfrm>
            <a:off x="325174" y="2519892"/>
            <a:ext cx="6415088" cy="4285800"/>
          </a:xfrm>
          <a:prstGeom prst="rect">
            <a:avLst/>
          </a:prstGeom>
        </p:spPr>
        <p:txBody>
          <a:bodyPr lIns="0" tIns="0" rIns="0" bIns="0"/>
          <a:lstStyle>
            <a:lvl1pPr>
              <a:defRPr sz="3508" b="1">
                <a:solidFill>
                  <a:schemeClr val="accent1"/>
                </a:solidFill>
              </a:defRPr>
            </a:lvl1pPr>
          </a:lstStyle>
          <a:p>
            <a:pPr lvl="0"/>
            <a:r>
              <a:rPr kumimoji="1" lang="ja-JP" altLang="en-US"/>
              <a:t>中扉タイトル</a:t>
            </a:r>
          </a:p>
        </p:txBody>
      </p:sp>
      <p:pic>
        <p:nvPicPr>
          <p:cNvPr id="4" name="Picture 6">
            <a:extLst>
              <a:ext uri="{FF2B5EF4-FFF2-40B4-BE49-F238E27FC236}">
                <a16:creationId xmlns:a16="http://schemas.microsoft.com/office/drawing/2014/main" id="{EB864475-214E-676F-1057-8A4E44927EF7}"/>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7077690" y="2680800"/>
            <a:ext cx="3280004" cy="4122908"/>
          </a:xfrm>
          <a:prstGeom prst="rect">
            <a:avLst/>
          </a:prstGeom>
        </p:spPr>
      </p:pic>
      <p:sp>
        <p:nvSpPr>
          <p:cNvPr id="5" name="テキスト ボックス 4">
            <a:extLst>
              <a:ext uri="{FF2B5EF4-FFF2-40B4-BE49-F238E27FC236}">
                <a16:creationId xmlns:a16="http://schemas.microsoft.com/office/drawing/2014/main" id="{442CEE08-CDC8-97A0-0539-B8FAF99A1769}"/>
              </a:ext>
            </a:extLst>
          </p:cNvPr>
          <p:cNvSpPr txBox="1"/>
          <p:nvPr userDrawn="1"/>
        </p:nvSpPr>
        <p:spPr>
          <a:xfrm>
            <a:off x="5212259" y="7234272"/>
            <a:ext cx="268348" cy="99208"/>
          </a:xfrm>
          <a:prstGeom prst="rect">
            <a:avLst/>
          </a:prstGeom>
          <a:noFill/>
          <a:ln>
            <a:noFill/>
          </a:ln>
        </p:spPr>
        <p:txBody>
          <a:bodyPr wrap="square" lIns="0" tIns="0" rIns="0" bIns="0" rtlCol="0" anchor="ctr" anchorCtr="0">
            <a:noAutofit/>
          </a:bodyPr>
          <a:lstStyle/>
          <a:p>
            <a:pPr algn="ctr"/>
            <a:fld id="{8DD8EB0B-AB08-A54E-B33C-ED72A04D9CE9}" type="slidenum">
              <a:rPr lang="ja-JP" altLang="en-US" sz="702" smtClean="0">
                <a:solidFill>
                  <a:srgbClr val="6B6B6B"/>
                </a:solidFill>
              </a:rPr>
              <a:pPr algn="ctr"/>
              <a:t>‹#›</a:t>
            </a:fld>
            <a:endParaRPr kumimoji="0" lang="en-US" altLang="ja-JP" sz="702">
              <a:solidFill>
                <a:srgbClr val="6B6B6B"/>
              </a:solidFill>
              <a:latin typeface="+mn-ea"/>
              <a:cs typeface="Meiryo UI" pitchFamily="50" charset="-128"/>
            </a:endParaRPr>
          </a:p>
        </p:txBody>
      </p:sp>
    </p:spTree>
    <p:extLst>
      <p:ext uri="{BB962C8B-B14F-4D97-AF65-F5344CB8AC3E}">
        <p14:creationId xmlns:p14="http://schemas.microsoft.com/office/powerpoint/2010/main" val="3144433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写真入イノベーションカーブ">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01CCA0-7E92-7FFB-2532-8D8D86CBBF3B}"/>
              </a:ext>
            </a:extLst>
          </p:cNvPr>
          <p:cNvSpPr>
            <a:spLocks noGrp="1"/>
          </p:cNvSpPr>
          <p:nvPr>
            <p:ph type="title" hasCustomPrompt="1"/>
          </p:nvPr>
        </p:nvSpPr>
        <p:spPr>
          <a:xfrm>
            <a:off x="3943132" y="757952"/>
            <a:ext cx="6415088" cy="1595269"/>
          </a:xfrm>
          <a:prstGeom prst="rect">
            <a:avLst/>
          </a:prstGeom>
        </p:spPr>
        <p:txBody>
          <a:bodyPr/>
          <a:lstStyle/>
          <a:p>
            <a:r>
              <a:rPr kumimoji="1" lang="en-US" altLang="ja-JP"/>
              <a:t>01</a:t>
            </a:r>
            <a:endParaRPr kumimoji="1" lang="ja-JP" altLang="en-US"/>
          </a:p>
        </p:txBody>
      </p:sp>
      <p:pic>
        <p:nvPicPr>
          <p:cNvPr id="3" name="Picture 6">
            <a:extLst>
              <a:ext uri="{FF2B5EF4-FFF2-40B4-BE49-F238E27FC236}">
                <a16:creationId xmlns:a16="http://schemas.microsoft.com/office/drawing/2014/main" id="{38FD529D-5FF6-E828-CE3E-B79F0DF687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6024" y="2697431"/>
            <a:ext cx="3261213" cy="4099288"/>
          </a:xfrm>
          <a:prstGeom prst="rect">
            <a:avLst/>
          </a:prstGeom>
        </p:spPr>
      </p:pic>
      <p:sp>
        <p:nvSpPr>
          <p:cNvPr id="5" name="テキスト プレースホルダー 8">
            <a:extLst>
              <a:ext uri="{FF2B5EF4-FFF2-40B4-BE49-F238E27FC236}">
                <a16:creationId xmlns:a16="http://schemas.microsoft.com/office/drawing/2014/main" id="{E10C1EF1-42DC-CE53-8902-8E322B4352D3}"/>
              </a:ext>
            </a:extLst>
          </p:cNvPr>
          <p:cNvSpPr>
            <a:spLocks noGrp="1"/>
          </p:cNvSpPr>
          <p:nvPr>
            <p:ph type="body" sz="quarter" idx="16" hasCustomPrompt="1"/>
          </p:nvPr>
        </p:nvSpPr>
        <p:spPr>
          <a:xfrm>
            <a:off x="3943132" y="2682594"/>
            <a:ext cx="6415088" cy="4123098"/>
          </a:xfrm>
          <a:prstGeom prst="rect">
            <a:avLst/>
          </a:prstGeom>
        </p:spPr>
        <p:txBody>
          <a:bodyPr lIns="0" tIns="0" rIns="0" bIns="0"/>
          <a:lstStyle>
            <a:lvl1pPr>
              <a:defRPr sz="3508" b="1">
                <a:solidFill>
                  <a:schemeClr val="accent1"/>
                </a:solidFill>
              </a:defRPr>
            </a:lvl1pPr>
          </a:lstStyle>
          <a:p>
            <a:pPr lvl="0"/>
            <a:r>
              <a:rPr kumimoji="1" lang="ja-JP" altLang="en-US"/>
              <a:t>中扉タイトル</a:t>
            </a:r>
          </a:p>
        </p:txBody>
      </p:sp>
      <p:sp>
        <p:nvSpPr>
          <p:cNvPr id="6" name="テキスト ボックス 5">
            <a:extLst>
              <a:ext uri="{FF2B5EF4-FFF2-40B4-BE49-F238E27FC236}">
                <a16:creationId xmlns:a16="http://schemas.microsoft.com/office/drawing/2014/main" id="{53785BB8-9BEF-6511-73A0-EFF55EDD2267}"/>
              </a:ext>
            </a:extLst>
          </p:cNvPr>
          <p:cNvSpPr txBox="1"/>
          <p:nvPr userDrawn="1"/>
        </p:nvSpPr>
        <p:spPr>
          <a:xfrm>
            <a:off x="5212259" y="7234272"/>
            <a:ext cx="268348" cy="99208"/>
          </a:xfrm>
          <a:prstGeom prst="rect">
            <a:avLst/>
          </a:prstGeom>
          <a:noFill/>
          <a:ln>
            <a:noFill/>
          </a:ln>
        </p:spPr>
        <p:txBody>
          <a:bodyPr wrap="square" lIns="0" tIns="0" rIns="0" bIns="0" rtlCol="0" anchor="ctr" anchorCtr="0">
            <a:noAutofit/>
          </a:bodyPr>
          <a:lstStyle/>
          <a:p>
            <a:pPr algn="ctr"/>
            <a:fld id="{8DD8EB0B-AB08-A54E-B33C-ED72A04D9CE9}" type="slidenum">
              <a:rPr lang="ja-JP" altLang="en-US" sz="702" smtClean="0">
                <a:solidFill>
                  <a:srgbClr val="6B6B6B"/>
                </a:solidFill>
              </a:rPr>
              <a:pPr algn="ctr"/>
              <a:t>‹#›</a:t>
            </a:fld>
            <a:endParaRPr kumimoji="0" lang="en-US" altLang="ja-JP" sz="702">
              <a:solidFill>
                <a:srgbClr val="6B6B6B"/>
              </a:solidFill>
              <a:latin typeface="+mn-ea"/>
              <a:cs typeface="Meiryo UI" pitchFamily="50" charset="-128"/>
            </a:endParaRPr>
          </a:p>
        </p:txBody>
      </p:sp>
      <p:pic>
        <p:nvPicPr>
          <p:cNvPr id="7" name="図プレースホルダー 15">
            <a:extLst>
              <a:ext uri="{FF2B5EF4-FFF2-40B4-BE49-F238E27FC236}">
                <a16:creationId xmlns:a16="http://schemas.microsoft.com/office/drawing/2014/main" id="{9036BE88-8108-1ABA-2302-1CD1A002F434}"/>
              </a:ext>
            </a:extLst>
          </p:cNvPr>
          <p:cNvPicPr>
            <a:picLocks noChangeAspect="1"/>
          </p:cNvPicPr>
          <p:nvPr userDrawn="1"/>
        </p:nvPicPr>
        <p:blipFill rotWithShape="1">
          <a:blip r:embed="rId3"/>
          <a:srcRect l="40504" r="3246"/>
          <a:stretch/>
        </p:blipFill>
        <p:spPr>
          <a:xfrm>
            <a:off x="325766" y="2697431"/>
            <a:ext cx="3261213" cy="4099288"/>
          </a:xfrm>
          <a:custGeom>
            <a:avLst/>
            <a:gdLst>
              <a:gd name="connsiteX0" fmla="*/ 1704548 w 5267271"/>
              <a:gd name="connsiteY0" fmla="*/ 0 h 5272719"/>
              <a:gd name="connsiteX1" fmla="*/ 3527745 w 5267271"/>
              <a:gd name="connsiteY1" fmla="*/ 1774521 h 5272719"/>
              <a:gd name="connsiteX2" fmla="*/ 5267271 w 5267271"/>
              <a:gd name="connsiteY2" fmla="*/ 5269498 h 5272719"/>
              <a:gd name="connsiteX3" fmla="*/ 3509088 w 5267271"/>
              <a:gd name="connsiteY3" fmla="*/ 5269044 h 5272719"/>
              <a:gd name="connsiteX4" fmla="*/ 1794302 w 5267271"/>
              <a:gd name="connsiteY4" fmla="*/ 1858626 h 5272719"/>
              <a:gd name="connsiteX5" fmla="*/ 1794667 w 5267271"/>
              <a:gd name="connsiteY5" fmla="*/ 5270472 h 5272719"/>
              <a:gd name="connsiteX6" fmla="*/ 0 w 5267271"/>
              <a:gd name="connsiteY6" fmla="*/ 5272719 h 5272719"/>
              <a:gd name="connsiteX7" fmla="*/ 3384 w 5267271"/>
              <a:gd name="connsiteY7" fmla="*/ 1714773 h 5272719"/>
              <a:gd name="connsiteX8" fmla="*/ 569360 w 5267271"/>
              <a:gd name="connsiteY8" fmla="*/ 333790 h 5272719"/>
              <a:gd name="connsiteX9" fmla="*/ 1704548 w 5267271"/>
              <a:gd name="connsiteY9" fmla="*/ 0 h 5272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67271" h="5272719">
                <a:moveTo>
                  <a:pt x="1704548" y="0"/>
                </a:moveTo>
                <a:cubicBezTo>
                  <a:pt x="2442328" y="19929"/>
                  <a:pt x="2925708" y="438914"/>
                  <a:pt x="3527745" y="1774521"/>
                </a:cubicBezTo>
                <a:lnTo>
                  <a:pt x="5267271" y="5269498"/>
                </a:lnTo>
                <a:lnTo>
                  <a:pt x="3509088" y="5269044"/>
                </a:lnTo>
                <a:cubicBezTo>
                  <a:pt x="2932089" y="4085847"/>
                  <a:pt x="2376159" y="3052885"/>
                  <a:pt x="1794302" y="1858626"/>
                </a:cubicBezTo>
                <a:cubicBezTo>
                  <a:pt x="1800510" y="2806405"/>
                  <a:pt x="1797959" y="3550976"/>
                  <a:pt x="1794667" y="5270472"/>
                </a:cubicBezTo>
                <a:lnTo>
                  <a:pt x="0" y="5272719"/>
                </a:lnTo>
                <a:cubicBezTo>
                  <a:pt x="6041" y="3933998"/>
                  <a:pt x="-2660" y="3106972"/>
                  <a:pt x="3384" y="1714773"/>
                </a:cubicBezTo>
                <a:cubicBezTo>
                  <a:pt x="20552" y="931022"/>
                  <a:pt x="285832" y="562108"/>
                  <a:pt x="569360" y="333790"/>
                </a:cubicBezTo>
                <a:cubicBezTo>
                  <a:pt x="852888" y="105472"/>
                  <a:pt x="1272212" y="9538"/>
                  <a:pt x="1704548" y="0"/>
                </a:cubicBezTo>
                <a:close/>
              </a:path>
            </a:pathLst>
          </a:custGeom>
        </p:spPr>
      </p:pic>
      <p:sp>
        <p:nvSpPr>
          <p:cNvPr id="4" name="テキスト ボックス 3">
            <a:extLst>
              <a:ext uri="{FF2B5EF4-FFF2-40B4-BE49-F238E27FC236}">
                <a16:creationId xmlns:a16="http://schemas.microsoft.com/office/drawing/2014/main" id="{5AFADF36-0739-4336-5F19-36F99723999B}"/>
              </a:ext>
            </a:extLst>
          </p:cNvPr>
          <p:cNvSpPr txBox="1"/>
          <p:nvPr userDrawn="1"/>
        </p:nvSpPr>
        <p:spPr>
          <a:xfrm>
            <a:off x="2560239" y="7759575"/>
            <a:ext cx="5961008" cy="327889"/>
          </a:xfrm>
          <a:prstGeom prst="rect">
            <a:avLst/>
          </a:prstGeom>
          <a:noFill/>
        </p:spPr>
        <p:txBody>
          <a:bodyPr wrap="square" lIns="0" rIns="0" rtlCol="0">
            <a:noAutofit/>
          </a:bodyPr>
          <a:lstStyle/>
          <a:p>
            <a:pPr marL="0" marR="0" lvl="0" indent="0" algn="ctr" defTabSz="252576" rtl="0" eaLnBrk="1" fontAlgn="auto" latinLnBrk="0" hangingPunct="1">
              <a:lnSpc>
                <a:spcPct val="100000"/>
              </a:lnSpc>
              <a:spcBef>
                <a:spcPts val="0"/>
              </a:spcBef>
              <a:spcAft>
                <a:spcPts val="0"/>
              </a:spcAft>
              <a:buClrTx/>
              <a:buSzTx/>
              <a:buFontTx/>
              <a:buNone/>
              <a:tabLst/>
              <a:defRPr/>
            </a:pPr>
            <a:r>
              <a:rPr lang="ja-JP" altLang="en-US" sz="1579">
                <a:solidFill>
                  <a:srgbClr val="C00000"/>
                </a:solidFill>
                <a:latin typeface="+mn-ea"/>
              </a:rPr>
              <a:t>写真の差し替えはマスタより行ってください。</a:t>
            </a:r>
            <a:endParaRPr kumimoji="1" lang="ja-JP" altLang="en-US" sz="1579">
              <a:solidFill>
                <a:srgbClr val="C00000"/>
              </a:solidFill>
            </a:endParaRPr>
          </a:p>
          <a:p>
            <a:pPr algn="ctr" defTabSz="252576"/>
            <a:endParaRPr kumimoji="1" lang="ja-JP" altLang="en-US" sz="1579">
              <a:solidFill>
                <a:srgbClr val="C00000"/>
              </a:solidFill>
              <a:latin typeface="+mn-ea"/>
            </a:endParaRPr>
          </a:p>
        </p:txBody>
      </p:sp>
    </p:spTree>
    <p:extLst>
      <p:ext uri="{BB962C8B-B14F-4D97-AF65-F5344CB8AC3E}">
        <p14:creationId xmlns:p14="http://schemas.microsoft.com/office/powerpoint/2010/main" val="3252998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写真">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279E55B6-184B-9445-3C84-3C51FFA63D1B}"/>
              </a:ext>
            </a:extLst>
          </p:cNvPr>
          <p:cNvPicPr>
            <a:picLocks noChangeAspect="1"/>
          </p:cNvPicPr>
          <p:nvPr userDrawn="1"/>
        </p:nvPicPr>
        <p:blipFill rotWithShape="1">
          <a:blip r:embed="rId2"/>
          <a:srcRect l="58083" r="8797"/>
          <a:stretch/>
        </p:blipFill>
        <p:spPr>
          <a:xfrm>
            <a:off x="0" y="-1"/>
            <a:ext cx="3541136" cy="7559674"/>
          </a:xfrm>
          <a:prstGeom prst="rect">
            <a:avLst/>
          </a:prstGeom>
        </p:spPr>
      </p:pic>
      <p:sp>
        <p:nvSpPr>
          <p:cNvPr id="2" name="タイトル 1">
            <a:extLst>
              <a:ext uri="{FF2B5EF4-FFF2-40B4-BE49-F238E27FC236}">
                <a16:creationId xmlns:a16="http://schemas.microsoft.com/office/drawing/2014/main" id="{D8C3003A-1C0D-B582-B3BE-CA14C4D8AE89}"/>
              </a:ext>
            </a:extLst>
          </p:cNvPr>
          <p:cNvSpPr>
            <a:spLocks noGrp="1"/>
          </p:cNvSpPr>
          <p:nvPr>
            <p:ph type="title" hasCustomPrompt="1"/>
          </p:nvPr>
        </p:nvSpPr>
        <p:spPr>
          <a:xfrm>
            <a:off x="3943132" y="757952"/>
            <a:ext cx="6415088" cy="1595269"/>
          </a:xfrm>
          <a:prstGeom prst="rect">
            <a:avLst/>
          </a:prstGeom>
        </p:spPr>
        <p:txBody>
          <a:bodyPr/>
          <a:lstStyle/>
          <a:p>
            <a:r>
              <a:rPr kumimoji="1" lang="en-US" altLang="ja-JP"/>
              <a:t>01</a:t>
            </a:r>
            <a:endParaRPr kumimoji="1" lang="ja-JP" altLang="en-US"/>
          </a:p>
        </p:txBody>
      </p:sp>
      <p:sp>
        <p:nvSpPr>
          <p:cNvPr id="5" name="テキスト プレースホルダー 8">
            <a:extLst>
              <a:ext uri="{FF2B5EF4-FFF2-40B4-BE49-F238E27FC236}">
                <a16:creationId xmlns:a16="http://schemas.microsoft.com/office/drawing/2014/main" id="{FFDB246B-7466-9829-C733-D7C8F366017A}"/>
              </a:ext>
            </a:extLst>
          </p:cNvPr>
          <p:cNvSpPr>
            <a:spLocks noGrp="1"/>
          </p:cNvSpPr>
          <p:nvPr>
            <p:ph type="body" sz="quarter" idx="16" hasCustomPrompt="1"/>
          </p:nvPr>
        </p:nvSpPr>
        <p:spPr>
          <a:xfrm>
            <a:off x="3943132" y="2519892"/>
            <a:ext cx="6415088" cy="4357230"/>
          </a:xfrm>
          <a:prstGeom prst="rect">
            <a:avLst/>
          </a:prstGeom>
        </p:spPr>
        <p:txBody>
          <a:bodyPr lIns="0" tIns="0" rIns="0" bIns="0"/>
          <a:lstStyle>
            <a:lvl1pPr>
              <a:defRPr sz="4210" b="1">
                <a:solidFill>
                  <a:schemeClr val="accent1"/>
                </a:solidFill>
              </a:defRPr>
            </a:lvl1pPr>
          </a:lstStyle>
          <a:p>
            <a:pPr lvl="0"/>
            <a:r>
              <a:rPr kumimoji="1" lang="ja-JP" altLang="en-US"/>
              <a:t>中扉タイトル</a:t>
            </a:r>
          </a:p>
        </p:txBody>
      </p:sp>
      <p:sp>
        <p:nvSpPr>
          <p:cNvPr id="9" name="テキスト ボックス 8">
            <a:extLst>
              <a:ext uri="{FF2B5EF4-FFF2-40B4-BE49-F238E27FC236}">
                <a16:creationId xmlns:a16="http://schemas.microsoft.com/office/drawing/2014/main" id="{4E856B16-CC7F-D18A-5F95-82F6F68027FD}"/>
              </a:ext>
            </a:extLst>
          </p:cNvPr>
          <p:cNvSpPr txBox="1"/>
          <p:nvPr userDrawn="1"/>
        </p:nvSpPr>
        <p:spPr>
          <a:xfrm>
            <a:off x="6819188" y="7234272"/>
            <a:ext cx="268348" cy="99208"/>
          </a:xfrm>
          <a:prstGeom prst="rect">
            <a:avLst/>
          </a:prstGeom>
          <a:noFill/>
          <a:ln>
            <a:noFill/>
          </a:ln>
        </p:spPr>
        <p:txBody>
          <a:bodyPr wrap="square" lIns="0" tIns="0" rIns="0" bIns="0" rtlCol="0" anchor="ctr" anchorCtr="0">
            <a:noAutofit/>
          </a:bodyPr>
          <a:lstStyle/>
          <a:p>
            <a:pPr algn="ctr"/>
            <a:fld id="{8DD8EB0B-AB08-A54E-B33C-ED72A04D9CE9}" type="slidenum">
              <a:rPr lang="ja-JP" altLang="en-US" sz="702" smtClean="0">
                <a:solidFill>
                  <a:srgbClr val="6B6B6B"/>
                </a:solidFill>
              </a:rPr>
              <a:pPr algn="ctr"/>
              <a:t>‹#›</a:t>
            </a:fld>
            <a:endParaRPr kumimoji="0" lang="en-US" altLang="ja-JP" sz="702">
              <a:solidFill>
                <a:srgbClr val="6B6B6B"/>
              </a:solidFill>
              <a:latin typeface="+mn-ea"/>
              <a:cs typeface="Meiryo UI" pitchFamily="50" charset="-128"/>
            </a:endParaRPr>
          </a:p>
        </p:txBody>
      </p:sp>
      <p:sp>
        <p:nvSpPr>
          <p:cNvPr id="7" name="正方形/長方形 6">
            <a:extLst>
              <a:ext uri="{FF2B5EF4-FFF2-40B4-BE49-F238E27FC236}">
                <a16:creationId xmlns:a16="http://schemas.microsoft.com/office/drawing/2014/main" id="{B78BC61F-DFF6-D0AA-091E-65340A8F721F}"/>
              </a:ext>
            </a:extLst>
          </p:cNvPr>
          <p:cNvSpPr/>
          <p:nvPr userDrawn="1"/>
        </p:nvSpPr>
        <p:spPr>
          <a:xfrm>
            <a:off x="-1053" y="5734242"/>
            <a:ext cx="3542189" cy="1825432"/>
          </a:xfrm>
          <a:prstGeom prst="rect">
            <a:avLst/>
          </a:prstGeom>
          <a:gradFill>
            <a:gsLst>
              <a:gs pos="0">
                <a:schemeClr val="accent1"/>
              </a:gs>
              <a:gs pos="80000">
                <a:schemeClr val="accent1">
                  <a:alpha val="0"/>
                </a:schemeClr>
              </a:gs>
            </a:gsLst>
            <a:lin ang="16200000" scaled="1"/>
          </a:gra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1570" tIns="31570" rIns="31570" bIns="31570" numCol="1" spcCol="0" rtlCol="0" fromWordArt="0" anchor="ctr" anchorCtr="0" forceAA="0" compatLnSpc="1">
            <a:prstTxWarp prst="textNoShape">
              <a:avLst/>
            </a:prstTxWarp>
            <a:noAutofit/>
          </a:bodyPr>
          <a:lstStyle/>
          <a:p>
            <a:pPr algn="ctr"/>
            <a:endParaRPr kumimoji="1" lang="ja-JP" altLang="en-US" sz="1228" err="1">
              <a:solidFill>
                <a:schemeClr val="tx1"/>
              </a:solidFill>
            </a:endParaRPr>
          </a:p>
        </p:txBody>
      </p:sp>
      <p:sp>
        <p:nvSpPr>
          <p:cNvPr id="10" name="テキスト ボックス 9">
            <a:extLst>
              <a:ext uri="{FF2B5EF4-FFF2-40B4-BE49-F238E27FC236}">
                <a16:creationId xmlns:a16="http://schemas.microsoft.com/office/drawing/2014/main" id="{D5163610-4754-0AB2-758B-6FFD6261400E}"/>
              </a:ext>
            </a:extLst>
          </p:cNvPr>
          <p:cNvSpPr txBox="1"/>
          <p:nvPr userDrawn="1"/>
        </p:nvSpPr>
        <p:spPr>
          <a:xfrm>
            <a:off x="3943132" y="7234272"/>
            <a:ext cx="2809758" cy="99208"/>
          </a:xfrm>
          <a:prstGeom prst="rect">
            <a:avLst/>
          </a:prstGeom>
          <a:noFill/>
        </p:spPr>
        <p:txBody>
          <a:bodyPr wrap="square" lIns="0" tIns="0" rIns="0" bIns="0" rtlCol="0" anchor="ctr" anchorCtr="0">
            <a:noAutofit/>
          </a:bodyPr>
          <a:lstStyle/>
          <a:p>
            <a:pPr marL="0" marR="0" lvl="0" indent="0" algn="l" defTabSz="252576" rtl="0" eaLnBrk="1" fontAlgn="auto" latinLnBrk="0" hangingPunct="1">
              <a:lnSpc>
                <a:spcPct val="100000"/>
              </a:lnSpc>
              <a:spcBef>
                <a:spcPts val="0"/>
              </a:spcBef>
              <a:spcAft>
                <a:spcPts val="0"/>
              </a:spcAft>
              <a:buClrTx/>
              <a:buSzTx/>
              <a:buFontTx/>
              <a:buNone/>
              <a:tabLst/>
              <a:defRPr/>
            </a:pPr>
            <a:r>
              <a:rPr lang="en-US" altLang="ja-JP" sz="877">
                <a:solidFill>
                  <a:srgbClr val="6B6B6B"/>
                </a:solidFill>
              </a:rPr>
              <a:t>© 2025 NTT DATA Corporation</a:t>
            </a:r>
          </a:p>
        </p:txBody>
      </p:sp>
      <p:sp>
        <p:nvSpPr>
          <p:cNvPr id="3" name="テキスト ボックス 2">
            <a:extLst>
              <a:ext uri="{FF2B5EF4-FFF2-40B4-BE49-F238E27FC236}">
                <a16:creationId xmlns:a16="http://schemas.microsoft.com/office/drawing/2014/main" id="{A743C299-B1D8-32E7-0665-7030EF319DF8}"/>
              </a:ext>
            </a:extLst>
          </p:cNvPr>
          <p:cNvSpPr txBox="1"/>
          <p:nvPr userDrawn="1"/>
        </p:nvSpPr>
        <p:spPr>
          <a:xfrm>
            <a:off x="2560239" y="7759575"/>
            <a:ext cx="5961008" cy="327889"/>
          </a:xfrm>
          <a:prstGeom prst="rect">
            <a:avLst/>
          </a:prstGeom>
          <a:noFill/>
        </p:spPr>
        <p:txBody>
          <a:bodyPr wrap="square" lIns="0" rIns="0" rtlCol="0">
            <a:noAutofit/>
          </a:bodyPr>
          <a:lstStyle/>
          <a:p>
            <a:pPr marL="0" marR="0" lvl="0" indent="0" algn="ctr" defTabSz="252576" rtl="0" eaLnBrk="1" fontAlgn="auto" latinLnBrk="0" hangingPunct="1">
              <a:lnSpc>
                <a:spcPct val="100000"/>
              </a:lnSpc>
              <a:spcBef>
                <a:spcPts val="0"/>
              </a:spcBef>
              <a:spcAft>
                <a:spcPts val="0"/>
              </a:spcAft>
              <a:buClrTx/>
              <a:buSzTx/>
              <a:buFontTx/>
              <a:buNone/>
              <a:tabLst/>
              <a:defRPr/>
            </a:pPr>
            <a:r>
              <a:rPr lang="ja-JP" altLang="en-US" sz="1579">
                <a:solidFill>
                  <a:srgbClr val="C00000"/>
                </a:solidFill>
                <a:latin typeface="+mn-ea"/>
              </a:rPr>
              <a:t>写真の差し替えはマスタより行ってください。</a:t>
            </a:r>
            <a:endParaRPr kumimoji="1" lang="ja-JP" altLang="en-US" sz="1579">
              <a:solidFill>
                <a:srgbClr val="C00000"/>
              </a:solidFill>
            </a:endParaRPr>
          </a:p>
          <a:p>
            <a:pPr algn="ctr" defTabSz="252576"/>
            <a:endParaRPr kumimoji="1" lang="ja-JP" altLang="en-US" sz="1579">
              <a:solidFill>
                <a:srgbClr val="C00000"/>
              </a:solidFill>
              <a:latin typeface="+mn-ea"/>
            </a:endParaRPr>
          </a:p>
        </p:txBody>
      </p:sp>
    </p:spTree>
    <p:extLst>
      <p:ext uri="{BB962C8B-B14F-4D97-AF65-F5344CB8AC3E}">
        <p14:creationId xmlns:p14="http://schemas.microsoft.com/office/powerpoint/2010/main" val="343379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イノベーションカーブ">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E0E3DF-D30F-67F3-1120-4D08EF0597DA}"/>
              </a:ext>
            </a:extLst>
          </p:cNvPr>
          <p:cNvSpPr>
            <a:spLocks noGrp="1"/>
          </p:cNvSpPr>
          <p:nvPr>
            <p:ph type="title" hasCustomPrompt="1"/>
          </p:nvPr>
        </p:nvSpPr>
        <p:spPr>
          <a:xfrm>
            <a:off x="325172" y="757953"/>
            <a:ext cx="6415088" cy="1595269"/>
          </a:xfrm>
          <a:prstGeom prst="rect">
            <a:avLst/>
          </a:prstGeom>
        </p:spPr>
        <p:txBody>
          <a:bodyPr/>
          <a:lstStyle/>
          <a:p>
            <a:r>
              <a:rPr kumimoji="1" lang="en-US" altLang="ja-JP"/>
              <a:t>01</a:t>
            </a:r>
            <a:endParaRPr kumimoji="1" lang="ja-JP" altLang="en-US"/>
          </a:p>
        </p:txBody>
      </p:sp>
      <p:sp>
        <p:nvSpPr>
          <p:cNvPr id="3" name="テキスト プレースホルダー 8">
            <a:extLst>
              <a:ext uri="{FF2B5EF4-FFF2-40B4-BE49-F238E27FC236}">
                <a16:creationId xmlns:a16="http://schemas.microsoft.com/office/drawing/2014/main" id="{14339CF7-9CA0-A841-448E-67A663E55CF3}"/>
              </a:ext>
            </a:extLst>
          </p:cNvPr>
          <p:cNvSpPr>
            <a:spLocks noGrp="1"/>
          </p:cNvSpPr>
          <p:nvPr>
            <p:ph type="body" sz="quarter" idx="16" hasCustomPrompt="1"/>
          </p:nvPr>
        </p:nvSpPr>
        <p:spPr>
          <a:xfrm>
            <a:off x="325174" y="2519892"/>
            <a:ext cx="6415088" cy="4285800"/>
          </a:xfrm>
          <a:prstGeom prst="rect">
            <a:avLst/>
          </a:prstGeom>
        </p:spPr>
        <p:txBody>
          <a:bodyPr lIns="0" tIns="0" rIns="0" bIns="0"/>
          <a:lstStyle>
            <a:lvl1pPr>
              <a:defRPr sz="3508" b="1">
                <a:solidFill>
                  <a:schemeClr val="accent1"/>
                </a:solidFill>
              </a:defRPr>
            </a:lvl1pPr>
          </a:lstStyle>
          <a:p>
            <a:pPr lvl="0"/>
            <a:r>
              <a:rPr kumimoji="1" lang="ja-JP" altLang="en-US"/>
              <a:t>中扉タイトル</a:t>
            </a:r>
          </a:p>
        </p:txBody>
      </p:sp>
      <p:pic>
        <p:nvPicPr>
          <p:cNvPr id="4" name="Picture 6">
            <a:extLst>
              <a:ext uri="{FF2B5EF4-FFF2-40B4-BE49-F238E27FC236}">
                <a16:creationId xmlns:a16="http://schemas.microsoft.com/office/drawing/2014/main" id="{EB864475-214E-676F-1057-8A4E44927EF7}"/>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7077690" y="2680800"/>
            <a:ext cx="3280004" cy="4122908"/>
          </a:xfrm>
          <a:prstGeom prst="rect">
            <a:avLst/>
          </a:prstGeom>
        </p:spPr>
      </p:pic>
      <p:sp>
        <p:nvSpPr>
          <p:cNvPr id="5" name="テキスト ボックス 4">
            <a:extLst>
              <a:ext uri="{FF2B5EF4-FFF2-40B4-BE49-F238E27FC236}">
                <a16:creationId xmlns:a16="http://schemas.microsoft.com/office/drawing/2014/main" id="{442CEE08-CDC8-97A0-0539-B8FAF99A1769}"/>
              </a:ext>
            </a:extLst>
          </p:cNvPr>
          <p:cNvSpPr txBox="1"/>
          <p:nvPr userDrawn="1"/>
        </p:nvSpPr>
        <p:spPr>
          <a:xfrm>
            <a:off x="5212259" y="7234272"/>
            <a:ext cx="268348" cy="99208"/>
          </a:xfrm>
          <a:prstGeom prst="rect">
            <a:avLst/>
          </a:prstGeom>
          <a:noFill/>
          <a:ln>
            <a:noFill/>
          </a:ln>
        </p:spPr>
        <p:txBody>
          <a:bodyPr wrap="square" lIns="0" tIns="0" rIns="0" bIns="0" rtlCol="0" anchor="ctr" anchorCtr="0">
            <a:noAutofit/>
          </a:bodyPr>
          <a:lstStyle/>
          <a:p>
            <a:pPr algn="ctr"/>
            <a:fld id="{8DD8EB0B-AB08-A54E-B33C-ED72A04D9CE9}" type="slidenum">
              <a:rPr lang="ja-JP" altLang="en-US" sz="702" smtClean="0">
                <a:solidFill>
                  <a:srgbClr val="6B6B6B"/>
                </a:solidFill>
              </a:rPr>
              <a:pPr algn="ctr"/>
              <a:t>‹#›</a:t>
            </a:fld>
            <a:endParaRPr kumimoji="0" lang="en-US" altLang="ja-JP" sz="702">
              <a:solidFill>
                <a:srgbClr val="6B6B6B"/>
              </a:solidFill>
              <a:latin typeface="+mn-ea"/>
              <a:cs typeface="Meiryo UI" pitchFamily="50" charset="-128"/>
            </a:endParaRPr>
          </a:p>
        </p:txBody>
      </p:sp>
    </p:spTree>
    <p:extLst>
      <p:ext uri="{BB962C8B-B14F-4D97-AF65-F5344CB8AC3E}">
        <p14:creationId xmlns:p14="http://schemas.microsoft.com/office/powerpoint/2010/main" val="1754839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写真入イノベーションカーブ">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01CCA0-7E92-7FFB-2532-8D8D86CBBF3B}"/>
              </a:ext>
            </a:extLst>
          </p:cNvPr>
          <p:cNvSpPr>
            <a:spLocks noGrp="1"/>
          </p:cNvSpPr>
          <p:nvPr>
            <p:ph type="title" hasCustomPrompt="1"/>
          </p:nvPr>
        </p:nvSpPr>
        <p:spPr>
          <a:xfrm>
            <a:off x="3943132" y="757952"/>
            <a:ext cx="6415088" cy="1595269"/>
          </a:xfrm>
          <a:prstGeom prst="rect">
            <a:avLst/>
          </a:prstGeom>
        </p:spPr>
        <p:txBody>
          <a:bodyPr/>
          <a:lstStyle/>
          <a:p>
            <a:r>
              <a:rPr kumimoji="1" lang="en-US" altLang="ja-JP"/>
              <a:t>01</a:t>
            </a:r>
            <a:endParaRPr kumimoji="1" lang="ja-JP" altLang="en-US"/>
          </a:p>
        </p:txBody>
      </p:sp>
      <p:pic>
        <p:nvPicPr>
          <p:cNvPr id="3" name="Picture 6">
            <a:extLst>
              <a:ext uri="{FF2B5EF4-FFF2-40B4-BE49-F238E27FC236}">
                <a16:creationId xmlns:a16="http://schemas.microsoft.com/office/drawing/2014/main" id="{38FD529D-5FF6-E828-CE3E-B79F0DF687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6024" y="2697431"/>
            <a:ext cx="3261213" cy="4099288"/>
          </a:xfrm>
          <a:prstGeom prst="rect">
            <a:avLst/>
          </a:prstGeom>
        </p:spPr>
      </p:pic>
      <p:sp>
        <p:nvSpPr>
          <p:cNvPr id="5" name="テキスト プレースホルダー 8">
            <a:extLst>
              <a:ext uri="{FF2B5EF4-FFF2-40B4-BE49-F238E27FC236}">
                <a16:creationId xmlns:a16="http://schemas.microsoft.com/office/drawing/2014/main" id="{E10C1EF1-42DC-CE53-8902-8E322B4352D3}"/>
              </a:ext>
            </a:extLst>
          </p:cNvPr>
          <p:cNvSpPr>
            <a:spLocks noGrp="1"/>
          </p:cNvSpPr>
          <p:nvPr>
            <p:ph type="body" sz="quarter" idx="16" hasCustomPrompt="1"/>
          </p:nvPr>
        </p:nvSpPr>
        <p:spPr>
          <a:xfrm>
            <a:off x="3943132" y="2682594"/>
            <a:ext cx="6415088" cy="4123098"/>
          </a:xfrm>
          <a:prstGeom prst="rect">
            <a:avLst/>
          </a:prstGeom>
        </p:spPr>
        <p:txBody>
          <a:bodyPr lIns="0" tIns="0" rIns="0" bIns="0"/>
          <a:lstStyle>
            <a:lvl1pPr>
              <a:defRPr sz="3508" b="1">
                <a:solidFill>
                  <a:schemeClr val="accent1"/>
                </a:solidFill>
              </a:defRPr>
            </a:lvl1pPr>
          </a:lstStyle>
          <a:p>
            <a:pPr lvl="0"/>
            <a:r>
              <a:rPr kumimoji="1" lang="ja-JP" altLang="en-US"/>
              <a:t>中扉タイトル</a:t>
            </a:r>
          </a:p>
        </p:txBody>
      </p:sp>
      <p:sp>
        <p:nvSpPr>
          <p:cNvPr id="6" name="テキスト ボックス 5">
            <a:extLst>
              <a:ext uri="{FF2B5EF4-FFF2-40B4-BE49-F238E27FC236}">
                <a16:creationId xmlns:a16="http://schemas.microsoft.com/office/drawing/2014/main" id="{53785BB8-9BEF-6511-73A0-EFF55EDD2267}"/>
              </a:ext>
            </a:extLst>
          </p:cNvPr>
          <p:cNvSpPr txBox="1"/>
          <p:nvPr userDrawn="1"/>
        </p:nvSpPr>
        <p:spPr>
          <a:xfrm>
            <a:off x="5212259" y="7234272"/>
            <a:ext cx="268348" cy="99208"/>
          </a:xfrm>
          <a:prstGeom prst="rect">
            <a:avLst/>
          </a:prstGeom>
          <a:noFill/>
          <a:ln>
            <a:noFill/>
          </a:ln>
        </p:spPr>
        <p:txBody>
          <a:bodyPr wrap="square" lIns="0" tIns="0" rIns="0" bIns="0" rtlCol="0" anchor="ctr" anchorCtr="0">
            <a:noAutofit/>
          </a:bodyPr>
          <a:lstStyle/>
          <a:p>
            <a:pPr algn="ctr"/>
            <a:fld id="{8DD8EB0B-AB08-A54E-B33C-ED72A04D9CE9}" type="slidenum">
              <a:rPr lang="ja-JP" altLang="en-US" sz="702" smtClean="0">
                <a:solidFill>
                  <a:srgbClr val="6B6B6B"/>
                </a:solidFill>
              </a:rPr>
              <a:pPr algn="ctr"/>
              <a:t>‹#›</a:t>
            </a:fld>
            <a:endParaRPr kumimoji="0" lang="en-US" altLang="ja-JP" sz="702">
              <a:solidFill>
                <a:srgbClr val="6B6B6B"/>
              </a:solidFill>
              <a:latin typeface="+mn-ea"/>
              <a:cs typeface="Meiryo UI" pitchFamily="50" charset="-128"/>
            </a:endParaRPr>
          </a:p>
        </p:txBody>
      </p:sp>
      <p:pic>
        <p:nvPicPr>
          <p:cNvPr id="7" name="図プレースホルダー 15">
            <a:extLst>
              <a:ext uri="{FF2B5EF4-FFF2-40B4-BE49-F238E27FC236}">
                <a16:creationId xmlns:a16="http://schemas.microsoft.com/office/drawing/2014/main" id="{9036BE88-8108-1ABA-2302-1CD1A002F434}"/>
              </a:ext>
            </a:extLst>
          </p:cNvPr>
          <p:cNvPicPr>
            <a:picLocks noChangeAspect="1"/>
          </p:cNvPicPr>
          <p:nvPr userDrawn="1"/>
        </p:nvPicPr>
        <p:blipFill rotWithShape="1">
          <a:blip r:embed="rId3"/>
          <a:srcRect l="40504" r="3246"/>
          <a:stretch/>
        </p:blipFill>
        <p:spPr>
          <a:xfrm>
            <a:off x="325766" y="2697431"/>
            <a:ext cx="3261213" cy="4099288"/>
          </a:xfrm>
          <a:custGeom>
            <a:avLst/>
            <a:gdLst>
              <a:gd name="connsiteX0" fmla="*/ 1704548 w 5267271"/>
              <a:gd name="connsiteY0" fmla="*/ 0 h 5272719"/>
              <a:gd name="connsiteX1" fmla="*/ 3527745 w 5267271"/>
              <a:gd name="connsiteY1" fmla="*/ 1774521 h 5272719"/>
              <a:gd name="connsiteX2" fmla="*/ 5267271 w 5267271"/>
              <a:gd name="connsiteY2" fmla="*/ 5269498 h 5272719"/>
              <a:gd name="connsiteX3" fmla="*/ 3509088 w 5267271"/>
              <a:gd name="connsiteY3" fmla="*/ 5269044 h 5272719"/>
              <a:gd name="connsiteX4" fmla="*/ 1794302 w 5267271"/>
              <a:gd name="connsiteY4" fmla="*/ 1858626 h 5272719"/>
              <a:gd name="connsiteX5" fmla="*/ 1794667 w 5267271"/>
              <a:gd name="connsiteY5" fmla="*/ 5270472 h 5272719"/>
              <a:gd name="connsiteX6" fmla="*/ 0 w 5267271"/>
              <a:gd name="connsiteY6" fmla="*/ 5272719 h 5272719"/>
              <a:gd name="connsiteX7" fmla="*/ 3384 w 5267271"/>
              <a:gd name="connsiteY7" fmla="*/ 1714773 h 5272719"/>
              <a:gd name="connsiteX8" fmla="*/ 569360 w 5267271"/>
              <a:gd name="connsiteY8" fmla="*/ 333790 h 5272719"/>
              <a:gd name="connsiteX9" fmla="*/ 1704548 w 5267271"/>
              <a:gd name="connsiteY9" fmla="*/ 0 h 5272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67271" h="5272719">
                <a:moveTo>
                  <a:pt x="1704548" y="0"/>
                </a:moveTo>
                <a:cubicBezTo>
                  <a:pt x="2442328" y="19929"/>
                  <a:pt x="2925708" y="438914"/>
                  <a:pt x="3527745" y="1774521"/>
                </a:cubicBezTo>
                <a:lnTo>
                  <a:pt x="5267271" y="5269498"/>
                </a:lnTo>
                <a:lnTo>
                  <a:pt x="3509088" y="5269044"/>
                </a:lnTo>
                <a:cubicBezTo>
                  <a:pt x="2932089" y="4085847"/>
                  <a:pt x="2376159" y="3052885"/>
                  <a:pt x="1794302" y="1858626"/>
                </a:cubicBezTo>
                <a:cubicBezTo>
                  <a:pt x="1800510" y="2806405"/>
                  <a:pt x="1797959" y="3550976"/>
                  <a:pt x="1794667" y="5270472"/>
                </a:cubicBezTo>
                <a:lnTo>
                  <a:pt x="0" y="5272719"/>
                </a:lnTo>
                <a:cubicBezTo>
                  <a:pt x="6041" y="3933998"/>
                  <a:pt x="-2660" y="3106972"/>
                  <a:pt x="3384" y="1714773"/>
                </a:cubicBezTo>
                <a:cubicBezTo>
                  <a:pt x="20552" y="931022"/>
                  <a:pt x="285832" y="562108"/>
                  <a:pt x="569360" y="333790"/>
                </a:cubicBezTo>
                <a:cubicBezTo>
                  <a:pt x="852888" y="105472"/>
                  <a:pt x="1272212" y="9538"/>
                  <a:pt x="1704548" y="0"/>
                </a:cubicBezTo>
                <a:close/>
              </a:path>
            </a:pathLst>
          </a:custGeom>
        </p:spPr>
      </p:pic>
      <p:sp>
        <p:nvSpPr>
          <p:cNvPr id="4" name="テキスト ボックス 3">
            <a:extLst>
              <a:ext uri="{FF2B5EF4-FFF2-40B4-BE49-F238E27FC236}">
                <a16:creationId xmlns:a16="http://schemas.microsoft.com/office/drawing/2014/main" id="{5AFADF36-0739-4336-5F19-36F99723999B}"/>
              </a:ext>
            </a:extLst>
          </p:cNvPr>
          <p:cNvSpPr txBox="1"/>
          <p:nvPr userDrawn="1"/>
        </p:nvSpPr>
        <p:spPr>
          <a:xfrm>
            <a:off x="2560239" y="7759575"/>
            <a:ext cx="5961008" cy="327889"/>
          </a:xfrm>
          <a:prstGeom prst="rect">
            <a:avLst/>
          </a:prstGeom>
          <a:noFill/>
        </p:spPr>
        <p:txBody>
          <a:bodyPr wrap="square" lIns="0" rIns="0" rtlCol="0">
            <a:noAutofit/>
          </a:bodyPr>
          <a:lstStyle/>
          <a:p>
            <a:pPr marL="0" marR="0" lvl="0" indent="0" algn="ctr" defTabSz="252576" rtl="0" eaLnBrk="1" fontAlgn="auto" latinLnBrk="0" hangingPunct="1">
              <a:lnSpc>
                <a:spcPct val="100000"/>
              </a:lnSpc>
              <a:spcBef>
                <a:spcPts val="0"/>
              </a:spcBef>
              <a:spcAft>
                <a:spcPts val="0"/>
              </a:spcAft>
              <a:buClrTx/>
              <a:buSzTx/>
              <a:buFontTx/>
              <a:buNone/>
              <a:tabLst/>
              <a:defRPr/>
            </a:pPr>
            <a:r>
              <a:rPr lang="ja-JP" altLang="en-US" sz="1579">
                <a:solidFill>
                  <a:srgbClr val="C00000"/>
                </a:solidFill>
                <a:latin typeface="+mn-ea"/>
              </a:rPr>
              <a:t>写真の差し替えはマスタより行ってください。</a:t>
            </a:r>
            <a:endParaRPr kumimoji="1" lang="ja-JP" altLang="en-US" sz="1579">
              <a:solidFill>
                <a:srgbClr val="C00000"/>
              </a:solidFill>
            </a:endParaRPr>
          </a:p>
          <a:p>
            <a:pPr algn="ctr" defTabSz="252576"/>
            <a:endParaRPr kumimoji="1" lang="ja-JP" altLang="en-US" sz="1579">
              <a:solidFill>
                <a:srgbClr val="C00000"/>
              </a:solidFill>
              <a:latin typeface="+mn-ea"/>
            </a:endParaRPr>
          </a:p>
        </p:txBody>
      </p:sp>
    </p:spTree>
    <p:extLst>
      <p:ext uri="{BB962C8B-B14F-4D97-AF65-F5344CB8AC3E}">
        <p14:creationId xmlns:p14="http://schemas.microsoft.com/office/powerpoint/2010/main" val="3218526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写真背景">
    <p:bg>
      <p:bgRef idx="1001">
        <a:schemeClr val="bg1"/>
      </p:bgRef>
    </p:bg>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2BAA3C9-E6D9-AE11-A16C-34CC9C76E6A5}"/>
              </a:ext>
            </a:extLst>
          </p:cNvPr>
          <p:cNvPicPr>
            <a:picLocks noChangeAspect="1"/>
          </p:cNvPicPr>
          <p:nvPr userDrawn="1"/>
        </p:nvPicPr>
        <p:blipFill>
          <a:blip r:embed="rId2"/>
          <a:srcRect/>
          <a:stretch/>
        </p:blipFill>
        <p:spPr>
          <a:xfrm>
            <a:off x="0" y="-1"/>
            <a:ext cx="10691813" cy="7559674"/>
          </a:xfrm>
          <a:prstGeom prst="rect">
            <a:avLst/>
          </a:prstGeom>
        </p:spPr>
      </p:pic>
      <p:sp>
        <p:nvSpPr>
          <p:cNvPr id="11" name="正方形/長方形 10">
            <a:extLst>
              <a:ext uri="{FF2B5EF4-FFF2-40B4-BE49-F238E27FC236}">
                <a16:creationId xmlns:a16="http://schemas.microsoft.com/office/drawing/2014/main" id="{4EB59AC5-1B60-A021-8B7D-DF59CBAD3A75}"/>
              </a:ext>
            </a:extLst>
          </p:cNvPr>
          <p:cNvSpPr/>
          <p:nvPr userDrawn="1"/>
        </p:nvSpPr>
        <p:spPr>
          <a:xfrm>
            <a:off x="0" y="2"/>
            <a:ext cx="10691813" cy="7559673"/>
          </a:xfrm>
          <a:prstGeom prst="rect">
            <a:avLst/>
          </a:prstGeom>
          <a:solidFill>
            <a:srgbClr val="050D24">
              <a:alpha val="58367"/>
            </a:srgbClr>
          </a:soli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1570" tIns="31570" rIns="31570" bIns="31570" numCol="1" spcCol="0" rtlCol="0" fromWordArt="0" anchor="ctr" anchorCtr="0" forceAA="0" compatLnSpc="1">
            <a:prstTxWarp prst="textNoShape">
              <a:avLst/>
            </a:prstTxWarp>
            <a:noAutofit/>
          </a:bodyPr>
          <a:lstStyle/>
          <a:p>
            <a:pPr algn="ctr"/>
            <a:endParaRPr kumimoji="1" lang="ja-JP" altLang="en-US" sz="1228" err="1">
              <a:solidFill>
                <a:schemeClr val="tx1"/>
              </a:solidFill>
            </a:endParaRPr>
          </a:p>
        </p:txBody>
      </p:sp>
      <p:pic>
        <p:nvPicPr>
          <p:cNvPr id="12" name="図 11">
            <a:extLst>
              <a:ext uri="{FF2B5EF4-FFF2-40B4-BE49-F238E27FC236}">
                <a16:creationId xmlns:a16="http://schemas.microsoft.com/office/drawing/2014/main" id="{CB41749C-507D-C7F2-AA9C-DC270B029338}"/>
              </a:ext>
            </a:extLst>
          </p:cNvPr>
          <p:cNvPicPr>
            <a:picLocks noChangeAspect="1"/>
          </p:cNvPicPr>
          <p:nvPr userDrawn="1"/>
        </p:nvPicPr>
        <p:blipFill>
          <a:blip r:embed="rId3"/>
          <a:srcRect/>
          <a:stretch/>
        </p:blipFill>
        <p:spPr>
          <a:xfrm>
            <a:off x="3407380" y="3159137"/>
            <a:ext cx="3877053" cy="1241402"/>
          </a:xfrm>
          <a:prstGeom prst="rect">
            <a:avLst/>
          </a:prstGeom>
        </p:spPr>
      </p:pic>
    </p:spTree>
    <p:extLst>
      <p:ext uri="{BB962C8B-B14F-4D97-AF65-F5344CB8AC3E}">
        <p14:creationId xmlns:p14="http://schemas.microsoft.com/office/powerpoint/2010/main" val="490270937"/>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イノベーションカーブ">
    <p:spTree>
      <p:nvGrpSpPr>
        <p:cNvPr id="1" name=""/>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914A62E0-557E-B957-9899-5EBF45E3EA8C}"/>
              </a:ext>
            </a:extLst>
          </p:cNvPr>
          <p:cNvPicPr>
            <a:picLocks noChangeAspect="1"/>
          </p:cNvPicPr>
          <p:nvPr userDrawn="1"/>
        </p:nvPicPr>
        <p:blipFill>
          <a:blip r:embed="rId2"/>
          <a:srcRect/>
          <a:stretch/>
        </p:blipFill>
        <p:spPr>
          <a:xfrm>
            <a:off x="0" y="-1"/>
            <a:ext cx="10691813" cy="7559674"/>
          </a:xfrm>
          <a:prstGeom prst="rect">
            <a:avLst/>
          </a:prstGeom>
        </p:spPr>
      </p:pic>
      <p:sp>
        <p:nvSpPr>
          <p:cNvPr id="15" name="正方形/長方形 14">
            <a:extLst>
              <a:ext uri="{FF2B5EF4-FFF2-40B4-BE49-F238E27FC236}">
                <a16:creationId xmlns:a16="http://schemas.microsoft.com/office/drawing/2014/main" id="{B21D845A-6F22-B3AA-CB2B-CE570ECB54DA}"/>
              </a:ext>
            </a:extLst>
          </p:cNvPr>
          <p:cNvSpPr/>
          <p:nvPr userDrawn="1"/>
        </p:nvSpPr>
        <p:spPr>
          <a:xfrm>
            <a:off x="0" y="-3"/>
            <a:ext cx="10687867" cy="7559676"/>
          </a:xfrm>
          <a:prstGeom prst="rect">
            <a:avLst/>
          </a:prstGeom>
          <a:solidFill>
            <a:srgbClr val="050D24">
              <a:alpha val="58080"/>
            </a:srgbClr>
          </a:soli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1570" tIns="31570" rIns="31570" bIns="31570" numCol="1" spcCol="0" rtlCol="0" fromWordArt="0" anchor="ctr" anchorCtr="0" forceAA="0" compatLnSpc="1">
            <a:prstTxWarp prst="textNoShape">
              <a:avLst/>
            </a:prstTxWarp>
            <a:noAutofit/>
          </a:bodyPr>
          <a:lstStyle/>
          <a:p>
            <a:pPr algn="ctr"/>
            <a:endParaRPr kumimoji="1" lang="ja-JP" altLang="en-US" sz="1228" err="1">
              <a:solidFill>
                <a:schemeClr val="tx1"/>
              </a:solidFill>
            </a:endParaRPr>
          </a:p>
        </p:txBody>
      </p:sp>
      <p:pic>
        <p:nvPicPr>
          <p:cNvPr id="14" name="図 13">
            <a:extLst>
              <a:ext uri="{FF2B5EF4-FFF2-40B4-BE49-F238E27FC236}">
                <a16:creationId xmlns:a16="http://schemas.microsoft.com/office/drawing/2014/main" id="{293D96B2-6F5E-EE7E-9F24-93B0B654C8F0}"/>
              </a:ext>
            </a:extLst>
          </p:cNvPr>
          <p:cNvPicPr>
            <a:picLocks noChangeAspect="1"/>
          </p:cNvPicPr>
          <p:nvPr userDrawn="1"/>
        </p:nvPicPr>
        <p:blipFill>
          <a:blip r:embed="rId3"/>
          <a:stretch>
            <a:fillRect/>
          </a:stretch>
        </p:blipFill>
        <p:spPr>
          <a:xfrm>
            <a:off x="4695383" y="0"/>
            <a:ext cx="5996430" cy="7579517"/>
          </a:xfrm>
          <a:prstGeom prst="rect">
            <a:avLst/>
          </a:prstGeom>
        </p:spPr>
      </p:pic>
      <p:pic>
        <p:nvPicPr>
          <p:cNvPr id="7" name="図 6">
            <a:extLst>
              <a:ext uri="{FF2B5EF4-FFF2-40B4-BE49-F238E27FC236}">
                <a16:creationId xmlns:a16="http://schemas.microsoft.com/office/drawing/2014/main" id="{306268F2-28E0-79B7-DA6F-57A7B640AE86}"/>
              </a:ext>
            </a:extLst>
          </p:cNvPr>
          <p:cNvPicPr>
            <a:picLocks noChangeAspect="1"/>
          </p:cNvPicPr>
          <p:nvPr userDrawn="1"/>
        </p:nvPicPr>
        <p:blipFill>
          <a:blip r:embed="rId4"/>
          <a:srcRect/>
          <a:stretch/>
        </p:blipFill>
        <p:spPr>
          <a:xfrm>
            <a:off x="203334" y="211131"/>
            <a:ext cx="1961852" cy="628170"/>
          </a:xfrm>
          <a:prstGeom prst="rect">
            <a:avLst/>
          </a:prstGeom>
        </p:spPr>
      </p:pic>
      <p:sp>
        <p:nvSpPr>
          <p:cNvPr id="17" name="テキスト ボックス 16">
            <a:extLst>
              <a:ext uri="{FF2B5EF4-FFF2-40B4-BE49-F238E27FC236}">
                <a16:creationId xmlns:a16="http://schemas.microsoft.com/office/drawing/2014/main" id="{638584A2-F12B-7FC9-C3A1-97D2EFB00B41}"/>
              </a:ext>
            </a:extLst>
          </p:cNvPr>
          <p:cNvSpPr txBox="1"/>
          <p:nvPr userDrawn="1"/>
        </p:nvSpPr>
        <p:spPr>
          <a:xfrm>
            <a:off x="325174" y="7234272"/>
            <a:ext cx="4255678" cy="99208"/>
          </a:xfrm>
          <a:prstGeom prst="rect">
            <a:avLst/>
          </a:prstGeom>
          <a:noFill/>
        </p:spPr>
        <p:txBody>
          <a:bodyPr wrap="square" lIns="0" tIns="0" rIns="0" bIns="0" rtlCol="0" anchor="ctr" anchorCtr="0">
            <a:noAutofit/>
          </a:bodyPr>
          <a:lstStyle/>
          <a:p>
            <a:pPr marL="0" marR="0" lvl="0" indent="0" algn="l" defTabSz="252576" rtl="0" eaLnBrk="1" fontAlgn="auto" latinLnBrk="0" hangingPunct="1">
              <a:lnSpc>
                <a:spcPct val="100000"/>
              </a:lnSpc>
              <a:spcBef>
                <a:spcPts val="0"/>
              </a:spcBef>
              <a:spcAft>
                <a:spcPts val="0"/>
              </a:spcAft>
              <a:buClrTx/>
              <a:buSzTx/>
              <a:buFontTx/>
              <a:buNone/>
              <a:tabLst/>
              <a:defRPr/>
            </a:pPr>
            <a:r>
              <a:rPr lang="en-US" altLang="ja-JP" sz="877">
                <a:solidFill>
                  <a:schemeClr val="bg1"/>
                </a:solidFill>
              </a:rPr>
              <a:t>© 2025 NTT DATA Corporation</a:t>
            </a:r>
          </a:p>
        </p:txBody>
      </p:sp>
      <p:sp>
        <p:nvSpPr>
          <p:cNvPr id="2" name="タイトル 2">
            <a:extLst>
              <a:ext uri="{FF2B5EF4-FFF2-40B4-BE49-F238E27FC236}">
                <a16:creationId xmlns:a16="http://schemas.microsoft.com/office/drawing/2014/main" id="{9FFE2739-2E04-47EE-56DD-BB294EDAFE24}"/>
              </a:ext>
            </a:extLst>
          </p:cNvPr>
          <p:cNvSpPr>
            <a:spLocks noGrp="1"/>
          </p:cNvSpPr>
          <p:nvPr>
            <p:ph type="title" hasCustomPrompt="1"/>
          </p:nvPr>
        </p:nvSpPr>
        <p:spPr>
          <a:xfrm>
            <a:off x="334645" y="952400"/>
            <a:ext cx="4246207" cy="877002"/>
          </a:xfrm>
          <a:prstGeom prst="rect">
            <a:avLst/>
          </a:prstGeom>
        </p:spPr>
        <p:txBody>
          <a:bodyPr lIns="0" rIns="0" anchor="b" anchorCtr="0"/>
          <a:lstStyle>
            <a:lvl1pPr>
              <a:defRPr>
                <a:solidFill>
                  <a:schemeClr val="bg1"/>
                </a:solidFill>
              </a:defRPr>
            </a:lvl1pPr>
          </a:lstStyle>
          <a:p>
            <a:pPr lvl="0"/>
            <a:r>
              <a:rPr kumimoji="1" lang="ja-JP" altLang="en-US"/>
              <a:t>○○○○御中</a:t>
            </a:r>
          </a:p>
        </p:txBody>
      </p:sp>
      <p:sp>
        <p:nvSpPr>
          <p:cNvPr id="9" name="テキスト プレースホルダー 6">
            <a:extLst>
              <a:ext uri="{FF2B5EF4-FFF2-40B4-BE49-F238E27FC236}">
                <a16:creationId xmlns:a16="http://schemas.microsoft.com/office/drawing/2014/main" id="{F837CDFA-F63F-E633-A624-CDB5B06CAF47}"/>
              </a:ext>
            </a:extLst>
          </p:cNvPr>
          <p:cNvSpPr>
            <a:spLocks noGrp="1"/>
          </p:cNvSpPr>
          <p:nvPr>
            <p:ph type="body" sz="quarter" idx="12" hasCustomPrompt="1"/>
          </p:nvPr>
        </p:nvSpPr>
        <p:spPr>
          <a:xfrm>
            <a:off x="334645" y="2412747"/>
            <a:ext cx="4246207" cy="2658783"/>
          </a:xfrm>
          <a:prstGeom prst="rect">
            <a:avLst/>
          </a:prstGeom>
        </p:spPr>
        <p:txBody>
          <a:bodyPr lIns="0" tIns="46800" rIns="0" anchor="b"/>
          <a:lstStyle>
            <a:lvl1pPr>
              <a:lnSpc>
                <a:spcPct val="80000"/>
              </a:lnSpc>
              <a:defRPr sz="3859" b="1">
                <a:solidFill>
                  <a:schemeClr val="bg1"/>
                </a:solidFill>
              </a:defRPr>
            </a:lvl1pPr>
          </a:lstStyle>
          <a:p>
            <a:pPr lvl="0"/>
            <a:r>
              <a:rPr kumimoji="1" lang="ja-JP" altLang="en-US"/>
              <a:t>［タイトル］</a:t>
            </a:r>
          </a:p>
        </p:txBody>
      </p:sp>
      <p:sp>
        <p:nvSpPr>
          <p:cNvPr id="10" name="テキスト プレースホルダー 10">
            <a:extLst>
              <a:ext uri="{FF2B5EF4-FFF2-40B4-BE49-F238E27FC236}">
                <a16:creationId xmlns:a16="http://schemas.microsoft.com/office/drawing/2014/main" id="{C902823D-1000-9AD4-A5D1-BC7E7F7ABDBA}"/>
              </a:ext>
            </a:extLst>
          </p:cNvPr>
          <p:cNvSpPr>
            <a:spLocks noGrp="1"/>
          </p:cNvSpPr>
          <p:nvPr>
            <p:ph type="body" sz="quarter" idx="14" hasCustomPrompt="1"/>
          </p:nvPr>
        </p:nvSpPr>
        <p:spPr>
          <a:xfrm>
            <a:off x="334645" y="5722337"/>
            <a:ext cx="4246207" cy="1234152"/>
          </a:xfrm>
          <a:prstGeom prst="rect">
            <a:avLst/>
          </a:prstGeom>
        </p:spPr>
        <p:txBody>
          <a:bodyPr lIns="0" tIns="46800" rIns="0" anchor="b"/>
          <a:lstStyle>
            <a:lvl1pPr>
              <a:defRPr>
                <a:solidFill>
                  <a:schemeClr val="bg1"/>
                </a:solidFill>
              </a:defRPr>
            </a:lvl1pPr>
            <a:lvl5pPr marL="2138315" indent="0">
              <a:buNone/>
              <a:defRPr/>
            </a:lvl5pPr>
          </a:lstStyle>
          <a:p>
            <a:pPr lvl="0"/>
            <a:r>
              <a:rPr kumimoji="1" lang="en-US" altLang="ja-JP"/>
              <a:t>2023</a:t>
            </a:r>
            <a:r>
              <a:rPr kumimoji="1" lang="ja-JP" altLang="en-US"/>
              <a:t>年〇月〇日</a:t>
            </a:r>
            <a:endParaRPr kumimoji="1" lang="en-US" altLang="ja-JP"/>
          </a:p>
          <a:p>
            <a:pPr lvl="0"/>
            <a:r>
              <a:rPr kumimoji="1" lang="ja-JP" altLang="en-US"/>
              <a:t>株式会社</a:t>
            </a:r>
            <a:r>
              <a:rPr kumimoji="1" lang="en-US" altLang="ja-JP"/>
              <a:t>NTT</a:t>
            </a:r>
            <a:r>
              <a:rPr kumimoji="1" lang="ja-JP" altLang="en-US"/>
              <a:t>データ ○○○○○○</a:t>
            </a:r>
          </a:p>
          <a:p>
            <a:pPr lvl="0"/>
            <a:r>
              <a:rPr kumimoji="1" lang="ja-JP" altLang="en-US"/>
              <a:t>○○○○○○○○○○○○○○</a:t>
            </a:r>
          </a:p>
        </p:txBody>
      </p:sp>
    </p:spTree>
    <p:extLst>
      <p:ext uri="{BB962C8B-B14F-4D97-AF65-F5344CB8AC3E}">
        <p14:creationId xmlns:p14="http://schemas.microsoft.com/office/powerpoint/2010/main" val="5364138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写真">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279E55B6-184B-9445-3C84-3C51FFA63D1B}"/>
              </a:ext>
            </a:extLst>
          </p:cNvPr>
          <p:cNvPicPr>
            <a:picLocks noChangeAspect="1"/>
          </p:cNvPicPr>
          <p:nvPr userDrawn="1"/>
        </p:nvPicPr>
        <p:blipFill rotWithShape="1">
          <a:blip r:embed="rId2"/>
          <a:srcRect l="58083" r="8797"/>
          <a:stretch/>
        </p:blipFill>
        <p:spPr>
          <a:xfrm>
            <a:off x="0" y="-1"/>
            <a:ext cx="3541136" cy="7559674"/>
          </a:xfrm>
          <a:prstGeom prst="rect">
            <a:avLst/>
          </a:prstGeom>
        </p:spPr>
      </p:pic>
      <p:sp>
        <p:nvSpPr>
          <p:cNvPr id="2" name="タイトル 1">
            <a:extLst>
              <a:ext uri="{FF2B5EF4-FFF2-40B4-BE49-F238E27FC236}">
                <a16:creationId xmlns:a16="http://schemas.microsoft.com/office/drawing/2014/main" id="{D8C3003A-1C0D-B582-B3BE-CA14C4D8AE89}"/>
              </a:ext>
            </a:extLst>
          </p:cNvPr>
          <p:cNvSpPr>
            <a:spLocks noGrp="1"/>
          </p:cNvSpPr>
          <p:nvPr>
            <p:ph type="title" hasCustomPrompt="1"/>
          </p:nvPr>
        </p:nvSpPr>
        <p:spPr>
          <a:xfrm>
            <a:off x="3943132" y="757952"/>
            <a:ext cx="6415088" cy="1595269"/>
          </a:xfrm>
          <a:prstGeom prst="rect">
            <a:avLst/>
          </a:prstGeom>
        </p:spPr>
        <p:txBody>
          <a:bodyPr/>
          <a:lstStyle/>
          <a:p>
            <a:r>
              <a:rPr kumimoji="1" lang="en-US" altLang="ja-JP"/>
              <a:t>01</a:t>
            </a:r>
            <a:endParaRPr kumimoji="1" lang="ja-JP" altLang="en-US"/>
          </a:p>
        </p:txBody>
      </p:sp>
      <p:sp>
        <p:nvSpPr>
          <p:cNvPr id="5" name="テキスト プレースホルダー 8">
            <a:extLst>
              <a:ext uri="{FF2B5EF4-FFF2-40B4-BE49-F238E27FC236}">
                <a16:creationId xmlns:a16="http://schemas.microsoft.com/office/drawing/2014/main" id="{FFDB246B-7466-9829-C733-D7C8F366017A}"/>
              </a:ext>
            </a:extLst>
          </p:cNvPr>
          <p:cNvSpPr>
            <a:spLocks noGrp="1"/>
          </p:cNvSpPr>
          <p:nvPr>
            <p:ph type="body" sz="quarter" idx="16" hasCustomPrompt="1"/>
          </p:nvPr>
        </p:nvSpPr>
        <p:spPr>
          <a:xfrm>
            <a:off x="3943132" y="2519892"/>
            <a:ext cx="6415088" cy="4357230"/>
          </a:xfrm>
          <a:prstGeom prst="rect">
            <a:avLst/>
          </a:prstGeom>
        </p:spPr>
        <p:txBody>
          <a:bodyPr lIns="0" tIns="0" rIns="0" bIns="0"/>
          <a:lstStyle>
            <a:lvl1pPr>
              <a:defRPr sz="4210" b="1">
                <a:solidFill>
                  <a:schemeClr val="accent1"/>
                </a:solidFill>
              </a:defRPr>
            </a:lvl1pPr>
          </a:lstStyle>
          <a:p>
            <a:pPr lvl="0"/>
            <a:r>
              <a:rPr kumimoji="1" lang="ja-JP" altLang="en-US"/>
              <a:t>中扉タイトル</a:t>
            </a:r>
          </a:p>
        </p:txBody>
      </p:sp>
      <p:sp>
        <p:nvSpPr>
          <p:cNvPr id="9" name="テキスト ボックス 8">
            <a:extLst>
              <a:ext uri="{FF2B5EF4-FFF2-40B4-BE49-F238E27FC236}">
                <a16:creationId xmlns:a16="http://schemas.microsoft.com/office/drawing/2014/main" id="{4E856B16-CC7F-D18A-5F95-82F6F68027FD}"/>
              </a:ext>
            </a:extLst>
          </p:cNvPr>
          <p:cNvSpPr txBox="1"/>
          <p:nvPr userDrawn="1"/>
        </p:nvSpPr>
        <p:spPr>
          <a:xfrm>
            <a:off x="6819188" y="7234272"/>
            <a:ext cx="268348" cy="99208"/>
          </a:xfrm>
          <a:prstGeom prst="rect">
            <a:avLst/>
          </a:prstGeom>
          <a:noFill/>
          <a:ln>
            <a:noFill/>
          </a:ln>
        </p:spPr>
        <p:txBody>
          <a:bodyPr wrap="square" lIns="0" tIns="0" rIns="0" bIns="0" rtlCol="0" anchor="ctr" anchorCtr="0">
            <a:noAutofit/>
          </a:bodyPr>
          <a:lstStyle/>
          <a:p>
            <a:pPr algn="ctr"/>
            <a:fld id="{8DD8EB0B-AB08-A54E-B33C-ED72A04D9CE9}" type="slidenum">
              <a:rPr lang="ja-JP" altLang="en-US" sz="702" smtClean="0">
                <a:solidFill>
                  <a:srgbClr val="6B6B6B"/>
                </a:solidFill>
              </a:rPr>
              <a:pPr algn="ctr"/>
              <a:t>‹#›</a:t>
            </a:fld>
            <a:endParaRPr kumimoji="0" lang="en-US" altLang="ja-JP" sz="702">
              <a:solidFill>
                <a:srgbClr val="6B6B6B"/>
              </a:solidFill>
              <a:latin typeface="+mn-ea"/>
              <a:cs typeface="Meiryo UI" pitchFamily="50" charset="-128"/>
            </a:endParaRPr>
          </a:p>
        </p:txBody>
      </p:sp>
      <p:sp>
        <p:nvSpPr>
          <p:cNvPr id="7" name="正方形/長方形 6">
            <a:extLst>
              <a:ext uri="{FF2B5EF4-FFF2-40B4-BE49-F238E27FC236}">
                <a16:creationId xmlns:a16="http://schemas.microsoft.com/office/drawing/2014/main" id="{B78BC61F-DFF6-D0AA-091E-65340A8F721F}"/>
              </a:ext>
            </a:extLst>
          </p:cNvPr>
          <p:cNvSpPr/>
          <p:nvPr userDrawn="1"/>
        </p:nvSpPr>
        <p:spPr>
          <a:xfrm>
            <a:off x="-1053" y="5734242"/>
            <a:ext cx="3542189" cy="1825432"/>
          </a:xfrm>
          <a:prstGeom prst="rect">
            <a:avLst/>
          </a:prstGeom>
          <a:gradFill>
            <a:gsLst>
              <a:gs pos="0">
                <a:schemeClr val="accent1"/>
              </a:gs>
              <a:gs pos="80000">
                <a:schemeClr val="accent1">
                  <a:alpha val="0"/>
                </a:schemeClr>
              </a:gs>
            </a:gsLst>
            <a:lin ang="16200000" scaled="1"/>
          </a:gra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1570" tIns="31570" rIns="31570" bIns="31570" numCol="1" spcCol="0" rtlCol="0" fromWordArt="0" anchor="ctr" anchorCtr="0" forceAA="0" compatLnSpc="1">
            <a:prstTxWarp prst="textNoShape">
              <a:avLst/>
            </a:prstTxWarp>
            <a:noAutofit/>
          </a:bodyPr>
          <a:lstStyle/>
          <a:p>
            <a:pPr algn="ctr"/>
            <a:endParaRPr kumimoji="1" lang="ja-JP" altLang="en-US" sz="1228" err="1">
              <a:solidFill>
                <a:schemeClr val="tx1"/>
              </a:solidFill>
            </a:endParaRPr>
          </a:p>
        </p:txBody>
      </p:sp>
      <p:sp>
        <p:nvSpPr>
          <p:cNvPr id="10" name="テキスト ボックス 9">
            <a:extLst>
              <a:ext uri="{FF2B5EF4-FFF2-40B4-BE49-F238E27FC236}">
                <a16:creationId xmlns:a16="http://schemas.microsoft.com/office/drawing/2014/main" id="{D5163610-4754-0AB2-758B-6FFD6261400E}"/>
              </a:ext>
            </a:extLst>
          </p:cNvPr>
          <p:cNvSpPr txBox="1"/>
          <p:nvPr userDrawn="1"/>
        </p:nvSpPr>
        <p:spPr>
          <a:xfrm>
            <a:off x="3943132" y="7234272"/>
            <a:ext cx="2809758" cy="99208"/>
          </a:xfrm>
          <a:prstGeom prst="rect">
            <a:avLst/>
          </a:prstGeom>
          <a:noFill/>
        </p:spPr>
        <p:txBody>
          <a:bodyPr wrap="square" lIns="0" tIns="0" rIns="0" bIns="0" rtlCol="0" anchor="ctr" anchorCtr="0">
            <a:noAutofit/>
          </a:bodyPr>
          <a:lstStyle/>
          <a:p>
            <a:pPr marL="0" marR="0" lvl="0" indent="0" algn="l" defTabSz="252576" rtl="0" eaLnBrk="1" fontAlgn="auto" latinLnBrk="0" hangingPunct="1">
              <a:lnSpc>
                <a:spcPct val="100000"/>
              </a:lnSpc>
              <a:spcBef>
                <a:spcPts val="0"/>
              </a:spcBef>
              <a:spcAft>
                <a:spcPts val="0"/>
              </a:spcAft>
              <a:buClrTx/>
              <a:buSzTx/>
              <a:buFontTx/>
              <a:buNone/>
              <a:tabLst/>
              <a:defRPr/>
            </a:pPr>
            <a:r>
              <a:rPr lang="en-US" altLang="ja-JP" sz="877">
                <a:solidFill>
                  <a:srgbClr val="6B6B6B"/>
                </a:solidFill>
              </a:rPr>
              <a:t>© 2025 NTT DATA Corporation</a:t>
            </a:r>
          </a:p>
        </p:txBody>
      </p:sp>
      <p:sp>
        <p:nvSpPr>
          <p:cNvPr id="3" name="テキスト ボックス 2">
            <a:extLst>
              <a:ext uri="{FF2B5EF4-FFF2-40B4-BE49-F238E27FC236}">
                <a16:creationId xmlns:a16="http://schemas.microsoft.com/office/drawing/2014/main" id="{A743C299-B1D8-32E7-0665-7030EF319DF8}"/>
              </a:ext>
            </a:extLst>
          </p:cNvPr>
          <p:cNvSpPr txBox="1"/>
          <p:nvPr userDrawn="1"/>
        </p:nvSpPr>
        <p:spPr>
          <a:xfrm>
            <a:off x="2560239" y="7759575"/>
            <a:ext cx="5961008" cy="327889"/>
          </a:xfrm>
          <a:prstGeom prst="rect">
            <a:avLst/>
          </a:prstGeom>
          <a:noFill/>
        </p:spPr>
        <p:txBody>
          <a:bodyPr wrap="square" lIns="0" rIns="0" rtlCol="0">
            <a:noAutofit/>
          </a:bodyPr>
          <a:lstStyle/>
          <a:p>
            <a:pPr marL="0" marR="0" lvl="0" indent="0" algn="ctr" defTabSz="252576" rtl="0" eaLnBrk="1" fontAlgn="auto" latinLnBrk="0" hangingPunct="1">
              <a:lnSpc>
                <a:spcPct val="100000"/>
              </a:lnSpc>
              <a:spcBef>
                <a:spcPts val="0"/>
              </a:spcBef>
              <a:spcAft>
                <a:spcPts val="0"/>
              </a:spcAft>
              <a:buClrTx/>
              <a:buSzTx/>
              <a:buFontTx/>
              <a:buNone/>
              <a:tabLst/>
              <a:defRPr/>
            </a:pPr>
            <a:r>
              <a:rPr lang="ja-JP" altLang="en-US" sz="1579">
                <a:solidFill>
                  <a:srgbClr val="C00000"/>
                </a:solidFill>
                <a:latin typeface="+mn-ea"/>
              </a:rPr>
              <a:t>写真の差し替えはマスタより行ってください。</a:t>
            </a:r>
            <a:endParaRPr kumimoji="1" lang="ja-JP" altLang="en-US" sz="1579">
              <a:solidFill>
                <a:srgbClr val="C00000"/>
              </a:solidFill>
            </a:endParaRPr>
          </a:p>
          <a:p>
            <a:pPr algn="ctr" defTabSz="252576"/>
            <a:endParaRPr kumimoji="1" lang="ja-JP" altLang="en-US" sz="1579">
              <a:solidFill>
                <a:srgbClr val="C00000"/>
              </a:solidFill>
              <a:latin typeface="+mn-ea"/>
            </a:endParaRPr>
          </a:p>
        </p:txBody>
      </p:sp>
    </p:spTree>
    <p:extLst>
      <p:ext uri="{BB962C8B-B14F-4D97-AF65-F5344CB8AC3E}">
        <p14:creationId xmlns:p14="http://schemas.microsoft.com/office/powerpoint/2010/main" val="33886899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イノベーションカーブ">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E0E3DF-D30F-67F3-1120-4D08EF0597DA}"/>
              </a:ext>
            </a:extLst>
          </p:cNvPr>
          <p:cNvSpPr>
            <a:spLocks noGrp="1"/>
          </p:cNvSpPr>
          <p:nvPr>
            <p:ph type="title" hasCustomPrompt="1"/>
          </p:nvPr>
        </p:nvSpPr>
        <p:spPr>
          <a:xfrm>
            <a:off x="325172" y="757953"/>
            <a:ext cx="6415088" cy="1595269"/>
          </a:xfrm>
          <a:prstGeom prst="rect">
            <a:avLst/>
          </a:prstGeom>
        </p:spPr>
        <p:txBody>
          <a:bodyPr/>
          <a:lstStyle/>
          <a:p>
            <a:r>
              <a:rPr kumimoji="1" lang="en-US" altLang="ja-JP"/>
              <a:t>01</a:t>
            </a:r>
            <a:endParaRPr kumimoji="1" lang="ja-JP" altLang="en-US"/>
          </a:p>
        </p:txBody>
      </p:sp>
      <p:sp>
        <p:nvSpPr>
          <p:cNvPr id="3" name="テキスト プレースホルダー 8">
            <a:extLst>
              <a:ext uri="{FF2B5EF4-FFF2-40B4-BE49-F238E27FC236}">
                <a16:creationId xmlns:a16="http://schemas.microsoft.com/office/drawing/2014/main" id="{14339CF7-9CA0-A841-448E-67A663E55CF3}"/>
              </a:ext>
            </a:extLst>
          </p:cNvPr>
          <p:cNvSpPr>
            <a:spLocks noGrp="1"/>
          </p:cNvSpPr>
          <p:nvPr>
            <p:ph type="body" sz="quarter" idx="16" hasCustomPrompt="1"/>
          </p:nvPr>
        </p:nvSpPr>
        <p:spPr>
          <a:xfrm>
            <a:off x="325174" y="2519892"/>
            <a:ext cx="6415088" cy="4285800"/>
          </a:xfrm>
          <a:prstGeom prst="rect">
            <a:avLst/>
          </a:prstGeom>
        </p:spPr>
        <p:txBody>
          <a:bodyPr lIns="0" tIns="0" rIns="0" bIns="0"/>
          <a:lstStyle>
            <a:lvl1pPr>
              <a:defRPr sz="3508" b="1">
                <a:solidFill>
                  <a:schemeClr val="accent1"/>
                </a:solidFill>
              </a:defRPr>
            </a:lvl1pPr>
          </a:lstStyle>
          <a:p>
            <a:pPr lvl="0"/>
            <a:r>
              <a:rPr kumimoji="1" lang="ja-JP" altLang="en-US"/>
              <a:t>中扉タイトル</a:t>
            </a:r>
          </a:p>
        </p:txBody>
      </p:sp>
      <p:pic>
        <p:nvPicPr>
          <p:cNvPr id="4" name="Picture 6">
            <a:extLst>
              <a:ext uri="{FF2B5EF4-FFF2-40B4-BE49-F238E27FC236}">
                <a16:creationId xmlns:a16="http://schemas.microsoft.com/office/drawing/2014/main" id="{EB864475-214E-676F-1057-8A4E44927EF7}"/>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7077690" y="2680800"/>
            <a:ext cx="3280004" cy="4122908"/>
          </a:xfrm>
          <a:prstGeom prst="rect">
            <a:avLst/>
          </a:prstGeom>
        </p:spPr>
      </p:pic>
      <p:sp>
        <p:nvSpPr>
          <p:cNvPr id="5" name="テキスト ボックス 4">
            <a:extLst>
              <a:ext uri="{FF2B5EF4-FFF2-40B4-BE49-F238E27FC236}">
                <a16:creationId xmlns:a16="http://schemas.microsoft.com/office/drawing/2014/main" id="{442CEE08-CDC8-97A0-0539-B8FAF99A1769}"/>
              </a:ext>
            </a:extLst>
          </p:cNvPr>
          <p:cNvSpPr txBox="1"/>
          <p:nvPr userDrawn="1"/>
        </p:nvSpPr>
        <p:spPr>
          <a:xfrm>
            <a:off x="5212259" y="7234272"/>
            <a:ext cx="268348" cy="99208"/>
          </a:xfrm>
          <a:prstGeom prst="rect">
            <a:avLst/>
          </a:prstGeom>
          <a:noFill/>
          <a:ln>
            <a:noFill/>
          </a:ln>
        </p:spPr>
        <p:txBody>
          <a:bodyPr wrap="square" lIns="0" tIns="0" rIns="0" bIns="0" rtlCol="0" anchor="ctr" anchorCtr="0">
            <a:noAutofit/>
          </a:bodyPr>
          <a:lstStyle/>
          <a:p>
            <a:pPr algn="ctr"/>
            <a:fld id="{8DD8EB0B-AB08-A54E-B33C-ED72A04D9CE9}" type="slidenum">
              <a:rPr lang="ja-JP" altLang="en-US" sz="702" smtClean="0">
                <a:solidFill>
                  <a:srgbClr val="6B6B6B"/>
                </a:solidFill>
              </a:rPr>
              <a:pPr algn="ctr"/>
              <a:t>‹#›</a:t>
            </a:fld>
            <a:endParaRPr kumimoji="0" lang="en-US" altLang="ja-JP" sz="702">
              <a:solidFill>
                <a:srgbClr val="6B6B6B"/>
              </a:solidFill>
              <a:latin typeface="+mn-ea"/>
              <a:cs typeface="Meiryo UI" pitchFamily="50" charset="-128"/>
            </a:endParaRPr>
          </a:p>
        </p:txBody>
      </p:sp>
    </p:spTree>
    <p:extLst>
      <p:ext uri="{BB962C8B-B14F-4D97-AF65-F5344CB8AC3E}">
        <p14:creationId xmlns:p14="http://schemas.microsoft.com/office/powerpoint/2010/main" val="21111314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写真入イノベーションカーブ">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01CCA0-7E92-7FFB-2532-8D8D86CBBF3B}"/>
              </a:ext>
            </a:extLst>
          </p:cNvPr>
          <p:cNvSpPr>
            <a:spLocks noGrp="1"/>
          </p:cNvSpPr>
          <p:nvPr>
            <p:ph type="title" hasCustomPrompt="1"/>
          </p:nvPr>
        </p:nvSpPr>
        <p:spPr>
          <a:xfrm>
            <a:off x="3943132" y="757952"/>
            <a:ext cx="6415088" cy="1595269"/>
          </a:xfrm>
          <a:prstGeom prst="rect">
            <a:avLst/>
          </a:prstGeom>
        </p:spPr>
        <p:txBody>
          <a:bodyPr/>
          <a:lstStyle/>
          <a:p>
            <a:r>
              <a:rPr kumimoji="1" lang="en-US" altLang="ja-JP"/>
              <a:t>01</a:t>
            </a:r>
            <a:endParaRPr kumimoji="1" lang="ja-JP" altLang="en-US"/>
          </a:p>
        </p:txBody>
      </p:sp>
      <p:pic>
        <p:nvPicPr>
          <p:cNvPr id="3" name="Picture 6">
            <a:extLst>
              <a:ext uri="{FF2B5EF4-FFF2-40B4-BE49-F238E27FC236}">
                <a16:creationId xmlns:a16="http://schemas.microsoft.com/office/drawing/2014/main" id="{38FD529D-5FF6-E828-CE3E-B79F0DF687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6024" y="2697431"/>
            <a:ext cx="3261213" cy="4099288"/>
          </a:xfrm>
          <a:prstGeom prst="rect">
            <a:avLst/>
          </a:prstGeom>
        </p:spPr>
      </p:pic>
      <p:sp>
        <p:nvSpPr>
          <p:cNvPr id="5" name="テキスト プレースホルダー 8">
            <a:extLst>
              <a:ext uri="{FF2B5EF4-FFF2-40B4-BE49-F238E27FC236}">
                <a16:creationId xmlns:a16="http://schemas.microsoft.com/office/drawing/2014/main" id="{E10C1EF1-42DC-CE53-8902-8E322B4352D3}"/>
              </a:ext>
            </a:extLst>
          </p:cNvPr>
          <p:cNvSpPr>
            <a:spLocks noGrp="1"/>
          </p:cNvSpPr>
          <p:nvPr>
            <p:ph type="body" sz="quarter" idx="16" hasCustomPrompt="1"/>
          </p:nvPr>
        </p:nvSpPr>
        <p:spPr>
          <a:xfrm>
            <a:off x="3943132" y="2682594"/>
            <a:ext cx="6415088" cy="4123098"/>
          </a:xfrm>
          <a:prstGeom prst="rect">
            <a:avLst/>
          </a:prstGeom>
        </p:spPr>
        <p:txBody>
          <a:bodyPr lIns="0" tIns="0" rIns="0" bIns="0"/>
          <a:lstStyle>
            <a:lvl1pPr>
              <a:defRPr sz="3508" b="1">
                <a:solidFill>
                  <a:schemeClr val="accent1"/>
                </a:solidFill>
              </a:defRPr>
            </a:lvl1pPr>
          </a:lstStyle>
          <a:p>
            <a:pPr lvl="0"/>
            <a:r>
              <a:rPr kumimoji="1" lang="ja-JP" altLang="en-US"/>
              <a:t>中扉タイトル</a:t>
            </a:r>
          </a:p>
        </p:txBody>
      </p:sp>
      <p:sp>
        <p:nvSpPr>
          <p:cNvPr id="6" name="テキスト ボックス 5">
            <a:extLst>
              <a:ext uri="{FF2B5EF4-FFF2-40B4-BE49-F238E27FC236}">
                <a16:creationId xmlns:a16="http://schemas.microsoft.com/office/drawing/2014/main" id="{53785BB8-9BEF-6511-73A0-EFF55EDD2267}"/>
              </a:ext>
            </a:extLst>
          </p:cNvPr>
          <p:cNvSpPr txBox="1"/>
          <p:nvPr userDrawn="1"/>
        </p:nvSpPr>
        <p:spPr>
          <a:xfrm>
            <a:off x="5212259" y="7234272"/>
            <a:ext cx="268348" cy="99208"/>
          </a:xfrm>
          <a:prstGeom prst="rect">
            <a:avLst/>
          </a:prstGeom>
          <a:noFill/>
          <a:ln>
            <a:noFill/>
          </a:ln>
        </p:spPr>
        <p:txBody>
          <a:bodyPr wrap="square" lIns="0" tIns="0" rIns="0" bIns="0" rtlCol="0" anchor="ctr" anchorCtr="0">
            <a:noAutofit/>
          </a:bodyPr>
          <a:lstStyle/>
          <a:p>
            <a:pPr algn="ctr"/>
            <a:fld id="{8DD8EB0B-AB08-A54E-B33C-ED72A04D9CE9}" type="slidenum">
              <a:rPr lang="ja-JP" altLang="en-US" sz="702" smtClean="0">
                <a:solidFill>
                  <a:srgbClr val="6B6B6B"/>
                </a:solidFill>
              </a:rPr>
              <a:pPr algn="ctr"/>
              <a:t>‹#›</a:t>
            </a:fld>
            <a:endParaRPr kumimoji="0" lang="en-US" altLang="ja-JP" sz="702">
              <a:solidFill>
                <a:srgbClr val="6B6B6B"/>
              </a:solidFill>
              <a:latin typeface="+mn-ea"/>
              <a:cs typeface="Meiryo UI" pitchFamily="50" charset="-128"/>
            </a:endParaRPr>
          </a:p>
        </p:txBody>
      </p:sp>
      <p:pic>
        <p:nvPicPr>
          <p:cNvPr id="7" name="図プレースホルダー 15">
            <a:extLst>
              <a:ext uri="{FF2B5EF4-FFF2-40B4-BE49-F238E27FC236}">
                <a16:creationId xmlns:a16="http://schemas.microsoft.com/office/drawing/2014/main" id="{9036BE88-8108-1ABA-2302-1CD1A002F434}"/>
              </a:ext>
            </a:extLst>
          </p:cNvPr>
          <p:cNvPicPr>
            <a:picLocks noChangeAspect="1"/>
          </p:cNvPicPr>
          <p:nvPr userDrawn="1"/>
        </p:nvPicPr>
        <p:blipFill rotWithShape="1">
          <a:blip r:embed="rId3"/>
          <a:srcRect l="40504" r="3246"/>
          <a:stretch/>
        </p:blipFill>
        <p:spPr>
          <a:xfrm>
            <a:off x="325766" y="2697431"/>
            <a:ext cx="3261213" cy="4099288"/>
          </a:xfrm>
          <a:custGeom>
            <a:avLst/>
            <a:gdLst>
              <a:gd name="connsiteX0" fmla="*/ 1704548 w 5267271"/>
              <a:gd name="connsiteY0" fmla="*/ 0 h 5272719"/>
              <a:gd name="connsiteX1" fmla="*/ 3527745 w 5267271"/>
              <a:gd name="connsiteY1" fmla="*/ 1774521 h 5272719"/>
              <a:gd name="connsiteX2" fmla="*/ 5267271 w 5267271"/>
              <a:gd name="connsiteY2" fmla="*/ 5269498 h 5272719"/>
              <a:gd name="connsiteX3" fmla="*/ 3509088 w 5267271"/>
              <a:gd name="connsiteY3" fmla="*/ 5269044 h 5272719"/>
              <a:gd name="connsiteX4" fmla="*/ 1794302 w 5267271"/>
              <a:gd name="connsiteY4" fmla="*/ 1858626 h 5272719"/>
              <a:gd name="connsiteX5" fmla="*/ 1794667 w 5267271"/>
              <a:gd name="connsiteY5" fmla="*/ 5270472 h 5272719"/>
              <a:gd name="connsiteX6" fmla="*/ 0 w 5267271"/>
              <a:gd name="connsiteY6" fmla="*/ 5272719 h 5272719"/>
              <a:gd name="connsiteX7" fmla="*/ 3384 w 5267271"/>
              <a:gd name="connsiteY7" fmla="*/ 1714773 h 5272719"/>
              <a:gd name="connsiteX8" fmla="*/ 569360 w 5267271"/>
              <a:gd name="connsiteY8" fmla="*/ 333790 h 5272719"/>
              <a:gd name="connsiteX9" fmla="*/ 1704548 w 5267271"/>
              <a:gd name="connsiteY9" fmla="*/ 0 h 5272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67271" h="5272719">
                <a:moveTo>
                  <a:pt x="1704548" y="0"/>
                </a:moveTo>
                <a:cubicBezTo>
                  <a:pt x="2442328" y="19929"/>
                  <a:pt x="2925708" y="438914"/>
                  <a:pt x="3527745" y="1774521"/>
                </a:cubicBezTo>
                <a:lnTo>
                  <a:pt x="5267271" y="5269498"/>
                </a:lnTo>
                <a:lnTo>
                  <a:pt x="3509088" y="5269044"/>
                </a:lnTo>
                <a:cubicBezTo>
                  <a:pt x="2932089" y="4085847"/>
                  <a:pt x="2376159" y="3052885"/>
                  <a:pt x="1794302" y="1858626"/>
                </a:cubicBezTo>
                <a:cubicBezTo>
                  <a:pt x="1800510" y="2806405"/>
                  <a:pt x="1797959" y="3550976"/>
                  <a:pt x="1794667" y="5270472"/>
                </a:cubicBezTo>
                <a:lnTo>
                  <a:pt x="0" y="5272719"/>
                </a:lnTo>
                <a:cubicBezTo>
                  <a:pt x="6041" y="3933998"/>
                  <a:pt x="-2660" y="3106972"/>
                  <a:pt x="3384" y="1714773"/>
                </a:cubicBezTo>
                <a:cubicBezTo>
                  <a:pt x="20552" y="931022"/>
                  <a:pt x="285832" y="562108"/>
                  <a:pt x="569360" y="333790"/>
                </a:cubicBezTo>
                <a:cubicBezTo>
                  <a:pt x="852888" y="105472"/>
                  <a:pt x="1272212" y="9538"/>
                  <a:pt x="1704548" y="0"/>
                </a:cubicBezTo>
                <a:close/>
              </a:path>
            </a:pathLst>
          </a:custGeom>
        </p:spPr>
      </p:pic>
      <p:sp>
        <p:nvSpPr>
          <p:cNvPr id="4" name="テキスト ボックス 3">
            <a:extLst>
              <a:ext uri="{FF2B5EF4-FFF2-40B4-BE49-F238E27FC236}">
                <a16:creationId xmlns:a16="http://schemas.microsoft.com/office/drawing/2014/main" id="{5AFADF36-0739-4336-5F19-36F99723999B}"/>
              </a:ext>
            </a:extLst>
          </p:cNvPr>
          <p:cNvSpPr txBox="1"/>
          <p:nvPr userDrawn="1"/>
        </p:nvSpPr>
        <p:spPr>
          <a:xfrm>
            <a:off x="2560239" y="7759575"/>
            <a:ext cx="5961008" cy="327889"/>
          </a:xfrm>
          <a:prstGeom prst="rect">
            <a:avLst/>
          </a:prstGeom>
          <a:noFill/>
        </p:spPr>
        <p:txBody>
          <a:bodyPr wrap="square" lIns="0" rIns="0" rtlCol="0">
            <a:noAutofit/>
          </a:bodyPr>
          <a:lstStyle/>
          <a:p>
            <a:pPr marL="0" marR="0" lvl="0" indent="0" algn="ctr" defTabSz="252576" rtl="0" eaLnBrk="1" fontAlgn="auto" latinLnBrk="0" hangingPunct="1">
              <a:lnSpc>
                <a:spcPct val="100000"/>
              </a:lnSpc>
              <a:spcBef>
                <a:spcPts val="0"/>
              </a:spcBef>
              <a:spcAft>
                <a:spcPts val="0"/>
              </a:spcAft>
              <a:buClrTx/>
              <a:buSzTx/>
              <a:buFontTx/>
              <a:buNone/>
              <a:tabLst/>
              <a:defRPr/>
            </a:pPr>
            <a:r>
              <a:rPr lang="ja-JP" altLang="en-US" sz="1579">
                <a:solidFill>
                  <a:srgbClr val="C00000"/>
                </a:solidFill>
                <a:latin typeface="+mn-ea"/>
              </a:rPr>
              <a:t>写真の差し替えはマスタより行ってください。</a:t>
            </a:r>
            <a:endParaRPr kumimoji="1" lang="ja-JP" altLang="en-US" sz="1579">
              <a:solidFill>
                <a:srgbClr val="C00000"/>
              </a:solidFill>
            </a:endParaRPr>
          </a:p>
          <a:p>
            <a:pPr algn="ctr" defTabSz="252576"/>
            <a:endParaRPr kumimoji="1" lang="ja-JP" altLang="en-US" sz="1579">
              <a:solidFill>
                <a:srgbClr val="C00000"/>
              </a:solidFill>
              <a:latin typeface="+mn-ea"/>
            </a:endParaRPr>
          </a:p>
        </p:txBody>
      </p:sp>
    </p:spTree>
    <p:extLst>
      <p:ext uri="{BB962C8B-B14F-4D97-AF65-F5344CB8AC3E}">
        <p14:creationId xmlns:p14="http://schemas.microsoft.com/office/powerpoint/2010/main" val="728623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中扉">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A41B1502-2511-437B-8D13-C5707D9425E0}"/>
              </a:ext>
            </a:extLst>
          </p:cNvPr>
          <p:cNvSpPr/>
          <p:nvPr userDrawn="1"/>
        </p:nvSpPr>
        <p:spPr>
          <a:xfrm>
            <a:off x="395906" y="395837"/>
            <a:ext cx="9900000" cy="6768000"/>
          </a:xfrm>
          <a:prstGeom prst="roundRect">
            <a:avLst>
              <a:gd name="adj" fmla="val 1501"/>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600">
              <a:solidFill>
                <a:schemeClr val="tx1"/>
              </a:solidFill>
            </a:endParaRPr>
          </a:p>
        </p:txBody>
      </p:sp>
      <p:grpSp>
        <p:nvGrpSpPr>
          <p:cNvPr id="4" name="グループ化 3">
            <a:extLst>
              <a:ext uri="{FF2B5EF4-FFF2-40B4-BE49-F238E27FC236}">
                <a16:creationId xmlns:a16="http://schemas.microsoft.com/office/drawing/2014/main" id="{6022BE2B-C94E-4EA1-8D5F-B6FF40A5C82B}"/>
              </a:ext>
            </a:extLst>
          </p:cNvPr>
          <p:cNvGrpSpPr/>
          <p:nvPr userDrawn="1"/>
        </p:nvGrpSpPr>
        <p:grpSpPr>
          <a:xfrm>
            <a:off x="1034510" y="2915837"/>
            <a:ext cx="8622792" cy="1728000"/>
            <a:chOff x="1034510" y="2991837"/>
            <a:chExt cx="8622792" cy="1728000"/>
          </a:xfrm>
        </p:grpSpPr>
        <p:cxnSp>
          <p:nvCxnSpPr>
            <p:cNvPr id="5" name="直線コネクタ 4">
              <a:extLst>
                <a:ext uri="{FF2B5EF4-FFF2-40B4-BE49-F238E27FC236}">
                  <a16:creationId xmlns:a16="http://schemas.microsoft.com/office/drawing/2014/main" id="{4FC838C0-7A1B-42C5-8BB1-69879692B23E}"/>
                </a:ext>
              </a:extLst>
            </p:cNvPr>
            <p:cNvCxnSpPr/>
            <p:nvPr userDrawn="1"/>
          </p:nvCxnSpPr>
          <p:spPr>
            <a:xfrm>
              <a:off x="1034510" y="2991837"/>
              <a:ext cx="862279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97EB7B27-A3AA-4865-967F-947004C8CF38}"/>
                </a:ext>
              </a:extLst>
            </p:cNvPr>
            <p:cNvCxnSpPr/>
            <p:nvPr userDrawn="1"/>
          </p:nvCxnSpPr>
          <p:spPr>
            <a:xfrm>
              <a:off x="1034510" y="4719837"/>
              <a:ext cx="862279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7" name="タイトル 29">
            <a:extLst>
              <a:ext uri="{FF2B5EF4-FFF2-40B4-BE49-F238E27FC236}">
                <a16:creationId xmlns:a16="http://schemas.microsoft.com/office/drawing/2014/main" id="{99661971-5207-448A-8A45-D3935E63EBC5}"/>
              </a:ext>
            </a:extLst>
          </p:cNvPr>
          <p:cNvSpPr>
            <a:spLocks noGrp="1"/>
          </p:cNvSpPr>
          <p:nvPr>
            <p:ph type="title" hasCustomPrompt="1"/>
          </p:nvPr>
        </p:nvSpPr>
        <p:spPr>
          <a:xfrm>
            <a:off x="1034510" y="2915837"/>
            <a:ext cx="8640000" cy="1728000"/>
          </a:xfrm>
          <a:prstGeom prst="rect">
            <a:avLst/>
          </a:prstGeom>
        </p:spPr>
        <p:txBody>
          <a:bodyPr lIns="0" tIns="72000" rIns="0" bIns="0" anchor="ctr" anchorCtr="0">
            <a:normAutofit/>
          </a:bodyPr>
          <a:lstStyle>
            <a:lvl1pPr>
              <a:defRPr lang="ja-JP" altLang="en-US" sz="3600" b="1" dirty="0">
                <a:solidFill>
                  <a:schemeClr val="bg2"/>
                </a:solidFill>
                <a:latin typeface="Meiryo UI" panose="020B0604030504040204" pitchFamily="50" charset="-128"/>
                <a:ea typeface="Meiryo UI" panose="020B0604030504040204" pitchFamily="50" charset="-128"/>
                <a:cs typeface="+mn-cs"/>
              </a:defRPr>
            </a:lvl1pPr>
          </a:lstStyle>
          <a:p>
            <a:pPr marL="0" lvl="0" indent="0" algn="ctr">
              <a:spcBef>
                <a:spcPts val="1102"/>
              </a:spcBef>
              <a:buFontTx/>
            </a:pPr>
            <a:r>
              <a:rPr kumimoji="1" lang="ja-JP" altLang="en-US"/>
              <a:t>中扉タイトル</a:t>
            </a:r>
          </a:p>
        </p:txBody>
      </p:sp>
      <p:sp>
        <p:nvSpPr>
          <p:cNvPr id="8" name="テキスト ボックス 7">
            <a:extLst>
              <a:ext uri="{FF2B5EF4-FFF2-40B4-BE49-F238E27FC236}">
                <a16:creationId xmlns:a16="http://schemas.microsoft.com/office/drawing/2014/main" id="{F65B5CD1-16BF-4814-9E5A-19B044B6FB5E}"/>
              </a:ext>
            </a:extLst>
          </p:cNvPr>
          <p:cNvSpPr txBox="1"/>
          <p:nvPr userDrawn="1"/>
        </p:nvSpPr>
        <p:spPr>
          <a:xfrm>
            <a:off x="10187813" y="7055675"/>
            <a:ext cx="360000" cy="360000"/>
          </a:xfrm>
          <a:prstGeom prst="rect">
            <a:avLst/>
          </a:prstGeom>
          <a:noFill/>
        </p:spPr>
        <p:txBody>
          <a:bodyPr wrap="none" lIns="0" tIns="0" rIns="0" bIns="0" rtlCol="0" anchor="b" anchorCtr="0">
            <a:noAutofit/>
          </a:bodyPr>
          <a:lstStyle/>
          <a:p>
            <a:pPr algn="ctr"/>
            <a:fld id="{9C1B02FA-3B43-4965-97B5-C29D405C4738}" type="slidenum">
              <a:rPr kumimoji="1" lang="ja-JP" altLang="en-US" sz="2400"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600" b="0">
              <a:latin typeface="Arial" panose="020B0604020202020204" pitchFamily="34" charset="0"/>
              <a:ea typeface="メイリオ" panose="020B0604030504040204" pitchFamily="50" charset="-128"/>
              <a:cs typeface="Arial" panose="020B0604020202020204" pitchFamily="34" charset="0"/>
            </a:endParaRPr>
          </a:p>
        </p:txBody>
      </p:sp>
    </p:spTree>
    <p:extLst>
      <p:ext uri="{BB962C8B-B14F-4D97-AF65-F5344CB8AC3E}">
        <p14:creationId xmlns:p14="http://schemas.microsoft.com/office/powerpoint/2010/main" val="3476058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写真">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279E55B6-184B-9445-3C84-3C51FFA63D1B}"/>
              </a:ext>
            </a:extLst>
          </p:cNvPr>
          <p:cNvPicPr>
            <a:picLocks noChangeAspect="1"/>
          </p:cNvPicPr>
          <p:nvPr userDrawn="1"/>
        </p:nvPicPr>
        <p:blipFill rotWithShape="1">
          <a:blip r:embed="rId2"/>
          <a:srcRect l="58083" r="8797"/>
          <a:stretch/>
        </p:blipFill>
        <p:spPr>
          <a:xfrm>
            <a:off x="0" y="-1"/>
            <a:ext cx="3541136" cy="7559674"/>
          </a:xfrm>
          <a:prstGeom prst="rect">
            <a:avLst/>
          </a:prstGeom>
        </p:spPr>
      </p:pic>
      <p:sp>
        <p:nvSpPr>
          <p:cNvPr id="2" name="タイトル 1">
            <a:extLst>
              <a:ext uri="{FF2B5EF4-FFF2-40B4-BE49-F238E27FC236}">
                <a16:creationId xmlns:a16="http://schemas.microsoft.com/office/drawing/2014/main" id="{D8C3003A-1C0D-B582-B3BE-CA14C4D8AE89}"/>
              </a:ext>
            </a:extLst>
          </p:cNvPr>
          <p:cNvSpPr>
            <a:spLocks noGrp="1"/>
          </p:cNvSpPr>
          <p:nvPr>
            <p:ph type="title" hasCustomPrompt="1"/>
          </p:nvPr>
        </p:nvSpPr>
        <p:spPr>
          <a:xfrm>
            <a:off x="3943132" y="757952"/>
            <a:ext cx="6415088" cy="1595269"/>
          </a:xfrm>
          <a:prstGeom prst="rect">
            <a:avLst/>
          </a:prstGeom>
        </p:spPr>
        <p:txBody>
          <a:bodyPr/>
          <a:lstStyle/>
          <a:p>
            <a:r>
              <a:rPr kumimoji="1" lang="en-US" altLang="ja-JP"/>
              <a:t>01</a:t>
            </a:r>
            <a:endParaRPr kumimoji="1" lang="ja-JP" altLang="en-US"/>
          </a:p>
        </p:txBody>
      </p:sp>
      <p:sp>
        <p:nvSpPr>
          <p:cNvPr id="5" name="テキスト プレースホルダー 8">
            <a:extLst>
              <a:ext uri="{FF2B5EF4-FFF2-40B4-BE49-F238E27FC236}">
                <a16:creationId xmlns:a16="http://schemas.microsoft.com/office/drawing/2014/main" id="{FFDB246B-7466-9829-C733-D7C8F366017A}"/>
              </a:ext>
            </a:extLst>
          </p:cNvPr>
          <p:cNvSpPr>
            <a:spLocks noGrp="1"/>
          </p:cNvSpPr>
          <p:nvPr>
            <p:ph type="body" sz="quarter" idx="16" hasCustomPrompt="1"/>
          </p:nvPr>
        </p:nvSpPr>
        <p:spPr>
          <a:xfrm>
            <a:off x="3943132" y="2519892"/>
            <a:ext cx="6415088" cy="4357230"/>
          </a:xfrm>
          <a:prstGeom prst="rect">
            <a:avLst/>
          </a:prstGeom>
        </p:spPr>
        <p:txBody>
          <a:bodyPr lIns="0" tIns="0" rIns="0" bIns="0"/>
          <a:lstStyle>
            <a:lvl1pPr>
              <a:defRPr sz="4210" b="1">
                <a:solidFill>
                  <a:schemeClr val="accent1"/>
                </a:solidFill>
              </a:defRPr>
            </a:lvl1pPr>
          </a:lstStyle>
          <a:p>
            <a:pPr lvl="0"/>
            <a:r>
              <a:rPr kumimoji="1" lang="ja-JP" altLang="en-US"/>
              <a:t>中扉タイトル</a:t>
            </a:r>
          </a:p>
        </p:txBody>
      </p:sp>
      <p:sp>
        <p:nvSpPr>
          <p:cNvPr id="9" name="テキスト ボックス 8">
            <a:extLst>
              <a:ext uri="{FF2B5EF4-FFF2-40B4-BE49-F238E27FC236}">
                <a16:creationId xmlns:a16="http://schemas.microsoft.com/office/drawing/2014/main" id="{4E856B16-CC7F-D18A-5F95-82F6F68027FD}"/>
              </a:ext>
            </a:extLst>
          </p:cNvPr>
          <p:cNvSpPr txBox="1"/>
          <p:nvPr userDrawn="1"/>
        </p:nvSpPr>
        <p:spPr>
          <a:xfrm>
            <a:off x="6819188" y="7234272"/>
            <a:ext cx="268348" cy="99208"/>
          </a:xfrm>
          <a:prstGeom prst="rect">
            <a:avLst/>
          </a:prstGeom>
          <a:noFill/>
          <a:ln>
            <a:noFill/>
          </a:ln>
        </p:spPr>
        <p:txBody>
          <a:bodyPr wrap="square" lIns="0" tIns="0" rIns="0" bIns="0" rtlCol="0" anchor="ctr" anchorCtr="0">
            <a:noAutofit/>
          </a:bodyPr>
          <a:lstStyle/>
          <a:p>
            <a:pPr algn="ctr"/>
            <a:fld id="{8DD8EB0B-AB08-A54E-B33C-ED72A04D9CE9}" type="slidenum">
              <a:rPr lang="ja-JP" altLang="en-US" sz="702" smtClean="0">
                <a:solidFill>
                  <a:srgbClr val="6B6B6B"/>
                </a:solidFill>
              </a:rPr>
              <a:pPr algn="ctr"/>
              <a:t>‹#›</a:t>
            </a:fld>
            <a:endParaRPr kumimoji="0" lang="en-US" altLang="ja-JP" sz="702">
              <a:solidFill>
                <a:srgbClr val="6B6B6B"/>
              </a:solidFill>
              <a:latin typeface="+mn-ea"/>
              <a:cs typeface="Meiryo UI" pitchFamily="50" charset="-128"/>
            </a:endParaRPr>
          </a:p>
        </p:txBody>
      </p:sp>
      <p:sp>
        <p:nvSpPr>
          <p:cNvPr id="7" name="正方形/長方形 6">
            <a:extLst>
              <a:ext uri="{FF2B5EF4-FFF2-40B4-BE49-F238E27FC236}">
                <a16:creationId xmlns:a16="http://schemas.microsoft.com/office/drawing/2014/main" id="{B78BC61F-DFF6-D0AA-091E-65340A8F721F}"/>
              </a:ext>
            </a:extLst>
          </p:cNvPr>
          <p:cNvSpPr/>
          <p:nvPr userDrawn="1"/>
        </p:nvSpPr>
        <p:spPr>
          <a:xfrm>
            <a:off x="-1053" y="5734242"/>
            <a:ext cx="3542189" cy="1825432"/>
          </a:xfrm>
          <a:prstGeom prst="rect">
            <a:avLst/>
          </a:prstGeom>
          <a:gradFill>
            <a:gsLst>
              <a:gs pos="0">
                <a:schemeClr val="accent1"/>
              </a:gs>
              <a:gs pos="80000">
                <a:schemeClr val="accent1">
                  <a:alpha val="0"/>
                </a:schemeClr>
              </a:gs>
            </a:gsLst>
            <a:lin ang="16200000" scaled="1"/>
          </a:gra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1570" tIns="31570" rIns="31570" bIns="31570" numCol="1" spcCol="0" rtlCol="0" fromWordArt="0" anchor="ctr" anchorCtr="0" forceAA="0" compatLnSpc="1">
            <a:prstTxWarp prst="textNoShape">
              <a:avLst/>
            </a:prstTxWarp>
            <a:noAutofit/>
          </a:bodyPr>
          <a:lstStyle/>
          <a:p>
            <a:pPr algn="ctr"/>
            <a:endParaRPr kumimoji="1" lang="ja-JP" altLang="en-US" sz="1228" err="1">
              <a:solidFill>
                <a:schemeClr val="tx1"/>
              </a:solidFill>
            </a:endParaRPr>
          </a:p>
        </p:txBody>
      </p:sp>
      <p:sp>
        <p:nvSpPr>
          <p:cNvPr id="10" name="テキスト ボックス 9">
            <a:extLst>
              <a:ext uri="{FF2B5EF4-FFF2-40B4-BE49-F238E27FC236}">
                <a16:creationId xmlns:a16="http://schemas.microsoft.com/office/drawing/2014/main" id="{D5163610-4754-0AB2-758B-6FFD6261400E}"/>
              </a:ext>
            </a:extLst>
          </p:cNvPr>
          <p:cNvSpPr txBox="1"/>
          <p:nvPr userDrawn="1"/>
        </p:nvSpPr>
        <p:spPr>
          <a:xfrm>
            <a:off x="3943132" y="7234272"/>
            <a:ext cx="2809758" cy="99208"/>
          </a:xfrm>
          <a:prstGeom prst="rect">
            <a:avLst/>
          </a:prstGeom>
          <a:noFill/>
        </p:spPr>
        <p:txBody>
          <a:bodyPr wrap="square" lIns="0" tIns="0" rIns="0" bIns="0" rtlCol="0" anchor="ctr" anchorCtr="0">
            <a:noAutofit/>
          </a:bodyPr>
          <a:lstStyle/>
          <a:p>
            <a:pPr marL="0" marR="0" lvl="0" indent="0" algn="l" defTabSz="252576" rtl="0" eaLnBrk="1" fontAlgn="auto" latinLnBrk="0" hangingPunct="1">
              <a:lnSpc>
                <a:spcPct val="100000"/>
              </a:lnSpc>
              <a:spcBef>
                <a:spcPts val="0"/>
              </a:spcBef>
              <a:spcAft>
                <a:spcPts val="0"/>
              </a:spcAft>
              <a:buClrTx/>
              <a:buSzTx/>
              <a:buFontTx/>
              <a:buNone/>
              <a:tabLst/>
              <a:defRPr/>
            </a:pPr>
            <a:r>
              <a:rPr lang="en-US" altLang="ja-JP" sz="877">
                <a:solidFill>
                  <a:srgbClr val="6B6B6B"/>
                </a:solidFill>
              </a:rPr>
              <a:t>© 2025 NTT DATA Corporation</a:t>
            </a:r>
          </a:p>
        </p:txBody>
      </p:sp>
      <p:sp>
        <p:nvSpPr>
          <p:cNvPr id="3" name="テキスト ボックス 2">
            <a:extLst>
              <a:ext uri="{FF2B5EF4-FFF2-40B4-BE49-F238E27FC236}">
                <a16:creationId xmlns:a16="http://schemas.microsoft.com/office/drawing/2014/main" id="{A743C299-B1D8-32E7-0665-7030EF319DF8}"/>
              </a:ext>
            </a:extLst>
          </p:cNvPr>
          <p:cNvSpPr txBox="1"/>
          <p:nvPr userDrawn="1"/>
        </p:nvSpPr>
        <p:spPr>
          <a:xfrm>
            <a:off x="2560239" y="7759575"/>
            <a:ext cx="5961008" cy="327889"/>
          </a:xfrm>
          <a:prstGeom prst="rect">
            <a:avLst/>
          </a:prstGeom>
          <a:noFill/>
        </p:spPr>
        <p:txBody>
          <a:bodyPr wrap="square" lIns="0" rIns="0" rtlCol="0">
            <a:noAutofit/>
          </a:bodyPr>
          <a:lstStyle/>
          <a:p>
            <a:pPr marL="0" marR="0" lvl="0" indent="0" algn="ctr" defTabSz="252576" rtl="0" eaLnBrk="1" fontAlgn="auto" latinLnBrk="0" hangingPunct="1">
              <a:lnSpc>
                <a:spcPct val="100000"/>
              </a:lnSpc>
              <a:spcBef>
                <a:spcPts val="0"/>
              </a:spcBef>
              <a:spcAft>
                <a:spcPts val="0"/>
              </a:spcAft>
              <a:buClrTx/>
              <a:buSzTx/>
              <a:buFontTx/>
              <a:buNone/>
              <a:tabLst/>
              <a:defRPr/>
            </a:pPr>
            <a:r>
              <a:rPr lang="ja-JP" altLang="en-US" sz="1579">
                <a:solidFill>
                  <a:srgbClr val="C00000"/>
                </a:solidFill>
                <a:latin typeface="+mn-ea"/>
              </a:rPr>
              <a:t>写真の差し替えはマスタより行ってください。</a:t>
            </a:r>
            <a:endParaRPr kumimoji="1" lang="ja-JP" altLang="en-US" sz="1579">
              <a:solidFill>
                <a:srgbClr val="C00000"/>
              </a:solidFill>
            </a:endParaRPr>
          </a:p>
          <a:p>
            <a:pPr algn="ctr" defTabSz="252576"/>
            <a:endParaRPr kumimoji="1" lang="ja-JP" altLang="en-US" sz="1579">
              <a:solidFill>
                <a:srgbClr val="C00000"/>
              </a:solidFill>
              <a:latin typeface="+mn-ea"/>
            </a:endParaRPr>
          </a:p>
        </p:txBody>
      </p:sp>
    </p:spTree>
    <p:extLst>
      <p:ext uri="{BB962C8B-B14F-4D97-AF65-F5344CB8AC3E}">
        <p14:creationId xmlns:p14="http://schemas.microsoft.com/office/powerpoint/2010/main" val="5262634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イノベーションカーブ">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E0E3DF-D30F-67F3-1120-4D08EF0597DA}"/>
              </a:ext>
            </a:extLst>
          </p:cNvPr>
          <p:cNvSpPr>
            <a:spLocks noGrp="1"/>
          </p:cNvSpPr>
          <p:nvPr>
            <p:ph type="title" hasCustomPrompt="1"/>
          </p:nvPr>
        </p:nvSpPr>
        <p:spPr>
          <a:xfrm>
            <a:off x="325172" y="757953"/>
            <a:ext cx="6415088" cy="1595269"/>
          </a:xfrm>
          <a:prstGeom prst="rect">
            <a:avLst/>
          </a:prstGeom>
        </p:spPr>
        <p:txBody>
          <a:bodyPr/>
          <a:lstStyle/>
          <a:p>
            <a:r>
              <a:rPr kumimoji="1" lang="en-US" altLang="ja-JP"/>
              <a:t>01</a:t>
            </a:r>
            <a:endParaRPr kumimoji="1" lang="ja-JP" altLang="en-US"/>
          </a:p>
        </p:txBody>
      </p:sp>
      <p:sp>
        <p:nvSpPr>
          <p:cNvPr id="3" name="テキスト プレースホルダー 8">
            <a:extLst>
              <a:ext uri="{FF2B5EF4-FFF2-40B4-BE49-F238E27FC236}">
                <a16:creationId xmlns:a16="http://schemas.microsoft.com/office/drawing/2014/main" id="{14339CF7-9CA0-A841-448E-67A663E55CF3}"/>
              </a:ext>
            </a:extLst>
          </p:cNvPr>
          <p:cNvSpPr>
            <a:spLocks noGrp="1"/>
          </p:cNvSpPr>
          <p:nvPr>
            <p:ph type="body" sz="quarter" idx="16" hasCustomPrompt="1"/>
          </p:nvPr>
        </p:nvSpPr>
        <p:spPr>
          <a:xfrm>
            <a:off x="325174" y="2519892"/>
            <a:ext cx="6415088" cy="4285800"/>
          </a:xfrm>
          <a:prstGeom prst="rect">
            <a:avLst/>
          </a:prstGeom>
        </p:spPr>
        <p:txBody>
          <a:bodyPr lIns="0" tIns="0" rIns="0" bIns="0"/>
          <a:lstStyle>
            <a:lvl1pPr>
              <a:defRPr sz="3508" b="1">
                <a:solidFill>
                  <a:schemeClr val="accent1"/>
                </a:solidFill>
              </a:defRPr>
            </a:lvl1pPr>
          </a:lstStyle>
          <a:p>
            <a:pPr lvl="0"/>
            <a:r>
              <a:rPr kumimoji="1" lang="ja-JP" altLang="en-US"/>
              <a:t>中扉タイトル</a:t>
            </a:r>
          </a:p>
        </p:txBody>
      </p:sp>
      <p:pic>
        <p:nvPicPr>
          <p:cNvPr id="4" name="Picture 6">
            <a:extLst>
              <a:ext uri="{FF2B5EF4-FFF2-40B4-BE49-F238E27FC236}">
                <a16:creationId xmlns:a16="http://schemas.microsoft.com/office/drawing/2014/main" id="{EB864475-214E-676F-1057-8A4E44927EF7}"/>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7077690" y="2680800"/>
            <a:ext cx="3280004" cy="4122908"/>
          </a:xfrm>
          <a:prstGeom prst="rect">
            <a:avLst/>
          </a:prstGeom>
        </p:spPr>
      </p:pic>
      <p:sp>
        <p:nvSpPr>
          <p:cNvPr id="5" name="テキスト ボックス 4">
            <a:extLst>
              <a:ext uri="{FF2B5EF4-FFF2-40B4-BE49-F238E27FC236}">
                <a16:creationId xmlns:a16="http://schemas.microsoft.com/office/drawing/2014/main" id="{442CEE08-CDC8-97A0-0539-B8FAF99A1769}"/>
              </a:ext>
            </a:extLst>
          </p:cNvPr>
          <p:cNvSpPr txBox="1"/>
          <p:nvPr userDrawn="1"/>
        </p:nvSpPr>
        <p:spPr>
          <a:xfrm>
            <a:off x="5212259" y="7234272"/>
            <a:ext cx="268348" cy="99208"/>
          </a:xfrm>
          <a:prstGeom prst="rect">
            <a:avLst/>
          </a:prstGeom>
          <a:noFill/>
          <a:ln>
            <a:noFill/>
          </a:ln>
        </p:spPr>
        <p:txBody>
          <a:bodyPr wrap="square" lIns="0" tIns="0" rIns="0" bIns="0" rtlCol="0" anchor="ctr" anchorCtr="0">
            <a:noAutofit/>
          </a:bodyPr>
          <a:lstStyle/>
          <a:p>
            <a:pPr algn="ctr"/>
            <a:fld id="{8DD8EB0B-AB08-A54E-B33C-ED72A04D9CE9}" type="slidenum">
              <a:rPr lang="ja-JP" altLang="en-US" sz="702" smtClean="0">
                <a:solidFill>
                  <a:srgbClr val="6B6B6B"/>
                </a:solidFill>
              </a:rPr>
              <a:pPr algn="ctr"/>
              <a:t>‹#›</a:t>
            </a:fld>
            <a:endParaRPr kumimoji="0" lang="en-US" altLang="ja-JP" sz="702">
              <a:solidFill>
                <a:srgbClr val="6B6B6B"/>
              </a:solidFill>
              <a:latin typeface="+mn-ea"/>
              <a:cs typeface="Meiryo UI" pitchFamily="50" charset="-128"/>
            </a:endParaRPr>
          </a:p>
        </p:txBody>
      </p:sp>
    </p:spTree>
    <p:extLst>
      <p:ext uri="{BB962C8B-B14F-4D97-AF65-F5344CB8AC3E}">
        <p14:creationId xmlns:p14="http://schemas.microsoft.com/office/powerpoint/2010/main" val="37816281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写真入イノベーションカーブ">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01CCA0-7E92-7FFB-2532-8D8D86CBBF3B}"/>
              </a:ext>
            </a:extLst>
          </p:cNvPr>
          <p:cNvSpPr>
            <a:spLocks noGrp="1"/>
          </p:cNvSpPr>
          <p:nvPr>
            <p:ph type="title" hasCustomPrompt="1"/>
          </p:nvPr>
        </p:nvSpPr>
        <p:spPr>
          <a:xfrm>
            <a:off x="3943132" y="757952"/>
            <a:ext cx="6415088" cy="1595269"/>
          </a:xfrm>
          <a:prstGeom prst="rect">
            <a:avLst/>
          </a:prstGeom>
        </p:spPr>
        <p:txBody>
          <a:bodyPr/>
          <a:lstStyle/>
          <a:p>
            <a:r>
              <a:rPr kumimoji="1" lang="en-US" altLang="ja-JP"/>
              <a:t>01</a:t>
            </a:r>
            <a:endParaRPr kumimoji="1" lang="ja-JP" altLang="en-US"/>
          </a:p>
        </p:txBody>
      </p:sp>
      <p:pic>
        <p:nvPicPr>
          <p:cNvPr id="3" name="Picture 6">
            <a:extLst>
              <a:ext uri="{FF2B5EF4-FFF2-40B4-BE49-F238E27FC236}">
                <a16:creationId xmlns:a16="http://schemas.microsoft.com/office/drawing/2014/main" id="{38FD529D-5FF6-E828-CE3E-B79F0DF687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6024" y="2697431"/>
            <a:ext cx="3261213" cy="4099288"/>
          </a:xfrm>
          <a:prstGeom prst="rect">
            <a:avLst/>
          </a:prstGeom>
        </p:spPr>
      </p:pic>
      <p:sp>
        <p:nvSpPr>
          <p:cNvPr id="5" name="テキスト プレースホルダー 8">
            <a:extLst>
              <a:ext uri="{FF2B5EF4-FFF2-40B4-BE49-F238E27FC236}">
                <a16:creationId xmlns:a16="http://schemas.microsoft.com/office/drawing/2014/main" id="{E10C1EF1-42DC-CE53-8902-8E322B4352D3}"/>
              </a:ext>
            </a:extLst>
          </p:cNvPr>
          <p:cNvSpPr>
            <a:spLocks noGrp="1"/>
          </p:cNvSpPr>
          <p:nvPr>
            <p:ph type="body" sz="quarter" idx="16" hasCustomPrompt="1"/>
          </p:nvPr>
        </p:nvSpPr>
        <p:spPr>
          <a:xfrm>
            <a:off x="3943132" y="2682594"/>
            <a:ext cx="6415088" cy="4123098"/>
          </a:xfrm>
          <a:prstGeom prst="rect">
            <a:avLst/>
          </a:prstGeom>
        </p:spPr>
        <p:txBody>
          <a:bodyPr lIns="0" tIns="0" rIns="0" bIns="0"/>
          <a:lstStyle>
            <a:lvl1pPr>
              <a:defRPr sz="3508" b="1">
                <a:solidFill>
                  <a:schemeClr val="accent1"/>
                </a:solidFill>
              </a:defRPr>
            </a:lvl1pPr>
          </a:lstStyle>
          <a:p>
            <a:pPr lvl="0"/>
            <a:r>
              <a:rPr kumimoji="1" lang="ja-JP" altLang="en-US"/>
              <a:t>中扉タイトル</a:t>
            </a:r>
          </a:p>
        </p:txBody>
      </p:sp>
      <p:sp>
        <p:nvSpPr>
          <p:cNvPr id="6" name="テキスト ボックス 5">
            <a:extLst>
              <a:ext uri="{FF2B5EF4-FFF2-40B4-BE49-F238E27FC236}">
                <a16:creationId xmlns:a16="http://schemas.microsoft.com/office/drawing/2014/main" id="{53785BB8-9BEF-6511-73A0-EFF55EDD2267}"/>
              </a:ext>
            </a:extLst>
          </p:cNvPr>
          <p:cNvSpPr txBox="1"/>
          <p:nvPr userDrawn="1"/>
        </p:nvSpPr>
        <p:spPr>
          <a:xfrm>
            <a:off x="5212259" y="7234272"/>
            <a:ext cx="268348" cy="99208"/>
          </a:xfrm>
          <a:prstGeom prst="rect">
            <a:avLst/>
          </a:prstGeom>
          <a:noFill/>
          <a:ln>
            <a:noFill/>
          </a:ln>
        </p:spPr>
        <p:txBody>
          <a:bodyPr wrap="square" lIns="0" tIns="0" rIns="0" bIns="0" rtlCol="0" anchor="ctr" anchorCtr="0">
            <a:noAutofit/>
          </a:bodyPr>
          <a:lstStyle/>
          <a:p>
            <a:pPr algn="ctr"/>
            <a:fld id="{8DD8EB0B-AB08-A54E-B33C-ED72A04D9CE9}" type="slidenum">
              <a:rPr lang="ja-JP" altLang="en-US" sz="702" smtClean="0">
                <a:solidFill>
                  <a:srgbClr val="6B6B6B"/>
                </a:solidFill>
              </a:rPr>
              <a:pPr algn="ctr"/>
              <a:t>‹#›</a:t>
            </a:fld>
            <a:endParaRPr kumimoji="0" lang="en-US" altLang="ja-JP" sz="702">
              <a:solidFill>
                <a:srgbClr val="6B6B6B"/>
              </a:solidFill>
              <a:latin typeface="+mn-ea"/>
              <a:cs typeface="Meiryo UI" pitchFamily="50" charset="-128"/>
            </a:endParaRPr>
          </a:p>
        </p:txBody>
      </p:sp>
      <p:pic>
        <p:nvPicPr>
          <p:cNvPr id="7" name="図プレースホルダー 15">
            <a:extLst>
              <a:ext uri="{FF2B5EF4-FFF2-40B4-BE49-F238E27FC236}">
                <a16:creationId xmlns:a16="http://schemas.microsoft.com/office/drawing/2014/main" id="{9036BE88-8108-1ABA-2302-1CD1A002F434}"/>
              </a:ext>
            </a:extLst>
          </p:cNvPr>
          <p:cNvPicPr>
            <a:picLocks noChangeAspect="1"/>
          </p:cNvPicPr>
          <p:nvPr userDrawn="1"/>
        </p:nvPicPr>
        <p:blipFill rotWithShape="1">
          <a:blip r:embed="rId3"/>
          <a:srcRect l="40504" r="3246"/>
          <a:stretch/>
        </p:blipFill>
        <p:spPr>
          <a:xfrm>
            <a:off x="325766" y="2697431"/>
            <a:ext cx="3261213" cy="4099288"/>
          </a:xfrm>
          <a:custGeom>
            <a:avLst/>
            <a:gdLst>
              <a:gd name="connsiteX0" fmla="*/ 1704548 w 5267271"/>
              <a:gd name="connsiteY0" fmla="*/ 0 h 5272719"/>
              <a:gd name="connsiteX1" fmla="*/ 3527745 w 5267271"/>
              <a:gd name="connsiteY1" fmla="*/ 1774521 h 5272719"/>
              <a:gd name="connsiteX2" fmla="*/ 5267271 w 5267271"/>
              <a:gd name="connsiteY2" fmla="*/ 5269498 h 5272719"/>
              <a:gd name="connsiteX3" fmla="*/ 3509088 w 5267271"/>
              <a:gd name="connsiteY3" fmla="*/ 5269044 h 5272719"/>
              <a:gd name="connsiteX4" fmla="*/ 1794302 w 5267271"/>
              <a:gd name="connsiteY4" fmla="*/ 1858626 h 5272719"/>
              <a:gd name="connsiteX5" fmla="*/ 1794667 w 5267271"/>
              <a:gd name="connsiteY5" fmla="*/ 5270472 h 5272719"/>
              <a:gd name="connsiteX6" fmla="*/ 0 w 5267271"/>
              <a:gd name="connsiteY6" fmla="*/ 5272719 h 5272719"/>
              <a:gd name="connsiteX7" fmla="*/ 3384 w 5267271"/>
              <a:gd name="connsiteY7" fmla="*/ 1714773 h 5272719"/>
              <a:gd name="connsiteX8" fmla="*/ 569360 w 5267271"/>
              <a:gd name="connsiteY8" fmla="*/ 333790 h 5272719"/>
              <a:gd name="connsiteX9" fmla="*/ 1704548 w 5267271"/>
              <a:gd name="connsiteY9" fmla="*/ 0 h 5272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67271" h="5272719">
                <a:moveTo>
                  <a:pt x="1704548" y="0"/>
                </a:moveTo>
                <a:cubicBezTo>
                  <a:pt x="2442328" y="19929"/>
                  <a:pt x="2925708" y="438914"/>
                  <a:pt x="3527745" y="1774521"/>
                </a:cubicBezTo>
                <a:lnTo>
                  <a:pt x="5267271" y="5269498"/>
                </a:lnTo>
                <a:lnTo>
                  <a:pt x="3509088" y="5269044"/>
                </a:lnTo>
                <a:cubicBezTo>
                  <a:pt x="2932089" y="4085847"/>
                  <a:pt x="2376159" y="3052885"/>
                  <a:pt x="1794302" y="1858626"/>
                </a:cubicBezTo>
                <a:cubicBezTo>
                  <a:pt x="1800510" y="2806405"/>
                  <a:pt x="1797959" y="3550976"/>
                  <a:pt x="1794667" y="5270472"/>
                </a:cubicBezTo>
                <a:lnTo>
                  <a:pt x="0" y="5272719"/>
                </a:lnTo>
                <a:cubicBezTo>
                  <a:pt x="6041" y="3933998"/>
                  <a:pt x="-2660" y="3106972"/>
                  <a:pt x="3384" y="1714773"/>
                </a:cubicBezTo>
                <a:cubicBezTo>
                  <a:pt x="20552" y="931022"/>
                  <a:pt x="285832" y="562108"/>
                  <a:pt x="569360" y="333790"/>
                </a:cubicBezTo>
                <a:cubicBezTo>
                  <a:pt x="852888" y="105472"/>
                  <a:pt x="1272212" y="9538"/>
                  <a:pt x="1704548" y="0"/>
                </a:cubicBezTo>
                <a:close/>
              </a:path>
            </a:pathLst>
          </a:custGeom>
        </p:spPr>
      </p:pic>
      <p:sp>
        <p:nvSpPr>
          <p:cNvPr id="4" name="テキスト ボックス 3">
            <a:extLst>
              <a:ext uri="{FF2B5EF4-FFF2-40B4-BE49-F238E27FC236}">
                <a16:creationId xmlns:a16="http://schemas.microsoft.com/office/drawing/2014/main" id="{5AFADF36-0739-4336-5F19-36F99723999B}"/>
              </a:ext>
            </a:extLst>
          </p:cNvPr>
          <p:cNvSpPr txBox="1"/>
          <p:nvPr userDrawn="1"/>
        </p:nvSpPr>
        <p:spPr>
          <a:xfrm>
            <a:off x="2560239" y="7759575"/>
            <a:ext cx="5961008" cy="327889"/>
          </a:xfrm>
          <a:prstGeom prst="rect">
            <a:avLst/>
          </a:prstGeom>
          <a:noFill/>
        </p:spPr>
        <p:txBody>
          <a:bodyPr wrap="square" lIns="0" rIns="0" rtlCol="0">
            <a:noAutofit/>
          </a:bodyPr>
          <a:lstStyle/>
          <a:p>
            <a:pPr marL="0" marR="0" lvl="0" indent="0" algn="ctr" defTabSz="252576" rtl="0" eaLnBrk="1" fontAlgn="auto" latinLnBrk="0" hangingPunct="1">
              <a:lnSpc>
                <a:spcPct val="100000"/>
              </a:lnSpc>
              <a:spcBef>
                <a:spcPts val="0"/>
              </a:spcBef>
              <a:spcAft>
                <a:spcPts val="0"/>
              </a:spcAft>
              <a:buClrTx/>
              <a:buSzTx/>
              <a:buFontTx/>
              <a:buNone/>
              <a:tabLst/>
              <a:defRPr/>
            </a:pPr>
            <a:r>
              <a:rPr lang="ja-JP" altLang="en-US" sz="1579">
                <a:solidFill>
                  <a:srgbClr val="C00000"/>
                </a:solidFill>
                <a:latin typeface="+mn-ea"/>
              </a:rPr>
              <a:t>写真の差し替えはマスタより行ってください。</a:t>
            </a:r>
            <a:endParaRPr kumimoji="1" lang="ja-JP" altLang="en-US" sz="1579">
              <a:solidFill>
                <a:srgbClr val="C00000"/>
              </a:solidFill>
            </a:endParaRPr>
          </a:p>
          <a:p>
            <a:pPr algn="ctr" defTabSz="252576"/>
            <a:endParaRPr kumimoji="1" lang="ja-JP" altLang="en-US" sz="1579">
              <a:solidFill>
                <a:srgbClr val="C00000"/>
              </a:solidFill>
              <a:latin typeface="+mn-ea"/>
            </a:endParaRPr>
          </a:p>
        </p:txBody>
      </p:sp>
    </p:spTree>
    <p:extLst>
      <p:ext uri="{BB962C8B-B14F-4D97-AF65-F5344CB8AC3E}">
        <p14:creationId xmlns:p14="http://schemas.microsoft.com/office/powerpoint/2010/main" val="22127962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写真背景">
    <p:bg>
      <p:bgRef idx="1001">
        <a:schemeClr val="bg1"/>
      </p:bgRef>
    </p:bg>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2BAA3C9-E6D9-AE11-A16C-34CC9C76E6A5}"/>
              </a:ext>
            </a:extLst>
          </p:cNvPr>
          <p:cNvPicPr>
            <a:picLocks noChangeAspect="1"/>
          </p:cNvPicPr>
          <p:nvPr userDrawn="1"/>
        </p:nvPicPr>
        <p:blipFill>
          <a:blip r:embed="rId2"/>
          <a:srcRect/>
          <a:stretch/>
        </p:blipFill>
        <p:spPr>
          <a:xfrm>
            <a:off x="0" y="-1"/>
            <a:ext cx="10691813" cy="7559674"/>
          </a:xfrm>
          <a:prstGeom prst="rect">
            <a:avLst/>
          </a:prstGeom>
        </p:spPr>
      </p:pic>
      <p:sp>
        <p:nvSpPr>
          <p:cNvPr id="11" name="正方形/長方形 10">
            <a:extLst>
              <a:ext uri="{FF2B5EF4-FFF2-40B4-BE49-F238E27FC236}">
                <a16:creationId xmlns:a16="http://schemas.microsoft.com/office/drawing/2014/main" id="{4EB59AC5-1B60-A021-8B7D-DF59CBAD3A75}"/>
              </a:ext>
            </a:extLst>
          </p:cNvPr>
          <p:cNvSpPr/>
          <p:nvPr userDrawn="1"/>
        </p:nvSpPr>
        <p:spPr>
          <a:xfrm>
            <a:off x="0" y="2"/>
            <a:ext cx="10691813" cy="7559673"/>
          </a:xfrm>
          <a:prstGeom prst="rect">
            <a:avLst/>
          </a:prstGeom>
          <a:solidFill>
            <a:srgbClr val="050D24">
              <a:alpha val="58367"/>
            </a:srgbClr>
          </a:soli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1570" tIns="31570" rIns="31570" bIns="31570" numCol="1" spcCol="0" rtlCol="0" fromWordArt="0" anchor="ctr" anchorCtr="0" forceAA="0" compatLnSpc="1">
            <a:prstTxWarp prst="textNoShape">
              <a:avLst/>
            </a:prstTxWarp>
            <a:noAutofit/>
          </a:bodyPr>
          <a:lstStyle/>
          <a:p>
            <a:pPr algn="ctr"/>
            <a:endParaRPr kumimoji="1" lang="ja-JP" altLang="en-US" sz="1228" err="1">
              <a:solidFill>
                <a:schemeClr val="tx1"/>
              </a:solidFill>
            </a:endParaRPr>
          </a:p>
        </p:txBody>
      </p:sp>
      <p:pic>
        <p:nvPicPr>
          <p:cNvPr id="12" name="図 11">
            <a:extLst>
              <a:ext uri="{FF2B5EF4-FFF2-40B4-BE49-F238E27FC236}">
                <a16:creationId xmlns:a16="http://schemas.microsoft.com/office/drawing/2014/main" id="{CB41749C-507D-C7F2-AA9C-DC270B029338}"/>
              </a:ext>
            </a:extLst>
          </p:cNvPr>
          <p:cNvPicPr>
            <a:picLocks noChangeAspect="1"/>
          </p:cNvPicPr>
          <p:nvPr userDrawn="1"/>
        </p:nvPicPr>
        <p:blipFill>
          <a:blip r:embed="rId3"/>
          <a:srcRect/>
          <a:stretch/>
        </p:blipFill>
        <p:spPr>
          <a:xfrm>
            <a:off x="3407380" y="3159137"/>
            <a:ext cx="3877053" cy="1241402"/>
          </a:xfrm>
          <a:prstGeom prst="rect">
            <a:avLst/>
          </a:prstGeom>
        </p:spPr>
      </p:pic>
    </p:spTree>
    <p:extLst>
      <p:ext uri="{BB962C8B-B14F-4D97-AF65-F5344CB8AC3E}">
        <p14:creationId xmlns:p14="http://schemas.microsoft.com/office/powerpoint/2010/main" val="3959449951"/>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サブタイトル有">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740B46CC-2CF9-284F-9F56-02D00E754E63}"/>
              </a:ext>
            </a:extLst>
          </p:cNvPr>
          <p:cNvSpPr>
            <a:spLocks noGrp="1"/>
          </p:cNvSpPr>
          <p:nvPr>
            <p:ph type="title" hasCustomPrompt="1"/>
          </p:nvPr>
        </p:nvSpPr>
        <p:spPr>
          <a:xfrm>
            <a:off x="325174" y="369055"/>
            <a:ext cx="10039360" cy="2084832"/>
          </a:xfrm>
        </p:spPr>
        <p:txBody>
          <a:bodyPr tIns="0" bIns="0">
            <a:spAutoFit/>
          </a:bodyPr>
          <a:lstStyle>
            <a:lvl1pPr>
              <a:defRPr sz="2280">
                <a:solidFill>
                  <a:schemeClr val="accent1"/>
                </a:solidFill>
              </a:defRPr>
            </a:lvl1pPr>
          </a:lstStyle>
          <a:p>
            <a:r>
              <a:rPr kumimoji="1" lang="ja-JP" altLang="en-US"/>
              <a:t>［タイトル］</a:t>
            </a:r>
          </a:p>
        </p:txBody>
      </p:sp>
      <p:sp>
        <p:nvSpPr>
          <p:cNvPr id="3" name="テキスト プレースホルダー 2">
            <a:extLst>
              <a:ext uri="{FF2B5EF4-FFF2-40B4-BE49-F238E27FC236}">
                <a16:creationId xmlns:a16="http://schemas.microsoft.com/office/drawing/2014/main" id="{922FFA65-3599-E725-9F45-9CF39BF996EE}"/>
              </a:ext>
            </a:extLst>
          </p:cNvPr>
          <p:cNvSpPr>
            <a:spLocks noGrp="1"/>
          </p:cNvSpPr>
          <p:nvPr>
            <p:ph type="body" sz="quarter" idx="10" hasCustomPrompt="1"/>
          </p:nvPr>
        </p:nvSpPr>
        <p:spPr>
          <a:xfrm>
            <a:off x="325765" y="801603"/>
            <a:ext cx="10039360" cy="317467"/>
          </a:xfrm>
        </p:spPr>
        <p:txBody>
          <a:bodyPr>
            <a:noAutofit/>
          </a:bodyPr>
          <a:lstStyle>
            <a:lvl1pPr>
              <a:defRPr b="1">
                <a:solidFill>
                  <a:schemeClr val="accent2"/>
                </a:solidFill>
              </a:defRPr>
            </a:lvl1pPr>
          </a:lstStyle>
          <a:p>
            <a:pPr lvl="0"/>
            <a:r>
              <a:rPr kumimoji="1" lang="ja-JP" altLang="en-US"/>
              <a:t>［サブタイトル］</a:t>
            </a:r>
          </a:p>
        </p:txBody>
      </p:sp>
      <p:sp>
        <p:nvSpPr>
          <p:cNvPr id="4" name="コンテンツ プレースホルダー 4">
            <a:extLst>
              <a:ext uri="{FF2B5EF4-FFF2-40B4-BE49-F238E27FC236}">
                <a16:creationId xmlns:a16="http://schemas.microsoft.com/office/drawing/2014/main" id="{FE40B33C-3077-F325-8EA7-EEDBA1AD5E20}"/>
              </a:ext>
            </a:extLst>
          </p:cNvPr>
          <p:cNvSpPr>
            <a:spLocks noGrp="1"/>
          </p:cNvSpPr>
          <p:nvPr>
            <p:ph sz="quarter" idx="11"/>
          </p:nvPr>
        </p:nvSpPr>
        <p:spPr>
          <a:xfrm>
            <a:off x="325765" y="1555587"/>
            <a:ext cx="10039360" cy="5317567"/>
          </a:xfrm>
        </p:spPr>
        <p:txBody>
          <a:bodyPr tIns="0" bIns="0"/>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ボックス 4">
            <a:extLst>
              <a:ext uri="{FF2B5EF4-FFF2-40B4-BE49-F238E27FC236}">
                <a16:creationId xmlns:a16="http://schemas.microsoft.com/office/drawing/2014/main" id="{0A1A7CDA-C0AA-A8AC-8808-09E8B9AA91A2}"/>
              </a:ext>
            </a:extLst>
          </p:cNvPr>
          <p:cNvSpPr txBox="1"/>
          <p:nvPr userDrawn="1"/>
        </p:nvSpPr>
        <p:spPr>
          <a:xfrm>
            <a:off x="5212259" y="7234272"/>
            <a:ext cx="268348" cy="99208"/>
          </a:xfrm>
          <a:prstGeom prst="rect">
            <a:avLst/>
          </a:prstGeom>
          <a:noFill/>
          <a:ln>
            <a:noFill/>
          </a:ln>
        </p:spPr>
        <p:txBody>
          <a:bodyPr wrap="square" lIns="0" tIns="0" rIns="0" bIns="0" rtlCol="0" anchor="ctr" anchorCtr="0">
            <a:noAutofit/>
          </a:bodyPr>
          <a:lstStyle/>
          <a:p>
            <a:pPr algn="ctr"/>
            <a:fld id="{8DD8EB0B-AB08-A54E-B33C-ED72A04D9CE9}" type="slidenum">
              <a:rPr lang="ja-JP" altLang="en-US" sz="702" smtClean="0">
                <a:solidFill>
                  <a:srgbClr val="6B6B6B"/>
                </a:solidFill>
              </a:rPr>
              <a:pPr algn="ctr"/>
              <a:t>‹#›</a:t>
            </a:fld>
            <a:endParaRPr kumimoji="0" lang="en-US" altLang="ja-JP" sz="702">
              <a:solidFill>
                <a:srgbClr val="6B6B6B"/>
              </a:solidFill>
              <a:latin typeface="+mn-ea"/>
              <a:cs typeface="Meiryo UI" pitchFamily="50" charset="-128"/>
            </a:endParaRPr>
          </a:p>
        </p:txBody>
      </p:sp>
    </p:spTree>
    <p:extLst>
      <p:ext uri="{BB962C8B-B14F-4D97-AF65-F5344CB8AC3E}">
        <p14:creationId xmlns:p14="http://schemas.microsoft.com/office/powerpoint/2010/main" val="3700867813"/>
      </p:ext>
    </p:extLst>
  </p:cSld>
  <p:clrMapOvr>
    <a:masterClrMapping/>
  </p:clrMapOvr>
  <p:extLst>
    <p:ext uri="{DCECCB84-F9BA-43D5-87BE-67443E8EF086}">
      <p15:sldGuideLst xmlns:p15="http://schemas.microsoft.com/office/powerpoint/2012/main">
        <p15:guide id="1" orient="horz" pos="89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イノベーションカーブ">
    <p:spTree>
      <p:nvGrpSpPr>
        <p:cNvPr id="1" name=""/>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914A62E0-557E-B957-9899-5EBF45E3EA8C}"/>
              </a:ext>
            </a:extLst>
          </p:cNvPr>
          <p:cNvPicPr>
            <a:picLocks noChangeAspect="1"/>
          </p:cNvPicPr>
          <p:nvPr userDrawn="1"/>
        </p:nvPicPr>
        <p:blipFill>
          <a:blip r:embed="rId2"/>
          <a:srcRect/>
          <a:stretch/>
        </p:blipFill>
        <p:spPr>
          <a:xfrm>
            <a:off x="0" y="-1"/>
            <a:ext cx="10691813" cy="7559674"/>
          </a:xfrm>
          <a:prstGeom prst="rect">
            <a:avLst/>
          </a:prstGeom>
        </p:spPr>
      </p:pic>
      <p:sp>
        <p:nvSpPr>
          <p:cNvPr id="15" name="正方形/長方形 14">
            <a:extLst>
              <a:ext uri="{FF2B5EF4-FFF2-40B4-BE49-F238E27FC236}">
                <a16:creationId xmlns:a16="http://schemas.microsoft.com/office/drawing/2014/main" id="{B21D845A-6F22-B3AA-CB2B-CE570ECB54DA}"/>
              </a:ext>
            </a:extLst>
          </p:cNvPr>
          <p:cNvSpPr/>
          <p:nvPr userDrawn="1"/>
        </p:nvSpPr>
        <p:spPr>
          <a:xfrm>
            <a:off x="0" y="-3"/>
            <a:ext cx="10687867" cy="7559676"/>
          </a:xfrm>
          <a:prstGeom prst="rect">
            <a:avLst/>
          </a:prstGeom>
          <a:solidFill>
            <a:srgbClr val="050D24">
              <a:alpha val="58080"/>
            </a:srgbClr>
          </a:soli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1570" tIns="31570" rIns="31570" bIns="31570" numCol="1" spcCol="0" rtlCol="0" fromWordArt="0" anchor="ctr" anchorCtr="0" forceAA="0" compatLnSpc="1">
            <a:prstTxWarp prst="textNoShape">
              <a:avLst/>
            </a:prstTxWarp>
            <a:noAutofit/>
          </a:bodyPr>
          <a:lstStyle/>
          <a:p>
            <a:pPr algn="ctr"/>
            <a:endParaRPr kumimoji="1" lang="ja-JP" altLang="en-US" sz="1228" err="1">
              <a:solidFill>
                <a:schemeClr val="tx1"/>
              </a:solidFill>
            </a:endParaRPr>
          </a:p>
        </p:txBody>
      </p:sp>
      <p:pic>
        <p:nvPicPr>
          <p:cNvPr id="14" name="図 13">
            <a:extLst>
              <a:ext uri="{FF2B5EF4-FFF2-40B4-BE49-F238E27FC236}">
                <a16:creationId xmlns:a16="http://schemas.microsoft.com/office/drawing/2014/main" id="{293D96B2-6F5E-EE7E-9F24-93B0B654C8F0}"/>
              </a:ext>
            </a:extLst>
          </p:cNvPr>
          <p:cNvPicPr>
            <a:picLocks noChangeAspect="1"/>
          </p:cNvPicPr>
          <p:nvPr userDrawn="1"/>
        </p:nvPicPr>
        <p:blipFill>
          <a:blip r:embed="rId3"/>
          <a:stretch>
            <a:fillRect/>
          </a:stretch>
        </p:blipFill>
        <p:spPr>
          <a:xfrm>
            <a:off x="4695383" y="0"/>
            <a:ext cx="5996430" cy="7579517"/>
          </a:xfrm>
          <a:prstGeom prst="rect">
            <a:avLst/>
          </a:prstGeom>
        </p:spPr>
      </p:pic>
      <p:pic>
        <p:nvPicPr>
          <p:cNvPr id="7" name="図 6">
            <a:extLst>
              <a:ext uri="{FF2B5EF4-FFF2-40B4-BE49-F238E27FC236}">
                <a16:creationId xmlns:a16="http://schemas.microsoft.com/office/drawing/2014/main" id="{306268F2-28E0-79B7-DA6F-57A7B640AE86}"/>
              </a:ext>
            </a:extLst>
          </p:cNvPr>
          <p:cNvPicPr>
            <a:picLocks noChangeAspect="1"/>
          </p:cNvPicPr>
          <p:nvPr userDrawn="1"/>
        </p:nvPicPr>
        <p:blipFill>
          <a:blip r:embed="rId4"/>
          <a:srcRect/>
          <a:stretch/>
        </p:blipFill>
        <p:spPr>
          <a:xfrm>
            <a:off x="203334" y="211131"/>
            <a:ext cx="1961852" cy="628170"/>
          </a:xfrm>
          <a:prstGeom prst="rect">
            <a:avLst/>
          </a:prstGeom>
        </p:spPr>
      </p:pic>
      <p:sp>
        <p:nvSpPr>
          <p:cNvPr id="17" name="テキスト ボックス 16">
            <a:extLst>
              <a:ext uri="{FF2B5EF4-FFF2-40B4-BE49-F238E27FC236}">
                <a16:creationId xmlns:a16="http://schemas.microsoft.com/office/drawing/2014/main" id="{638584A2-F12B-7FC9-C3A1-97D2EFB00B41}"/>
              </a:ext>
            </a:extLst>
          </p:cNvPr>
          <p:cNvSpPr txBox="1"/>
          <p:nvPr userDrawn="1"/>
        </p:nvSpPr>
        <p:spPr>
          <a:xfrm>
            <a:off x="325174" y="7234272"/>
            <a:ext cx="4255678" cy="99208"/>
          </a:xfrm>
          <a:prstGeom prst="rect">
            <a:avLst/>
          </a:prstGeom>
          <a:noFill/>
        </p:spPr>
        <p:txBody>
          <a:bodyPr wrap="square" lIns="0" tIns="0" rIns="0" bIns="0" rtlCol="0" anchor="ctr" anchorCtr="0">
            <a:noAutofit/>
          </a:bodyPr>
          <a:lstStyle/>
          <a:p>
            <a:pPr marL="0" marR="0" lvl="0" indent="0" algn="l" defTabSz="252576" rtl="0" eaLnBrk="1" fontAlgn="auto" latinLnBrk="0" hangingPunct="1">
              <a:lnSpc>
                <a:spcPct val="100000"/>
              </a:lnSpc>
              <a:spcBef>
                <a:spcPts val="0"/>
              </a:spcBef>
              <a:spcAft>
                <a:spcPts val="0"/>
              </a:spcAft>
              <a:buClrTx/>
              <a:buSzTx/>
              <a:buFontTx/>
              <a:buNone/>
              <a:tabLst/>
              <a:defRPr/>
            </a:pPr>
            <a:r>
              <a:rPr lang="en-US" altLang="ja-JP" sz="877">
                <a:solidFill>
                  <a:schemeClr val="bg1"/>
                </a:solidFill>
              </a:rPr>
              <a:t>© 2025 NTT DATA Corporation</a:t>
            </a:r>
          </a:p>
        </p:txBody>
      </p:sp>
      <p:sp>
        <p:nvSpPr>
          <p:cNvPr id="2" name="タイトル 2">
            <a:extLst>
              <a:ext uri="{FF2B5EF4-FFF2-40B4-BE49-F238E27FC236}">
                <a16:creationId xmlns:a16="http://schemas.microsoft.com/office/drawing/2014/main" id="{9FFE2739-2E04-47EE-56DD-BB294EDAFE24}"/>
              </a:ext>
            </a:extLst>
          </p:cNvPr>
          <p:cNvSpPr>
            <a:spLocks noGrp="1"/>
          </p:cNvSpPr>
          <p:nvPr>
            <p:ph type="title" hasCustomPrompt="1"/>
          </p:nvPr>
        </p:nvSpPr>
        <p:spPr>
          <a:xfrm>
            <a:off x="334645" y="952400"/>
            <a:ext cx="4246207" cy="877002"/>
          </a:xfrm>
          <a:prstGeom prst="rect">
            <a:avLst/>
          </a:prstGeom>
        </p:spPr>
        <p:txBody>
          <a:bodyPr lIns="0" rIns="0" anchor="b" anchorCtr="0"/>
          <a:lstStyle>
            <a:lvl1pPr>
              <a:defRPr>
                <a:solidFill>
                  <a:schemeClr val="bg1"/>
                </a:solidFill>
              </a:defRPr>
            </a:lvl1pPr>
          </a:lstStyle>
          <a:p>
            <a:pPr lvl="0"/>
            <a:r>
              <a:rPr kumimoji="1" lang="ja-JP" altLang="en-US"/>
              <a:t>○○○○御中</a:t>
            </a:r>
          </a:p>
        </p:txBody>
      </p:sp>
      <p:sp>
        <p:nvSpPr>
          <p:cNvPr id="9" name="テキスト プレースホルダー 6">
            <a:extLst>
              <a:ext uri="{FF2B5EF4-FFF2-40B4-BE49-F238E27FC236}">
                <a16:creationId xmlns:a16="http://schemas.microsoft.com/office/drawing/2014/main" id="{F837CDFA-F63F-E633-A624-CDB5B06CAF47}"/>
              </a:ext>
            </a:extLst>
          </p:cNvPr>
          <p:cNvSpPr>
            <a:spLocks noGrp="1"/>
          </p:cNvSpPr>
          <p:nvPr>
            <p:ph type="body" sz="quarter" idx="12" hasCustomPrompt="1"/>
          </p:nvPr>
        </p:nvSpPr>
        <p:spPr>
          <a:xfrm>
            <a:off x="334645" y="2412747"/>
            <a:ext cx="4246207" cy="2658783"/>
          </a:xfrm>
          <a:prstGeom prst="rect">
            <a:avLst/>
          </a:prstGeom>
        </p:spPr>
        <p:txBody>
          <a:bodyPr lIns="0" tIns="46800" rIns="0" anchor="b"/>
          <a:lstStyle>
            <a:lvl1pPr>
              <a:lnSpc>
                <a:spcPct val="80000"/>
              </a:lnSpc>
              <a:defRPr sz="3859" b="1">
                <a:solidFill>
                  <a:schemeClr val="bg1"/>
                </a:solidFill>
              </a:defRPr>
            </a:lvl1pPr>
          </a:lstStyle>
          <a:p>
            <a:pPr lvl="0"/>
            <a:r>
              <a:rPr kumimoji="1" lang="ja-JP" altLang="en-US"/>
              <a:t>［タイトル］</a:t>
            </a:r>
          </a:p>
        </p:txBody>
      </p:sp>
      <p:sp>
        <p:nvSpPr>
          <p:cNvPr id="10" name="テキスト プレースホルダー 10">
            <a:extLst>
              <a:ext uri="{FF2B5EF4-FFF2-40B4-BE49-F238E27FC236}">
                <a16:creationId xmlns:a16="http://schemas.microsoft.com/office/drawing/2014/main" id="{C902823D-1000-9AD4-A5D1-BC7E7F7ABDBA}"/>
              </a:ext>
            </a:extLst>
          </p:cNvPr>
          <p:cNvSpPr>
            <a:spLocks noGrp="1"/>
          </p:cNvSpPr>
          <p:nvPr>
            <p:ph type="body" sz="quarter" idx="14" hasCustomPrompt="1"/>
          </p:nvPr>
        </p:nvSpPr>
        <p:spPr>
          <a:xfrm>
            <a:off x="334645" y="5722337"/>
            <a:ext cx="4246207" cy="1234152"/>
          </a:xfrm>
          <a:prstGeom prst="rect">
            <a:avLst/>
          </a:prstGeom>
        </p:spPr>
        <p:txBody>
          <a:bodyPr lIns="0" tIns="46800" rIns="0" anchor="b"/>
          <a:lstStyle>
            <a:lvl1pPr>
              <a:defRPr>
                <a:solidFill>
                  <a:schemeClr val="bg1"/>
                </a:solidFill>
              </a:defRPr>
            </a:lvl1pPr>
            <a:lvl5pPr marL="2138315" indent="0">
              <a:buNone/>
              <a:defRPr/>
            </a:lvl5pPr>
          </a:lstStyle>
          <a:p>
            <a:pPr lvl="0"/>
            <a:r>
              <a:rPr kumimoji="1" lang="en-US" altLang="ja-JP"/>
              <a:t>2023</a:t>
            </a:r>
            <a:r>
              <a:rPr kumimoji="1" lang="ja-JP" altLang="en-US"/>
              <a:t>年〇月〇日</a:t>
            </a:r>
            <a:endParaRPr kumimoji="1" lang="en-US" altLang="ja-JP"/>
          </a:p>
          <a:p>
            <a:pPr lvl="0"/>
            <a:r>
              <a:rPr kumimoji="1" lang="ja-JP" altLang="en-US"/>
              <a:t>株式会社</a:t>
            </a:r>
            <a:r>
              <a:rPr kumimoji="1" lang="en-US" altLang="ja-JP"/>
              <a:t>NTT</a:t>
            </a:r>
            <a:r>
              <a:rPr kumimoji="1" lang="ja-JP" altLang="en-US"/>
              <a:t>データ ○○○○○○</a:t>
            </a:r>
          </a:p>
          <a:p>
            <a:pPr lvl="0"/>
            <a:r>
              <a:rPr kumimoji="1" lang="ja-JP" altLang="en-US"/>
              <a:t>○○○○○○○○○○○○○○</a:t>
            </a:r>
          </a:p>
        </p:txBody>
      </p:sp>
    </p:spTree>
    <p:extLst>
      <p:ext uri="{BB962C8B-B14F-4D97-AF65-F5344CB8AC3E}">
        <p14:creationId xmlns:p14="http://schemas.microsoft.com/office/powerpoint/2010/main" val="34655485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表紙">
    <p:spTree>
      <p:nvGrpSpPr>
        <p:cNvPr id="1" name=""/>
        <p:cNvGrpSpPr/>
        <p:nvPr/>
      </p:nvGrpSpPr>
      <p:grpSpPr>
        <a:xfrm>
          <a:off x="0" y="0"/>
          <a:ext cx="0" cy="0"/>
          <a:chOff x="0" y="0"/>
          <a:chExt cx="0" cy="0"/>
        </a:xfrm>
      </p:grpSpPr>
      <p:sp>
        <p:nvSpPr>
          <p:cNvPr id="7" name="四角形: 角を丸くする 6">
            <a:extLst>
              <a:ext uri="{FF2B5EF4-FFF2-40B4-BE49-F238E27FC236}">
                <a16:creationId xmlns:a16="http://schemas.microsoft.com/office/drawing/2014/main" id="{C4F33A39-73E7-49E0-BF4C-2CE0E2DB7091}"/>
              </a:ext>
            </a:extLst>
          </p:cNvPr>
          <p:cNvSpPr/>
          <p:nvPr userDrawn="1"/>
        </p:nvSpPr>
        <p:spPr>
          <a:xfrm>
            <a:off x="395906" y="395837"/>
            <a:ext cx="9900000" cy="6768000"/>
          </a:xfrm>
          <a:prstGeom prst="roundRect">
            <a:avLst>
              <a:gd name="adj" fmla="val 1501"/>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600">
              <a:solidFill>
                <a:schemeClr val="tx1"/>
              </a:solidFill>
            </a:endParaRPr>
          </a:p>
        </p:txBody>
      </p:sp>
      <p:grpSp>
        <p:nvGrpSpPr>
          <p:cNvPr id="8" name="グループ化 7">
            <a:extLst>
              <a:ext uri="{FF2B5EF4-FFF2-40B4-BE49-F238E27FC236}">
                <a16:creationId xmlns:a16="http://schemas.microsoft.com/office/drawing/2014/main" id="{6F38512C-2C72-40C3-B679-1FEABC48B48C}"/>
              </a:ext>
            </a:extLst>
          </p:cNvPr>
          <p:cNvGrpSpPr/>
          <p:nvPr userDrawn="1"/>
        </p:nvGrpSpPr>
        <p:grpSpPr>
          <a:xfrm>
            <a:off x="2456520" y="6300053"/>
            <a:ext cx="5875085" cy="700377"/>
            <a:chOff x="2456520" y="6387031"/>
            <a:chExt cx="5875085" cy="700377"/>
          </a:xfrm>
        </p:grpSpPr>
        <p:pic>
          <p:nvPicPr>
            <p:cNvPr id="9" name="図 8">
              <a:extLst>
                <a:ext uri="{FF2B5EF4-FFF2-40B4-BE49-F238E27FC236}">
                  <a16:creationId xmlns:a16="http://schemas.microsoft.com/office/drawing/2014/main" id="{48EFA85C-A46F-4AC1-8E75-830689451B2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927824" y="6387031"/>
              <a:ext cx="991169" cy="700377"/>
            </a:xfrm>
            <a:prstGeom prst="rect">
              <a:avLst/>
            </a:prstGeom>
          </p:spPr>
        </p:pic>
        <p:pic>
          <p:nvPicPr>
            <p:cNvPr id="10" name="図 9">
              <a:extLst>
                <a:ext uri="{FF2B5EF4-FFF2-40B4-BE49-F238E27FC236}">
                  <a16:creationId xmlns:a16="http://schemas.microsoft.com/office/drawing/2014/main" id="{9F5C018F-8455-43E6-B9B6-228E8AD0436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106890" y="6463627"/>
              <a:ext cx="614647" cy="526500"/>
            </a:xfrm>
            <a:prstGeom prst="rect">
              <a:avLst/>
            </a:prstGeom>
          </p:spPr>
        </p:pic>
        <p:pic>
          <p:nvPicPr>
            <p:cNvPr id="11" name="図 10">
              <a:extLst>
                <a:ext uri="{FF2B5EF4-FFF2-40B4-BE49-F238E27FC236}">
                  <a16:creationId xmlns:a16="http://schemas.microsoft.com/office/drawing/2014/main" id="{34A081C5-EF14-4467-B19D-E35B6B3CBAD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456520" y="6498254"/>
              <a:ext cx="946944" cy="536322"/>
            </a:xfrm>
            <a:prstGeom prst="rect">
              <a:avLst/>
            </a:prstGeom>
          </p:spPr>
        </p:pic>
        <p:pic>
          <p:nvPicPr>
            <p:cNvPr id="12" name="図 11">
              <a:extLst>
                <a:ext uri="{FF2B5EF4-FFF2-40B4-BE49-F238E27FC236}">
                  <a16:creationId xmlns:a16="http://schemas.microsoft.com/office/drawing/2014/main" id="{353D9AAD-EE32-457B-B8B4-29FF67E0F4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635177" y="6432722"/>
              <a:ext cx="1292647" cy="641986"/>
            </a:xfrm>
            <a:prstGeom prst="rect">
              <a:avLst/>
            </a:prstGeom>
          </p:spPr>
        </p:pic>
        <p:pic>
          <p:nvPicPr>
            <p:cNvPr id="13" name="図 12">
              <a:extLst>
                <a:ext uri="{FF2B5EF4-FFF2-40B4-BE49-F238E27FC236}">
                  <a16:creationId xmlns:a16="http://schemas.microsoft.com/office/drawing/2014/main" id="{E3FD0292-C091-43A1-9252-D1D0C6352D0A}"/>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44047" y="6463627"/>
              <a:ext cx="1287558" cy="494981"/>
            </a:xfrm>
            <a:prstGeom prst="rect">
              <a:avLst/>
            </a:prstGeom>
          </p:spPr>
        </p:pic>
      </p:grpSp>
      <p:pic>
        <p:nvPicPr>
          <p:cNvPr id="14" name="Picture 2">
            <a:extLst>
              <a:ext uri="{FF2B5EF4-FFF2-40B4-BE49-F238E27FC236}">
                <a16:creationId xmlns:a16="http://schemas.microsoft.com/office/drawing/2014/main" id="{76484A44-3003-4277-9737-236918E2A043}"/>
              </a:ext>
            </a:extLst>
          </p:cNvPr>
          <p:cNvPicPr>
            <a:picLocks noChangeAspect="1" noChangeArrowheads="1"/>
          </p:cNvPicPr>
          <p:nvPr userDrawn="1"/>
        </p:nvPicPr>
        <p:blipFill>
          <a:blip r:embed="rId7" cstate="email">
            <a:extLst>
              <a:ext uri="{28A0092B-C50C-407E-A947-70E740481C1C}">
                <a14:useLocalDpi xmlns:a14="http://schemas.microsoft.com/office/drawing/2010/main"/>
              </a:ext>
            </a:extLst>
          </a:blip>
          <a:srcRect/>
          <a:stretch>
            <a:fillRect/>
          </a:stretch>
        </p:blipFill>
        <p:spPr bwMode="auto">
          <a:xfrm>
            <a:off x="4366825" y="1499033"/>
            <a:ext cx="1938704" cy="680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グループ化 22">
            <a:extLst>
              <a:ext uri="{FF2B5EF4-FFF2-40B4-BE49-F238E27FC236}">
                <a16:creationId xmlns:a16="http://schemas.microsoft.com/office/drawing/2014/main" id="{69427F34-BDBE-48D8-A7F4-1EE85CF4440A}"/>
              </a:ext>
            </a:extLst>
          </p:cNvPr>
          <p:cNvGrpSpPr/>
          <p:nvPr userDrawn="1"/>
        </p:nvGrpSpPr>
        <p:grpSpPr>
          <a:xfrm>
            <a:off x="1034510" y="2991837"/>
            <a:ext cx="8622792" cy="1007999"/>
            <a:chOff x="1034510" y="2991837"/>
            <a:chExt cx="8622792" cy="1007999"/>
          </a:xfrm>
        </p:grpSpPr>
        <p:cxnSp>
          <p:nvCxnSpPr>
            <p:cNvPr id="15" name="直線コネクタ 14">
              <a:extLst>
                <a:ext uri="{FF2B5EF4-FFF2-40B4-BE49-F238E27FC236}">
                  <a16:creationId xmlns:a16="http://schemas.microsoft.com/office/drawing/2014/main" id="{4E3800AC-DAF6-41B1-810E-4A51489649E0}"/>
                </a:ext>
              </a:extLst>
            </p:cNvPr>
            <p:cNvCxnSpPr/>
            <p:nvPr userDrawn="1"/>
          </p:nvCxnSpPr>
          <p:spPr>
            <a:xfrm>
              <a:off x="1034510" y="2991837"/>
              <a:ext cx="862279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7CF90A11-AE44-4385-824C-1819712F0D92}"/>
                </a:ext>
              </a:extLst>
            </p:cNvPr>
            <p:cNvCxnSpPr/>
            <p:nvPr userDrawn="1"/>
          </p:nvCxnSpPr>
          <p:spPr>
            <a:xfrm>
              <a:off x="1034510" y="3999836"/>
              <a:ext cx="862279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30" name="タイトル 29">
            <a:extLst>
              <a:ext uri="{FF2B5EF4-FFF2-40B4-BE49-F238E27FC236}">
                <a16:creationId xmlns:a16="http://schemas.microsoft.com/office/drawing/2014/main" id="{D7232AF9-EC33-4888-B5A0-D03E836B4382}"/>
              </a:ext>
            </a:extLst>
          </p:cNvPr>
          <p:cNvSpPr>
            <a:spLocks noGrp="1"/>
          </p:cNvSpPr>
          <p:nvPr>
            <p:ph type="title" hasCustomPrompt="1"/>
          </p:nvPr>
        </p:nvSpPr>
        <p:spPr>
          <a:xfrm>
            <a:off x="1034510" y="2991837"/>
            <a:ext cx="8640000" cy="1008000"/>
          </a:xfrm>
          <a:prstGeom prst="rect">
            <a:avLst/>
          </a:prstGeom>
        </p:spPr>
        <p:txBody>
          <a:bodyPr lIns="0" tIns="72000" rIns="0" bIns="0" anchor="ctr" anchorCtr="0">
            <a:normAutofit/>
          </a:bodyPr>
          <a:lstStyle>
            <a:lvl1pPr>
              <a:defRPr lang="ja-JP" altLang="en-US" sz="3600" b="1" dirty="0">
                <a:solidFill>
                  <a:schemeClr val="bg2"/>
                </a:solidFill>
                <a:latin typeface="Meiryo UI" panose="020B0604030504040204" pitchFamily="50" charset="-128"/>
                <a:ea typeface="Meiryo UI" panose="020B0604030504040204" pitchFamily="50" charset="-128"/>
                <a:cs typeface="+mn-cs"/>
              </a:defRPr>
            </a:lvl1pPr>
          </a:lstStyle>
          <a:p>
            <a:pPr marL="0" lvl="0" indent="0" algn="ctr">
              <a:spcBef>
                <a:spcPts val="1102"/>
              </a:spcBef>
              <a:buFontTx/>
            </a:pPr>
            <a:r>
              <a:rPr kumimoji="1" lang="ja-JP" altLang="en-US"/>
              <a:t>表紙タイトル</a:t>
            </a:r>
          </a:p>
        </p:txBody>
      </p:sp>
      <p:sp>
        <p:nvSpPr>
          <p:cNvPr id="27" name="コンテンツ プレースホルダー 21">
            <a:extLst>
              <a:ext uri="{FF2B5EF4-FFF2-40B4-BE49-F238E27FC236}">
                <a16:creationId xmlns:a16="http://schemas.microsoft.com/office/drawing/2014/main" id="{730FB38C-75FA-4F17-A448-34BAAD2B4753}"/>
              </a:ext>
            </a:extLst>
          </p:cNvPr>
          <p:cNvSpPr>
            <a:spLocks noGrp="1"/>
          </p:cNvSpPr>
          <p:nvPr>
            <p:ph sz="quarter" idx="14" hasCustomPrompt="1"/>
          </p:nvPr>
        </p:nvSpPr>
        <p:spPr>
          <a:xfrm>
            <a:off x="1034510" y="4148806"/>
            <a:ext cx="8640000" cy="432000"/>
          </a:xfrm>
          <a:prstGeom prst="rect">
            <a:avLst/>
          </a:prstGeom>
        </p:spPr>
        <p:txBody>
          <a:bodyPr lIns="0" tIns="0" rIns="0" bIns="0" anchor="ctr" anchorCtr="0"/>
          <a:lstStyle>
            <a:lvl1pPr>
              <a:defRPr sz="2000" b="1">
                <a:solidFill>
                  <a:schemeClr val="bg2"/>
                </a:solidFill>
                <a:latin typeface="Meiryo UI" panose="020B0604030504040204" pitchFamily="50" charset="-128"/>
                <a:ea typeface="Meiryo UI" panose="020B0604030504040204" pitchFamily="50" charset="-128"/>
              </a:defRPr>
            </a:lvl1pPr>
          </a:lstStyle>
          <a:p>
            <a:pPr lvl="0"/>
            <a:r>
              <a:rPr kumimoji="1" lang="ja-JP" altLang="en-US"/>
              <a:t>サブタイトル</a:t>
            </a:r>
          </a:p>
        </p:txBody>
      </p:sp>
      <p:sp>
        <p:nvSpPr>
          <p:cNvPr id="31" name="コンテンツ プレースホルダー 21">
            <a:extLst>
              <a:ext uri="{FF2B5EF4-FFF2-40B4-BE49-F238E27FC236}">
                <a16:creationId xmlns:a16="http://schemas.microsoft.com/office/drawing/2014/main" id="{9693F458-7CAF-4411-88EF-755A4D8136DB}"/>
              </a:ext>
            </a:extLst>
          </p:cNvPr>
          <p:cNvSpPr>
            <a:spLocks noGrp="1"/>
          </p:cNvSpPr>
          <p:nvPr>
            <p:ph sz="quarter" idx="15" hasCustomPrompt="1"/>
          </p:nvPr>
        </p:nvSpPr>
        <p:spPr>
          <a:xfrm>
            <a:off x="3554510" y="5436053"/>
            <a:ext cx="3600000" cy="288000"/>
          </a:xfrm>
          <a:prstGeom prst="rect">
            <a:avLst/>
          </a:prstGeom>
        </p:spPr>
        <p:txBody>
          <a:bodyPr lIns="0" tIns="0" rIns="0" bIns="0" anchor="ctr" anchorCtr="0"/>
          <a:lstStyle>
            <a:lvl1pPr>
              <a:defRPr sz="1800" b="0">
                <a:solidFill>
                  <a:schemeClr val="tx1"/>
                </a:solidFill>
                <a:latin typeface="Meiryo UI" panose="020B0604030504040204" pitchFamily="50" charset="-128"/>
                <a:ea typeface="Meiryo UI" panose="020B0604030504040204" pitchFamily="50" charset="-128"/>
              </a:defRPr>
            </a:lvl1pPr>
          </a:lstStyle>
          <a:p>
            <a:pPr lvl="0"/>
            <a:r>
              <a:rPr kumimoji="1" lang="en-US" altLang="ja-JP"/>
              <a:t>0000</a:t>
            </a:r>
            <a:r>
              <a:rPr kumimoji="1" lang="ja-JP" altLang="en-US"/>
              <a:t>年</a:t>
            </a:r>
            <a:r>
              <a:rPr kumimoji="1" lang="en-US" altLang="ja-JP"/>
              <a:t>00</a:t>
            </a:r>
            <a:r>
              <a:rPr kumimoji="1" lang="ja-JP" altLang="en-US"/>
              <a:t>月</a:t>
            </a:r>
            <a:r>
              <a:rPr kumimoji="1" lang="en-US" altLang="ja-JP"/>
              <a:t>00</a:t>
            </a:r>
            <a:r>
              <a:rPr kumimoji="1" lang="ja-JP" altLang="en-US"/>
              <a:t>日</a:t>
            </a:r>
          </a:p>
        </p:txBody>
      </p:sp>
      <p:sp>
        <p:nvSpPr>
          <p:cNvPr id="32" name="コンテンツ プレースホルダー 21">
            <a:extLst>
              <a:ext uri="{FF2B5EF4-FFF2-40B4-BE49-F238E27FC236}">
                <a16:creationId xmlns:a16="http://schemas.microsoft.com/office/drawing/2014/main" id="{1645C6DC-6217-43BE-8989-B6A0BD9C2349}"/>
              </a:ext>
            </a:extLst>
          </p:cNvPr>
          <p:cNvSpPr>
            <a:spLocks noGrp="1"/>
          </p:cNvSpPr>
          <p:nvPr>
            <p:ph sz="quarter" idx="16" hasCustomPrompt="1"/>
          </p:nvPr>
        </p:nvSpPr>
        <p:spPr>
          <a:xfrm>
            <a:off x="3554510" y="5724053"/>
            <a:ext cx="3600000" cy="288000"/>
          </a:xfrm>
          <a:prstGeom prst="rect">
            <a:avLst/>
          </a:prstGeom>
        </p:spPr>
        <p:txBody>
          <a:bodyPr lIns="0" tIns="0" rIns="0" bIns="0" anchor="ctr" anchorCtr="0"/>
          <a:lstStyle>
            <a:lvl1pPr>
              <a:defRPr sz="1800" b="0">
                <a:solidFill>
                  <a:schemeClr val="tx1"/>
                </a:solidFill>
                <a:latin typeface="Meiryo UI" panose="020B0604030504040204" pitchFamily="50" charset="-128"/>
                <a:ea typeface="Meiryo UI" panose="020B0604030504040204" pitchFamily="50" charset="-128"/>
              </a:defRPr>
            </a:lvl1pPr>
          </a:lstStyle>
          <a:p>
            <a:pPr lvl="0"/>
            <a:r>
              <a:rPr kumimoji="1" lang="ja-JP" altLang="en-US"/>
              <a:t>所属　名前</a:t>
            </a:r>
          </a:p>
        </p:txBody>
      </p:sp>
    </p:spTree>
    <p:extLst>
      <p:ext uri="{BB962C8B-B14F-4D97-AF65-F5344CB8AC3E}">
        <p14:creationId xmlns:p14="http://schemas.microsoft.com/office/powerpoint/2010/main" val="20478025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中扉">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A41B1502-2511-437B-8D13-C5707D9425E0}"/>
              </a:ext>
            </a:extLst>
          </p:cNvPr>
          <p:cNvSpPr/>
          <p:nvPr userDrawn="1"/>
        </p:nvSpPr>
        <p:spPr>
          <a:xfrm>
            <a:off x="395906" y="395837"/>
            <a:ext cx="9900000" cy="6768000"/>
          </a:xfrm>
          <a:prstGeom prst="roundRect">
            <a:avLst>
              <a:gd name="adj" fmla="val 1501"/>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600">
              <a:solidFill>
                <a:schemeClr val="tx1"/>
              </a:solidFill>
            </a:endParaRPr>
          </a:p>
        </p:txBody>
      </p:sp>
      <p:grpSp>
        <p:nvGrpSpPr>
          <p:cNvPr id="4" name="グループ化 3">
            <a:extLst>
              <a:ext uri="{FF2B5EF4-FFF2-40B4-BE49-F238E27FC236}">
                <a16:creationId xmlns:a16="http://schemas.microsoft.com/office/drawing/2014/main" id="{6022BE2B-C94E-4EA1-8D5F-B6FF40A5C82B}"/>
              </a:ext>
            </a:extLst>
          </p:cNvPr>
          <p:cNvGrpSpPr/>
          <p:nvPr userDrawn="1"/>
        </p:nvGrpSpPr>
        <p:grpSpPr>
          <a:xfrm>
            <a:off x="1034510" y="2915837"/>
            <a:ext cx="8622792" cy="1728000"/>
            <a:chOff x="1034510" y="2991837"/>
            <a:chExt cx="8622792" cy="1728000"/>
          </a:xfrm>
        </p:grpSpPr>
        <p:cxnSp>
          <p:nvCxnSpPr>
            <p:cNvPr id="5" name="直線コネクタ 4">
              <a:extLst>
                <a:ext uri="{FF2B5EF4-FFF2-40B4-BE49-F238E27FC236}">
                  <a16:creationId xmlns:a16="http://schemas.microsoft.com/office/drawing/2014/main" id="{4FC838C0-7A1B-42C5-8BB1-69879692B23E}"/>
                </a:ext>
              </a:extLst>
            </p:cNvPr>
            <p:cNvCxnSpPr/>
            <p:nvPr userDrawn="1"/>
          </p:nvCxnSpPr>
          <p:spPr>
            <a:xfrm>
              <a:off x="1034510" y="2991837"/>
              <a:ext cx="862279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97EB7B27-A3AA-4865-967F-947004C8CF38}"/>
                </a:ext>
              </a:extLst>
            </p:cNvPr>
            <p:cNvCxnSpPr/>
            <p:nvPr userDrawn="1"/>
          </p:nvCxnSpPr>
          <p:spPr>
            <a:xfrm>
              <a:off x="1034510" y="4719837"/>
              <a:ext cx="862279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7" name="タイトル 29">
            <a:extLst>
              <a:ext uri="{FF2B5EF4-FFF2-40B4-BE49-F238E27FC236}">
                <a16:creationId xmlns:a16="http://schemas.microsoft.com/office/drawing/2014/main" id="{99661971-5207-448A-8A45-D3935E63EBC5}"/>
              </a:ext>
            </a:extLst>
          </p:cNvPr>
          <p:cNvSpPr>
            <a:spLocks noGrp="1"/>
          </p:cNvSpPr>
          <p:nvPr>
            <p:ph type="title" hasCustomPrompt="1"/>
          </p:nvPr>
        </p:nvSpPr>
        <p:spPr>
          <a:xfrm>
            <a:off x="1034510" y="2915837"/>
            <a:ext cx="8640000" cy="1728000"/>
          </a:xfrm>
          <a:prstGeom prst="rect">
            <a:avLst/>
          </a:prstGeom>
        </p:spPr>
        <p:txBody>
          <a:bodyPr lIns="0" tIns="72000" rIns="0" bIns="0" anchor="ctr" anchorCtr="0">
            <a:normAutofit/>
          </a:bodyPr>
          <a:lstStyle>
            <a:lvl1pPr>
              <a:defRPr lang="ja-JP" altLang="en-US" sz="3600" b="1" dirty="0">
                <a:solidFill>
                  <a:schemeClr val="bg2"/>
                </a:solidFill>
                <a:latin typeface="Meiryo UI" panose="020B0604030504040204" pitchFamily="50" charset="-128"/>
                <a:ea typeface="Meiryo UI" panose="020B0604030504040204" pitchFamily="50" charset="-128"/>
                <a:cs typeface="+mn-cs"/>
              </a:defRPr>
            </a:lvl1pPr>
          </a:lstStyle>
          <a:p>
            <a:pPr marL="0" lvl="0" indent="0" algn="ctr">
              <a:spcBef>
                <a:spcPts val="1102"/>
              </a:spcBef>
              <a:buFontTx/>
            </a:pPr>
            <a:r>
              <a:rPr kumimoji="1" lang="ja-JP" altLang="en-US"/>
              <a:t>中扉タイトル</a:t>
            </a:r>
          </a:p>
        </p:txBody>
      </p:sp>
      <p:sp>
        <p:nvSpPr>
          <p:cNvPr id="8" name="テキスト ボックス 7">
            <a:extLst>
              <a:ext uri="{FF2B5EF4-FFF2-40B4-BE49-F238E27FC236}">
                <a16:creationId xmlns:a16="http://schemas.microsoft.com/office/drawing/2014/main" id="{F65B5CD1-16BF-4814-9E5A-19B044B6FB5E}"/>
              </a:ext>
            </a:extLst>
          </p:cNvPr>
          <p:cNvSpPr txBox="1"/>
          <p:nvPr userDrawn="1"/>
        </p:nvSpPr>
        <p:spPr>
          <a:xfrm>
            <a:off x="10187813" y="7055675"/>
            <a:ext cx="360000" cy="360000"/>
          </a:xfrm>
          <a:prstGeom prst="rect">
            <a:avLst/>
          </a:prstGeom>
          <a:noFill/>
        </p:spPr>
        <p:txBody>
          <a:bodyPr wrap="none" lIns="0" tIns="0" rIns="0" bIns="0" rtlCol="0" anchor="b" anchorCtr="0">
            <a:noAutofit/>
          </a:bodyPr>
          <a:lstStyle/>
          <a:p>
            <a:pPr algn="ctr"/>
            <a:fld id="{9C1B02FA-3B43-4965-97B5-C29D405C4738}" type="slidenum">
              <a:rPr kumimoji="1" lang="ja-JP" altLang="en-US" sz="2400"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600" b="0">
              <a:latin typeface="Arial" panose="020B0604020202020204" pitchFamily="34" charset="0"/>
              <a:ea typeface="メイリオ" panose="020B0604030504040204" pitchFamily="50" charset="-128"/>
              <a:cs typeface="Arial" panose="020B0604020202020204" pitchFamily="34" charset="0"/>
            </a:endParaRPr>
          </a:p>
        </p:txBody>
      </p:sp>
    </p:spTree>
    <p:extLst>
      <p:ext uri="{BB962C8B-B14F-4D97-AF65-F5344CB8AC3E}">
        <p14:creationId xmlns:p14="http://schemas.microsoft.com/office/powerpoint/2010/main" val="39008419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73E2C914-D6BF-434B-B748-5B031C7A75D4}"/>
              </a:ext>
            </a:extLst>
          </p:cNvPr>
          <p:cNvGrpSpPr/>
          <p:nvPr userDrawn="1"/>
        </p:nvGrpSpPr>
        <p:grpSpPr>
          <a:xfrm>
            <a:off x="111919" y="216797"/>
            <a:ext cx="10424028" cy="795336"/>
            <a:chOff x="111919" y="216797"/>
            <a:chExt cx="10424028" cy="795336"/>
          </a:xfrm>
        </p:grpSpPr>
        <p:pic>
          <p:nvPicPr>
            <p:cNvPr id="18" name="Picture 11" descr="ç°å¢ç">
              <a:extLst>
                <a:ext uri="{FF2B5EF4-FFF2-40B4-BE49-F238E27FC236}">
                  <a16:creationId xmlns:a16="http://schemas.microsoft.com/office/drawing/2014/main" id="{4DD819AC-A446-46A2-9201-D9B1AB528E08}"/>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9956006" y="300775"/>
              <a:ext cx="579941" cy="559908"/>
            </a:xfrm>
            <a:prstGeom prst="rect">
              <a:avLst/>
            </a:prstGeom>
            <a:noFill/>
            <a:extLst>
              <a:ext uri="{909E8E84-426E-40DD-AFC4-6F175D3DCCD1}">
                <a14:hiddenFill xmlns:a14="http://schemas.microsoft.com/office/drawing/2010/main">
                  <a:solidFill>
                    <a:srgbClr val="FFFFFF"/>
                  </a:solidFill>
                </a14:hiddenFill>
              </a:ext>
            </a:extLst>
          </p:spPr>
        </p:pic>
        <p:sp>
          <p:nvSpPr>
            <p:cNvPr id="19" name="Freeform 13">
              <a:extLst>
                <a:ext uri="{FF2B5EF4-FFF2-40B4-BE49-F238E27FC236}">
                  <a16:creationId xmlns:a16="http://schemas.microsoft.com/office/drawing/2014/main" id="{9E9EE105-883D-4267-B8FF-D61BDDD6E4FC}"/>
                </a:ext>
              </a:extLst>
            </p:cNvPr>
            <p:cNvSpPr>
              <a:spLocks/>
            </p:cNvSpPr>
            <p:nvPr userDrawn="1"/>
          </p:nvSpPr>
          <p:spPr bwMode="auto">
            <a:xfrm>
              <a:off x="161925" y="284266"/>
              <a:ext cx="10274355" cy="648000"/>
            </a:xfrm>
            <a:custGeom>
              <a:avLst/>
              <a:gdLst>
                <a:gd name="T0" fmla="*/ 38 w 1868"/>
                <a:gd name="T1" fmla="*/ 118 h 118"/>
                <a:gd name="T2" fmla="*/ 48 w 1868"/>
                <a:gd name="T3" fmla="*/ 118 h 118"/>
                <a:gd name="T4" fmla="*/ 155 w 1868"/>
                <a:gd name="T5" fmla="*/ 118 h 118"/>
                <a:gd name="T6" fmla="*/ 1811 w 1868"/>
                <a:gd name="T7" fmla="*/ 118 h 118"/>
                <a:gd name="T8" fmla="*/ 1694 w 1868"/>
                <a:gd name="T9" fmla="*/ 0 h 118"/>
                <a:gd name="T10" fmla="*/ 12 w 1868"/>
                <a:gd name="T11" fmla="*/ 0 h 118"/>
                <a:gd name="T12" fmla="*/ 12 w 1868"/>
                <a:gd name="T13" fmla="*/ 0 h 118"/>
                <a:gd name="T14" fmla="*/ 3 w 1868"/>
                <a:gd name="T15" fmla="*/ 3 h 118"/>
                <a:gd name="T16" fmla="*/ 0 w 1868"/>
                <a:gd name="T17" fmla="*/ 9 h 118"/>
                <a:gd name="T18" fmla="*/ 0 w 1868"/>
                <a:gd name="T19" fmla="*/ 82 h 118"/>
                <a:gd name="T20" fmla="*/ 38 w 1868"/>
                <a:gd name="T21" fmla="*/ 118 h 118"/>
                <a:gd name="T22" fmla="*/ 38 w 1868"/>
                <a:gd name="T23"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8" h="118">
                  <a:moveTo>
                    <a:pt x="38" y="118"/>
                  </a:moveTo>
                  <a:cubicBezTo>
                    <a:pt x="48" y="118"/>
                    <a:pt x="48" y="118"/>
                    <a:pt x="48" y="118"/>
                  </a:cubicBezTo>
                  <a:cubicBezTo>
                    <a:pt x="155" y="118"/>
                    <a:pt x="155" y="118"/>
                    <a:pt x="155" y="118"/>
                  </a:cubicBezTo>
                  <a:cubicBezTo>
                    <a:pt x="1868" y="118"/>
                    <a:pt x="1811" y="118"/>
                    <a:pt x="1811" y="118"/>
                  </a:cubicBezTo>
                  <a:cubicBezTo>
                    <a:pt x="1694" y="0"/>
                    <a:pt x="1694" y="0"/>
                    <a:pt x="1694" y="0"/>
                  </a:cubicBezTo>
                  <a:cubicBezTo>
                    <a:pt x="12" y="0"/>
                    <a:pt x="12" y="0"/>
                    <a:pt x="12" y="0"/>
                  </a:cubicBezTo>
                  <a:cubicBezTo>
                    <a:pt x="12" y="0"/>
                    <a:pt x="12" y="0"/>
                    <a:pt x="12" y="0"/>
                  </a:cubicBezTo>
                  <a:cubicBezTo>
                    <a:pt x="8" y="0"/>
                    <a:pt x="5" y="2"/>
                    <a:pt x="3" y="3"/>
                  </a:cubicBezTo>
                  <a:cubicBezTo>
                    <a:pt x="0" y="9"/>
                    <a:pt x="0" y="9"/>
                    <a:pt x="0" y="9"/>
                  </a:cubicBezTo>
                  <a:cubicBezTo>
                    <a:pt x="0" y="82"/>
                    <a:pt x="0" y="82"/>
                    <a:pt x="0" y="82"/>
                  </a:cubicBezTo>
                  <a:cubicBezTo>
                    <a:pt x="38" y="118"/>
                    <a:pt x="38" y="118"/>
                    <a:pt x="38" y="118"/>
                  </a:cubicBezTo>
                  <a:cubicBezTo>
                    <a:pt x="38" y="118"/>
                    <a:pt x="38" y="118"/>
                    <a:pt x="38" y="118"/>
                  </a:cubicBezTo>
                  <a:close/>
                </a:path>
              </a:pathLst>
            </a:custGeom>
            <a:solidFill>
              <a:schemeClr val="bg2"/>
            </a:solidFill>
            <a:ln>
              <a:noFill/>
            </a:ln>
          </p:spPr>
          <p:txBody>
            <a:bodyPr vert="horz" wrap="square" lIns="0" tIns="0" rIns="0" bIns="0" numCol="1" anchor="t" anchorCtr="0" compatLnSpc="1">
              <a:prstTxWarp prst="textNoShape">
                <a:avLst/>
              </a:prstTxWarp>
            </a:bodyPr>
            <a:lstStyle/>
            <a:p>
              <a:endParaRPr lang="ja-JP" altLang="en-US"/>
            </a:p>
          </p:txBody>
        </p:sp>
        <p:cxnSp>
          <p:nvCxnSpPr>
            <p:cNvPr id="22" name="直線コネクタ 21">
              <a:extLst>
                <a:ext uri="{FF2B5EF4-FFF2-40B4-BE49-F238E27FC236}">
                  <a16:creationId xmlns:a16="http://schemas.microsoft.com/office/drawing/2014/main" id="{CFE261A9-5D80-457A-85AA-206E048CF0DB}"/>
                </a:ext>
              </a:extLst>
            </p:cNvPr>
            <p:cNvCxnSpPr>
              <a:cxnSpLocks/>
            </p:cNvCxnSpPr>
            <p:nvPr userDrawn="1"/>
          </p:nvCxnSpPr>
          <p:spPr>
            <a:xfrm>
              <a:off x="9408319" y="216797"/>
              <a:ext cx="786701" cy="77866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B3443AF7-632D-41F2-BFF3-7CC6B2F2E6FE}"/>
                </a:ext>
              </a:extLst>
            </p:cNvPr>
            <p:cNvCxnSpPr>
              <a:cxnSpLocks/>
            </p:cNvCxnSpPr>
            <p:nvPr userDrawn="1"/>
          </p:nvCxnSpPr>
          <p:spPr>
            <a:xfrm>
              <a:off x="111919" y="681139"/>
              <a:ext cx="345281" cy="3309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フリーフォーム: 図形 13">
            <a:extLst>
              <a:ext uri="{FF2B5EF4-FFF2-40B4-BE49-F238E27FC236}">
                <a16:creationId xmlns:a16="http://schemas.microsoft.com/office/drawing/2014/main" id="{665A837A-D774-4985-B30F-35B13836C960}"/>
              </a:ext>
            </a:extLst>
          </p:cNvPr>
          <p:cNvSpPr/>
          <p:nvPr userDrawn="1"/>
        </p:nvSpPr>
        <p:spPr>
          <a:xfrm flipH="1">
            <a:off x="1078059" y="2397761"/>
            <a:ext cx="45719" cy="3596640"/>
          </a:xfrm>
          <a:custGeom>
            <a:avLst/>
            <a:gdLst>
              <a:gd name="connsiteX0" fmla="*/ 0 w 0"/>
              <a:gd name="connsiteY0" fmla="*/ 0 h 5768502"/>
              <a:gd name="connsiteX1" fmla="*/ 0 w 0"/>
              <a:gd name="connsiteY1" fmla="*/ 5768502 h 5768502"/>
            </a:gdLst>
            <a:ahLst/>
            <a:cxnLst>
              <a:cxn ang="0">
                <a:pos x="connsiteX0" y="connsiteY0"/>
              </a:cxn>
              <a:cxn ang="0">
                <a:pos x="connsiteX1" y="connsiteY1"/>
              </a:cxn>
            </a:cxnLst>
            <a:rect l="l" t="t" r="r" b="b"/>
            <a:pathLst>
              <a:path h="5768502">
                <a:moveTo>
                  <a:pt x="0" y="0"/>
                </a:moveTo>
                <a:lnTo>
                  <a:pt x="0" y="5768502"/>
                </a:lnTo>
              </a:path>
            </a:pathLst>
          </a:custGeom>
          <a:noFill/>
          <a:ln w="571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コンテンツ プレースホルダー 8">
            <a:extLst>
              <a:ext uri="{FF2B5EF4-FFF2-40B4-BE49-F238E27FC236}">
                <a16:creationId xmlns:a16="http://schemas.microsoft.com/office/drawing/2014/main" id="{B04FFEFF-3996-4124-93D0-A0B919888837}"/>
              </a:ext>
            </a:extLst>
          </p:cNvPr>
          <p:cNvSpPr>
            <a:spLocks noGrp="1"/>
          </p:cNvSpPr>
          <p:nvPr userDrawn="1">
            <p:ph sz="quarter" idx="10" hasCustomPrompt="1"/>
          </p:nvPr>
        </p:nvSpPr>
        <p:spPr>
          <a:xfrm>
            <a:off x="1078065" y="1786421"/>
            <a:ext cx="8640000" cy="5040000"/>
          </a:xfrm>
          <a:prstGeom prst="rect">
            <a:avLst/>
          </a:prstGeom>
        </p:spPr>
        <p:txBody>
          <a:bodyPr lIns="360000" tIns="0" rIns="0" bIns="0"/>
          <a:lstStyle>
            <a:lvl1pPr marL="742950" indent="-742950" algn="l">
              <a:lnSpc>
                <a:spcPct val="100000"/>
              </a:lnSpc>
              <a:spcBef>
                <a:spcPts val="1000"/>
              </a:spcBef>
              <a:spcAft>
                <a:spcPts val="0"/>
              </a:spcAft>
              <a:buClr>
                <a:schemeClr val="bg2"/>
              </a:buClr>
              <a:buFont typeface="+mj-lt"/>
              <a:buAutoNum type="arabicPeriod"/>
              <a:defRPr sz="4000" b="1">
                <a:latin typeface="Meiryo UI" panose="020B0604030504040204" pitchFamily="50" charset="-128"/>
                <a:ea typeface="Meiryo UI" panose="020B0604030504040204" pitchFamily="50" charset="-128"/>
              </a:defRPr>
            </a:lvl1pPr>
          </a:lstStyle>
          <a:p>
            <a:pPr lvl="0"/>
            <a:r>
              <a:rPr kumimoji="1" lang="ja-JP" altLang="en-US"/>
              <a:t>章タイトル</a:t>
            </a:r>
          </a:p>
          <a:p>
            <a:pPr lvl="0"/>
            <a:r>
              <a:rPr kumimoji="1" lang="ja-JP" altLang="en-US"/>
              <a:t>章タイトル</a:t>
            </a:r>
          </a:p>
          <a:p>
            <a:pPr lvl="0"/>
            <a:r>
              <a:rPr kumimoji="1" lang="ja-JP" altLang="en-US"/>
              <a:t>章タイトル</a:t>
            </a:r>
          </a:p>
        </p:txBody>
      </p:sp>
      <p:sp>
        <p:nvSpPr>
          <p:cNvPr id="11" name="テキスト ボックス 10">
            <a:extLst>
              <a:ext uri="{FF2B5EF4-FFF2-40B4-BE49-F238E27FC236}">
                <a16:creationId xmlns:a16="http://schemas.microsoft.com/office/drawing/2014/main" id="{5DFA1F2F-14B9-4F01-A5B6-2EF2AFAA50B7}"/>
              </a:ext>
            </a:extLst>
          </p:cNvPr>
          <p:cNvSpPr txBox="1"/>
          <p:nvPr userDrawn="1"/>
        </p:nvSpPr>
        <p:spPr>
          <a:xfrm>
            <a:off x="10187813" y="7055675"/>
            <a:ext cx="360000" cy="360000"/>
          </a:xfrm>
          <a:prstGeom prst="rect">
            <a:avLst/>
          </a:prstGeom>
          <a:noFill/>
        </p:spPr>
        <p:txBody>
          <a:bodyPr wrap="none" lIns="0" tIns="0" rIns="0" bIns="0" rtlCol="0" anchor="b" anchorCtr="0">
            <a:noAutofit/>
          </a:bodyPr>
          <a:lstStyle/>
          <a:p>
            <a:pPr algn="ctr"/>
            <a:fld id="{9C1B02FA-3B43-4965-97B5-C29D405C4738}" type="slidenum">
              <a:rPr kumimoji="1" lang="ja-JP" altLang="en-US" sz="2400"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600" b="0">
              <a:latin typeface="Arial" panose="020B0604020202020204" pitchFamily="34" charset="0"/>
              <a:ea typeface="メイリオ" panose="020B0604030504040204" pitchFamily="50" charset="-128"/>
              <a:cs typeface="Arial" panose="020B0604020202020204" pitchFamily="34" charset="0"/>
            </a:endParaRPr>
          </a:p>
        </p:txBody>
      </p:sp>
      <p:sp>
        <p:nvSpPr>
          <p:cNvPr id="12" name="タイトル 1">
            <a:extLst>
              <a:ext uri="{FF2B5EF4-FFF2-40B4-BE49-F238E27FC236}">
                <a16:creationId xmlns:a16="http://schemas.microsoft.com/office/drawing/2014/main" id="{066210EB-D44E-4903-B9C4-9EC74DA6CEBD}"/>
              </a:ext>
            </a:extLst>
          </p:cNvPr>
          <p:cNvSpPr>
            <a:spLocks noGrp="1"/>
          </p:cNvSpPr>
          <p:nvPr userDrawn="1">
            <p:ph type="title" hasCustomPrompt="1"/>
          </p:nvPr>
        </p:nvSpPr>
        <p:spPr bwMode="white">
          <a:xfrm>
            <a:off x="161926" y="284266"/>
            <a:ext cx="9288000" cy="648000"/>
          </a:xfrm>
          <a:prstGeom prst="rect">
            <a:avLst/>
          </a:prstGeom>
        </p:spPr>
        <p:txBody>
          <a:bodyPr lIns="252000" tIns="36000" rIns="0" bIns="0" anchor="ctr" anchorCtr="0"/>
          <a:lstStyle>
            <a:lvl1pPr algn="l">
              <a:defRPr sz="2800"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spTree>
    <p:extLst>
      <p:ext uri="{BB962C8B-B14F-4D97-AF65-F5344CB8AC3E}">
        <p14:creationId xmlns:p14="http://schemas.microsoft.com/office/powerpoint/2010/main" val="30703855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通常">
    <p:spTree>
      <p:nvGrpSpPr>
        <p:cNvPr id="1" name=""/>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84E94A25-457B-4C69-BCBB-B6E75CF3EAE9}"/>
              </a:ext>
            </a:extLst>
          </p:cNvPr>
          <p:cNvGrpSpPr/>
          <p:nvPr userDrawn="1"/>
        </p:nvGrpSpPr>
        <p:grpSpPr>
          <a:xfrm>
            <a:off x="111919" y="216797"/>
            <a:ext cx="10424028" cy="795336"/>
            <a:chOff x="111919" y="216797"/>
            <a:chExt cx="10424028" cy="795336"/>
          </a:xfrm>
        </p:grpSpPr>
        <p:pic>
          <p:nvPicPr>
            <p:cNvPr id="12" name="Picture 11" descr="ç°å¢ç">
              <a:extLst>
                <a:ext uri="{FF2B5EF4-FFF2-40B4-BE49-F238E27FC236}">
                  <a16:creationId xmlns:a16="http://schemas.microsoft.com/office/drawing/2014/main" id="{07D0D304-6149-4CE8-9131-6501AD8C4DBA}"/>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9956006" y="300775"/>
              <a:ext cx="579941" cy="559908"/>
            </a:xfrm>
            <a:prstGeom prst="rect">
              <a:avLst/>
            </a:prstGeom>
            <a:noFill/>
            <a:extLst>
              <a:ext uri="{909E8E84-426E-40DD-AFC4-6F175D3DCCD1}">
                <a14:hiddenFill xmlns:a14="http://schemas.microsoft.com/office/drawing/2010/main">
                  <a:solidFill>
                    <a:srgbClr val="FFFFFF"/>
                  </a:solidFill>
                </a14:hiddenFill>
              </a:ext>
            </a:extLst>
          </p:spPr>
        </p:pic>
        <p:sp>
          <p:nvSpPr>
            <p:cNvPr id="13" name="Freeform 13">
              <a:extLst>
                <a:ext uri="{FF2B5EF4-FFF2-40B4-BE49-F238E27FC236}">
                  <a16:creationId xmlns:a16="http://schemas.microsoft.com/office/drawing/2014/main" id="{9C11AADA-214E-4AA2-A50B-CB0C5BCCD0BD}"/>
                </a:ext>
              </a:extLst>
            </p:cNvPr>
            <p:cNvSpPr>
              <a:spLocks/>
            </p:cNvSpPr>
            <p:nvPr userDrawn="1"/>
          </p:nvSpPr>
          <p:spPr bwMode="auto">
            <a:xfrm>
              <a:off x="161925" y="284266"/>
              <a:ext cx="10274355" cy="648000"/>
            </a:xfrm>
            <a:custGeom>
              <a:avLst/>
              <a:gdLst>
                <a:gd name="T0" fmla="*/ 38 w 1868"/>
                <a:gd name="T1" fmla="*/ 118 h 118"/>
                <a:gd name="T2" fmla="*/ 48 w 1868"/>
                <a:gd name="T3" fmla="*/ 118 h 118"/>
                <a:gd name="T4" fmla="*/ 155 w 1868"/>
                <a:gd name="T5" fmla="*/ 118 h 118"/>
                <a:gd name="T6" fmla="*/ 1811 w 1868"/>
                <a:gd name="T7" fmla="*/ 118 h 118"/>
                <a:gd name="T8" fmla="*/ 1694 w 1868"/>
                <a:gd name="T9" fmla="*/ 0 h 118"/>
                <a:gd name="T10" fmla="*/ 12 w 1868"/>
                <a:gd name="T11" fmla="*/ 0 h 118"/>
                <a:gd name="T12" fmla="*/ 12 w 1868"/>
                <a:gd name="T13" fmla="*/ 0 h 118"/>
                <a:gd name="T14" fmla="*/ 3 w 1868"/>
                <a:gd name="T15" fmla="*/ 3 h 118"/>
                <a:gd name="T16" fmla="*/ 0 w 1868"/>
                <a:gd name="T17" fmla="*/ 9 h 118"/>
                <a:gd name="T18" fmla="*/ 0 w 1868"/>
                <a:gd name="T19" fmla="*/ 82 h 118"/>
                <a:gd name="T20" fmla="*/ 38 w 1868"/>
                <a:gd name="T21" fmla="*/ 118 h 118"/>
                <a:gd name="T22" fmla="*/ 38 w 1868"/>
                <a:gd name="T23"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8" h="118">
                  <a:moveTo>
                    <a:pt x="38" y="118"/>
                  </a:moveTo>
                  <a:cubicBezTo>
                    <a:pt x="48" y="118"/>
                    <a:pt x="48" y="118"/>
                    <a:pt x="48" y="118"/>
                  </a:cubicBezTo>
                  <a:cubicBezTo>
                    <a:pt x="155" y="118"/>
                    <a:pt x="155" y="118"/>
                    <a:pt x="155" y="118"/>
                  </a:cubicBezTo>
                  <a:cubicBezTo>
                    <a:pt x="1868" y="118"/>
                    <a:pt x="1811" y="118"/>
                    <a:pt x="1811" y="118"/>
                  </a:cubicBezTo>
                  <a:cubicBezTo>
                    <a:pt x="1694" y="0"/>
                    <a:pt x="1694" y="0"/>
                    <a:pt x="1694" y="0"/>
                  </a:cubicBezTo>
                  <a:cubicBezTo>
                    <a:pt x="12" y="0"/>
                    <a:pt x="12" y="0"/>
                    <a:pt x="12" y="0"/>
                  </a:cubicBezTo>
                  <a:cubicBezTo>
                    <a:pt x="12" y="0"/>
                    <a:pt x="12" y="0"/>
                    <a:pt x="12" y="0"/>
                  </a:cubicBezTo>
                  <a:cubicBezTo>
                    <a:pt x="8" y="0"/>
                    <a:pt x="5" y="2"/>
                    <a:pt x="3" y="3"/>
                  </a:cubicBezTo>
                  <a:cubicBezTo>
                    <a:pt x="0" y="9"/>
                    <a:pt x="0" y="9"/>
                    <a:pt x="0" y="9"/>
                  </a:cubicBezTo>
                  <a:cubicBezTo>
                    <a:pt x="0" y="82"/>
                    <a:pt x="0" y="82"/>
                    <a:pt x="0" y="82"/>
                  </a:cubicBezTo>
                  <a:cubicBezTo>
                    <a:pt x="38" y="118"/>
                    <a:pt x="38" y="118"/>
                    <a:pt x="38" y="118"/>
                  </a:cubicBezTo>
                  <a:cubicBezTo>
                    <a:pt x="38" y="118"/>
                    <a:pt x="38" y="118"/>
                    <a:pt x="38" y="118"/>
                  </a:cubicBezTo>
                  <a:close/>
                </a:path>
              </a:pathLst>
            </a:custGeom>
            <a:solidFill>
              <a:schemeClr val="bg2"/>
            </a:solidFill>
            <a:ln>
              <a:noFill/>
            </a:ln>
          </p:spPr>
          <p:txBody>
            <a:bodyPr vert="horz" wrap="square" lIns="0" tIns="0" rIns="0" bIns="0" numCol="1" anchor="t" anchorCtr="0" compatLnSpc="1">
              <a:prstTxWarp prst="textNoShape">
                <a:avLst/>
              </a:prstTxWarp>
            </a:bodyPr>
            <a:lstStyle/>
            <a:p>
              <a:endParaRPr lang="ja-JP" altLang="en-US"/>
            </a:p>
          </p:txBody>
        </p:sp>
        <p:cxnSp>
          <p:nvCxnSpPr>
            <p:cNvPr id="14" name="直線コネクタ 13">
              <a:extLst>
                <a:ext uri="{FF2B5EF4-FFF2-40B4-BE49-F238E27FC236}">
                  <a16:creationId xmlns:a16="http://schemas.microsoft.com/office/drawing/2014/main" id="{C3EA7B83-0BC5-41C6-B977-EBF87258066E}"/>
                </a:ext>
              </a:extLst>
            </p:cNvPr>
            <p:cNvCxnSpPr>
              <a:cxnSpLocks/>
            </p:cNvCxnSpPr>
            <p:nvPr userDrawn="1"/>
          </p:nvCxnSpPr>
          <p:spPr>
            <a:xfrm>
              <a:off x="9408319" y="216797"/>
              <a:ext cx="786701" cy="77866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DCF51C44-4554-4691-96EB-AB4829C3282E}"/>
                </a:ext>
              </a:extLst>
            </p:cNvPr>
            <p:cNvCxnSpPr>
              <a:cxnSpLocks/>
            </p:cNvCxnSpPr>
            <p:nvPr userDrawn="1"/>
          </p:nvCxnSpPr>
          <p:spPr>
            <a:xfrm>
              <a:off x="111919" y="681139"/>
              <a:ext cx="345281" cy="3309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タイトル 1">
            <a:extLst>
              <a:ext uri="{FF2B5EF4-FFF2-40B4-BE49-F238E27FC236}">
                <a16:creationId xmlns:a16="http://schemas.microsoft.com/office/drawing/2014/main" id="{353FE00A-A374-4293-8C01-F22FC8857B61}"/>
              </a:ext>
            </a:extLst>
          </p:cNvPr>
          <p:cNvSpPr>
            <a:spLocks noGrp="1"/>
          </p:cNvSpPr>
          <p:nvPr userDrawn="1">
            <p:ph type="title" hasCustomPrompt="1"/>
          </p:nvPr>
        </p:nvSpPr>
        <p:spPr bwMode="white">
          <a:xfrm>
            <a:off x="161925" y="284266"/>
            <a:ext cx="9288000" cy="648000"/>
          </a:xfrm>
          <a:prstGeom prst="rect">
            <a:avLst/>
          </a:prstGeom>
        </p:spPr>
        <p:txBody>
          <a:bodyPr lIns="252000" tIns="36000" rIns="0" bIns="0" anchor="ctr" anchorCtr="0"/>
          <a:lstStyle>
            <a:lvl1pPr algn="l">
              <a:defRPr sz="2800"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sp>
        <p:nvSpPr>
          <p:cNvPr id="28" name="コンテンツ プレースホルダー 3">
            <a:extLst>
              <a:ext uri="{FF2B5EF4-FFF2-40B4-BE49-F238E27FC236}">
                <a16:creationId xmlns:a16="http://schemas.microsoft.com/office/drawing/2014/main" id="{217043BF-6B11-4540-B78A-D1AECDE4B04F}"/>
              </a:ext>
            </a:extLst>
          </p:cNvPr>
          <p:cNvSpPr>
            <a:spLocks noGrp="1"/>
          </p:cNvSpPr>
          <p:nvPr userDrawn="1">
            <p:ph sz="quarter" idx="12" hasCustomPrompt="1"/>
          </p:nvPr>
        </p:nvSpPr>
        <p:spPr>
          <a:xfrm>
            <a:off x="161925" y="1110920"/>
            <a:ext cx="10367963" cy="604163"/>
          </a:xfrm>
          <a:prstGeom prst="rect">
            <a:avLst/>
          </a:prstGeom>
          <a:ln w="19050">
            <a:solidFill>
              <a:schemeClr val="tx2"/>
            </a:solidFill>
          </a:ln>
        </p:spPr>
        <p:txBody>
          <a:bodyPr wrap="square" lIns="180000" tIns="180000" rIns="180000" bIns="144000" anchor="t" anchorCtr="0">
            <a:spAutoFit/>
          </a:bodyPr>
          <a:lstStyle>
            <a:lvl1pPr marL="285750" indent="-285750" algn="l">
              <a:lnSpc>
                <a:spcPct val="100000"/>
              </a:lnSpc>
              <a:spcBef>
                <a:spcPts val="600"/>
              </a:spcBef>
              <a:spcAft>
                <a:spcPts val="0"/>
              </a:spcAft>
              <a:buFont typeface="Wingdings" panose="05000000000000000000" pitchFamily="2" charset="2"/>
              <a:buChar char="n"/>
              <a:defRPr sz="1800" b="0">
                <a:solidFill>
                  <a:schemeClr val="tx1"/>
                </a:solidFill>
                <a:latin typeface="Meiryo UI" panose="020B0604030504040204" pitchFamily="50" charset="-128"/>
                <a:ea typeface="Meiryo UI" panose="020B0604030504040204" pitchFamily="50" charset="-128"/>
              </a:defRPr>
            </a:lvl1pPr>
          </a:lstStyle>
          <a:p>
            <a:pPr lvl="0"/>
            <a:r>
              <a:rPr kumimoji="1" lang="ja-JP" altLang="en-US"/>
              <a:t>リードリードリードリードリードリードリードリードリードリードリードリードリードリードリードリードリードリード</a:t>
            </a:r>
          </a:p>
        </p:txBody>
      </p:sp>
      <p:sp>
        <p:nvSpPr>
          <p:cNvPr id="10" name="テキスト ボックス 9">
            <a:extLst>
              <a:ext uri="{FF2B5EF4-FFF2-40B4-BE49-F238E27FC236}">
                <a16:creationId xmlns:a16="http://schemas.microsoft.com/office/drawing/2014/main" id="{7520773C-E087-4FC7-A90E-8421A85140B2}"/>
              </a:ext>
            </a:extLst>
          </p:cNvPr>
          <p:cNvSpPr txBox="1"/>
          <p:nvPr userDrawn="1"/>
        </p:nvSpPr>
        <p:spPr>
          <a:xfrm>
            <a:off x="10187813" y="7055675"/>
            <a:ext cx="360000" cy="360000"/>
          </a:xfrm>
          <a:prstGeom prst="rect">
            <a:avLst/>
          </a:prstGeom>
          <a:noFill/>
        </p:spPr>
        <p:txBody>
          <a:bodyPr wrap="none" lIns="0" tIns="0" rIns="0" bIns="0" rtlCol="0" anchor="b" anchorCtr="0">
            <a:noAutofit/>
          </a:bodyPr>
          <a:lstStyle/>
          <a:p>
            <a:pPr algn="ctr"/>
            <a:fld id="{9C1B02FA-3B43-4965-97B5-C29D405C4738}" type="slidenum">
              <a:rPr kumimoji="1" lang="ja-JP" altLang="en-US" sz="2400"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600" b="0">
              <a:latin typeface="Arial" panose="020B0604020202020204" pitchFamily="34" charset="0"/>
              <a:ea typeface="メイリオ" panose="020B0604030504040204" pitchFamily="50" charset="-128"/>
              <a:cs typeface="Arial" panose="020B0604020202020204" pitchFamily="34" charset="0"/>
            </a:endParaRPr>
          </a:p>
        </p:txBody>
      </p:sp>
    </p:spTree>
    <p:extLst>
      <p:ext uri="{BB962C8B-B14F-4D97-AF65-F5344CB8AC3E}">
        <p14:creationId xmlns:p14="http://schemas.microsoft.com/office/powerpoint/2010/main" val="4236296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73E2C914-D6BF-434B-B748-5B031C7A75D4}"/>
              </a:ext>
            </a:extLst>
          </p:cNvPr>
          <p:cNvGrpSpPr/>
          <p:nvPr userDrawn="1"/>
        </p:nvGrpSpPr>
        <p:grpSpPr>
          <a:xfrm>
            <a:off x="111919" y="216797"/>
            <a:ext cx="10424028" cy="795336"/>
            <a:chOff x="111919" y="216797"/>
            <a:chExt cx="10424028" cy="795336"/>
          </a:xfrm>
        </p:grpSpPr>
        <p:pic>
          <p:nvPicPr>
            <p:cNvPr id="18" name="Picture 11" descr="ç°å¢ç">
              <a:extLst>
                <a:ext uri="{FF2B5EF4-FFF2-40B4-BE49-F238E27FC236}">
                  <a16:creationId xmlns:a16="http://schemas.microsoft.com/office/drawing/2014/main" id="{4DD819AC-A446-46A2-9201-D9B1AB528E08}"/>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9956006" y="300775"/>
              <a:ext cx="579941" cy="559908"/>
            </a:xfrm>
            <a:prstGeom prst="rect">
              <a:avLst/>
            </a:prstGeom>
            <a:noFill/>
            <a:extLst>
              <a:ext uri="{909E8E84-426E-40DD-AFC4-6F175D3DCCD1}">
                <a14:hiddenFill xmlns:a14="http://schemas.microsoft.com/office/drawing/2010/main">
                  <a:solidFill>
                    <a:srgbClr val="FFFFFF"/>
                  </a:solidFill>
                </a14:hiddenFill>
              </a:ext>
            </a:extLst>
          </p:spPr>
        </p:pic>
        <p:sp>
          <p:nvSpPr>
            <p:cNvPr id="19" name="Freeform 13">
              <a:extLst>
                <a:ext uri="{FF2B5EF4-FFF2-40B4-BE49-F238E27FC236}">
                  <a16:creationId xmlns:a16="http://schemas.microsoft.com/office/drawing/2014/main" id="{9E9EE105-883D-4267-B8FF-D61BDDD6E4FC}"/>
                </a:ext>
              </a:extLst>
            </p:cNvPr>
            <p:cNvSpPr>
              <a:spLocks/>
            </p:cNvSpPr>
            <p:nvPr userDrawn="1"/>
          </p:nvSpPr>
          <p:spPr bwMode="auto">
            <a:xfrm>
              <a:off x="161925" y="284266"/>
              <a:ext cx="10274355" cy="648000"/>
            </a:xfrm>
            <a:custGeom>
              <a:avLst/>
              <a:gdLst>
                <a:gd name="T0" fmla="*/ 38 w 1868"/>
                <a:gd name="T1" fmla="*/ 118 h 118"/>
                <a:gd name="T2" fmla="*/ 48 w 1868"/>
                <a:gd name="T3" fmla="*/ 118 h 118"/>
                <a:gd name="T4" fmla="*/ 155 w 1868"/>
                <a:gd name="T5" fmla="*/ 118 h 118"/>
                <a:gd name="T6" fmla="*/ 1811 w 1868"/>
                <a:gd name="T7" fmla="*/ 118 h 118"/>
                <a:gd name="T8" fmla="*/ 1694 w 1868"/>
                <a:gd name="T9" fmla="*/ 0 h 118"/>
                <a:gd name="T10" fmla="*/ 12 w 1868"/>
                <a:gd name="T11" fmla="*/ 0 h 118"/>
                <a:gd name="T12" fmla="*/ 12 w 1868"/>
                <a:gd name="T13" fmla="*/ 0 h 118"/>
                <a:gd name="T14" fmla="*/ 3 w 1868"/>
                <a:gd name="T15" fmla="*/ 3 h 118"/>
                <a:gd name="T16" fmla="*/ 0 w 1868"/>
                <a:gd name="T17" fmla="*/ 9 h 118"/>
                <a:gd name="T18" fmla="*/ 0 w 1868"/>
                <a:gd name="T19" fmla="*/ 82 h 118"/>
                <a:gd name="T20" fmla="*/ 38 w 1868"/>
                <a:gd name="T21" fmla="*/ 118 h 118"/>
                <a:gd name="T22" fmla="*/ 38 w 1868"/>
                <a:gd name="T23"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8" h="118">
                  <a:moveTo>
                    <a:pt x="38" y="118"/>
                  </a:moveTo>
                  <a:cubicBezTo>
                    <a:pt x="48" y="118"/>
                    <a:pt x="48" y="118"/>
                    <a:pt x="48" y="118"/>
                  </a:cubicBezTo>
                  <a:cubicBezTo>
                    <a:pt x="155" y="118"/>
                    <a:pt x="155" y="118"/>
                    <a:pt x="155" y="118"/>
                  </a:cubicBezTo>
                  <a:cubicBezTo>
                    <a:pt x="1868" y="118"/>
                    <a:pt x="1811" y="118"/>
                    <a:pt x="1811" y="118"/>
                  </a:cubicBezTo>
                  <a:cubicBezTo>
                    <a:pt x="1694" y="0"/>
                    <a:pt x="1694" y="0"/>
                    <a:pt x="1694" y="0"/>
                  </a:cubicBezTo>
                  <a:cubicBezTo>
                    <a:pt x="12" y="0"/>
                    <a:pt x="12" y="0"/>
                    <a:pt x="12" y="0"/>
                  </a:cubicBezTo>
                  <a:cubicBezTo>
                    <a:pt x="12" y="0"/>
                    <a:pt x="12" y="0"/>
                    <a:pt x="12" y="0"/>
                  </a:cubicBezTo>
                  <a:cubicBezTo>
                    <a:pt x="8" y="0"/>
                    <a:pt x="5" y="2"/>
                    <a:pt x="3" y="3"/>
                  </a:cubicBezTo>
                  <a:cubicBezTo>
                    <a:pt x="0" y="9"/>
                    <a:pt x="0" y="9"/>
                    <a:pt x="0" y="9"/>
                  </a:cubicBezTo>
                  <a:cubicBezTo>
                    <a:pt x="0" y="82"/>
                    <a:pt x="0" y="82"/>
                    <a:pt x="0" y="82"/>
                  </a:cubicBezTo>
                  <a:cubicBezTo>
                    <a:pt x="38" y="118"/>
                    <a:pt x="38" y="118"/>
                    <a:pt x="38" y="118"/>
                  </a:cubicBezTo>
                  <a:cubicBezTo>
                    <a:pt x="38" y="118"/>
                    <a:pt x="38" y="118"/>
                    <a:pt x="38" y="118"/>
                  </a:cubicBezTo>
                  <a:close/>
                </a:path>
              </a:pathLst>
            </a:custGeom>
            <a:solidFill>
              <a:schemeClr val="bg2"/>
            </a:solidFill>
            <a:ln>
              <a:noFill/>
            </a:ln>
          </p:spPr>
          <p:txBody>
            <a:bodyPr vert="horz" wrap="square" lIns="0" tIns="0" rIns="0" bIns="0" numCol="1" anchor="t" anchorCtr="0" compatLnSpc="1">
              <a:prstTxWarp prst="textNoShape">
                <a:avLst/>
              </a:prstTxWarp>
            </a:bodyPr>
            <a:lstStyle/>
            <a:p>
              <a:endParaRPr lang="ja-JP" altLang="en-US"/>
            </a:p>
          </p:txBody>
        </p:sp>
        <p:cxnSp>
          <p:nvCxnSpPr>
            <p:cNvPr id="22" name="直線コネクタ 21">
              <a:extLst>
                <a:ext uri="{FF2B5EF4-FFF2-40B4-BE49-F238E27FC236}">
                  <a16:creationId xmlns:a16="http://schemas.microsoft.com/office/drawing/2014/main" id="{CFE261A9-5D80-457A-85AA-206E048CF0DB}"/>
                </a:ext>
              </a:extLst>
            </p:cNvPr>
            <p:cNvCxnSpPr>
              <a:cxnSpLocks/>
            </p:cNvCxnSpPr>
            <p:nvPr userDrawn="1"/>
          </p:nvCxnSpPr>
          <p:spPr>
            <a:xfrm>
              <a:off x="9408319" y="216797"/>
              <a:ext cx="786701" cy="77866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B3443AF7-632D-41F2-BFF3-7CC6B2F2E6FE}"/>
                </a:ext>
              </a:extLst>
            </p:cNvPr>
            <p:cNvCxnSpPr>
              <a:cxnSpLocks/>
            </p:cNvCxnSpPr>
            <p:nvPr userDrawn="1"/>
          </p:nvCxnSpPr>
          <p:spPr>
            <a:xfrm>
              <a:off x="111919" y="681139"/>
              <a:ext cx="345281" cy="3309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フリーフォーム: 図形 13">
            <a:extLst>
              <a:ext uri="{FF2B5EF4-FFF2-40B4-BE49-F238E27FC236}">
                <a16:creationId xmlns:a16="http://schemas.microsoft.com/office/drawing/2014/main" id="{665A837A-D774-4985-B30F-35B13836C960}"/>
              </a:ext>
            </a:extLst>
          </p:cNvPr>
          <p:cNvSpPr/>
          <p:nvPr userDrawn="1"/>
        </p:nvSpPr>
        <p:spPr>
          <a:xfrm flipH="1">
            <a:off x="1078059" y="2397761"/>
            <a:ext cx="45719" cy="3596640"/>
          </a:xfrm>
          <a:custGeom>
            <a:avLst/>
            <a:gdLst>
              <a:gd name="connsiteX0" fmla="*/ 0 w 0"/>
              <a:gd name="connsiteY0" fmla="*/ 0 h 5768502"/>
              <a:gd name="connsiteX1" fmla="*/ 0 w 0"/>
              <a:gd name="connsiteY1" fmla="*/ 5768502 h 5768502"/>
            </a:gdLst>
            <a:ahLst/>
            <a:cxnLst>
              <a:cxn ang="0">
                <a:pos x="connsiteX0" y="connsiteY0"/>
              </a:cxn>
              <a:cxn ang="0">
                <a:pos x="connsiteX1" y="connsiteY1"/>
              </a:cxn>
            </a:cxnLst>
            <a:rect l="l" t="t" r="r" b="b"/>
            <a:pathLst>
              <a:path h="5768502">
                <a:moveTo>
                  <a:pt x="0" y="0"/>
                </a:moveTo>
                <a:lnTo>
                  <a:pt x="0" y="5768502"/>
                </a:lnTo>
              </a:path>
            </a:pathLst>
          </a:custGeom>
          <a:noFill/>
          <a:ln w="571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コンテンツ プレースホルダー 8">
            <a:extLst>
              <a:ext uri="{FF2B5EF4-FFF2-40B4-BE49-F238E27FC236}">
                <a16:creationId xmlns:a16="http://schemas.microsoft.com/office/drawing/2014/main" id="{B04FFEFF-3996-4124-93D0-A0B919888837}"/>
              </a:ext>
            </a:extLst>
          </p:cNvPr>
          <p:cNvSpPr>
            <a:spLocks noGrp="1"/>
          </p:cNvSpPr>
          <p:nvPr userDrawn="1">
            <p:ph sz="quarter" idx="10" hasCustomPrompt="1"/>
          </p:nvPr>
        </p:nvSpPr>
        <p:spPr>
          <a:xfrm>
            <a:off x="1078065" y="1786421"/>
            <a:ext cx="8640000" cy="5040000"/>
          </a:xfrm>
          <a:prstGeom prst="rect">
            <a:avLst/>
          </a:prstGeom>
        </p:spPr>
        <p:txBody>
          <a:bodyPr lIns="360000" tIns="0" rIns="0" bIns="0"/>
          <a:lstStyle>
            <a:lvl1pPr marL="742950" indent="-742950" algn="l">
              <a:lnSpc>
                <a:spcPct val="100000"/>
              </a:lnSpc>
              <a:spcBef>
                <a:spcPts val="1000"/>
              </a:spcBef>
              <a:spcAft>
                <a:spcPts val="0"/>
              </a:spcAft>
              <a:buClr>
                <a:schemeClr val="bg2"/>
              </a:buClr>
              <a:buFont typeface="+mj-lt"/>
              <a:buAutoNum type="arabicPeriod"/>
              <a:defRPr sz="4000" b="1">
                <a:latin typeface="Meiryo UI" panose="020B0604030504040204" pitchFamily="50" charset="-128"/>
                <a:ea typeface="Meiryo UI" panose="020B0604030504040204" pitchFamily="50" charset="-128"/>
              </a:defRPr>
            </a:lvl1pPr>
          </a:lstStyle>
          <a:p>
            <a:pPr lvl="0"/>
            <a:r>
              <a:rPr kumimoji="1" lang="ja-JP" altLang="en-US"/>
              <a:t>章タイトル</a:t>
            </a:r>
          </a:p>
          <a:p>
            <a:pPr lvl="0"/>
            <a:r>
              <a:rPr kumimoji="1" lang="ja-JP" altLang="en-US"/>
              <a:t>章タイトル</a:t>
            </a:r>
          </a:p>
          <a:p>
            <a:pPr lvl="0"/>
            <a:r>
              <a:rPr kumimoji="1" lang="ja-JP" altLang="en-US"/>
              <a:t>章タイトル</a:t>
            </a:r>
          </a:p>
        </p:txBody>
      </p:sp>
      <p:sp>
        <p:nvSpPr>
          <p:cNvPr id="11" name="テキスト ボックス 10">
            <a:extLst>
              <a:ext uri="{FF2B5EF4-FFF2-40B4-BE49-F238E27FC236}">
                <a16:creationId xmlns:a16="http://schemas.microsoft.com/office/drawing/2014/main" id="{5DFA1F2F-14B9-4F01-A5B6-2EF2AFAA50B7}"/>
              </a:ext>
            </a:extLst>
          </p:cNvPr>
          <p:cNvSpPr txBox="1"/>
          <p:nvPr userDrawn="1"/>
        </p:nvSpPr>
        <p:spPr>
          <a:xfrm>
            <a:off x="10187813" y="7055675"/>
            <a:ext cx="360000" cy="360000"/>
          </a:xfrm>
          <a:prstGeom prst="rect">
            <a:avLst/>
          </a:prstGeom>
          <a:noFill/>
        </p:spPr>
        <p:txBody>
          <a:bodyPr wrap="none" lIns="0" tIns="0" rIns="0" bIns="0" rtlCol="0" anchor="b" anchorCtr="0">
            <a:noAutofit/>
          </a:bodyPr>
          <a:lstStyle/>
          <a:p>
            <a:pPr algn="ctr"/>
            <a:fld id="{9C1B02FA-3B43-4965-97B5-C29D405C4738}" type="slidenum">
              <a:rPr kumimoji="1" lang="ja-JP" altLang="en-US" sz="2400"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600" b="0">
              <a:latin typeface="Arial" panose="020B0604020202020204" pitchFamily="34" charset="0"/>
              <a:ea typeface="メイリオ" panose="020B0604030504040204" pitchFamily="50" charset="-128"/>
              <a:cs typeface="Arial" panose="020B0604020202020204" pitchFamily="34" charset="0"/>
            </a:endParaRPr>
          </a:p>
        </p:txBody>
      </p:sp>
      <p:sp>
        <p:nvSpPr>
          <p:cNvPr id="12" name="タイトル 1">
            <a:extLst>
              <a:ext uri="{FF2B5EF4-FFF2-40B4-BE49-F238E27FC236}">
                <a16:creationId xmlns:a16="http://schemas.microsoft.com/office/drawing/2014/main" id="{066210EB-D44E-4903-B9C4-9EC74DA6CEBD}"/>
              </a:ext>
            </a:extLst>
          </p:cNvPr>
          <p:cNvSpPr>
            <a:spLocks noGrp="1"/>
          </p:cNvSpPr>
          <p:nvPr userDrawn="1">
            <p:ph type="title" hasCustomPrompt="1"/>
          </p:nvPr>
        </p:nvSpPr>
        <p:spPr bwMode="white">
          <a:xfrm>
            <a:off x="161926" y="284266"/>
            <a:ext cx="9288000" cy="648000"/>
          </a:xfrm>
          <a:prstGeom prst="rect">
            <a:avLst/>
          </a:prstGeom>
        </p:spPr>
        <p:txBody>
          <a:bodyPr lIns="252000" tIns="36000" rIns="0" bIns="0" anchor="ctr" anchorCtr="0"/>
          <a:lstStyle>
            <a:lvl1pPr algn="l">
              <a:defRPr sz="2800"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spTree>
    <p:extLst>
      <p:ext uri="{BB962C8B-B14F-4D97-AF65-F5344CB8AC3E}">
        <p14:creationId xmlns:p14="http://schemas.microsoft.com/office/powerpoint/2010/main" val="3915556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階層あり">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8FD50C7F-9ACA-4B30-8C3B-E73A326DFDE0}"/>
              </a:ext>
            </a:extLst>
          </p:cNvPr>
          <p:cNvSpPr txBox="1"/>
          <p:nvPr userDrawn="1"/>
        </p:nvSpPr>
        <p:spPr>
          <a:xfrm>
            <a:off x="10187813" y="7055675"/>
            <a:ext cx="360000" cy="360000"/>
          </a:xfrm>
          <a:prstGeom prst="rect">
            <a:avLst/>
          </a:prstGeom>
          <a:noFill/>
        </p:spPr>
        <p:txBody>
          <a:bodyPr wrap="none" lIns="0" tIns="0" rIns="0" bIns="0" rtlCol="0" anchor="b" anchorCtr="0">
            <a:noAutofit/>
          </a:bodyPr>
          <a:lstStyle/>
          <a:p>
            <a:pPr algn="ctr"/>
            <a:fld id="{9C1B02FA-3B43-4965-97B5-C29D405C4738}" type="slidenum">
              <a:rPr kumimoji="1" lang="ja-JP" altLang="en-US" sz="2400"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600" b="0">
              <a:latin typeface="Arial" panose="020B0604020202020204" pitchFamily="34" charset="0"/>
              <a:ea typeface="メイリオ" panose="020B0604030504040204" pitchFamily="50" charset="-128"/>
              <a:cs typeface="Arial" panose="020B0604020202020204" pitchFamily="34" charset="0"/>
            </a:endParaRPr>
          </a:p>
        </p:txBody>
      </p:sp>
      <p:sp>
        <p:nvSpPr>
          <p:cNvPr id="53" name="コンテンツ プレースホルダー 3">
            <a:extLst>
              <a:ext uri="{FF2B5EF4-FFF2-40B4-BE49-F238E27FC236}">
                <a16:creationId xmlns:a16="http://schemas.microsoft.com/office/drawing/2014/main" id="{7038EB8A-9FB3-4B3E-A554-367E9CB41E9D}"/>
              </a:ext>
            </a:extLst>
          </p:cNvPr>
          <p:cNvSpPr>
            <a:spLocks noGrp="1"/>
          </p:cNvSpPr>
          <p:nvPr userDrawn="1">
            <p:ph sz="quarter" idx="10" hasCustomPrompt="1"/>
          </p:nvPr>
        </p:nvSpPr>
        <p:spPr>
          <a:xfrm>
            <a:off x="161925" y="32266"/>
            <a:ext cx="9288000" cy="252000"/>
          </a:xfrm>
          <a:prstGeom prst="rect">
            <a:avLst/>
          </a:prstGeom>
        </p:spPr>
        <p:txBody>
          <a:bodyPr lIns="0" tIns="0" rIns="0" bIns="0" anchor="ctr" anchorCtr="0"/>
          <a:lstStyle>
            <a:lvl1pPr algn="l">
              <a:defRPr sz="1400" b="1">
                <a:solidFill>
                  <a:schemeClr val="bg2"/>
                </a:solidFill>
                <a:latin typeface="Meiryo UI" panose="020B0604030504040204" pitchFamily="50" charset="-128"/>
                <a:ea typeface="Meiryo UI" panose="020B0604030504040204" pitchFamily="50" charset="-128"/>
              </a:defRPr>
            </a:lvl1pPr>
          </a:lstStyle>
          <a:p>
            <a:pPr lvl="0"/>
            <a:r>
              <a:rPr kumimoji="1" lang="ja-JP" altLang="en-US"/>
              <a:t>第</a:t>
            </a:r>
            <a:r>
              <a:rPr kumimoji="1" lang="en-US" altLang="ja-JP"/>
              <a:t>1</a:t>
            </a:r>
            <a:r>
              <a:rPr kumimoji="1" lang="ja-JP" altLang="en-US"/>
              <a:t>階層（例：表紙タイトル）</a:t>
            </a:r>
          </a:p>
        </p:txBody>
      </p:sp>
      <p:grpSp>
        <p:nvGrpSpPr>
          <p:cNvPr id="2" name="グループ化 1">
            <a:extLst>
              <a:ext uri="{FF2B5EF4-FFF2-40B4-BE49-F238E27FC236}">
                <a16:creationId xmlns:a16="http://schemas.microsoft.com/office/drawing/2014/main" id="{6736CFC0-A6A1-408C-90D0-5F3C3EDABEFD}"/>
              </a:ext>
            </a:extLst>
          </p:cNvPr>
          <p:cNvGrpSpPr/>
          <p:nvPr userDrawn="1"/>
        </p:nvGrpSpPr>
        <p:grpSpPr>
          <a:xfrm>
            <a:off x="111919" y="216797"/>
            <a:ext cx="10424028" cy="795336"/>
            <a:chOff x="111919" y="216797"/>
            <a:chExt cx="10424028" cy="795336"/>
          </a:xfrm>
        </p:grpSpPr>
        <p:pic>
          <p:nvPicPr>
            <p:cNvPr id="15" name="Picture 11" descr="ç°å¢ç">
              <a:extLst>
                <a:ext uri="{FF2B5EF4-FFF2-40B4-BE49-F238E27FC236}">
                  <a16:creationId xmlns:a16="http://schemas.microsoft.com/office/drawing/2014/main" id="{2BF78C1F-895C-47B9-BFD6-D818DFB88518}"/>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9956006" y="300775"/>
              <a:ext cx="579941" cy="559908"/>
            </a:xfrm>
            <a:prstGeom prst="rect">
              <a:avLst/>
            </a:prstGeom>
            <a:noFill/>
            <a:extLst>
              <a:ext uri="{909E8E84-426E-40DD-AFC4-6F175D3DCCD1}">
                <a14:hiddenFill xmlns:a14="http://schemas.microsoft.com/office/drawing/2010/main">
                  <a:solidFill>
                    <a:srgbClr val="FFFFFF"/>
                  </a:solidFill>
                </a14:hiddenFill>
              </a:ext>
            </a:extLst>
          </p:spPr>
        </p:pic>
        <p:sp>
          <p:nvSpPr>
            <p:cNvPr id="16" name="Freeform 13">
              <a:extLst>
                <a:ext uri="{FF2B5EF4-FFF2-40B4-BE49-F238E27FC236}">
                  <a16:creationId xmlns:a16="http://schemas.microsoft.com/office/drawing/2014/main" id="{4B2D3E9F-0217-41CA-A745-B0B8FBABC286}"/>
                </a:ext>
              </a:extLst>
            </p:cNvPr>
            <p:cNvSpPr>
              <a:spLocks/>
            </p:cNvSpPr>
            <p:nvPr userDrawn="1"/>
          </p:nvSpPr>
          <p:spPr bwMode="auto">
            <a:xfrm>
              <a:off x="161925" y="284266"/>
              <a:ext cx="10274355" cy="648000"/>
            </a:xfrm>
            <a:custGeom>
              <a:avLst/>
              <a:gdLst>
                <a:gd name="T0" fmla="*/ 38 w 1868"/>
                <a:gd name="T1" fmla="*/ 118 h 118"/>
                <a:gd name="T2" fmla="*/ 48 w 1868"/>
                <a:gd name="T3" fmla="*/ 118 h 118"/>
                <a:gd name="T4" fmla="*/ 155 w 1868"/>
                <a:gd name="T5" fmla="*/ 118 h 118"/>
                <a:gd name="T6" fmla="*/ 1811 w 1868"/>
                <a:gd name="T7" fmla="*/ 118 h 118"/>
                <a:gd name="T8" fmla="*/ 1694 w 1868"/>
                <a:gd name="T9" fmla="*/ 0 h 118"/>
                <a:gd name="T10" fmla="*/ 12 w 1868"/>
                <a:gd name="T11" fmla="*/ 0 h 118"/>
                <a:gd name="T12" fmla="*/ 12 w 1868"/>
                <a:gd name="T13" fmla="*/ 0 h 118"/>
                <a:gd name="T14" fmla="*/ 3 w 1868"/>
                <a:gd name="T15" fmla="*/ 3 h 118"/>
                <a:gd name="T16" fmla="*/ 0 w 1868"/>
                <a:gd name="T17" fmla="*/ 9 h 118"/>
                <a:gd name="T18" fmla="*/ 0 w 1868"/>
                <a:gd name="T19" fmla="*/ 82 h 118"/>
                <a:gd name="T20" fmla="*/ 38 w 1868"/>
                <a:gd name="T21" fmla="*/ 118 h 118"/>
                <a:gd name="T22" fmla="*/ 38 w 1868"/>
                <a:gd name="T23"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8" h="118">
                  <a:moveTo>
                    <a:pt x="38" y="118"/>
                  </a:moveTo>
                  <a:cubicBezTo>
                    <a:pt x="48" y="118"/>
                    <a:pt x="48" y="118"/>
                    <a:pt x="48" y="118"/>
                  </a:cubicBezTo>
                  <a:cubicBezTo>
                    <a:pt x="155" y="118"/>
                    <a:pt x="155" y="118"/>
                    <a:pt x="155" y="118"/>
                  </a:cubicBezTo>
                  <a:cubicBezTo>
                    <a:pt x="1868" y="118"/>
                    <a:pt x="1811" y="118"/>
                    <a:pt x="1811" y="118"/>
                  </a:cubicBezTo>
                  <a:cubicBezTo>
                    <a:pt x="1694" y="0"/>
                    <a:pt x="1694" y="0"/>
                    <a:pt x="1694" y="0"/>
                  </a:cubicBezTo>
                  <a:cubicBezTo>
                    <a:pt x="12" y="0"/>
                    <a:pt x="12" y="0"/>
                    <a:pt x="12" y="0"/>
                  </a:cubicBezTo>
                  <a:cubicBezTo>
                    <a:pt x="12" y="0"/>
                    <a:pt x="12" y="0"/>
                    <a:pt x="12" y="0"/>
                  </a:cubicBezTo>
                  <a:cubicBezTo>
                    <a:pt x="8" y="0"/>
                    <a:pt x="5" y="2"/>
                    <a:pt x="3" y="3"/>
                  </a:cubicBezTo>
                  <a:cubicBezTo>
                    <a:pt x="0" y="9"/>
                    <a:pt x="0" y="9"/>
                    <a:pt x="0" y="9"/>
                  </a:cubicBezTo>
                  <a:cubicBezTo>
                    <a:pt x="0" y="82"/>
                    <a:pt x="0" y="82"/>
                    <a:pt x="0" y="82"/>
                  </a:cubicBezTo>
                  <a:cubicBezTo>
                    <a:pt x="38" y="118"/>
                    <a:pt x="38" y="118"/>
                    <a:pt x="38" y="118"/>
                  </a:cubicBezTo>
                  <a:cubicBezTo>
                    <a:pt x="38" y="118"/>
                    <a:pt x="38" y="118"/>
                    <a:pt x="38" y="118"/>
                  </a:cubicBezTo>
                  <a:close/>
                </a:path>
              </a:pathLst>
            </a:custGeom>
            <a:solidFill>
              <a:schemeClr val="tx2">
                <a:lumMod val="75000"/>
              </a:schemeClr>
            </a:solidFill>
            <a:ln>
              <a:noFill/>
            </a:ln>
          </p:spPr>
          <p:txBody>
            <a:bodyPr vert="horz" wrap="square" lIns="0" tIns="0" rIns="0" bIns="0" numCol="1" anchor="t" anchorCtr="0" compatLnSpc="1">
              <a:prstTxWarp prst="textNoShape">
                <a:avLst/>
              </a:prstTxWarp>
            </a:bodyPr>
            <a:lstStyle/>
            <a:p>
              <a:endParaRPr lang="ja-JP" altLang="en-US"/>
            </a:p>
          </p:txBody>
        </p:sp>
        <p:sp>
          <p:nvSpPr>
            <p:cNvPr id="49" name="フリーフォーム: 図形 48">
              <a:extLst>
                <a:ext uri="{FF2B5EF4-FFF2-40B4-BE49-F238E27FC236}">
                  <a16:creationId xmlns:a16="http://schemas.microsoft.com/office/drawing/2014/main" id="{90B7366C-0173-451D-B260-B9E47C44ACBC}"/>
                </a:ext>
              </a:extLst>
            </p:cNvPr>
            <p:cNvSpPr/>
            <p:nvPr userDrawn="1"/>
          </p:nvSpPr>
          <p:spPr>
            <a:xfrm>
              <a:off x="161925" y="536266"/>
              <a:ext cx="9961283" cy="396000"/>
            </a:xfrm>
            <a:custGeom>
              <a:avLst/>
              <a:gdLst>
                <a:gd name="connsiteX0" fmla="*/ 0 w 9946927"/>
                <a:gd name="connsiteY0" fmla="*/ 0 h 396000"/>
                <a:gd name="connsiteX1" fmla="*/ 9554213 w 9946927"/>
                <a:gd name="connsiteY1" fmla="*/ 0 h 396000"/>
                <a:gd name="connsiteX2" fmla="*/ 9575411 w 9946927"/>
                <a:gd name="connsiteY2" fmla="*/ 21375 h 396000"/>
                <a:gd name="connsiteX3" fmla="*/ 9946927 w 9946927"/>
                <a:gd name="connsiteY3" fmla="*/ 396000 h 396000"/>
                <a:gd name="connsiteX4" fmla="*/ 9942003 w 9946927"/>
                <a:gd name="connsiteY4" fmla="*/ 396000 h 396000"/>
                <a:gd name="connsiteX5" fmla="*/ 9848834 w 9946927"/>
                <a:gd name="connsiteY5" fmla="*/ 396000 h 396000"/>
                <a:gd name="connsiteX6" fmla="*/ 9549825 w 9946927"/>
                <a:gd name="connsiteY6" fmla="*/ 396000 h 396000"/>
                <a:gd name="connsiteX7" fmla="*/ 8927381 w 9946927"/>
                <a:gd name="connsiteY7" fmla="*/ 396000 h 396000"/>
                <a:gd name="connsiteX8" fmla="*/ 8458122 w 9946927"/>
                <a:gd name="connsiteY8" fmla="*/ 396000 h 396000"/>
                <a:gd name="connsiteX9" fmla="*/ 7863906 w 9946927"/>
                <a:gd name="connsiteY9" fmla="*/ 396000 h 396000"/>
                <a:gd name="connsiteX10" fmla="*/ 7130032 w 9946927"/>
                <a:gd name="connsiteY10" fmla="*/ 396000 h 396000"/>
                <a:gd name="connsiteX11" fmla="*/ 6241804 w 9946927"/>
                <a:gd name="connsiteY11" fmla="*/ 396000 h 396000"/>
                <a:gd name="connsiteX12" fmla="*/ 5184519 w 9946927"/>
                <a:gd name="connsiteY12" fmla="*/ 396000 h 396000"/>
                <a:gd name="connsiteX13" fmla="*/ 3943480 w 9946927"/>
                <a:gd name="connsiteY13" fmla="*/ 396000 h 396000"/>
                <a:gd name="connsiteX14" fmla="*/ 2503986 w 9946927"/>
                <a:gd name="connsiteY14" fmla="*/ 396000 h 396000"/>
                <a:gd name="connsiteX15" fmla="*/ 851339 w 9946927"/>
                <a:gd name="connsiteY15" fmla="*/ 396000 h 396000"/>
                <a:gd name="connsiteX16" fmla="*/ 777876 w 9946927"/>
                <a:gd name="connsiteY16" fmla="*/ 396000 h 396000"/>
                <a:gd name="connsiteX17" fmla="*/ 603403 w 9946927"/>
                <a:gd name="connsiteY17" fmla="*/ 396000 h 396000"/>
                <a:gd name="connsiteX18" fmla="*/ 263640 w 9946927"/>
                <a:gd name="connsiteY18" fmla="*/ 396000 h 396000"/>
                <a:gd name="connsiteX19" fmla="*/ 208715 w 9946927"/>
                <a:gd name="connsiteY19" fmla="*/ 396000 h 396000"/>
                <a:gd name="connsiteX20" fmla="*/ 0 w 9946927"/>
                <a:gd name="connsiteY20" fmla="*/ 198305 h 396000"/>
                <a:gd name="connsiteX21" fmla="*/ 0 w 9946927"/>
                <a:gd name="connsiteY21" fmla="*/ 29183 h 3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946927" h="396000">
                  <a:moveTo>
                    <a:pt x="0" y="0"/>
                  </a:moveTo>
                  <a:lnTo>
                    <a:pt x="9554213" y="0"/>
                  </a:lnTo>
                  <a:lnTo>
                    <a:pt x="9575411" y="21375"/>
                  </a:lnTo>
                  <a:cubicBezTo>
                    <a:pt x="9665779" y="112500"/>
                    <a:pt x="9786271" y="234000"/>
                    <a:pt x="9946927" y="396000"/>
                  </a:cubicBezTo>
                  <a:lnTo>
                    <a:pt x="9942003" y="396000"/>
                  </a:lnTo>
                  <a:lnTo>
                    <a:pt x="9848834" y="396000"/>
                  </a:lnTo>
                  <a:lnTo>
                    <a:pt x="9549825" y="396000"/>
                  </a:lnTo>
                  <a:lnTo>
                    <a:pt x="8927381" y="396000"/>
                  </a:lnTo>
                  <a:lnTo>
                    <a:pt x="8458122" y="396000"/>
                  </a:lnTo>
                  <a:lnTo>
                    <a:pt x="7863906" y="396000"/>
                  </a:lnTo>
                  <a:lnTo>
                    <a:pt x="7130032" y="396000"/>
                  </a:lnTo>
                  <a:lnTo>
                    <a:pt x="6241804" y="396000"/>
                  </a:lnTo>
                  <a:lnTo>
                    <a:pt x="5184519" y="396000"/>
                  </a:lnTo>
                  <a:lnTo>
                    <a:pt x="3943480" y="396000"/>
                  </a:lnTo>
                  <a:lnTo>
                    <a:pt x="2503986" y="396000"/>
                  </a:lnTo>
                  <a:lnTo>
                    <a:pt x="851339" y="396000"/>
                  </a:lnTo>
                  <a:lnTo>
                    <a:pt x="777876" y="396000"/>
                  </a:lnTo>
                  <a:lnTo>
                    <a:pt x="603403" y="396000"/>
                  </a:lnTo>
                  <a:lnTo>
                    <a:pt x="263640" y="396000"/>
                  </a:lnTo>
                  <a:lnTo>
                    <a:pt x="208715" y="396000"/>
                  </a:lnTo>
                  <a:cubicBezTo>
                    <a:pt x="208715" y="396000"/>
                    <a:pt x="208715" y="396000"/>
                    <a:pt x="0" y="198305"/>
                  </a:cubicBezTo>
                  <a:cubicBezTo>
                    <a:pt x="0" y="198305"/>
                    <a:pt x="0" y="198305"/>
                    <a:pt x="0" y="2918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コネクタ 16">
              <a:extLst>
                <a:ext uri="{FF2B5EF4-FFF2-40B4-BE49-F238E27FC236}">
                  <a16:creationId xmlns:a16="http://schemas.microsoft.com/office/drawing/2014/main" id="{34DB3166-9AB5-43FB-8591-93246638EB08}"/>
                </a:ext>
              </a:extLst>
            </p:cNvPr>
            <p:cNvCxnSpPr>
              <a:cxnSpLocks/>
            </p:cNvCxnSpPr>
            <p:nvPr userDrawn="1"/>
          </p:nvCxnSpPr>
          <p:spPr>
            <a:xfrm>
              <a:off x="9408319" y="216797"/>
              <a:ext cx="786701" cy="77866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D40C9C0E-769C-4D22-A484-B325C7ECE503}"/>
                </a:ext>
              </a:extLst>
            </p:cNvPr>
            <p:cNvCxnSpPr>
              <a:cxnSpLocks/>
            </p:cNvCxnSpPr>
            <p:nvPr userDrawn="1"/>
          </p:nvCxnSpPr>
          <p:spPr>
            <a:xfrm>
              <a:off x="111919" y="681139"/>
              <a:ext cx="345281" cy="3309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2" name="タイトル 1">
            <a:extLst>
              <a:ext uri="{FF2B5EF4-FFF2-40B4-BE49-F238E27FC236}">
                <a16:creationId xmlns:a16="http://schemas.microsoft.com/office/drawing/2014/main" id="{ED4B86B0-3BB3-4009-9A6E-83BD54068242}"/>
              </a:ext>
            </a:extLst>
          </p:cNvPr>
          <p:cNvSpPr>
            <a:spLocks noGrp="1"/>
          </p:cNvSpPr>
          <p:nvPr userDrawn="1">
            <p:ph type="title" hasCustomPrompt="1"/>
          </p:nvPr>
        </p:nvSpPr>
        <p:spPr bwMode="white">
          <a:xfrm>
            <a:off x="161925" y="536266"/>
            <a:ext cx="9288000" cy="396000"/>
          </a:xfrm>
          <a:prstGeom prst="rect">
            <a:avLst/>
          </a:prstGeom>
        </p:spPr>
        <p:txBody>
          <a:bodyPr lIns="252000" tIns="0" rIns="0" bIns="0" anchor="ctr" anchorCtr="0"/>
          <a:lstStyle>
            <a:lvl1pPr algn="l">
              <a:defRPr sz="2400"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sp>
        <p:nvSpPr>
          <p:cNvPr id="54" name="コンテンツ プレースホルダー 3">
            <a:extLst>
              <a:ext uri="{FF2B5EF4-FFF2-40B4-BE49-F238E27FC236}">
                <a16:creationId xmlns:a16="http://schemas.microsoft.com/office/drawing/2014/main" id="{F530AFF5-0F75-4301-B416-E2BDE7D4B1D3}"/>
              </a:ext>
            </a:extLst>
          </p:cNvPr>
          <p:cNvSpPr>
            <a:spLocks noGrp="1"/>
          </p:cNvSpPr>
          <p:nvPr userDrawn="1">
            <p:ph sz="quarter" idx="11" hasCustomPrompt="1"/>
          </p:nvPr>
        </p:nvSpPr>
        <p:spPr bwMode="white">
          <a:xfrm>
            <a:off x="161925" y="284266"/>
            <a:ext cx="9288000" cy="252000"/>
          </a:xfrm>
          <a:prstGeom prst="rect">
            <a:avLst/>
          </a:prstGeom>
        </p:spPr>
        <p:txBody>
          <a:bodyPr lIns="252000" tIns="0" rIns="0" bIns="0" anchor="ctr" anchorCtr="0"/>
          <a:lstStyle>
            <a:lvl1pPr algn="l">
              <a:defRPr sz="1400" b="1">
                <a:solidFill>
                  <a:schemeClr val="bg1"/>
                </a:solidFill>
                <a:latin typeface="Meiryo UI" panose="020B0604030504040204" pitchFamily="50" charset="-128"/>
                <a:ea typeface="Meiryo UI" panose="020B0604030504040204" pitchFamily="50" charset="-128"/>
              </a:defRPr>
            </a:lvl1pPr>
          </a:lstStyle>
          <a:p>
            <a:pPr lvl="0"/>
            <a:r>
              <a:rPr kumimoji="1" lang="ja-JP" altLang="en-US"/>
              <a:t>第</a:t>
            </a:r>
            <a:r>
              <a:rPr kumimoji="1" lang="en-US" altLang="ja-JP"/>
              <a:t>2</a:t>
            </a:r>
            <a:r>
              <a:rPr kumimoji="1" lang="ja-JP" altLang="en-US"/>
              <a:t>階層（例：章タイトル）</a:t>
            </a:r>
          </a:p>
        </p:txBody>
      </p:sp>
      <p:sp>
        <p:nvSpPr>
          <p:cNvPr id="19" name="コンテンツ プレースホルダー 3">
            <a:extLst>
              <a:ext uri="{FF2B5EF4-FFF2-40B4-BE49-F238E27FC236}">
                <a16:creationId xmlns:a16="http://schemas.microsoft.com/office/drawing/2014/main" id="{EDF4FE31-3A07-443C-9CD8-C81650AD9D2F}"/>
              </a:ext>
            </a:extLst>
          </p:cNvPr>
          <p:cNvSpPr>
            <a:spLocks noGrp="1"/>
          </p:cNvSpPr>
          <p:nvPr>
            <p:ph sz="quarter" idx="12" hasCustomPrompt="1"/>
          </p:nvPr>
        </p:nvSpPr>
        <p:spPr>
          <a:xfrm>
            <a:off x="161925" y="1110920"/>
            <a:ext cx="10367963" cy="604163"/>
          </a:xfrm>
          <a:prstGeom prst="rect">
            <a:avLst/>
          </a:prstGeom>
          <a:ln w="19050">
            <a:solidFill>
              <a:schemeClr val="tx2"/>
            </a:solidFill>
          </a:ln>
        </p:spPr>
        <p:txBody>
          <a:bodyPr wrap="square" lIns="180000" tIns="180000" rIns="180000" bIns="144000" anchor="t" anchorCtr="0">
            <a:spAutoFit/>
          </a:bodyPr>
          <a:lstStyle>
            <a:lvl1pPr marL="285750" indent="-285750" algn="l">
              <a:lnSpc>
                <a:spcPct val="100000"/>
              </a:lnSpc>
              <a:spcBef>
                <a:spcPts val="600"/>
              </a:spcBef>
              <a:spcAft>
                <a:spcPts val="0"/>
              </a:spcAft>
              <a:buFont typeface="Wingdings" panose="05000000000000000000" pitchFamily="2" charset="2"/>
              <a:buChar char="n"/>
              <a:defRPr sz="1800" b="0">
                <a:solidFill>
                  <a:schemeClr val="tx1"/>
                </a:solidFill>
                <a:latin typeface="Meiryo UI" panose="020B0604030504040204" pitchFamily="50" charset="-128"/>
                <a:ea typeface="Meiryo UI" panose="020B0604030504040204" pitchFamily="50" charset="-128"/>
              </a:defRPr>
            </a:lvl1pPr>
          </a:lstStyle>
          <a:p>
            <a:pPr lvl="0"/>
            <a:r>
              <a:rPr kumimoji="1" lang="ja-JP" altLang="en-US"/>
              <a:t>リードリードリードリードリードリードリードリードリードリードリードリードリードリードリードリードリードリード</a:t>
            </a:r>
          </a:p>
        </p:txBody>
      </p:sp>
    </p:spTree>
    <p:extLst>
      <p:ext uri="{BB962C8B-B14F-4D97-AF65-F5344CB8AC3E}">
        <p14:creationId xmlns:p14="http://schemas.microsoft.com/office/powerpoint/2010/main" val="578145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シンプル">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3FE00A-A374-4293-8C01-F22FC8857B61}"/>
              </a:ext>
            </a:extLst>
          </p:cNvPr>
          <p:cNvSpPr>
            <a:spLocks noGrp="1"/>
          </p:cNvSpPr>
          <p:nvPr userDrawn="1">
            <p:ph type="title" hasCustomPrompt="1"/>
          </p:nvPr>
        </p:nvSpPr>
        <p:spPr>
          <a:xfrm>
            <a:off x="161925" y="189756"/>
            <a:ext cx="9720000" cy="324000"/>
          </a:xfrm>
          <a:prstGeom prst="rect">
            <a:avLst/>
          </a:prstGeom>
        </p:spPr>
        <p:txBody>
          <a:bodyPr lIns="72000" tIns="36000" rIns="0" bIns="0" anchor="ctr" anchorCtr="0"/>
          <a:lstStyle>
            <a:lvl1pPr algn="l">
              <a:defRPr sz="1800" b="1">
                <a:solidFill>
                  <a:schemeClr val="bg2"/>
                </a:solidFill>
                <a:latin typeface="Meiryo UI" panose="020B0604030504040204" pitchFamily="50" charset="-128"/>
                <a:ea typeface="Meiryo UI" panose="020B0604030504040204" pitchFamily="50" charset="-128"/>
              </a:defRPr>
            </a:lvl1pPr>
          </a:lstStyle>
          <a:p>
            <a:r>
              <a:rPr kumimoji="1" lang="ja-JP" altLang="en-US"/>
              <a:t>ページタイトル</a:t>
            </a:r>
          </a:p>
        </p:txBody>
      </p:sp>
      <p:sp>
        <p:nvSpPr>
          <p:cNvPr id="28" name="コンテンツ プレースホルダー 3">
            <a:extLst>
              <a:ext uri="{FF2B5EF4-FFF2-40B4-BE49-F238E27FC236}">
                <a16:creationId xmlns:a16="http://schemas.microsoft.com/office/drawing/2014/main" id="{217043BF-6B11-4540-B78A-D1AECDE4B04F}"/>
              </a:ext>
            </a:extLst>
          </p:cNvPr>
          <p:cNvSpPr>
            <a:spLocks noGrp="1"/>
          </p:cNvSpPr>
          <p:nvPr>
            <p:ph sz="quarter" idx="12" hasCustomPrompt="1"/>
          </p:nvPr>
        </p:nvSpPr>
        <p:spPr>
          <a:xfrm>
            <a:off x="161925" y="585756"/>
            <a:ext cx="10368000" cy="469905"/>
          </a:xfrm>
          <a:prstGeom prst="rect">
            <a:avLst/>
          </a:prstGeom>
          <a:ln w="19050">
            <a:solidFill>
              <a:schemeClr val="tx2"/>
            </a:solidFill>
          </a:ln>
        </p:spPr>
        <p:txBody>
          <a:bodyPr lIns="144000" tIns="144000" rIns="144000" bIns="108000" anchor="t" anchorCtr="0">
            <a:spAutoFit/>
          </a:bodyPr>
          <a:lstStyle>
            <a:lvl1pPr marL="190500" indent="-190500" algn="l">
              <a:lnSpc>
                <a:spcPct val="100000"/>
              </a:lnSpc>
              <a:spcBef>
                <a:spcPts val="600"/>
              </a:spcBef>
              <a:buFont typeface="Wingdings" panose="05000000000000000000" pitchFamily="2" charset="2"/>
              <a:buChar char="n"/>
              <a:defRPr sz="1400" b="0">
                <a:solidFill>
                  <a:schemeClr val="tx1"/>
                </a:solidFill>
                <a:latin typeface="Meiryo UI" panose="020B0604030504040204" pitchFamily="50" charset="-128"/>
                <a:ea typeface="Meiryo UI" panose="020B0604030504040204" pitchFamily="50" charset="-128"/>
              </a:defRPr>
            </a:lvl1pPr>
          </a:lstStyle>
          <a:p>
            <a:pPr lvl="0"/>
            <a:r>
              <a:rPr kumimoji="1" lang="ja-JP" altLang="en-US"/>
              <a:t>リードリードリードリードリードリードリードリードリードリードリードリードリードリードリードリードリードリードリードリードリードリードリードリードリードリード</a:t>
            </a:r>
          </a:p>
        </p:txBody>
      </p:sp>
      <p:cxnSp>
        <p:nvCxnSpPr>
          <p:cNvPr id="13" name="直線コネクタ 12">
            <a:extLst>
              <a:ext uri="{FF2B5EF4-FFF2-40B4-BE49-F238E27FC236}">
                <a16:creationId xmlns:a16="http://schemas.microsoft.com/office/drawing/2014/main" id="{9C3C82BE-DD9A-46A4-A9AA-9E36F501B193}"/>
              </a:ext>
            </a:extLst>
          </p:cNvPr>
          <p:cNvCxnSpPr>
            <a:cxnSpLocks/>
          </p:cNvCxnSpPr>
          <p:nvPr userDrawn="1"/>
        </p:nvCxnSpPr>
        <p:spPr>
          <a:xfrm flipH="1">
            <a:off x="179388" y="503388"/>
            <a:ext cx="10332000" cy="10368"/>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14" name="Picture 11" descr="ç°å¢ç">
            <a:extLst>
              <a:ext uri="{FF2B5EF4-FFF2-40B4-BE49-F238E27FC236}">
                <a16:creationId xmlns:a16="http://schemas.microsoft.com/office/drawing/2014/main" id="{0CF6094D-B943-4965-A2F6-67DD6FF3FF53}"/>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10139629" y="152064"/>
            <a:ext cx="397939" cy="329519"/>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E84D1288-0306-4500-A9D7-D150B7340281}"/>
              </a:ext>
            </a:extLst>
          </p:cNvPr>
          <p:cNvSpPr txBox="1"/>
          <p:nvPr userDrawn="1"/>
        </p:nvSpPr>
        <p:spPr>
          <a:xfrm>
            <a:off x="10187813" y="7055675"/>
            <a:ext cx="360000" cy="360000"/>
          </a:xfrm>
          <a:prstGeom prst="rect">
            <a:avLst/>
          </a:prstGeom>
          <a:noFill/>
        </p:spPr>
        <p:txBody>
          <a:bodyPr wrap="none" lIns="0" tIns="0" rIns="0" bIns="0" rtlCol="0" anchor="b" anchorCtr="0">
            <a:noAutofit/>
          </a:bodyPr>
          <a:lstStyle/>
          <a:p>
            <a:pPr algn="ctr"/>
            <a:fld id="{9C1B02FA-3B43-4965-97B5-C29D405C4738}" type="slidenum">
              <a:rPr kumimoji="1" lang="ja-JP" altLang="en-US" sz="2400"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600" b="0">
              <a:latin typeface="Arial" panose="020B0604020202020204" pitchFamily="34" charset="0"/>
              <a:ea typeface="メイリオ" panose="020B0604030504040204" pitchFamily="50" charset="-128"/>
              <a:cs typeface="Arial" panose="020B0604020202020204" pitchFamily="34" charset="0"/>
            </a:endParaRPr>
          </a:p>
        </p:txBody>
      </p:sp>
    </p:spTree>
    <p:extLst>
      <p:ext uri="{BB962C8B-B14F-4D97-AF65-F5344CB8AC3E}">
        <p14:creationId xmlns:p14="http://schemas.microsoft.com/office/powerpoint/2010/main" val="27433310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予算ポンチ絵">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3FE00A-A374-4293-8C01-F22FC8857B61}"/>
              </a:ext>
            </a:extLst>
          </p:cNvPr>
          <p:cNvSpPr>
            <a:spLocks noGrp="1"/>
          </p:cNvSpPr>
          <p:nvPr>
            <p:ph type="title" hasCustomPrompt="1"/>
          </p:nvPr>
        </p:nvSpPr>
        <p:spPr>
          <a:xfrm>
            <a:off x="161925" y="189756"/>
            <a:ext cx="9612000" cy="324000"/>
          </a:xfrm>
          <a:prstGeom prst="rect">
            <a:avLst/>
          </a:prstGeom>
        </p:spPr>
        <p:txBody>
          <a:bodyPr lIns="72000" tIns="36000" rIns="0" bIns="0" anchor="ctr" anchorCtr="0"/>
          <a:lstStyle>
            <a:lvl1pPr algn="l">
              <a:defRPr sz="1800" b="1">
                <a:solidFill>
                  <a:schemeClr val="bg2"/>
                </a:solidFill>
                <a:latin typeface="Meiryo UI" panose="020B0604030504040204" pitchFamily="50" charset="-128"/>
                <a:ea typeface="Meiryo UI" panose="020B0604030504040204" pitchFamily="50" charset="-128"/>
              </a:defRPr>
            </a:lvl1pPr>
          </a:lstStyle>
          <a:p>
            <a:r>
              <a:rPr kumimoji="1" lang="ja-JP" altLang="en-US"/>
              <a:t>事業名を記入（○○省連携事業）</a:t>
            </a:r>
          </a:p>
        </p:txBody>
      </p:sp>
      <p:pic>
        <p:nvPicPr>
          <p:cNvPr id="11" name="グラフィックス 4">
            <a:extLst>
              <a:ext uri="{FF2B5EF4-FFF2-40B4-BE49-F238E27FC236}">
                <a16:creationId xmlns:a16="http://schemas.microsoft.com/office/drawing/2014/main" id="{3A88E330-170F-4EB6-B0EE-6B45EEBC0B9C}"/>
              </a:ext>
            </a:extLst>
          </p:cNvPr>
          <p:cNvPicPr>
            <a:picLocks/>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61925" y="7020288"/>
            <a:ext cx="10367963" cy="360000"/>
          </a:xfrm>
          <a:prstGeom prst="rect">
            <a:avLst/>
          </a:prstGeom>
          <a:ln>
            <a:noFill/>
          </a:ln>
        </p:spPr>
      </p:pic>
      <p:sp>
        <p:nvSpPr>
          <p:cNvPr id="12" name="テキスト ボックス 11">
            <a:extLst>
              <a:ext uri="{FF2B5EF4-FFF2-40B4-BE49-F238E27FC236}">
                <a16:creationId xmlns:a16="http://schemas.microsoft.com/office/drawing/2014/main" id="{94A05131-CD38-4DAA-A727-2378740DE858}"/>
              </a:ext>
            </a:extLst>
          </p:cNvPr>
          <p:cNvSpPr txBox="1"/>
          <p:nvPr userDrawn="1"/>
        </p:nvSpPr>
        <p:spPr bwMode="white">
          <a:xfrm>
            <a:off x="170408" y="7020288"/>
            <a:ext cx="1164253" cy="360000"/>
          </a:xfrm>
          <a:prstGeom prst="rect">
            <a:avLst/>
          </a:prstGeom>
          <a:noFill/>
        </p:spPr>
        <p:txBody>
          <a:bodyPr wrap="square" lIns="108000" tIns="0" rIns="0" bIns="0" rtlCol="0" anchor="ctr">
            <a:noAutofit/>
          </a:bodyPr>
          <a:lstStyle/>
          <a:p>
            <a:r>
              <a:rPr lang="ja-JP" altLang="en-US" sz="1200" b="1">
                <a:solidFill>
                  <a:schemeClr val="bg1"/>
                </a:solidFill>
                <a:latin typeface="Meiryo UI" panose="020B0604030504040204" pitchFamily="50" charset="-128"/>
                <a:ea typeface="Meiryo UI" panose="020B0604030504040204" pitchFamily="50" charset="-128"/>
              </a:rPr>
              <a:t>お問合せ先：</a:t>
            </a:r>
          </a:p>
        </p:txBody>
      </p:sp>
      <p:sp>
        <p:nvSpPr>
          <p:cNvPr id="15" name="テキスト ボックス 14">
            <a:extLst>
              <a:ext uri="{FF2B5EF4-FFF2-40B4-BE49-F238E27FC236}">
                <a16:creationId xmlns:a16="http://schemas.microsoft.com/office/drawing/2014/main" id="{2BD77E91-C9FE-4338-9D09-008455B00AB5}"/>
              </a:ext>
            </a:extLst>
          </p:cNvPr>
          <p:cNvSpPr txBox="1"/>
          <p:nvPr userDrawn="1"/>
        </p:nvSpPr>
        <p:spPr>
          <a:xfrm>
            <a:off x="159173" y="2395810"/>
            <a:ext cx="5420215" cy="288000"/>
          </a:xfrm>
          <a:prstGeom prst="rect">
            <a:avLst/>
          </a:prstGeom>
          <a:noFill/>
        </p:spPr>
        <p:txBody>
          <a:bodyPr wrap="square" lIns="0" tIns="0" bIns="72000" rtlCol="0" anchor="b" anchorCtr="0">
            <a:noAutofit/>
          </a:bodyPr>
          <a:lstStyle/>
          <a:p>
            <a:r>
              <a:rPr lang="en-US" altLang="ja-JP" sz="1511" b="1">
                <a:solidFill>
                  <a:schemeClr val="bg2"/>
                </a:solidFill>
                <a:latin typeface="Meiryo UI" panose="020B0604030504040204" pitchFamily="50" charset="-128"/>
                <a:ea typeface="Meiryo UI" panose="020B0604030504040204" pitchFamily="50" charset="-128"/>
              </a:rPr>
              <a:t>2. </a:t>
            </a:r>
            <a:r>
              <a:rPr lang="ja-JP" altLang="en-US" sz="1511" b="1">
                <a:solidFill>
                  <a:schemeClr val="bg2"/>
                </a:solidFill>
                <a:latin typeface="Meiryo UI" panose="020B0604030504040204" pitchFamily="50" charset="-128"/>
                <a:ea typeface="Meiryo UI" panose="020B0604030504040204" pitchFamily="50" charset="-128"/>
              </a:rPr>
              <a:t>事業内容</a:t>
            </a:r>
          </a:p>
        </p:txBody>
      </p:sp>
      <p:sp>
        <p:nvSpPr>
          <p:cNvPr id="17" name="テキスト プレースホルダー 37">
            <a:extLst>
              <a:ext uri="{FF2B5EF4-FFF2-40B4-BE49-F238E27FC236}">
                <a16:creationId xmlns:a16="http://schemas.microsoft.com/office/drawing/2014/main" id="{B025C42B-6C2E-46D5-B3BF-74CB50E2240D}"/>
              </a:ext>
            </a:extLst>
          </p:cNvPr>
          <p:cNvSpPr>
            <a:spLocks noGrp="1"/>
          </p:cNvSpPr>
          <p:nvPr>
            <p:ph type="body" sz="quarter" idx="13" hasCustomPrompt="1"/>
          </p:nvPr>
        </p:nvSpPr>
        <p:spPr>
          <a:xfrm>
            <a:off x="1428847" y="6016788"/>
            <a:ext cx="4320000" cy="252000"/>
          </a:xfrm>
        </p:spPr>
        <p:txBody>
          <a:bodyPr lIns="0" tIns="0" rIns="0" bIns="0" anchor="ctr">
            <a:normAutofit/>
          </a:bodyPr>
          <a:lstStyle>
            <a:lvl1pPr marL="0" indent="0" algn="l">
              <a:lnSpc>
                <a:spcPct val="120000"/>
              </a:lnSpc>
              <a:spcBef>
                <a:spcPts val="0"/>
              </a:spcBef>
              <a:buFont typeface="Wingdings" panose="05000000000000000000" pitchFamily="2" charset="2"/>
              <a:buNone/>
              <a:defRPr sz="1295">
                <a:solidFill>
                  <a:schemeClr val="tx1"/>
                </a:solidFill>
                <a:latin typeface="Meiryo UI" panose="020B0604030504040204" pitchFamily="50" charset="-128"/>
                <a:ea typeface="Meiryo UI" panose="020B0604030504040204" pitchFamily="50" charset="-128"/>
              </a:defRPr>
            </a:lvl1pPr>
          </a:lstStyle>
          <a:p>
            <a:pPr lvl="0"/>
            <a:r>
              <a:rPr kumimoji="1" lang="ja-JP" altLang="en-US"/>
              <a:t>赤色の吹出しに示した選択肢の中から選択して記載</a:t>
            </a:r>
            <a:endParaRPr kumimoji="1" lang="en-US" altLang="ja-JP"/>
          </a:p>
        </p:txBody>
      </p:sp>
      <p:sp>
        <p:nvSpPr>
          <p:cNvPr id="18" name="テキスト プレースホルダー 37">
            <a:extLst>
              <a:ext uri="{FF2B5EF4-FFF2-40B4-BE49-F238E27FC236}">
                <a16:creationId xmlns:a16="http://schemas.microsoft.com/office/drawing/2014/main" id="{E3E103C1-FA4F-413B-B322-F7A71AB7D111}"/>
              </a:ext>
            </a:extLst>
          </p:cNvPr>
          <p:cNvSpPr>
            <a:spLocks noGrp="1"/>
          </p:cNvSpPr>
          <p:nvPr>
            <p:ph type="body" sz="quarter" idx="14" hasCustomPrompt="1"/>
          </p:nvPr>
        </p:nvSpPr>
        <p:spPr>
          <a:xfrm>
            <a:off x="161925" y="2681570"/>
            <a:ext cx="5417463" cy="2840112"/>
          </a:xfrm>
        </p:spPr>
        <p:txBody>
          <a:bodyPr lIns="0" tIns="72000" rIns="0" bIns="0" anchor="t">
            <a:noAutofit/>
          </a:bodyPr>
          <a:lstStyle>
            <a:lvl1pPr marL="0" indent="0" algn="l">
              <a:lnSpc>
                <a:spcPct val="120000"/>
              </a:lnSpc>
              <a:spcBef>
                <a:spcPts val="0"/>
              </a:spcBef>
              <a:buFont typeface="Arial" panose="020B0604020202020204" pitchFamily="34" charset="0"/>
              <a:buNone/>
              <a:defRPr sz="1200">
                <a:solidFill>
                  <a:schemeClr val="tx1"/>
                </a:solidFill>
                <a:latin typeface="Meiryo UI" panose="020B0604030504040204" pitchFamily="50" charset="-128"/>
                <a:ea typeface="Meiryo UI" panose="020B0604030504040204" pitchFamily="50" charset="-128"/>
              </a:defRPr>
            </a:lvl1pPr>
          </a:lstStyle>
          <a:p>
            <a:pPr lvl="0"/>
            <a:r>
              <a:rPr kumimoji="1" lang="ja-JP" altLang="en-US"/>
              <a:t>事業内容を説明</a:t>
            </a:r>
            <a:endParaRPr kumimoji="1" lang="en-US" altLang="ja-JP"/>
          </a:p>
        </p:txBody>
      </p:sp>
      <p:sp>
        <p:nvSpPr>
          <p:cNvPr id="19" name="テキスト プレースホルダー 37">
            <a:extLst>
              <a:ext uri="{FF2B5EF4-FFF2-40B4-BE49-F238E27FC236}">
                <a16:creationId xmlns:a16="http://schemas.microsoft.com/office/drawing/2014/main" id="{6F2F8E83-D6AE-4DFB-A6DE-B46846AD141C}"/>
              </a:ext>
            </a:extLst>
          </p:cNvPr>
          <p:cNvSpPr>
            <a:spLocks noGrp="1"/>
          </p:cNvSpPr>
          <p:nvPr>
            <p:ph type="body" sz="quarter" idx="15" hasCustomPrompt="1"/>
          </p:nvPr>
        </p:nvSpPr>
        <p:spPr>
          <a:xfrm>
            <a:off x="1300696" y="1362747"/>
            <a:ext cx="9216000" cy="720000"/>
          </a:xfrm>
        </p:spPr>
        <p:txBody>
          <a:bodyPr lIns="108000" tIns="36000" rIns="0" bIns="0" anchor="t" anchorCtr="0">
            <a:noAutofit/>
          </a:bodyPr>
          <a:lstStyle>
            <a:lvl1pPr marL="246728" indent="-246728" algn="l">
              <a:lnSpc>
                <a:spcPct val="120000"/>
              </a:lnSpc>
              <a:spcBef>
                <a:spcPts val="0"/>
              </a:spcBef>
              <a:buFont typeface="+mj-ea"/>
              <a:buAutoNum type="circleNumDbPlain"/>
              <a:defRPr sz="1200">
                <a:solidFill>
                  <a:schemeClr val="tx1"/>
                </a:solidFill>
                <a:latin typeface="Meiryo UI" panose="020B0604030504040204" pitchFamily="50" charset="-128"/>
                <a:ea typeface="Meiryo UI" panose="020B0604030504040204" pitchFamily="50" charset="-128"/>
              </a:defRPr>
            </a:lvl1pPr>
          </a:lstStyle>
          <a:p>
            <a:pPr lvl="0"/>
            <a:r>
              <a:rPr kumimoji="1" lang="ja-JP" altLang="en-US"/>
              <a:t>事業の目的を箇条書きで記載。</a:t>
            </a:r>
            <a:endParaRPr kumimoji="1" lang="en-US" altLang="ja-JP"/>
          </a:p>
          <a:p>
            <a:pPr lvl="0"/>
            <a:r>
              <a:rPr kumimoji="1" lang="ja-JP" altLang="en-US"/>
              <a:t>　</a:t>
            </a:r>
            <a:endParaRPr kumimoji="1" lang="en-US" altLang="ja-JP"/>
          </a:p>
          <a:p>
            <a:pPr lvl="0"/>
            <a:r>
              <a:rPr kumimoji="1" lang="ja-JP" altLang="en-US"/>
              <a:t>　</a:t>
            </a:r>
          </a:p>
          <a:p>
            <a:pPr lvl="0"/>
            <a:endParaRPr kumimoji="1" lang="en-US" altLang="ja-JP"/>
          </a:p>
        </p:txBody>
      </p:sp>
      <p:cxnSp>
        <p:nvCxnSpPr>
          <p:cNvPr id="20" name="直線コネクタ 19">
            <a:extLst>
              <a:ext uri="{FF2B5EF4-FFF2-40B4-BE49-F238E27FC236}">
                <a16:creationId xmlns:a16="http://schemas.microsoft.com/office/drawing/2014/main" id="{575E979F-E9D2-4856-B687-9C1FF17E73ED}"/>
              </a:ext>
            </a:extLst>
          </p:cNvPr>
          <p:cNvCxnSpPr/>
          <p:nvPr userDrawn="1"/>
        </p:nvCxnSpPr>
        <p:spPr>
          <a:xfrm flipV="1">
            <a:off x="1300696" y="1362747"/>
            <a:ext cx="0" cy="720000"/>
          </a:xfrm>
          <a:prstGeom prst="line">
            <a:avLst/>
          </a:prstGeom>
          <a:ln w="12700">
            <a:solidFill>
              <a:schemeClr val="bg2"/>
            </a:solidFill>
          </a:ln>
          <a:effectLst/>
        </p:spPr>
        <p:style>
          <a:lnRef idx="1">
            <a:schemeClr val="accent1"/>
          </a:lnRef>
          <a:fillRef idx="0">
            <a:schemeClr val="accent1"/>
          </a:fillRef>
          <a:effectRef idx="0">
            <a:schemeClr val="accent1"/>
          </a:effectRef>
          <a:fontRef idx="minor">
            <a:schemeClr val="tx1"/>
          </a:fontRef>
        </p:style>
      </p:cxnSp>
      <p:sp>
        <p:nvSpPr>
          <p:cNvPr id="21" name="テキスト ボックス 20">
            <a:extLst>
              <a:ext uri="{FF2B5EF4-FFF2-40B4-BE49-F238E27FC236}">
                <a16:creationId xmlns:a16="http://schemas.microsoft.com/office/drawing/2014/main" id="{7EAAD990-8616-4EFB-8C8F-39F44D2719A7}"/>
              </a:ext>
            </a:extLst>
          </p:cNvPr>
          <p:cNvSpPr txBox="1"/>
          <p:nvPr userDrawn="1"/>
        </p:nvSpPr>
        <p:spPr>
          <a:xfrm>
            <a:off x="161925" y="1542747"/>
            <a:ext cx="1138771" cy="360000"/>
          </a:xfrm>
          <a:prstGeom prst="rect">
            <a:avLst/>
          </a:prstGeom>
          <a:noFill/>
        </p:spPr>
        <p:txBody>
          <a:bodyPr wrap="square" lIns="0" tIns="0" rIns="0" bIns="0" rtlCol="0" anchor="ctr">
            <a:noAutofit/>
          </a:bodyPr>
          <a:lstStyle/>
          <a:p>
            <a:r>
              <a:rPr lang="en-US" altLang="ja-JP" sz="1511" b="1">
                <a:solidFill>
                  <a:schemeClr val="bg2"/>
                </a:solidFill>
                <a:latin typeface="Meiryo UI" panose="020B0604030504040204" pitchFamily="50" charset="-128"/>
                <a:ea typeface="Meiryo UI" panose="020B0604030504040204" pitchFamily="50" charset="-128"/>
              </a:rPr>
              <a:t>1. </a:t>
            </a:r>
            <a:r>
              <a:rPr lang="ja-JP" altLang="en-US" sz="1511" b="1">
                <a:solidFill>
                  <a:schemeClr val="bg2"/>
                </a:solidFill>
                <a:latin typeface="Meiryo UI" panose="020B0604030504040204" pitchFamily="50" charset="-128"/>
                <a:ea typeface="Meiryo UI" panose="020B0604030504040204" pitchFamily="50" charset="-128"/>
              </a:rPr>
              <a:t>事業目的</a:t>
            </a:r>
          </a:p>
        </p:txBody>
      </p:sp>
      <p:sp>
        <p:nvSpPr>
          <p:cNvPr id="22" name="テキスト プレースホルダー 36">
            <a:extLst>
              <a:ext uri="{FF2B5EF4-FFF2-40B4-BE49-F238E27FC236}">
                <a16:creationId xmlns:a16="http://schemas.microsoft.com/office/drawing/2014/main" id="{6B374390-D51B-435B-BC83-E2B9C6EF2D83}"/>
              </a:ext>
            </a:extLst>
          </p:cNvPr>
          <p:cNvSpPr>
            <a:spLocks noGrp="1"/>
          </p:cNvSpPr>
          <p:nvPr>
            <p:ph type="body" sz="quarter" idx="24" hasCustomPrompt="1"/>
          </p:nvPr>
        </p:nvSpPr>
        <p:spPr bwMode="white">
          <a:xfrm>
            <a:off x="1220099" y="7020288"/>
            <a:ext cx="9288000" cy="360000"/>
          </a:xfrm>
        </p:spPr>
        <p:txBody>
          <a:bodyPr lIns="0" tIns="18000" rIns="108000" bIns="0" anchor="ctr">
            <a:noAutofit/>
          </a:bodyPr>
          <a:lstStyle>
            <a:lvl1pPr marL="0" indent="0" algn="l">
              <a:buNone/>
              <a:defRPr sz="1200" b="1">
                <a:solidFill>
                  <a:schemeClr val="bg1"/>
                </a:solidFill>
                <a:latin typeface="Meiryo UI" panose="020B0604030504040204" pitchFamily="50" charset="-128"/>
                <a:ea typeface="Meiryo UI" panose="020B0604030504040204" pitchFamily="50" charset="-128"/>
              </a:defRPr>
            </a:lvl1pPr>
          </a:lstStyle>
          <a:p>
            <a:pPr lvl="0"/>
            <a:r>
              <a:rPr kumimoji="1" lang="ja-JP" altLang="en-US"/>
              <a:t>問合せ先を記載</a:t>
            </a:r>
          </a:p>
        </p:txBody>
      </p:sp>
      <p:sp>
        <p:nvSpPr>
          <p:cNvPr id="23" name="テキスト ボックス 22">
            <a:extLst>
              <a:ext uri="{FF2B5EF4-FFF2-40B4-BE49-F238E27FC236}">
                <a16:creationId xmlns:a16="http://schemas.microsoft.com/office/drawing/2014/main" id="{3300BF32-8B86-43CF-9624-64796ABDAC3D}"/>
              </a:ext>
            </a:extLst>
          </p:cNvPr>
          <p:cNvSpPr txBox="1"/>
          <p:nvPr userDrawn="1"/>
        </p:nvSpPr>
        <p:spPr>
          <a:xfrm>
            <a:off x="436257" y="6016788"/>
            <a:ext cx="972000" cy="252000"/>
          </a:xfrm>
          <a:prstGeom prst="rect">
            <a:avLst/>
          </a:prstGeom>
          <a:noFill/>
        </p:spPr>
        <p:txBody>
          <a:bodyPr wrap="none" lIns="0" tIns="0" rIns="0" bIns="0" rtlCol="0" anchor="ctr">
            <a:noAutofit/>
          </a:bodyPr>
          <a:lstStyle/>
          <a:p>
            <a:pPr algn="dist"/>
            <a:r>
              <a:rPr lang="ja-JP" altLang="en-US" sz="1295">
                <a:solidFill>
                  <a:schemeClr val="tx1"/>
                </a:solidFill>
                <a:latin typeface="Meiryo UI" panose="020B0604030504040204" pitchFamily="50" charset="-128"/>
                <a:ea typeface="Meiryo UI" panose="020B0604030504040204" pitchFamily="50" charset="-128"/>
              </a:rPr>
              <a:t>■事業形態：</a:t>
            </a:r>
          </a:p>
        </p:txBody>
      </p:sp>
      <p:sp>
        <p:nvSpPr>
          <p:cNvPr id="24" name="テキスト プレースホルダー 37">
            <a:extLst>
              <a:ext uri="{FF2B5EF4-FFF2-40B4-BE49-F238E27FC236}">
                <a16:creationId xmlns:a16="http://schemas.microsoft.com/office/drawing/2014/main" id="{31F24937-C017-44CE-9CF8-846D2BCE722E}"/>
              </a:ext>
            </a:extLst>
          </p:cNvPr>
          <p:cNvSpPr>
            <a:spLocks noGrp="1"/>
          </p:cNvSpPr>
          <p:nvPr>
            <p:ph type="body" sz="quarter" idx="27" hasCustomPrompt="1"/>
          </p:nvPr>
        </p:nvSpPr>
        <p:spPr>
          <a:xfrm>
            <a:off x="1428847" y="6302538"/>
            <a:ext cx="4320000" cy="252000"/>
          </a:xfrm>
        </p:spPr>
        <p:txBody>
          <a:bodyPr lIns="0" tIns="0" rIns="0" bIns="0" anchor="ctr">
            <a:normAutofit/>
          </a:bodyPr>
          <a:lstStyle>
            <a:lvl1pPr marL="0" indent="0" algn="l">
              <a:lnSpc>
                <a:spcPct val="120000"/>
              </a:lnSpc>
              <a:spcBef>
                <a:spcPts val="0"/>
              </a:spcBef>
              <a:buFont typeface="Wingdings" panose="05000000000000000000" pitchFamily="2" charset="2"/>
              <a:buNone/>
              <a:defRPr sz="1295">
                <a:solidFill>
                  <a:schemeClr val="tx1"/>
                </a:solidFill>
                <a:latin typeface="Meiryo UI" panose="020B0604030504040204" pitchFamily="50" charset="-128"/>
                <a:ea typeface="Meiryo UI" panose="020B0604030504040204" pitchFamily="50" charset="-128"/>
              </a:defRPr>
            </a:lvl1pPr>
          </a:lstStyle>
          <a:p>
            <a:pPr lvl="0"/>
            <a:r>
              <a:rPr kumimoji="1" lang="ja-JP" altLang="en-US"/>
              <a:t>橙色の吹出しに示した選択肢の中から選択して記載</a:t>
            </a:r>
          </a:p>
        </p:txBody>
      </p:sp>
      <p:sp>
        <p:nvSpPr>
          <p:cNvPr id="25" name="テキスト プレースホルダー 37">
            <a:extLst>
              <a:ext uri="{FF2B5EF4-FFF2-40B4-BE49-F238E27FC236}">
                <a16:creationId xmlns:a16="http://schemas.microsoft.com/office/drawing/2014/main" id="{ABBEB580-4D48-42D5-8B77-AE5AFC4BFD24}"/>
              </a:ext>
            </a:extLst>
          </p:cNvPr>
          <p:cNvSpPr>
            <a:spLocks noGrp="1"/>
          </p:cNvSpPr>
          <p:nvPr>
            <p:ph type="body" sz="quarter" idx="28" hasCustomPrompt="1"/>
          </p:nvPr>
        </p:nvSpPr>
        <p:spPr>
          <a:xfrm>
            <a:off x="1428847" y="6588288"/>
            <a:ext cx="4320000" cy="252000"/>
          </a:xfrm>
        </p:spPr>
        <p:txBody>
          <a:bodyPr lIns="0" tIns="0" rIns="0" bIns="0" anchor="ctr">
            <a:normAutofit/>
          </a:bodyPr>
          <a:lstStyle>
            <a:lvl1pPr marL="0" indent="0" algn="l">
              <a:lnSpc>
                <a:spcPct val="120000"/>
              </a:lnSpc>
              <a:spcBef>
                <a:spcPts val="0"/>
              </a:spcBef>
              <a:buFont typeface="Wingdings" panose="05000000000000000000" pitchFamily="2" charset="2"/>
              <a:buNone/>
              <a:defRPr sz="1295">
                <a:solidFill>
                  <a:schemeClr val="tx1"/>
                </a:solidFill>
                <a:latin typeface="Meiryo UI" panose="020B0604030504040204" pitchFamily="50" charset="-128"/>
                <a:ea typeface="Meiryo UI" panose="020B0604030504040204" pitchFamily="50" charset="-128"/>
              </a:defRPr>
            </a:lvl1pPr>
          </a:lstStyle>
          <a:p>
            <a:pPr lvl="0"/>
            <a:r>
              <a:rPr kumimoji="1" lang="ja-JP" altLang="en-US"/>
              <a:t>令和２年度～令和○年度（予定）　と記載</a:t>
            </a:r>
          </a:p>
        </p:txBody>
      </p:sp>
      <p:sp>
        <p:nvSpPr>
          <p:cNvPr id="26" name="テキスト ボックス 25">
            <a:extLst>
              <a:ext uri="{FF2B5EF4-FFF2-40B4-BE49-F238E27FC236}">
                <a16:creationId xmlns:a16="http://schemas.microsoft.com/office/drawing/2014/main" id="{0CA0E264-5881-41CB-8BC4-C831A2A4DFEB}"/>
              </a:ext>
            </a:extLst>
          </p:cNvPr>
          <p:cNvSpPr txBox="1"/>
          <p:nvPr userDrawn="1"/>
        </p:nvSpPr>
        <p:spPr>
          <a:xfrm>
            <a:off x="436257" y="6588288"/>
            <a:ext cx="972000" cy="252000"/>
          </a:xfrm>
          <a:prstGeom prst="rect">
            <a:avLst/>
          </a:prstGeom>
          <a:noFill/>
        </p:spPr>
        <p:txBody>
          <a:bodyPr wrap="none" lIns="0" tIns="0" rIns="0" bIns="0" rtlCol="0" anchor="ctr">
            <a:noAutofit/>
          </a:bodyPr>
          <a:lstStyle/>
          <a:p>
            <a:pPr algn="dist"/>
            <a:r>
              <a:rPr lang="ja-JP" altLang="en-US" sz="1295">
                <a:solidFill>
                  <a:schemeClr val="tx1"/>
                </a:solidFill>
                <a:latin typeface="Meiryo UI" panose="020B0604030504040204" pitchFamily="50" charset="-128"/>
                <a:ea typeface="Meiryo UI" panose="020B0604030504040204" pitchFamily="50" charset="-128"/>
              </a:rPr>
              <a:t>■実施期間：</a:t>
            </a:r>
          </a:p>
        </p:txBody>
      </p:sp>
      <p:cxnSp>
        <p:nvCxnSpPr>
          <p:cNvPr id="27" name="直線コネクタ 26">
            <a:extLst>
              <a:ext uri="{FF2B5EF4-FFF2-40B4-BE49-F238E27FC236}">
                <a16:creationId xmlns:a16="http://schemas.microsoft.com/office/drawing/2014/main" id="{49DD02CD-CB82-437F-852D-57086C0391BD}"/>
              </a:ext>
            </a:extLst>
          </p:cNvPr>
          <p:cNvCxnSpPr>
            <a:cxnSpLocks/>
          </p:cNvCxnSpPr>
          <p:nvPr userDrawn="1"/>
        </p:nvCxnSpPr>
        <p:spPr>
          <a:xfrm flipH="1">
            <a:off x="159173" y="493020"/>
            <a:ext cx="10352215" cy="20736"/>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 name="テキスト プレースホルダー 37">
            <a:extLst>
              <a:ext uri="{FF2B5EF4-FFF2-40B4-BE49-F238E27FC236}">
                <a16:creationId xmlns:a16="http://schemas.microsoft.com/office/drawing/2014/main" id="{8F4CACCF-DF59-40E0-8B22-3CC88D955CF8}"/>
              </a:ext>
            </a:extLst>
          </p:cNvPr>
          <p:cNvSpPr>
            <a:spLocks noGrp="1"/>
          </p:cNvSpPr>
          <p:nvPr>
            <p:ph type="body" sz="quarter" idx="17" hasCustomPrompt="1"/>
          </p:nvPr>
        </p:nvSpPr>
        <p:spPr>
          <a:xfrm>
            <a:off x="159172" y="493020"/>
            <a:ext cx="9647759" cy="324000"/>
          </a:xfrm>
        </p:spPr>
        <p:txBody>
          <a:bodyPr lIns="0" tIns="0" rIns="0" bIns="0" anchor="ctr" anchorCtr="0">
            <a:normAutofit/>
          </a:bodyPr>
          <a:lstStyle>
            <a:lvl1pPr marL="0" indent="0" algn="r">
              <a:lnSpc>
                <a:spcPct val="120000"/>
              </a:lnSpc>
              <a:spcBef>
                <a:spcPts val="0"/>
              </a:spcBef>
              <a:buFont typeface="Arial" panose="020B0604020202020204" pitchFamily="34" charset="0"/>
              <a:buNone/>
              <a:defRPr sz="1295">
                <a:solidFill>
                  <a:schemeClr val="tx1"/>
                </a:solidFill>
                <a:latin typeface="Meiryo UI" panose="020B0604030504040204" pitchFamily="50" charset="-128"/>
                <a:ea typeface="Meiryo UI" panose="020B0604030504040204" pitchFamily="50" charset="-128"/>
              </a:defRPr>
            </a:lvl1pPr>
          </a:lstStyle>
          <a:p>
            <a:pPr lvl="0"/>
            <a:r>
              <a:rPr kumimoji="1" lang="en-US" altLang="ja-JP"/>
              <a:t>【</a:t>
            </a:r>
            <a:r>
              <a:rPr kumimoji="1" lang="ja-JP" altLang="en-US"/>
              <a:t>令和２年度要求額 </a:t>
            </a:r>
            <a:r>
              <a:rPr kumimoji="1" lang="en-US" altLang="ja-JP"/>
              <a:t>0,000</a:t>
            </a:r>
            <a:r>
              <a:rPr kumimoji="1" lang="ja-JP" altLang="en-US"/>
              <a:t>百万円（</a:t>
            </a:r>
            <a:r>
              <a:rPr kumimoji="1" lang="en-US" altLang="ja-JP"/>
              <a:t>0,000</a:t>
            </a:r>
            <a:r>
              <a:rPr kumimoji="1" lang="ja-JP" altLang="en-US"/>
              <a:t>百万円）</a:t>
            </a:r>
            <a:r>
              <a:rPr kumimoji="1" lang="en-US" altLang="ja-JP"/>
              <a:t>】</a:t>
            </a:r>
          </a:p>
        </p:txBody>
      </p:sp>
      <p:cxnSp>
        <p:nvCxnSpPr>
          <p:cNvPr id="30" name="直線コネクタ 29">
            <a:extLst>
              <a:ext uri="{FF2B5EF4-FFF2-40B4-BE49-F238E27FC236}">
                <a16:creationId xmlns:a16="http://schemas.microsoft.com/office/drawing/2014/main" id="{EC97E369-E6B0-4356-818A-927158B52DA6}"/>
              </a:ext>
            </a:extLst>
          </p:cNvPr>
          <p:cNvCxnSpPr/>
          <p:nvPr userDrawn="1"/>
        </p:nvCxnSpPr>
        <p:spPr>
          <a:xfrm>
            <a:off x="161925" y="2681570"/>
            <a:ext cx="5400000" cy="0"/>
          </a:xfrm>
          <a:prstGeom prst="line">
            <a:avLst/>
          </a:prstGeom>
          <a:ln w="12700">
            <a:solidFill>
              <a:schemeClr val="bg2"/>
            </a:solidFill>
          </a:ln>
          <a:effectLst/>
        </p:spPr>
        <p:style>
          <a:lnRef idx="1">
            <a:schemeClr val="accent1"/>
          </a:lnRef>
          <a:fillRef idx="0">
            <a:schemeClr val="accent1"/>
          </a:fillRef>
          <a:effectRef idx="0">
            <a:schemeClr val="accent1"/>
          </a:effectRef>
          <a:fontRef idx="minor">
            <a:schemeClr val="tx1"/>
          </a:fontRef>
        </p:style>
      </p:cxnSp>
      <p:sp>
        <p:nvSpPr>
          <p:cNvPr id="32" name="テキスト プレースホルダー 37">
            <a:extLst>
              <a:ext uri="{FF2B5EF4-FFF2-40B4-BE49-F238E27FC236}">
                <a16:creationId xmlns:a16="http://schemas.microsoft.com/office/drawing/2014/main" id="{05AEDB54-2F1F-4D55-B5C5-B02A1E6CADAB}"/>
              </a:ext>
            </a:extLst>
          </p:cNvPr>
          <p:cNvSpPr>
            <a:spLocks noGrp="1"/>
          </p:cNvSpPr>
          <p:nvPr>
            <p:ph type="body" sz="quarter" idx="29" hasCustomPrompt="1"/>
          </p:nvPr>
        </p:nvSpPr>
        <p:spPr>
          <a:xfrm>
            <a:off x="6007116" y="2681570"/>
            <a:ext cx="4522771" cy="4140000"/>
          </a:xfrm>
        </p:spPr>
        <p:txBody>
          <a:bodyPr lIns="0" tIns="72000" rIns="0" bIns="0" anchor="t">
            <a:noAutofit/>
          </a:bodyPr>
          <a:lstStyle>
            <a:lvl1pPr marL="0" indent="0" algn="l">
              <a:lnSpc>
                <a:spcPct val="120000"/>
              </a:lnSpc>
              <a:spcBef>
                <a:spcPts val="0"/>
              </a:spcBef>
              <a:buFont typeface="Arial" panose="020B0604020202020204" pitchFamily="34" charset="0"/>
              <a:buNone/>
              <a:defRPr sz="1200">
                <a:solidFill>
                  <a:schemeClr val="tx1"/>
                </a:solidFill>
                <a:latin typeface="Meiryo UI" panose="020B0604030504040204" pitchFamily="50" charset="-128"/>
                <a:ea typeface="Meiryo UI" panose="020B0604030504040204" pitchFamily="50" charset="-128"/>
              </a:defRPr>
            </a:lvl1pPr>
          </a:lstStyle>
          <a:p>
            <a:pPr lvl="0"/>
            <a:r>
              <a:rPr kumimoji="1" lang="ja-JP" altLang="en-US"/>
              <a:t>図・写真等を交えつつ、このスペースに納まるよう記述</a:t>
            </a:r>
          </a:p>
        </p:txBody>
      </p:sp>
      <p:cxnSp>
        <p:nvCxnSpPr>
          <p:cNvPr id="33" name="直線コネクタ 32">
            <a:extLst>
              <a:ext uri="{FF2B5EF4-FFF2-40B4-BE49-F238E27FC236}">
                <a16:creationId xmlns:a16="http://schemas.microsoft.com/office/drawing/2014/main" id="{93ABC200-7A3B-4D6E-9A7A-DD056E784D0D}"/>
              </a:ext>
            </a:extLst>
          </p:cNvPr>
          <p:cNvCxnSpPr/>
          <p:nvPr userDrawn="1"/>
        </p:nvCxnSpPr>
        <p:spPr>
          <a:xfrm>
            <a:off x="5993888" y="2681570"/>
            <a:ext cx="4536000" cy="0"/>
          </a:xfrm>
          <a:prstGeom prst="line">
            <a:avLst/>
          </a:prstGeom>
          <a:ln w="12700">
            <a:solidFill>
              <a:schemeClr val="bg2"/>
            </a:solidFill>
          </a:ln>
          <a:effectLst/>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9DABB4ED-B7E1-4C29-AC71-063748A973FB}"/>
              </a:ext>
            </a:extLst>
          </p:cNvPr>
          <p:cNvSpPr txBox="1"/>
          <p:nvPr userDrawn="1"/>
        </p:nvSpPr>
        <p:spPr>
          <a:xfrm>
            <a:off x="436256" y="6302538"/>
            <a:ext cx="972000" cy="252000"/>
          </a:xfrm>
          <a:prstGeom prst="rect">
            <a:avLst/>
          </a:prstGeom>
          <a:noFill/>
        </p:spPr>
        <p:txBody>
          <a:bodyPr wrap="none" lIns="0" tIns="0" rIns="0" bIns="0" rtlCol="0" anchor="ctr">
            <a:noAutofit/>
          </a:bodyPr>
          <a:lstStyle/>
          <a:p>
            <a:pPr algn="dist" defTabSz="179388">
              <a:tabLst/>
            </a:pPr>
            <a:r>
              <a:rPr lang="ja-JP" altLang="en-US" sz="1295">
                <a:solidFill>
                  <a:schemeClr val="tx1"/>
                </a:solidFill>
                <a:latin typeface="Meiryo UI" panose="020B0604030504040204" pitchFamily="50" charset="-128"/>
                <a:ea typeface="Meiryo UI" panose="020B0604030504040204" pitchFamily="50" charset="-128"/>
              </a:rPr>
              <a:t>■　　　　　　：</a:t>
            </a:r>
          </a:p>
        </p:txBody>
      </p:sp>
      <p:sp>
        <p:nvSpPr>
          <p:cNvPr id="35" name="テキスト ボックス 34">
            <a:extLst>
              <a:ext uri="{FF2B5EF4-FFF2-40B4-BE49-F238E27FC236}">
                <a16:creationId xmlns:a16="http://schemas.microsoft.com/office/drawing/2014/main" id="{B52C3A3B-D331-4FA9-B49C-4CE55D8902BF}"/>
              </a:ext>
            </a:extLst>
          </p:cNvPr>
          <p:cNvSpPr txBox="1"/>
          <p:nvPr userDrawn="1"/>
        </p:nvSpPr>
        <p:spPr>
          <a:xfrm>
            <a:off x="159173" y="5637164"/>
            <a:ext cx="5600215" cy="288000"/>
          </a:xfrm>
          <a:prstGeom prst="rect">
            <a:avLst/>
          </a:prstGeom>
          <a:noFill/>
        </p:spPr>
        <p:txBody>
          <a:bodyPr wrap="square" lIns="0" tIns="0" bIns="72000" rtlCol="0" anchor="b" anchorCtr="0">
            <a:noAutofit/>
          </a:bodyPr>
          <a:lstStyle/>
          <a:p>
            <a:r>
              <a:rPr lang="en-US" altLang="ja-JP" sz="1511" b="1">
                <a:solidFill>
                  <a:schemeClr val="bg2"/>
                </a:solidFill>
                <a:latin typeface="Meiryo UI" panose="020B0604030504040204" pitchFamily="50" charset="-128"/>
                <a:ea typeface="Meiryo UI" panose="020B0604030504040204" pitchFamily="50" charset="-128"/>
              </a:rPr>
              <a:t>3. </a:t>
            </a:r>
            <a:r>
              <a:rPr lang="ja-JP" altLang="en-US" sz="1511" b="1">
                <a:solidFill>
                  <a:schemeClr val="bg2"/>
                </a:solidFill>
                <a:latin typeface="Meiryo UI" panose="020B0604030504040204" pitchFamily="50" charset="-128"/>
                <a:ea typeface="Meiryo UI" panose="020B0604030504040204" pitchFamily="50" charset="-128"/>
              </a:rPr>
              <a:t>事業スキーム</a:t>
            </a:r>
          </a:p>
        </p:txBody>
      </p:sp>
      <p:cxnSp>
        <p:nvCxnSpPr>
          <p:cNvPr id="36" name="直線コネクタ 35">
            <a:extLst>
              <a:ext uri="{FF2B5EF4-FFF2-40B4-BE49-F238E27FC236}">
                <a16:creationId xmlns:a16="http://schemas.microsoft.com/office/drawing/2014/main" id="{E1BEDD27-520F-4457-AAA7-263233F32CAB}"/>
              </a:ext>
            </a:extLst>
          </p:cNvPr>
          <p:cNvCxnSpPr/>
          <p:nvPr userDrawn="1"/>
        </p:nvCxnSpPr>
        <p:spPr>
          <a:xfrm>
            <a:off x="179388" y="5925164"/>
            <a:ext cx="5580000" cy="0"/>
          </a:xfrm>
          <a:prstGeom prst="line">
            <a:avLst/>
          </a:prstGeom>
          <a:ln w="12700">
            <a:solidFill>
              <a:schemeClr val="bg2"/>
            </a:solidFill>
          </a:ln>
          <a:effectLst/>
        </p:spPr>
        <p:style>
          <a:lnRef idx="1">
            <a:schemeClr val="accent1"/>
          </a:lnRef>
          <a:fillRef idx="0">
            <a:schemeClr val="accent1"/>
          </a:fillRef>
          <a:effectRef idx="0">
            <a:schemeClr val="accent1"/>
          </a:effectRef>
          <a:fontRef idx="minor">
            <a:schemeClr val="tx1"/>
          </a:fontRef>
        </p:style>
      </p:cxnSp>
      <p:pic>
        <p:nvPicPr>
          <p:cNvPr id="37" name="グラフィックス 4">
            <a:extLst>
              <a:ext uri="{FF2B5EF4-FFF2-40B4-BE49-F238E27FC236}">
                <a16:creationId xmlns:a16="http://schemas.microsoft.com/office/drawing/2014/main" id="{716B933F-57EE-4D45-A154-8C5C4C4E1984}"/>
              </a:ext>
            </a:extLst>
          </p:cNvPr>
          <p:cNvPicPr>
            <a:picLocks/>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1924" y="890697"/>
            <a:ext cx="10367961" cy="360000"/>
          </a:xfrm>
          <a:prstGeom prst="rect">
            <a:avLst/>
          </a:prstGeom>
          <a:ln>
            <a:noFill/>
          </a:ln>
        </p:spPr>
      </p:pic>
      <p:sp>
        <p:nvSpPr>
          <p:cNvPr id="38" name="テキスト プレースホルダー 36">
            <a:extLst>
              <a:ext uri="{FF2B5EF4-FFF2-40B4-BE49-F238E27FC236}">
                <a16:creationId xmlns:a16="http://schemas.microsoft.com/office/drawing/2014/main" id="{5A2EDDF3-3029-44F5-ADC4-AAC9B3CDA9BD}"/>
              </a:ext>
            </a:extLst>
          </p:cNvPr>
          <p:cNvSpPr>
            <a:spLocks noGrp="1"/>
          </p:cNvSpPr>
          <p:nvPr>
            <p:ph type="body" sz="quarter" idx="16" hasCustomPrompt="1"/>
          </p:nvPr>
        </p:nvSpPr>
        <p:spPr>
          <a:xfrm>
            <a:off x="161925" y="890696"/>
            <a:ext cx="10349461" cy="360000"/>
          </a:xfrm>
        </p:spPr>
        <p:txBody>
          <a:bodyPr lIns="108000" tIns="36000" rIns="108000" bIns="0" anchor="ctr">
            <a:noAutofit/>
          </a:bodyPr>
          <a:lstStyle>
            <a:lvl1pPr marL="0" indent="0" algn="l">
              <a:buNone/>
              <a:defRPr sz="1400" b="1">
                <a:solidFill>
                  <a:schemeClr val="bg2"/>
                </a:solidFill>
                <a:latin typeface="Meiryo UI" panose="020B0604030504040204" pitchFamily="50" charset="-128"/>
                <a:ea typeface="Meiryo UI" panose="020B0604030504040204" pitchFamily="50" charset="-128"/>
              </a:defRPr>
            </a:lvl1pPr>
          </a:lstStyle>
          <a:p>
            <a:pPr lvl="0"/>
            <a:r>
              <a:rPr kumimoji="1" lang="ja-JP" altLang="en-US"/>
              <a:t>事業のポイントを簡潔に記載</a:t>
            </a:r>
          </a:p>
        </p:txBody>
      </p:sp>
      <p:pic>
        <p:nvPicPr>
          <p:cNvPr id="8" name="Picture 11" descr="ç°å¢ç">
            <a:extLst>
              <a:ext uri="{FF2B5EF4-FFF2-40B4-BE49-F238E27FC236}">
                <a16:creationId xmlns:a16="http://schemas.microsoft.com/office/drawing/2014/main" id="{E4524634-FD36-4E22-9D09-12B514CD191F}"/>
              </a:ext>
            </a:extLst>
          </p:cNvPr>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9806931" y="146434"/>
            <a:ext cx="725709" cy="743303"/>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プレースホルダー 36">
            <a:extLst>
              <a:ext uri="{FF2B5EF4-FFF2-40B4-BE49-F238E27FC236}">
                <a16:creationId xmlns:a16="http://schemas.microsoft.com/office/drawing/2014/main" id="{9B97E414-CE64-463C-8703-5E74B265F930}"/>
              </a:ext>
            </a:extLst>
          </p:cNvPr>
          <p:cNvSpPr>
            <a:spLocks noGrp="1"/>
          </p:cNvSpPr>
          <p:nvPr>
            <p:ph type="body" sz="quarter" idx="12" hasCustomPrompt="1"/>
          </p:nvPr>
        </p:nvSpPr>
        <p:spPr>
          <a:xfrm>
            <a:off x="6259117" y="2395810"/>
            <a:ext cx="4248000" cy="288000"/>
          </a:xfrm>
        </p:spPr>
        <p:txBody>
          <a:bodyPr lIns="0" tIns="0" rIns="0" bIns="72000" anchor="b" anchorCtr="0">
            <a:normAutofit/>
          </a:bodyPr>
          <a:lstStyle>
            <a:lvl1pPr marL="0" indent="0" algn="l">
              <a:buNone/>
              <a:defRPr sz="1511" b="1">
                <a:solidFill>
                  <a:schemeClr val="bg2"/>
                </a:solidFill>
                <a:latin typeface="Meiryo UI" panose="020B0604030504040204" pitchFamily="50" charset="-128"/>
                <a:ea typeface="Meiryo UI" panose="020B0604030504040204" pitchFamily="50" charset="-128"/>
                <a:cs typeface="Arial" panose="020B0604020202020204" pitchFamily="34" charset="0"/>
              </a:defRPr>
            </a:lvl1pPr>
          </a:lstStyle>
          <a:p>
            <a:pPr lvl="0"/>
            <a:r>
              <a:rPr kumimoji="1" lang="ja-JP" altLang="en-US"/>
              <a:t>補助対象、支援対象の例、事業イメージ </a:t>
            </a:r>
            <a:r>
              <a:rPr kumimoji="1" lang="en-US" altLang="ja-JP"/>
              <a:t>etc.</a:t>
            </a:r>
            <a:endParaRPr kumimoji="1" lang="ja-JP" altLang="en-US"/>
          </a:p>
        </p:txBody>
      </p:sp>
      <p:sp>
        <p:nvSpPr>
          <p:cNvPr id="39" name="テキスト ボックス 38">
            <a:extLst>
              <a:ext uri="{FF2B5EF4-FFF2-40B4-BE49-F238E27FC236}">
                <a16:creationId xmlns:a16="http://schemas.microsoft.com/office/drawing/2014/main" id="{44AB8DD7-62C0-4DA8-85A3-8FFC2554F26A}"/>
              </a:ext>
            </a:extLst>
          </p:cNvPr>
          <p:cNvSpPr txBox="1"/>
          <p:nvPr userDrawn="1"/>
        </p:nvSpPr>
        <p:spPr>
          <a:xfrm>
            <a:off x="6007117" y="2395810"/>
            <a:ext cx="4500000" cy="288000"/>
          </a:xfrm>
          <a:prstGeom prst="rect">
            <a:avLst/>
          </a:prstGeom>
          <a:noFill/>
        </p:spPr>
        <p:txBody>
          <a:bodyPr wrap="square" lIns="0" tIns="0" bIns="72000" rtlCol="0" anchor="b" anchorCtr="0">
            <a:noAutofit/>
          </a:bodyPr>
          <a:lstStyle/>
          <a:p>
            <a:pPr algn="l"/>
            <a:r>
              <a:rPr lang="en-US" altLang="ja-JP" sz="1511" b="1">
                <a:solidFill>
                  <a:schemeClr val="bg2"/>
                </a:solidFill>
                <a:latin typeface="Meiryo UI" panose="020B0604030504040204" pitchFamily="50" charset="-128"/>
                <a:ea typeface="Meiryo UI" panose="020B0604030504040204" pitchFamily="50" charset="-128"/>
              </a:rPr>
              <a:t>4. </a:t>
            </a:r>
          </a:p>
        </p:txBody>
      </p:sp>
      <p:sp>
        <p:nvSpPr>
          <p:cNvPr id="31" name="テキスト プレースホルダー 37">
            <a:extLst>
              <a:ext uri="{FF2B5EF4-FFF2-40B4-BE49-F238E27FC236}">
                <a16:creationId xmlns:a16="http://schemas.microsoft.com/office/drawing/2014/main" id="{8DAEC8DB-209D-4346-BBA0-580F33B624E7}"/>
              </a:ext>
            </a:extLst>
          </p:cNvPr>
          <p:cNvSpPr>
            <a:spLocks noGrp="1"/>
          </p:cNvSpPr>
          <p:nvPr>
            <p:ph type="body" sz="quarter" idx="30" hasCustomPrompt="1"/>
          </p:nvPr>
        </p:nvSpPr>
        <p:spPr>
          <a:xfrm>
            <a:off x="614422" y="6302538"/>
            <a:ext cx="684000" cy="252000"/>
          </a:xfrm>
        </p:spPr>
        <p:txBody>
          <a:bodyPr lIns="0" tIns="0" rIns="0" bIns="0" anchor="ctr" anchorCtr="0">
            <a:noAutofit/>
          </a:bodyPr>
          <a:lstStyle>
            <a:lvl1pPr marL="0" indent="0" algn="l">
              <a:lnSpc>
                <a:spcPct val="120000"/>
              </a:lnSpc>
              <a:spcBef>
                <a:spcPts val="0"/>
              </a:spcBef>
              <a:buFont typeface="Arial" panose="020B0604020202020204" pitchFamily="34" charset="0"/>
              <a:buNone/>
              <a:defRPr sz="1200">
                <a:solidFill>
                  <a:schemeClr val="tx1"/>
                </a:solidFill>
                <a:latin typeface="Meiryo UI" panose="020B0604030504040204" pitchFamily="50" charset="-128"/>
                <a:ea typeface="Meiryo UI" panose="020B0604030504040204" pitchFamily="50" charset="-128"/>
              </a:defRPr>
            </a:lvl1pPr>
          </a:lstStyle>
          <a:p>
            <a:pPr lvl="0"/>
            <a:r>
              <a:rPr kumimoji="1" lang="ja-JP" altLang="en-US"/>
              <a:t>選　　　 択</a:t>
            </a:r>
            <a:endParaRPr kumimoji="1" lang="en-US" altLang="ja-JP"/>
          </a:p>
        </p:txBody>
      </p:sp>
    </p:spTree>
    <p:extLst>
      <p:ext uri="{BB962C8B-B14F-4D97-AF65-F5344CB8AC3E}">
        <p14:creationId xmlns:p14="http://schemas.microsoft.com/office/powerpoint/2010/main" val="34346153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裏表紙">
    <p:spTree>
      <p:nvGrpSpPr>
        <p:cNvPr id="1" name=""/>
        <p:cNvGrpSpPr/>
        <p:nvPr/>
      </p:nvGrpSpPr>
      <p:grpSpPr>
        <a:xfrm>
          <a:off x="0" y="0"/>
          <a:ext cx="0" cy="0"/>
          <a:chOff x="0" y="0"/>
          <a:chExt cx="0" cy="0"/>
        </a:xfrm>
      </p:grpSpPr>
      <p:sp>
        <p:nvSpPr>
          <p:cNvPr id="7" name="四角形: 角を丸くする 6">
            <a:extLst>
              <a:ext uri="{FF2B5EF4-FFF2-40B4-BE49-F238E27FC236}">
                <a16:creationId xmlns:a16="http://schemas.microsoft.com/office/drawing/2014/main" id="{C4F33A39-73E7-49E0-BF4C-2CE0E2DB7091}"/>
              </a:ext>
            </a:extLst>
          </p:cNvPr>
          <p:cNvSpPr/>
          <p:nvPr userDrawn="1"/>
        </p:nvSpPr>
        <p:spPr>
          <a:xfrm>
            <a:off x="395906" y="395837"/>
            <a:ext cx="9900000" cy="6768000"/>
          </a:xfrm>
          <a:prstGeom prst="roundRect">
            <a:avLst>
              <a:gd name="adj" fmla="val 1501"/>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600">
              <a:solidFill>
                <a:schemeClr val="tx1"/>
              </a:solidFill>
            </a:endParaRPr>
          </a:p>
        </p:txBody>
      </p:sp>
      <p:pic>
        <p:nvPicPr>
          <p:cNvPr id="17" name="Picture 2">
            <a:extLst>
              <a:ext uri="{FF2B5EF4-FFF2-40B4-BE49-F238E27FC236}">
                <a16:creationId xmlns:a16="http://schemas.microsoft.com/office/drawing/2014/main" id="{763CBD03-2A6D-45D7-9768-1358FBBD1C80}"/>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376554" y="3439579"/>
            <a:ext cx="1938704" cy="680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3197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通常">
    <p:spTree>
      <p:nvGrpSpPr>
        <p:cNvPr id="1" name=""/>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84E94A25-457B-4C69-BCBB-B6E75CF3EAE9}"/>
              </a:ext>
            </a:extLst>
          </p:cNvPr>
          <p:cNvGrpSpPr/>
          <p:nvPr userDrawn="1"/>
        </p:nvGrpSpPr>
        <p:grpSpPr>
          <a:xfrm>
            <a:off x="111919" y="216797"/>
            <a:ext cx="10424028" cy="795336"/>
            <a:chOff x="111919" y="216797"/>
            <a:chExt cx="10424028" cy="795336"/>
          </a:xfrm>
        </p:grpSpPr>
        <p:pic>
          <p:nvPicPr>
            <p:cNvPr id="12" name="Picture 11" descr="ç°å¢ç">
              <a:extLst>
                <a:ext uri="{FF2B5EF4-FFF2-40B4-BE49-F238E27FC236}">
                  <a16:creationId xmlns:a16="http://schemas.microsoft.com/office/drawing/2014/main" id="{07D0D304-6149-4CE8-9131-6501AD8C4DBA}"/>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9956006" y="300775"/>
              <a:ext cx="579941" cy="559908"/>
            </a:xfrm>
            <a:prstGeom prst="rect">
              <a:avLst/>
            </a:prstGeom>
            <a:noFill/>
            <a:extLst>
              <a:ext uri="{909E8E84-426E-40DD-AFC4-6F175D3DCCD1}">
                <a14:hiddenFill xmlns:a14="http://schemas.microsoft.com/office/drawing/2010/main">
                  <a:solidFill>
                    <a:srgbClr val="FFFFFF"/>
                  </a:solidFill>
                </a14:hiddenFill>
              </a:ext>
            </a:extLst>
          </p:spPr>
        </p:pic>
        <p:sp>
          <p:nvSpPr>
            <p:cNvPr id="13" name="Freeform 13">
              <a:extLst>
                <a:ext uri="{FF2B5EF4-FFF2-40B4-BE49-F238E27FC236}">
                  <a16:creationId xmlns:a16="http://schemas.microsoft.com/office/drawing/2014/main" id="{9C11AADA-214E-4AA2-A50B-CB0C5BCCD0BD}"/>
                </a:ext>
              </a:extLst>
            </p:cNvPr>
            <p:cNvSpPr>
              <a:spLocks/>
            </p:cNvSpPr>
            <p:nvPr userDrawn="1"/>
          </p:nvSpPr>
          <p:spPr bwMode="auto">
            <a:xfrm>
              <a:off x="161925" y="284266"/>
              <a:ext cx="10274355" cy="648000"/>
            </a:xfrm>
            <a:custGeom>
              <a:avLst/>
              <a:gdLst>
                <a:gd name="T0" fmla="*/ 38 w 1868"/>
                <a:gd name="T1" fmla="*/ 118 h 118"/>
                <a:gd name="T2" fmla="*/ 48 w 1868"/>
                <a:gd name="T3" fmla="*/ 118 h 118"/>
                <a:gd name="T4" fmla="*/ 155 w 1868"/>
                <a:gd name="T5" fmla="*/ 118 h 118"/>
                <a:gd name="T6" fmla="*/ 1811 w 1868"/>
                <a:gd name="T7" fmla="*/ 118 h 118"/>
                <a:gd name="T8" fmla="*/ 1694 w 1868"/>
                <a:gd name="T9" fmla="*/ 0 h 118"/>
                <a:gd name="T10" fmla="*/ 12 w 1868"/>
                <a:gd name="T11" fmla="*/ 0 h 118"/>
                <a:gd name="T12" fmla="*/ 12 w 1868"/>
                <a:gd name="T13" fmla="*/ 0 h 118"/>
                <a:gd name="T14" fmla="*/ 3 w 1868"/>
                <a:gd name="T15" fmla="*/ 3 h 118"/>
                <a:gd name="T16" fmla="*/ 0 w 1868"/>
                <a:gd name="T17" fmla="*/ 9 h 118"/>
                <a:gd name="T18" fmla="*/ 0 w 1868"/>
                <a:gd name="T19" fmla="*/ 82 h 118"/>
                <a:gd name="T20" fmla="*/ 38 w 1868"/>
                <a:gd name="T21" fmla="*/ 118 h 118"/>
                <a:gd name="T22" fmla="*/ 38 w 1868"/>
                <a:gd name="T23"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8" h="118">
                  <a:moveTo>
                    <a:pt x="38" y="118"/>
                  </a:moveTo>
                  <a:cubicBezTo>
                    <a:pt x="48" y="118"/>
                    <a:pt x="48" y="118"/>
                    <a:pt x="48" y="118"/>
                  </a:cubicBezTo>
                  <a:cubicBezTo>
                    <a:pt x="155" y="118"/>
                    <a:pt x="155" y="118"/>
                    <a:pt x="155" y="118"/>
                  </a:cubicBezTo>
                  <a:cubicBezTo>
                    <a:pt x="1868" y="118"/>
                    <a:pt x="1811" y="118"/>
                    <a:pt x="1811" y="118"/>
                  </a:cubicBezTo>
                  <a:cubicBezTo>
                    <a:pt x="1694" y="0"/>
                    <a:pt x="1694" y="0"/>
                    <a:pt x="1694" y="0"/>
                  </a:cubicBezTo>
                  <a:cubicBezTo>
                    <a:pt x="12" y="0"/>
                    <a:pt x="12" y="0"/>
                    <a:pt x="12" y="0"/>
                  </a:cubicBezTo>
                  <a:cubicBezTo>
                    <a:pt x="12" y="0"/>
                    <a:pt x="12" y="0"/>
                    <a:pt x="12" y="0"/>
                  </a:cubicBezTo>
                  <a:cubicBezTo>
                    <a:pt x="8" y="0"/>
                    <a:pt x="5" y="2"/>
                    <a:pt x="3" y="3"/>
                  </a:cubicBezTo>
                  <a:cubicBezTo>
                    <a:pt x="0" y="9"/>
                    <a:pt x="0" y="9"/>
                    <a:pt x="0" y="9"/>
                  </a:cubicBezTo>
                  <a:cubicBezTo>
                    <a:pt x="0" y="82"/>
                    <a:pt x="0" y="82"/>
                    <a:pt x="0" y="82"/>
                  </a:cubicBezTo>
                  <a:cubicBezTo>
                    <a:pt x="38" y="118"/>
                    <a:pt x="38" y="118"/>
                    <a:pt x="38" y="118"/>
                  </a:cubicBezTo>
                  <a:cubicBezTo>
                    <a:pt x="38" y="118"/>
                    <a:pt x="38" y="118"/>
                    <a:pt x="38" y="118"/>
                  </a:cubicBezTo>
                  <a:close/>
                </a:path>
              </a:pathLst>
            </a:custGeom>
            <a:solidFill>
              <a:schemeClr val="bg2"/>
            </a:solidFill>
            <a:ln>
              <a:noFill/>
            </a:ln>
          </p:spPr>
          <p:txBody>
            <a:bodyPr vert="horz" wrap="square" lIns="0" tIns="0" rIns="0" bIns="0" numCol="1" anchor="t" anchorCtr="0" compatLnSpc="1">
              <a:prstTxWarp prst="textNoShape">
                <a:avLst/>
              </a:prstTxWarp>
            </a:bodyPr>
            <a:lstStyle/>
            <a:p>
              <a:endParaRPr lang="ja-JP" altLang="en-US"/>
            </a:p>
          </p:txBody>
        </p:sp>
        <p:cxnSp>
          <p:nvCxnSpPr>
            <p:cNvPr id="14" name="直線コネクタ 13">
              <a:extLst>
                <a:ext uri="{FF2B5EF4-FFF2-40B4-BE49-F238E27FC236}">
                  <a16:creationId xmlns:a16="http://schemas.microsoft.com/office/drawing/2014/main" id="{C3EA7B83-0BC5-41C6-B977-EBF87258066E}"/>
                </a:ext>
              </a:extLst>
            </p:cNvPr>
            <p:cNvCxnSpPr>
              <a:cxnSpLocks/>
            </p:cNvCxnSpPr>
            <p:nvPr userDrawn="1"/>
          </p:nvCxnSpPr>
          <p:spPr>
            <a:xfrm>
              <a:off x="9408319" y="216797"/>
              <a:ext cx="786701" cy="77866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DCF51C44-4554-4691-96EB-AB4829C3282E}"/>
                </a:ext>
              </a:extLst>
            </p:cNvPr>
            <p:cNvCxnSpPr>
              <a:cxnSpLocks/>
            </p:cNvCxnSpPr>
            <p:nvPr userDrawn="1"/>
          </p:nvCxnSpPr>
          <p:spPr>
            <a:xfrm>
              <a:off x="111919" y="681139"/>
              <a:ext cx="345281" cy="3309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タイトル 1">
            <a:extLst>
              <a:ext uri="{FF2B5EF4-FFF2-40B4-BE49-F238E27FC236}">
                <a16:creationId xmlns:a16="http://schemas.microsoft.com/office/drawing/2014/main" id="{353FE00A-A374-4293-8C01-F22FC8857B61}"/>
              </a:ext>
            </a:extLst>
          </p:cNvPr>
          <p:cNvSpPr>
            <a:spLocks noGrp="1"/>
          </p:cNvSpPr>
          <p:nvPr userDrawn="1">
            <p:ph type="title" hasCustomPrompt="1"/>
          </p:nvPr>
        </p:nvSpPr>
        <p:spPr bwMode="white">
          <a:xfrm>
            <a:off x="161925" y="284266"/>
            <a:ext cx="9288000" cy="648000"/>
          </a:xfrm>
          <a:prstGeom prst="rect">
            <a:avLst/>
          </a:prstGeom>
        </p:spPr>
        <p:txBody>
          <a:bodyPr lIns="252000" tIns="36000" rIns="0" bIns="0" anchor="ctr" anchorCtr="0"/>
          <a:lstStyle>
            <a:lvl1pPr algn="l">
              <a:defRPr sz="2800"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sp>
        <p:nvSpPr>
          <p:cNvPr id="28" name="コンテンツ プレースホルダー 3">
            <a:extLst>
              <a:ext uri="{FF2B5EF4-FFF2-40B4-BE49-F238E27FC236}">
                <a16:creationId xmlns:a16="http://schemas.microsoft.com/office/drawing/2014/main" id="{217043BF-6B11-4540-B78A-D1AECDE4B04F}"/>
              </a:ext>
            </a:extLst>
          </p:cNvPr>
          <p:cNvSpPr>
            <a:spLocks noGrp="1"/>
          </p:cNvSpPr>
          <p:nvPr userDrawn="1">
            <p:ph sz="quarter" idx="12" hasCustomPrompt="1"/>
          </p:nvPr>
        </p:nvSpPr>
        <p:spPr>
          <a:xfrm>
            <a:off x="161925" y="1110920"/>
            <a:ext cx="10367963" cy="604163"/>
          </a:xfrm>
          <a:prstGeom prst="rect">
            <a:avLst/>
          </a:prstGeom>
          <a:ln w="19050">
            <a:solidFill>
              <a:schemeClr val="tx2"/>
            </a:solidFill>
          </a:ln>
        </p:spPr>
        <p:txBody>
          <a:bodyPr wrap="square" lIns="180000" tIns="180000" rIns="180000" bIns="144000" anchor="t" anchorCtr="0">
            <a:spAutoFit/>
          </a:bodyPr>
          <a:lstStyle>
            <a:lvl1pPr marL="285750" indent="-285750" algn="l">
              <a:lnSpc>
                <a:spcPct val="100000"/>
              </a:lnSpc>
              <a:spcBef>
                <a:spcPts val="600"/>
              </a:spcBef>
              <a:spcAft>
                <a:spcPts val="0"/>
              </a:spcAft>
              <a:buFont typeface="Wingdings" panose="05000000000000000000" pitchFamily="2" charset="2"/>
              <a:buChar char="n"/>
              <a:defRPr sz="1800" b="0">
                <a:solidFill>
                  <a:schemeClr val="tx1"/>
                </a:solidFill>
                <a:latin typeface="Meiryo UI" panose="020B0604030504040204" pitchFamily="50" charset="-128"/>
                <a:ea typeface="Meiryo UI" panose="020B0604030504040204" pitchFamily="50" charset="-128"/>
              </a:defRPr>
            </a:lvl1pPr>
          </a:lstStyle>
          <a:p>
            <a:pPr lvl="0"/>
            <a:r>
              <a:rPr kumimoji="1" lang="ja-JP" altLang="en-US"/>
              <a:t>リードリードリードリードリードリードリードリードリードリードリードリードリードリードリードリードリードリード</a:t>
            </a:r>
          </a:p>
        </p:txBody>
      </p:sp>
      <p:sp>
        <p:nvSpPr>
          <p:cNvPr id="10" name="テキスト ボックス 9">
            <a:extLst>
              <a:ext uri="{FF2B5EF4-FFF2-40B4-BE49-F238E27FC236}">
                <a16:creationId xmlns:a16="http://schemas.microsoft.com/office/drawing/2014/main" id="{7520773C-E087-4FC7-A90E-8421A85140B2}"/>
              </a:ext>
            </a:extLst>
          </p:cNvPr>
          <p:cNvSpPr txBox="1"/>
          <p:nvPr userDrawn="1"/>
        </p:nvSpPr>
        <p:spPr>
          <a:xfrm>
            <a:off x="10187813" y="7055675"/>
            <a:ext cx="360000" cy="360000"/>
          </a:xfrm>
          <a:prstGeom prst="rect">
            <a:avLst/>
          </a:prstGeom>
          <a:noFill/>
        </p:spPr>
        <p:txBody>
          <a:bodyPr wrap="none" lIns="0" tIns="0" rIns="0" bIns="0" rtlCol="0" anchor="b" anchorCtr="0">
            <a:noAutofit/>
          </a:bodyPr>
          <a:lstStyle/>
          <a:p>
            <a:pPr algn="ctr"/>
            <a:fld id="{9C1B02FA-3B43-4965-97B5-C29D405C4738}" type="slidenum">
              <a:rPr kumimoji="1" lang="ja-JP" altLang="en-US" sz="2400"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600" b="0">
              <a:latin typeface="Arial" panose="020B0604020202020204" pitchFamily="34" charset="0"/>
              <a:ea typeface="メイリオ" panose="020B0604030504040204" pitchFamily="50" charset="-128"/>
              <a:cs typeface="Arial" panose="020B0604020202020204" pitchFamily="34" charset="0"/>
            </a:endParaRPr>
          </a:p>
        </p:txBody>
      </p:sp>
    </p:spTree>
    <p:extLst>
      <p:ext uri="{BB962C8B-B14F-4D97-AF65-F5344CB8AC3E}">
        <p14:creationId xmlns:p14="http://schemas.microsoft.com/office/powerpoint/2010/main" val="3901665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階層あり">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8FD50C7F-9ACA-4B30-8C3B-E73A326DFDE0}"/>
              </a:ext>
            </a:extLst>
          </p:cNvPr>
          <p:cNvSpPr txBox="1"/>
          <p:nvPr userDrawn="1"/>
        </p:nvSpPr>
        <p:spPr>
          <a:xfrm>
            <a:off x="10187813" y="7055675"/>
            <a:ext cx="360000" cy="360000"/>
          </a:xfrm>
          <a:prstGeom prst="rect">
            <a:avLst/>
          </a:prstGeom>
          <a:noFill/>
        </p:spPr>
        <p:txBody>
          <a:bodyPr wrap="none" lIns="0" tIns="0" rIns="0" bIns="0" rtlCol="0" anchor="b" anchorCtr="0">
            <a:noAutofit/>
          </a:bodyPr>
          <a:lstStyle/>
          <a:p>
            <a:pPr algn="ctr"/>
            <a:fld id="{9C1B02FA-3B43-4965-97B5-C29D405C4738}" type="slidenum">
              <a:rPr kumimoji="1" lang="ja-JP" altLang="en-US" sz="2400"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600" b="0">
              <a:latin typeface="Arial" panose="020B0604020202020204" pitchFamily="34" charset="0"/>
              <a:ea typeface="メイリオ" panose="020B0604030504040204" pitchFamily="50" charset="-128"/>
              <a:cs typeface="Arial" panose="020B0604020202020204" pitchFamily="34" charset="0"/>
            </a:endParaRPr>
          </a:p>
        </p:txBody>
      </p:sp>
      <p:sp>
        <p:nvSpPr>
          <p:cNvPr id="53" name="コンテンツ プレースホルダー 3">
            <a:extLst>
              <a:ext uri="{FF2B5EF4-FFF2-40B4-BE49-F238E27FC236}">
                <a16:creationId xmlns:a16="http://schemas.microsoft.com/office/drawing/2014/main" id="{7038EB8A-9FB3-4B3E-A554-367E9CB41E9D}"/>
              </a:ext>
            </a:extLst>
          </p:cNvPr>
          <p:cNvSpPr>
            <a:spLocks noGrp="1"/>
          </p:cNvSpPr>
          <p:nvPr userDrawn="1">
            <p:ph sz="quarter" idx="10" hasCustomPrompt="1"/>
          </p:nvPr>
        </p:nvSpPr>
        <p:spPr>
          <a:xfrm>
            <a:off x="161925" y="32266"/>
            <a:ext cx="9288000" cy="252000"/>
          </a:xfrm>
          <a:prstGeom prst="rect">
            <a:avLst/>
          </a:prstGeom>
        </p:spPr>
        <p:txBody>
          <a:bodyPr lIns="0" tIns="0" rIns="0" bIns="0" anchor="ctr" anchorCtr="0"/>
          <a:lstStyle>
            <a:lvl1pPr algn="l">
              <a:defRPr sz="1400" b="1">
                <a:solidFill>
                  <a:schemeClr val="bg2"/>
                </a:solidFill>
                <a:latin typeface="Meiryo UI" panose="020B0604030504040204" pitchFamily="50" charset="-128"/>
                <a:ea typeface="Meiryo UI" panose="020B0604030504040204" pitchFamily="50" charset="-128"/>
              </a:defRPr>
            </a:lvl1pPr>
          </a:lstStyle>
          <a:p>
            <a:pPr lvl="0"/>
            <a:r>
              <a:rPr kumimoji="1" lang="ja-JP" altLang="en-US"/>
              <a:t>第</a:t>
            </a:r>
            <a:r>
              <a:rPr kumimoji="1" lang="en-US" altLang="ja-JP"/>
              <a:t>1</a:t>
            </a:r>
            <a:r>
              <a:rPr kumimoji="1" lang="ja-JP" altLang="en-US"/>
              <a:t>階層（例：表紙タイトル）</a:t>
            </a:r>
          </a:p>
        </p:txBody>
      </p:sp>
      <p:grpSp>
        <p:nvGrpSpPr>
          <p:cNvPr id="2" name="グループ化 1">
            <a:extLst>
              <a:ext uri="{FF2B5EF4-FFF2-40B4-BE49-F238E27FC236}">
                <a16:creationId xmlns:a16="http://schemas.microsoft.com/office/drawing/2014/main" id="{6736CFC0-A6A1-408C-90D0-5F3C3EDABEFD}"/>
              </a:ext>
            </a:extLst>
          </p:cNvPr>
          <p:cNvGrpSpPr/>
          <p:nvPr userDrawn="1"/>
        </p:nvGrpSpPr>
        <p:grpSpPr>
          <a:xfrm>
            <a:off x="111919" y="216797"/>
            <a:ext cx="10424028" cy="795336"/>
            <a:chOff x="111919" y="216797"/>
            <a:chExt cx="10424028" cy="795336"/>
          </a:xfrm>
        </p:grpSpPr>
        <p:pic>
          <p:nvPicPr>
            <p:cNvPr id="15" name="Picture 11" descr="ç°å¢ç">
              <a:extLst>
                <a:ext uri="{FF2B5EF4-FFF2-40B4-BE49-F238E27FC236}">
                  <a16:creationId xmlns:a16="http://schemas.microsoft.com/office/drawing/2014/main" id="{2BF78C1F-895C-47B9-BFD6-D818DFB88518}"/>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9956006" y="300775"/>
              <a:ext cx="579941" cy="559908"/>
            </a:xfrm>
            <a:prstGeom prst="rect">
              <a:avLst/>
            </a:prstGeom>
            <a:noFill/>
            <a:extLst>
              <a:ext uri="{909E8E84-426E-40DD-AFC4-6F175D3DCCD1}">
                <a14:hiddenFill xmlns:a14="http://schemas.microsoft.com/office/drawing/2010/main">
                  <a:solidFill>
                    <a:srgbClr val="FFFFFF"/>
                  </a:solidFill>
                </a14:hiddenFill>
              </a:ext>
            </a:extLst>
          </p:spPr>
        </p:pic>
        <p:sp>
          <p:nvSpPr>
            <p:cNvPr id="16" name="Freeform 13">
              <a:extLst>
                <a:ext uri="{FF2B5EF4-FFF2-40B4-BE49-F238E27FC236}">
                  <a16:creationId xmlns:a16="http://schemas.microsoft.com/office/drawing/2014/main" id="{4B2D3E9F-0217-41CA-A745-B0B8FBABC286}"/>
                </a:ext>
              </a:extLst>
            </p:cNvPr>
            <p:cNvSpPr>
              <a:spLocks/>
            </p:cNvSpPr>
            <p:nvPr userDrawn="1"/>
          </p:nvSpPr>
          <p:spPr bwMode="auto">
            <a:xfrm>
              <a:off x="161925" y="284266"/>
              <a:ext cx="10274355" cy="648000"/>
            </a:xfrm>
            <a:custGeom>
              <a:avLst/>
              <a:gdLst>
                <a:gd name="T0" fmla="*/ 38 w 1868"/>
                <a:gd name="T1" fmla="*/ 118 h 118"/>
                <a:gd name="T2" fmla="*/ 48 w 1868"/>
                <a:gd name="T3" fmla="*/ 118 h 118"/>
                <a:gd name="T4" fmla="*/ 155 w 1868"/>
                <a:gd name="T5" fmla="*/ 118 h 118"/>
                <a:gd name="T6" fmla="*/ 1811 w 1868"/>
                <a:gd name="T7" fmla="*/ 118 h 118"/>
                <a:gd name="T8" fmla="*/ 1694 w 1868"/>
                <a:gd name="T9" fmla="*/ 0 h 118"/>
                <a:gd name="T10" fmla="*/ 12 w 1868"/>
                <a:gd name="T11" fmla="*/ 0 h 118"/>
                <a:gd name="T12" fmla="*/ 12 w 1868"/>
                <a:gd name="T13" fmla="*/ 0 h 118"/>
                <a:gd name="T14" fmla="*/ 3 w 1868"/>
                <a:gd name="T15" fmla="*/ 3 h 118"/>
                <a:gd name="T16" fmla="*/ 0 w 1868"/>
                <a:gd name="T17" fmla="*/ 9 h 118"/>
                <a:gd name="T18" fmla="*/ 0 w 1868"/>
                <a:gd name="T19" fmla="*/ 82 h 118"/>
                <a:gd name="T20" fmla="*/ 38 w 1868"/>
                <a:gd name="T21" fmla="*/ 118 h 118"/>
                <a:gd name="T22" fmla="*/ 38 w 1868"/>
                <a:gd name="T23"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8" h="118">
                  <a:moveTo>
                    <a:pt x="38" y="118"/>
                  </a:moveTo>
                  <a:cubicBezTo>
                    <a:pt x="48" y="118"/>
                    <a:pt x="48" y="118"/>
                    <a:pt x="48" y="118"/>
                  </a:cubicBezTo>
                  <a:cubicBezTo>
                    <a:pt x="155" y="118"/>
                    <a:pt x="155" y="118"/>
                    <a:pt x="155" y="118"/>
                  </a:cubicBezTo>
                  <a:cubicBezTo>
                    <a:pt x="1868" y="118"/>
                    <a:pt x="1811" y="118"/>
                    <a:pt x="1811" y="118"/>
                  </a:cubicBezTo>
                  <a:cubicBezTo>
                    <a:pt x="1694" y="0"/>
                    <a:pt x="1694" y="0"/>
                    <a:pt x="1694" y="0"/>
                  </a:cubicBezTo>
                  <a:cubicBezTo>
                    <a:pt x="12" y="0"/>
                    <a:pt x="12" y="0"/>
                    <a:pt x="12" y="0"/>
                  </a:cubicBezTo>
                  <a:cubicBezTo>
                    <a:pt x="12" y="0"/>
                    <a:pt x="12" y="0"/>
                    <a:pt x="12" y="0"/>
                  </a:cubicBezTo>
                  <a:cubicBezTo>
                    <a:pt x="8" y="0"/>
                    <a:pt x="5" y="2"/>
                    <a:pt x="3" y="3"/>
                  </a:cubicBezTo>
                  <a:cubicBezTo>
                    <a:pt x="0" y="9"/>
                    <a:pt x="0" y="9"/>
                    <a:pt x="0" y="9"/>
                  </a:cubicBezTo>
                  <a:cubicBezTo>
                    <a:pt x="0" y="82"/>
                    <a:pt x="0" y="82"/>
                    <a:pt x="0" y="82"/>
                  </a:cubicBezTo>
                  <a:cubicBezTo>
                    <a:pt x="38" y="118"/>
                    <a:pt x="38" y="118"/>
                    <a:pt x="38" y="118"/>
                  </a:cubicBezTo>
                  <a:cubicBezTo>
                    <a:pt x="38" y="118"/>
                    <a:pt x="38" y="118"/>
                    <a:pt x="38" y="118"/>
                  </a:cubicBezTo>
                  <a:close/>
                </a:path>
              </a:pathLst>
            </a:custGeom>
            <a:solidFill>
              <a:schemeClr val="tx2">
                <a:lumMod val="75000"/>
              </a:schemeClr>
            </a:solidFill>
            <a:ln>
              <a:noFill/>
            </a:ln>
          </p:spPr>
          <p:txBody>
            <a:bodyPr vert="horz" wrap="square" lIns="0" tIns="0" rIns="0" bIns="0" numCol="1" anchor="t" anchorCtr="0" compatLnSpc="1">
              <a:prstTxWarp prst="textNoShape">
                <a:avLst/>
              </a:prstTxWarp>
            </a:bodyPr>
            <a:lstStyle/>
            <a:p>
              <a:endParaRPr lang="ja-JP" altLang="en-US"/>
            </a:p>
          </p:txBody>
        </p:sp>
        <p:sp>
          <p:nvSpPr>
            <p:cNvPr id="49" name="フリーフォーム: 図形 48">
              <a:extLst>
                <a:ext uri="{FF2B5EF4-FFF2-40B4-BE49-F238E27FC236}">
                  <a16:creationId xmlns:a16="http://schemas.microsoft.com/office/drawing/2014/main" id="{90B7366C-0173-451D-B260-B9E47C44ACBC}"/>
                </a:ext>
              </a:extLst>
            </p:cNvPr>
            <p:cNvSpPr/>
            <p:nvPr userDrawn="1"/>
          </p:nvSpPr>
          <p:spPr>
            <a:xfrm>
              <a:off x="161925" y="536266"/>
              <a:ext cx="9961283" cy="396000"/>
            </a:xfrm>
            <a:custGeom>
              <a:avLst/>
              <a:gdLst>
                <a:gd name="connsiteX0" fmla="*/ 0 w 9946927"/>
                <a:gd name="connsiteY0" fmla="*/ 0 h 396000"/>
                <a:gd name="connsiteX1" fmla="*/ 9554213 w 9946927"/>
                <a:gd name="connsiteY1" fmla="*/ 0 h 396000"/>
                <a:gd name="connsiteX2" fmla="*/ 9575411 w 9946927"/>
                <a:gd name="connsiteY2" fmla="*/ 21375 h 396000"/>
                <a:gd name="connsiteX3" fmla="*/ 9946927 w 9946927"/>
                <a:gd name="connsiteY3" fmla="*/ 396000 h 396000"/>
                <a:gd name="connsiteX4" fmla="*/ 9942003 w 9946927"/>
                <a:gd name="connsiteY4" fmla="*/ 396000 h 396000"/>
                <a:gd name="connsiteX5" fmla="*/ 9848834 w 9946927"/>
                <a:gd name="connsiteY5" fmla="*/ 396000 h 396000"/>
                <a:gd name="connsiteX6" fmla="*/ 9549825 w 9946927"/>
                <a:gd name="connsiteY6" fmla="*/ 396000 h 396000"/>
                <a:gd name="connsiteX7" fmla="*/ 8927381 w 9946927"/>
                <a:gd name="connsiteY7" fmla="*/ 396000 h 396000"/>
                <a:gd name="connsiteX8" fmla="*/ 8458122 w 9946927"/>
                <a:gd name="connsiteY8" fmla="*/ 396000 h 396000"/>
                <a:gd name="connsiteX9" fmla="*/ 7863906 w 9946927"/>
                <a:gd name="connsiteY9" fmla="*/ 396000 h 396000"/>
                <a:gd name="connsiteX10" fmla="*/ 7130032 w 9946927"/>
                <a:gd name="connsiteY10" fmla="*/ 396000 h 396000"/>
                <a:gd name="connsiteX11" fmla="*/ 6241804 w 9946927"/>
                <a:gd name="connsiteY11" fmla="*/ 396000 h 396000"/>
                <a:gd name="connsiteX12" fmla="*/ 5184519 w 9946927"/>
                <a:gd name="connsiteY12" fmla="*/ 396000 h 396000"/>
                <a:gd name="connsiteX13" fmla="*/ 3943480 w 9946927"/>
                <a:gd name="connsiteY13" fmla="*/ 396000 h 396000"/>
                <a:gd name="connsiteX14" fmla="*/ 2503986 w 9946927"/>
                <a:gd name="connsiteY14" fmla="*/ 396000 h 396000"/>
                <a:gd name="connsiteX15" fmla="*/ 851339 w 9946927"/>
                <a:gd name="connsiteY15" fmla="*/ 396000 h 396000"/>
                <a:gd name="connsiteX16" fmla="*/ 777876 w 9946927"/>
                <a:gd name="connsiteY16" fmla="*/ 396000 h 396000"/>
                <a:gd name="connsiteX17" fmla="*/ 603403 w 9946927"/>
                <a:gd name="connsiteY17" fmla="*/ 396000 h 396000"/>
                <a:gd name="connsiteX18" fmla="*/ 263640 w 9946927"/>
                <a:gd name="connsiteY18" fmla="*/ 396000 h 396000"/>
                <a:gd name="connsiteX19" fmla="*/ 208715 w 9946927"/>
                <a:gd name="connsiteY19" fmla="*/ 396000 h 396000"/>
                <a:gd name="connsiteX20" fmla="*/ 0 w 9946927"/>
                <a:gd name="connsiteY20" fmla="*/ 198305 h 396000"/>
                <a:gd name="connsiteX21" fmla="*/ 0 w 9946927"/>
                <a:gd name="connsiteY21" fmla="*/ 29183 h 3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946927" h="396000">
                  <a:moveTo>
                    <a:pt x="0" y="0"/>
                  </a:moveTo>
                  <a:lnTo>
                    <a:pt x="9554213" y="0"/>
                  </a:lnTo>
                  <a:lnTo>
                    <a:pt x="9575411" y="21375"/>
                  </a:lnTo>
                  <a:cubicBezTo>
                    <a:pt x="9665779" y="112500"/>
                    <a:pt x="9786271" y="234000"/>
                    <a:pt x="9946927" y="396000"/>
                  </a:cubicBezTo>
                  <a:lnTo>
                    <a:pt x="9942003" y="396000"/>
                  </a:lnTo>
                  <a:lnTo>
                    <a:pt x="9848834" y="396000"/>
                  </a:lnTo>
                  <a:lnTo>
                    <a:pt x="9549825" y="396000"/>
                  </a:lnTo>
                  <a:lnTo>
                    <a:pt x="8927381" y="396000"/>
                  </a:lnTo>
                  <a:lnTo>
                    <a:pt x="8458122" y="396000"/>
                  </a:lnTo>
                  <a:lnTo>
                    <a:pt x="7863906" y="396000"/>
                  </a:lnTo>
                  <a:lnTo>
                    <a:pt x="7130032" y="396000"/>
                  </a:lnTo>
                  <a:lnTo>
                    <a:pt x="6241804" y="396000"/>
                  </a:lnTo>
                  <a:lnTo>
                    <a:pt x="5184519" y="396000"/>
                  </a:lnTo>
                  <a:lnTo>
                    <a:pt x="3943480" y="396000"/>
                  </a:lnTo>
                  <a:lnTo>
                    <a:pt x="2503986" y="396000"/>
                  </a:lnTo>
                  <a:lnTo>
                    <a:pt x="851339" y="396000"/>
                  </a:lnTo>
                  <a:lnTo>
                    <a:pt x="777876" y="396000"/>
                  </a:lnTo>
                  <a:lnTo>
                    <a:pt x="603403" y="396000"/>
                  </a:lnTo>
                  <a:lnTo>
                    <a:pt x="263640" y="396000"/>
                  </a:lnTo>
                  <a:lnTo>
                    <a:pt x="208715" y="396000"/>
                  </a:lnTo>
                  <a:cubicBezTo>
                    <a:pt x="208715" y="396000"/>
                    <a:pt x="208715" y="396000"/>
                    <a:pt x="0" y="198305"/>
                  </a:cubicBezTo>
                  <a:cubicBezTo>
                    <a:pt x="0" y="198305"/>
                    <a:pt x="0" y="198305"/>
                    <a:pt x="0" y="2918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コネクタ 16">
              <a:extLst>
                <a:ext uri="{FF2B5EF4-FFF2-40B4-BE49-F238E27FC236}">
                  <a16:creationId xmlns:a16="http://schemas.microsoft.com/office/drawing/2014/main" id="{34DB3166-9AB5-43FB-8591-93246638EB08}"/>
                </a:ext>
              </a:extLst>
            </p:cNvPr>
            <p:cNvCxnSpPr>
              <a:cxnSpLocks/>
            </p:cNvCxnSpPr>
            <p:nvPr userDrawn="1"/>
          </p:nvCxnSpPr>
          <p:spPr>
            <a:xfrm>
              <a:off x="9408319" y="216797"/>
              <a:ext cx="786701" cy="77866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D40C9C0E-769C-4D22-A484-B325C7ECE503}"/>
                </a:ext>
              </a:extLst>
            </p:cNvPr>
            <p:cNvCxnSpPr>
              <a:cxnSpLocks/>
            </p:cNvCxnSpPr>
            <p:nvPr userDrawn="1"/>
          </p:nvCxnSpPr>
          <p:spPr>
            <a:xfrm>
              <a:off x="111919" y="681139"/>
              <a:ext cx="345281" cy="3309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2" name="タイトル 1">
            <a:extLst>
              <a:ext uri="{FF2B5EF4-FFF2-40B4-BE49-F238E27FC236}">
                <a16:creationId xmlns:a16="http://schemas.microsoft.com/office/drawing/2014/main" id="{ED4B86B0-3BB3-4009-9A6E-83BD54068242}"/>
              </a:ext>
            </a:extLst>
          </p:cNvPr>
          <p:cNvSpPr>
            <a:spLocks noGrp="1"/>
          </p:cNvSpPr>
          <p:nvPr userDrawn="1">
            <p:ph type="title" hasCustomPrompt="1"/>
          </p:nvPr>
        </p:nvSpPr>
        <p:spPr bwMode="white">
          <a:xfrm>
            <a:off x="161925" y="536266"/>
            <a:ext cx="9288000" cy="396000"/>
          </a:xfrm>
          <a:prstGeom prst="rect">
            <a:avLst/>
          </a:prstGeom>
        </p:spPr>
        <p:txBody>
          <a:bodyPr lIns="252000" tIns="0" rIns="0" bIns="0" anchor="ctr" anchorCtr="0"/>
          <a:lstStyle>
            <a:lvl1pPr algn="l">
              <a:defRPr sz="2400" b="1">
                <a:solidFill>
                  <a:schemeClr val="bg1"/>
                </a:solidFill>
                <a:latin typeface="Meiryo UI" panose="020B0604030504040204" pitchFamily="50" charset="-128"/>
                <a:ea typeface="Meiryo UI" panose="020B0604030504040204" pitchFamily="50" charset="-128"/>
              </a:defRPr>
            </a:lvl1pPr>
          </a:lstStyle>
          <a:p>
            <a:r>
              <a:rPr kumimoji="1" lang="ja-JP" altLang="en-US"/>
              <a:t>ページタイトル</a:t>
            </a:r>
          </a:p>
        </p:txBody>
      </p:sp>
      <p:sp>
        <p:nvSpPr>
          <p:cNvPr id="54" name="コンテンツ プレースホルダー 3">
            <a:extLst>
              <a:ext uri="{FF2B5EF4-FFF2-40B4-BE49-F238E27FC236}">
                <a16:creationId xmlns:a16="http://schemas.microsoft.com/office/drawing/2014/main" id="{F530AFF5-0F75-4301-B416-E2BDE7D4B1D3}"/>
              </a:ext>
            </a:extLst>
          </p:cNvPr>
          <p:cNvSpPr>
            <a:spLocks noGrp="1"/>
          </p:cNvSpPr>
          <p:nvPr userDrawn="1">
            <p:ph sz="quarter" idx="11" hasCustomPrompt="1"/>
          </p:nvPr>
        </p:nvSpPr>
        <p:spPr bwMode="white">
          <a:xfrm>
            <a:off x="161925" y="284266"/>
            <a:ext cx="9288000" cy="252000"/>
          </a:xfrm>
          <a:prstGeom prst="rect">
            <a:avLst/>
          </a:prstGeom>
        </p:spPr>
        <p:txBody>
          <a:bodyPr lIns="252000" tIns="0" rIns="0" bIns="0" anchor="ctr" anchorCtr="0"/>
          <a:lstStyle>
            <a:lvl1pPr algn="l">
              <a:defRPr sz="1400" b="1">
                <a:solidFill>
                  <a:schemeClr val="bg1"/>
                </a:solidFill>
                <a:latin typeface="Meiryo UI" panose="020B0604030504040204" pitchFamily="50" charset="-128"/>
                <a:ea typeface="Meiryo UI" panose="020B0604030504040204" pitchFamily="50" charset="-128"/>
              </a:defRPr>
            </a:lvl1pPr>
          </a:lstStyle>
          <a:p>
            <a:pPr lvl="0"/>
            <a:r>
              <a:rPr kumimoji="1" lang="ja-JP" altLang="en-US"/>
              <a:t>第</a:t>
            </a:r>
            <a:r>
              <a:rPr kumimoji="1" lang="en-US" altLang="ja-JP"/>
              <a:t>2</a:t>
            </a:r>
            <a:r>
              <a:rPr kumimoji="1" lang="ja-JP" altLang="en-US"/>
              <a:t>階層（例：章タイトル）</a:t>
            </a:r>
          </a:p>
        </p:txBody>
      </p:sp>
      <p:sp>
        <p:nvSpPr>
          <p:cNvPr id="19" name="コンテンツ プレースホルダー 3">
            <a:extLst>
              <a:ext uri="{FF2B5EF4-FFF2-40B4-BE49-F238E27FC236}">
                <a16:creationId xmlns:a16="http://schemas.microsoft.com/office/drawing/2014/main" id="{EDF4FE31-3A07-443C-9CD8-C81650AD9D2F}"/>
              </a:ext>
            </a:extLst>
          </p:cNvPr>
          <p:cNvSpPr>
            <a:spLocks noGrp="1"/>
          </p:cNvSpPr>
          <p:nvPr>
            <p:ph sz="quarter" idx="12" hasCustomPrompt="1"/>
          </p:nvPr>
        </p:nvSpPr>
        <p:spPr>
          <a:xfrm>
            <a:off x="161925" y="1110920"/>
            <a:ext cx="10367963" cy="604163"/>
          </a:xfrm>
          <a:prstGeom prst="rect">
            <a:avLst/>
          </a:prstGeom>
          <a:ln w="19050">
            <a:solidFill>
              <a:schemeClr val="tx2"/>
            </a:solidFill>
          </a:ln>
        </p:spPr>
        <p:txBody>
          <a:bodyPr wrap="square" lIns="180000" tIns="180000" rIns="180000" bIns="144000" anchor="t" anchorCtr="0">
            <a:spAutoFit/>
          </a:bodyPr>
          <a:lstStyle>
            <a:lvl1pPr marL="285750" indent="-285750" algn="l">
              <a:lnSpc>
                <a:spcPct val="100000"/>
              </a:lnSpc>
              <a:spcBef>
                <a:spcPts val="600"/>
              </a:spcBef>
              <a:spcAft>
                <a:spcPts val="0"/>
              </a:spcAft>
              <a:buFont typeface="Wingdings" panose="05000000000000000000" pitchFamily="2" charset="2"/>
              <a:buChar char="n"/>
              <a:defRPr sz="1800" b="0">
                <a:solidFill>
                  <a:schemeClr val="tx1"/>
                </a:solidFill>
                <a:latin typeface="Meiryo UI" panose="020B0604030504040204" pitchFamily="50" charset="-128"/>
                <a:ea typeface="Meiryo UI" panose="020B0604030504040204" pitchFamily="50" charset="-128"/>
              </a:defRPr>
            </a:lvl1pPr>
          </a:lstStyle>
          <a:p>
            <a:pPr lvl="0"/>
            <a:r>
              <a:rPr kumimoji="1" lang="ja-JP" altLang="en-US"/>
              <a:t>リードリードリードリードリードリードリードリードリードリードリードリードリードリードリードリードリードリード</a:t>
            </a:r>
          </a:p>
        </p:txBody>
      </p:sp>
    </p:spTree>
    <p:extLst>
      <p:ext uri="{BB962C8B-B14F-4D97-AF65-F5344CB8AC3E}">
        <p14:creationId xmlns:p14="http://schemas.microsoft.com/office/powerpoint/2010/main" val="4036131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シンプル">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3FE00A-A374-4293-8C01-F22FC8857B61}"/>
              </a:ext>
            </a:extLst>
          </p:cNvPr>
          <p:cNvSpPr>
            <a:spLocks noGrp="1"/>
          </p:cNvSpPr>
          <p:nvPr userDrawn="1">
            <p:ph type="title" hasCustomPrompt="1"/>
          </p:nvPr>
        </p:nvSpPr>
        <p:spPr>
          <a:xfrm>
            <a:off x="161925" y="189756"/>
            <a:ext cx="9720000" cy="324000"/>
          </a:xfrm>
          <a:prstGeom prst="rect">
            <a:avLst/>
          </a:prstGeom>
        </p:spPr>
        <p:txBody>
          <a:bodyPr lIns="72000" tIns="36000" rIns="0" bIns="0" anchor="ctr" anchorCtr="0"/>
          <a:lstStyle>
            <a:lvl1pPr algn="l">
              <a:defRPr sz="1800" b="1">
                <a:solidFill>
                  <a:schemeClr val="bg2"/>
                </a:solidFill>
                <a:latin typeface="Meiryo UI" panose="020B0604030504040204" pitchFamily="50" charset="-128"/>
                <a:ea typeface="Meiryo UI" panose="020B0604030504040204" pitchFamily="50" charset="-128"/>
              </a:defRPr>
            </a:lvl1pPr>
          </a:lstStyle>
          <a:p>
            <a:r>
              <a:rPr kumimoji="1" lang="ja-JP" altLang="en-US"/>
              <a:t>ページタイトル</a:t>
            </a:r>
          </a:p>
        </p:txBody>
      </p:sp>
      <p:sp>
        <p:nvSpPr>
          <p:cNvPr id="28" name="コンテンツ プレースホルダー 3">
            <a:extLst>
              <a:ext uri="{FF2B5EF4-FFF2-40B4-BE49-F238E27FC236}">
                <a16:creationId xmlns:a16="http://schemas.microsoft.com/office/drawing/2014/main" id="{217043BF-6B11-4540-B78A-D1AECDE4B04F}"/>
              </a:ext>
            </a:extLst>
          </p:cNvPr>
          <p:cNvSpPr>
            <a:spLocks noGrp="1"/>
          </p:cNvSpPr>
          <p:nvPr>
            <p:ph sz="quarter" idx="12" hasCustomPrompt="1"/>
          </p:nvPr>
        </p:nvSpPr>
        <p:spPr>
          <a:xfrm>
            <a:off x="161925" y="585756"/>
            <a:ext cx="10368000" cy="469905"/>
          </a:xfrm>
          <a:prstGeom prst="rect">
            <a:avLst/>
          </a:prstGeom>
          <a:ln w="19050">
            <a:solidFill>
              <a:schemeClr val="tx2"/>
            </a:solidFill>
          </a:ln>
        </p:spPr>
        <p:txBody>
          <a:bodyPr lIns="144000" tIns="144000" rIns="144000" bIns="108000" anchor="t" anchorCtr="0">
            <a:spAutoFit/>
          </a:bodyPr>
          <a:lstStyle>
            <a:lvl1pPr marL="190500" indent="-190500" algn="l">
              <a:lnSpc>
                <a:spcPct val="100000"/>
              </a:lnSpc>
              <a:spcBef>
                <a:spcPts val="600"/>
              </a:spcBef>
              <a:buFont typeface="Wingdings" panose="05000000000000000000" pitchFamily="2" charset="2"/>
              <a:buChar char="n"/>
              <a:defRPr sz="1400" b="0">
                <a:solidFill>
                  <a:schemeClr val="tx1"/>
                </a:solidFill>
                <a:latin typeface="Meiryo UI" panose="020B0604030504040204" pitchFamily="50" charset="-128"/>
                <a:ea typeface="Meiryo UI" panose="020B0604030504040204" pitchFamily="50" charset="-128"/>
              </a:defRPr>
            </a:lvl1pPr>
          </a:lstStyle>
          <a:p>
            <a:pPr lvl="0"/>
            <a:r>
              <a:rPr kumimoji="1" lang="ja-JP" altLang="en-US"/>
              <a:t>リードリードリードリードリードリードリードリードリードリードリードリードリードリードリードリードリードリードリードリードリードリードリードリードリードリード</a:t>
            </a:r>
          </a:p>
        </p:txBody>
      </p:sp>
      <p:cxnSp>
        <p:nvCxnSpPr>
          <p:cNvPr id="13" name="直線コネクタ 12">
            <a:extLst>
              <a:ext uri="{FF2B5EF4-FFF2-40B4-BE49-F238E27FC236}">
                <a16:creationId xmlns:a16="http://schemas.microsoft.com/office/drawing/2014/main" id="{9C3C82BE-DD9A-46A4-A9AA-9E36F501B193}"/>
              </a:ext>
            </a:extLst>
          </p:cNvPr>
          <p:cNvCxnSpPr>
            <a:cxnSpLocks/>
          </p:cNvCxnSpPr>
          <p:nvPr userDrawn="1"/>
        </p:nvCxnSpPr>
        <p:spPr>
          <a:xfrm flipH="1">
            <a:off x="179388" y="503388"/>
            <a:ext cx="10332000" cy="10368"/>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14" name="Picture 11" descr="ç°å¢ç">
            <a:extLst>
              <a:ext uri="{FF2B5EF4-FFF2-40B4-BE49-F238E27FC236}">
                <a16:creationId xmlns:a16="http://schemas.microsoft.com/office/drawing/2014/main" id="{0CF6094D-B943-4965-A2F6-67DD6FF3FF53}"/>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10139629" y="152064"/>
            <a:ext cx="397939" cy="329519"/>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E84D1288-0306-4500-A9D7-D150B7340281}"/>
              </a:ext>
            </a:extLst>
          </p:cNvPr>
          <p:cNvSpPr txBox="1"/>
          <p:nvPr userDrawn="1"/>
        </p:nvSpPr>
        <p:spPr>
          <a:xfrm>
            <a:off x="10187813" y="7055675"/>
            <a:ext cx="360000" cy="360000"/>
          </a:xfrm>
          <a:prstGeom prst="rect">
            <a:avLst/>
          </a:prstGeom>
          <a:noFill/>
        </p:spPr>
        <p:txBody>
          <a:bodyPr wrap="none" lIns="0" tIns="0" rIns="0" bIns="0" rtlCol="0" anchor="b" anchorCtr="0">
            <a:noAutofit/>
          </a:bodyPr>
          <a:lstStyle/>
          <a:p>
            <a:pPr algn="ctr"/>
            <a:fld id="{9C1B02FA-3B43-4965-97B5-C29D405C4738}" type="slidenum">
              <a:rPr kumimoji="1" lang="ja-JP" altLang="en-US" sz="2400" b="0" smtClean="0">
                <a:latin typeface="Arial" panose="020B0604020202020204" pitchFamily="34" charset="0"/>
                <a:ea typeface="メイリオ" panose="020B0604030504040204" pitchFamily="50" charset="-128"/>
                <a:cs typeface="Arial" panose="020B0604020202020204" pitchFamily="34" charset="0"/>
              </a:rPr>
              <a:pPr algn="ctr"/>
              <a:t>‹#›</a:t>
            </a:fld>
            <a:endParaRPr kumimoji="1" lang="ja-JP" altLang="en-US" sz="1600" b="0">
              <a:latin typeface="Arial" panose="020B0604020202020204" pitchFamily="34" charset="0"/>
              <a:ea typeface="メイリオ" panose="020B0604030504040204" pitchFamily="50" charset="-128"/>
              <a:cs typeface="Arial" panose="020B0604020202020204" pitchFamily="34" charset="0"/>
            </a:endParaRPr>
          </a:p>
        </p:txBody>
      </p:sp>
    </p:spTree>
    <p:extLst>
      <p:ext uri="{BB962C8B-B14F-4D97-AF65-F5344CB8AC3E}">
        <p14:creationId xmlns:p14="http://schemas.microsoft.com/office/powerpoint/2010/main" val="3371212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予算ポンチ絵">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3FE00A-A374-4293-8C01-F22FC8857B61}"/>
              </a:ext>
            </a:extLst>
          </p:cNvPr>
          <p:cNvSpPr>
            <a:spLocks noGrp="1"/>
          </p:cNvSpPr>
          <p:nvPr>
            <p:ph type="title" hasCustomPrompt="1"/>
          </p:nvPr>
        </p:nvSpPr>
        <p:spPr>
          <a:xfrm>
            <a:off x="161925" y="189756"/>
            <a:ext cx="9612000" cy="324000"/>
          </a:xfrm>
          <a:prstGeom prst="rect">
            <a:avLst/>
          </a:prstGeom>
        </p:spPr>
        <p:txBody>
          <a:bodyPr lIns="72000" tIns="36000" rIns="0" bIns="0" anchor="ctr" anchorCtr="0"/>
          <a:lstStyle>
            <a:lvl1pPr algn="l">
              <a:defRPr sz="1800" b="1">
                <a:solidFill>
                  <a:schemeClr val="bg2"/>
                </a:solidFill>
                <a:latin typeface="Meiryo UI" panose="020B0604030504040204" pitchFamily="50" charset="-128"/>
                <a:ea typeface="Meiryo UI" panose="020B0604030504040204" pitchFamily="50" charset="-128"/>
              </a:defRPr>
            </a:lvl1pPr>
          </a:lstStyle>
          <a:p>
            <a:r>
              <a:rPr kumimoji="1" lang="ja-JP" altLang="en-US"/>
              <a:t>事業名を記入（○○省連携事業）</a:t>
            </a:r>
          </a:p>
        </p:txBody>
      </p:sp>
      <p:pic>
        <p:nvPicPr>
          <p:cNvPr id="11" name="グラフィックス 4">
            <a:extLst>
              <a:ext uri="{FF2B5EF4-FFF2-40B4-BE49-F238E27FC236}">
                <a16:creationId xmlns:a16="http://schemas.microsoft.com/office/drawing/2014/main" id="{3A88E330-170F-4EB6-B0EE-6B45EEBC0B9C}"/>
              </a:ext>
            </a:extLst>
          </p:cNvPr>
          <p:cNvPicPr>
            <a:picLocks/>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61925" y="7020288"/>
            <a:ext cx="10367963" cy="360000"/>
          </a:xfrm>
          <a:prstGeom prst="rect">
            <a:avLst/>
          </a:prstGeom>
          <a:ln>
            <a:noFill/>
          </a:ln>
        </p:spPr>
      </p:pic>
      <p:sp>
        <p:nvSpPr>
          <p:cNvPr id="12" name="テキスト ボックス 11">
            <a:extLst>
              <a:ext uri="{FF2B5EF4-FFF2-40B4-BE49-F238E27FC236}">
                <a16:creationId xmlns:a16="http://schemas.microsoft.com/office/drawing/2014/main" id="{94A05131-CD38-4DAA-A727-2378740DE858}"/>
              </a:ext>
            </a:extLst>
          </p:cNvPr>
          <p:cNvSpPr txBox="1"/>
          <p:nvPr userDrawn="1"/>
        </p:nvSpPr>
        <p:spPr bwMode="white">
          <a:xfrm>
            <a:off x="170408" y="7020288"/>
            <a:ext cx="1164253" cy="360000"/>
          </a:xfrm>
          <a:prstGeom prst="rect">
            <a:avLst/>
          </a:prstGeom>
          <a:noFill/>
        </p:spPr>
        <p:txBody>
          <a:bodyPr wrap="square" lIns="108000" tIns="0" rIns="0" bIns="0" rtlCol="0" anchor="ctr">
            <a:noAutofit/>
          </a:bodyPr>
          <a:lstStyle/>
          <a:p>
            <a:r>
              <a:rPr lang="ja-JP" altLang="en-US" sz="1200" b="1">
                <a:solidFill>
                  <a:schemeClr val="bg1"/>
                </a:solidFill>
                <a:latin typeface="Meiryo UI" panose="020B0604030504040204" pitchFamily="50" charset="-128"/>
                <a:ea typeface="Meiryo UI" panose="020B0604030504040204" pitchFamily="50" charset="-128"/>
              </a:rPr>
              <a:t>お問合せ先：</a:t>
            </a:r>
          </a:p>
        </p:txBody>
      </p:sp>
      <p:sp>
        <p:nvSpPr>
          <p:cNvPr id="15" name="テキスト ボックス 14">
            <a:extLst>
              <a:ext uri="{FF2B5EF4-FFF2-40B4-BE49-F238E27FC236}">
                <a16:creationId xmlns:a16="http://schemas.microsoft.com/office/drawing/2014/main" id="{2BD77E91-C9FE-4338-9D09-008455B00AB5}"/>
              </a:ext>
            </a:extLst>
          </p:cNvPr>
          <p:cNvSpPr txBox="1"/>
          <p:nvPr userDrawn="1"/>
        </p:nvSpPr>
        <p:spPr>
          <a:xfrm>
            <a:off x="159173" y="2395810"/>
            <a:ext cx="5420215" cy="288000"/>
          </a:xfrm>
          <a:prstGeom prst="rect">
            <a:avLst/>
          </a:prstGeom>
          <a:noFill/>
        </p:spPr>
        <p:txBody>
          <a:bodyPr wrap="square" lIns="0" tIns="0" bIns="72000" rtlCol="0" anchor="b" anchorCtr="0">
            <a:noAutofit/>
          </a:bodyPr>
          <a:lstStyle/>
          <a:p>
            <a:r>
              <a:rPr lang="en-US" altLang="ja-JP" sz="1511" b="1">
                <a:solidFill>
                  <a:schemeClr val="bg2"/>
                </a:solidFill>
                <a:latin typeface="Meiryo UI" panose="020B0604030504040204" pitchFamily="50" charset="-128"/>
                <a:ea typeface="Meiryo UI" panose="020B0604030504040204" pitchFamily="50" charset="-128"/>
              </a:rPr>
              <a:t>2. </a:t>
            </a:r>
            <a:r>
              <a:rPr lang="ja-JP" altLang="en-US" sz="1511" b="1">
                <a:solidFill>
                  <a:schemeClr val="bg2"/>
                </a:solidFill>
                <a:latin typeface="Meiryo UI" panose="020B0604030504040204" pitchFamily="50" charset="-128"/>
                <a:ea typeface="Meiryo UI" panose="020B0604030504040204" pitchFamily="50" charset="-128"/>
              </a:rPr>
              <a:t>事業内容</a:t>
            </a:r>
          </a:p>
        </p:txBody>
      </p:sp>
      <p:sp>
        <p:nvSpPr>
          <p:cNvPr id="17" name="テキスト プレースホルダー 37">
            <a:extLst>
              <a:ext uri="{FF2B5EF4-FFF2-40B4-BE49-F238E27FC236}">
                <a16:creationId xmlns:a16="http://schemas.microsoft.com/office/drawing/2014/main" id="{B025C42B-6C2E-46D5-B3BF-74CB50E2240D}"/>
              </a:ext>
            </a:extLst>
          </p:cNvPr>
          <p:cNvSpPr>
            <a:spLocks noGrp="1"/>
          </p:cNvSpPr>
          <p:nvPr>
            <p:ph type="body" sz="quarter" idx="13" hasCustomPrompt="1"/>
          </p:nvPr>
        </p:nvSpPr>
        <p:spPr>
          <a:xfrm>
            <a:off x="1428847" y="6016788"/>
            <a:ext cx="4320000" cy="252000"/>
          </a:xfrm>
        </p:spPr>
        <p:txBody>
          <a:bodyPr lIns="0" tIns="0" rIns="0" bIns="0" anchor="ctr">
            <a:normAutofit/>
          </a:bodyPr>
          <a:lstStyle>
            <a:lvl1pPr marL="0" indent="0" algn="l">
              <a:lnSpc>
                <a:spcPct val="120000"/>
              </a:lnSpc>
              <a:spcBef>
                <a:spcPts val="0"/>
              </a:spcBef>
              <a:buFont typeface="Wingdings" panose="05000000000000000000" pitchFamily="2" charset="2"/>
              <a:buNone/>
              <a:defRPr sz="1295">
                <a:solidFill>
                  <a:schemeClr val="tx1"/>
                </a:solidFill>
                <a:latin typeface="Meiryo UI" panose="020B0604030504040204" pitchFamily="50" charset="-128"/>
                <a:ea typeface="Meiryo UI" panose="020B0604030504040204" pitchFamily="50" charset="-128"/>
              </a:defRPr>
            </a:lvl1pPr>
          </a:lstStyle>
          <a:p>
            <a:pPr lvl="0"/>
            <a:r>
              <a:rPr kumimoji="1" lang="ja-JP" altLang="en-US"/>
              <a:t>赤色の吹出しに示した選択肢の中から選択して記載</a:t>
            </a:r>
            <a:endParaRPr kumimoji="1" lang="en-US" altLang="ja-JP"/>
          </a:p>
        </p:txBody>
      </p:sp>
      <p:sp>
        <p:nvSpPr>
          <p:cNvPr id="18" name="テキスト プレースホルダー 37">
            <a:extLst>
              <a:ext uri="{FF2B5EF4-FFF2-40B4-BE49-F238E27FC236}">
                <a16:creationId xmlns:a16="http://schemas.microsoft.com/office/drawing/2014/main" id="{E3E103C1-FA4F-413B-B322-F7A71AB7D111}"/>
              </a:ext>
            </a:extLst>
          </p:cNvPr>
          <p:cNvSpPr>
            <a:spLocks noGrp="1"/>
          </p:cNvSpPr>
          <p:nvPr>
            <p:ph type="body" sz="quarter" idx="14" hasCustomPrompt="1"/>
          </p:nvPr>
        </p:nvSpPr>
        <p:spPr>
          <a:xfrm>
            <a:off x="161925" y="2681570"/>
            <a:ext cx="5417463" cy="2840112"/>
          </a:xfrm>
        </p:spPr>
        <p:txBody>
          <a:bodyPr lIns="0" tIns="72000" rIns="0" bIns="0" anchor="t">
            <a:noAutofit/>
          </a:bodyPr>
          <a:lstStyle>
            <a:lvl1pPr marL="0" indent="0" algn="l">
              <a:lnSpc>
                <a:spcPct val="120000"/>
              </a:lnSpc>
              <a:spcBef>
                <a:spcPts val="0"/>
              </a:spcBef>
              <a:buFont typeface="Arial" panose="020B0604020202020204" pitchFamily="34" charset="0"/>
              <a:buNone/>
              <a:defRPr sz="1200">
                <a:solidFill>
                  <a:schemeClr val="tx1"/>
                </a:solidFill>
                <a:latin typeface="Meiryo UI" panose="020B0604030504040204" pitchFamily="50" charset="-128"/>
                <a:ea typeface="Meiryo UI" panose="020B0604030504040204" pitchFamily="50" charset="-128"/>
              </a:defRPr>
            </a:lvl1pPr>
          </a:lstStyle>
          <a:p>
            <a:pPr lvl="0"/>
            <a:r>
              <a:rPr kumimoji="1" lang="ja-JP" altLang="en-US"/>
              <a:t>事業内容を説明</a:t>
            </a:r>
            <a:endParaRPr kumimoji="1" lang="en-US" altLang="ja-JP"/>
          </a:p>
        </p:txBody>
      </p:sp>
      <p:sp>
        <p:nvSpPr>
          <p:cNvPr id="19" name="テキスト プレースホルダー 37">
            <a:extLst>
              <a:ext uri="{FF2B5EF4-FFF2-40B4-BE49-F238E27FC236}">
                <a16:creationId xmlns:a16="http://schemas.microsoft.com/office/drawing/2014/main" id="{6F2F8E83-D6AE-4DFB-A6DE-B46846AD141C}"/>
              </a:ext>
            </a:extLst>
          </p:cNvPr>
          <p:cNvSpPr>
            <a:spLocks noGrp="1"/>
          </p:cNvSpPr>
          <p:nvPr>
            <p:ph type="body" sz="quarter" idx="15" hasCustomPrompt="1"/>
          </p:nvPr>
        </p:nvSpPr>
        <p:spPr>
          <a:xfrm>
            <a:off x="1300696" y="1362747"/>
            <a:ext cx="9216000" cy="720000"/>
          </a:xfrm>
        </p:spPr>
        <p:txBody>
          <a:bodyPr lIns="108000" tIns="36000" rIns="0" bIns="0" anchor="t" anchorCtr="0">
            <a:noAutofit/>
          </a:bodyPr>
          <a:lstStyle>
            <a:lvl1pPr marL="246728" indent="-246728" algn="l">
              <a:lnSpc>
                <a:spcPct val="120000"/>
              </a:lnSpc>
              <a:spcBef>
                <a:spcPts val="0"/>
              </a:spcBef>
              <a:buFont typeface="+mj-ea"/>
              <a:buAutoNum type="circleNumDbPlain"/>
              <a:defRPr sz="1200">
                <a:solidFill>
                  <a:schemeClr val="tx1"/>
                </a:solidFill>
                <a:latin typeface="Meiryo UI" panose="020B0604030504040204" pitchFamily="50" charset="-128"/>
                <a:ea typeface="Meiryo UI" panose="020B0604030504040204" pitchFamily="50" charset="-128"/>
              </a:defRPr>
            </a:lvl1pPr>
          </a:lstStyle>
          <a:p>
            <a:pPr lvl="0"/>
            <a:r>
              <a:rPr kumimoji="1" lang="ja-JP" altLang="en-US"/>
              <a:t>事業の目的を箇条書きで記載。</a:t>
            </a:r>
            <a:endParaRPr kumimoji="1" lang="en-US" altLang="ja-JP"/>
          </a:p>
          <a:p>
            <a:pPr lvl="0"/>
            <a:r>
              <a:rPr kumimoji="1" lang="ja-JP" altLang="en-US"/>
              <a:t>　</a:t>
            </a:r>
            <a:endParaRPr kumimoji="1" lang="en-US" altLang="ja-JP"/>
          </a:p>
          <a:p>
            <a:pPr lvl="0"/>
            <a:r>
              <a:rPr kumimoji="1" lang="ja-JP" altLang="en-US"/>
              <a:t>　</a:t>
            </a:r>
          </a:p>
          <a:p>
            <a:pPr lvl="0"/>
            <a:endParaRPr kumimoji="1" lang="en-US" altLang="ja-JP"/>
          </a:p>
        </p:txBody>
      </p:sp>
      <p:cxnSp>
        <p:nvCxnSpPr>
          <p:cNvPr id="20" name="直線コネクタ 19">
            <a:extLst>
              <a:ext uri="{FF2B5EF4-FFF2-40B4-BE49-F238E27FC236}">
                <a16:creationId xmlns:a16="http://schemas.microsoft.com/office/drawing/2014/main" id="{575E979F-E9D2-4856-B687-9C1FF17E73ED}"/>
              </a:ext>
            </a:extLst>
          </p:cNvPr>
          <p:cNvCxnSpPr/>
          <p:nvPr userDrawn="1"/>
        </p:nvCxnSpPr>
        <p:spPr>
          <a:xfrm flipV="1">
            <a:off x="1300696" y="1362747"/>
            <a:ext cx="0" cy="720000"/>
          </a:xfrm>
          <a:prstGeom prst="line">
            <a:avLst/>
          </a:prstGeom>
          <a:ln w="12700">
            <a:solidFill>
              <a:schemeClr val="bg2"/>
            </a:solidFill>
          </a:ln>
          <a:effectLst/>
        </p:spPr>
        <p:style>
          <a:lnRef idx="1">
            <a:schemeClr val="accent1"/>
          </a:lnRef>
          <a:fillRef idx="0">
            <a:schemeClr val="accent1"/>
          </a:fillRef>
          <a:effectRef idx="0">
            <a:schemeClr val="accent1"/>
          </a:effectRef>
          <a:fontRef idx="minor">
            <a:schemeClr val="tx1"/>
          </a:fontRef>
        </p:style>
      </p:cxnSp>
      <p:sp>
        <p:nvSpPr>
          <p:cNvPr id="21" name="テキスト ボックス 20">
            <a:extLst>
              <a:ext uri="{FF2B5EF4-FFF2-40B4-BE49-F238E27FC236}">
                <a16:creationId xmlns:a16="http://schemas.microsoft.com/office/drawing/2014/main" id="{7EAAD990-8616-4EFB-8C8F-39F44D2719A7}"/>
              </a:ext>
            </a:extLst>
          </p:cNvPr>
          <p:cNvSpPr txBox="1"/>
          <p:nvPr userDrawn="1"/>
        </p:nvSpPr>
        <p:spPr>
          <a:xfrm>
            <a:off x="161925" y="1542747"/>
            <a:ext cx="1138771" cy="360000"/>
          </a:xfrm>
          <a:prstGeom prst="rect">
            <a:avLst/>
          </a:prstGeom>
          <a:noFill/>
        </p:spPr>
        <p:txBody>
          <a:bodyPr wrap="square" lIns="0" tIns="0" rIns="0" bIns="0" rtlCol="0" anchor="ctr">
            <a:noAutofit/>
          </a:bodyPr>
          <a:lstStyle/>
          <a:p>
            <a:r>
              <a:rPr lang="en-US" altLang="ja-JP" sz="1511" b="1">
                <a:solidFill>
                  <a:schemeClr val="bg2"/>
                </a:solidFill>
                <a:latin typeface="Meiryo UI" panose="020B0604030504040204" pitchFamily="50" charset="-128"/>
                <a:ea typeface="Meiryo UI" panose="020B0604030504040204" pitchFamily="50" charset="-128"/>
              </a:rPr>
              <a:t>1. </a:t>
            </a:r>
            <a:r>
              <a:rPr lang="ja-JP" altLang="en-US" sz="1511" b="1">
                <a:solidFill>
                  <a:schemeClr val="bg2"/>
                </a:solidFill>
                <a:latin typeface="Meiryo UI" panose="020B0604030504040204" pitchFamily="50" charset="-128"/>
                <a:ea typeface="Meiryo UI" panose="020B0604030504040204" pitchFamily="50" charset="-128"/>
              </a:rPr>
              <a:t>事業目的</a:t>
            </a:r>
          </a:p>
        </p:txBody>
      </p:sp>
      <p:sp>
        <p:nvSpPr>
          <p:cNvPr id="22" name="テキスト プレースホルダー 36">
            <a:extLst>
              <a:ext uri="{FF2B5EF4-FFF2-40B4-BE49-F238E27FC236}">
                <a16:creationId xmlns:a16="http://schemas.microsoft.com/office/drawing/2014/main" id="{6B374390-D51B-435B-BC83-E2B9C6EF2D83}"/>
              </a:ext>
            </a:extLst>
          </p:cNvPr>
          <p:cNvSpPr>
            <a:spLocks noGrp="1"/>
          </p:cNvSpPr>
          <p:nvPr>
            <p:ph type="body" sz="quarter" idx="24" hasCustomPrompt="1"/>
          </p:nvPr>
        </p:nvSpPr>
        <p:spPr bwMode="white">
          <a:xfrm>
            <a:off x="1220099" y="7020288"/>
            <a:ext cx="9288000" cy="360000"/>
          </a:xfrm>
        </p:spPr>
        <p:txBody>
          <a:bodyPr lIns="0" tIns="18000" rIns="108000" bIns="0" anchor="ctr">
            <a:noAutofit/>
          </a:bodyPr>
          <a:lstStyle>
            <a:lvl1pPr marL="0" indent="0" algn="l">
              <a:buNone/>
              <a:defRPr sz="1200" b="1">
                <a:solidFill>
                  <a:schemeClr val="bg1"/>
                </a:solidFill>
                <a:latin typeface="Meiryo UI" panose="020B0604030504040204" pitchFamily="50" charset="-128"/>
                <a:ea typeface="Meiryo UI" panose="020B0604030504040204" pitchFamily="50" charset="-128"/>
              </a:defRPr>
            </a:lvl1pPr>
          </a:lstStyle>
          <a:p>
            <a:pPr lvl="0"/>
            <a:r>
              <a:rPr kumimoji="1" lang="ja-JP" altLang="en-US"/>
              <a:t>問合せ先を記載</a:t>
            </a:r>
          </a:p>
        </p:txBody>
      </p:sp>
      <p:sp>
        <p:nvSpPr>
          <p:cNvPr id="23" name="テキスト ボックス 22">
            <a:extLst>
              <a:ext uri="{FF2B5EF4-FFF2-40B4-BE49-F238E27FC236}">
                <a16:creationId xmlns:a16="http://schemas.microsoft.com/office/drawing/2014/main" id="{3300BF32-8B86-43CF-9624-64796ABDAC3D}"/>
              </a:ext>
            </a:extLst>
          </p:cNvPr>
          <p:cNvSpPr txBox="1"/>
          <p:nvPr userDrawn="1"/>
        </p:nvSpPr>
        <p:spPr>
          <a:xfrm>
            <a:off x="436257" y="6016788"/>
            <a:ext cx="972000" cy="252000"/>
          </a:xfrm>
          <a:prstGeom prst="rect">
            <a:avLst/>
          </a:prstGeom>
          <a:noFill/>
        </p:spPr>
        <p:txBody>
          <a:bodyPr wrap="none" lIns="0" tIns="0" rIns="0" bIns="0" rtlCol="0" anchor="ctr">
            <a:noAutofit/>
          </a:bodyPr>
          <a:lstStyle/>
          <a:p>
            <a:pPr algn="dist"/>
            <a:r>
              <a:rPr lang="ja-JP" altLang="en-US" sz="1295">
                <a:solidFill>
                  <a:schemeClr val="tx1"/>
                </a:solidFill>
                <a:latin typeface="Meiryo UI" panose="020B0604030504040204" pitchFamily="50" charset="-128"/>
                <a:ea typeface="Meiryo UI" panose="020B0604030504040204" pitchFamily="50" charset="-128"/>
              </a:rPr>
              <a:t>■事業形態：</a:t>
            </a:r>
          </a:p>
        </p:txBody>
      </p:sp>
      <p:sp>
        <p:nvSpPr>
          <p:cNvPr id="24" name="テキスト プレースホルダー 37">
            <a:extLst>
              <a:ext uri="{FF2B5EF4-FFF2-40B4-BE49-F238E27FC236}">
                <a16:creationId xmlns:a16="http://schemas.microsoft.com/office/drawing/2014/main" id="{31F24937-C017-44CE-9CF8-846D2BCE722E}"/>
              </a:ext>
            </a:extLst>
          </p:cNvPr>
          <p:cNvSpPr>
            <a:spLocks noGrp="1"/>
          </p:cNvSpPr>
          <p:nvPr>
            <p:ph type="body" sz="quarter" idx="27" hasCustomPrompt="1"/>
          </p:nvPr>
        </p:nvSpPr>
        <p:spPr>
          <a:xfrm>
            <a:off x="1428847" y="6302538"/>
            <a:ext cx="4320000" cy="252000"/>
          </a:xfrm>
        </p:spPr>
        <p:txBody>
          <a:bodyPr lIns="0" tIns="0" rIns="0" bIns="0" anchor="ctr">
            <a:normAutofit/>
          </a:bodyPr>
          <a:lstStyle>
            <a:lvl1pPr marL="0" indent="0" algn="l">
              <a:lnSpc>
                <a:spcPct val="120000"/>
              </a:lnSpc>
              <a:spcBef>
                <a:spcPts val="0"/>
              </a:spcBef>
              <a:buFont typeface="Wingdings" panose="05000000000000000000" pitchFamily="2" charset="2"/>
              <a:buNone/>
              <a:defRPr sz="1295">
                <a:solidFill>
                  <a:schemeClr val="tx1"/>
                </a:solidFill>
                <a:latin typeface="Meiryo UI" panose="020B0604030504040204" pitchFamily="50" charset="-128"/>
                <a:ea typeface="Meiryo UI" panose="020B0604030504040204" pitchFamily="50" charset="-128"/>
              </a:defRPr>
            </a:lvl1pPr>
          </a:lstStyle>
          <a:p>
            <a:pPr lvl="0"/>
            <a:r>
              <a:rPr kumimoji="1" lang="ja-JP" altLang="en-US"/>
              <a:t>橙色の吹出しに示した選択肢の中から選択して記載</a:t>
            </a:r>
          </a:p>
        </p:txBody>
      </p:sp>
      <p:sp>
        <p:nvSpPr>
          <p:cNvPr id="25" name="テキスト プレースホルダー 37">
            <a:extLst>
              <a:ext uri="{FF2B5EF4-FFF2-40B4-BE49-F238E27FC236}">
                <a16:creationId xmlns:a16="http://schemas.microsoft.com/office/drawing/2014/main" id="{ABBEB580-4D48-42D5-8B77-AE5AFC4BFD24}"/>
              </a:ext>
            </a:extLst>
          </p:cNvPr>
          <p:cNvSpPr>
            <a:spLocks noGrp="1"/>
          </p:cNvSpPr>
          <p:nvPr>
            <p:ph type="body" sz="quarter" idx="28" hasCustomPrompt="1"/>
          </p:nvPr>
        </p:nvSpPr>
        <p:spPr>
          <a:xfrm>
            <a:off x="1428847" y="6588288"/>
            <a:ext cx="4320000" cy="252000"/>
          </a:xfrm>
        </p:spPr>
        <p:txBody>
          <a:bodyPr lIns="0" tIns="0" rIns="0" bIns="0" anchor="ctr">
            <a:normAutofit/>
          </a:bodyPr>
          <a:lstStyle>
            <a:lvl1pPr marL="0" indent="0" algn="l">
              <a:lnSpc>
                <a:spcPct val="120000"/>
              </a:lnSpc>
              <a:spcBef>
                <a:spcPts val="0"/>
              </a:spcBef>
              <a:buFont typeface="Wingdings" panose="05000000000000000000" pitchFamily="2" charset="2"/>
              <a:buNone/>
              <a:defRPr sz="1295">
                <a:solidFill>
                  <a:schemeClr val="tx1"/>
                </a:solidFill>
                <a:latin typeface="Meiryo UI" panose="020B0604030504040204" pitchFamily="50" charset="-128"/>
                <a:ea typeface="Meiryo UI" panose="020B0604030504040204" pitchFamily="50" charset="-128"/>
              </a:defRPr>
            </a:lvl1pPr>
          </a:lstStyle>
          <a:p>
            <a:pPr lvl="0"/>
            <a:r>
              <a:rPr kumimoji="1" lang="ja-JP" altLang="en-US"/>
              <a:t>令和２年度～令和○年度（予定）　と記載</a:t>
            </a:r>
          </a:p>
        </p:txBody>
      </p:sp>
      <p:sp>
        <p:nvSpPr>
          <p:cNvPr id="26" name="テキスト ボックス 25">
            <a:extLst>
              <a:ext uri="{FF2B5EF4-FFF2-40B4-BE49-F238E27FC236}">
                <a16:creationId xmlns:a16="http://schemas.microsoft.com/office/drawing/2014/main" id="{0CA0E264-5881-41CB-8BC4-C831A2A4DFEB}"/>
              </a:ext>
            </a:extLst>
          </p:cNvPr>
          <p:cNvSpPr txBox="1"/>
          <p:nvPr userDrawn="1"/>
        </p:nvSpPr>
        <p:spPr>
          <a:xfrm>
            <a:off x="436257" y="6588288"/>
            <a:ext cx="972000" cy="252000"/>
          </a:xfrm>
          <a:prstGeom prst="rect">
            <a:avLst/>
          </a:prstGeom>
          <a:noFill/>
        </p:spPr>
        <p:txBody>
          <a:bodyPr wrap="none" lIns="0" tIns="0" rIns="0" bIns="0" rtlCol="0" anchor="ctr">
            <a:noAutofit/>
          </a:bodyPr>
          <a:lstStyle/>
          <a:p>
            <a:pPr algn="dist"/>
            <a:r>
              <a:rPr lang="ja-JP" altLang="en-US" sz="1295">
                <a:solidFill>
                  <a:schemeClr val="tx1"/>
                </a:solidFill>
                <a:latin typeface="Meiryo UI" panose="020B0604030504040204" pitchFamily="50" charset="-128"/>
                <a:ea typeface="Meiryo UI" panose="020B0604030504040204" pitchFamily="50" charset="-128"/>
              </a:rPr>
              <a:t>■実施期間：</a:t>
            </a:r>
          </a:p>
        </p:txBody>
      </p:sp>
      <p:cxnSp>
        <p:nvCxnSpPr>
          <p:cNvPr id="27" name="直線コネクタ 26">
            <a:extLst>
              <a:ext uri="{FF2B5EF4-FFF2-40B4-BE49-F238E27FC236}">
                <a16:creationId xmlns:a16="http://schemas.microsoft.com/office/drawing/2014/main" id="{49DD02CD-CB82-437F-852D-57086C0391BD}"/>
              </a:ext>
            </a:extLst>
          </p:cNvPr>
          <p:cNvCxnSpPr>
            <a:cxnSpLocks/>
          </p:cNvCxnSpPr>
          <p:nvPr userDrawn="1"/>
        </p:nvCxnSpPr>
        <p:spPr>
          <a:xfrm flipH="1">
            <a:off x="159173" y="493020"/>
            <a:ext cx="10352215" cy="20736"/>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 name="テキスト プレースホルダー 37">
            <a:extLst>
              <a:ext uri="{FF2B5EF4-FFF2-40B4-BE49-F238E27FC236}">
                <a16:creationId xmlns:a16="http://schemas.microsoft.com/office/drawing/2014/main" id="{8F4CACCF-DF59-40E0-8B22-3CC88D955CF8}"/>
              </a:ext>
            </a:extLst>
          </p:cNvPr>
          <p:cNvSpPr>
            <a:spLocks noGrp="1"/>
          </p:cNvSpPr>
          <p:nvPr>
            <p:ph type="body" sz="quarter" idx="17" hasCustomPrompt="1"/>
          </p:nvPr>
        </p:nvSpPr>
        <p:spPr>
          <a:xfrm>
            <a:off x="159172" y="493020"/>
            <a:ext cx="9647759" cy="324000"/>
          </a:xfrm>
        </p:spPr>
        <p:txBody>
          <a:bodyPr lIns="0" tIns="0" rIns="0" bIns="0" anchor="ctr" anchorCtr="0">
            <a:normAutofit/>
          </a:bodyPr>
          <a:lstStyle>
            <a:lvl1pPr marL="0" indent="0" algn="r">
              <a:lnSpc>
                <a:spcPct val="120000"/>
              </a:lnSpc>
              <a:spcBef>
                <a:spcPts val="0"/>
              </a:spcBef>
              <a:buFont typeface="Arial" panose="020B0604020202020204" pitchFamily="34" charset="0"/>
              <a:buNone/>
              <a:defRPr sz="1295">
                <a:solidFill>
                  <a:schemeClr val="tx1"/>
                </a:solidFill>
                <a:latin typeface="Meiryo UI" panose="020B0604030504040204" pitchFamily="50" charset="-128"/>
                <a:ea typeface="Meiryo UI" panose="020B0604030504040204" pitchFamily="50" charset="-128"/>
              </a:defRPr>
            </a:lvl1pPr>
          </a:lstStyle>
          <a:p>
            <a:pPr lvl="0"/>
            <a:r>
              <a:rPr kumimoji="1" lang="en-US" altLang="ja-JP"/>
              <a:t>【</a:t>
            </a:r>
            <a:r>
              <a:rPr kumimoji="1" lang="ja-JP" altLang="en-US"/>
              <a:t>令和２年度要求額 </a:t>
            </a:r>
            <a:r>
              <a:rPr kumimoji="1" lang="en-US" altLang="ja-JP"/>
              <a:t>0,000</a:t>
            </a:r>
            <a:r>
              <a:rPr kumimoji="1" lang="ja-JP" altLang="en-US"/>
              <a:t>百万円（</a:t>
            </a:r>
            <a:r>
              <a:rPr kumimoji="1" lang="en-US" altLang="ja-JP"/>
              <a:t>0,000</a:t>
            </a:r>
            <a:r>
              <a:rPr kumimoji="1" lang="ja-JP" altLang="en-US"/>
              <a:t>百万円）</a:t>
            </a:r>
            <a:r>
              <a:rPr kumimoji="1" lang="en-US" altLang="ja-JP"/>
              <a:t>】</a:t>
            </a:r>
          </a:p>
        </p:txBody>
      </p:sp>
      <p:cxnSp>
        <p:nvCxnSpPr>
          <p:cNvPr id="30" name="直線コネクタ 29">
            <a:extLst>
              <a:ext uri="{FF2B5EF4-FFF2-40B4-BE49-F238E27FC236}">
                <a16:creationId xmlns:a16="http://schemas.microsoft.com/office/drawing/2014/main" id="{EC97E369-E6B0-4356-818A-927158B52DA6}"/>
              </a:ext>
            </a:extLst>
          </p:cNvPr>
          <p:cNvCxnSpPr/>
          <p:nvPr userDrawn="1"/>
        </p:nvCxnSpPr>
        <p:spPr>
          <a:xfrm>
            <a:off x="161925" y="2681570"/>
            <a:ext cx="5400000" cy="0"/>
          </a:xfrm>
          <a:prstGeom prst="line">
            <a:avLst/>
          </a:prstGeom>
          <a:ln w="12700">
            <a:solidFill>
              <a:schemeClr val="bg2"/>
            </a:solidFill>
          </a:ln>
          <a:effectLst/>
        </p:spPr>
        <p:style>
          <a:lnRef idx="1">
            <a:schemeClr val="accent1"/>
          </a:lnRef>
          <a:fillRef idx="0">
            <a:schemeClr val="accent1"/>
          </a:fillRef>
          <a:effectRef idx="0">
            <a:schemeClr val="accent1"/>
          </a:effectRef>
          <a:fontRef idx="minor">
            <a:schemeClr val="tx1"/>
          </a:fontRef>
        </p:style>
      </p:cxnSp>
      <p:sp>
        <p:nvSpPr>
          <p:cNvPr id="32" name="テキスト プレースホルダー 37">
            <a:extLst>
              <a:ext uri="{FF2B5EF4-FFF2-40B4-BE49-F238E27FC236}">
                <a16:creationId xmlns:a16="http://schemas.microsoft.com/office/drawing/2014/main" id="{05AEDB54-2F1F-4D55-B5C5-B02A1E6CADAB}"/>
              </a:ext>
            </a:extLst>
          </p:cNvPr>
          <p:cNvSpPr>
            <a:spLocks noGrp="1"/>
          </p:cNvSpPr>
          <p:nvPr>
            <p:ph type="body" sz="quarter" idx="29" hasCustomPrompt="1"/>
          </p:nvPr>
        </p:nvSpPr>
        <p:spPr>
          <a:xfrm>
            <a:off x="6007116" y="2681570"/>
            <a:ext cx="4522771" cy="4140000"/>
          </a:xfrm>
        </p:spPr>
        <p:txBody>
          <a:bodyPr lIns="0" tIns="72000" rIns="0" bIns="0" anchor="t">
            <a:noAutofit/>
          </a:bodyPr>
          <a:lstStyle>
            <a:lvl1pPr marL="0" indent="0" algn="l">
              <a:lnSpc>
                <a:spcPct val="120000"/>
              </a:lnSpc>
              <a:spcBef>
                <a:spcPts val="0"/>
              </a:spcBef>
              <a:buFont typeface="Arial" panose="020B0604020202020204" pitchFamily="34" charset="0"/>
              <a:buNone/>
              <a:defRPr sz="1200">
                <a:solidFill>
                  <a:schemeClr val="tx1"/>
                </a:solidFill>
                <a:latin typeface="Meiryo UI" panose="020B0604030504040204" pitchFamily="50" charset="-128"/>
                <a:ea typeface="Meiryo UI" panose="020B0604030504040204" pitchFamily="50" charset="-128"/>
              </a:defRPr>
            </a:lvl1pPr>
          </a:lstStyle>
          <a:p>
            <a:pPr lvl="0"/>
            <a:r>
              <a:rPr kumimoji="1" lang="ja-JP" altLang="en-US"/>
              <a:t>図・写真等を交えつつ、このスペースに納まるよう記述</a:t>
            </a:r>
          </a:p>
        </p:txBody>
      </p:sp>
      <p:cxnSp>
        <p:nvCxnSpPr>
          <p:cNvPr id="33" name="直線コネクタ 32">
            <a:extLst>
              <a:ext uri="{FF2B5EF4-FFF2-40B4-BE49-F238E27FC236}">
                <a16:creationId xmlns:a16="http://schemas.microsoft.com/office/drawing/2014/main" id="{93ABC200-7A3B-4D6E-9A7A-DD056E784D0D}"/>
              </a:ext>
            </a:extLst>
          </p:cNvPr>
          <p:cNvCxnSpPr/>
          <p:nvPr userDrawn="1"/>
        </p:nvCxnSpPr>
        <p:spPr>
          <a:xfrm>
            <a:off x="5993888" y="2681570"/>
            <a:ext cx="4536000" cy="0"/>
          </a:xfrm>
          <a:prstGeom prst="line">
            <a:avLst/>
          </a:prstGeom>
          <a:ln w="12700">
            <a:solidFill>
              <a:schemeClr val="bg2"/>
            </a:solidFill>
          </a:ln>
          <a:effectLst/>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9DABB4ED-B7E1-4C29-AC71-063748A973FB}"/>
              </a:ext>
            </a:extLst>
          </p:cNvPr>
          <p:cNvSpPr txBox="1"/>
          <p:nvPr userDrawn="1"/>
        </p:nvSpPr>
        <p:spPr>
          <a:xfrm>
            <a:off x="436256" y="6302538"/>
            <a:ext cx="972000" cy="252000"/>
          </a:xfrm>
          <a:prstGeom prst="rect">
            <a:avLst/>
          </a:prstGeom>
          <a:noFill/>
        </p:spPr>
        <p:txBody>
          <a:bodyPr wrap="none" lIns="0" tIns="0" rIns="0" bIns="0" rtlCol="0" anchor="ctr">
            <a:noAutofit/>
          </a:bodyPr>
          <a:lstStyle/>
          <a:p>
            <a:pPr algn="dist" defTabSz="179388">
              <a:tabLst/>
            </a:pPr>
            <a:r>
              <a:rPr lang="ja-JP" altLang="en-US" sz="1295">
                <a:solidFill>
                  <a:schemeClr val="tx1"/>
                </a:solidFill>
                <a:latin typeface="Meiryo UI" panose="020B0604030504040204" pitchFamily="50" charset="-128"/>
                <a:ea typeface="Meiryo UI" panose="020B0604030504040204" pitchFamily="50" charset="-128"/>
              </a:rPr>
              <a:t>■　　　　　　：</a:t>
            </a:r>
          </a:p>
        </p:txBody>
      </p:sp>
      <p:sp>
        <p:nvSpPr>
          <p:cNvPr id="35" name="テキスト ボックス 34">
            <a:extLst>
              <a:ext uri="{FF2B5EF4-FFF2-40B4-BE49-F238E27FC236}">
                <a16:creationId xmlns:a16="http://schemas.microsoft.com/office/drawing/2014/main" id="{B52C3A3B-D331-4FA9-B49C-4CE55D8902BF}"/>
              </a:ext>
            </a:extLst>
          </p:cNvPr>
          <p:cNvSpPr txBox="1"/>
          <p:nvPr userDrawn="1"/>
        </p:nvSpPr>
        <p:spPr>
          <a:xfrm>
            <a:off x="159173" y="5637164"/>
            <a:ext cx="5600215" cy="288000"/>
          </a:xfrm>
          <a:prstGeom prst="rect">
            <a:avLst/>
          </a:prstGeom>
          <a:noFill/>
        </p:spPr>
        <p:txBody>
          <a:bodyPr wrap="square" lIns="0" tIns="0" bIns="72000" rtlCol="0" anchor="b" anchorCtr="0">
            <a:noAutofit/>
          </a:bodyPr>
          <a:lstStyle/>
          <a:p>
            <a:r>
              <a:rPr lang="en-US" altLang="ja-JP" sz="1511" b="1">
                <a:solidFill>
                  <a:schemeClr val="bg2"/>
                </a:solidFill>
                <a:latin typeface="Meiryo UI" panose="020B0604030504040204" pitchFamily="50" charset="-128"/>
                <a:ea typeface="Meiryo UI" panose="020B0604030504040204" pitchFamily="50" charset="-128"/>
              </a:rPr>
              <a:t>3. </a:t>
            </a:r>
            <a:r>
              <a:rPr lang="ja-JP" altLang="en-US" sz="1511" b="1">
                <a:solidFill>
                  <a:schemeClr val="bg2"/>
                </a:solidFill>
                <a:latin typeface="Meiryo UI" panose="020B0604030504040204" pitchFamily="50" charset="-128"/>
                <a:ea typeface="Meiryo UI" panose="020B0604030504040204" pitchFamily="50" charset="-128"/>
              </a:rPr>
              <a:t>事業スキーム</a:t>
            </a:r>
          </a:p>
        </p:txBody>
      </p:sp>
      <p:cxnSp>
        <p:nvCxnSpPr>
          <p:cNvPr id="36" name="直線コネクタ 35">
            <a:extLst>
              <a:ext uri="{FF2B5EF4-FFF2-40B4-BE49-F238E27FC236}">
                <a16:creationId xmlns:a16="http://schemas.microsoft.com/office/drawing/2014/main" id="{E1BEDD27-520F-4457-AAA7-263233F32CAB}"/>
              </a:ext>
            </a:extLst>
          </p:cNvPr>
          <p:cNvCxnSpPr/>
          <p:nvPr userDrawn="1"/>
        </p:nvCxnSpPr>
        <p:spPr>
          <a:xfrm>
            <a:off x="179388" y="5925164"/>
            <a:ext cx="5580000" cy="0"/>
          </a:xfrm>
          <a:prstGeom prst="line">
            <a:avLst/>
          </a:prstGeom>
          <a:ln w="12700">
            <a:solidFill>
              <a:schemeClr val="bg2"/>
            </a:solidFill>
          </a:ln>
          <a:effectLst/>
        </p:spPr>
        <p:style>
          <a:lnRef idx="1">
            <a:schemeClr val="accent1"/>
          </a:lnRef>
          <a:fillRef idx="0">
            <a:schemeClr val="accent1"/>
          </a:fillRef>
          <a:effectRef idx="0">
            <a:schemeClr val="accent1"/>
          </a:effectRef>
          <a:fontRef idx="minor">
            <a:schemeClr val="tx1"/>
          </a:fontRef>
        </p:style>
      </p:cxnSp>
      <p:pic>
        <p:nvPicPr>
          <p:cNvPr id="37" name="グラフィックス 4">
            <a:extLst>
              <a:ext uri="{FF2B5EF4-FFF2-40B4-BE49-F238E27FC236}">
                <a16:creationId xmlns:a16="http://schemas.microsoft.com/office/drawing/2014/main" id="{716B933F-57EE-4D45-A154-8C5C4C4E1984}"/>
              </a:ext>
            </a:extLst>
          </p:cNvPr>
          <p:cNvPicPr>
            <a:picLocks/>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1924" y="890697"/>
            <a:ext cx="10367961" cy="360000"/>
          </a:xfrm>
          <a:prstGeom prst="rect">
            <a:avLst/>
          </a:prstGeom>
          <a:ln>
            <a:noFill/>
          </a:ln>
        </p:spPr>
      </p:pic>
      <p:sp>
        <p:nvSpPr>
          <p:cNvPr id="38" name="テキスト プレースホルダー 36">
            <a:extLst>
              <a:ext uri="{FF2B5EF4-FFF2-40B4-BE49-F238E27FC236}">
                <a16:creationId xmlns:a16="http://schemas.microsoft.com/office/drawing/2014/main" id="{5A2EDDF3-3029-44F5-ADC4-AAC9B3CDA9BD}"/>
              </a:ext>
            </a:extLst>
          </p:cNvPr>
          <p:cNvSpPr>
            <a:spLocks noGrp="1"/>
          </p:cNvSpPr>
          <p:nvPr>
            <p:ph type="body" sz="quarter" idx="16" hasCustomPrompt="1"/>
          </p:nvPr>
        </p:nvSpPr>
        <p:spPr>
          <a:xfrm>
            <a:off x="161925" y="890696"/>
            <a:ext cx="10349461" cy="360000"/>
          </a:xfrm>
        </p:spPr>
        <p:txBody>
          <a:bodyPr lIns="108000" tIns="36000" rIns="108000" bIns="0" anchor="ctr">
            <a:noAutofit/>
          </a:bodyPr>
          <a:lstStyle>
            <a:lvl1pPr marL="0" indent="0" algn="l">
              <a:buNone/>
              <a:defRPr sz="1400" b="1">
                <a:solidFill>
                  <a:schemeClr val="bg2"/>
                </a:solidFill>
                <a:latin typeface="Meiryo UI" panose="020B0604030504040204" pitchFamily="50" charset="-128"/>
                <a:ea typeface="Meiryo UI" panose="020B0604030504040204" pitchFamily="50" charset="-128"/>
              </a:defRPr>
            </a:lvl1pPr>
          </a:lstStyle>
          <a:p>
            <a:pPr lvl="0"/>
            <a:r>
              <a:rPr kumimoji="1" lang="ja-JP" altLang="en-US"/>
              <a:t>事業のポイントを簡潔に記載</a:t>
            </a:r>
          </a:p>
        </p:txBody>
      </p:sp>
      <p:pic>
        <p:nvPicPr>
          <p:cNvPr id="8" name="Picture 11" descr="ç°å¢ç">
            <a:extLst>
              <a:ext uri="{FF2B5EF4-FFF2-40B4-BE49-F238E27FC236}">
                <a16:creationId xmlns:a16="http://schemas.microsoft.com/office/drawing/2014/main" id="{E4524634-FD36-4E22-9D09-12B514CD191F}"/>
              </a:ext>
            </a:extLst>
          </p:cNvPr>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9806931" y="146434"/>
            <a:ext cx="725709" cy="743303"/>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プレースホルダー 36">
            <a:extLst>
              <a:ext uri="{FF2B5EF4-FFF2-40B4-BE49-F238E27FC236}">
                <a16:creationId xmlns:a16="http://schemas.microsoft.com/office/drawing/2014/main" id="{9B97E414-CE64-463C-8703-5E74B265F930}"/>
              </a:ext>
            </a:extLst>
          </p:cNvPr>
          <p:cNvSpPr>
            <a:spLocks noGrp="1"/>
          </p:cNvSpPr>
          <p:nvPr>
            <p:ph type="body" sz="quarter" idx="12" hasCustomPrompt="1"/>
          </p:nvPr>
        </p:nvSpPr>
        <p:spPr>
          <a:xfrm>
            <a:off x="6259117" y="2395810"/>
            <a:ext cx="4248000" cy="288000"/>
          </a:xfrm>
        </p:spPr>
        <p:txBody>
          <a:bodyPr lIns="0" tIns="0" rIns="0" bIns="72000" anchor="b" anchorCtr="0">
            <a:normAutofit/>
          </a:bodyPr>
          <a:lstStyle>
            <a:lvl1pPr marL="0" indent="0" algn="l">
              <a:buNone/>
              <a:defRPr sz="1511" b="1">
                <a:solidFill>
                  <a:schemeClr val="bg2"/>
                </a:solidFill>
                <a:latin typeface="Meiryo UI" panose="020B0604030504040204" pitchFamily="50" charset="-128"/>
                <a:ea typeface="Meiryo UI" panose="020B0604030504040204" pitchFamily="50" charset="-128"/>
                <a:cs typeface="Arial" panose="020B0604020202020204" pitchFamily="34" charset="0"/>
              </a:defRPr>
            </a:lvl1pPr>
          </a:lstStyle>
          <a:p>
            <a:pPr lvl="0"/>
            <a:r>
              <a:rPr kumimoji="1" lang="ja-JP" altLang="en-US"/>
              <a:t>補助対象、支援対象の例、事業イメージ </a:t>
            </a:r>
            <a:r>
              <a:rPr kumimoji="1" lang="en-US" altLang="ja-JP"/>
              <a:t>etc.</a:t>
            </a:r>
            <a:endParaRPr kumimoji="1" lang="ja-JP" altLang="en-US"/>
          </a:p>
        </p:txBody>
      </p:sp>
      <p:sp>
        <p:nvSpPr>
          <p:cNvPr id="39" name="テキスト ボックス 38">
            <a:extLst>
              <a:ext uri="{FF2B5EF4-FFF2-40B4-BE49-F238E27FC236}">
                <a16:creationId xmlns:a16="http://schemas.microsoft.com/office/drawing/2014/main" id="{44AB8DD7-62C0-4DA8-85A3-8FFC2554F26A}"/>
              </a:ext>
            </a:extLst>
          </p:cNvPr>
          <p:cNvSpPr txBox="1"/>
          <p:nvPr userDrawn="1"/>
        </p:nvSpPr>
        <p:spPr>
          <a:xfrm>
            <a:off x="6007117" y="2395810"/>
            <a:ext cx="4500000" cy="288000"/>
          </a:xfrm>
          <a:prstGeom prst="rect">
            <a:avLst/>
          </a:prstGeom>
          <a:noFill/>
        </p:spPr>
        <p:txBody>
          <a:bodyPr wrap="square" lIns="0" tIns="0" bIns="72000" rtlCol="0" anchor="b" anchorCtr="0">
            <a:noAutofit/>
          </a:bodyPr>
          <a:lstStyle/>
          <a:p>
            <a:pPr algn="l"/>
            <a:r>
              <a:rPr lang="en-US" altLang="ja-JP" sz="1511" b="1">
                <a:solidFill>
                  <a:schemeClr val="bg2"/>
                </a:solidFill>
                <a:latin typeface="Meiryo UI" panose="020B0604030504040204" pitchFamily="50" charset="-128"/>
                <a:ea typeface="Meiryo UI" panose="020B0604030504040204" pitchFamily="50" charset="-128"/>
              </a:rPr>
              <a:t>4. </a:t>
            </a:r>
          </a:p>
        </p:txBody>
      </p:sp>
      <p:sp>
        <p:nvSpPr>
          <p:cNvPr id="31" name="テキスト プレースホルダー 37">
            <a:extLst>
              <a:ext uri="{FF2B5EF4-FFF2-40B4-BE49-F238E27FC236}">
                <a16:creationId xmlns:a16="http://schemas.microsoft.com/office/drawing/2014/main" id="{8DAEC8DB-209D-4346-BBA0-580F33B624E7}"/>
              </a:ext>
            </a:extLst>
          </p:cNvPr>
          <p:cNvSpPr>
            <a:spLocks noGrp="1"/>
          </p:cNvSpPr>
          <p:nvPr>
            <p:ph type="body" sz="quarter" idx="30" hasCustomPrompt="1"/>
          </p:nvPr>
        </p:nvSpPr>
        <p:spPr>
          <a:xfrm>
            <a:off x="614422" y="6302538"/>
            <a:ext cx="684000" cy="252000"/>
          </a:xfrm>
        </p:spPr>
        <p:txBody>
          <a:bodyPr lIns="0" tIns="0" rIns="0" bIns="0" anchor="ctr" anchorCtr="0">
            <a:noAutofit/>
          </a:bodyPr>
          <a:lstStyle>
            <a:lvl1pPr marL="0" indent="0" algn="l">
              <a:lnSpc>
                <a:spcPct val="120000"/>
              </a:lnSpc>
              <a:spcBef>
                <a:spcPts val="0"/>
              </a:spcBef>
              <a:buFont typeface="Arial" panose="020B0604020202020204" pitchFamily="34" charset="0"/>
              <a:buNone/>
              <a:defRPr sz="1200">
                <a:solidFill>
                  <a:schemeClr val="tx1"/>
                </a:solidFill>
                <a:latin typeface="Meiryo UI" panose="020B0604030504040204" pitchFamily="50" charset="-128"/>
                <a:ea typeface="Meiryo UI" panose="020B0604030504040204" pitchFamily="50" charset="-128"/>
              </a:defRPr>
            </a:lvl1pPr>
          </a:lstStyle>
          <a:p>
            <a:pPr lvl="0"/>
            <a:r>
              <a:rPr kumimoji="1" lang="ja-JP" altLang="en-US"/>
              <a:t>選　　　 択</a:t>
            </a:r>
            <a:endParaRPr kumimoji="1" lang="en-US" altLang="ja-JP"/>
          </a:p>
        </p:txBody>
      </p:sp>
    </p:spTree>
    <p:extLst>
      <p:ext uri="{BB962C8B-B14F-4D97-AF65-F5344CB8AC3E}">
        <p14:creationId xmlns:p14="http://schemas.microsoft.com/office/powerpoint/2010/main" val="2140407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裏表紙">
    <p:spTree>
      <p:nvGrpSpPr>
        <p:cNvPr id="1" name=""/>
        <p:cNvGrpSpPr/>
        <p:nvPr/>
      </p:nvGrpSpPr>
      <p:grpSpPr>
        <a:xfrm>
          <a:off x="0" y="0"/>
          <a:ext cx="0" cy="0"/>
          <a:chOff x="0" y="0"/>
          <a:chExt cx="0" cy="0"/>
        </a:xfrm>
      </p:grpSpPr>
      <p:sp>
        <p:nvSpPr>
          <p:cNvPr id="7" name="四角形: 角を丸くする 6">
            <a:extLst>
              <a:ext uri="{FF2B5EF4-FFF2-40B4-BE49-F238E27FC236}">
                <a16:creationId xmlns:a16="http://schemas.microsoft.com/office/drawing/2014/main" id="{C4F33A39-73E7-49E0-BF4C-2CE0E2DB7091}"/>
              </a:ext>
            </a:extLst>
          </p:cNvPr>
          <p:cNvSpPr/>
          <p:nvPr userDrawn="1"/>
        </p:nvSpPr>
        <p:spPr>
          <a:xfrm>
            <a:off x="395906" y="395837"/>
            <a:ext cx="9900000" cy="6768000"/>
          </a:xfrm>
          <a:prstGeom prst="roundRect">
            <a:avLst>
              <a:gd name="adj" fmla="val 1501"/>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600">
              <a:solidFill>
                <a:schemeClr val="tx1"/>
              </a:solidFill>
            </a:endParaRPr>
          </a:p>
        </p:txBody>
      </p:sp>
      <p:pic>
        <p:nvPicPr>
          <p:cNvPr id="17" name="Picture 2">
            <a:extLst>
              <a:ext uri="{FF2B5EF4-FFF2-40B4-BE49-F238E27FC236}">
                <a16:creationId xmlns:a16="http://schemas.microsoft.com/office/drawing/2014/main" id="{763CBD03-2A6D-45D7-9768-1358FBBD1C80}"/>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376554" y="3439579"/>
            <a:ext cx="1938704" cy="680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3434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写真">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279E55B6-184B-9445-3C84-3C51FFA63D1B}"/>
              </a:ext>
            </a:extLst>
          </p:cNvPr>
          <p:cNvPicPr>
            <a:picLocks noChangeAspect="1"/>
          </p:cNvPicPr>
          <p:nvPr userDrawn="1"/>
        </p:nvPicPr>
        <p:blipFill rotWithShape="1">
          <a:blip r:embed="rId2"/>
          <a:srcRect l="58083" r="8797"/>
          <a:stretch/>
        </p:blipFill>
        <p:spPr>
          <a:xfrm>
            <a:off x="0" y="-1"/>
            <a:ext cx="3541136" cy="7559674"/>
          </a:xfrm>
          <a:prstGeom prst="rect">
            <a:avLst/>
          </a:prstGeom>
        </p:spPr>
      </p:pic>
      <p:sp>
        <p:nvSpPr>
          <p:cNvPr id="2" name="タイトル 1">
            <a:extLst>
              <a:ext uri="{FF2B5EF4-FFF2-40B4-BE49-F238E27FC236}">
                <a16:creationId xmlns:a16="http://schemas.microsoft.com/office/drawing/2014/main" id="{D8C3003A-1C0D-B582-B3BE-CA14C4D8AE89}"/>
              </a:ext>
            </a:extLst>
          </p:cNvPr>
          <p:cNvSpPr>
            <a:spLocks noGrp="1"/>
          </p:cNvSpPr>
          <p:nvPr>
            <p:ph type="title" hasCustomPrompt="1"/>
          </p:nvPr>
        </p:nvSpPr>
        <p:spPr>
          <a:xfrm>
            <a:off x="3943132" y="757952"/>
            <a:ext cx="6415088" cy="1595269"/>
          </a:xfrm>
          <a:prstGeom prst="rect">
            <a:avLst/>
          </a:prstGeom>
        </p:spPr>
        <p:txBody>
          <a:bodyPr/>
          <a:lstStyle/>
          <a:p>
            <a:r>
              <a:rPr kumimoji="1" lang="en-US" altLang="ja-JP"/>
              <a:t>01</a:t>
            </a:r>
            <a:endParaRPr kumimoji="1" lang="ja-JP" altLang="en-US"/>
          </a:p>
        </p:txBody>
      </p:sp>
      <p:sp>
        <p:nvSpPr>
          <p:cNvPr id="5" name="テキスト プレースホルダー 8">
            <a:extLst>
              <a:ext uri="{FF2B5EF4-FFF2-40B4-BE49-F238E27FC236}">
                <a16:creationId xmlns:a16="http://schemas.microsoft.com/office/drawing/2014/main" id="{FFDB246B-7466-9829-C733-D7C8F366017A}"/>
              </a:ext>
            </a:extLst>
          </p:cNvPr>
          <p:cNvSpPr>
            <a:spLocks noGrp="1"/>
          </p:cNvSpPr>
          <p:nvPr>
            <p:ph type="body" sz="quarter" idx="16" hasCustomPrompt="1"/>
          </p:nvPr>
        </p:nvSpPr>
        <p:spPr>
          <a:xfrm>
            <a:off x="3943132" y="2519892"/>
            <a:ext cx="6415088" cy="4357230"/>
          </a:xfrm>
          <a:prstGeom prst="rect">
            <a:avLst/>
          </a:prstGeom>
        </p:spPr>
        <p:txBody>
          <a:bodyPr lIns="0" tIns="0" rIns="0" bIns="0"/>
          <a:lstStyle>
            <a:lvl1pPr>
              <a:defRPr sz="4210" b="1">
                <a:solidFill>
                  <a:schemeClr val="accent1"/>
                </a:solidFill>
              </a:defRPr>
            </a:lvl1pPr>
          </a:lstStyle>
          <a:p>
            <a:pPr lvl="0"/>
            <a:r>
              <a:rPr kumimoji="1" lang="ja-JP" altLang="en-US"/>
              <a:t>中扉タイトル</a:t>
            </a:r>
          </a:p>
        </p:txBody>
      </p:sp>
      <p:sp>
        <p:nvSpPr>
          <p:cNvPr id="9" name="テキスト ボックス 8">
            <a:extLst>
              <a:ext uri="{FF2B5EF4-FFF2-40B4-BE49-F238E27FC236}">
                <a16:creationId xmlns:a16="http://schemas.microsoft.com/office/drawing/2014/main" id="{4E856B16-CC7F-D18A-5F95-82F6F68027FD}"/>
              </a:ext>
            </a:extLst>
          </p:cNvPr>
          <p:cNvSpPr txBox="1"/>
          <p:nvPr userDrawn="1"/>
        </p:nvSpPr>
        <p:spPr>
          <a:xfrm>
            <a:off x="6819188" y="7234272"/>
            <a:ext cx="268348" cy="99208"/>
          </a:xfrm>
          <a:prstGeom prst="rect">
            <a:avLst/>
          </a:prstGeom>
          <a:noFill/>
          <a:ln>
            <a:noFill/>
          </a:ln>
        </p:spPr>
        <p:txBody>
          <a:bodyPr wrap="square" lIns="0" tIns="0" rIns="0" bIns="0" rtlCol="0" anchor="ctr" anchorCtr="0">
            <a:noAutofit/>
          </a:bodyPr>
          <a:lstStyle/>
          <a:p>
            <a:pPr algn="ctr"/>
            <a:fld id="{8DD8EB0B-AB08-A54E-B33C-ED72A04D9CE9}" type="slidenum">
              <a:rPr lang="ja-JP" altLang="en-US" sz="702" smtClean="0">
                <a:solidFill>
                  <a:srgbClr val="6B6B6B"/>
                </a:solidFill>
              </a:rPr>
              <a:pPr algn="ctr"/>
              <a:t>‹#›</a:t>
            </a:fld>
            <a:endParaRPr kumimoji="0" lang="en-US" altLang="ja-JP" sz="702">
              <a:solidFill>
                <a:srgbClr val="6B6B6B"/>
              </a:solidFill>
              <a:latin typeface="+mn-ea"/>
              <a:cs typeface="Meiryo UI" pitchFamily="50" charset="-128"/>
            </a:endParaRPr>
          </a:p>
        </p:txBody>
      </p:sp>
      <p:sp>
        <p:nvSpPr>
          <p:cNvPr id="7" name="正方形/長方形 6">
            <a:extLst>
              <a:ext uri="{FF2B5EF4-FFF2-40B4-BE49-F238E27FC236}">
                <a16:creationId xmlns:a16="http://schemas.microsoft.com/office/drawing/2014/main" id="{B78BC61F-DFF6-D0AA-091E-65340A8F721F}"/>
              </a:ext>
            </a:extLst>
          </p:cNvPr>
          <p:cNvSpPr/>
          <p:nvPr userDrawn="1"/>
        </p:nvSpPr>
        <p:spPr>
          <a:xfrm>
            <a:off x="-1053" y="5734242"/>
            <a:ext cx="3542189" cy="1825432"/>
          </a:xfrm>
          <a:prstGeom prst="rect">
            <a:avLst/>
          </a:prstGeom>
          <a:gradFill>
            <a:gsLst>
              <a:gs pos="0">
                <a:schemeClr val="accent1"/>
              </a:gs>
              <a:gs pos="80000">
                <a:schemeClr val="accent1">
                  <a:alpha val="0"/>
                </a:schemeClr>
              </a:gs>
            </a:gsLst>
            <a:lin ang="16200000" scaled="1"/>
          </a:gra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1570" tIns="31570" rIns="31570" bIns="31570" numCol="1" spcCol="0" rtlCol="0" fromWordArt="0" anchor="ctr" anchorCtr="0" forceAA="0" compatLnSpc="1">
            <a:prstTxWarp prst="textNoShape">
              <a:avLst/>
            </a:prstTxWarp>
            <a:noAutofit/>
          </a:bodyPr>
          <a:lstStyle/>
          <a:p>
            <a:pPr algn="ctr"/>
            <a:endParaRPr kumimoji="1" lang="ja-JP" altLang="en-US" sz="1228" err="1">
              <a:solidFill>
                <a:schemeClr val="tx1"/>
              </a:solidFill>
            </a:endParaRPr>
          </a:p>
        </p:txBody>
      </p:sp>
      <p:sp>
        <p:nvSpPr>
          <p:cNvPr id="10" name="テキスト ボックス 9">
            <a:extLst>
              <a:ext uri="{FF2B5EF4-FFF2-40B4-BE49-F238E27FC236}">
                <a16:creationId xmlns:a16="http://schemas.microsoft.com/office/drawing/2014/main" id="{D5163610-4754-0AB2-758B-6FFD6261400E}"/>
              </a:ext>
            </a:extLst>
          </p:cNvPr>
          <p:cNvSpPr txBox="1"/>
          <p:nvPr userDrawn="1"/>
        </p:nvSpPr>
        <p:spPr>
          <a:xfrm>
            <a:off x="3943132" y="7234272"/>
            <a:ext cx="2809758" cy="99208"/>
          </a:xfrm>
          <a:prstGeom prst="rect">
            <a:avLst/>
          </a:prstGeom>
          <a:noFill/>
        </p:spPr>
        <p:txBody>
          <a:bodyPr wrap="square" lIns="0" tIns="0" rIns="0" bIns="0" rtlCol="0" anchor="ctr" anchorCtr="0">
            <a:noAutofit/>
          </a:bodyPr>
          <a:lstStyle/>
          <a:p>
            <a:pPr marL="0" marR="0" lvl="0" indent="0" algn="l" defTabSz="252576" rtl="0" eaLnBrk="1" fontAlgn="auto" latinLnBrk="0" hangingPunct="1">
              <a:lnSpc>
                <a:spcPct val="100000"/>
              </a:lnSpc>
              <a:spcBef>
                <a:spcPts val="0"/>
              </a:spcBef>
              <a:spcAft>
                <a:spcPts val="0"/>
              </a:spcAft>
              <a:buClrTx/>
              <a:buSzTx/>
              <a:buFontTx/>
              <a:buNone/>
              <a:tabLst/>
              <a:defRPr/>
            </a:pPr>
            <a:r>
              <a:rPr lang="en-US" altLang="ja-JP" sz="877">
                <a:solidFill>
                  <a:srgbClr val="6B6B6B"/>
                </a:solidFill>
              </a:rPr>
              <a:t>© 2025 NTT DATA Corporation</a:t>
            </a:r>
          </a:p>
        </p:txBody>
      </p:sp>
      <p:sp>
        <p:nvSpPr>
          <p:cNvPr id="3" name="テキスト ボックス 2">
            <a:extLst>
              <a:ext uri="{FF2B5EF4-FFF2-40B4-BE49-F238E27FC236}">
                <a16:creationId xmlns:a16="http://schemas.microsoft.com/office/drawing/2014/main" id="{A743C299-B1D8-32E7-0665-7030EF319DF8}"/>
              </a:ext>
            </a:extLst>
          </p:cNvPr>
          <p:cNvSpPr txBox="1"/>
          <p:nvPr userDrawn="1"/>
        </p:nvSpPr>
        <p:spPr>
          <a:xfrm>
            <a:off x="2560239" y="7759575"/>
            <a:ext cx="5961008" cy="327889"/>
          </a:xfrm>
          <a:prstGeom prst="rect">
            <a:avLst/>
          </a:prstGeom>
          <a:noFill/>
        </p:spPr>
        <p:txBody>
          <a:bodyPr wrap="square" lIns="0" rIns="0" rtlCol="0">
            <a:noAutofit/>
          </a:bodyPr>
          <a:lstStyle/>
          <a:p>
            <a:pPr marL="0" marR="0" lvl="0" indent="0" algn="ctr" defTabSz="252576" rtl="0" eaLnBrk="1" fontAlgn="auto" latinLnBrk="0" hangingPunct="1">
              <a:lnSpc>
                <a:spcPct val="100000"/>
              </a:lnSpc>
              <a:spcBef>
                <a:spcPts val="0"/>
              </a:spcBef>
              <a:spcAft>
                <a:spcPts val="0"/>
              </a:spcAft>
              <a:buClrTx/>
              <a:buSzTx/>
              <a:buFontTx/>
              <a:buNone/>
              <a:tabLst/>
              <a:defRPr/>
            </a:pPr>
            <a:r>
              <a:rPr lang="ja-JP" altLang="en-US" sz="1579">
                <a:solidFill>
                  <a:srgbClr val="C00000"/>
                </a:solidFill>
                <a:latin typeface="+mn-ea"/>
              </a:rPr>
              <a:t>写真の差し替えはマスタより行ってください。</a:t>
            </a:r>
            <a:endParaRPr kumimoji="1" lang="ja-JP" altLang="en-US" sz="1579">
              <a:solidFill>
                <a:srgbClr val="C00000"/>
              </a:solidFill>
            </a:endParaRPr>
          </a:p>
          <a:p>
            <a:pPr algn="ctr" defTabSz="252576"/>
            <a:endParaRPr kumimoji="1" lang="ja-JP" altLang="en-US" sz="1579">
              <a:solidFill>
                <a:srgbClr val="C00000"/>
              </a:solidFill>
              <a:latin typeface="+mn-ea"/>
            </a:endParaRPr>
          </a:p>
        </p:txBody>
      </p:sp>
    </p:spTree>
    <p:extLst>
      <p:ext uri="{BB962C8B-B14F-4D97-AF65-F5344CB8AC3E}">
        <p14:creationId xmlns:p14="http://schemas.microsoft.com/office/powerpoint/2010/main" val="3007297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theme" Target="../theme/theme2.xml"/><Relationship Id="rId3" Type="http://schemas.openxmlformats.org/officeDocument/2006/relationships/slideLayout" Target="../slideLayouts/slideLayout11.xml"/><Relationship Id="rId21" Type="http://schemas.openxmlformats.org/officeDocument/2006/relationships/image" Target="../media/image13.emf"/><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oleObject" Target="../embeddings/oleObject2.bin"/><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19" Type="http://schemas.openxmlformats.org/officeDocument/2006/relationships/tags" Target="../tags/tag3.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image" Target="../media/image1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1.emf"/><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oleObject" Target="../embeddings/oleObject3.bin"/><Relationship Id="rId5" Type="http://schemas.openxmlformats.org/officeDocument/2006/relationships/slideLayout" Target="../slideLayouts/slideLayout30.xml"/><Relationship Id="rId10" Type="http://schemas.openxmlformats.org/officeDocument/2006/relationships/tags" Target="../tags/tag4.xml"/><Relationship Id="rId4" Type="http://schemas.openxmlformats.org/officeDocument/2006/relationships/slideLayout" Target="../slideLayouts/slideLayout29.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24" name="think-cell data - do not delete" hidden="1">
            <a:extLst>
              <a:ext uri="{FF2B5EF4-FFF2-40B4-BE49-F238E27FC236}">
                <a16:creationId xmlns:a16="http://schemas.microsoft.com/office/drawing/2014/main" id="{95BBCC36-FECE-0C25-EBA4-04FA45FF8C63}"/>
              </a:ext>
            </a:extLst>
          </p:cNvPr>
          <p:cNvGraphicFramePr>
            <a:graphicFrameLocks noChangeAspect="1"/>
          </p:cNvGraphicFramePr>
          <p:nvPr userDrawn="1">
            <p:custDataLst>
              <p:tags r:id="rId10"/>
            </p:custDataLst>
            <p:extLst>
              <p:ext uri="{D42A27DB-BD31-4B8C-83A1-F6EECF244321}">
                <p14:modId xmlns:p14="http://schemas.microsoft.com/office/powerpoint/2010/main" val="26179174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11" imgW="415" imgH="416" progId="TCLayout.ActiveDocument.1">
                  <p:embed/>
                </p:oleObj>
              </mc:Choice>
              <mc:Fallback>
                <p:oleObj name="think-cellスライド" r:id="rId11" imgW="415" imgH="416" progId="TCLayout.ActiveDocument.1">
                  <p:embed/>
                  <p:pic>
                    <p:nvPicPr>
                      <p:cNvPr id="124" name="think-cell data - do not delete" hidden="1">
                        <a:extLst>
                          <a:ext uri="{FF2B5EF4-FFF2-40B4-BE49-F238E27FC236}">
                            <a16:creationId xmlns:a16="http://schemas.microsoft.com/office/drawing/2014/main" id="{95BBCC36-FECE-0C25-EBA4-04FA45FF8C6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grpSp>
        <p:nvGrpSpPr>
          <p:cNvPr id="2" name="グループ化 1">
            <a:extLst>
              <a:ext uri="{FF2B5EF4-FFF2-40B4-BE49-F238E27FC236}">
                <a16:creationId xmlns:a16="http://schemas.microsoft.com/office/drawing/2014/main" id="{3A91721A-3382-431C-8B68-27C1CFB9E62E}"/>
              </a:ext>
            </a:extLst>
          </p:cNvPr>
          <p:cNvGrpSpPr/>
          <p:nvPr userDrawn="1"/>
        </p:nvGrpSpPr>
        <p:grpSpPr>
          <a:xfrm>
            <a:off x="161772" y="1042609"/>
            <a:ext cx="10368269" cy="6337679"/>
            <a:chOff x="177800" y="1042608"/>
            <a:chExt cx="10368269" cy="6337679"/>
          </a:xfrm>
        </p:grpSpPr>
        <p:grpSp>
          <p:nvGrpSpPr>
            <p:cNvPr id="3" name="グループ化 2">
              <a:extLst>
                <a:ext uri="{FF2B5EF4-FFF2-40B4-BE49-F238E27FC236}">
                  <a16:creationId xmlns:a16="http://schemas.microsoft.com/office/drawing/2014/main" id="{4BFD48F3-14B9-49AE-A1D1-DE5151258DCE}"/>
                </a:ext>
              </a:extLst>
            </p:cNvPr>
            <p:cNvGrpSpPr/>
            <p:nvPr userDrawn="1"/>
          </p:nvGrpSpPr>
          <p:grpSpPr>
            <a:xfrm>
              <a:off x="178075" y="1044950"/>
              <a:ext cx="10367994" cy="6335337"/>
              <a:chOff x="178074" y="1044950"/>
              <a:chExt cx="10656433" cy="6335337"/>
            </a:xfrm>
          </p:grpSpPr>
          <p:sp>
            <p:nvSpPr>
              <p:cNvPr id="78" name="Line 4">
                <a:extLst>
                  <a:ext uri="{FF2B5EF4-FFF2-40B4-BE49-F238E27FC236}">
                    <a16:creationId xmlns:a16="http://schemas.microsoft.com/office/drawing/2014/main" id="{D826A6A1-E7E4-43E8-8468-E8C860C51E10}"/>
                  </a:ext>
                </a:extLst>
              </p:cNvPr>
              <p:cNvSpPr>
                <a:spLocks noChangeShapeType="1"/>
              </p:cNvSpPr>
              <p:nvPr userDrawn="1"/>
            </p:nvSpPr>
            <p:spPr bwMode="auto">
              <a:xfrm>
                <a:off x="178074" y="7092256"/>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9" name="Line 4">
                <a:extLst>
                  <a:ext uri="{FF2B5EF4-FFF2-40B4-BE49-F238E27FC236}">
                    <a16:creationId xmlns:a16="http://schemas.microsoft.com/office/drawing/2014/main" id="{57F0DA1D-52D9-4F60-AFF6-8877566167A1}"/>
                  </a:ext>
                </a:extLst>
              </p:cNvPr>
              <p:cNvSpPr>
                <a:spLocks noChangeShapeType="1"/>
              </p:cNvSpPr>
              <p:nvPr userDrawn="1"/>
            </p:nvSpPr>
            <p:spPr bwMode="auto">
              <a:xfrm>
                <a:off x="178074" y="7236256"/>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0" name="Line 4">
                <a:extLst>
                  <a:ext uri="{FF2B5EF4-FFF2-40B4-BE49-F238E27FC236}">
                    <a16:creationId xmlns:a16="http://schemas.microsoft.com/office/drawing/2014/main" id="{9E980EDF-B6AB-4B0C-A980-495536119834}"/>
                  </a:ext>
                </a:extLst>
              </p:cNvPr>
              <p:cNvSpPr>
                <a:spLocks noChangeShapeType="1"/>
              </p:cNvSpPr>
              <p:nvPr userDrawn="1"/>
            </p:nvSpPr>
            <p:spPr bwMode="auto">
              <a:xfrm>
                <a:off x="178074" y="666152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1" name="Line 5">
                <a:extLst>
                  <a:ext uri="{FF2B5EF4-FFF2-40B4-BE49-F238E27FC236}">
                    <a16:creationId xmlns:a16="http://schemas.microsoft.com/office/drawing/2014/main" id="{36E35AEA-8BC5-4852-9481-7958B3061CC9}"/>
                  </a:ext>
                </a:extLst>
              </p:cNvPr>
              <p:cNvSpPr>
                <a:spLocks noChangeShapeType="1"/>
              </p:cNvSpPr>
              <p:nvPr userDrawn="1"/>
            </p:nvSpPr>
            <p:spPr bwMode="auto">
              <a:xfrm>
                <a:off x="178074" y="651706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2" name="Line 6">
                <a:extLst>
                  <a:ext uri="{FF2B5EF4-FFF2-40B4-BE49-F238E27FC236}">
                    <a16:creationId xmlns:a16="http://schemas.microsoft.com/office/drawing/2014/main" id="{89C1479F-6CF5-403F-951E-D6CB9755730F}"/>
                  </a:ext>
                </a:extLst>
              </p:cNvPr>
              <p:cNvSpPr>
                <a:spLocks noChangeShapeType="1"/>
              </p:cNvSpPr>
              <p:nvPr userDrawn="1"/>
            </p:nvSpPr>
            <p:spPr bwMode="auto">
              <a:xfrm>
                <a:off x="178074" y="637260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3" name="Line 7">
                <a:extLst>
                  <a:ext uri="{FF2B5EF4-FFF2-40B4-BE49-F238E27FC236}">
                    <a16:creationId xmlns:a16="http://schemas.microsoft.com/office/drawing/2014/main" id="{7E684421-FA46-4F76-8DF3-44167123B394}"/>
                  </a:ext>
                </a:extLst>
              </p:cNvPr>
              <p:cNvSpPr>
                <a:spLocks noChangeShapeType="1"/>
              </p:cNvSpPr>
              <p:nvPr userDrawn="1"/>
            </p:nvSpPr>
            <p:spPr bwMode="auto">
              <a:xfrm>
                <a:off x="178074" y="62281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4" name="Line 8">
                <a:extLst>
                  <a:ext uri="{FF2B5EF4-FFF2-40B4-BE49-F238E27FC236}">
                    <a16:creationId xmlns:a16="http://schemas.microsoft.com/office/drawing/2014/main" id="{6ECE2685-095C-45C9-838A-65818D759485}"/>
                  </a:ext>
                </a:extLst>
              </p:cNvPr>
              <p:cNvSpPr>
                <a:spLocks noChangeShapeType="1"/>
              </p:cNvSpPr>
              <p:nvPr userDrawn="1"/>
            </p:nvSpPr>
            <p:spPr bwMode="auto">
              <a:xfrm>
                <a:off x="178074" y="608526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5" name="Line 9">
                <a:extLst>
                  <a:ext uri="{FF2B5EF4-FFF2-40B4-BE49-F238E27FC236}">
                    <a16:creationId xmlns:a16="http://schemas.microsoft.com/office/drawing/2014/main" id="{600ED12E-8037-4439-94BD-A834CF658819}"/>
                  </a:ext>
                </a:extLst>
              </p:cNvPr>
              <p:cNvSpPr>
                <a:spLocks noChangeShapeType="1"/>
              </p:cNvSpPr>
              <p:nvPr userDrawn="1"/>
            </p:nvSpPr>
            <p:spPr bwMode="auto">
              <a:xfrm>
                <a:off x="178074" y="594080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6" name="Line 10">
                <a:extLst>
                  <a:ext uri="{FF2B5EF4-FFF2-40B4-BE49-F238E27FC236}">
                    <a16:creationId xmlns:a16="http://schemas.microsoft.com/office/drawing/2014/main" id="{C50928EE-EDF1-4552-888F-3CCE27F96CEE}"/>
                  </a:ext>
                </a:extLst>
              </p:cNvPr>
              <p:cNvSpPr>
                <a:spLocks noChangeShapeType="1"/>
              </p:cNvSpPr>
              <p:nvPr userDrawn="1"/>
            </p:nvSpPr>
            <p:spPr bwMode="auto">
              <a:xfrm>
                <a:off x="178074" y="57963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7" name="Line 11">
                <a:extLst>
                  <a:ext uri="{FF2B5EF4-FFF2-40B4-BE49-F238E27FC236}">
                    <a16:creationId xmlns:a16="http://schemas.microsoft.com/office/drawing/2014/main" id="{75B9DE1C-6ADC-4B10-B04B-57C8C991F37E}"/>
                  </a:ext>
                </a:extLst>
              </p:cNvPr>
              <p:cNvSpPr>
                <a:spLocks noChangeShapeType="1"/>
              </p:cNvSpPr>
              <p:nvPr userDrawn="1"/>
            </p:nvSpPr>
            <p:spPr bwMode="auto">
              <a:xfrm>
                <a:off x="178074" y="565346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8" name="Line 12">
                <a:extLst>
                  <a:ext uri="{FF2B5EF4-FFF2-40B4-BE49-F238E27FC236}">
                    <a16:creationId xmlns:a16="http://schemas.microsoft.com/office/drawing/2014/main" id="{A23F7616-6766-47AB-B3EF-0B5FD415EF09}"/>
                  </a:ext>
                </a:extLst>
              </p:cNvPr>
              <p:cNvSpPr>
                <a:spLocks noChangeShapeType="1"/>
              </p:cNvSpPr>
              <p:nvPr userDrawn="1"/>
            </p:nvSpPr>
            <p:spPr bwMode="auto">
              <a:xfrm>
                <a:off x="178074" y="550900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9" name="Line 13">
                <a:extLst>
                  <a:ext uri="{FF2B5EF4-FFF2-40B4-BE49-F238E27FC236}">
                    <a16:creationId xmlns:a16="http://schemas.microsoft.com/office/drawing/2014/main" id="{021D185C-1AAE-429B-8621-1099C040362C}"/>
                  </a:ext>
                </a:extLst>
              </p:cNvPr>
              <p:cNvSpPr>
                <a:spLocks noChangeShapeType="1"/>
              </p:cNvSpPr>
              <p:nvPr userDrawn="1"/>
            </p:nvSpPr>
            <p:spPr bwMode="auto">
              <a:xfrm>
                <a:off x="178074" y="53645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0" name="Line 14">
                <a:extLst>
                  <a:ext uri="{FF2B5EF4-FFF2-40B4-BE49-F238E27FC236}">
                    <a16:creationId xmlns:a16="http://schemas.microsoft.com/office/drawing/2014/main" id="{09703D58-1DDF-4B6E-BE8C-D9DB7B26F446}"/>
                  </a:ext>
                </a:extLst>
              </p:cNvPr>
              <p:cNvSpPr>
                <a:spLocks noChangeShapeType="1"/>
              </p:cNvSpPr>
              <p:nvPr userDrawn="1"/>
            </p:nvSpPr>
            <p:spPr bwMode="auto">
              <a:xfrm>
                <a:off x="178074" y="52200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1" name="Line 15">
                <a:extLst>
                  <a:ext uri="{FF2B5EF4-FFF2-40B4-BE49-F238E27FC236}">
                    <a16:creationId xmlns:a16="http://schemas.microsoft.com/office/drawing/2014/main" id="{0A99046C-7D76-490A-88DE-41D62CAAB2D3}"/>
                  </a:ext>
                </a:extLst>
              </p:cNvPr>
              <p:cNvSpPr>
                <a:spLocks noChangeShapeType="1"/>
              </p:cNvSpPr>
              <p:nvPr userDrawn="1"/>
            </p:nvSpPr>
            <p:spPr bwMode="auto">
              <a:xfrm>
                <a:off x="178074" y="507720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2" name="Line 16">
                <a:extLst>
                  <a:ext uri="{FF2B5EF4-FFF2-40B4-BE49-F238E27FC236}">
                    <a16:creationId xmlns:a16="http://schemas.microsoft.com/office/drawing/2014/main" id="{59BBACC5-635F-4604-B162-146A153A24BB}"/>
                  </a:ext>
                </a:extLst>
              </p:cNvPr>
              <p:cNvSpPr>
                <a:spLocks noChangeShapeType="1"/>
              </p:cNvSpPr>
              <p:nvPr userDrawn="1"/>
            </p:nvSpPr>
            <p:spPr bwMode="auto">
              <a:xfrm>
                <a:off x="178074" y="49327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3" name="Line 17">
                <a:extLst>
                  <a:ext uri="{FF2B5EF4-FFF2-40B4-BE49-F238E27FC236}">
                    <a16:creationId xmlns:a16="http://schemas.microsoft.com/office/drawing/2014/main" id="{9FB4A3F6-32A1-4976-8A08-D1DAD172D3A1}"/>
                  </a:ext>
                </a:extLst>
              </p:cNvPr>
              <p:cNvSpPr>
                <a:spLocks noChangeShapeType="1"/>
              </p:cNvSpPr>
              <p:nvPr userDrawn="1"/>
            </p:nvSpPr>
            <p:spPr bwMode="auto">
              <a:xfrm>
                <a:off x="178074" y="47882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4" name="Line 18">
                <a:extLst>
                  <a:ext uri="{FF2B5EF4-FFF2-40B4-BE49-F238E27FC236}">
                    <a16:creationId xmlns:a16="http://schemas.microsoft.com/office/drawing/2014/main" id="{908F9892-CF7B-484A-A087-A99993AE4574}"/>
                  </a:ext>
                </a:extLst>
              </p:cNvPr>
              <p:cNvSpPr>
                <a:spLocks noChangeShapeType="1"/>
              </p:cNvSpPr>
              <p:nvPr userDrawn="1"/>
            </p:nvSpPr>
            <p:spPr bwMode="auto">
              <a:xfrm>
                <a:off x="178074" y="46438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5" name="Line 19">
                <a:extLst>
                  <a:ext uri="{FF2B5EF4-FFF2-40B4-BE49-F238E27FC236}">
                    <a16:creationId xmlns:a16="http://schemas.microsoft.com/office/drawing/2014/main" id="{8870D894-1D46-4193-A356-3B3B47BC911F}"/>
                  </a:ext>
                </a:extLst>
              </p:cNvPr>
              <p:cNvSpPr>
                <a:spLocks noChangeShapeType="1"/>
              </p:cNvSpPr>
              <p:nvPr userDrawn="1"/>
            </p:nvSpPr>
            <p:spPr bwMode="auto">
              <a:xfrm>
                <a:off x="178074" y="45009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6" name="Line 20">
                <a:extLst>
                  <a:ext uri="{FF2B5EF4-FFF2-40B4-BE49-F238E27FC236}">
                    <a16:creationId xmlns:a16="http://schemas.microsoft.com/office/drawing/2014/main" id="{E62FE32C-C1AA-4D40-946C-A2C857DF1D2C}"/>
                  </a:ext>
                </a:extLst>
              </p:cNvPr>
              <p:cNvSpPr>
                <a:spLocks noChangeShapeType="1"/>
              </p:cNvSpPr>
              <p:nvPr userDrawn="1"/>
            </p:nvSpPr>
            <p:spPr bwMode="auto">
              <a:xfrm>
                <a:off x="178074" y="43564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7" name="Line 21">
                <a:extLst>
                  <a:ext uri="{FF2B5EF4-FFF2-40B4-BE49-F238E27FC236}">
                    <a16:creationId xmlns:a16="http://schemas.microsoft.com/office/drawing/2014/main" id="{A41DF6BE-EF66-4E04-9235-822F95384006}"/>
                  </a:ext>
                </a:extLst>
              </p:cNvPr>
              <p:cNvSpPr>
                <a:spLocks noChangeShapeType="1"/>
              </p:cNvSpPr>
              <p:nvPr userDrawn="1"/>
            </p:nvSpPr>
            <p:spPr bwMode="auto">
              <a:xfrm>
                <a:off x="178074" y="42120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8" name="Line 22">
                <a:extLst>
                  <a:ext uri="{FF2B5EF4-FFF2-40B4-BE49-F238E27FC236}">
                    <a16:creationId xmlns:a16="http://schemas.microsoft.com/office/drawing/2014/main" id="{04515879-DFE5-4F8A-B76C-705440CA75BA}"/>
                  </a:ext>
                </a:extLst>
              </p:cNvPr>
              <p:cNvSpPr>
                <a:spLocks noChangeShapeType="1"/>
              </p:cNvSpPr>
              <p:nvPr userDrawn="1"/>
            </p:nvSpPr>
            <p:spPr bwMode="auto">
              <a:xfrm>
                <a:off x="178074" y="39246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9" name="Line 23">
                <a:extLst>
                  <a:ext uri="{FF2B5EF4-FFF2-40B4-BE49-F238E27FC236}">
                    <a16:creationId xmlns:a16="http://schemas.microsoft.com/office/drawing/2014/main" id="{0952AF1D-8248-4B31-B111-ACD4257CBB02}"/>
                  </a:ext>
                </a:extLst>
              </p:cNvPr>
              <p:cNvSpPr>
                <a:spLocks noChangeShapeType="1"/>
              </p:cNvSpPr>
              <p:nvPr userDrawn="1"/>
            </p:nvSpPr>
            <p:spPr bwMode="auto">
              <a:xfrm>
                <a:off x="178074" y="37802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0" name="Line 24">
                <a:extLst>
                  <a:ext uri="{FF2B5EF4-FFF2-40B4-BE49-F238E27FC236}">
                    <a16:creationId xmlns:a16="http://schemas.microsoft.com/office/drawing/2014/main" id="{5DF19807-4FC9-4DCA-8DBB-DA4B436820F2}"/>
                  </a:ext>
                </a:extLst>
              </p:cNvPr>
              <p:cNvSpPr>
                <a:spLocks noChangeShapeType="1"/>
              </p:cNvSpPr>
              <p:nvPr userDrawn="1"/>
            </p:nvSpPr>
            <p:spPr bwMode="auto">
              <a:xfrm>
                <a:off x="178074" y="36357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1" name="Line 25">
                <a:extLst>
                  <a:ext uri="{FF2B5EF4-FFF2-40B4-BE49-F238E27FC236}">
                    <a16:creationId xmlns:a16="http://schemas.microsoft.com/office/drawing/2014/main" id="{3B491BFB-F3D6-4AE7-A3AB-529175A1FC52}"/>
                  </a:ext>
                </a:extLst>
              </p:cNvPr>
              <p:cNvSpPr>
                <a:spLocks noChangeShapeType="1"/>
              </p:cNvSpPr>
              <p:nvPr userDrawn="1"/>
            </p:nvSpPr>
            <p:spPr bwMode="auto">
              <a:xfrm>
                <a:off x="178074" y="34928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2" name="Line 26">
                <a:extLst>
                  <a:ext uri="{FF2B5EF4-FFF2-40B4-BE49-F238E27FC236}">
                    <a16:creationId xmlns:a16="http://schemas.microsoft.com/office/drawing/2014/main" id="{F13ED150-3A1D-42A7-9E86-E99A6B5238F8}"/>
                  </a:ext>
                </a:extLst>
              </p:cNvPr>
              <p:cNvSpPr>
                <a:spLocks noChangeShapeType="1"/>
              </p:cNvSpPr>
              <p:nvPr userDrawn="1"/>
            </p:nvSpPr>
            <p:spPr bwMode="auto">
              <a:xfrm>
                <a:off x="178074" y="33484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3" name="Line 27">
                <a:extLst>
                  <a:ext uri="{FF2B5EF4-FFF2-40B4-BE49-F238E27FC236}">
                    <a16:creationId xmlns:a16="http://schemas.microsoft.com/office/drawing/2014/main" id="{EC8E0ABF-A65A-4B61-8B39-1DB126D7CE48}"/>
                  </a:ext>
                </a:extLst>
              </p:cNvPr>
              <p:cNvSpPr>
                <a:spLocks noChangeShapeType="1"/>
              </p:cNvSpPr>
              <p:nvPr userDrawn="1"/>
            </p:nvSpPr>
            <p:spPr bwMode="auto">
              <a:xfrm>
                <a:off x="178074" y="32039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4" name="Line 28">
                <a:extLst>
                  <a:ext uri="{FF2B5EF4-FFF2-40B4-BE49-F238E27FC236}">
                    <a16:creationId xmlns:a16="http://schemas.microsoft.com/office/drawing/2014/main" id="{5B0E93A0-803C-43D4-922B-174A4DD30EAF}"/>
                  </a:ext>
                </a:extLst>
              </p:cNvPr>
              <p:cNvSpPr>
                <a:spLocks noChangeShapeType="1"/>
              </p:cNvSpPr>
              <p:nvPr userDrawn="1"/>
            </p:nvSpPr>
            <p:spPr bwMode="auto">
              <a:xfrm>
                <a:off x="178074" y="30610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5" name="Line 29">
                <a:extLst>
                  <a:ext uri="{FF2B5EF4-FFF2-40B4-BE49-F238E27FC236}">
                    <a16:creationId xmlns:a16="http://schemas.microsoft.com/office/drawing/2014/main" id="{D3F014D9-1393-4D00-9A6D-9E0E19D15C5C}"/>
                  </a:ext>
                </a:extLst>
              </p:cNvPr>
              <p:cNvSpPr>
                <a:spLocks noChangeShapeType="1"/>
              </p:cNvSpPr>
              <p:nvPr userDrawn="1"/>
            </p:nvSpPr>
            <p:spPr bwMode="auto">
              <a:xfrm>
                <a:off x="178074" y="29166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6" name="Line 30">
                <a:extLst>
                  <a:ext uri="{FF2B5EF4-FFF2-40B4-BE49-F238E27FC236}">
                    <a16:creationId xmlns:a16="http://schemas.microsoft.com/office/drawing/2014/main" id="{414030D1-E2E5-4E55-8024-2D453BC4802C}"/>
                  </a:ext>
                </a:extLst>
              </p:cNvPr>
              <p:cNvSpPr>
                <a:spLocks noChangeShapeType="1"/>
              </p:cNvSpPr>
              <p:nvPr userDrawn="1"/>
            </p:nvSpPr>
            <p:spPr bwMode="auto">
              <a:xfrm>
                <a:off x="178074" y="27721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7" name="Line 31">
                <a:extLst>
                  <a:ext uri="{FF2B5EF4-FFF2-40B4-BE49-F238E27FC236}">
                    <a16:creationId xmlns:a16="http://schemas.microsoft.com/office/drawing/2014/main" id="{FDB3FA4B-DE95-483C-A755-22E878FB2E2B}"/>
                  </a:ext>
                </a:extLst>
              </p:cNvPr>
              <p:cNvSpPr>
                <a:spLocks noChangeShapeType="1"/>
              </p:cNvSpPr>
              <p:nvPr userDrawn="1"/>
            </p:nvSpPr>
            <p:spPr bwMode="auto">
              <a:xfrm>
                <a:off x="178074" y="262769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8" name="Line 32">
                <a:extLst>
                  <a:ext uri="{FF2B5EF4-FFF2-40B4-BE49-F238E27FC236}">
                    <a16:creationId xmlns:a16="http://schemas.microsoft.com/office/drawing/2014/main" id="{35206945-08AE-4534-AE16-F2B17244D230}"/>
                  </a:ext>
                </a:extLst>
              </p:cNvPr>
              <p:cNvSpPr>
                <a:spLocks noChangeShapeType="1"/>
              </p:cNvSpPr>
              <p:nvPr userDrawn="1"/>
            </p:nvSpPr>
            <p:spPr bwMode="auto">
              <a:xfrm>
                <a:off x="178074" y="24848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9" name="Line 33">
                <a:extLst>
                  <a:ext uri="{FF2B5EF4-FFF2-40B4-BE49-F238E27FC236}">
                    <a16:creationId xmlns:a16="http://schemas.microsoft.com/office/drawing/2014/main" id="{27C86116-2335-4015-8AAC-D3331F924635}"/>
                  </a:ext>
                </a:extLst>
              </p:cNvPr>
              <p:cNvSpPr>
                <a:spLocks noChangeShapeType="1"/>
              </p:cNvSpPr>
              <p:nvPr userDrawn="1"/>
            </p:nvSpPr>
            <p:spPr bwMode="auto">
              <a:xfrm>
                <a:off x="178074" y="23403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0" name="Line 34">
                <a:extLst>
                  <a:ext uri="{FF2B5EF4-FFF2-40B4-BE49-F238E27FC236}">
                    <a16:creationId xmlns:a16="http://schemas.microsoft.com/office/drawing/2014/main" id="{3BF6F914-6E1F-4EB0-8F80-051002B517C6}"/>
                  </a:ext>
                </a:extLst>
              </p:cNvPr>
              <p:cNvSpPr>
                <a:spLocks noChangeShapeType="1"/>
              </p:cNvSpPr>
              <p:nvPr userDrawn="1"/>
            </p:nvSpPr>
            <p:spPr bwMode="auto">
              <a:xfrm>
                <a:off x="178074" y="219589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1" name="Line 35">
                <a:extLst>
                  <a:ext uri="{FF2B5EF4-FFF2-40B4-BE49-F238E27FC236}">
                    <a16:creationId xmlns:a16="http://schemas.microsoft.com/office/drawing/2014/main" id="{04D2FA21-70F9-4DA5-A0FC-C0E92E3FE52E}"/>
                  </a:ext>
                </a:extLst>
              </p:cNvPr>
              <p:cNvSpPr>
                <a:spLocks noChangeShapeType="1"/>
              </p:cNvSpPr>
              <p:nvPr userDrawn="1"/>
            </p:nvSpPr>
            <p:spPr bwMode="auto">
              <a:xfrm>
                <a:off x="178074" y="205142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2" name="Line 36">
                <a:extLst>
                  <a:ext uri="{FF2B5EF4-FFF2-40B4-BE49-F238E27FC236}">
                    <a16:creationId xmlns:a16="http://schemas.microsoft.com/office/drawing/2014/main" id="{F58D4FB5-90F3-4530-8AF9-1A1ED0B03627}"/>
                  </a:ext>
                </a:extLst>
              </p:cNvPr>
              <p:cNvSpPr>
                <a:spLocks noChangeShapeType="1"/>
              </p:cNvSpPr>
              <p:nvPr userDrawn="1"/>
            </p:nvSpPr>
            <p:spPr bwMode="auto">
              <a:xfrm>
                <a:off x="178074" y="19085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3" name="Line 37">
                <a:extLst>
                  <a:ext uri="{FF2B5EF4-FFF2-40B4-BE49-F238E27FC236}">
                    <a16:creationId xmlns:a16="http://schemas.microsoft.com/office/drawing/2014/main" id="{46EF435C-533B-4F36-A45C-DED4C9DA1769}"/>
                  </a:ext>
                </a:extLst>
              </p:cNvPr>
              <p:cNvSpPr>
                <a:spLocks noChangeShapeType="1"/>
              </p:cNvSpPr>
              <p:nvPr userDrawn="1"/>
            </p:nvSpPr>
            <p:spPr bwMode="auto">
              <a:xfrm>
                <a:off x="178074" y="176409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4" name="Line 38">
                <a:extLst>
                  <a:ext uri="{FF2B5EF4-FFF2-40B4-BE49-F238E27FC236}">
                    <a16:creationId xmlns:a16="http://schemas.microsoft.com/office/drawing/2014/main" id="{7260D7FA-0243-4149-92F2-9A2E3D3D639A}"/>
                  </a:ext>
                </a:extLst>
              </p:cNvPr>
              <p:cNvSpPr>
                <a:spLocks noChangeShapeType="1"/>
              </p:cNvSpPr>
              <p:nvPr userDrawn="1"/>
            </p:nvSpPr>
            <p:spPr bwMode="auto">
              <a:xfrm>
                <a:off x="178074" y="161962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5" name="Line 39">
                <a:extLst>
                  <a:ext uri="{FF2B5EF4-FFF2-40B4-BE49-F238E27FC236}">
                    <a16:creationId xmlns:a16="http://schemas.microsoft.com/office/drawing/2014/main" id="{E17B36A0-958F-443F-9FD7-D5530C92BC70}"/>
                  </a:ext>
                </a:extLst>
              </p:cNvPr>
              <p:cNvSpPr>
                <a:spLocks noChangeShapeType="1"/>
              </p:cNvSpPr>
              <p:nvPr userDrawn="1"/>
            </p:nvSpPr>
            <p:spPr bwMode="auto">
              <a:xfrm>
                <a:off x="178074" y="14767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6" name="Line 102">
                <a:extLst>
                  <a:ext uri="{FF2B5EF4-FFF2-40B4-BE49-F238E27FC236}">
                    <a16:creationId xmlns:a16="http://schemas.microsoft.com/office/drawing/2014/main" id="{351063C8-67B1-4656-BE04-74F237AAE0DC}"/>
                  </a:ext>
                </a:extLst>
              </p:cNvPr>
              <p:cNvSpPr>
                <a:spLocks noChangeShapeType="1"/>
              </p:cNvSpPr>
              <p:nvPr userDrawn="1"/>
            </p:nvSpPr>
            <p:spPr bwMode="auto">
              <a:xfrm>
                <a:off x="178074" y="4069139"/>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7" name="Line 4">
                <a:extLst>
                  <a:ext uri="{FF2B5EF4-FFF2-40B4-BE49-F238E27FC236}">
                    <a16:creationId xmlns:a16="http://schemas.microsoft.com/office/drawing/2014/main" id="{A46FAAE6-29DC-4506-AD6F-E0CFB6E0E485}"/>
                  </a:ext>
                </a:extLst>
              </p:cNvPr>
              <p:cNvSpPr>
                <a:spLocks noChangeShapeType="1"/>
              </p:cNvSpPr>
              <p:nvPr userDrawn="1"/>
            </p:nvSpPr>
            <p:spPr bwMode="auto">
              <a:xfrm>
                <a:off x="178074" y="6804864"/>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8" name="Line 4">
                <a:extLst>
                  <a:ext uri="{FF2B5EF4-FFF2-40B4-BE49-F238E27FC236}">
                    <a16:creationId xmlns:a16="http://schemas.microsoft.com/office/drawing/2014/main" id="{BDB1BE34-748E-475F-92C8-62D418402AEE}"/>
                  </a:ext>
                </a:extLst>
              </p:cNvPr>
              <p:cNvSpPr>
                <a:spLocks noChangeShapeType="1"/>
              </p:cNvSpPr>
              <p:nvPr userDrawn="1"/>
            </p:nvSpPr>
            <p:spPr bwMode="auto">
              <a:xfrm>
                <a:off x="178074" y="6948864"/>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9" name="Line 39">
                <a:extLst>
                  <a:ext uri="{FF2B5EF4-FFF2-40B4-BE49-F238E27FC236}">
                    <a16:creationId xmlns:a16="http://schemas.microsoft.com/office/drawing/2014/main" id="{B8FC7F79-F5A5-4158-8740-748E3241FF8F}"/>
                  </a:ext>
                </a:extLst>
              </p:cNvPr>
              <p:cNvSpPr>
                <a:spLocks noChangeShapeType="1"/>
              </p:cNvSpPr>
              <p:nvPr userDrawn="1"/>
            </p:nvSpPr>
            <p:spPr bwMode="auto">
              <a:xfrm>
                <a:off x="178074" y="1332288"/>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20" name="Line 4">
                <a:extLst>
                  <a:ext uri="{FF2B5EF4-FFF2-40B4-BE49-F238E27FC236}">
                    <a16:creationId xmlns:a16="http://schemas.microsoft.com/office/drawing/2014/main" id="{04F44B2B-BA78-4509-9C32-74EDCFF90D98}"/>
                  </a:ext>
                </a:extLst>
              </p:cNvPr>
              <p:cNvSpPr>
                <a:spLocks noChangeShapeType="1"/>
              </p:cNvSpPr>
              <p:nvPr userDrawn="1"/>
            </p:nvSpPr>
            <p:spPr bwMode="auto">
              <a:xfrm>
                <a:off x="178074" y="738028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21" name="Line 34">
                <a:extLst>
                  <a:ext uri="{FF2B5EF4-FFF2-40B4-BE49-F238E27FC236}">
                    <a16:creationId xmlns:a16="http://schemas.microsoft.com/office/drawing/2014/main" id="{5E5B63E7-A874-41DF-80CD-384ECF0D0ECD}"/>
                  </a:ext>
                </a:extLst>
              </p:cNvPr>
              <p:cNvSpPr>
                <a:spLocks noChangeShapeType="1"/>
              </p:cNvSpPr>
              <p:nvPr userDrawn="1"/>
            </p:nvSpPr>
            <p:spPr bwMode="auto">
              <a:xfrm>
                <a:off x="178074" y="1332288"/>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22" name="Line 35">
                <a:extLst>
                  <a:ext uri="{FF2B5EF4-FFF2-40B4-BE49-F238E27FC236}">
                    <a16:creationId xmlns:a16="http://schemas.microsoft.com/office/drawing/2014/main" id="{09956D0B-D2BD-494C-9E10-AC5791E6B997}"/>
                  </a:ext>
                </a:extLst>
              </p:cNvPr>
              <p:cNvSpPr>
                <a:spLocks noChangeShapeType="1"/>
              </p:cNvSpPr>
              <p:nvPr userDrawn="1"/>
            </p:nvSpPr>
            <p:spPr bwMode="auto">
              <a:xfrm>
                <a:off x="178074" y="118782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23" name="Line 36">
                <a:extLst>
                  <a:ext uri="{FF2B5EF4-FFF2-40B4-BE49-F238E27FC236}">
                    <a16:creationId xmlns:a16="http://schemas.microsoft.com/office/drawing/2014/main" id="{FDCF63A4-9AE6-42F3-B831-26054F80B908}"/>
                  </a:ext>
                </a:extLst>
              </p:cNvPr>
              <p:cNvSpPr>
                <a:spLocks noChangeShapeType="1"/>
              </p:cNvSpPr>
              <p:nvPr userDrawn="1"/>
            </p:nvSpPr>
            <p:spPr bwMode="auto">
              <a:xfrm>
                <a:off x="178074" y="104495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grpSp>
          <p:nvGrpSpPr>
            <p:cNvPr id="4" name="グループ化 3">
              <a:extLst>
                <a:ext uri="{FF2B5EF4-FFF2-40B4-BE49-F238E27FC236}">
                  <a16:creationId xmlns:a16="http://schemas.microsoft.com/office/drawing/2014/main" id="{7563BD28-1209-42D1-9D77-592742544D69}"/>
                </a:ext>
              </a:extLst>
            </p:cNvPr>
            <p:cNvGrpSpPr/>
            <p:nvPr userDrawn="1"/>
          </p:nvGrpSpPr>
          <p:grpSpPr>
            <a:xfrm>
              <a:off x="177800" y="1042608"/>
              <a:ext cx="10368268" cy="6337679"/>
              <a:chOff x="177800" y="613150"/>
              <a:chExt cx="10368268" cy="6767138"/>
            </a:xfrm>
          </p:grpSpPr>
          <p:sp>
            <p:nvSpPr>
              <p:cNvPr id="5" name="Line 41">
                <a:extLst>
                  <a:ext uri="{FF2B5EF4-FFF2-40B4-BE49-F238E27FC236}">
                    <a16:creationId xmlns:a16="http://schemas.microsoft.com/office/drawing/2014/main" id="{B3C22C89-D315-4DE2-A2CE-1772E3524552}"/>
                  </a:ext>
                </a:extLst>
              </p:cNvPr>
              <p:cNvSpPr>
                <a:spLocks noChangeShapeType="1"/>
              </p:cNvSpPr>
              <p:nvPr userDrawn="1"/>
            </p:nvSpPr>
            <p:spPr bwMode="auto">
              <a:xfrm>
                <a:off x="132972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 name="Line 42">
                <a:extLst>
                  <a:ext uri="{FF2B5EF4-FFF2-40B4-BE49-F238E27FC236}">
                    <a16:creationId xmlns:a16="http://schemas.microsoft.com/office/drawing/2014/main" id="{B6B37B61-127F-43BC-8980-FDDC4E2D4884}"/>
                  </a:ext>
                </a:extLst>
              </p:cNvPr>
              <p:cNvSpPr>
                <a:spLocks noChangeShapeType="1"/>
              </p:cNvSpPr>
              <p:nvPr userDrawn="1"/>
            </p:nvSpPr>
            <p:spPr bwMode="auto">
              <a:xfrm>
                <a:off x="147371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 name="Line 43">
                <a:extLst>
                  <a:ext uri="{FF2B5EF4-FFF2-40B4-BE49-F238E27FC236}">
                    <a16:creationId xmlns:a16="http://schemas.microsoft.com/office/drawing/2014/main" id="{814E20DB-764C-424E-81E2-70243941EA7A}"/>
                  </a:ext>
                </a:extLst>
              </p:cNvPr>
              <p:cNvSpPr>
                <a:spLocks noChangeShapeType="1"/>
              </p:cNvSpPr>
              <p:nvPr userDrawn="1"/>
            </p:nvSpPr>
            <p:spPr bwMode="auto">
              <a:xfrm>
                <a:off x="161771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 name="Line 44">
                <a:extLst>
                  <a:ext uri="{FF2B5EF4-FFF2-40B4-BE49-F238E27FC236}">
                    <a16:creationId xmlns:a16="http://schemas.microsoft.com/office/drawing/2014/main" id="{FCABC8BD-5A98-49C6-B473-81F079E35153}"/>
                  </a:ext>
                </a:extLst>
              </p:cNvPr>
              <p:cNvSpPr>
                <a:spLocks noChangeShapeType="1"/>
              </p:cNvSpPr>
              <p:nvPr userDrawn="1"/>
            </p:nvSpPr>
            <p:spPr bwMode="auto">
              <a:xfrm>
                <a:off x="176170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 name="Line 45">
                <a:extLst>
                  <a:ext uri="{FF2B5EF4-FFF2-40B4-BE49-F238E27FC236}">
                    <a16:creationId xmlns:a16="http://schemas.microsoft.com/office/drawing/2014/main" id="{1A60A482-CAE7-4B32-B147-65B54D505B66}"/>
                  </a:ext>
                </a:extLst>
              </p:cNvPr>
              <p:cNvSpPr>
                <a:spLocks noChangeShapeType="1"/>
              </p:cNvSpPr>
              <p:nvPr userDrawn="1"/>
            </p:nvSpPr>
            <p:spPr bwMode="auto">
              <a:xfrm>
                <a:off x="190569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 name="Line 46">
                <a:extLst>
                  <a:ext uri="{FF2B5EF4-FFF2-40B4-BE49-F238E27FC236}">
                    <a16:creationId xmlns:a16="http://schemas.microsoft.com/office/drawing/2014/main" id="{EFDE9D29-C267-4456-BF4C-3E31CC996007}"/>
                  </a:ext>
                </a:extLst>
              </p:cNvPr>
              <p:cNvSpPr>
                <a:spLocks noChangeShapeType="1"/>
              </p:cNvSpPr>
              <p:nvPr userDrawn="1"/>
            </p:nvSpPr>
            <p:spPr bwMode="auto">
              <a:xfrm>
                <a:off x="204968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 name="Line 47">
                <a:extLst>
                  <a:ext uri="{FF2B5EF4-FFF2-40B4-BE49-F238E27FC236}">
                    <a16:creationId xmlns:a16="http://schemas.microsoft.com/office/drawing/2014/main" id="{491A06B6-733C-4C7D-A019-438D4782E29D}"/>
                  </a:ext>
                </a:extLst>
              </p:cNvPr>
              <p:cNvSpPr>
                <a:spLocks noChangeShapeType="1"/>
              </p:cNvSpPr>
              <p:nvPr userDrawn="1"/>
            </p:nvSpPr>
            <p:spPr bwMode="auto">
              <a:xfrm>
                <a:off x="219367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2" name="Line 48">
                <a:extLst>
                  <a:ext uri="{FF2B5EF4-FFF2-40B4-BE49-F238E27FC236}">
                    <a16:creationId xmlns:a16="http://schemas.microsoft.com/office/drawing/2014/main" id="{1A2FF589-8AE7-4B04-A3CF-707EC50F0E4D}"/>
                  </a:ext>
                </a:extLst>
              </p:cNvPr>
              <p:cNvSpPr>
                <a:spLocks noChangeShapeType="1"/>
              </p:cNvSpPr>
              <p:nvPr userDrawn="1"/>
            </p:nvSpPr>
            <p:spPr bwMode="auto">
              <a:xfrm>
                <a:off x="233766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3" name="Line 49">
                <a:extLst>
                  <a:ext uri="{FF2B5EF4-FFF2-40B4-BE49-F238E27FC236}">
                    <a16:creationId xmlns:a16="http://schemas.microsoft.com/office/drawing/2014/main" id="{220BD835-09F7-42BC-8A59-760F67C3BA30}"/>
                  </a:ext>
                </a:extLst>
              </p:cNvPr>
              <p:cNvSpPr>
                <a:spLocks noChangeShapeType="1"/>
              </p:cNvSpPr>
              <p:nvPr userDrawn="1"/>
            </p:nvSpPr>
            <p:spPr bwMode="auto">
              <a:xfrm>
                <a:off x="248165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4" name="Line 50">
                <a:extLst>
                  <a:ext uri="{FF2B5EF4-FFF2-40B4-BE49-F238E27FC236}">
                    <a16:creationId xmlns:a16="http://schemas.microsoft.com/office/drawing/2014/main" id="{80C9531A-D351-4FB0-810D-0B60B9AE5DA3}"/>
                  </a:ext>
                </a:extLst>
              </p:cNvPr>
              <p:cNvSpPr>
                <a:spLocks noChangeShapeType="1"/>
              </p:cNvSpPr>
              <p:nvPr userDrawn="1"/>
            </p:nvSpPr>
            <p:spPr bwMode="auto">
              <a:xfrm>
                <a:off x="262564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5" name="Line 51">
                <a:extLst>
                  <a:ext uri="{FF2B5EF4-FFF2-40B4-BE49-F238E27FC236}">
                    <a16:creationId xmlns:a16="http://schemas.microsoft.com/office/drawing/2014/main" id="{B8E8462B-F715-42E6-9C65-36FFE4337D4E}"/>
                  </a:ext>
                </a:extLst>
              </p:cNvPr>
              <p:cNvSpPr>
                <a:spLocks noChangeShapeType="1"/>
              </p:cNvSpPr>
              <p:nvPr userDrawn="1"/>
            </p:nvSpPr>
            <p:spPr bwMode="auto">
              <a:xfrm>
                <a:off x="276963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 name="Line 52">
                <a:extLst>
                  <a:ext uri="{FF2B5EF4-FFF2-40B4-BE49-F238E27FC236}">
                    <a16:creationId xmlns:a16="http://schemas.microsoft.com/office/drawing/2014/main" id="{D8F1D8BF-9549-4DB4-8539-54E7306FE4B2}"/>
                  </a:ext>
                </a:extLst>
              </p:cNvPr>
              <p:cNvSpPr>
                <a:spLocks noChangeShapeType="1"/>
              </p:cNvSpPr>
              <p:nvPr userDrawn="1"/>
            </p:nvSpPr>
            <p:spPr bwMode="auto">
              <a:xfrm>
                <a:off x="291362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7" name="Line 53">
                <a:extLst>
                  <a:ext uri="{FF2B5EF4-FFF2-40B4-BE49-F238E27FC236}">
                    <a16:creationId xmlns:a16="http://schemas.microsoft.com/office/drawing/2014/main" id="{21A8334C-E16F-4C67-A640-48814127DE18}"/>
                  </a:ext>
                </a:extLst>
              </p:cNvPr>
              <p:cNvSpPr>
                <a:spLocks noChangeShapeType="1"/>
              </p:cNvSpPr>
              <p:nvPr userDrawn="1"/>
            </p:nvSpPr>
            <p:spPr bwMode="auto">
              <a:xfrm>
                <a:off x="305762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8" name="Line 54">
                <a:extLst>
                  <a:ext uri="{FF2B5EF4-FFF2-40B4-BE49-F238E27FC236}">
                    <a16:creationId xmlns:a16="http://schemas.microsoft.com/office/drawing/2014/main" id="{87645081-3E3E-46BC-930C-6315E36C5EB3}"/>
                  </a:ext>
                </a:extLst>
              </p:cNvPr>
              <p:cNvSpPr>
                <a:spLocks noChangeShapeType="1"/>
              </p:cNvSpPr>
              <p:nvPr userDrawn="1"/>
            </p:nvSpPr>
            <p:spPr bwMode="auto">
              <a:xfrm>
                <a:off x="320161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9" name="Line 55">
                <a:extLst>
                  <a:ext uri="{FF2B5EF4-FFF2-40B4-BE49-F238E27FC236}">
                    <a16:creationId xmlns:a16="http://schemas.microsoft.com/office/drawing/2014/main" id="{A4BEC564-851D-4F58-80F1-6A0185EDAFE7}"/>
                  </a:ext>
                </a:extLst>
              </p:cNvPr>
              <p:cNvSpPr>
                <a:spLocks noChangeShapeType="1"/>
              </p:cNvSpPr>
              <p:nvPr userDrawn="1"/>
            </p:nvSpPr>
            <p:spPr bwMode="auto">
              <a:xfrm>
                <a:off x="334560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0" name="Line 56">
                <a:extLst>
                  <a:ext uri="{FF2B5EF4-FFF2-40B4-BE49-F238E27FC236}">
                    <a16:creationId xmlns:a16="http://schemas.microsoft.com/office/drawing/2014/main" id="{432A9BBC-9761-4CF7-8E8B-58C807DB482F}"/>
                  </a:ext>
                </a:extLst>
              </p:cNvPr>
              <p:cNvSpPr>
                <a:spLocks noChangeShapeType="1"/>
              </p:cNvSpPr>
              <p:nvPr userDrawn="1"/>
            </p:nvSpPr>
            <p:spPr bwMode="auto">
              <a:xfrm>
                <a:off x="348959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1" name="Line 57">
                <a:extLst>
                  <a:ext uri="{FF2B5EF4-FFF2-40B4-BE49-F238E27FC236}">
                    <a16:creationId xmlns:a16="http://schemas.microsoft.com/office/drawing/2014/main" id="{20A6B1C2-9D27-470D-A085-87FA71EAB4A1}"/>
                  </a:ext>
                </a:extLst>
              </p:cNvPr>
              <p:cNvSpPr>
                <a:spLocks noChangeShapeType="1"/>
              </p:cNvSpPr>
              <p:nvPr userDrawn="1"/>
            </p:nvSpPr>
            <p:spPr bwMode="auto">
              <a:xfrm>
                <a:off x="363358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2" name="Line 58">
                <a:extLst>
                  <a:ext uri="{FF2B5EF4-FFF2-40B4-BE49-F238E27FC236}">
                    <a16:creationId xmlns:a16="http://schemas.microsoft.com/office/drawing/2014/main" id="{F23207BF-AF0B-4F40-8B7A-C3F38848C909}"/>
                  </a:ext>
                </a:extLst>
              </p:cNvPr>
              <p:cNvSpPr>
                <a:spLocks noChangeShapeType="1"/>
              </p:cNvSpPr>
              <p:nvPr userDrawn="1"/>
            </p:nvSpPr>
            <p:spPr bwMode="auto">
              <a:xfrm>
                <a:off x="377757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3" name="Line 59">
                <a:extLst>
                  <a:ext uri="{FF2B5EF4-FFF2-40B4-BE49-F238E27FC236}">
                    <a16:creationId xmlns:a16="http://schemas.microsoft.com/office/drawing/2014/main" id="{26C53B7A-6B78-45F3-81B8-0C4A985F930E}"/>
                  </a:ext>
                </a:extLst>
              </p:cNvPr>
              <p:cNvSpPr>
                <a:spLocks noChangeShapeType="1"/>
              </p:cNvSpPr>
              <p:nvPr userDrawn="1"/>
            </p:nvSpPr>
            <p:spPr bwMode="auto">
              <a:xfrm>
                <a:off x="392156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4" name="Line 60">
                <a:extLst>
                  <a:ext uri="{FF2B5EF4-FFF2-40B4-BE49-F238E27FC236}">
                    <a16:creationId xmlns:a16="http://schemas.microsoft.com/office/drawing/2014/main" id="{EFE47F1C-76D7-41CA-9659-2A5E4423D6B4}"/>
                  </a:ext>
                </a:extLst>
              </p:cNvPr>
              <p:cNvSpPr>
                <a:spLocks noChangeShapeType="1"/>
              </p:cNvSpPr>
              <p:nvPr userDrawn="1"/>
            </p:nvSpPr>
            <p:spPr bwMode="auto">
              <a:xfrm>
                <a:off x="406555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5" name="Line 61">
                <a:extLst>
                  <a:ext uri="{FF2B5EF4-FFF2-40B4-BE49-F238E27FC236}">
                    <a16:creationId xmlns:a16="http://schemas.microsoft.com/office/drawing/2014/main" id="{64457307-026F-493B-ABF6-07B942375561}"/>
                  </a:ext>
                </a:extLst>
              </p:cNvPr>
              <p:cNvSpPr>
                <a:spLocks noChangeShapeType="1"/>
              </p:cNvSpPr>
              <p:nvPr userDrawn="1"/>
            </p:nvSpPr>
            <p:spPr bwMode="auto">
              <a:xfrm>
                <a:off x="420954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6" name="Line 62">
                <a:extLst>
                  <a:ext uri="{FF2B5EF4-FFF2-40B4-BE49-F238E27FC236}">
                    <a16:creationId xmlns:a16="http://schemas.microsoft.com/office/drawing/2014/main" id="{030B4BD7-7599-44B1-8074-D5431EC3F5EB}"/>
                  </a:ext>
                </a:extLst>
              </p:cNvPr>
              <p:cNvSpPr>
                <a:spLocks noChangeShapeType="1"/>
              </p:cNvSpPr>
              <p:nvPr userDrawn="1"/>
            </p:nvSpPr>
            <p:spPr bwMode="auto">
              <a:xfrm>
                <a:off x="435353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7" name="Line 63">
                <a:extLst>
                  <a:ext uri="{FF2B5EF4-FFF2-40B4-BE49-F238E27FC236}">
                    <a16:creationId xmlns:a16="http://schemas.microsoft.com/office/drawing/2014/main" id="{4595D81E-7D18-4885-B662-9E134883C21E}"/>
                  </a:ext>
                </a:extLst>
              </p:cNvPr>
              <p:cNvSpPr>
                <a:spLocks noChangeShapeType="1"/>
              </p:cNvSpPr>
              <p:nvPr userDrawn="1"/>
            </p:nvSpPr>
            <p:spPr bwMode="auto">
              <a:xfrm>
                <a:off x="449753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8" name="Line 64">
                <a:extLst>
                  <a:ext uri="{FF2B5EF4-FFF2-40B4-BE49-F238E27FC236}">
                    <a16:creationId xmlns:a16="http://schemas.microsoft.com/office/drawing/2014/main" id="{9D7EEAE3-EB7B-4CAB-8D29-74B01BF77DA7}"/>
                  </a:ext>
                </a:extLst>
              </p:cNvPr>
              <p:cNvSpPr>
                <a:spLocks noChangeShapeType="1"/>
              </p:cNvSpPr>
              <p:nvPr userDrawn="1"/>
            </p:nvSpPr>
            <p:spPr bwMode="auto">
              <a:xfrm>
                <a:off x="464152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9" name="Line 65">
                <a:extLst>
                  <a:ext uri="{FF2B5EF4-FFF2-40B4-BE49-F238E27FC236}">
                    <a16:creationId xmlns:a16="http://schemas.microsoft.com/office/drawing/2014/main" id="{0F246FB1-7AE4-4FC2-ADF0-AEC7C07561B7}"/>
                  </a:ext>
                </a:extLst>
              </p:cNvPr>
              <p:cNvSpPr>
                <a:spLocks noChangeShapeType="1"/>
              </p:cNvSpPr>
              <p:nvPr userDrawn="1"/>
            </p:nvSpPr>
            <p:spPr bwMode="auto">
              <a:xfrm>
                <a:off x="478551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0" name="Line 66">
                <a:extLst>
                  <a:ext uri="{FF2B5EF4-FFF2-40B4-BE49-F238E27FC236}">
                    <a16:creationId xmlns:a16="http://schemas.microsoft.com/office/drawing/2014/main" id="{F57F2CE7-B513-47B5-9D3D-A274C47CC757}"/>
                  </a:ext>
                </a:extLst>
              </p:cNvPr>
              <p:cNvSpPr>
                <a:spLocks noChangeShapeType="1"/>
              </p:cNvSpPr>
              <p:nvPr userDrawn="1"/>
            </p:nvSpPr>
            <p:spPr bwMode="auto">
              <a:xfrm>
                <a:off x="492950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1" name="Line 67">
                <a:extLst>
                  <a:ext uri="{FF2B5EF4-FFF2-40B4-BE49-F238E27FC236}">
                    <a16:creationId xmlns:a16="http://schemas.microsoft.com/office/drawing/2014/main" id="{9040D867-6020-46C6-8856-42B9EE18A29D}"/>
                  </a:ext>
                </a:extLst>
              </p:cNvPr>
              <p:cNvSpPr>
                <a:spLocks noChangeShapeType="1"/>
              </p:cNvSpPr>
              <p:nvPr userDrawn="1"/>
            </p:nvSpPr>
            <p:spPr bwMode="auto">
              <a:xfrm>
                <a:off x="507349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 name="Line 68">
                <a:extLst>
                  <a:ext uri="{FF2B5EF4-FFF2-40B4-BE49-F238E27FC236}">
                    <a16:creationId xmlns:a16="http://schemas.microsoft.com/office/drawing/2014/main" id="{F353CD92-5CA1-4C0F-8661-E074AB491295}"/>
                  </a:ext>
                </a:extLst>
              </p:cNvPr>
              <p:cNvSpPr>
                <a:spLocks noChangeShapeType="1"/>
              </p:cNvSpPr>
              <p:nvPr userDrawn="1"/>
            </p:nvSpPr>
            <p:spPr bwMode="auto">
              <a:xfrm>
                <a:off x="521748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3" name="Line 69">
                <a:extLst>
                  <a:ext uri="{FF2B5EF4-FFF2-40B4-BE49-F238E27FC236}">
                    <a16:creationId xmlns:a16="http://schemas.microsoft.com/office/drawing/2014/main" id="{0D038A48-2468-4083-ABDA-2013B92143E0}"/>
                  </a:ext>
                </a:extLst>
              </p:cNvPr>
              <p:cNvSpPr>
                <a:spLocks noChangeShapeType="1"/>
              </p:cNvSpPr>
              <p:nvPr userDrawn="1"/>
            </p:nvSpPr>
            <p:spPr bwMode="auto">
              <a:xfrm>
                <a:off x="536147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4" name="Line 70">
                <a:extLst>
                  <a:ext uri="{FF2B5EF4-FFF2-40B4-BE49-F238E27FC236}">
                    <a16:creationId xmlns:a16="http://schemas.microsoft.com/office/drawing/2014/main" id="{BAF64418-9CE6-467B-8BF0-9E2B368CB22E}"/>
                  </a:ext>
                </a:extLst>
              </p:cNvPr>
              <p:cNvSpPr>
                <a:spLocks noChangeShapeType="1"/>
              </p:cNvSpPr>
              <p:nvPr userDrawn="1"/>
            </p:nvSpPr>
            <p:spPr bwMode="auto">
              <a:xfrm>
                <a:off x="564945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5" name="Line 71">
                <a:extLst>
                  <a:ext uri="{FF2B5EF4-FFF2-40B4-BE49-F238E27FC236}">
                    <a16:creationId xmlns:a16="http://schemas.microsoft.com/office/drawing/2014/main" id="{B08E98E2-2275-4757-AF6A-CEA7367028EB}"/>
                  </a:ext>
                </a:extLst>
              </p:cNvPr>
              <p:cNvSpPr>
                <a:spLocks noChangeShapeType="1"/>
              </p:cNvSpPr>
              <p:nvPr userDrawn="1"/>
            </p:nvSpPr>
            <p:spPr bwMode="auto">
              <a:xfrm>
                <a:off x="579344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6" name="Line 72">
                <a:extLst>
                  <a:ext uri="{FF2B5EF4-FFF2-40B4-BE49-F238E27FC236}">
                    <a16:creationId xmlns:a16="http://schemas.microsoft.com/office/drawing/2014/main" id="{BAF0F2BB-8D3E-4967-B761-CA8A2E97D03B}"/>
                  </a:ext>
                </a:extLst>
              </p:cNvPr>
              <p:cNvSpPr>
                <a:spLocks noChangeShapeType="1"/>
              </p:cNvSpPr>
              <p:nvPr userDrawn="1"/>
            </p:nvSpPr>
            <p:spPr bwMode="auto">
              <a:xfrm>
                <a:off x="593744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7" name="Line 73">
                <a:extLst>
                  <a:ext uri="{FF2B5EF4-FFF2-40B4-BE49-F238E27FC236}">
                    <a16:creationId xmlns:a16="http://schemas.microsoft.com/office/drawing/2014/main" id="{723DDDCA-6CF4-4716-9D83-57D409851449}"/>
                  </a:ext>
                </a:extLst>
              </p:cNvPr>
              <p:cNvSpPr>
                <a:spLocks noChangeShapeType="1"/>
              </p:cNvSpPr>
              <p:nvPr userDrawn="1"/>
            </p:nvSpPr>
            <p:spPr bwMode="auto">
              <a:xfrm>
                <a:off x="608143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8" name="Line 74">
                <a:extLst>
                  <a:ext uri="{FF2B5EF4-FFF2-40B4-BE49-F238E27FC236}">
                    <a16:creationId xmlns:a16="http://schemas.microsoft.com/office/drawing/2014/main" id="{AAEFDC64-D696-421A-A86D-9EB4A4E11CA5}"/>
                  </a:ext>
                </a:extLst>
              </p:cNvPr>
              <p:cNvSpPr>
                <a:spLocks noChangeShapeType="1"/>
              </p:cNvSpPr>
              <p:nvPr userDrawn="1"/>
            </p:nvSpPr>
            <p:spPr bwMode="auto">
              <a:xfrm>
                <a:off x="622542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9" name="Line 75">
                <a:extLst>
                  <a:ext uri="{FF2B5EF4-FFF2-40B4-BE49-F238E27FC236}">
                    <a16:creationId xmlns:a16="http://schemas.microsoft.com/office/drawing/2014/main" id="{18106B5D-9A4D-4E6A-B509-CCFE36E6471B}"/>
                  </a:ext>
                </a:extLst>
              </p:cNvPr>
              <p:cNvSpPr>
                <a:spLocks noChangeShapeType="1"/>
              </p:cNvSpPr>
              <p:nvPr userDrawn="1"/>
            </p:nvSpPr>
            <p:spPr bwMode="auto">
              <a:xfrm>
                <a:off x="636941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0" name="Line 76">
                <a:extLst>
                  <a:ext uri="{FF2B5EF4-FFF2-40B4-BE49-F238E27FC236}">
                    <a16:creationId xmlns:a16="http://schemas.microsoft.com/office/drawing/2014/main" id="{BAFB4B40-3FCF-47E4-9472-C68AA657A83A}"/>
                  </a:ext>
                </a:extLst>
              </p:cNvPr>
              <p:cNvSpPr>
                <a:spLocks noChangeShapeType="1"/>
              </p:cNvSpPr>
              <p:nvPr userDrawn="1"/>
            </p:nvSpPr>
            <p:spPr bwMode="auto">
              <a:xfrm>
                <a:off x="651340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1" name="Line 77">
                <a:extLst>
                  <a:ext uri="{FF2B5EF4-FFF2-40B4-BE49-F238E27FC236}">
                    <a16:creationId xmlns:a16="http://schemas.microsoft.com/office/drawing/2014/main" id="{91AC1E62-A671-457A-B999-A9AD01C32097}"/>
                  </a:ext>
                </a:extLst>
              </p:cNvPr>
              <p:cNvSpPr>
                <a:spLocks noChangeShapeType="1"/>
              </p:cNvSpPr>
              <p:nvPr userDrawn="1"/>
            </p:nvSpPr>
            <p:spPr bwMode="auto">
              <a:xfrm>
                <a:off x="665739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2" name="Line 78">
                <a:extLst>
                  <a:ext uri="{FF2B5EF4-FFF2-40B4-BE49-F238E27FC236}">
                    <a16:creationId xmlns:a16="http://schemas.microsoft.com/office/drawing/2014/main" id="{EEE965B0-C6E6-4518-86CD-63D4B7EBA880}"/>
                  </a:ext>
                </a:extLst>
              </p:cNvPr>
              <p:cNvSpPr>
                <a:spLocks noChangeShapeType="1"/>
              </p:cNvSpPr>
              <p:nvPr userDrawn="1"/>
            </p:nvSpPr>
            <p:spPr bwMode="auto">
              <a:xfrm>
                <a:off x="680138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3" name="Line 79">
                <a:extLst>
                  <a:ext uri="{FF2B5EF4-FFF2-40B4-BE49-F238E27FC236}">
                    <a16:creationId xmlns:a16="http://schemas.microsoft.com/office/drawing/2014/main" id="{24997377-0B31-44D1-B937-DB15718E3166}"/>
                  </a:ext>
                </a:extLst>
              </p:cNvPr>
              <p:cNvSpPr>
                <a:spLocks noChangeShapeType="1"/>
              </p:cNvSpPr>
              <p:nvPr userDrawn="1"/>
            </p:nvSpPr>
            <p:spPr bwMode="auto">
              <a:xfrm>
                <a:off x="694537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4" name="Line 80">
                <a:extLst>
                  <a:ext uri="{FF2B5EF4-FFF2-40B4-BE49-F238E27FC236}">
                    <a16:creationId xmlns:a16="http://schemas.microsoft.com/office/drawing/2014/main" id="{D9108AD2-FE21-4DFA-98C7-9987526429BF}"/>
                  </a:ext>
                </a:extLst>
              </p:cNvPr>
              <p:cNvSpPr>
                <a:spLocks noChangeShapeType="1"/>
              </p:cNvSpPr>
              <p:nvPr userDrawn="1"/>
            </p:nvSpPr>
            <p:spPr bwMode="auto">
              <a:xfrm>
                <a:off x="708936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5" name="Line 81">
                <a:extLst>
                  <a:ext uri="{FF2B5EF4-FFF2-40B4-BE49-F238E27FC236}">
                    <a16:creationId xmlns:a16="http://schemas.microsoft.com/office/drawing/2014/main" id="{1CA5C353-7840-45EE-863A-10C278F5A325}"/>
                  </a:ext>
                </a:extLst>
              </p:cNvPr>
              <p:cNvSpPr>
                <a:spLocks noChangeShapeType="1"/>
              </p:cNvSpPr>
              <p:nvPr userDrawn="1"/>
            </p:nvSpPr>
            <p:spPr bwMode="auto">
              <a:xfrm>
                <a:off x="723335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6" name="Line 82">
                <a:extLst>
                  <a:ext uri="{FF2B5EF4-FFF2-40B4-BE49-F238E27FC236}">
                    <a16:creationId xmlns:a16="http://schemas.microsoft.com/office/drawing/2014/main" id="{26AFC1F5-9DCD-49DE-9CC8-D9D4F6233EF8}"/>
                  </a:ext>
                </a:extLst>
              </p:cNvPr>
              <p:cNvSpPr>
                <a:spLocks noChangeShapeType="1"/>
              </p:cNvSpPr>
              <p:nvPr userDrawn="1"/>
            </p:nvSpPr>
            <p:spPr bwMode="auto">
              <a:xfrm>
                <a:off x="737735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7" name="Line 83">
                <a:extLst>
                  <a:ext uri="{FF2B5EF4-FFF2-40B4-BE49-F238E27FC236}">
                    <a16:creationId xmlns:a16="http://schemas.microsoft.com/office/drawing/2014/main" id="{14B32CED-A602-42D5-A3B1-8FF2269F4501}"/>
                  </a:ext>
                </a:extLst>
              </p:cNvPr>
              <p:cNvSpPr>
                <a:spLocks noChangeShapeType="1"/>
              </p:cNvSpPr>
              <p:nvPr userDrawn="1"/>
            </p:nvSpPr>
            <p:spPr bwMode="auto">
              <a:xfrm>
                <a:off x="752134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8" name="Line 84">
                <a:extLst>
                  <a:ext uri="{FF2B5EF4-FFF2-40B4-BE49-F238E27FC236}">
                    <a16:creationId xmlns:a16="http://schemas.microsoft.com/office/drawing/2014/main" id="{8898D64B-560A-4FE6-A65E-5FDEE2787597}"/>
                  </a:ext>
                </a:extLst>
              </p:cNvPr>
              <p:cNvSpPr>
                <a:spLocks noChangeShapeType="1"/>
              </p:cNvSpPr>
              <p:nvPr userDrawn="1"/>
            </p:nvSpPr>
            <p:spPr bwMode="auto">
              <a:xfrm>
                <a:off x="766533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9" name="Line 85">
                <a:extLst>
                  <a:ext uri="{FF2B5EF4-FFF2-40B4-BE49-F238E27FC236}">
                    <a16:creationId xmlns:a16="http://schemas.microsoft.com/office/drawing/2014/main" id="{DE3EB8DA-494D-48D7-9D5A-041A02840615}"/>
                  </a:ext>
                </a:extLst>
              </p:cNvPr>
              <p:cNvSpPr>
                <a:spLocks noChangeShapeType="1"/>
              </p:cNvSpPr>
              <p:nvPr userDrawn="1"/>
            </p:nvSpPr>
            <p:spPr bwMode="auto">
              <a:xfrm>
                <a:off x="780932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0" name="Line 86">
                <a:extLst>
                  <a:ext uri="{FF2B5EF4-FFF2-40B4-BE49-F238E27FC236}">
                    <a16:creationId xmlns:a16="http://schemas.microsoft.com/office/drawing/2014/main" id="{090115F5-7C62-42C7-915F-569C75B502BF}"/>
                  </a:ext>
                </a:extLst>
              </p:cNvPr>
              <p:cNvSpPr>
                <a:spLocks noChangeShapeType="1"/>
              </p:cNvSpPr>
              <p:nvPr userDrawn="1"/>
            </p:nvSpPr>
            <p:spPr bwMode="auto">
              <a:xfrm>
                <a:off x="795331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1" name="Line 87">
                <a:extLst>
                  <a:ext uri="{FF2B5EF4-FFF2-40B4-BE49-F238E27FC236}">
                    <a16:creationId xmlns:a16="http://schemas.microsoft.com/office/drawing/2014/main" id="{07150042-95BE-4CDF-8FFB-4CB35B404708}"/>
                  </a:ext>
                </a:extLst>
              </p:cNvPr>
              <p:cNvSpPr>
                <a:spLocks noChangeShapeType="1"/>
              </p:cNvSpPr>
              <p:nvPr userDrawn="1"/>
            </p:nvSpPr>
            <p:spPr bwMode="auto">
              <a:xfrm>
                <a:off x="809730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2" name="Line 88">
                <a:extLst>
                  <a:ext uri="{FF2B5EF4-FFF2-40B4-BE49-F238E27FC236}">
                    <a16:creationId xmlns:a16="http://schemas.microsoft.com/office/drawing/2014/main" id="{4D5B66A5-264B-4795-ADBD-502ED4E9C0E0}"/>
                  </a:ext>
                </a:extLst>
              </p:cNvPr>
              <p:cNvSpPr>
                <a:spLocks noChangeShapeType="1"/>
              </p:cNvSpPr>
              <p:nvPr userDrawn="1"/>
            </p:nvSpPr>
            <p:spPr bwMode="auto">
              <a:xfrm>
                <a:off x="824129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3" name="Line 89">
                <a:extLst>
                  <a:ext uri="{FF2B5EF4-FFF2-40B4-BE49-F238E27FC236}">
                    <a16:creationId xmlns:a16="http://schemas.microsoft.com/office/drawing/2014/main" id="{24BF882A-B84D-4511-B50C-111B07E51870}"/>
                  </a:ext>
                </a:extLst>
              </p:cNvPr>
              <p:cNvSpPr>
                <a:spLocks noChangeShapeType="1"/>
              </p:cNvSpPr>
              <p:nvPr userDrawn="1"/>
            </p:nvSpPr>
            <p:spPr bwMode="auto">
              <a:xfrm>
                <a:off x="838528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4" name="Line 90">
                <a:extLst>
                  <a:ext uri="{FF2B5EF4-FFF2-40B4-BE49-F238E27FC236}">
                    <a16:creationId xmlns:a16="http://schemas.microsoft.com/office/drawing/2014/main" id="{E5B34C9D-6C85-473E-B998-6581E2216D0E}"/>
                  </a:ext>
                </a:extLst>
              </p:cNvPr>
              <p:cNvSpPr>
                <a:spLocks noChangeShapeType="1"/>
              </p:cNvSpPr>
              <p:nvPr userDrawn="1"/>
            </p:nvSpPr>
            <p:spPr bwMode="auto">
              <a:xfrm>
                <a:off x="852927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5" name="Line 91">
                <a:extLst>
                  <a:ext uri="{FF2B5EF4-FFF2-40B4-BE49-F238E27FC236}">
                    <a16:creationId xmlns:a16="http://schemas.microsoft.com/office/drawing/2014/main" id="{44595B99-1CD9-464F-88A0-268D2EA0DDAF}"/>
                  </a:ext>
                </a:extLst>
              </p:cNvPr>
              <p:cNvSpPr>
                <a:spLocks noChangeShapeType="1"/>
              </p:cNvSpPr>
              <p:nvPr userDrawn="1"/>
            </p:nvSpPr>
            <p:spPr bwMode="auto">
              <a:xfrm>
                <a:off x="867326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6" name="Line 92">
                <a:extLst>
                  <a:ext uri="{FF2B5EF4-FFF2-40B4-BE49-F238E27FC236}">
                    <a16:creationId xmlns:a16="http://schemas.microsoft.com/office/drawing/2014/main" id="{EF9327C4-BC85-4DF3-9D0C-DF77C23C79C2}"/>
                  </a:ext>
                </a:extLst>
              </p:cNvPr>
              <p:cNvSpPr>
                <a:spLocks noChangeShapeType="1"/>
              </p:cNvSpPr>
              <p:nvPr userDrawn="1"/>
            </p:nvSpPr>
            <p:spPr bwMode="auto">
              <a:xfrm>
                <a:off x="881726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7" name="Line 93">
                <a:extLst>
                  <a:ext uri="{FF2B5EF4-FFF2-40B4-BE49-F238E27FC236}">
                    <a16:creationId xmlns:a16="http://schemas.microsoft.com/office/drawing/2014/main" id="{C52B8491-D39D-4464-9861-2C3197ED8FB1}"/>
                  </a:ext>
                </a:extLst>
              </p:cNvPr>
              <p:cNvSpPr>
                <a:spLocks noChangeShapeType="1"/>
              </p:cNvSpPr>
              <p:nvPr userDrawn="1"/>
            </p:nvSpPr>
            <p:spPr bwMode="auto">
              <a:xfrm>
                <a:off x="896125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8" name="Line 94">
                <a:extLst>
                  <a:ext uri="{FF2B5EF4-FFF2-40B4-BE49-F238E27FC236}">
                    <a16:creationId xmlns:a16="http://schemas.microsoft.com/office/drawing/2014/main" id="{F3C1B3B6-065E-4FA1-924E-4932FA75F3EC}"/>
                  </a:ext>
                </a:extLst>
              </p:cNvPr>
              <p:cNvSpPr>
                <a:spLocks noChangeShapeType="1"/>
              </p:cNvSpPr>
              <p:nvPr userDrawn="1"/>
            </p:nvSpPr>
            <p:spPr bwMode="auto">
              <a:xfrm>
                <a:off x="910524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9" name="Line 95">
                <a:extLst>
                  <a:ext uri="{FF2B5EF4-FFF2-40B4-BE49-F238E27FC236}">
                    <a16:creationId xmlns:a16="http://schemas.microsoft.com/office/drawing/2014/main" id="{30A7F764-5474-4681-ADEE-195CCB1CDA90}"/>
                  </a:ext>
                </a:extLst>
              </p:cNvPr>
              <p:cNvSpPr>
                <a:spLocks noChangeShapeType="1"/>
              </p:cNvSpPr>
              <p:nvPr userDrawn="1"/>
            </p:nvSpPr>
            <p:spPr bwMode="auto">
              <a:xfrm>
                <a:off x="924923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0" name="Line 96">
                <a:extLst>
                  <a:ext uri="{FF2B5EF4-FFF2-40B4-BE49-F238E27FC236}">
                    <a16:creationId xmlns:a16="http://schemas.microsoft.com/office/drawing/2014/main" id="{3B41F62B-F78D-4258-B192-ED82846047B7}"/>
                  </a:ext>
                </a:extLst>
              </p:cNvPr>
              <p:cNvSpPr>
                <a:spLocks noChangeShapeType="1"/>
              </p:cNvSpPr>
              <p:nvPr userDrawn="1"/>
            </p:nvSpPr>
            <p:spPr bwMode="auto">
              <a:xfrm>
                <a:off x="939322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1" name="Line 97">
                <a:extLst>
                  <a:ext uri="{FF2B5EF4-FFF2-40B4-BE49-F238E27FC236}">
                    <a16:creationId xmlns:a16="http://schemas.microsoft.com/office/drawing/2014/main" id="{2DC9E165-C10D-4D83-9EF1-A5082CA9ACAE}"/>
                  </a:ext>
                </a:extLst>
              </p:cNvPr>
              <p:cNvSpPr>
                <a:spLocks noChangeShapeType="1"/>
              </p:cNvSpPr>
              <p:nvPr userDrawn="1"/>
            </p:nvSpPr>
            <p:spPr bwMode="auto">
              <a:xfrm>
                <a:off x="953721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2" name="Line 98">
                <a:extLst>
                  <a:ext uri="{FF2B5EF4-FFF2-40B4-BE49-F238E27FC236}">
                    <a16:creationId xmlns:a16="http://schemas.microsoft.com/office/drawing/2014/main" id="{4C420AD3-BC41-430F-A995-2E86A183D761}"/>
                  </a:ext>
                </a:extLst>
              </p:cNvPr>
              <p:cNvSpPr>
                <a:spLocks noChangeShapeType="1"/>
              </p:cNvSpPr>
              <p:nvPr userDrawn="1"/>
            </p:nvSpPr>
            <p:spPr bwMode="auto">
              <a:xfrm>
                <a:off x="968120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3" name="Line 99">
                <a:extLst>
                  <a:ext uri="{FF2B5EF4-FFF2-40B4-BE49-F238E27FC236}">
                    <a16:creationId xmlns:a16="http://schemas.microsoft.com/office/drawing/2014/main" id="{7D129CCC-152F-4AB2-AE1B-A27D9C38917B}"/>
                  </a:ext>
                </a:extLst>
              </p:cNvPr>
              <p:cNvSpPr>
                <a:spLocks noChangeShapeType="1"/>
              </p:cNvSpPr>
              <p:nvPr userDrawn="1"/>
            </p:nvSpPr>
            <p:spPr bwMode="auto">
              <a:xfrm>
                <a:off x="118573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4" name="Line 100">
                <a:extLst>
                  <a:ext uri="{FF2B5EF4-FFF2-40B4-BE49-F238E27FC236}">
                    <a16:creationId xmlns:a16="http://schemas.microsoft.com/office/drawing/2014/main" id="{6BA0EE88-775D-4DED-AAA9-0F84326588B0}"/>
                  </a:ext>
                </a:extLst>
              </p:cNvPr>
              <p:cNvSpPr>
                <a:spLocks noChangeShapeType="1"/>
              </p:cNvSpPr>
              <p:nvPr userDrawn="1"/>
            </p:nvSpPr>
            <p:spPr bwMode="auto">
              <a:xfrm>
                <a:off x="982519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5" name="Line 103">
                <a:extLst>
                  <a:ext uri="{FF2B5EF4-FFF2-40B4-BE49-F238E27FC236}">
                    <a16:creationId xmlns:a16="http://schemas.microsoft.com/office/drawing/2014/main" id="{1B7CC1FA-EF48-429B-800A-C666B45F97D7}"/>
                  </a:ext>
                </a:extLst>
              </p:cNvPr>
              <p:cNvSpPr>
                <a:spLocks noChangeShapeType="1"/>
              </p:cNvSpPr>
              <p:nvPr userDrawn="1"/>
            </p:nvSpPr>
            <p:spPr bwMode="auto">
              <a:xfrm>
                <a:off x="5505467" y="613151"/>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6" name="Line 99">
                <a:extLst>
                  <a:ext uri="{FF2B5EF4-FFF2-40B4-BE49-F238E27FC236}">
                    <a16:creationId xmlns:a16="http://schemas.microsoft.com/office/drawing/2014/main" id="{C39D7A7B-875D-43E7-AA15-D0D41D5A20AC}"/>
                  </a:ext>
                </a:extLst>
              </p:cNvPr>
              <p:cNvSpPr>
                <a:spLocks noChangeShapeType="1"/>
              </p:cNvSpPr>
              <p:nvPr userDrawn="1"/>
            </p:nvSpPr>
            <p:spPr bwMode="auto">
              <a:xfrm>
                <a:off x="104174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7" name="Line 99">
                <a:extLst>
                  <a:ext uri="{FF2B5EF4-FFF2-40B4-BE49-F238E27FC236}">
                    <a16:creationId xmlns:a16="http://schemas.microsoft.com/office/drawing/2014/main" id="{4A221A8F-AA8C-429F-99F2-D9ACCFDE2C97}"/>
                  </a:ext>
                </a:extLst>
              </p:cNvPr>
              <p:cNvSpPr>
                <a:spLocks noChangeShapeType="1"/>
              </p:cNvSpPr>
              <p:nvPr userDrawn="1"/>
            </p:nvSpPr>
            <p:spPr bwMode="auto">
              <a:xfrm>
                <a:off x="89775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8" name="Line 100">
                <a:extLst>
                  <a:ext uri="{FF2B5EF4-FFF2-40B4-BE49-F238E27FC236}">
                    <a16:creationId xmlns:a16="http://schemas.microsoft.com/office/drawing/2014/main" id="{1B79F200-A8BA-489D-9E77-C350590CE1E3}"/>
                  </a:ext>
                </a:extLst>
              </p:cNvPr>
              <p:cNvSpPr>
                <a:spLocks noChangeShapeType="1"/>
              </p:cNvSpPr>
              <p:nvPr userDrawn="1"/>
            </p:nvSpPr>
            <p:spPr bwMode="auto">
              <a:xfrm>
                <a:off x="996919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9" name="Line 99">
                <a:extLst>
                  <a:ext uri="{FF2B5EF4-FFF2-40B4-BE49-F238E27FC236}">
                    <a16:creationId xmlns:a16="http://schemas.microsoft.com/office/drawing/2014/main" id="{9A9BC62E-DEA8-496F-9E8B-1B999891A049}"/>
                  </a:ext>
                </a:extLst>
              </p:cNvPr>
              <p:cNvSpPr>
                <a:spLocks noChangeShapeType="1"/>
              </p:cNvSpPr>
              <p:nvPr userDrawn="1"/>
            </p:nvSpPr>
            <p:spPr bwMode="auto">
              <a:xfrm>
                <a:off x="32179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0" name="Line 99">
                <a:extLst>
                  <a:ext uri="{FF2B5EF4-FFF2-40B4-BE49-F238E27FC236}">
                    <a16:creationId xmlns:a16="http://schemas.microsoft.com/office/drawing/2014/main" id="{BC335BF3-4274-4A7A-B852-B31B51C45ABF}"/>
                  </a:ext>
                </a:extLst>
              </p:cNvPr>
              <p:cNvSpPr>
                <a:spLocks noChangeShapeType="1"/>
              </p:cNvSpPr>
              <p:nvPr userDrawn="1"/>
            </p:nvSpPr>
            <p:spPr bwMode="auto">
              <a:xfrm>
                <a:off x="17780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1" name="Line 99">
                <a:extLst>
                  <a:ext uri="{FF2B5EF4-FFF2-40B4-BE49-F238E27FC236}">
                    <a16:creationId xmlns:a16="http://schemas.microsoft.com/office/drawing/2014/main" id="{940DEF4C-4D14-40D8-A28C-36C47C1FFE43}"/>
                  </a:ext>
                </a:extLst>
              </p:cNvPr>
              <p:cNvSpPr>
                <a:spLocks noChangeShapeType="1"/>
              </p:cNvSpPr>
              <p:nvPr userDrawn="1"/>
            </p:nvSpPr>
            <p:spPr bwMode="auto">
              <a:xfrm>
                <a:off x="60977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2" name="Line 99">
                <a:extLst>
                  <a:ext uri="{FF2B5EF4-FFF2-40B4-BE49-F238E27FC236}">
                    <a16:creationId xmlns:a16="http://schemas.microsoft.com/office/drawing/2014/main" id="{71D8B819-6FF4-4244-975C-DF2F219F8F3F}"/>
                  </a:ext>
                </a:extLst>
              </p:cNvPr>
              <p:cNvSpPr>
                <a:spLocks noChangeShapeType="1"/>
              </p:cNvSpPr>
              <p:nvPr userDrawn="1"/>
            </p:nvSpPr>
            <p:spPr bwMode="auto">
              <a:xfrm>
                <a:off x="46578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3" name="Line 99">
                <a:extLst>
                  <a:ext uri="{FF2B5EF4-FFF2-40B4-BE49-F238E27FC236}">
                    <a16:creationId xmlns:a16="http://schemas.microsoft.com/office/drawing/2014/main" id="{29ADFD8F-4616-40E9-BE5A-9A5DDF4C845E}"/>
                  </a:ext>
                </a:extLst>
              </p:cNvPr>
              <p:cNvSpPr>
                <a:spLocks noChangeShapeType="1"/>
              </p:cNvSpPr>
              <p:nvPr userDrawn="1"/>
            </p:nvSpPr>
            <p:spPr bwMode="auto">
              <a:xfrm>
                <a:off x="75376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4" name="Line 100">
                <a:extLst>
                  <a:ext uri="{FF2B5EF4-FFF2-40B4-BE49-F238E27FC236}">
                    <a16:creationId xmlns:a16="http://schemas.microsoft.com/office/drawing/2014/main" id="{C8F65069-8B3E-410E-BFB0-329AB5A58C49}"/>
                  </a:ext>
                </a:extLst>
              </p:cNvPr>
              <p:cNvSpPr>
                <a:spLocks noChangeShapeType="1"/>
              </p:cNvSpPr>
              <p:nvPr userDrawn="1"/>
            </p:nvSpPr>
            <p:spPr bwMode="auto">
              <a:xfrm>
                <a:off x="1011363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5" name="Line 100">
                <a:extLst>
                  <a:ext uri="{FF2B5EF4-FFF2-40B4-BE49-F238E27FC236}">
                    <a16:creationId xmlns:a16="http://schemas.microsoft.com/office/drawing/2014/main" id="{3957CFDD-1A24-41AD-AC46-02B96736D4F9}"/>
                  </a:ext>
                </a:extLst>
              </p:cNvPr>
              <p:cNvSpPr>
                <a:spLocks noChangeShapeType="1"/>
              </p:cNvSpPr>
              <p:nvPr userDrawn="1"/>
            </p:nvSpPr>
            <p:spPr bwMode="auto">
              <a:xfrm>
                <a:off x="1025807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6" name="Line 100">
                <a:extLst>
                  <a:ext uri="{FF2B5EF4-FFF2-40B4-BE49-F238E27FC236}">
                    <a16:creationId xmlns:a16="http://schemas.microsoft.com/office/drawing/2014/main" id="{A64D2D0B-0CD8-4B73-9AA1-49902EB1BFD3}"/>
                  </a:ext>
                </a:extLst>
              </p:cNvPr>
              <p:cNvSpPr>
                <a:spLocks noChangeShapeType="1"/>
              </p:cNvSpPr>
              <p:nvPr userDrawn="1"/>
            </p:nvSpPr>
            <p:spPr bwMode="auto">
              <a:xfrm>
                <a:off x="1040206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7" name="Line 100">
                <a:extLst>
                  <a:ext uri="{FF2B5EF4-FFF2-40B4-BE49-F238E27FC236}">
                    <a16:creationId xmlns:a16="http://schemas.microsoft.com/office/drawing/2014/main" id="{6AB7AC07-4830-4DE3-B49F-37FAA2CE1C05}"/>
                  </a:ext>
                </a:extLst>
              </p:cNvPr>
              <p:cNvSpPr>
                <a:spLocks noChangeShapeType="1"/>
              </p:cNvSpPr>
              <p:nvPr userDrawn="1"/>
            </p:nvSpPr>
            <p:spPr bwMode="auto">
              <a:xfrm>
                <a:off x="1054606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grpSp>
    </p:spTree>
    <p:extLst>
      <p:ext uri="{BB962C8B-B14F-4D97-AF65-F5344CB8AC3E}">
        <p14:creationId xmlns:p14="http://schemas.microsoft.com/office/powerpoint/2010/main" val="3090608411"/>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2" r:id="rId3"/>
    <p:sldLayoutId id="2147483651" r:id="rId4"/>
    <p:sldLayoutId id="2147483650" r:id="rId5"/>
    <p:sldLayoutId id="2147483655" r:id="rId6"/>
    <p:sldLayoutId id="2147483656" r:id="rId7"/>
    <p:sldLayoutId id="2147483653" r:id="rId8"/>
  </p:sldLayoutIdLst>
  <p:txStyles>
    <p:titleStyle>
      <a:lvl1pPr algn="ctr"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0" indent="0" algn="ctr" defTabSz="1007943" rtl="0" eaLnBrk="1" latinLnBrk="0" hangingPunct="1">
        <a:lnSpc>
          <a:spcPct val="90000"/>
        </a:lnSpc>
        <a:spcBef>
          <a:spcPts val="1102"/>
        </a:spcBef>
        <a:buFontTx/>
        <a:buNone/>
        <a:defRPr kumimoji="1" sz="3086" kern="1200">
          <a:solidFill>
            <a:schemeClr val="tx1"/>
          </a:solidFill>
          <a:latin typeface="+mn-lt"/>
          <a:ea typeface="+mn-ea"/>
          <a:cs typeface="+mn-cs"/>
        </a:defRPr>
      </a:lvl1pPr>
      <a:lvl2pPr marL="0" indent="0" algn="l" defTabSz="1007943" rtl="0" eaLnBrk="1" latinLnBrk="0" hangingPunct="1">
        <a:lnSpc>
          <a:spcPct val="90000"/>
        </a:lnSpc>
        <a:spcBef>
          <a:spcPts val="551"/>
        </a:spcBef>
        <a:buFontTx/>
        <a:buNone/>
        <a:defRPr kumimoji="1" sz="2646" kern="1200">
          <a:solidFill>
            <a:schemeClr val="tx1"/>
          </a:solidFill>
          <a:latin typeface="+mn-lt"/>
          <a:ea typeface="+mn-ea"/>
          <a:cs typeface="+mn-cs"/>
        </a:defRPr>
      </a:lvl2pPr>
      <a:lvl3pPr marL="0" indent="0" algn="l" defTabSz="1007943" rtl="0" eaLnBrk="1" latinLnBrk="0" hangingPunct="1">
        <a:lnSpc>
          <a:spcPct val="90000"/>
        </a:lnSpc>
        <a:spcBef>
          <a:spcPts val="551"/>
        </a:spcBef>
        <a:buFontTx/>
        <a:buNone/>
        <a:defRPr kumimoji="1" sz="2205" kern="1200">
          <a:solidFill>
            <a:schemeClr val="tx1"/>
          </a:solidFill>
          <a:latin typeface="+mn-lt"/>
          <a:ea typeface="+mn-ea"/>
          <a:cs typeface="+mn-cs"/>
        </a:defRPr>
      </a:lvl3pPr>
      <a:lvl4pPr marL="0" indent="0" algn="l" defTabSz="1007943" rtl="0" eaLnBrk="1" latinLnBrk="0" hangingPunct="1">
        <a:lnSpc>
          <a:spcPct val="90000"/>
        </a:lnSpc>
        <a:spcBef>
          <a:spcPts val="551"/>
        </a:spcBef>
        <a:buFontTx/>
        <a:buNone/>
        <a:defRPr kumimoji="1" sz="1984" kern="1200">
          <a:solidFill>
            <a:schemeClr val="tx1"/>
          </a:solidFill>
          <a:latin typeface="+mn-lt"/>
          <a:ea typeface="+mn-ea"/>
          <a:cs typeface="+mn-cs"/>
        </a:defRPr>
      </a:lvl4pPr>
      <a:lvl5pPr marL="0" indent="0" algn="l" defTabSz="1007943" rtl="0" eaLnBrk="1" latinLnBrk="0" hangingPunct="1">
        <a:lnSpc>
          <a:spcPct val="90000"/>
        </a:lnSpc>
        <a:spcBef>
          <a:spcPts val="551"/>
        </a:spcBef>
        <a:buFontTx/>
        <a:buNone/>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ja-JP"/>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367" userDrawn="1">
          <p15:clr>
            <a:srgbClr val="F26B43"/>
          </p15:clr>
        </p15:guide>
        <p15:guide id="2" orient="horz" pos="2381" userDrawn="1">
          <p15:clr>
            <a:srgbClr val="F26B43"/>
          </p15:clr>
        </p15:guide>
        <p15:guide id="3" orient="horz" pos="22" userDrawn="1">
          <p15:clr>
            <a:srgbClr val="F26B43"/>
          </p15:clr>
        </p15:guide>
        <p15:guide id="4" orient="horz" pos="4649" userDrawn="1">
          <p15:clr>
            <a:srgbClr val="F26B43"/>
          </p15:clr>
        </p15:guide>
        <p15:guide id="5" pos="6633" userDrawn="1">
          <p15:clr>
            <a:srgbClr val="F26B43"/>
          </p15:clr>
        </p15:guide>
        <p15:guide id="6" pos="102" userDrawn="1">
          <p15:clr>
            <a:srgbClr val="F26B43"/>
          </p15:clr>
        </p15:guide>
        <p15:guide id="7" orient="horz" pos="70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824E094-3AE3-3541-0340-597387E5AF6D}"/>
              </a:ext>
            </a:extLst>
          </p:cNvPr>
          <p:cNvGraphicFramePr>
            <a:graphicFrameLocks noChangeAspect="1"/>
          </p:cNvGraphicFramePr>
          <p:nvPr userDrawn="1">
            <p:custDataLst>
              <p:tags r:id="rId19"/>
            </p:custDataLst>
            <p:extLst>
              <p:ext uri="{D42A27DB-BD31-4B8C-83A1-F6EECF244321}">
                <p14:modId xmlns:p14="http://schemas.microsoft.com/office/powerpoint/2010/main" val="3804751681"/>
              </p:ext>
            </p:extLst>
          </p:nvPr>
        </p:nvGraphicFramePr>
        <p:xfrm>
          <a:off x="1392" y="1751"/>
          <a:ext cx="1393" cy="1750"/>
        </p:xfrm>
        <a:graphic>
          <a:graphicData uri="http://schemas.openxmlformats.org/presentationml/2006/ole">
            <mc:AlternateContent xmlns:mc="http://schemas.openxmlformats.org/markup-compatibility/2006">
              <mc:Choice xmlns:v="urn:schemas-microsoft-com:vml" Requires="v">
                <p:oleObj name="think-cellスライド" r:id="rId20" imgW="554" imgH="551" progId="TCLayout.ActiveDocument.1">
                  <p:embed/>
                </p:oleObj>
              </mc:Choice>
              <mc:Fallback>
                <p:oleObj name="think-cellスライド" r:id="rId20" imgW="554" imgH="551" progId="TCLayout.ActiveDocument.1">
                  <p:embed/>
                  <p:pic>
                    <p:nvPicPr>
                      <p:cNvPr id="3" name="think-cell data - do not delete" hidden="1">
                        <a:extLst>
                          <a:ext uri="{FF2B5EF4-FFF2-40B4-BE49-F238E27FC236}">
                            <a16:creationId xmlns:a16="http://schemas.microsoft.com/office/drawing/2014/main" id="{8824E094-3AE3-3541-0340-597387E5AF6D}"/>
                          </a:ext>
                        </a:extLst>
                      </p:cNvPr>
                      <p:cNvPicPr/>
                      <p:nvPr/>
                    </p:nvPicPr>
                    <p:blipFill>
                      <a:blip r:embed="rId21"/>
                      <a:stretch>
                        <a:fillRect/>
                      </a:stretch>
                    </p:blipFill>
                    <p:spPr>
                      <a:xfrm>
                        <a:off x="1392" y="1751"/>
                        <a:ext cx="1393" cy="1750"/>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72EB1D28-97C8-BB72-8C7A-7FCA119F5F07}"/>
              </a:ext>
            </a:extLst>
          </p:cNvPr>
          <p:cNvPicPr>
            <a:picLocks noChangeAspect="1"/>
          </p:cNvPicPr>
          <p:nvPr userDrawn="1"/>
        </p:nvPicPr>
        <p:blipFill>
          <a:blip r:embed="rId22"/>
          <a:srcRect/>
          <a:stretch/>
        </p:blipFill>
        <p:spPr>
          <a:xfrm>
            <a:off x="9419376" y="7083389"/>
            <a:ext cx="1011034" cy="322600"/>
          </a:xfrm>
          <a:prstGeom prst="rect">
            <a:avLst/>
          </a:prstGeom>
        </p:spPr>
      </p:pic>
      <p:sp>
        <p:nvSpPr>
          <p:cNvPr id="4" name="テキスト ボックス 3">
            <a:extLst>
              <a:ext uri="{FF2B5EF4-FFF2-40B4-BE49-F238E27FC236}">
                <a16:creationId xmlns:a16="http://schemas.microsoft.com/office/drawing/2014/main" id="{32A0D56C-E1F5-E3B7-AD07-B9E1E5DD0E11}"/>
              </a:ext>
            </a:extLst>
          </p:cNvPr>
          <p:cNvSpPr txBox="1"/>
          <p:nvPr userDrawn="1"/>
        </p:nvSpPr>
        <p:spPr>
          <a:xfrm>
            <a:off x="325174" y="7234272"/>
            <a:ext cx="4255678" cy="99208"/>
          </a:xfrm>
          <a:prstGeom prst="rect">
            <a:avLst/>
          </a:prstGeom>
          <a:noFill/>
        </p:spPr>
        <p:txBody>
          <a:bodyPr wrap="square" lIns="0" tIns="0" rIns="0" bIns="0" rtlCol="0" anchor="ctr" anchorCtr="0">
            <a:noAutofit/>
          </a:bodyPr>
          <a:lstStyle/>
          <a:p>
            <a:pPr marL="0" marR="0" lvl="0" indent="0" algn="l" defTabSz="252576" rtl="0" eaLnBrk="1" fontAlgn="auto" latinLnBrk="0" hangingPunct="1">
              <a:lnSpc>
                <a:spcPct val="100000"/>
              </a:lnSpc>
              <a:spcBef>
                <a:spcPts val="0"/>
              </a:spcBef>
              <a:spcAft>
                <a:spcPts val="0"/>
              </a:spcAft>
              <a:buClrTx/>
              <a:buSzTx/>
              <a:buFontTx/>
              <a:buNone/>
              <a:tabLst/>
              <a:defRPr/>
            </a:pPr>
            <a:r>
              <a:rPr lang="en-US" altLang="ja-JP" sz="877">
                <a:solidFill>
                  <a:srgbClr val="6B6B6B"/>
                </a:solidFill>
              </a:rPr>
              <a:t>© 2025 NTT DATA Corporation</a:t>
            </a:r>
          </a:p>
        </p:txBody>
      </p:sp>
    </p:spTree>
    <p:extLst>
      <p:ext uri="{BB962C8B-B14F-4D97-AF65-F5344CB8AC3E}">
        <p14:creationId xmlns:p14="http://schemas.microsoft.com/office/powerpoint/2010/main" val="714235516"/>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Lst>
  <p:hf hdr="0" dt="0"/>
  <p:txStyles>
    <p:titleStyle>
      <a:lvl1pPr algn="l" defTabSz="534580" rtl="0" eaLnBrk="1" fontAlgn="base" hangingPunct="1">
        <a:spcBef>
          <a:spcPct val="0"/>
        </a:spcBef>
        <a:spcAft>
          <a:spcPct val="0"/>
        </a:spcAft>
        <a:defRPr kumimoji="1" sz="8419" b="1" i="0" kern="1200" spc="175" baseline="0">
          <a:solidFill>
            <a:schemeClr val="accent2"/>
          </a:solidFill>
          <a:latin typeface="+mj-ea"/>
          <a:ea typeface="+mj-ea"/>
          <a:cs typeface="HGPGothicE" charset="-128"/>
        </a:defRPr>
      </a:lvl1pPr>
      <a:lvl2pPr algn="l" defTabSz="534580" rtl="0" eaLnBrk="1" fontAlgn="base" hangingPunct="1">
        <a:spcBef>
          <a:spcPct val="0"/>
        </a:spcBef>
        <a:spcAft>
          <a:spcPct val="0"/>
        </a:spcAft>
        <a:defRPr kumimoji="1" sz="2339">
          <a:solidFill>
            <a:schemeClr val="tx1"/>
          </a:solidFill>
          <a:latin typeface="Arial" pitchFamily="34" charset="0"/>
          <a:ea typeface="HGP創英角ｺﾞｼｯｸUB"/>
          <a:cs typeface="Arial" pitchFamily="34" charset="0"/>
        </a:defRPr>
      </a:lvl2pPr>
      <a:lvl3pPr algn="l" defTabSz="534580" rtl="0" eaLnBrk="1" fontAlgn="base" hangingPunct="1">
        <a:spcBef>
          <a:spcPct val="0"/>
        </a:spcBef>
        <a:spcAft>
          <a:spcPct val="0"/>
        </a:spcAft>
        <a:defRPr kumimoji="1" sz="2339">
          <a:solidFill>
            <a:schemeClr val="tx1"/>
          </a:solidFill>
          <a:latin typeface="Arial" pitchFamily="34" charset="0"/>
          <a:ea typeface="HGP創英角ｺﾞｼｯｸUB"/>
          <a:cs typeface="Arial" pitchFamily="34" charset="0"/>
        </a:defRPr>
      </a:lvl3pPr>
      <a:lvl4pPr algn="l" defTabSz="534580" rtl="0" eaLnBrk="1" fontAlgn="base" hangingPunct="1">
        <a:spcBef>
          <a:spcPct val="0"/>
        </a:spcBef>
        <a:spcAft>
          <a:spcPct val="0"/>
        </a:spcAft>
        <a:defRPr kumimoji="1" sz="2339">
          <a:solidFill>
            <a:schemeClr val="tx1"/>
          </a:solidFill>
          <a:latin typeface="Arial" pitchFamily="34" charset="0"/>
          <a:ea typeface="HGP創英角ｺﾞｼｯｸUB"/>
          <a:cs typeface="Arial" pitchFamily="34" charset="0"/>
        </a:defRPr>
      </a:lvl4pPr>
      <a:lvl5pPr algn="l" defTabSz="534580" rtl="0" eaLnBrk="1" fontAlgn="base" hangingPunct="1">
        <a:spcBef>
          <a:spcPct val="0"/>
        </a:spcBef>
        <a:spcAft>
          <a:spcPct val="0"/>
        </a:spcAft>
        <a:defRPr kumimoji="1" sz="2339">
          <a:solidFill>
            <a:schemeClr val="tx1"/>
          </a:solidFill>
          <a:latin typeface="Arial" pitchFamily="34" charset="0"/>
          <a:ea typeface="HGP創英角ｺﾞｼｯｸUB"/>
          <a:cs typeface="Arial" pitchFamily="34" charset="0"/>
        </a:defRPr>
      </a:lvl5pPr>
      <a:lvl6pPr marL="534580" algn="l" defTabSz="534580" rtl="0" eaLnBrk="1" fontAlgn="base" hangingPunct="1">
        <a:spcBef>
          <a:spcPct val="0"/>
        </a:spcBef>
        <a:spcAft>
          <a:spcPct val="0"/>
        </a:spcAft>
        <a:defRPr kumimoji="1" sz="2339">
          <a:solidFill>
            <a:schemeClr val="tx1"/>
          </a:solidFill>
          <a:latin typeface="Arial" pitchFamily="34" charset="0"/>
          <a:ea typeface="HGP創英角ｺﾞｼｯｸUB"/>
          <a:cs typeface="Arial" pitchFamily="34" charset="0"/>
        </a:defRPr>
      </a:lvl6pPr>
      <a:lvl7pPr marL="1069159" algn="l" defTabSz="534580" rtl="0" eaLnBrk="1" fontAlgn="base" hangingPunct="1">
        <a:spcBef>
          <a:spcPct val="0"/>
        </a:spcBef>
        <a:spcAft>
          <a:spcPct val="0"/>
        </a:spcAft>
        <a:defRPr kumimoji="1" sz="2339">
          <a:solidFill>
            <a:schemeClr val="tx1"/>
          </a:solidFill>
          <a:latin typeface="Arial" pitchFamily="34" charset="0"/>
          <a:ea typeface="HGP創英角ｺﾞｼｯｸUB"/>
          <a:cs typeface="Arial" pitchFamily="34" charset="0"/>
        </a:defRPr>
      </a:lvl7pPr>
      <a:lvl8pPr marL="1603738" algn="l" defTabSz="534580" rtl="0" eaLnBrk="1" fontAlgn="base" hangingPunct="1">
        <a:spcBef>
          <a:spcPct val="0"/>
        </a:spcBef>
        <a:spcAft>
          <a:spcPct val="0"/>
        </a:spcAft>
        <a:defRPr kumimoji="1" sz="2339">
          <a:solidFill>
            <a:schemeClr val="tx1"/>
          </a:solidFill>
          <a:latin typeface="Arial" pitchFamily="34" charset="0"/>
          <a:ea typeface="HGP創英角ｺﾞｼｯｸUB"/>
          <a:cs typeface="Arial" pitchFamily="34" charset="0"/>
        </a:defRPr>
      </a:lvl8pPr>
      <a:lvl9pPr marL="2138317" algn="l" defTabSz="534580" rtl="0" eaLnBrk="1" fontAlgn="base" hangingPunct="1">
        <a:spcBef>
          <a:spcPct val="0"/>
        </a:spcBef>
        <a:spcAft>
          <a:spcPct val="0"/>
        </a:spcAft>
        <a:defRPr kumimoji="1" sz="2339">
          <a:solidFill>
            <a:schemeClr val="tx1"/>
          </a:solidFill>
          <a:latin typeface="Arial" pitchFamily="34" charset="0"/>
          <a:ea typeface="HGP創英角ｺﾞｼｯｸUB"/>
          <a:cs typeface="Arial" pitchFamily="34" charset="0"/>
        </a:defRPr>
      </a:lvl9pPr>
    </p:titleStyle>
    <p:bodyStyle>
      <a:lvl1pPr marL="0" indent="0" algn="l" defTabSz="534580" rtl="0" eaLnBrk="1" fontAlgn="base" hangingPunct="1">
        <a:spcBef>
          <a:spcPct val="20000"/>
        </a:spcBef>
        <a:spcAft>
          <a:spcPct val="0"/>
        </a:spcAft>
        <a:buFont typeface="Arial" pitchFamily="34" charset="0"/>
        <a:buNone/>
        <a:defRPr kumimoji="1" sz="1579" kern="1200">
          <a:solidFill>
            <a:schemeClr val="tx1"/>
          </a:solidFill>
          <a:latin typeface="+mn-ea"/>
          <a:ea typeface="+mn-ea"/>
          <a:cs typeface="Arial"/>
        </a:defRPr>
      </a:lvl1pPr>
      <a:lvl2pPr marL="798157" indent="-263576" algn="l" defTabSz="534580" rtl="0" eaLnBrk="1" fontAlgn="base" hangingPunct="1">
        <a:spcBef>
          <a:spcPct val="20000"/>
        </a:spcBef>
        <a:spcAft>
          <a:spcPct val="0"/>
        </a:spcAft>
        <a:buFont typeface="Arial" pitchFamily="34" charset="0"/>
        <a:buChar char="–"/>
        <a:defRPr kumimoji="1" sz="2339" kern="1200">
          <a:solidFill>
            <a:schemeClr val="tx1"/>
          </a:solidFill>
          <a:latin typeface="+mn-ea"/>
          <a:ea typeface="+mn-ea"/>
          <a:cs typeface="Arial"/>
        </a:defRPr>
      </a:lvl2pPr>
      <a:lvl3pPr marL="1275195" indent="-206036" algn="l" defTabSz="534580" rtl="0" eaLnBrk="1" fontAlgn="base" hangingPunct="1">
        <a:spcBef>
          <a:spcPct val="20000"/>
        </a:spcBef>
        <a:spcAft>
          <a:spcPct val="0"/>
        </a:spcAft>
        <a:buFont typeface="Arial" pitchFamily="34" charset="0"/>
        <a:buChar char="•"/>
        <a:defRPr kumimoji="1" sz="2339" kern="1200">
          <a:solidFill>
            <a:schemeClr val="tx1"/>
          </a:solidFill>
          <a:latin typeface="+mn-ea"/>
          <a:ea typeface="+mn-ea"/>
          <a:cs typeface="Arial"/>
        </a:defRPr>
      </a:lvl3pPr>
      <a:lvl4pPr marL="1806061" indent="-202325" algn="l" defTabSz="534580" rtl="0" eaLnBrk="1" fontAlgn="base" hangingPunct="1">
        <a:spcBef>
          <a:spcPct val="20000"/>
        </a:spcBef>
        <a:spcAft>
          <a:spcPct val="0"/>
        </a:spcAft>
        <a:buFont typeface="Arial" pitchFamily="34" charset="0"/>
        <a:buChar char="–"/>
        <a:defRPr kumimoji="1" sz="2339" kern="1200">
          <a:solidFill>
            <a:schemeClr val="tx1"/>
          </a:solidFill>
          <a:latin typeface="+mn-ea"/>
          <a:ea typeface="+mn-ea"/>
          <a:cs typeface="Arial"/>
        </a:defRPr>
      </a:lvl4pPr>
      <a:lvl5pPr marL="2338784" indent="-200468" algn="l" defTabSz="534580" rtl="0" eaLnBrk="1" fontAlgn="base" hangingPunct="1">
        <a:spcBef>
          <a:spcPct val="20000"/>
        </a:spcBef>
        <a:spcAft>
          <a:spcPct val="0"/>
        </a:spcAft>
        <a:buFont typeface="Arial" pitchFamily="34" charset="0"/>
        <a:buChar char="»"/>
        <a:defRPr kumimoji="1" sz="2339" kern="1200">
          <a:solidFill>
            <a:schemeClr val="tx1"/>
          </a:solidFill>
          <a:latin typeface="+mn-ea"/>
          <a:ea typeface="+mn-ea"/>
          <a:cs typeface="Arial"/>
        </a:defRPr>
      </a:lvl5pPr>
      <a:lvl6pPr marL="2940185" indent="-267289" algn="l" defTabSz="534580" rtl="0" eaLnBrk="1" latinLnBrk="0" hangingPunct="1">
        <a:spcBef>
          <a:spcPct val="20000"/>
        </a:spcBef>
        <a:buFont typeface="Arial"/>
        <a:buChar char="•"/>
        <a:defRPr kumimoji="1" sz="2339" kern="1200">
          <a:solidFill>
            <a:schemeClr val="tx1"/>
          </a:solidFill>
          <a:latin typeface="+mn-lt"/>
          <a:ea typeface="+mn-ea"/>
          <a:cs typeface="+mn-cs"/>
        </a:defRPr>
      </a:lvl6pPr>
      <a:lvl7pPr marL="3474765" indent="-267289" algn="l" defTabSz="534580" rtl="0" eaLnBrk="1" latinLnBrk="0" hangingPunct="1">
        <a:spcBef>
          <a:spcPct val="20000"/>
        </a:spcBef>
        <a:buFont typeface="Arial"/>
        <a:buChar char="•"/>
        <a:defRPr kumimoji="1" sz="2339" kern="1200">
          <a:solidFill>
            <a:schemeClr val="tx1"/>
          </a:solidFill>
          <a:latin typeface="+mn-lt"/>
          <a:ea typeface="+mn-ea"/>
          <a:cs typeface="+mn-cs"/>
        </a:defRPr>
      </a:lvl7pPr>
      <a:lvl8pPr marL="4009344" indent="-267289" algn="l" defTabSz="534580" rtl="0" eaLnBrk="1" latinLnBrk="0" hangingPunct="1">
        <a:spcBef>
          <a:spcPct val="20000"/>
        </a:spcBef>
        <a:buFont typeface="Arial"/>
        <a:buChar char="•"/>
        <a:defRPr kumimoji="1" sz="2339" kern="1200">
          <a:solidFill>
            <a:schemeClr val="tx1"/>
          </a:solidFill>
          <a:latin typeface="+mn-lt"/>
          <a:ea typeface="+mn-ea"/>
          <a:cs typeface="+mn-cs"/>
        </a:defRPr>
      </a:lvl8pPr>
      <a:lvl9pPr marL="4543923" indent="-267289" algn="l" defTabSz="534580" rtl="0" eaLnBrk="1" latinLnBrk="0" hangingPunct="1">
        <a:spcBef>
          <a:spcPct val="20000"/>
        </a:spcBef>
        <a:buFont typeface="Arial"/>
        <a:buChar char="•"/>
        <a:defRPr kumimoji="1" sz="2339" kern="1200">
          <a:solidFill>
            <a:schemeClr val="tx1"/>
          </a:solidFill>
          <a:latin typeface="+mn-lt"/>
          <a:ea typeface="+mn-ea"/>
          <a:cs typeface="+mn-cs"/>
        </a:defRPr>
      </a:lvl9pPr>
    </p:bodyStyle>
    <p:otherStyle>
      <a:defPPr>
        <a:defRPr lang="en-US"/>
      </a:defPPr>
      <a:lvl1pPr marL="0" algn="l" defTabSz="534580" rtl="0" eaLnBrk="1" latinLnBrk="0" hangingPunct="1">
        <a:defRPr kumimoji="1" sz="2105" kern="1200">
          <a:solidFill>
            <a:schemeClr val="tx1"/>
          </a:solidFill>
          <a:latin typeface="+mn-lt"/>
          <a:ea typeface="+mn-ea"/>
          <a:cs typeface="+mn-cs"/>
        </a:defRPr>
      </a:lvl1pPr>
      <a:lvl2pPr marL="534580" algn="l" defTabSz="534580" rtl="0" eaLnBrk="1" latinLnBrk="0" hangingPunct="1">
        <a:defRPr kumimoji="1" sz="2105" kern="1200">
          <a:solidFill>
            <a:schemeClr val="tx1"/>
          </a:solidFill>
          <a:latin typeface="+mn-lt"/>
          <a:ea typeface="+mn-ea"/>
          <a:cs typeface="+mn-cs"/>
        </a:defRPr>
      </a:lvl2pPr>
      <a:lvl3pPr marL="1069159" algn="l" defTabSz="534580" rtl="0" eaLnBrk="1" latinLnBrk="0" hangingPunct="1">
        <a:defRPr kumimoji="1" sz="2105" kern="1200">
          <a:solidFill>
            <a:schemeClr val="tx1"/>
          </a:solidFill>
          <a:latin typeface="+mn-lt"/>
          <a:ea typeface="+mn-ea"/>
          <a:cs typeface="+mn-cs"/>
        </a:defRPr>
      </a:lvl3pPr>
      <a:lvl4pPr marL="1603738" algn="l" defTabSz="534580" rtl="0" eaLnBrk="1" latinLnBrk="0" hangingPunct="1">
        <a:defRPr kumimoji="1" sz="2105" kern="1200">
          <a:solidFill>
            <a:schemeClr val="tx1"/>
          </a:solidFill>
          <a:latin typeface="+mn-lt"/>
          <a:ea typeface="+mn-ea"/>
          <a:cs typeface="+mn-cs"/>
        </a:defRPr>
      </a:lvl4pPr>
      <a:lvl5pPr marL="2138317" algn="l" defTabSz="534580" rtl="0" eaLnBrk="1" latinLnBrk="0" hangingPunct="1">
        <a:defRPr kumimoji="1" sz="2105" kern="1200">
          <a:solidFill>
            <a:schemeClr val="tx1"/>
          </a:solidFill>
          <a:latin typeface="+mn-lt"/>
          <a:ea typeface="+mn-ea"/>
          <a:cs typeface="+mn-cs"/>
        </a:defRPr>
      </a:lvl5pPr>
      <a:lvl6pPr marL="2672896" algn="l" defTabSz="534580" rtl="0" eaLnBrk="1" latinLnBrk="0" hangingPunct="1">
        <a:defRPr kumimoji="1" sz="2105" kern="1200">
          <a:solidFill>
            <a:schemeClr val="tx1"/>
          </a:solidFill>
          <a:latin typeface="+mn-lt"/>
          <a:ea typeface="+mn-ea"/>
          <a:cs typeface="+mn-cs"/>
        </a:defRPr>
      </a:lvl6pPr>
      <a:lvl7pPr marL="3207476" algn="l" defTabSz="534580" rtl="0" eaLnBrk="1" latinLnBrk="0" hangingPunct="1">
        <a:defRPr kumimoji="1" sz="2105" kern="1200">
          <a:solidFill>
            <a:schemeClr val="tx1"/>
          </a:solidFill>
          <a:latin typeface="+mn-lt"/>
          <a:ea typeface="+mn-ea"/>
          <a:cs typeface="+mn-cs"/>
        </a:defRPr>
      </a:lvl7pPr>
      <a:lvl8pPr marL="3742054" algn="l" defTabSz="534580" rtl="0" eaLnBrk="1" latinLnBrk="0" hangingPunct="1">
        <a:defRPr kumimoji="1" sz="2105" kern="1200">
          <a:solidFill>
            <a:schemeClr val="tx1"/>
          </a:solidFill>
          <a:latin typeface="+mn-lt"/>
          <a:ea typeface="+mn-ea"/>
          <a:cs typeface="+mn-cs"/>
        </a:defRPr>
      </a:lvl8pPr>
      <a:lvl9pPr marL="4276633" algn="l" defTabSz="534580" rtl="0" eaLnBrk="1" latinLnBrk="0" hangingPunct="1">
        <a:defRPr kumimoji="1" sz="2105" kern="1200">
          <a:solidFill>
            <a:schemeClr val="tx1"/>
          </a:solidFill>
          <a:latin typeface="+mn-lt"/>
          <a:ea typeface="+mn-ea"/>
          <a:cs typeface="+mn-cs"/>
        </a:defRPr>
      </a:lvl9pPr>
    </p:otherStyle>
  </p:txStyles>
  <p:extLst>
    <p:ext uri="{27BBF7A9-308A-43DC-89C8-2F10F3537804}">
      <p15:sldGuideLst xmlns:p15="http://schemas.microsoft.com/office/powerpoint/2012/main">
        <p15:guide id="4" orient="horz" pos="420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24" name="think-cell data - do not delete" hidden="1">
            <a:extLst>
              <a:ext uri="{FF2B5EF4-FFF2-40B4-BE49-F238E27FC236}">
                <a16:creationId xmlns:a16="http://schemas.microsoft.com/office/drawing/2014/main" id="{2748BF22-2FA3-F6CC-9669-0373D918C759}"/>
              </a:ext>
            </a:extLst>
          </p:cNvPr>
          <p:cNvGraphicFramePr>
            <a:graphicFrameLocks noChangeAspect="1"/>
          </p:cNvGraphicFramePr>
          <p:nvPr userDrawn="1">
            <p:custDataLst>
              <p:tags r:id="rId10"/>
            </p:custDataLst>
            <p:extLst>
              <p:ext uri="{D42A27DB-BD31-4B8C-83A1-F6EECF244321}">
                <p14:modId xmlns:p14="http://schemas.microsoft.com/office/powerpoint/2010/main" val="25177586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11" imgW="498" imgH="499" progId="TCLayout.ActiveDocument.1">
                  <p:embed/>
                </p:oleObj>
              </mc:Choice>
              <mc:Fallback>
                <p:oleObj name="think-cellスライド" r:id="rId11" imgW="498" imgH="499" progId="TCLayout.ActiveDocument.1">
                  <p:embed/>
                  <p:pic>
                    <p:nvPicPr>
                      <p:cNvPr id="124" name="think-cell data - do not delete" hidden="1">
                        <a:extLst>
                          <a:ext uri="{FF2B5EF4-FFF2-40B4-BE49-F238E27FC236}">
                            <a16:creationId xmlns:a16="http://schemas.microsoft.com/office/drawing/2014/main" id="{2748BF22-2FA3-F6CC-9669-0373D918C759}"/>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grpSp>
        <p:nvGrpSpPr>
          <p:cNvPr id="2" name="グループ化 1">
            <a:extLst>
              <a:ext uri="{FF2B5EF4-FFF2-40B4-BE49-F238E27FC236}">
                <a16:creationId xmlns:a16="http://schemas.microsoft.com/office/drawing/2014/main" id="{3A91721A-3382-431C-8B68-27C1CFB9E62E}"/>
              </a:ext>
            </a:extLst>
          </p:cNvPr>
          <p:cNvGrpSpPr/>
          <p:nvPr userDrawn="1"/>
        </p:nvGrpSpPr>
        <p:grpSpPr>
          <a:xfrm>
            <a:off x="161772" y="1042609"/>
            <a:ext cx="10368269" cy="6337679"/>
            <a:chOff x="177800" y="1042608"/>
            <a:chExt cx="10368269" cy="6337679"/>
          </a:xfrm>
        </p:grpSpPr>
        <p:grpSp>
          <p:nvGrpSpPr>
            <p:cNvPr id="3" name="グループ化 2">
              <a:extLst>
                <a:ext uri="{FF2B5EF4-FFF2-40B4-BE49-F238E27FC236}">
                  <a16:creationId xmlns:a16="http://schemas.microsoft.com/office/drawing/2014/main" id="{4BFD48F3-14B9-49AE-A1D1-DE5151258DCE}"/>
                </a:ext>
              </a:extLst>
            </p:cNvPr>
            <p:cNvGrpSpPr/>
            <p:nvPr userDrawn="1"/>
          </p:nvGrpSpPr>
          <p:grpSpPr>
            <a:xfrm>
              <a:off x="178075" y="1044950"/>
              <a:ext cx="10367994" cy="6335337"/>
              <a:chOff x="178074" y="1044950"/>
              <a:chExt cx="10656433" cy="6335337"/>
            </a:xfrm>
          </p:grpSpPr>
          <p:sp>
            <p:nvSpPr>
              <p:cNvPr id="78" name="Line 4">
                <a:extLst>
                  <a:ext uri="{FF2B5EF4-FFF2-40B4-BE49-F238E27FC236}">
                    <a16:creationId xmlns:a16="http://schemas.microsoft.com/office/drawing/2014/main" id="{D826A6A1-E7E4-43E8-8468-E8C860C51E10}"/>
                  </a:ext>
                </a:extLst>
              </p:cNvPr>
              <p:cNvSpPr>
                <a:spLocks noChangeShapeType="1"/>
              </p:cNvSpPr>
              <p:nvPr userDrawn="1"/>
            </p:nvSpPr>
            <p:spPr bwMode="auto">
              <a:xfrm>
                <a:off x="178074" y="7092256"/>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9" name="Line 4">
                <a:extLst>
                  <a:ext uri="{FF2B5EF4-FFF2-40B4-BE49-F238E27FC236}">
                    <a16:creationId xmlns:a16="http://schemas.microsoft.com/office/drawing/2014/main" id="{57F0DA1D-52D9-4F60-AFF6-8877566167A1}"/>
                  </a:ext>
                </a:extLst>
              </p:cNvPr>
              <p:cNvSpPr>
                <a:spLocks noChangeShapeType="1"/>
              </p:cNvSpPr>
              <p:nvPr userDrawn="1"/>
            </p:nvSpPr>
            <p:spPr bwMode="auto">
              <a:xfrm>
                <a:off x="178074" y="7236256"/>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0" name="Line 4">
                <a:extLst>
                  <a:ext uri="{FF2B5EF4-FFF2-40B4-BE49-F238E27FC236}">
                    <a16:creationId xmlns:a16="http://schemas.microsoft.com/office/drawing/2014/main" id="{9E980EDF-B6AB-4B0C-A980-495536119834}"/>
                  </a:ext>
                </a:extLst>
              </p:cNvPr>
              <p:cNvSpPr>
                <a:spLocks noChangeShapeType="1"/>
              </p:cNvSpPr>
              <p:nvPr userDrawn="1"/>
            </p:nvSpPr>
            <p:spPr bwMode="auto">
              <a:xfrm>
                <a:off x="178074" y="666152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1" name="Line 5">
                <a:extLst>
                  <a:ext uri="{FF2B5EF4-FFF2-40B4-BE49-F238E27FC236}">
                    <a16:creationId xmlns:a16="http://schemas.microsoft.com/office/drawing/2014/main" id="{36E35AEA-8BC5-4852-9481-7958B3061CC9}"/>
                  </a:ext>
                </a:extLst>
              </p:cNvPr>
              <p:cNvSpPr>
                <a:spLocks noChangeShapeType="1"/>
              </p:cNvSpPr>
              <p:nvPr userDrawn="1"/>
            </p:nvSpPr>
            <p:spPr bwMode="auto">
              <a:xfrm>
                <a:off x="178074" y="651706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2" name="Line 6">
                <a:extLst>
                  <a:ext uri="{FF2B5EF4-FFF2-40B4-BE49-F238E27FC236}">
                    <a16:creationId xmlns:a16="http://schemas.microsoft.com/office/drawing/2014/main" id="{89C1479F-6CF5-403F-951E-D6CB9755730F}"/>
                  </a:ext>
                </a:extLst>
              </p:cNvPr>
              <p:cNvSpPr>
                <a:spLocks noChangeShapeType="1"/>
              </p:cNvSpPr>
              <p:nvPr userDrawn="1"/>
            </p:nvSpPr>
            <p:spPr bwMode="auto">
              <a:xfrm>
                <a:off x="178074" y="637260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3" name="Line 7">
                <a:extLst>
                  <a:ext uri="{FF2B5EF4-FFF2-40B4-BE49-F238E27FC236}">
                    <a16:creationId xmlns:a16="http://schemas.microsoft.com/office/drawing/2014/main" id="{7E684421-FA46-4F76-8DF3-44167123B394}"/>
                  </a:ext>
                </a:extLst>
              </p:cNvPr>
              <p:cNvSpPr>
                <a:spLocks noChangeShapeType="1"/>
              </p:cNvSpPr>
              <p:nvPr userDrawn="1"/>
            </p:nvSpPr>
            <p:spPr bwMode="auto">
              <a:xfrm>
                <a:off x="178074" y="62281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4" name="Line 8">
                <a:extLst>
                  <a:ext uri="{FF2B5EF4-FFF2-40B4-BE49-F238E27FC236}">
                    <a16:creationId xmlns:a16="http://schemas.microsoft.com/office/drawing/2014/main" id="{6ECE2685-095C-45C9-838A-65818D759485}"/>
                  </a:ext>
                </a:extLst>
              </p:cNvPr>
              <p:cNvSpPr>
                <a:spLocks noChangeShapeType="1"/>
              </p:cNvSpPr>
              <p:nvPr userDrawn="1"/>
            </p:nvSpPr>
            <p:spPr bwMode="auto">
              <a:xfrm>
                <a:off x="178074" y="608526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5" name="Line 9">
                <a:extLst>
                  <a:ext uri="{FF2B5EF4-FFF2-40B4-BE49-F238E27FC236}">
                    <a16:creationId xmlns:a16="http://schemas.microsoft.com/office/drawing/2014/main" id="{600ED12E-8037-4439-94BD-A834CF658819}"/>
                  </a:ext>
                </a:extLst>
              </p:cNvPr>
              <p:cNvSpPr>
                <a:spLocks noChangeShapeType="1"/>
              </p:cNvSpPr>
              <p:nvPr userDrawn="1"/>
            </p:nvSpPr>
            <p:spPr bwMode="auto">
              <a:xfrm>
                <a:off x="178074" y="594080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6" name="Line 10">
                <a:extLst>
                  <a:ext uri="{FF2B5EF4-FFF2-40B4-BE49-F238E27FC236}">
                    <a16:creationId xmlns:a16="http://schemas.microsoft.com/office/drawing/2014/main" id="{C50928EE-EDF1-4552-888F-3CCE27F96CEE}"/>
                  </a:ext>
                </a:extLst>
              </p:cNvPr>
              <p:cNvSpPr>
                <a:spLocks noChangeShapeType="1"/>
              </p:cNvSpPr>
              <p:nvPr userDrawn="1"/>
            </p:nvSpPr>
            <p:spPr bwMode="auto">
              <a:xfrm>
                <a:off x="178074" y="57963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7" name="Line 11">
                <a:extLst>
                  <a:ext uri="{FF2B5EF4-FFF2-40B4-BE49-F238E27FC236}">
                    <a16:creationId xmlns:a16="http://schemas.microsoft.com/office/drawing/2014/main" id="{75B9DE1C-6ADC-4B10-B04B-57C8C991F37E}"/>
                  </a:ext>
                </a:extLst>
              </p:cNvPr>
              <p:cNvSpPr>
                <a:spLocks noChangeShapeType="1"/>
              </p:cNvSpPr>
              <p:nvPr userDrawn="1"/>
            </p:nvSpPr>
            <p:spPr bwMode="auto">
              <a:xfrm>
                <a:off x="178074" y="565346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8" name="Line 12">
                <a:extLst>
                  <a:ext uri="{FF2B5EF4-FFF2-40B4-BE49-F238E27FC236}">
                    <a16:creationId xmlns:a16="http://schemas.microsoft.com/office/drawing/2014/main" id="{A23F7616-6766-47AB-B3EF-0B5FD415EF09}"/>
                  </a:ext>
                </a:extLst>
              </p:cNvPr>
              <p:cNvSpPr>
                <a:spLocks noChangeShapeType="1"/>
              </p:cNvSpPr>
              <p:nvPr userDrawn="1"/>
            </p:nvSpPr>
            <p:spPr bwMode="auto">
              <a:xfrm>
                <a:off x="178074" y="550900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9" name="Line 13">
                <a:extLst>
                  <a:ext uri="{FF2B5EF4-FFF2-40B4-BE49-F238E27FC236}">
                    <a16:creationId xmlns:a16="http://schemas.microsoft.com/office/drawing/2014/main" id="{021D185C-1AAE-429B-8621-1099C040362C}"/>
                  </a:ext>
                </a:extLst>
              </p:cNvPr>
              <p:cNvSpPr>
                <a:spLocks noChangeShapeType="1"/>
              </p:cNvSpPr>
              <p:nvPr userDrawn="1"/>
            </p:nvSpPr>
            <p:spPr bwMode="auto">
              <a:xfrm>
                <a:off x="178074" y="53645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0" name="Line 14">
                <a:extLst>
                  <a:ext uri="{FF2B5EF4-FFF2-40B4-BE49-F238E27FC236}">
                    <a16:creationId xmlns:a16="http://schemas.microsoft.com/office/drawing/2014/main" id="{09703D58-1DDF-4B6E-BE8C-D9DB7B26F446}"/>
                  </a:ext>
                </a:extLst>
              </p:cNvPr>
              <p:cNvSpPr>
                <a:spLocks noChangeShapeType="1"/>
              </p:cNvSpPr>
              <p:nvPr userDrawn="1"/>
            </p:nvSpPr>
            <p:spPr bwMode="auto">
              <a:xfrm>
                <a:off x="178074" y="52200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1" name="Line 15">
                <a:extLst>
                  <a:ext uri="{FF2B5EF4-FFF2-40B4-BE49-F238E27FC236}">
                    <a16:creationId xmlns:a16="http://schemas.microsoft.com/office/drawing/2014/main" id="{0A99046C-7D76-490A-88DE-41D62CAAB2D3}"/>
                  </a:ext>
                </a:extLst>
              </p:cNvPr>
              <p:cNvSpPr>
                <a:spLocks noChangeShapeType="1"/>
              </p:cNvSpPr>
              <p:nvPr userDrawn="1"/>
            </p:nvSpPr>
            <p:spPr bwMode="auto">
              <a:xfrm>
                <a:off x="178074" y="507720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2" name="Line 16">
                <a:extLst>
                  <a:ext uri="{FF2B5EF4-FFF2-40B4-BE49-F238E27FC236}">
                    <a16:creationId xmlns:a16="http://schemas.microsoft.com/office/drawing/2014/main" id="{59BBACC5-635F-4604-B162-146A153A24BB}"/>
                  </a:ext>
                </a:extLst>
              </p:cNvPr>
              <p:cNvSpPr>
                <a:spLocks noChangeShapeType="1"/>
              </p:cNvSpPr>
              <p:nvPr userDrawn="1"/>
            </p:nvSpPr>
            <p:spPr bwMode="auto">
              <a:xfrm>
                <a:off x="178074" y="49327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3" name="Line 17">
                <a:extLst>
                  <a:ext uri="{FF2B5EF4-FFF2-40B4-BE49-F238E27FC236}">
                    <a16:creationId xmlns:a16="http://schemas.microsoft.com/office/drawing/2014/main" id="{9FB4A3F6-32A1-4976-8A08-D1DAD172D3A1}"/>
                  </a:ext>
                </a:extLst>
              </p:cNvPr>
              <p:cNvSpPr>
                <a:spLocks noChangeShapeType="1"/>
              </p:cNvSpPr>
              <p:nvPr userDrawn="1"/>
            </p:nvSpPr>
            <p:spPr bwMode="auto">
              <a:xfrm>
                <a:off x="178074" y="47882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4" name="Line 18">
                <a:extLst>
                  <a:ext uri="{FF2B5EF4-FFF2-40B4-BE49-F238E27FC236}">
                    <a16:creationId xmlns:a16="http://schemas.microsoft.com/office/drawing/2014/main" id="{908F9892-CF7B-484A-A087-A99993AE4574}"/>
                  </a:ext>
                </a:extLst>
              </p:cNvPr>
              <p:cNvSpPr>
                <a:spLocks noChangeShapeType="1"/>
              </p:cNvSpPr>
              <p:nvPr userDrawn="1"/>
            </p:nvSpPr>
            <p:spPr bwMode="auto">
              <a:xfrm>
                <a:off x="178074" y="46438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5" name="Line 19">
                <a:extLst>
                  <a:ext uri="{FF2B5EF4-FFF2-40B4-BE49-F238E27FC236}">
                    <a16:creationId xmlns:a16="http://schemas.microsoft.com/office/drawing/2014/main" id="{8870D894-1D46-4193-A356-3B3B47BC911F}"/>
                  </a:ext>
                </a:extLst>
              </p:cNvPr>
              <p:cNvSpPr>
                <a:spLocks noChangeShapeType="1"/>
              </p:cNvSpPr>
              <p:nvPr userDrawn="1"/>
            </p:nvSpPr>
            <p:spPr bwMode="auto">
              <a:xfrm>
                <a:off x="178074" y="450094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6" name="Line 20">
                <a:extLst>
                  <a:ext uri="{FF2B5EF4-FFF2-40B4-BE49-F238E27FC236}">
                    <a16:creationId xmlns:a16="http://schemas.microsoft.com/office/drawing/2014/main" id="{E62FE32C-C1AA-4D40-946C-A2C857DF1D2C}"/>
                  </a:ext>
                </a:extLst>
              </p:cNvPr>
              <p:cNvSpPr>
                <a:spLocks noChangeShapeType="1"/>
              </p:cNvSpPr>
              <p:nvPr userDrawn="1"/>
            </p:nvSpPr>
            <p:spPr bwMode="auto">
              <a:xfrm>
                <a:off x="178074" y="43564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7" name="Line 21">
                <a:extLst>
                  <a:ext uri="{FF2B5EF4-FFF2-40B4-BE49-F238E27FC236}">
                    <a16:creationId xmlns:a16="http://schemas.microsoft.com/office/drawing/2014/main" id="{A41DF6BE-EF66-4E04-9235-822F95384006}"/>
                  </a:ext>
                </a:extLst>
              </p:cNvPr>
              <p:cNvSpPr>
                <a:spLocks noChangeShapeType="1"/>
              </p:cNvSpPr>
              <p:nvPr userDrawn="1"/>
            </p:nvSpPr>
            <p:spPr bwMode="auto">
              <a:xfrm>
                <a:off x="178074" y="42120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8" name="Line 22">
                <a:extLst>
                  <a:ext uri="{FF2B5EF4-FFF2-40B4-BE49-F238E27FC236}">
                    <a16:creationId xmlns:a16="http://schemas.microsoft.com/office/drawing/2014/main" id="{04515879-DFE5-4F8A-B76C-705440CA75BA}"/>
                  </a:ext>
                </a:extLst>
              </p:cNvPr>
              <p:cNvSpPr>
                <a:spLocks noChangeShapeType="1"/>
              </p:cNvSpPr>
              <p:nvPr userDrawn="1"/>
            </p:nvSpPr>
            <p:spPr bwMode="auto">
              <a:xfrm>
                <a:off x="178074" y="39246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9" name="Line 23">
                <a:extLst>
                  <a:ext uri="{FF2B5EF4-FFF2-40B4-BE49-F238E27FC236}">
                    <a16:creationId xmlns:a16="http://schemas.microsoft.com/office/drawing/2014/main" id="{0952AF1D-8248-4B31-B111-ACD4257CBB02}"/>
                  </a:ext>
                </a:extLst>
              </p:cNvPr>
              <p:cNvSpPr>
                <a:spLocks noChangeShapeType="1"/>
              </p:cNvSpPr>
              <p:nvPr userDrawn="1"/>
            </p:nvSpPr>
            <p:spPr bwMode="auto">
              <a:xfrm>
                <a:off x="178074" y="37802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0" name="Line 24">
                <a:extLst>
                  <a:ext uri="{FF2B5EF4-FFF2-40B4-BE49-F238E27FC236}">
                    <a16:creationId xmlns:a16="http://schemas.microsoft.com/office/drawing/2014/main" id="{5DF19807-4FC9-4DCA-8DBB-DA4B436820F2}"/>
                  </a:ext>
                </a:extLst>
              </p:cNvPr>
              <p:cNvSpPr>
                <a:spLocks noChangeShapeType="1"/>
              </p:cNvSpPr>
              <p:nvPr userDrawn="1"/>
            </p:nvSpPr>
            <p:spPr bwMode="auto">
              <a:xfrm>
                <a:off x="178074" y="36357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1" name="Line 25">
                <a:extLst>
                  <a:ext uri="{FF2B5EF4-FFF2-40B4-BE49-F238E27FC236}">
                    <a16:creationId xmlns:a16="http://schemas.microsoft.com/office/drawing/2014/main" id="{3B491BFB-F3D6-4AE7-A3AB-529175A1FC52}"/>
                  </a:ext>
                </a:extLst>
              </p:cNvPr>
              <p:cNvSpPr>
                <a:spLocks noChangeShapeType="1"/>
              </p:cNvSpPr>
              <p:nvPr userDrawn="1"/>
            </p:nvSpPr>
            <p:spPr bwMode="auto">
              <a:xfrm>
                <a:off x="178074" y="34928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2" name="Line 26">
                <a:extLst>
                  <a:ext uri="{FF2B5EF4-FFF2-40B4-BE49-F238E27FC236}">
                    <a16:creationId xmlns:a16="http://schemas.microsoft.com/office/drawing/2014/main" id="{F13ED150-3A1D-42A7-9E86-E99A6B5238F8}"/>
                  </a:ext>
                </a:extLst>
              </p:cNvPr>
              <p:cNvSpPr>
                <a:spLocks noChangeShapeType="1"/>
              </p:cNvSpPr>
              <p:nvPr userDrawn="1"/>
            </p:nvSpPr>
            <p:spPr bwMode="auto">
              <a:xfrm>
                <a:off x="178074" y="33484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3" name="Line 27">
                <a:extLst>
                  <a:ext uri="{FF2B5EF4-FFF2-40B4-BE49-F238E27FC236}">
                    <a16:creationId xmlns:a16="http://schemas.microsoft.com/office/drawing/2014/main" id="{EC8E0ABF-A65A-4B61-8B39-1DB126D7CE48}"/>
                  </a:ext>
                </a:extLst>
              </p:cNvPr>
              <p:cNvSpPr>
                <a:spLocks noChangeShapeType="1"/>
              </p:cNvSpPr>
              <p:nvPr userDrawn="1"/>
            </p:nvSpPr>
            <p:spPr bwMode="auto">
              <a:xfrm>
                <a:off x="178074" y="32039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4" name="Line 28">
                <a:extLst>
                  <a:ext uri="{FF2B5EF4-FFF2-40B4-BE49-F238E27FC236}">
                    <a16:creationId xmlns:a16="http://schemas.microsoft.com/office/drawing/2014/main" id="{5B0E93A0-803C-43D4-922B-174A4DD30EAF}"/>
                  </a:ext>
                </a:extLst>
              </p:cNvPr>
              <p:cNvSpPr>
                <a:spLocks noChangeShapeType="1"/>
              </p:cNvSpPr>
              <p:nvPr userDrawn="1"/>
            </p:nvSpPr>
            <p:spPr bwMode="auto">
              <a:xfrm>
                <a:off x="178074" y="306107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5" name="Line 29">
                <a:extLst>
                  <a:ext uri="{FF2B5EF4-FFF2-40B4-BE49-F238E27FC236}">
                    <a16:creationId xmlns:a16="http://schemas.microsoft.com/office/drawing/2014/main" id="{D3F014D9-1393-4D00-9A6D-9E0E19D15C5C}"/>
                  </a:ext>
                </a:extLst>
              </p:cNvPr>
              <p:cNvSpPr>
                <a:spLocks noChangeShapeType="1"/>
              </p:cNvSpPr>
              <p:nvPr userDrawn="1"/>
            </p:nvSpPr>
            <p:spPr bwMode="auto">
              <a:xfrm>
                <a:off x="178074" y="29166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6" name="Line 30">
                <a:extLst>
                  <a:ext uri="{FF2B5EF4-FFF2-40B4-BE49-F238E27FC236}">
                    <a16:creationId xmlns:a16="http://schemas.microsoft.com/office/drawing/2014/main" id="{414030D1-E2E5-4E55-8024-2D453BC4802C}"/>
                  </a:ext>
                </a:extLst>
              </p:cNvPr>
              <p:cNvSpPr>
                <a:spLocks noChangeShapeType="1"/>
              </p:cNvSpPr>
              <p:nvPr userDrawn="1"/>
            </p:nvSpPr>
            <p:spPr bwMode="auto">
              <a:xfrm>
                <a:off x="178074" y="27721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7" name="Line 31">
                <a:extLst>
                  <a:ext uri="{FF2B5EF4-FFF2-40B4-BE49-F238E27FC236}">
                    <a16:creationId xmlns:a16="http://schemas.microsoft.com/office/drawing/2014/main" id="{FDB3FA4B-DE95-483C-A755-22E878FB2E2B}"/>
                  </a:ext>
                </a:extLst>
              </p:cNvPr>
              <p:cNvSpPr>
                <a:spLocks noChangeShapeType="1"/>
              </p:cNvSpPr>
              <p:nvPr userDrawn="1"/>
            </p:nvSpPr>
            <p:spPr bwMode="auto">
              <a:xfrm>
                <a:off x="178074" y="262769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8" name="Line 32">
                <a:extLst>
                  <a:ext uri="{FF2B5EF4-FFF2-40B4-BE49-F238E27FC236}">
                    <a16:creationId xmlns:a16="http://schemas.microsoft.com/office/drawing/2014/main" id="{35206945-08AE-4534-AE16-F2B17244D230}"/>
                  </a:ext>
                </a:extLst>
              </p:cNvPr>
              <p:cNvSpPr>
                <a:spLocks noChangeShapeType="1"/>
              </p:cNvSpPr>
              <p:nvPr userDrawn="1"/>
            </p:nvSpPr>
            <p:spPr bwMode="auto">
              <a:xfrm>
                <a:off x="178074" y="248481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9" name="Line 33">
                <a:extLst>
                  <a:ext uri="{FF2B5EF4-FFF2-40B4-BE49-F238E27FC236}">
                    <a16:creationId xmlns:a16="http://schemas.microsoft.com/office/drawing/2014/main" id="{27C86116-2335-4015-8AAC-D3331F924635}"/>
                  </a:ext>
                </a:extLst>
              </p:cNvPr>
              <p:cNvSpPr>
                <a:spLocks noChangeShapeType="1"/>
              </p:cNvSpPr>
              <p:nvPr userDrawn="1"/>
            </p:nvSpPr>
            <p:spPr bwMode="auto">
              <a:xfrm>
                <a:off x="178074" y="23403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0" name="Line 34">
                <a:extLst>
                  <a:ext uri="{FF2B5EF4-FFF2-40B4-BE49-F238E27FC236}">
                    <a16:creationId xmlns:a16="http://schemas.microsoft.com/office/drawing/2014/main" id="{3BF6F914-6E1F-4EB0-8F80-051002B517C6}"/>
                  </a:ext>
                </a:extLst>
              </p:cNvPr>
              <p:cNvSpPr>
                <a:spLocks noChangeShapeType="1"/>
              </p:cNvSpPr>
              <p:nvPr userDrawn="1"/>
            </p:nvSpPr>
            <p:spPr bwMode="auto">
              <a:xfrm>
                <a:off x="178074" y="219589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1" name="Line 35">
                <a:extLst>
                  <a:ext uri="{FF2B5EF4-FFF2-40B4-BE49-F238E27FC236}">
                    <a16:creationId xmlns:a16="http://schemas.microsoft.com/office/drawing/2014/main" id="{04D2FA21-70F9-4DA5-A0FC-C0E92E3FE52E}"/>
                  </a:ext>
                </a:extLst>
              </p:cNvPr>
              <p:cNvSpPr>
                <a:spLocks noChangeShapeType="1"/>
              </p:cNvSpPr>
              <p:nvPr userDrawn="1"/>
            </p:nvSpPr>
            <p:spPr bwMode="auto">
              <a:xfrm>
                <a:off x="178074" y="205142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2" name="Line 36">
                <a:extLst>
                  <a:ext uri="{FF2B5EF4-FFF2-40B4-BE49-F238E27FC236}">
                    <a16:creationId xmlns:a16="http://schemas.microsoft.com/office/drawing/2014/main" id="{F58D4FB5-90F3-4530-8AF9-1A1ED0B03627}"/>
                  </a:ext>
                </a:extLst>
              </p:cNvPr>
              <p:cNvSpPr>
                <a:spLocks noChangeShapeType="1"/>
              </p:cNvSpPr>
              <p:nvPr userDrawn="1"/>
            </p:nvSpPr>
            <p:spPr bwMode="auto">
              <a:xfrm>
                <a:off x="178074" y="19085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3" name="Line 37">
                <a:extLst>
                  <a:ext uri="{FF2B5EF4-FFF2-40B4-BE49-F238E27FC236}">
                    <a16:creationId xmlns:a16="http://schemas.microsoft.com/office/drawing/2014/main" id="{46EF435C-533B-4F36-A45C-DED4C9DA1769}"/>
                  </a:ext>
                </a:extLst>
              </p:cNvPr>
              <p:cNvSpPr>
                <a:spLocks noChangeShapeType="1"/>
              </p:cNvSpPr>
              <p:nvPr userDrawn="1"/>
            </p:nvSpPr>
            <p:spPr bwMode="auto">
              <a:xfrm>
                <a:off x="178074" y="176409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4" name="Line 38">
                <a:extLst>
                  <a:ext uri="{FF2B5EF4-FFF2-40B4-BE49-F238E27FC236}">
                    <a16:creationId xmlns:a16="http://schemas.microsoft.com/office/drawing/2014/main" id="{7260D7FA-0243-4149-92F2-9A2E3D3D639A}"/>
                  </a:ext>
                </a:extLst>
              </p:cNvPr>
              <p:cNvSpPr>
                <a:spLocks noChangeShapeType="1"/>
              </p:cNvSpPr>
              <p:nvPr userDrawn="1"/>
            </p:nvSpPr>
            <p:spPr bwMode="auto">
              <a:xfrm>
                <a:off x="178074" y="161962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5" name="Line 39">
                <a:extLst>
                  <a:ext uri="{FF2B5EF4-FFF2-40B4-BE49-F238E27FC236}">
                    <a16:creationId xmlns:a16="http://schemas.microsoft.com/office/drawing/2014/main" id="{E17B36A0-958F-443F-9FD7-D5530C92BC70}"/>
                  </a:ext>
                </a:extLst>
              </p:cNvPr>
              <p:cNvSpPr>
                <a:spLocks noChangeShapeType="1"/>
              </p:cNvSpPr>
              <p:nvPr userDrawn="1"/>
            </p:nvSpPr>
            <p:spPr bwMode="auto">
              <a:xfrm>
                <a:off x="178074" y="1476752"/>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6" name="Line 102">
                <a:extLst>
                  <a:ext uri="{FF2B5EF4-FFF2-40B4-BE49-F238E27FC236}">
                    <a16:creationId xmlns:a16="http://schemas.microsoft.com/office/drawing/2014/main" id="{351063C8-67B1-4656-BE04-74F237AAE0DC}"/>
                  </a:ext>
                </a:extLst>
              </p:cNvPr>
              <p:cNvSpPr>
                <a:spLocks noChangeShapeType="1"/>
              </p:cNvSpPr>
              <p:nvPr userDrawn="1"/>
            </p:nvSpPr>
            <p:spPr bwMode="auto">
              <a:xfrm>
                <a:off x="178074" y="4069139"/>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7" name="Line 4">
                <a:extLst>
                  <a:ext uri="{FF2B5EF4-FFF2-40B4-BE49-F238E27FC236}">
                    <a16:creationId xmlns:a16="http://schemas.microsoft.com/office/drawing/2014/main" id="{A46FAAE6-29DC-4506-AD6F-E0CFB6E0E485}"/>
                  </a:ext>
                </a:extLst>
              </p:cNvPr>
              <p:cNvSpPr>
                <a:spLocks noChangeShapeType="1"/>
              </p:cNvSpPr>
              <p:nvPr userDrawn="1"/>
            </p:nvSpPr>
            <p:spPr bwMode="auto">
              <a:xfrm>
                <a:off x="178074" y="6804864"/>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8" name="Line 4">
                <a:extLst>
                  <a:ext uri="{FF2B5EF4-FFF2-40B4-BE49-F238E27FC236}">
                    <a16:creationId xmlns:a16="http://schemas.microsoft.com/office/drawing/2014/main" id="{BDB1BE34-748E-475F-92C8-62D418402AEE}"/>
                  </a:ext>
                </a:extLst>
              </p:cNvPr>
              <p:cNvSpPr>
                <a:spLocks noChangeShapeType="1"/>
              </p:cNvSpPr>
              <p:nvPr userDrawn="1"/>
            </p:nvSpPr>
            <p:spPr bwMode="auto">
              <a:xfrm>
                <a:off x="178074" y="6948864"/>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9" name="Line 39">
                <a:extLst>
                  <a:ext uri="{FF2B5EF4-FFF2-40B4-BE49-F238E27FC236}">
                    <a16:creationId xmlns:a16="http://schemas.microsoft.com/office/drawing/2014/main" id="{B8FC7F79-F5A5-4158-8740-748E3241FF8F}"/>
                  </a:ext>
                </a:extLst>
              </p:cNvPr>
              <p:cNvSpPr>
                <a:spLocks noChangeShapeType="1"/>
              </p:cNvSpPr>
              <p:nvPr userDrawn="1"/>
            </p:nvSpPr>
            <p:spPr bwMode="auto">
              <a:xfrm>
                <a:off x="178074" y="1332288"/>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20" name="Line 4">
                <a:extLst>
                  <a:ext uri="{FF2B5EF4-FFF2-40B4-BE49-F238E27FC236}">
                    <a16:creationId xmlns:a16="http://schemas.microsoft.com/office/drawing/2014/main" id="{04F44B2B-BA78-4509-9C32-74EDCFF90D98}"/>
                  </a:ext>
                </a:extLst>
              </p:cNvPr>
              <p:cNvSpPr>
                <a:spLocks noChangeShapeType="1"/>
              </p:cNvSpPr>
              <p:nvPr userDrawn="1"/>
            </p:nvSpPr>
            <p:spPr bwMode="auto">
              <a:xfrm>
                <a:off x="178074" y="7380287"/>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21" name="Line 34">
                <a:extLst>
                  <a:ext uri="{FF2B5EF4-FFF2-40B4-BE49-F238E27FC236}">
                    <a16:creationId xmlns:a16="http://schemas.microsoft.com/office/drawing/2014/main" id="{5E5B63E7-A874-41DF-80CD-384ECF0D0ECD}"/>
                  </a:ext>
                </a:extLst>
              </p:cNvPr>
              <p:cNvSpPr>
                <a:spLocks noChangeShapeType="1"/>
              </p:cNvSpPr>
              <p:nvPr userDrawn="1"/>
            </p:nvSpPr>
            <p:spPr bwMode="auto">
              <a:xfrm>
                <a:off x="178074" y="1332288"/>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22" name="Line 35">
                <a:extLst>
                  <a:ext uri="{FF2B5EF4-FFF2-40B4-BE49-F238E27FC236}">
                    <a16:creationId xmlns:a16="http://schemas.microsoft.com/office/drawing/2014/main" id="{09956D0B-D2BD-494C-9E10-AC5791E6B997}"/>
                  </a:ext>
                </a:extLst>
              </p:cNvPr>
              <p:cNvSpPr>
                <a:spLocks noChangeShapeType="1"/>
              </p:cNvSpPr>
              <p:nvPr userDrawn="1"/>
            </p:nvSpPr>
            <p:spPr bwMode="auto">
              <a:xfrm>
                <a:off x="178074" y="1187825"/>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23" name="Line 36">
                <a:extLst>
                  <a:ext uri="{FF2B5EF4-FFF2-40B4-BE49-F238E27FC236}">
                    <a16:creationId xmlns:a16="http://schemas.microsoft.com/office/drawing/2014/main" id="{FDCF63A4-9AE6-42F3-B831-26054F80B908}"/>
                  </a:ext>
                </a:extLst>
              </p:cNvPr>
              <p:cNvSpPr>
                <a:spLocks noChangeShapeType="1"/>
              </p:cNvSpPr>
              <p:nvPr userDrawn="1"/>
            </p:nvSpPr>
            <p:spPr bwMode="auto">
              <a:xfrm>
                <a:off x="178074" y="1044950"/>
                <a:ext cx="10656433"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grpSp>
          <p:nvGrpSpPr>
            <p:cNvPr id="4" name="グループ化 3">
              <a:extLst>
                <a:ext uri="{FF2B5EF4-FFF2-40B4-BE49-F238E27FC236}">
                  <a16:creationId xmlns:a16="http://schemas.microsoft.com/office/drawing/2014/main" id="{7563BD28-1209-42D1-9D77-592742544D69}"/>
                </a:ext>
              </a:extLst>
            </p:cNvPr>
            <p:cNvGrpSpPr/>
            <p:nvPr userDrawn="1"/>
          </p:nvGrpSpPr>
          <p:grpSpPr>
            <a:xfrm>
              <a:off x="177800" y="1042608"/>
              <a:ext cx="10368268" cy="6337679"/>
              <a:chOff x="177800" y="613150"/>
              <a:chExt cx="10368268" cy="6767138"/>
            </a:xfrm>
          </p:grpSpPr>
          <p:sp>
            <p:nvSpPr>
              <p:cNvPr id="5" name="Line 41">
                <a:extLst>
                  <a:ext uri="{FF2B5EF4-FFF2-40B4-BE49-F238E27FC236}">
                    <a16:creationId xmlns:a16="http://schemas.microsoft.com/office/drawing/2014/main" id="{B3C22C89-D315-4DE2-A2CE-1772E3524552}"/>
                  </a:ext>
                </a:extLst>
              </p:cNvPr>
              <p:cNvSpPr>
                <a:spLocks noChangeShapeType="1"/>
              </p:cNvSpPr>
              <p:nvPr userDrawn="1"/>
            </p:nvSpPr>
            <p:spPr bwMode="auto">
              <a:xfrm>
                <a:off x="132972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 name="Line 42">
                <a:extLst>
                  <a:ext uri="{FF2B5EF4-FFF2-40B4-BE49-F238E27FC236}">
                    <a16:creationId xmlns:a16="http://schemas.microsoft.com/office/drawing/2014/main" id="{B6B37B61-127F-43BC-8980-FDDC4E2D4884}"/>
                  </a:ext>
                </a:extLst>
              </p:cNvPr>
              <p:cNvSpPr>
                <a:spLocks noChangeShapeType="1"/>
              </p:cNvSpPr>
              <p:nvPr userDrawn="1"/>
            </p:nvSpPr>
            <p:spPr bwMode="auto">
              <a:xfrm>
                <a:off x="147371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 name="Line 43">
                <a:extLst>
                  <a:ext uri="{FF2B5EF4-FFF2-40B4-BE49-F238E27FC236}">
                    <a16:creationId xmlns:a16="http://schemas.microsoft.com/office/drawing/2014/main" id="{814E20DB-764C-424E-81E2-70243941EA7A}"/>
                  </a:ext>
                </a:extLst>
              </p:cNvPr>
              <p:cNvSpPr>
                <a:spLocks noChangeShapeType="1"/>
              </p:cNvSpPr>
              <p:nvPr userDrawn="1"/>
            </p:nvSpPr>
            <p:spPr bwMode="auto">
              <a:xfrm>
                <a:off x="161771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 name="Line 44">
                <a:extLst>
                  <a:ext uri="{FF2B5EF4-FFF2-40B4-BE49-F238E27FC236}">
                    <a16:creationId xmlns:a16="http://schemas.microsoft.com/office/drawing/2014/main" id="{FCABC8BD-5A98-49C6-B473-81F079E35153}"/>
                  </a:ext>
                </a:extLst>
              </p:cNvPr>
              <p:cNvSpPr>
                <a:spLocks noChangeShapeType="1"/>
              </p:cNvSpPr>
              <p:nvPr userDrawn="1"/>
            </p:nvSpPr>
            <p:spPr bwMode="auto">
              <a:xfrm>
                <a:off x="176170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 name="Line 45">
                <a:extLst>
                  <a:ext uri="{FF2B5EF4-FFF2-40B4-BE49-F238E27FC236}">
                    <a16:creationId xmlns:a16="http://schemas.microsoft.com/office/drawing/2014/main" id="{1A60A482-CAE7-4B32-B147-65B54D505B66}"/>
                  </a:ext>
                </a:extLst>
              </p:cNvPr>
              <p:cNvSpPr>
                <a:spLocks noChangeShapeType="1"/>
              </p:cNvSpPr>
              <p:nvPr userDrawn="1"/>
            </p:nvSpPr>
            <p:spPr bwMode="auto">
              <a:xfrm>
                <a:off x="190569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 name="Line 46">
                <a:extLst>
                  <a:ext uri="{FF2B5EF4-FFF2-40B4-BE49-F238E27FC236}">
                    <a16:creationId xmlns:a16="http://schemas.microsoft.com/office/drawing/2014/main" id="{EFDE9D29-C267-4456-BF4C-3E31CC996007}"/>
                  </a:ext>
                </a:extLst>
              </p:cNvPr>
              <p:cNvSpPr>
                <a:spLocks noChangeShapeType="1"/>
              </p:cNvSpPr>
              <p:nvPr userDrawn="1"/>
            </p:nvSpPr>
            <p:spPr bwMode="auto">
              <a:xfrm>
                <a:off x="204968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 name="Line 47">
                <a:extLst>
                  <a:ext uri="{FF2B5EF4-FFF2-40B4-BE49-F238E27FC236}">
                    <a16:creationId xmlns:a16="http://schemas.microsoft.com/office/drawing/2014/main" id="{491A06B6-733C-4C7D-A019-438D4782E29D}"/>
                  </a:ext>
                </a:extLst>
              </p:cNvPr>
              <p:cNvSpPr>
                <a:spLocks noChangeShapeType="1"/>
              </p:cNvSpPr>
              <p:nvPr userDrawn="1"/>
            </p:nvSpPr>
            <p:spPr bwMode="auto">
              <a:xfrm>
                <a:off x="219367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2" name="Line 48">
                <a:extLst>
                  <a:ext uri="{FF2B5EF4-FFF2-40B4-BE49-F238E27FC236}">
                    <a16:creationId xmlns:a16="http://schemas.microsoft.com/office/drawing/2014/main" id="{1A2FF589-8AE7-4B04-A3CF-707EC50F0E4D}"/>
                  </a:ext>
                </a:extLst>
              </p:cNvPr>
              <p:cNvSpPr>
                <a:spLocks noChangeShapeType="1"/>
              </p:cNvSpPr>
              <p:nvPr userDrawn="1"/>
            </p:nvSpPr>
            <p:spPr bwMode="auto">
              <a:xfrm>
                <a:off x="233766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3" name="Line 49">
                <a:extLst>
                  <a:ext uri="{FF2B5EF4-FFF2-40B4-BE49-F238E27FC236}">
                    <a16:creationId xmlns:a16="http://schemas.microsoft.com/office/drawing/2014/main" id="{220BD835-09F7-42BC-8A59-760F67C3BA30}"/>
                  </a:ext>
                </a:extLst>
              </p:cNvPr>
              <p:cNvSpPr>
                <a:spLocks noChangeShapeType="1"/>
              </p:cNvSpPr>
              <p:nvPr userDrawn="1"/>
            </p:nvSpPr>
            <p:spPr bwMode="auto">
              <a:xfrm>
                <a:off x="248165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4" name="Line 50">
                <a:extLst>
                  <a:ext uri="{FF2B5EF4-FFF2-40B4-BE49-F238E27FC236}">
                    <a16:creationId xmlns:a16="http://schemas.microsoft.com/office/drawing/2014/main" id="{80C9531A-D351-4FB0-810D-0B60B9AE5DA3}"/>
                  </a:ext>
                </a:extLst>
              </p:cNvPr>
              <p:cNvSpPr>
                <a:spLocks noChangeShapeType="1"/>
              </p:cNvSpPr>
              <p:nvPr userDrawn="1"/>
            </p:nvSpPr>
            <p:spPr bwMode="auto">
              <a:xfrm>
                <a:off x="262564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5" name="Line 51">
                <a:extLst>
                  <a:ext uri="{FF2B5EF4-FFF2-40B4-BE49-F238E27FC236}">
                    <a16:creationId xmlns:a16="http://schemas.microsoft.com/office/drawing/2014/main" id="{B8E8462B-F715-42E6-9C65-36FFE4337D4E}"/>
                  </a:ext>
                </a:extLst>
              </p:cNvPr>
              <p:cNvSpPr>
                <a:spLocks noChangeShapeType="1"/>
              </p:cNvSpPr>
              <p:nvPr userDrawn="1"/>
            </p:nvSpPr>
            <p:spPr bwMode="auto">
              <a:xfrm>
                <a:off x="276963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 name="Line 52">
                <a:extLst>
                  <a:ext uri="{FF2B5EF4-FFF2-40B4-BE49-F238E27FC236}">
                    <a16:creationId xmlns:a16="http://schemas.microsoft.com/office/drawing/2014/main" id="{D8F1D8BF-9549-4DB4-8539-54E7306FE4B2}"/>
                  </a:ext>
                </a:extLst>
              </p:cNvPr>
              <p:cNvSpPr>
                <a:spLocks noChangeShapeType="1"/>
              </p:cNvSpPr>
              <p:nvPr userDrawn="1"/>
            </p:nvSpPr>
            <p:spPr bwMode="auto">
              <a:xfrm>
                <a:off x="291362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7" name="Line 53">
                <a:extLst>
                  <a:ext uri="{FF2B5EF4-FFF2-40B4-BE49-F238E27FC236}">
                    <a16:creationId xmlns:a16="http://schemas.microsoft.com/office/drawing/2014/main" id="{21A8334C-E16F-4C67-A640-48814127DE18}"/>
                  </a:ext>
                </a:extLst>
              </p:cNvPr>
              <p:cNvSpPr>
                <a:spLocks noChangeShapeType="1"/>
              </p:cNvSpPr>
              <p:nvPr userDrawn="1"/>
            </p:nvSpPr>
            <p:spPr bwMode="auto">
              <a:xfrm>
                <a:off x="305762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8" name="Line 54">
                <a:extLst>
                  <a:ext uri="{FF2B5EF4-FFF2-40B4-BE49-F238E27FC236}">
                    <a16:creationId xmlns:a16="http://schemas.microsoft.com/office/drawing/2014/main" id="{87645081-3E3E-46BC-930C-6315E36C5EB3}"/>
                  </a:ext>
                </a:extLst>
              </p:cNvPr>
              <p:cNvSpPr>
                <a:spLocks noChangeShapeType="1"/>
              </p:cNvSpPr>
              <p:nvPr userDrawn="1"/>
            </p:nvSpPr>
            <p:spPr bwMode="auto">
              <a:xfrm>
                <a:off x="320161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9" name="Line 55">
                <a:extLst>
                  <a:ext uri="{FF2B5EF4-FFF2-40B4-BE49-F238E27FC236}">
                    <a16:creationId xmlns:a16="http://schemas.microsoft.com/office/drawing/2014/main" id="{A4BEC564-851D-4F58-80F1-6A0185EDAFE7}"/>
                  </a:ext>
                </a:extLst>
              </p:cNvPr>
              <p:cNvSpPr>
                <a:spLocks noChangeShapeType="1"/>
              </p:cNvSpPr>
              <p:nvPr userDrawn="1"/>
            </p:nvSpPr>
            <p:spPr bwMode="auto">
              <a:xfrm>
                <a:off x="334560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0" name="Line 56">
                <a:extLst>
                  <a:ext uri="{FF2B5EF4-FFF2-40B4-BE49-F238E27FC236}">
                    <a16:creationId xmlns:a16="http://schemas.microsoft.com/office/drawing/2014/main" id="{432A9BBC-9761-4CF7-8E8B-58C807DB482F}"/>
                  </a:ext>
                </a:extLst>
              </p:cNvPr>
              <p:cNvSpPr>
                <a:spLocks noChangeShapeType="1"/>
              </p:cNvSpPr>
              <p:nvPr userDrawn="1"/>
            </p:nvSpPr>
            <p:spPr bwMode="auto">
              <a:xfrm>
                <a:off x="348959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1" name="Line 57">
                <a:extLst>
                  <a:ext uri="{FF2B5EF4-FFF2-40B4-BE49-F238E27FC236}">
                    <a16:creationId xmlns:a16="http://schemas.microsoft.com/office/drawing/2014/main" id="{20A6B1C2-9D27-470D-A085-87FA71EAB4A1}"/>
                  </a:ext>
                </a:extLst>
              </p:cNvPr>
              <p:cNvSpPr>
                <a:spLocks noChangeShapeType="1"/>
              </p:cNvSpPr>
              <p:nvPr userDrawn="1"/>
            </p:nvSpPr>
            <p:spPr bwMode="auto">
              <a:xfrm>
                <a:off x="363358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2" name="Line 58">
                <a:extLst>
                  <a:ext uri="{FF2B5EF4-FFF2-40B4-BE49-F238E27FC236}">
                    <a16:creationId xmlns:a16="http://schemas.microsoft.com/office/drawing/2014/main" id="{F23207BF-AF0B-4F40-8B7A-C3F38848C909}"/>
                  </a:ext>
                </a:extLst>
              </p:cNvPr>
              <p:cNvSpPr>
                <a:spLocks noChangeShapeType="1"/>
              </p:cNvSpPr>
              <p:nvPr userDrawn="1"/>
            </p:nvSpPr>
            <p:spPr bwMode="auto">
              <a:xfrm>
                <a:off x="377757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3" name="Line 59">
                <a:extLst>
                  <a:ext uri="{FF2B5EF4-FFF2-40B4-BE49-F238E27FC236}">
                    <a16:creationId xmlns:a16="http://schemas.microsoft.com/office/drawing/2014/main" id="{26C53B7A-6B78-45F3-81B8-0C4A985F930E}"/>
                  </a:ext>
                </a:extLst>
              </p:cNvPr>
              <p:cNvSpPr>
                <a:spLocks noChangeShapeType="1"/>
              </p:cNvSpPr>
              <p:nvPr userDrawn="1"/>
            </p:nvSpPr>
            <p:spPr bwMode="auto">
              <a:xfrm>
                <a:off x="392156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4" name="Line 60">
                <a:extLst>
                  <a:ext uri="{FF2B5EF4-FFF2-40B4-BE49-F238E27FC236}">
                    <a16:creationId xmlns:a16="http://schemas.microsoft.com/office/drawing/2014/main" id="{EFE47F1C-76D7-41CA-9659-2A5E4423D6B4}"/>
                  </a:ext>
                </a:extLst>
              </p:cNvPr>
              <p:cNvSpPr>
                <a:spLocks noChangeShapeType="1"/>
              </p:cNvSpPr>
              <p:nvPr userDrawn="1"/>
            </p:nvSpPr>
            <p:spPr bwMode="auto">
              <a:xfrm>
                <a:off x="406555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5" name="Line 61">
                <a:extLst>
                  <a:ext uri="{FF2B5EF4-FFF2-40B4-BE49-F238E27FC236}">
                    <a16:creationId xmlns:a16="http://schemas.microsoft.com/office/drawing/2014/main" id="{64457307-026F-493B-ABF6-07B942375561}"/>
                  </a:ext>
                </a:extLst>
              </p:cNvPr>
              <p:cNvSpPr>
                <a:spLocks noChangeShapeType="1"/>
              </p:cNvSpPr>
              <p:nvPr userDrawn="1"/>
            </p:nvSpPr>
            <p:spPr bwMode="auto">
              <a:xfrm>
                <a:off x="420954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6" name="Line 62">
                <a:extLst>
                  <a:ext uri="{FF2B5EF4-FFF2-40B4-BE49-F238E27FC236}">
                    <a16:creationId xmlns:a16="http://schemas.microsoft.com/office/drawing/2014/main" id="{030B4BD7-7599-44B1-8074-D5431EC3F5EB}"/>
                  </a:ext>
                </a:extLst>
              </p:cNvPr>
              <p:cNvSpPr>
                <a:spLocks noChangeShapeType="1"/>
              </p:cNvSpPr>
              <p:nvPr userDrawn="1"/>
            </p:nvSpPr>
            <p:spPr bwMode="auto">
              <a:xfrm>
                <a:off x="435353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7" name="Line 63">
                <a:extLst>
                  <a:ext uri="{FF2B5EF4-FFF2-40B4-BE49-F238E27FC236}">
                    <a16:creationId xmlns:a16="http://schemas.microsoft.com/office/drawing/2014/main" id="{4595D81E-7D18-4885-B662-9E134883C21E}"/>
                  </a:ext>
                </a:extLst>
              </p:cNvPr>
              <p:cNvSpPr>
                <a:spLocks noChangeShapeType="1"/>
              </p:cNvSpPr>
              <p:nvPr userDrawn="1"/>
            </p:nvSpPr>
            <p:spPr bwMode="auto">
              <a:xfrm>
                <a:off x="449753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8" name="Line 64">
                <a:extLst>
                  <a:ext uri="{FF2B5EF4-FFF2-40B4-BE49-F238E27FC236}">
                    <a16:creationId xmlns:a16="http://schemas.microsoft.com/office/drawing/2014/main" id="{9D7EEAE3-EB7B-4CAB-8D29-74B01BF77DA7}"/>
                  </a:ext>
                </a:extLst>
              </p:cNvPr>
              <p:cNvSpPr>
                <a:spLocks noChangeShapeType="1"/>
              </p:cNvSpPr>
              <p:nvPr userDrawn="1"/>
            </p:nvSpPr>
            <p:spPr bwMode="auto">
              <a:xfrm>
                <a:off x="464152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9" name="Line 65">
                <a:extLst>
                  <a:ext uri="{FF2B5EF4-FFF2-40B4-BE49-F238E27FC236}">
                    <a16:creationId xmlns:a16="http://schemas.microsoft.com/office/drawing/2014/main" id="{0F246FB1-7AE4-4FC2-ADF0-AEC7C07561B7}"/>
                  </a:ext>
                </a:extLst>
              </p:cNvPr>
              <p:cNvSpPr>
                <a:spLocks noChangeShapeType="1"/>
              </p:cNvSpPr>
              <p:nvPr userDrawn="1"/>
            </p:nvSpPr>
            <p:spPr bwMode="auto">
              <a:xfrm>
                <a:off x="478551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0" name="Line 66">
                <a:extLst>
                  <a:ext uri="{FF2B5EF4-FFF2-40B4-BE49-F238E27FC236}">
                    <a16:creationId xmlns:a16="http://schemas.microsoft.com/office/drawing/2014/main" id="{F57F2CE7-B513-47B5-9D3D-A274C47CC757}"/>
                  </a:ext>
                </a:extLst>
              </p:cNvPr>
              <p:cNvSpPr>
                <a:spLocks noChangeShapeType="1"/>
              </p:cNvSpPr>
              <p:nvPr userDrawn="1"/>
            </p:nvSpPr>
            <p:spPr bwMode="auto">
              <a:xfrm>
                <a:off x="492950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1" name="Line 67">
                <a:extLst>
                  <a:ext uri="{FF2B5EF4-FFF2-40B4-BE49-F238E27FC236}">
                    <a16:creationId xmlns:a16="http://schemas.microsoft.com/office/drawing/2014/main" id="{9040D867-6020-46C6-8856-42B9EE18A29D}"/>
                  </a:ext>
                </a:extLst>
              </p:cNvPr>
              <p:cNvSpPr>
                <a:spLocks noChangeShapeType="1"/>
              </p:cNvSpPr>
              <p:nvPr userDrawn="1"/>
            </p:nvSpPr>
            <p:spPr bwMode="auto">
              <a:xfrm>
                <a:off x="507349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2" name="Line 68">
                <a:extLst>
                  <a:ext uri="{FF2B5EF4-FFF2-40B4-BE49-F238E27FC236}">
                    <a16:creationId xmlns:a16="http://schemas.microsoft.com/office/drawing/2014/main" id="{F353CD92-5CA1-4C0F-8661-E074AB491295}"/>
                  </a:ext>
                </a:extLst>
              </p:cNvPr>
              <p:cNvSpPr>
                <a:spLocks noChangeShapeType="1"/>
              </p:cNvSpPr>
              <p:nvPr userDrawn="1"/>
            </p:nvSpPr>
            <p:spPr bwMode="auto">
              <a:xfrm>
                <a:off x="521748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3" name="Line 69">
                <a:extLst>
                  <a:ext uri="{FF2B5EF4-FFF2-40B4-BE49-F238E27FC236}">
                    <a16:creationId xmlns:a16="http://schemas.microsoft.com/office/drawing/2014/main" id="{0D038A48-2468-4083-ABDA-2013B92143E0}"/>
                  </a:ext>
                </a:extLst>
              </p:cNvPr>
              <p:cNvSpPr>
                <a:spLocks noChangeShapeType="1"/>
              </p:cNvSpPr>
              <p:nvPr userDrawn="1"/>
            </p:nvSpPr>
            <p:spPr bwMode="auto">
              <a:xfrm>
                <a:off x="536147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4" name="Line 70">
                <a:extLst>
                  <a:ext uri="{FF2B5EF4-FFF2-40B4-BE49-F238E27FC236}">
                    <a16:creationId xmlns:a16="http://schemas.microsoft.com/office/drawing/2014/main" id="{BAF64418-9CE6-467B-8BF0-9E2B368CB22E}"/>
                  </a:ext>
                </a:extLst>
              </p:cNvPr>
              <p:cNvSpPr>
                <a:spLocks noChangeShapeType="1"/>
              </p:cNvSpPr>
              <p:nvPr userDrawn="1"/>
            </p:nvSpPr>
            <p:spPr bwMode="auto">
              <a:xfrm>
                <a:off x="564945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5" name="Line 71">
                <a:extLst>
                  <a:ext uri="{FF2B5EF4-FFF2-40B4-BE49-F238E27FC236}">
                    <a16:creationId xmlns:a16="http://schemas.microsoft.com/office/drawing/2014/main" id="{B08E98E2-2275-4757-AF6A-CEA7367028EB}"/>
                  </a:ext>
                </a:extLst>
              </p:cNvPr>
              <p:cNvSpPr>
                <a:spLocks noChangeShapeType="1"/>
              </p:cNvSpPr>
              <p:nvPr userDrawn="1"/>
            </p:nvSpPr>
            <p:spPr bwMode="auto">
              <a:xfrm>
                <a:off x="579344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6" name="Line 72">
                <a:extLst>
                  <a:ext uri="{FF2B5EF4-FFF2-40B4-BE49-F238E27FC236}">
                    <a16:creationId xmlns:a16="http://schemas.microsoft.com/office/drawing/2014/main" id="{BAF0F2BB-8D3E-4967-B761-CA8A2E97D03B}"/>
                  </a:ext>
                </a:extLst>
              </p:cNvPr>
              <p:cNvSpPr>
                <a:spLocks noChangeShapeType="1"/>
              </p:cNvSpPr>
              <p:nvPr userDrawn="1"/>
            </p:nvSpPr>
            <p:spPr bwMode="auto">
              <a:xfrm>
                <a:off x="593744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7" name="Line 73">
                <a:extLst>
                  <a:ext uri="{FF2B5EF4-FFF2-40B4-BE49-F238E27FC236}">
                    <a16:creationId xmlns:a16="http://schemas.microsoft.com/office/drawing/2014/main" id="{723DDDCA-6CF4-4716-9D83-57D409851449}"/>
                  </a:ext>
                </a:extLst>
              </p:cNvPr>
              <p:cNvSpPr>
                <a:spLocks noChangeShapeType="1"/>
              </p:cNvSpPr>
              <p:nvPr userDrawn="1"/>
            </p:nvSpPr>
            <p:spPr bwMode="auto">
              <a:xfrm>
                <a:off x="608143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8" name="Line 74">
                <a:extLst>
                  <a:ext uri="{FF2B5EF4-FFF2-40B4-BE49-F238E27FC236}">
                    <a16:creationId xmlns:a16="http://schemas.microsoft.com/office/drawing/2014/main" id="{AAEFDC64-D696-421A-A86D-9EB4A4E11CA5}"/>
                  </a:ext>
                </a:extLst>
              </p:cNvPr>
              <p:cNvSpPr>
                <a:spLocks noChangeShapeType="1"/>
              </p:cNvSpPr>
              <p:nvPr userDrawn="1"/>
            </p:nvSpPr>
            <p:spPr bwMode="auto">
              <a:xfrm>
                <a:off x="622542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9" name="Line 75">
                <a:extLst>
                  <a:ext uri="{FF2B5EF4-FFF2-40B4-BE49-F238E27FC236}">
                    <a16:creationId xmlns:a16="http://schemas.microsoft.com/office/drawing/2014/main" id="{18106B5D-9A4D-4E6A-B509-CCFE36E6471B}"/>
                  </a:ext>
                </a:extLst>
              </p:cNvPr>
              <p:cNvSpPr>
                <a:spLocks noChangeShapeType="1"/>
              </p:cNvSpPr>
              <p:nvPr userDrawn="1"/>
            </p:nvSpPr>
            <p:spPr bwMode="auto">
              <a:xfrm>
                <a:off x="636941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0" name="Line 76">
                <a:extLst>
                  <a:ext uri="{FF2B5EF4-FFF2-40B4-BE49-F238E27FC236}">
                    <a16:creationId xmlns:a16="http://schemas.microsoft.com/office/drawing/2014/main" id="{BAFB4B40-3FCF-47E4-9472-C68AA657A83A}"/>
                  </a:ext>
                </a:extLst>
              </p:cNvPr>
              <p:cNvSpPr>
                <a:spLocks noChangeShapeType="1"/>
              </p:cNvSpPr>
              <p:nvPr userDrawn="1"/>
            </p:nvSpPr>
            <p:spPr bwMode="auto">
              <a:xfrm>
                <a:off x="651340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1" name="Line 77">
                <a:extLst>
                  <a:ext uri="{FF2B5EF4-FFF2-40B4-BE49-F238E27FC236}">
                    <a16:creationId xmlns:a16="http://schemas.microsoft.com/office/drawing/2014/main" id="{91AC1E62-A671-457A-B999-A9AD01C32097}"/>
                  </a:ext>
                </a:extLst>
              </p:cNvPr>
              <p:cNvSpPr>
                <a:spLocks noChangeShapeType="1"/>
              </p:cNvSpPr>
              <p:nvPr userDrawn="1"/>
            </p:nvSpPr>
            <p:spPr bwMode="auto">
              <a:xfrm>
                <a:off x="665739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2" name="Line 78">
                <a:extLst>
                  <a:ext uri="{FF2B5EF4-FFF2-40B4-BE49-F238E27FC236}">
                    <a16:creationId xmlns:a16="http://schemas.microsoft.com/office/drawing/2014/main" id="{EEE965B0-C6E6-4518-86CD-63D4B7EBA880}"/>
                  </a:ext>
                </a:extLst>
              </p:cNvPr>
              <p:cNvSpPr>
                <a:spLocks noChangeShapeType="1"/>
              </p:cNvSpPr>
              <p:nvPr userDrawn="1"/>
            </p:nvSpPr>
            <p:spPr bwMode="auto">
              <a:xfrm>
                <a:off x="680138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3" name="Line 79">
                <a:extLst>
                  <a:ext uri="{FF2B5EF4-FFF2-40B4-BE49-F238E27FC236}">
                    <a16:creationId xmlns:a16="http://schemas.microsoft.com/office/drawing/2014/main" id="{24997377-0B31-44D1-B937-DB15718E3166}"/>
                  </a:ext>
                </a:extLst>
              </p:cNvPr>
              <p:cNvSpPr>
                <a:spLocks noChangeShapeType="1"/>
              </p:cNvSpPr>
              <p:nvPr userDrawn="1"/>
            </p:nvSpPr>
            <p:spPr bwMode="auto">
              <a:xfrm>
                <a:off x="694537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4" name="Line 80">
                <a:extLst>
                  <a:ext uri="{FF2B5EF4-FFF2-40B4-BE49-F238E27FC236}">
                    <a16:creationId xmlns:a16="http://schemas.microsoft.com/office/drawing/2014/main" id="{D9108AD2-FE21-4DFA-98C7-9987526429BF}"/>
                  </a:ext>
                </a:extLst>
              </p:cNvPr>
              <p:cNvSpPr>
                <a:spLocks noChangeShapeType="1"/>
              </p:cNvSpPr>
              <p:nvPr userDrawn="1"/>
            </p:nvSpPr>
            <p:spPr bwMode="auto">
              <a:xfrm>
                <a:off x="708936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5" name="Line 81">
                <a:extLst>
                  <a:ext uri="{FF2B5EF4-FFF2-40B4-BE49-F238E27FC236}">
                    <a16:creationId xmlns:a16="http://schemas.microsoft.com/office/drawing/2014/main" id="{1CA5C353-7840-45EE-863A-10C278F5A325}"/>
                  </a:ext>
                </a:extLst>
              </p:cNvPr>
              <p:cNvSpPr>
                <a:spLocks noChangeShapeType="1"/>
              </p:cNvSpPr>
              <p:nvPr userDrawn="1"/>
            </p:nvSpPr>
            <p:spPr bwMode="auto">
              <a:xfrm>
                <a:off x="723335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6" name="Line 82">
                <a:extLst>
                  <a:ext uri="{FF2B5EF4-FFF2-40B4-BE49-F238E27FC236}">
                    <a16:creationId xmlns:a16="http://schemas.microsoft.com/office/drawing/2014/main" id="{26AFC1F5-9DCD-49DE-9CC8-D9D4F6233EF8}"/>
                  </a:ext>
                </a:extLst>
              </p:cNvPr>
              <p:cNvSpPr>
                <a:spLocks noChangeShapeType="1"/>
              </p:cNvSpPr>
              <p:nvPr userDrawn="1"/>
            </p:nvSpPr>
            <p:spPr bwMode="auto">
              <a:xfrm>
                <a:off x="737735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7" name="Line 83">
                <a:extLst>
                  <a:ext uri="{FF2B5EF4-FFF2-40B4-BE49-F238E27FC236}">
                    <a16:creationId xmlns:a16="http://schemas.microsoft.com/office/drawing/2014/main" id="{14B32CED-A602-42D5-A3B1-8FF2269F4501}"/>
                  </a:ext>
                </a:extLst>
              </p:cNvPr>
              <p:cNvSpPr>
                <a:spLocks noChangeShapeType="1"/>
              </p:cNvSpPr>
              <p:nvPr userDrawn="1"/>
            </p:nvSpPr>
            <p:spPr bwMode="auto">
              <a:xfrm>
                <a:off x="752134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8" name="Line 84">
                <a:extLst>
                  <a:ext uri="{FF2B5EF4-FFF2-40B4-BE49-F238E27FC236}">
                    <a16:creationId xmlns:a16="http://schemas.microsoft.com/office/drawing/2014/main" id="{8898D64B-560A-4FE6-A65E-5FDEE2787597}"/>
                  </a:ext>
                </a:extLst>
              </p:cNvPr>
              <p:cNvSpPr>
                <a:spLocks noChangeShapeType="1"/>
              </p:cNvSpPr>
              <p:nvPr userDrawn="1"/>
            </p:nvSpPr>
            <p:spPr bwMode="auto">
              <a:xfrm>
                <a:off x="766533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9" name="Line 85">
                <a:extLst>
                  <a:ext uri="{FF2B5EF4-FFF2-40B4-BE49-F238E27FC236}">
                    <a16:creationId xmlns:a16="http://schemas.microsoft.com/office/drawing/2014/main" id="{DE3EB8DA-494D-48D7-9D5A-041A02840615}"/>
                  </a:ext>
                </a:extLst>
              </p:cNvPr>
              <p:cNvSpPr>
                <a:spLocks noChangeShapeType="1"/>
              </p:cNvSpPr>
              <p:nvPr userDrawn="1"/>
            </p:nvSpPr>
            <p:spPr bwMode="auto">
              <a:xfrm>
                <a:off x="780932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0" name="Line 86">
                <a:extLst>
                  <a:ext uri="{FF2B5EF4-FFF2-40B4-BE49-F238E27FC236}">
                    <a16:creationId xmlns:a16="http://schemas.microsoft.com/office/drawing/2014/main" id="{090115F5-7C62-42C7-915F-569C75B502BF}"/>
                  </a:ext>
                </a:extLst>
              </p:cNvPr>
              <p:cNvSpPr>
                <a:spLocks noChangeShapeType="1"/>
              </p:cNvSpPr>
              <p:nvPr userDrawn="1"/>
            </p:nvSpPr>
            <p:spPr bwMode="auto">
              <a:xfrm>
                <a:off x="795331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1" name="Line 87">
                <a:extLst>
                  <a:ext uri="{FF2B5EF4-FFF2-40B4-BE49-F238E27FC236}">
                    <a16:creationId xmlns:a16="http://schemas.microsoft.com/office/drawing/2014/main" id="{07150042-95BE-4CDF-8FFB-4CB35B404708}"/>
                  </a:ext>
                </a:extLst>
              </p:cNvPr>
              <p:cNvSpPr>
                <a:spLocks noChangeShapeType="1"/>
              </p:cNvSpPr>
              <p:nvPr userDrawn="1"/>
            </p:nvSpPr>
            <p:spPr bwMode="auto">
              <a:xfrm>
                <a:off x="809730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2" name="Line 88">
                <a:extLst>
                  <a:ext uri="{FF2B5EF4-FFF2-40B4-BE49-F238E27FC236}">
                    <a16:creationId xmlns:a16="http://schemas.microsoft.com/office/drawing/2014/main" id="{4D5B66A5-264B-4795-ADBD-502ED4E9C0E0}"/>
                  </a:ext>
                </a:extLst>
              </p:cNvPr>
              <p:cNvSpPr>
                <a:spLocks noChangeShapeType="1"/>
              </p:cNvSpPr>
              <p:nvPr userDrawn="1"/>
            </p:nvSpPr>
            <p:spPr bwMode="auto">
              <a:xfrm>
                <a:off x="824129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3" name="Line 89">
                <a:extLst>
                  <a:ext uri="{FF2B5EF4-FFF2-40B4-BE49-F238E27FC236}">
                    <a16:creationId xmlns:a16="http://schemas.microsoft.com/office/drawing/2014/main" id="{24BF882A-B84D-4511-B50C-111B07E51870}"/>
                  </a:ext>
                </a:extLst>
              </p:cNvPr>
              <p:cNvSpPr>
                <a:spLocks noChangeShapeType="1"/>
              </p:cNvSpPr>
              <p:nvPr userDrawn="1"/>
            </p:nvSpPr>
            <p:spPr bwMode="auto">
              <a:xfrm>
                <a:off x="838528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4" name="Line 90">
                <a:extLst>
                  <a:ext uri="{FF2B5EF4-FFF2-40B4-BE49-F238E27FC236}">
                    <a16:creationId xmlns:a16="http://schemas.microsoft.com/office/drawing/2014/main" id="{E5B34C9D-6C85-473E-B998-6581E2216D0E}"/>
                  </a:ext>
                </a:extLst>
              </p:cNvPr>
              <p:cNvSpPr>
                <a:spLocks noChangeShapeType="1"/>
              </p:cNvSpPr>
              <p:nvPr userDrawn="1"/>
            </p:nvSpPr>
            <p:spPr bwMode="auto">
              <a:xfrm>
                <a:off x="852927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5" name="Line 91">
                <a:extLst>
                  <a:ext uri="{FF2B5EF4-FFF2-40B4-BE49-F238E27FC236}">
                    <a16:creationId xmlns:a16="http://schemas.microsoft.com/office/drawing/2014/main" id="{44595B99-1CD9-464F-88A0-268D2EA0DDAF}"/>
                  </a:ext>
                </a:extLst>
              </p:cNvPr>
              <p:cNvSpPr>
                <a:spLocks noChangeShapeType="1"/>
              </p:cNvSpPr>
              <p:nvPr userDrawn="1"/>
            </p:nvSpPr>
            <p:spPr bwMode="auto">
              <a:xfrm>
                <a:off x="867326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6" name="Line 92">
                <a:extLst>
                  <a:ext uri="{FF2B5EF4-FFF2-40B4-BE49-F238E27FC236}">
                    <a16:creationId xmlns:a16="http://schemas.microsoft.com/office/drawing/2014/main" id="{EF9327C4-BC85-4DF3-9D0C-DF77C23C79C2}"/>
                  </a:ext>
                </a:extLst>
              </p:cNvPr>
              <p:cNvSpPr>
                <a:spLocks noChangeShapeType="1"/>
              </p:cNvSpPr>
              <p:nvPr userDrawn="1"/>
            </p:nvSpPr>
            <p:spPr bwMode="auto">
              <a:xfrm>
                <a:off x="881726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7" name="Line 93">
                <a:extLst>
                  <a:ext uri="{FF2B5EF4-FFF2-40B4-BE49-F238E27FC236}">
                    <a16:creationId xmlns:a16="http://schemas.microsoft.com/office/drawing/2014/main" id="{C52B8491-D39D-4464-9861-2C3197ED8FB1}"/>
                  </a:ext>
                </a:extLst>
              </p:cNvPr>
              <p:cNvSpPr>
                <a:spLocks noChangeShapeType="1"/>
              </p:cNvSpPr>
              <p:nvPr userDrawn="1"/>
            </p:nvSpPr>
            <p:spPr bwMode="auto">
              <a:xfrm>
                <a:off x="896125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8" name="Line 94">
                <a:extLst>
                  <a:ext uri="{FF2B5EF4-FFF2-40B4-BE49-F238E27FC236}">
                    <a16:creationId xmlns:a16="http://schemas.microsoft.com/office/drawing/2014/main" id="{F3C1B3B6-065E-4FA1-924E-4932FA75F3EC}"/>
                  </a:ext>
                </a:extLst>
              </p:cNvPr>
              <p:cNvSpPr>
                <a:spLocks noChangeShapeType="1"/>
              </p:cNvSpPr>
              <p:nvPr userDrawn="1"/>
            </p:nvSpPr>
            <p:spPr bwMode="auto">
              <a:xfrm>
                <a:off x="910524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9" name="Line 95">
                <a:extLst>
                  <a:ext uri="{FF2B5EF4-FFF2-40B4-BE49-F238E27FC236}">
                    <a16:creationId xmlns:a16="http://schemas.microsoft.com/office/drawing/2014/main" id="{30A7F764-5474-4681-ADEE-195CCB1CDA90}"/>
                  </a:ext>
                </a:extLst>
              </p:cNvPr>
              <p:cNvSpPr>
                <a:spLocks noChangeShapeType="1"/>
              </p:cNvSpPr>
              <p:nvPr userDrawn="1"/>
            </p:nvSpPr>
            <p:spPr bwMode="auto">
              <a:xfrm>
                <a:off x="924923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0" name="Line 96">
                <a:extLst>
                  <a:ext uri="{FF2B5EF4-FFF2-40B4-BE49-F238E27FC236}">
                    <a16:creationId xmlns:a16="http://schemas.microsoft.com/office/drawing/2014/main" id="{3B41F62B-F78D-4258-B192-ED82846047B7}"/>
                  </a:ext>
                </a:extLst>
              </p:cNvPr>
              <p:cNvSpPr>
                <a:spLocks noChangeShapeType="1"/>
              </p:cNvSpPr>
              <p:nvPr userDrawn="1"/>
            </p:nvSpPr>
            <p:spPr bwMode="auto">
              <a:xfrm>
                <a:off x="939322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1" name="Line 97">
                <a:extLst>
                  <a:ext uri="{FF2B5EF4-FFF2-40B4-BE49-F238E27FC236}">
                    <a16:creationId xmlns:a16="http://schemas.microsoft.com/office/drawing/2014/main" id="{2DC9E165-C10D-4D83-9EF1-A5082CA9ACAE}"/>
                  </a:ext>
                </a:extLst>
              </p:cNvPr>
              <p:cNvSpPr>
                <a:spLocks noChangeShapeType="1"/>
              </p:cNvSpPr>
              <p:nvPr userDrawn="1"/>
            </p:nvSpPr>
            <p:spPr bwMode="auto">
              <a:xfrm>
                <a:off x="953721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2" name="Line 98">
                <a:extLst>
                  <a:ext uri="{FF2B5EF4-FFF2-40B4-BE49-F238E27FC236}">
                    <a16:creationId xmlns:a16="http://schemas.microsoft.com/office/drawing/2014/main" id="{4C420AD3-BC41-430F-A995-2E86A183D761}"/>
                  </a:ext>
                </a:extLst>
              </p:cNvPr>
              <p:cNvSpPr>
                <a:spLocks noChangeShapeType="1"/>
              </p:cNvSpPr>
              <p:nvPr userDrawn="1"/>
            </p:nvSpPr>
            <p:spPr bwMode="auto">
              <a:xfrm>
                <a:off x="968120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3" name="Line 99">
                <a:extLst>
                  <a:ext uri="{FF2B5EF4-FFF2-40B4-BE49-F238E27FC236}">
                    <a16:creationId xmlns:a16="http://schemas.microsoft.com/office/drawing/2014/main" id="{7D129CCC-152F-4AB2-AE1B-A27D9C38917B}"/>
                  </a:ext>
                </a:extLst>
              </p:cNvPr>
              <p:cNvSpPr>
                <a:spLocks noChangeShapeType="1"/>
              </p:cNvSpPr>
              <p:nvPr userDrawn="1"/>
            </p:nvSpPr>
            <p:spPr bwMode="auto">
              <a:xfrm>
                <a:off x="118573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4" name="Line 100">
                <a:extLst>
                  <a:ext uri="{FF2B5EF4-FFF2-40B4-BE49-F238E27FC236}">
                    <a16:creationId xmlns:a16="http://schemas.microsoft.com/office/drawing/2014/main" id="{6BA0EE88-775D-4DED-AAA9-0F84326588B0}"/>
                  </a:ext>
                </a:extLst>
              </p:cNvPr>
              <p:cNvSpPr>
                <a:spLocks noChangeShapeType="1"/>
              </p:cNvSpPr>
              <p:nvPr userDrawn="1"/>
            </p:nvSpPr>
            <p:spPr bwMode="auto">
              <a:xfrm>
                <a:off x="982519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5" name="Line 103">
                <a:extLst>
                  <a:ext uri="{FF2B5EF4-FFF2-40B4-BE49-F238E27FC236}">
                    <a16:creationId xmlns:a16="http://schemas.microsoft.com/office/drawing/2014/main" id="{1B7CC1FA-EF48-429B-800A-C666B45F97D7}"/>
                  </a:ext>
                </a:extLst>
              </p:cNvPr>
              <p:cNvSpPr>
                <a:spLocks noChangeShapeType="1"/>
              </p:cNvSpPr>
              <p:nvPr userDrawn="1"/>
            </p:nvSpPr>
            <p:spPr bwMode="auto">
              <a:xfrm>
                <a:off x="5505467" y="613151"/>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6" name="Line 99">
                <a:extLst>
                  <a:ext uri="{FF2B5EF4-FFF2-40B4-BE49-F238E27FC236}">
                    <a16:creationId xmlns:a16="http://schemas.microsoft.com/office/drawing/2014/main" id="{C39D7A7B-875D-43E7-AA15-D0D41D5A20AC}"/>
                  </a:ext>
                </a:extLst>
              </p:cNvPr>
              <p:cNvSpPr>
                <a:spLocks noChangeShapeType="1"/>
              </p:cNvSpPr>
              <p:nvPr userDrawn="1"/>
            </p:nvSpPr>
            <p:spPr bwMode="auto">
              <a:xfrm>
                <a:off x="104174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7" name="Line 99">
                <a:extLst>
                  <a:ext uri="{FF2B5EF4-FFF2-40B4-BE49-F238E27FC236}">
                    <a16:creationId xmlns:a16="http://schemas.microsoft.com/office/drawing/2014/main" id="{4A221A8F-AA8C-429F-99F2-D9ACCFDE2C97}"/>
                  </a:ext>
                </a:extLst>
              </p:cNvPr>
              <p:cNvSpPr>
                <a:spLocks noChangeShapeType="1"/>
              </p:cNvSpPr>
              <p:nvPr userDrawn="1"/>
            </p:nvSpPr>
            <p:spPr bwMode="auto">
              <a:xfrm>
                <a:off x="89775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8" name="Line 100">
                <a:extLst>
                  <a:ext uri="{FF2B5EF4-FFF2-40B4-BE49-F238E27FC236}">
                    <a16:creationId xmlns:a16="http://schemas.microsoft.com/office/drawing/2014/main" id="{1B79F200-A8BA-489D-9E77-C350590CE1E3}"/>
                  </a:ext>
                </a:extLst>
              </p:cNvPr>
              <p:cNvSpPr>
                <a:spLocks noChangeShapeType="1"/>
              </p:cNvSpPr>
              <p:nvPr userDrawn="1"/>
            </p:nvSpPr>
            <p:spPr bwMode="auto">
              <a:xfrm>
                <a:off x="9969199"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9" name="Line 99">
                <a:extLst>
                  <a:ext uri="{FF2B5EF4-FFF2-40B4-BE49-F238E27FC236}">
                    <a16:creationId xmlns:a16="http://schemas.microsoft.com/office/drawing/2014/main" id="{9A9BC62E-DEA8-496F-9E8B-1B999891A049}"/>
                  </a:ext>
                </a:extLst>
              </p:cNvPr>
              <p:cNvSpPr>
                <a:spLocks noChangeShapeType="1"/>
              </p:cNvSpPr>
              <p:nvPr userDrawn="1"/>
            </p:nvSpPr>
            <p:spPr bwMode="auto">
              <a:xfrm>
                <a:off x="321791"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0" name="Line 99">
                <a:extLst>
                  <a:ext uri="{FF2B5EF4-FFF2-40B4-BE49-F238E27FC236}">
                    <a16:creationId xmlns:a16="http://schemas.microsoft.com/office/drawing/2014/main" id="{BC335BF3-4274-4A7A-B852-B31B51C45ABF}"/>
                  </a:ext>
                </a:extLst>
              </p:cNvPr>
              <p:cNvSpPr>
                <a:spLocks noChangeShapeType="1"/>
              </p:cNvSpPr>
              <p:nvPr userDrawn="1"/>
            </p:nvSpPr>
            <p:spPr bwMode="auto">
              <a:xfrm>
                <a:off x="177800"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1" name="Line 99">
                <a:extLst>
                  <a:ext uri="{FF2B5EF4-FFF2-40B4-BE49-F238E27FC236}">
                    <a16:creationId xmlns:a16="http://schemas.microsoft.com/office/drawing/2014/main" id="{940DEF4C-4D14-40D8-A28C-36C47C1FFE43}"/>
                  </a:ext>
                </a:extLst>
              </p:cNvPr>
              <p:cNvSpPr>
                <a:spLocks noChangeShapeType="1"/>
              </p:cNvSpPr>
              <p:nvPr userDrawn="1"/>
            </p:nvSpPr>
            <p:spPr bwMode="auto">
              <a:xfrm>
                <a:off x="609773"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2" name="Line 99">
                <a:extLst>
                  <a:ext uri="{FF2B5EF4-FFF2-40B4-BE49-F238E27FC236}">
                    <a16:creationId xmlns:a16="http://schemas.microsoft.com/office/drawing/2014/main" id="{71D8B819-6FF4-4244-975C-DF2F219F8F3F}"/>
                  </a:ext>
                </a:extLst>
              </p:cNvPr>
              <p:cNvSpPr>
                <a:spLocks noChangeShapeType="1"/>
              </p:cNvSpPr>
              <p:nvPr userDrawn="1"/>
            </p:nvSpPr>
            <p:spPr bwMode="auto">
              <a:xfrm>
                <a:off x="465782"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3" name="Line 99">
                <a:extLst>
                  <a:ext uri="{FF2B5EF4-FFF2-40B4-BE49-F238E27FC236}">
                    <a16:creationId xmlns:a16="http://schemas.microsoft.com/office/drawing/2014/main" id="{29ADFD8F-4616-40E9-BE5A-9A5DDF4C845E}"/>
                  </a:ext>
                </a:extLst>
              </p:cNvPr>
              <p:cNvSpPr>
                <a:spLocks noChangeShapeType="1"/>
              </p:cNvSpPr>
              <p:nvPr userDrawn="1"/>
            </p:nvSpPr>
            <p:spPr bwMode="auto">
              <a:xfrm>
                <a:off x="753764"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4" name="Line 100">
                <a:extLst>
                  <a:ext uri="{FF2B5EF4-FFF2-40B4-BE49-F238E27FC236}">
                    <a16:creationId xmlns:a16="http://schemas.microsoft.com/office/drawing/2014/main" id="{C8F65069-8B3E-410E-BFB0-329AB5A58C49}"/>
                  </a:ext>
                </a:extLst>
              </p:cNvPr>
              <p:cNvSpPr>
                <a:spLocks noChangeShapeType="1"/>
              </p:cNvSpPr>
              <p:nvPr userDrawn="1"/>
            </p:nvSpPr>
            <p:spPr bwMode="auto">
              <a:xfrm>
                <a:off x="10113637"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5" name="Line 100">
                <a:extLst>
                  <a:ext uri="{FF2B5EF4-FFF2-40B4-BE49-F238E27FC236}">
                    <a16:creationId xmlns:a16="http://schemas.microsoft.com/office/drawing/2014/main" id="{3957CFDD-1A24-41AD-AC46-02B96736D4F9}"/>
                  </a:ext>
                </a:extLst>
              </p:cNvPr>
              <p:cNvSpPr>
                <a:spLocks noChangeShapeType="1"/>
              </p:cNvSpPr>
              <p:nvPr userDrawn="1"/>
            </p:nvSpPr>
            <p:spPr bwMode="auto">
              <a:xfrm>
                <a:off x="10258075"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6" name="Line 100">
                <a:extLst>
                  <a:ext uri="{FF2B5EF4-FFF2-40B4-BE49-F238E27FC236}">
                    <a16:creationId xmlns:a16="http://schemas.microsoft.com/office/drawing/2014/main" id="{A64D2D0B-0CD8-4B73-9AA1-49902EB1BFD3}"/>
                  </a:ext>
                </a:extLst>
              </p:cNvPr>
              <p:cNvSpPr>
                <a:spLocks noChangeShapeType="1"/>
              </p:cNvSpPr>
              <p:nvPr userDrawn="1"/>
            </p:nvSpPr>
            <p:spPr bwMode="auto">
              <a:xfrm>
                <a:off x="10402066"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7" name="Line 100">
                <a:extLst>
                  <a:ext uri="{FF2B5EF4-FFF2-40B4-BE49-F238E27FC236}">
                    <a16:creationId xmlns:a16="http://schemas.microsoft.com/office/drawing/2014/main" id="{6AB7AC07-4830-4DE3-B49F-37FAA2CE1C05}"/>
                  </a:ext>
                </a:extLst>
              </p:cNvPr>
              <p:cNvSpPr>
                <a:spLocks noChangeShapeType="1"/>
              </p:cNvSpPr>
              <p:nvPr userDrawn="1"/>
            </p:nvSpPr>
            <p:spPr bwMode="auto">
              <a:xfrm>
                <a:off x="10546068" y="613150"/>
                <a:ext cx="0" cy="6767137"/>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grpSp>
    </p:spTree>
    <p:extLst>
      <p:ext uri="{BB962C8B-B14F-4D97-AF65-F5344CB8AC3E}">
        <p14:creationId xmlns:p14="http://schemas.microsoft.com/office/powerpoint/2010/main" val="409697787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Lst>
  <p:txStyles>
    <p:titleStyle>
      <a:lvl1pPr algn="ctr"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0" indent="0" algn="ctr" defTabSz="1007943" rtl="0" eaLnBrk="1" latinLnBrk="0" hangingPunct="1">
        <a:lnSpc>
          <a:spcPct val="90000"/>
        </a:lnSpc>
        <a:spcBef>
          <a:spcPts val="1102"/>
        </a:spcBef>
        <a:buFontTx/>
        <a:buNone/>
        <a:defRPr kumimoji="1" sz="3086" kern="1200">
          <a:solidFill>
            <a:schemeClr val="tx1"/>
          </a:solidFill>
          <a:latin typeface="+mn-lt"/>
          <a:ea typeface="+mn-ea"/>
          <a:cs typeface="+mn-cs"/>
        </a:defRPr>
      </a:lvl1pPr>
      <a:lvl2pPr marL="0" indent="0" algn="l" defTabSz="1007943" rtl="0" eaLnBrk="1" latinLnBrk="0" hangingPunct="1">
        <a:lnSpc>
          <a:spcPct val="90000"/>
        </a:lnSpc>
        <a:spcBef>
          <a:spcPts val="551"/>
        </a:spcBef>
        <a:buFontTx/>
        <a:buNone/>
        <a:defRPr kumimoji="1" sz="2646" kern="1200">
          <a:solidFill>
            <a:schemeClr val="tx1"/>
          </a:solidFill>
          <a:latin typeface="+mn-lt"/>
          <a:ea typeface="+mn-ea"/>
          <a:cs typeface="+mn-cs"/>
        </a:defRPr>
      </a:lvl2pPr>
      <a:lvl3pPr marL="0" indent="0" algn="l" defTabSz="1007943" rtl="0" eaLnBrk="1" latinLnBrk="0" hangingPunct="1">
        <a:lnSpc>
          <a:spcPct val="90000"/>
        </a:lnSpc>
        <a:spcBef>
          <a:spcPts val="551"/>
        </a:spcBef>
        <a:buFontTx/>
        <a:buNone/>
        <a:defRPr kumimoji="1" sz="2205" kern="1200">
          <a:solidFill>
            <a:schemeClr val="tx1"/>
          </a:solidFill>
          <a:latin typeface="+mn-lt"/>
          <a:ea typeface="+mn-ea"/>
          <a:cs typeface="+mn-cs"/>
        </a:defRPr>
      </a:lvl3pPr>
      <a:lvl4pPr marL="0" indent="0" algn="l" defTabSz="1007943" rtl="0" eaLnBrk="1" latinLnBrk="0" hangingPunct="1">
        <a:lnSpc>
          <a:spcPct val="90000"/>
        </a:lnSpc>
        <a:spcBef>
          <a:spcPts val="551"/>
        </a:spcBef>
        <a:buFontTx/>
        <a:buNone/>
        <a:defRPr kumimoji="1" sz="1984" kern="1200">
          <a:solidFill>
            <a:schemeClr val="tx1"/>
          </a:solidFill>
          <a:latin typeface="+mn-lt"/>
          <a:ea typeface="+mn-ea"/>
          <a:cs typeface="+mn-cs"/>
        </a:defRPr>
      </a:lvl4pPr>
      <a:lvl5pPr marL="0" indent="0" algn="l" defTabSz="1007943" rtl="0" eaLnBrk="1" latinLnBrk="0" hangingPunct="1">
        <a:lnSpc>
          <a:spcPct val="90000"/>
        </a:lnSpc>
        <a:spcBef>
          <a:spcPts val="551"/>
        </a:spcBef>
        <a:buFontTx/>
        <a:buNone/>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ja-JP"/>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367">
          <p15:clr>
            <a:srgbClr val="F26B43"/>
          </p15:clr>
        </p15:guide>
        <p15:guide id="2" orient="horz" pos="2381">
          <p15:clr>
            <a:srgbClr val="F26B43"/>
          </p15:clr>
        </p15:guide>
        <p15:guide id="3" orient="horz" pos="22">
          <p15:clr>
            <a:srgbClr val="F26B43"/>
          </p15:clr>
        </p15:guide>
        <p15:guide id="4" orient="horz" pos="4649">
          <p15:clr>
            <a:srgbClr val="F26B43"/>
          </p15:clr>
        </p15:guide>
        <p15:guide id="5" pos="6633">
          <p15:clr>
            <a:srgbClr val="F26B43"/>
          </p15:clr>
        </p15:guide>
        <p15:guide id="6" pos="102">
          <p15:clr>
            <a:srgbClr val="F26B43"/>
          </p15:clr>
        </p15:guide>
        <p15:guide id="7" orient="horz" pos="70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hyperlink" Target="https://files.sciencebasedtargets.org/production/files/Net-Zero-Standard.pdf" TargetMode="External"/><Relationship Id="rId2" Type="http://schemas.openxmlformats.org/officeDocument/2006/relationships/slideLayout" Target="../slideLayouts/slideLayout4.xml"/><Relationship Id="rId1" Type="http://schemas.openxmlformats.org/officeDocument/2006/relationships/tags" Target="../tags/tag12.xml"/><Relationship Id="rId6" Type="http://schemas.openxmlformats.org/officeDocument/2006/relationships/hyperlink" Target="https://files.sciencebasedtargets.org/production/files/Corporate-Net-Zero-Standard-version-2.pdf?dm=1781191781" TargetMode="External"/><Relationship Id="rId5" Type="http://schemas.openxmlformats.org/officeDocument/2006/relationships/image" Target="../media/image21.emf"/><Relationship Id="rId4" Type="http://schemas.openxmlformats.org/officeDocument/2006/relationships/oleObject" Target="../embeddings/oleObject9.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hyperlink" Target="https://files.sciencebasedtargets.org/production/files/Net-Zero-Standard.pdf" TargetMode="External"/><Relationship Id="rId2" Type="http://schemas.openxmlformats.org/officeDocument/2006/relationships/slideLayout" Target="../slideLayouts/slideLayout4.xml"/><Relationship Id="rId1" Type="http://schemas.openxmlformats.org/officeDocument/2006/relationships/tags" Target="../tags/tag13.xml"/><Relationship Id="rId6" Type="http://schemas.openxmlformats.org/officeDocument/2006/relationships/hyperlink" Target="https://files.sciencebasedtargets.org/production/files/Corporate-Net-Zero-Standard-version-2.pdf?dm=1781191781" TargetMode="External"/><Relationship Id="rId5" Type="http://schemas.openxmlformats.org/officeDocument/2006/relationships/image" Target="../media/image21.emf"/><Relationship Id="rId4" Type="http://schemas.openxmlformats.org/officeDocument/2006/relationships/oleObject" Target="../embeddings/oleObject10.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4.xml"/><Relationship Id="rId6" Type="http://schemas.openxmlformats.org/officeDocument/2006/relationships/hyperlink" Target="https://sciencebasedtargets.org/blog/the-corporate-net-zero-standard-v2-0-is-here-what-comes-next" TargetMode="External"/><Relationship Id="rId5" Type="http://schemas.openxmlformats.org/officeDocument/2006/relationships/image" Target="../media/image21.emf"/><Relationship Id="rId4" Type="http://schemas.openxmlformats.org/officeDocument/2006/relationships/oleObject" Target="../embeddings/oleObject11.bin"/></Relationships>
</file>

<file path=ppt/slides/_rels/slide13.xml.rels><?xml version="1.0" encoding="UTF-8" standalone="yes"?>
<Relationships xmlns="http://schemas.openxmlformats.org/package/2006/relationships"><Relationship Id="rId8" Type="http://schemas.openxmlformats.org/officeDocument/2006/relationships/hyperlink" Target="https://files.sciencebasedtargets.org/production/files/Corporate-Net-Zero-Standard-V2-Cat-B-Minimum-Criteria.pdf" TargetMode="External"/><Relationship Id="rId13" Type="http://schemas.openxmlformats.org/officeDocument/2006/relationships/hyperlink" Target="https://docs.sbtiservices.com/resources/GuideTransitionCorporateNetZeroStandardV2.pdf" TargetMode="External"/><Relationship Id="rId3" Type="http://schemas.openxmlformats.org/officeDocument/2006/relationships/notesSlide" Target="../notesSlides/notesSlide12.xml"/><Relationship Id="rId7" Type="http://schemas.openxmlformats.org/officeDocument/2006/relationships/hyperlink" Target="https://files.sciencebasedtargets.org/production/files/Corporate-Net-Zero-Standard-V2-Criteria.pdf" TargetMode="External"/><Relationship Id="rId12" Type="http://schemas.openxmlformats.org/officeDocument/2006/relationships/hyperlink" Target="https://cnzswebtool.netlify.app/" TargetMode="External"/><Relationship Id="rId2" Type="http://schemas.openxmlformats.org/officeDocument/2006/relationships/slideLayout" Target="../slideLayouts/slideLayout4.xml"/><Relationship Id="rId16" Type="http://schemas.openxmlformats.org/officeDocument/2006/relationships/hyperlink" Target="https://sciencebasedtargets.org/corporate-net-zero-standard-v2" TargetMode="External"/><Relationship Id="rId1" Type="http://schemas.openxmlformats.org/officeDocument/2006/relationships/tags" Target="../tags/tag15.xml"/><Relationship Id="rId6" Type="http://schemas.openxmlformats.org/officeDocument/2006/relationships/hyperlink" Target="https://files.sciencebasedtargets.org/production/files/Corporate-Net-Zero-Standard-version-2.pdf?dm=1781191781" TargetMode="External"/><Relationship Id="rId11" Type="http://schemas.openxmlformats.org/officeDocument/2006/relationships/hyperlink" Target="https://files.sciencebasedtargets.org/production/files/Corporate-Net-Zero-Standard-How-To-flowchart.pdf" TargetMode="External"/><Relationship Id="rId5" Type="http://schemas.openxmlformats.org/officeDocument/2006/relationships/image" Target="../media/image21.emf"/><Relationship Id="rId15" Type="http://schemas.openxmlformats.org/officeDocument/2006/relationships/hyperlink" Target="https://files.sciencebasedtargets.org/production/files/Corporate-Net-Zero-Standard-V2-FAQs.pdf" TargetMode="External"/><Relationship Id="rId10" Type="http://schemas.openxmlformats.org/officeDocument/2006/relationships/hyperlink" Target="https://files.sciencebasedtargets.org/production/files/Corporate-Net-Zero-Standard-V2-Methods-Metrics-Pathways.pdf?dm=1781556334" TargetMode="External"/><Relationship Id="rId4" Type="http://schemas.openxmlformats.org/officeDocument/2006/relationships/oleObject" Target="../embeddings/oleObject12.bin"/><Relationship Id="rId9" Type="http://schemas.openxmlformats.org/officeDocument/2006/relationships/hyperlink" Target="https://files.sciencebasedtargets.org/production/files/Corporate-Net-Zero-Standard-V2-Executive-Summary.pdf" TargetMode="External"/><Relationship Id="rId14" Type="http://schemas.openxmlformats.org/officeDocument/2006/relationships/hyperlink" Target="https://files.sciencebasedtargets.org/production/files/Continuing-Use-of-Corporate-Net-Zero-Standard-Version-1.3.1-and-Transition-to-Corporate-Net-Zero-Standard-Version-2.pd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hyperlink" Target="https://files.sciencebasedtargets.org/production/files/Corporate-Net-Zero-Standard-version-2.pdf?dm=1781191781" TargetMode="External"/><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22.png"/><Relationship Id="rId5" Type="http://schemas.openxmlformats.org/officeDocument/2006/relationships/image" Target="../media/image21.emf"/><Relationship Id="rId4" Type="http://schemas.openxmlformats.org/officeDocument/2006/relationships/oleObject" Target="../embeddings/oleObject4.bin"/></Relationships>
</file>

<file path=ppt/slides/_rels/slide3.xml.rels><?xml version="1.0" encoding="UTF-8" standalone="yes"?>
<Relationships xmlns="http://schemas.openxmlformats.org/package/2006/relationships"><Relationship Id="rId8" Type="http://schemas.openxmlformats.org/officeDocument/2006/relationships/hyperlink" Target="https://files.sciencebasedtargets.org/production/files/Continuing-Use-of-Corporate-Net-Zero-Standard-Version-1.3.1-and-Transition-to-Corporate-Net-Zero-Standard-Version-2.pdf" TargetMode="External"/><Relationship Id="rId3" Type="http://schemas.openxmlformats.org/officeDocument/2006/relationships/notesSlide" Target="../notesSlides/notesSlide3.xml"/><Relationship Id="rId7" Type="http://schemas.openxmlformats.org/officeDocument/2006/relationships/hyperlink" Target="https://sciencebasedtargets.org/corporate-net-zero-standard-v2#3698065" TargetMode="External"/><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hyperlink" Target="https://sciencebasedtargets.org/blog/the-corporate-net-zero-standard-v2-0-is-here-what-comes-next" TargetMode="External"/><Relationship Id="rId5" Type="http://schemas.openxmlformats.org/officeDocument/2006/relationships/image" Target="../media/image21.emf"/><Relationship Id="rId4" Type="http://schemas.openxmlformats.org/officeDocument/2006/relationships/oleObject" Target="../embeddings/oleObject5.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hyperlink" Target="https://files.sciencebasedtargets.org/production/files/Corporate-Net-Zero-Standard-version-2.pdf?dm=1781191781" TargetMode="External"/><Relationship Id="rId5" Type="http://schemas.openxmlformats.org/officeDocument/2006/relationships/image" Target="../media/image21.emf"/><Relationship Id="rId4" Type="http://schemas.openxmlformats.org/officeDocument/2006/relationships/oleObject" Target="../embeddings/oleObject6.bin"/></Relationships>
</file>

<file path=ppt/slides/_rels/slide5.xml.rels><?xml version="1.0" encoding="UTF-8" standalone="yes"?>
<Relationships xmlns="http://schemas.openxmlformats.org/package/2006/relationships"><Relationship Id="rId3" Type="http://schemas.openxmlformats.org/officeDocument/2006/relationships/hyperlink" Target="https://www.wwf.or.jp/activities/activity/6296.html" TargetMode="External"/><Relationship Id="rId2" Type="http://schemas.openxmlformats.org/officeDocument/2006/relationships/hyperlink" Target="https://files.sciencebasedtargets.org/production/files/Corporate-Net-Zero-Standard-version-2.pdf?dm=1781191781"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hyperlink" Target="https://files.sciencebasedtargets.org/production/files/Net-Zero-Standard.pdf" TargetMode="External"/><Relationship Id="rId3" Type="http://schemas.openxmlformats.org/officeDocument/2006/relationships/notesSlide" Target="../notesSlides/notesSlide5.xml"/><Relationship Id="rId7" Type="http://schemas.openxmlformats.org/officeDocument/2006/relationships/hyperlink" Target="https://files.sciencebasedtargets.org/production/files/Corporate-Net-Zero-Standard-version-2.pdf?dm=1781191781" TargetMode="External"/><Relationship Id="rId2" Type="http://schemas.openxmlformats.org/officeDocument/2006/relationships/slideLayout" Target="../slideLayouts/slideLayout4.xml"/><Relationship Id="rId1" Type="http://schemas.openxmlformats.org/officeDocument/2006/relationships/tags" Target="../tags/tag8.xml"/><Relationship Id="rId6" Type="http://schemas.openxmlformats.org/officeDocument/2006/relationships/hyperlink" Target="https://docs.sbtiservices.com/resources/FAQsforSMEs.pdf" TargetMode="External"/><Relationship Id="rId5" Type="http://schemas.openxmlformats.org/officeDocument/2006/relationships/image" Target="../media/image21.emf"/><Relationship Id="rId4" Type="http://schemas.openxmlformats.org/officeDocument/2006/relationships/oleObject" Target="../embeddings/oleObject7.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hyperlink" Target="https://files.sciencebasedtargets.org/production/files/Net-Zero-Standard.pdf" TargetMode="External"/><Relationship Id="rId2" Type="http://schemas.openxmlformats.org/officeDocument/2006/relationships/slideLayout" Target="../slideLayouts/slideLayout4.xml"/><Relationship Id="rId1" Type="http://schemas.openxmlformats.org/officeDocument/2006/relationships/tags" Target="../tags/tag9.xml"/><Relationship Id="rId6" Type="http://schemas.openxmlformats.org/officeDocument/2006/relationships/hyperlink" Target="https://files.sciencebasedtargets.org/production/files/Corporate-Net-Zero-Standard-version-2.pdf?dm=1781191781" TargetMode="External"/><Relationship Id="rId5" Type="http://schemas.openxmlformats.org/officeDocument/2006/relationships/image" Target="../media/image21.emf"/><Relationship Id="rId4"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hyperlink" Target="https://files.sciencebasedtargets.org/production/files/Net-Zero-Standard.pdf" TargetMode="External"/><Relationship Id="rId2" Type="http://schemas.openxmlformats.org/officeDocument/2006/relationships/slideLayout" Target="../slideLayouts/slideLayout4.xml"/><Relationship Id="rId1" Type="http://schemas.openxmlformats.org/officeDocument/2006/relationships/tags" Target="../tags/tag10.xml"/><Relationship Id="rId6" Type="http://schemas.openxmlformats.org/officeDocument/2006/relationships/hyperlink" Target="https://files.sciencebasedtargets.org/production/files/Corporate-Net-Zero-Standard-version-2.pdf?dm=1781191781" TargetMode="External"/><Relationship Id="rId5" Type="http://schemas.openxmlformats.org/officeDocument/2006/relationships/image" Target="../media/image21.emf"/><Relationship Id="rId4"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hyperlink" Target="https://files.sciencebasedtargets.org/production/files/Net-Zero-Standard.pdf" TargetMode="External"/><Relationship Id="rId2" Type="http://schemas.openxmlformats.org/officeDocument/2006/relationships/slideLayout" Target="../slideLayouts/slideLayout4.xml"/><Relationship Id="rId1" Type="http://schemas.openxmlformats.org/officeDocument/2006/relationships/tags" Target="../tags/tag11.xml"/><Relationship Id="rId6" Type="http://schemas.openxmlformats.org/officeDocument/2006/relationships/hyperlink" Target="https://files.sciencebasedtargets.org/production/files/Corporate-Net-Zero-Standard-version-2.pdf?dm=1781191781" TargetMode="External"/><Relationship Id="rId5" Type="http://schemas.openxmlformats.org/officeDocument/2006/relationships/image" Target="../media/image21.emf"/><Relationship Id="rId4" Type="http://schemas.openxmlformats.org/officeDocument/2006/relationships/oleObject" Target="../embeddings/oleObject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ECDC26-993F-4A78-8D31-18BE42F37D6C}"/>
              </a:ext>
            </a:extLst>
          </p:cNvPr>
          <p:cNvSpPr>
            <a:spLocks noGrp="1"/>
          </p:cNvSpPr>
          <p:nvPr>
            <p:ph type="title"/>
          </p:nvPr>
        </p:nvSpPr>
        <p:spPr/>
        <p:txBody>
          <a:bodyPr>
            <a:normAutofit fontScale="90000"/>
          </a:bodyPr>
          <a:lstStyle/>
          <a:p>
            <a:r>
              <a:rPr lang="ja-JP" noProof="0" dirty="0"/>
              <a:t>SBTi Corporate Net-Zero Standard Version2.0</a:t>
            </a:r>
            <a:r>
              <a:rPr lang="ja-JP" altLang="en-US" noProof="0" dirty="0"/>
              <a:t>について</a:t>
            </a:r>
            <a:endParaRPr kumimoji="1" lang="ja-JP" sz="2000" noProof="0" dirty="0"/>
          </a:p>
        </p:txBody>
      </p:sp>
      <p:sp>
        <p:nvSpPr>
          <p:cNvPr id="5" name="コンテンツ プレースホルダー 4">
            <a:extLst>
              <a:ext uri="{FF2B5EF4-FFF2-40B4-BE49-F238E27FC236}">
                <a16:creationId xmlns:a16="http://schemas.microsoft.com/office/drawing/2014/main" id="{C7D0EF22-0736-453B-81AA-BA6690C35C21}"/>
              </a:ext>
            </a:extLst>
          </p:cNvPr>
          <p:cNvSpPr>
            <a:spLocks noGrp="1"/>
          </p:cNvSpPr>
          <p:nvPr>
            <p:ph sz="quarter" idx="16"/>
          </p:nvPr>
        </p:nvSpPr>
        <p:spPr>
          <a:xfrm>
            <a:off x="3545906" y="5724053"/>
            <a:ext cx="3600000" cy="288000"/>
          </a:xfrm>
        </p:spPr>
        <p:txBody>
          <a:bodyPr/>
          <a:lstStyle/>
          <a:p>
            <a:r>
              <a:rPr lang="ja-JP" noProof="0"/>
              <a:t>環境省</a:t>
            </a:r>
          </a:p>
        </p:txBody>
      </p:sp>
      <p:sp>
        <p:nvSpPr>
          <p:cNvPr id="6" name="テキスト ボックス 5">
            <a:extLst>
              <a:ext uri="{FF2B5EF4-FFF2-40B4-BE49-F238E27FC236}">
                <a16:creationId xmlns:a16="http://schemas.microsoft.com/office/drawing/2014/main" id="{D5F52FC3-2E01-DF9E-B7A6-BEADBB9F05E3}"/>
              </a:ext>
            </a:extLst>
          </p:cNvPr>
          <p:cNvSpPr txBox="1"/>
          <p:nvPr/>
        </p:nvSpPr>
        <p:spPr>
          <a:xfrm>
            <a:off x="966753" y="4134906"/>
            <a:ext cx="8707758" cy="553998"/>
          </a:xfrm>
          <a:prstGeom prst="rect">
            <a:avLst/>
          </a:prstGeom>
          <a:noFill/>
        </p:spPr>
        <p:txBody>
          <a:bodyPr wrap="square">
            <a:spAutoFit/>
          </a:bodyPr>
          <a:lstStyle/>
          <a:p>
            <a:r>
              <a:rPr lang="ja-JP" sz="1000" noProof="0" dirty="0"/>
              <a:t>《現在、「SBTi Corporate Net-Zero Standard Version 2.0」が公開されています。2027年</a:t>
            </a:r>
            <a:r>
              <a:rPr lang="en-US" altLang="ja-JP" sz="1000" dirty="0"/>
              <a:t>2</a:t>
            </a:r>
            <a:r>
              <a:rPr lang="ja-JP" altLang="en-US" sz="1000" dirty="0"/>
              <a:t>月</a:t>
            </a:r>
            <a:r>
              <a:rPr lang="en-US" altLang="ja-JP" sz="1000" dirty="0"/>
              <a:t>1</a:t>
            </a:r>
            <a:r>
              <a:rPr lang="ja-JP" altLang="en-US" sz="1000" dirty="0"/>
              <a:t>日</a:t>
            </a:r>
            <a:r>
              <a:rPr lang="ja-JP" sz="1000" noProof="0" dirty="0"/>
              <a:t>から2028年1月31日までの期間においては、Version  1.3.1またはVersion 2.0のいずれかを用いて目標の提出が可能です。2028年2月1日以降は、Version 2.0の適用が義務化されます。本資料は、主に「SBTi Corporate Net-Zero Standard Version </a:t>
            </a:r>
            <a:r>
              <a:rPr lang="en-US" altLang="ja-JP" sz="1000" dirty="0"/>
              <a:t>2.0</a:t>
            </a:r>
            <a:r>
              <a:rPr lang="ja-JP" sz="1000" noProof="0" dirty="0"/>
              <a:t>」に基づいて作成しています。》</a:t>
            </a:r>
          </a:p>
        </p:txBody>
      </p:sp>
      <p:sp>
        <p:nvSpPr>
          <p:cNvPr id="3" name="テキスト ボックス 2">
            <a:extLst>
              <a:ext uri="{FF2B5EF4-FFF2-40B4-BE49-F238E27FC236}">
                <a16:creationId xmlns:a16="http://schemas.microsoft.com/office/drawing/2014/main" id="{31F464C7-6293-DA19-EC03-39038695B3DD}"/>
              </a:ext>
            </a:extLst>
          </p:cNvPr>
          <p:cNvSpPr txBox="1"/>
          <p:nvPr/>
        </p:nvSpPr>
        <p:spPr>
          <a:xfrm>
            <a:off x="3273063" y="5116027"/>
            <a:ext cx="4145687" cy="307777"/>
          </a:xfrm>
          <a:prstGeom prst="rect">
            <a:avLst/>
          </a:prstGeom>
          <a:noFill/>
        </p:spPr>
        <p:txBody>
          <a:bodyPr wrap="none" rtlCol="0">
            <a:spAutoFit/>
          </a:bodyPr>
          <a:lstStyle/>
          <a:p>
            <a:r>
              <a:rPr kumimoji="1" lang="ja-JP" sz="1400" noProof="0" dirty="0"/>
              <a:t>※本資料は、2026年7月時点の情報に基づいています</a:t>
            </a:r>
          </a:p>
        </p:txBody>
      </p:sp>
    </p:spTree>
    <p:extLst>
      <p:ext uri="{BB962C8B-B14F-4D97-AF65-F5344CB8AC3E}">
        <p14:creationId xmlns:p14="http://schemas.microsoft.com/office/powerpoint/2010/main" val="1618676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75755-7F7D-C148-39DE-20DDA624E41A}"/>
            </a:ext>
          </a:extLst>
        </p:cNvPr>
        <p:cNvGrpSpPr/>
        <p:nvPr/>
      </p:nvGrpSpPr>
      <p:grpSpPr>
        <a:xfrm>
          <a:off x="0" y="0"/>
          <a:ext cx="0" cy="0"/>
          <a:chOff x="0" y="0"/>
          <a:chExt cx="0" cy="0"/>
        </a:xfrm>
      </p:grpSpPr>
      <p:graphicFrame>
        <p:nvGraphicFramePr>
          <p:cNvPr id="25" name="think-cell data - do not delete" hidden="1">
            <a:extLst>
              <a:ext uri="{FF2B5EF4-FFF2-40B4-BE49-F238E27FC236}">
                <a16:creationId xmlns:a16="http://schemas.microsoft.com/office/drawing/2014/main" id="{1D8B0C25-E04B-6F36-69DA-B5638DEDE1F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61" imgH="561" progId="TCLayout.ActiveDocument.1">
                  <p:embed/>
                </p:oleObj>
              </mc:Choice>
              <mc:Fallback>
                <p:oleObj name="think-cellスライド" r:id="rId4" imgW="561" imgH="561" progId="TCLayout.ActiveDocument.1">
                  <p:embed/>
                  <p:pic>
                    <p:nvPicPr>
                      <p:cNvPr id="25" name="think-cell data - do not delete" hidden="1">
                        <a:extLst>
                          <a:ext uri="{FF2B5EF4-FFF2-40B4-BE49-F238E27FC236}">
                            <a16:creationId xmlns:a16="http://schemas.microsoft.com/office/drawing/2014/main" id="{1D8B0C25-E04B-6F36-69DA-B5638DEDE1F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9314AD3B-9C78-C39D-B3CE-EEB54D08E220}"/>
              </a:ext>
            </a:extLst>
          </p:cNvPr>
          <p:cNvSpPr>
            <a:spLocks noGrp="1"/>
          </p:cNvSpPr>
          <p:nvPr>
            <p:ph type="title"/>
          </p:nvPr>
        </p:nvSpPr>
        <p:spPr/>
        <p:txBody>
          <a:bodyPr vert="horz" rIns="0"/>
          <a:lstStyle/>
          <a:p>
            <a:r>
              <a:rPr lang="ja-JP" noProof="0"/>
              <a:t>CNZS V2.0の主な変更点③　</a:t>
            </a:r>
            <a:r>
              <a:rPr lang="ja-JP" sz="2000" noProof="0"/>
              <a:t>目標実施ヒエラルキーとマーケット手法2</a:t>
            </a:r>
            <a:endParaRPr kumimoji="1" lang="ja-JP" noProof="0"/>
          </a:p>
        </p:txBody>
      </p:sp>
      <p:sp>
        <p:nvSpPr>
          <p:cNvPr id="3" name="コンテンツ プレースホルダー 2">
            <a:extLst>
              <a:ext uri="{FF2B5EF4-FFF2-40B4-BE49-F238E27FC236}">
                <a16:creationId xmlns:a16="http://schemas.microsoft.com/office/drawing/2014/main" id="{A88AF5F5-FFF9-2D10-CA70-8A10BDE98446}"/>
              </a:ext>
            </a:extLst>
          </p:cNvPr>
          <p:cNvSpPr>
            <a:spLocks noGrp="1"/>
          </p:cNvSpPr>
          <p:nvPr>
            <p:ph sz="quarter" idx="12"/>
          </p:nvPr>
        </p:nvSpPr>
        <p:spPr>
          <a:xfrm>
            <a:off x="161925" y="1110921"/>
            <a:ext cx="10367963" cy="881162"/>
          </a:xfrm>
        </p:spPr>
        <p:txBody>
          <a:bodyPr/>
          <a:lstStyle/>
          <a:p>
            <a:pPr>
              <a:buClr>
                <a:schemeClr val="tx1"/>
              </a:buClr>
            </a:pPr>
            <a:r>
              <a:rPr lang="ja-JP" noProof="0"/>
              <a:t>供給可能地域に基づく活動プール境界の定義が新たに求められ、活動プール間の供給可能性も条件付きで認められた。</a:t>
            </a:r>
          </a:p>
        </p:txBody>
      </p:sp>
      <p:sp>
        <p:nvSpPr>
          <p:cNvPr id="4" name="四角形: 角を丸くする 3">
            <a:extLst>
              <a:ext uri="{FF2B5EF4-FFF2-40B4-BE49-F238E27FC236}">
                <a16:creationId xmlns:a16="http://schemas.microsoft.com/office/drawing/2014/main" id="{23B1DB15-A5B7-52C8-FE60-5A58732EF1C7}"/>
              </a:ext>
            </a:extLst>
          </p:cNvPr>
          <p:cNvSpPr/>
          <p:nvPr/>
        </p:nvSpPr>
        <p:spPr>
          <a:xfrm>
            <a:off x="1442959" y="2081410"/>
            <a:ext cx="3463200" cy="3096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sz="2000" b="1" noProof="0">
                <a:solidFill>
                  <a:schemeClr val="bg1"/>
                </a:solidFill>
                <a:latin typeface="Meiryo UI" panose="020B0604030504040204" pitchFamily="50" charset="-128"/>
                <a:ea typeface="Meiryo UI" panose="020B0604030504040204" pitchFamily="50" charset="-128"/>
              </a:rPr>
              <a:t>これまで　CNZS V1.3.1</a:t>
            </a:r>
            <a:endParaRPr kumimoji="1" lang="ja-JP" sz="2000" b="1" noProof="0">
              <a:solidFill>
                <a:schemeClr val="bg1"/>
              </a:solidFill>
              <a:latin typeface="Meiryo UI" panose="020B0604030504040204" pitchFamily="50" charset="-128"/>
              <a:ea typeface="Meiryo UI" panose="020B0604030504040204" pitchFamily="50" charset="-128"/>
            </a:endParaRPr>
          </a:p>
        </p:txBody>
      </p:sp>
      <p:sp>
        <p:nvSpPr>
          <p:cNvPr id="5" name="四角形: 角を丸くする 4">
            <a:extLst>
              <a:ext uri="{FF2B5EF4-FFF2-40B4-BE49-F238E27FC236}">
                <a16:creationId xmlns:a16="http://schemas.microsoft.com/office/drawing/2014/main" id="{8C1E1821-D08A-85A6-7DA2-8DDE2806A15C}"/>
              </a:ext>
            </a:extLst>
          </p:cNvPr>
          <p:cNvSpPr/>
          <p:nvPr/>
        </p:nvSpPr>
        <p:spPr>
          <a:xfrm>
            <a:off x="4966396" y="2081410"/>
            <a:ext cx="4635308" cy="30960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2000" b="1" noProof="0">
                <a:solidFill>
                  <a:schemeClr val="bg1"/>
                </a:solidFill>
                <a:latin typeface="Meiryo UI" panose="020B0604030504040204" pitchFamily="50" charset="-128"/>
                <a:ea typeface="Meiryo UI" panose="020B0604030504040204" pitchFamily="50" charset="-128"/>
              </a:rPr>
              <a:t>新基準　CNZS V2.0</a:t>
            </a:r>
          </a:p>
        </p:txBody>
      </p:sp>
      <p:sp>
        <p:nvSpPr>
          <p:cNvPr id="32" name="四角形: 角を丸くする 31">
            <a:extLst>
              <a:ext uri="{FF2B5EF4-FFF2-40B4-BE49-F238E27FC236}">
                <a16:creationId xmlns:a16="http://schemas.microsoft.com/office/drawing/2014/main" id="{89945C67-4483-CB0D-9A2A-37F73CE062FF}"/>
              </a:ext>
            </a:extLst>
          </p:cNvPr>
          <p:cNvSpPr/>
          <p:nvPr/>
        </p:nvSpPr>
        <p:spPr>
          <a:xfrm>
            <a:off x="4964473" y="2452729"/>
            <a:ext cx="4637209" cy="4378517"/>
          </a:xfrm>
          <a:prstGeom prst="roundRect">
            <a:avLst>
              <a:gd name="adj" fmla="val 1511"/>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latin typeface="Meiryo UI" panose="020B0604030504040204" pitchFamily="50" charset="-128"/>
                <a:ea typeface="Meiryo UI" panose="020B0604030504040204" pitchFamily="50" charset="-128"/>
                <a:cs typeface="Meiryo" pitchFamily="34" charset="-120"/>
              </a:rPr>
              <a:t>Scope2・3の電力消費は、供給可能地域</a:t>
            </a:r>
            <a:r>
              <a:rPr lang="ja-JP" sz="1400" baseline="30000" noProof="0">
                <a:solidFill>
                  <a:schemeClr val="tx1"/>
                </a:solidFill>
                <a:latin typeface="Meiryo UI" panose="020B0604030504040204" pitchFamily="50" charset="-128"/>
                <a:ea typeface="Meiryo UI" panose="020B0604030504040204" pitchFamily="50" charset="-128"/>
                <a:cs typeface="Meiryo" pitchFamily="34" charset="-120"/>
              </a:rPr>
              <a:t>※1※2</a:t>
            </a:r>
            <a:r>
              <a:rPr lang="ja-JP" sz="1400" noProof="0">
                <a:solidFill>
                  <a:schemeClr val="tx1"/>
                </a:solidFill>
                <a:latin typeface="Meiryo UI" panose="020B0604030504040204" pitchFamily="50" charset="-128"/>
                <a:ea typeface="Meiryo UI" panose="020B0604030504040204" pitchFamily="50" charset="-128"/>
                <a:cs typeface="Meiryo" pitchFamily="34" charset="-120"/>
              </a:rPr>
              <a:t>に基づき活動プールの境界を定義（C.30,30.1）</a:t>
            </a:r>
          </a:p>
          <a:p>
            <a:pPr marL="628650" lvl="1" indent="-171450">
              <a:buFont typeface="Wingdings" panose="05000000000000000000" pitchFamily="2" charset="2"/>
              <a:buChar char="ü"/>
            </a:pPr>
            <a:r>
              <a:rPr lang="ja-JP" sz="1400" noProof="0">
                <a:solidFill>
                  <a:schemeClr val="tx1"/>
                </a:solidFill>
                <a:latin typeface="Meiryo UI" panose="020B0604030504040204" pitchFamily="50" charset="-128"/>
                <a:ea typeface="Meiryo UI" panose="020B0604030504040204" pitchFamily="50" charset="-128"/>
                <a:cs typeface="Meiryo" pitchFamily="34" charset="-120"/>
              </a:rPr>
              <a:t>Scope3の例外：バリューチェーン内の電力消費地が不明な場合は、国単位等の地域単位の境界を適用可能（適用根拠を報告）（C30.2）</a:t>
            </a:r>
          </a:p>
          <a:p>
            <a:pPr marL="285750" indent="-285750">
              <a:buFont typeface="Arial" panose="020B0604020202020204" pitchFamily="34" charset="0"/>
              <a:buChar char="•"/>
            </a:pPr>
            <a:r>
              <a:rPr lang="ja-JP" sz="1400" noProof="0">
                <a:solidFill>
                  <a:schemeClr val="tx1"/>
                </a:solidFill>
                <a:latin typeface="Meiryo UI" panose="020B0604030504040204" pitchFamily="50" charset="-128"/>
                <a:ea typeface="Meiryo UI" panose="020B0604030504040204" pitchFamily="50" charset="-128"/>
                <a:cs typeface="Meiryo" pitchFamily="34" charset="-120"/>
              </a:rPr>
              <a:t>活動プール間で供給可能と見做すことができる例外</a:t>
            </a:r>
            <a:endParaRPr lang="ja-JP" sz="1400" baseline="30000" noProof="0">
              <a:solidFill>
                <a:schemeClr val="tx1"/>
              </a:solidFill>
              <a:latin typeface="Meiryo UI" panose="020B0604030504040204" pitchFamily="50" charset="-128"/>
              <a:ea typeface="Meiryo UI" panose="020B0604030504040204" pitchFamily="50" charset="-128"/>
              <a:cs typeface="Meiryo" pitchFamily="34" charset="-120"/>
            </a:endParaRPr>
          </a:p>
          <a:p>
            <a:pPr marL="742950" lvl="1" indent="-285750">
              <a:buFont typeface="Wingdings" panose="05000000000000000000" pitchFamily="2" charset="2"/>
              <a:buChar char="ü"/>
            </a:pPr>
            <a:r>
              <a:rPr lang="ja-JP" sz="1400" noProof="0">
                <a:solidFill>
                  <a:schemeClr val="tx1"/>
                </a:solidFill>
                <a:latin typeface="Meiryo UI" panose="020B0604030504040204" pitchFamily="50" charset="-128"/>
                <a:ea typeface="Meiryo UI" panose="020B0604030504040204" pitchFamily="50" charset="-128"/>
                <a:cs typeface="Meiryo" pitchFamily="34" charset="-120"/>
              </a:rPr>
              <a:t>物理的送電と送電権の立証：相互接続された活動プール間の物理的送電可能性と送電権の立証ができる場合（C30.3.a）</a:t>
            </a:r>
          </a:p>
          <a:p>
            <a:pPr marL="742950" lvl="1" indent="-285750">
              <a:buFont typeface="Wingdings" panose="05000000000000000000" pitchFamily="2" charset="2"/>
              <a:buChar char="ü"/>
            </a:pPr>
            <a:r>
              <a:rPr lang="ja-JP" sz="1400" noProof="0">
                <a:solidFill>
                  <a:schemeClr val="tx1"/>
                </a:solidFill>
              </a:rPr>
              <a:t>PPAによる需要集約：広域同期グリッド内の需要集約を、いずれかの活動プールのLCEプロジェクトとのPPAでカバーし、稼働開始から36か月以内にオフテイクを開始する場合（電力消費に係る</a:t>
            </a:r>
            <a:r>
              <a:rPr lang="ja-JP" altLang="en-US" sz="1400">
                <a:solidFill>
                  <a:schemeClr val="tx1"/>
                </a:solidFill>
              </a:rPr>
              <a:t>マーケット手法</a:t>
            </a:r>
            <a:r>
              <a:rPr lang="ja-JP" sz="1400" noProof="0">
                <a:solidFill>
                  <a:schemeClr val="tx1"/>
                </a:solidFill>
              </a:rPr>
              <a:t>の規制境界を超えた拡張は不可）</a:t>
            </a:r>
            <a:r>
              <a:rPr lang="ja-JP" sz="1400" noProof="0">
                <a:solidFill>
                  <a:schemeClr val="tx1"/>
                </a:solidFill>
                <a:latin typeface="Meiryo UI" panose="020B0604030504040204" pitchFamily="50" charset="-128"/>
                <a:ea typeface="Meiryo UI" panose="020B0604030504040204" pitchFamily="50" charset="-128"/>
                <a:cs typeface="Meiryo" pitchFamily="34" charset="-120"/>
              </a:rPr>
              <a:t>（C30.3.b）</a:t>
            </a:r>
          </a:p>
          <a:p>
            <a:pPr marL="285750" indent="-285750">
              <a:buFont typeface="Arial" panose="020B0604020202020204" pitchFamily="34" charset="0"/>
              <a:buChar char="•"/>
            </a:pPr>
            <a:r>
              <a:rPr lang="ja-JP" sz="1400" noProof="0">
                <a:solidFill>
                  <a:schemeClr val="tx1"/>
                </a:solidFill>
                <a:latin typeface="Meiryo UI" panose="020B0604030504040204" pitchFamily="50" charset="-128"/>
                <a:ea typeface="Meiryo UI" panose="020B0604030504040204" pitchFamily="50" charset="-128"/>
                <a:cs typeface="Meiryo" pitchFamily="34" charset="-120"/>
              </a:rPr>
              <a:t>当該活動プール（供給可能地域）内・相互接続地域内でLCE契約が不能であることを立証できる場合、セクターレベル措置が可能（制約存続中に限る／新規LCE開発・調達の措置立証も必要）（C30.4）</a:t>
            </a:r>
          </a:p>
        </p:txBody>
      </p:sp>
      <p:sp>
        <p:nvSpPr>
          <p:cNvPr id="35" name="四角形: 角を丸くする 34">
            <a:extLst>
              <a:ext uri="{FF2B5EF4-FFF2-40B4-BE49-F238E27FC236}">
                <a16:creationId xmlns:a16="http://schemas.microsoft.com/office/drawing/2014/main" id="{A4CB32B3-BEB3-8533-6811-EC21FC6803FA}"/>
              </a:ext>
            </a:extLst>
          </p:cNvPr>
          <p:cNvSpPr/>
          <p:nvPr/>
        </p:nvSpPr>
        <p:spPr>
          <a:xfrm>
            <a:off x="1447189" y="2452729"/>
            <a:ext cx="3463200" cy="1800423"/>
          </a:xfrm>
          <a:prstGeom prst="roundRect">
            <a:avLst>
              <a:gd name="adj" fmla="val 500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latin typeface="+mn-ea"/>
              </a:rPr>
              <a:t>Scope2のマーケット基準排出量の削減手段は、同一市場内で購入・使用する再エネ証書（REC）であれば使用可（Annex A）</a:t>
            </a:r>
          </a:p>
        </p:txBody>
      </p:sp>
      <p:sp>
        <p:nvSpPr>
          <p:cNvPr id="23" name="テキスト ボックス 22">
            <a:extLst>
              <a:ext uri="{FF2B5EF4-FFF2-40B4-BE49-F238E27FC236}">
                <a16:creationId xmlns:a16="http://schemas.microsoft.com/office/drawing/2014/main" id="{AF9CC244-671E-7722-F33B-1C027100477E}"/>
              </a:ext>
            </a:extLst>
          </p:cNvPr>
          <p:cNvSpPr txBox="1"/>
          <p:nvPr/>
        </p:nvSpPr>
        <p:spPr>
          <a:xfrm>
            <a:off x="0" y="3074650"/>
            <a:ext cx="1420582" cy="523220"/>
          </a:xfrm>
          <a:prstGeom prst="rect">
            <a:avLst/>
          </a:prstGeom>
          <a:noFill/>
        </p:spPr>
        <p:txBody>
          <a:bodyPr wrap="none" rtlCol="0">
            <a:spAutoFit/>
          </a:bodyPr>
          <a:lstStyle/>
          <a:p>
            <a:pPr algn="r"/>
            <a:r>
              <a:rPr lang="ja-JP" sz="1400" b="1" noProof="0">
                <a:solidFill>
                  <a:schemeClr val="tx1">
                    <a:lumMod val="75000"/>
                    <a:lumOff val="25000"/>
                  </a:schemeClr>
                </a:solidFill>
              </a:rPr>
              <a:t>電力調達</a:t>
            </a:r>
          </a:p>
          <a:p>
            <a:pPr algn="r"/>
            <a:r>
              <a:rPr lang="ja-JP" sz="1400" b="1" noProof="0">
                <a:solidFill>
                  <a:schemeClr val="tx1">
                    <a:lumMod val="75000"/>
                    <a:lumOff val="25000"/>
                  </a:schemeClr>
                </a:solidFill>
              </a:rPr>
              <a:t>地理的マッチング</a:t>
            </a:r>
            <a:endParaRPr kumimoji="1" lang="ja-JP" sz="1400" b="1" noProof="0">
              <a:solidFill>
                <a:schemeClr val="tx1">
                  <a:lumMod val="75000"/>
                  <a:lumOff val="25000"/>
                </a:schemeClr>
              </a:solidFill>
            </a:endParaRPr>
          </a:p>
        </p:txBody>
      </p:sp>
      <p:sp>
        <p:nvSpPr>
          <p:cNvPr id="11" name="四角形: 角を丸くする 10">
            <a:extLst>
              <a:ext uri="{FF2B5EF4-FFF2-40B4-BE49-F238E27FC236}">
                <a16:creationId xmlns:a16="http://schemas.microsoft.com/office/drawing/2014/main" id="{A329F169-7015-FBA3-8418-03773701F01A}"/>
              </a:ext>
            </a:extLst>
          </p:cNvPr>
          <p:cNvSpPr/>
          <p:nvPr/>
        </p:nvSpPr>
        <p:spPr>
          <a:xfrm>
            <a:off x="793821" y="4388045"/>
            <a:ext cx="3974594" cy="2448525"/>
          </a:xfrm>
          <a:prstGeom prst="roundRect">
            <a:avLst>
              <a:gd name="adj" fmla="val 6403"/>
            </a:avLst>
          </a:prstGeom>
          <a:solidFill>
            <a:schemeClr val="accent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kumimoji="1" lang="ja-JP" sz="1600" noProof="0">
                <a:solidFill>
                  <a:schemeClr val="tx1"/>
                </a:solidFill>
                <a:latin typeface="Meiryo UI" panose="020B0604030504040204" pitchFamily="50" charset="-128"/>
                <a:ea typeface="Meiryo UI" panose="020B0604030504040204" pitchFamily="50" charset="-128"/>
              </a:rPr>
              <a:t>　　　　　　　　</a:t>
            </a:r>
          </a:p>
        </p:txBody>
      </p:sp>
      <p:sp>
        <p:nvSpPr>
          <p:cNvPr id="12" name="四角形: 角を丸くする 11">
            <a:extLst>
              <a:ext uri="{FF2B5EF4-FFF2-40B4-BE49-F238E27FC236}">
                <a16:creationId xmlns:a16="http://schemas.microsoft.com/office/drawing/2014/main" id="{3B9EA468-D806-C764-5429-04E8F88FB118}"/>
              </a:ext>
            </a:extLst>
          </p:cNvPr>
          <p:cNvSpPr/>
          <p:nvPr/>
        </p:nvSpPr>
        <p:spPr>
          <a:xfrm>
            <a:off x="953400" y="4810505"/>
            <a:ext cx="2488443" cy="441966"/>
          </a:xfrm>
          <a:prstGeom prst="roundRect">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28600" indent="-228600">
              <a:buFont typeface="+mj-ea"/>
              <a:buAutoNum type="circleNumDbPlain"/>
            </a:pPr>
            <a:r>
              <a:rPr lang="ja-JP" sz="1200" noProof="0">
                <a:solidFill>
                  <a:schemeClr val="tx1"/>
                </a:solidFill>
              </a:rPr>
              <a:t>直接アクション（活動レベル）</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13" name="四角形: 角を丸くする 12">
            <a:extLst>
              <a:ext uri="{FF2B5EF4-FFF2-40B4-BE49-F238E27FC236}">
                <a16:creationId xmlns:a16="http://schemas.microsoft.com/office/drawing/2014/main" id="{721A6DBC-FBE2-D61D-18A1-9DDDE4609886}"/>
              </a:ext>
            </a:extLst>
          </p:cNvPr>
          <p:cNvSpPr/>
          <p:nvPr/>
        </p:nvSpPr>
        <p:spPr>
          <a:xfrm>
            <a:off x="971427" y="5547418"/>
            <a:ext cx="2769571" cy="441966"/>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28600" indent="-228600">
              <a:buFont typeface="+mj-ea"/>
              <a:buAutoNum type="circleNumDbPlain" startAt="2"/>
            </a:pPr>
            <a:r>
              <a:rPr kumimoji="1" lang="ja-JP" sz="1200" noProof="0">
                <a:solidFill>
                  <a:schemeClr val="bg1"/>
                </a:solidFill>
                <a:latin typeface="Meiryo UI" panose="020B0604030504040204" pitchFamily="50" charset="-128"/>
                <a:ea typeface="Meiryo UI" panose="020B0604030504040204" pitchFamily="50" charset="-128"/>
              </a:rPr>
              <a:t>活動プール</a:t>
            </a:r>
          </a:p>
          <a:p>
            <a:r>
              <a:rPr kumimoji="1" lang="ja-JP" sz="1200" noProof="0">
                <a:solidFill>
                  <a:schemeClr val="bg1"/>
                </a:solidFill>
                <a:latin typeface="Meiryo UI" panose="020B0604030504040204" pitchFamily="50" charset="-128"/>
                <a:ea typeface="Meiryo UI" panose="020B0604030504040204" pitchFamily="50" charset="-128"/>
              </a:rPr>
              <a:t>　（送電網等の共有システムでのアクション）</a:t>
            </a:r>
          </a:p>
        </p:txBody>
      </p:sp>
      <p:sp>
        <p:nvSpPr>
          <p:cNvPr id="14" name="四角形: 角を丸くする 13">
            <a:extLst>
              <a:ext uri="{FF2B5EF4-FFF2-40B4-BE49-F238E27FC236}">
                <a16:creationId xmlns:a16="http://schemas.microsoft.com/office/drawing/2014/main" id="{0CC7FAA6-BA4F-9B96-53FB-B12434CB2FC3}"/>
              </a:ext>
            </a:extLst>
          </p:cNvPr>
          <p:cNvSpPr/>
          <p:nvPr/>
        </p:nvSpPr>
        <p:spPr>
          <a:xfrm>
            <a:off x="971426" y="6259574"/>
            <a:ext cx="2973849" cy="441966"/>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28600" indent="-228600">
              <a:buFont typeface="+mj-ea"/>
              <a:buAutoNum type="circleNumDbPlain" startAt="3"/>
            </a:pPr>
            <a:r>
              <a:rPr kumimoji="1" lang="ja-JP" sz="1200" noProof="0">
                <a:solidFill>
                  <a:schemeClr val="bg1"/>
                </a:solidFill>
                <a:latin typeface="Meiryo UI" panose="020B0604030504040204" pitchFamily="50" charset="-128"/>
                <a:ea typeface="Meiryo UI" panose="020B0604030504040204" pitchFamily="50" charset="-128"/>
              </a:rPr>
              <a:t>セクターレベルでのアクション</a:t>
            </a:r>
          </a:p>
        </p:txBody>
      </p:sp>
      <p:sp>
        <p:nvSpPr>
          <p:cNvPr id="15" name="四角形: 角を丸くする 14">
            <a:extLst>
              <a:ext uri="{FF2B5EF4-FFF2-40B4-BE49-F238E27FC236}">
                <a16:creationId xmlns:a16="http://schemas.microsoft.com/office/drawing/2014/main" id="{47427F41-49CF-4B5E-795C-C863F8D1B0F8}"/>
              </a:ext>
            </a:extLst>
          </p:cNvPr>
          <p:cNvSpPr/>
          <p:nvPr/>
        </p:nvSpPr>
        <p:spPr>
          <a:xfrm>
            <a:off x="953399" y="4469708"/>
            <a:ext cx="3677273" cy="28484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400" noProof="0">
                <a:solidFill>
                  <a:schemeClr val="tx1"/>
                </a:solidFill>
                <a:latin typeface="Meiryo UI" panose="020B0604030504040204" pitchFamily="50" charset="-128"/>
                <a:ea typeface="Meiryo UI" panose="020B0604030504040204" pitchFamily="50" charset="-128"/>
              </a:rPr>
              <a:t>目標</a:t>
            </a:r>
            <a:r>
              <a:rPr lang="ja-JP" sz="1400" noProof="0">
                <a:solidFill>
                  <a:schemeClr val="tx1"/>
                </a:solidFill>
                <a:latin typeface="Meiryo UI" panose="020B0604030504040204" pitchFamily="50" charset="-128"/>
                <a:ea typeface="Meiryo UI" panose="020B0604030504040204" pitchFamily="50" charset="-128"/>
              </a:rPr>
              <a:t>実施ヒエラルキーにおける各条項の該当箇所</a:t>
            </a:r>
            <a:endParaRPr kumimoji="1" lang="ja-JP" sz="1400" noProof="0">
              <a:solidFill>
                <a:schemeClr val="tx1"/>
              </a:solidFill>
              <a:latin typeface="Meiryo UI" panose="020B0604030504040204" pitchFamily="50" charset="-128"/>
              <a:ea typeface="Meiryo UI" panose="020B0604030504040204" pitchFamily="50" charset="-128"/>
            </a:endParaRPr>
          </a:p>
        </p:txBody>
      </p:sp>
      <p:sp>
        <p:nvSpPr>
          <p:cNvPr id="16" name="二等辺三角形 15">
            <a:extLst>
              <a:ext uri="{FF2B5EF4-FFF2-40B4-BE49-F238E27FC236}">
                <a16:creationId xmlns:a16="http://schemas.microsoft.com/office/drawing/2014/main" id="{5075328F-25CC-7994-1E55-B39CF143B6A6}"/>
              </a:ext>
            </a:extLst>
          </p:cNvPr>
          <p:cNvSpPr/>
          <p:nvPr/>
        </p:nvSpPr>
        <p:spPr>
          <a:xfrm rot="10800000">
            <a:off x="1953592" y="5325012"/>
            <a:ext cx="205483" cy="14986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sz="1600" noProof="0">
              <a:solidFill>
                <a:schemeClr val="bg1"/>
              </a:solidFill>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6844E7C6-BDA6-142A-DAD7-C9AE87BCE99F}"/>
              </a:ext>
            </a:extLst>
          </p:cNvPr>
          <p:cNvCxnSpPr>
            <a:cxnSpLocks/>
          </p:cNvCxnSpPr>
          <p:nvPr/>
        </p:nvCxnSpPr>
        <p:spPr>
          <a:xfrm>
            <a:off x="4768415" y="5692726"/>
            <a:ext cx="196058"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テキスト ボックス 20">
            <a:extLst>
              <a:ext uri="{FF2B5EF4-FFF2-40B4-BE49-F238E27FC236}">
                <a16:creationId xmlns:a16="http://schemas.microsoft.com/office/drawing/2014/main" id="{C5D6060E-5E5C-FBBD-8F5B-D9B611AC71EC}"/>
              </a:ext>
            </a:extLst>
          </p:cNvPr>
          <p:cNvSpPr txBox="1"/>
          <p:nvPr/>
        </p:nvSpPr>
        <p:spPr>
          <a:xfrm>
            <a:off x="3678147" y="5590279"/>
            <a:ext cx="1036184" cy="415498"/>
          </a:xfrm>
          <a:prstGeom prst="rect">
            <a:avLst/>
          </a:prstGeom>
          <a:noFill/>
        </p:spPr>
        <p:txBody>
          <a:bodyPr wrap="square" rtlCol="0">
            <a:spAutoFit/>
          </a:bodyPr>
          <a:lstStyle/>
          <a:p>
            <a:r>
              <a:rPr kumimoji="1" lang="ja-JP" sz="1050" noProof="0"/>
              <a:t>C30,C30.1,</a:t>
            </a:r>
          </a:p>
          <a:p>
            <a:r>
              <a:rPr kumimoji="1" lang="ja-JP" sz="1050" noProof="0"/>
              <a:t>C30.2,C30.3</a:t>
            </a:r>
          </a:p>
        </p:txBody>
      </p:sp>
      <p:sp>
        <p:nvSpPr>
          <p:cNvPr id="22" name="テキスト ボックス 21">
            <a:extLst>
              <a:ext uri="{FF2B5EF4-FFF2-40B4-BE49-F238E27FC236}">
                <a16:creationId xmlns:a16="http://schemas.microsoft.com/office/drawing/2014/main" id="{1B43E169-31B5-49E5-0880-F54980684CDD}"/>
              </a:ext>
            </a:extLst>
          </p:cNvPr>
          <p:cNvSpPr txBox="1"/>
          <p:nvPr/>
        </p:nvSpPr>
        <p:spPr>
          <a:xfrm>
            <a:off x="3945276" y="6480409"/>
            <a:ext cx="685397" cy="253916"/>
          </a:xfrm>
          <a:prstGeom prst="rect">
            <a:avLst/>
          </a:prstGeom>
          <a:noFill/>
        </p:spPr>
        <p:txBody>
          <a:bodyPr wrap="square" rtlCol="0" anchor="ctr">
            <a:spAutoFit/>
          </a:bodyPr>
          <a:lstStyle/>
          <a:p>
            <a:r>
              <a:rPr kumimoji="1" lang="ja-JP" sz="1050" noProof="0"/>
              <a:t>C30.4</a:t>
            </a:r>
          </a:p>
        </p:txBody>
      </p:sp>
      <p:sp>
        <p:nvSpPr>
          <p:cNvPr id="20" name="二等辺三角形 19">
            <a:extLst>
              <a:ext uri="{FF2B5EF4-FFF2-40B4-BE49-F238E27FC236}">
                <a16:creationId xmlns:a16="http://schemas.microsoft.com/office/drawing/2014/main" id="{982DCA94-5232-E2B0-C576-29829F0208D6}"/>
              </a:ext>
            </a:extLst>
          </p:cNvPr>
          <p:cNvSpPr/>
          <p:nvPr/>
        </p:nvSpPr>
        <p:spPr>
          <a:xfrm rot="10800000">
            <a:off x="1953592" y="6049546"/>
            <a:ext cx="205483" cy="14986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sz="1600" noProof="0">
              <a:solidFill>
                <a:schemeClr val="bg1"/>
              </a:solidFill>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77B9A23C-2C83-D468-6E9A-EA4BD4998FC4}"/>
              </a:ext>
            </a:extLst>
          </p:cNvPr>
          <p:cNvSpPr txBox="1"/>
          <p:nvPr/>
        </p:nvSpPr>
        <p:spPr>
          <a:xfrm>
            <a:off x="3441844" y="4998555"/>
            <a:ext cx="685397" cy="253916"/>
          </a:xfrm>
          <a:prstGeom prst="rect">
            <a:avLst/>
          </a:prstGeom>
          <a:noFill/>
        </p:spPr>
        <p:txBody>
          <a:bodyPr wrap="square" rtlCol="0" anchor="ctr">
            <a:spAutoFit/>
          </a:bodyPr>
          <a:lstStyle/>
          <a:p>
            <a:r>
              <a:rPr kumimoji="1" lang="ja-JP" sz="1050" noProof="0"/>
              <a:t>C</a:t>
            </a:r>
            <a:r>
              <a:rPr kumimoji="1" lang="en-US" altLang="ja-JP" sz="1050" noProof="0"/>
              <a:t>29</a:t>
            </a:r>
            <a:endParaRPr kumimoji="1" lang="ja-JP" sz="1050" noProof="0"/>
          </a:p>
        </p:txBody>
      </p:sp>
      <p:sp>
        <p:nvSpPr>
          <p:cNvPr id="29" name="四角形: 角を丸くする 28">
            <a:extLst>
              <a:ext uri="{FF2B5EF4-FFF2-40B4-BE49-F238E27FC236}">
                <a16:creationId xmlns:a16="http://schemas.microsoft.com/office/drawing/2014/main" id="{33AAC684-C8BC-CABD-46E5-A61C3322CF08}"/>
              </a:ext>
            </a:extLst>
          </p:cNvPr>
          <p:cNvSpPr/>
          <p:nvPr/>
        </p:nvSpPr>
        <p:spPr>
          <a:xfrm>
            <a:off x="9655766" y="2452728"/>
            <a:ext cx="943199" cy="4378518"/>
          </a:xfrm>
          <a:prstGeom prst="roundRect">
            <a:avLst>
              <a:gd name="adj" fmla="val 8003"/>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sp>
        <p:nvSpPr>
          <p:cNvPr id="31" name="四角形: 角を丸くする 30">
            <a:extLst>
              <a:ext uri="{FF2B5EF4-FFF2-40B4-BE49-F238E27FC236}">
                <a16:creationId xmlns:a16="http://schemas.microsoft.com/office/drawing/2014/main" id="{DC72D85C-041D-1FF6-03BF-6EA863A165FD}"/>
              </a:ext>
            </a:extLst>
          </p:cNvPr>
          <p:cNvSpPr/>
          <p:nvPr/>
        </p:nvSpPr>
        <p:spPr>
          <a:xfrm>
            <a:off x="9655765" y="2097576"/>
            <a:ext cx="943200" cy="293434"/>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100"/>
              </a:lnSpc>
            </a:pPr>
            <a:r>
              <a:rPr lang="ja-JP" altLang="ja-JP" sz="1050" dirty="0"/>
              <a:t>対象企業</a:t>
            </a:r>
            <a:r>
              <a:rPr lang="ja-JP" altLang="en-US" sz="1050" dirty="0"/>
              <a:t>ｶﾃｺﾞﾘ</a:t>
            </a:r>
            <a:endParaRPr lang="ja-JP" altLang="ja-JP" sz="1050" dirty="0">
              <a:solidFill>
                <a:schemeClr val="bg1"/>
              </a:solidFill>
              <a:latin typeface="Meiryo UI" panose="020B0604030504040204" pitchFamily="50" charset="-128"/>
              <a:ea typeface="Meiryo UI" panose="020B0604030504040204" pitchFamily="50" charset="-128"/>
            </a:endParaRPr>
          </a:p>
        </p:txBody>
      </p:sp>
      <p:sp>
        <p:nvSpPr>
          <p:cNvPr id="34" name="四角形: 角を丸くする 33">
            <a:extLst>
              <a:ext uri="{FF2B5EF4-FFF2-40B4-BE49-F238E27FC236}">
                <a16:creationId xmlns:a16="http://schemas.microsoft.com/office/drawing/2014/main" id="{F3053672-37F0-F129-C454-677407E13D75}"/>
              </a:ext>
            </a:extLst>
          </p:cNvPr>
          <p:cNvSpPr/>
          <p:nvPr/>
        </p:nvSpPr>
        <p:spPr>
          <a:xfrm>
            <a:off x="9804248" y="4093557"/>
            <a:ext cx="646235"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200" noProof="0" dirty="0">
                <a:solidFill>
                  <a:schemeClr val="tx1"/>
                </a:solidFill>
                <a:latin typeface="Meiryo UI" panose="020B0604030504040204" pitchFamily="50" charset="-128"/>
                <a:ea typeface="Meiryo UI" panose="020B0604030504040204" pitchFamily="50" charset="-128"/>
              </a:rPr>
              <a:t>A</a:t>
            </a:r>
            <a:r>
              <a:rPr kumimoji="1" lang="ja-JP" altLang="en-US" sz="1200" noProof="0" dirty="0">
                <a:solidFill>
                  <a:schemeClr val="tx1"/>
                </a:solidFill>
                <a:latin typeface="Meiryo UI" panose="020B0604030504040204" pitchFamily="50" charset="-128"/>
                <a:ea typeface="Meiryo UI" panose="020B0604030504040204" pitchFamily="50" charset="-128"/>
              </a:rPr>
              <a:t>必須</a:t>
            </a:r>
            <a:endParaRPr kumimoji="1" lang="ja-JP" sz="1200" noProof="0" dirty="0">
              <a:solidFill>
                <a:schemeClr val="tx1"/>
              </a:solidFill>
              <a:latin typeface="Meiryo UI" panose="020B0604030504040204" pitchFamily="50" charset="-128"/>
              <a:ea typeface="Meiryo UI" panose="020B0604030504040204" pitchFamily="50" charset="-128"/>
            </a:endParaRPr>
          </a:p>
        </p:txBody>
      </p:sp>
      <p:sp>
        <p:nvSpPr>
          <p:cNvPr id="37" name="四角形: 角を丸くする 36">
            <a:extLst>
              <a:ext uri="{FF2B5EF4-FFF2-40B4-BE49-F238E27FC236}">
                <a16:creationId xmlns:a16="http://schemas.microsoft.com/office/drawing/2014/main" id="{FE99B7E4-726D-D24B-E513-D4A0648ADED0}"/>
              </a:ext>
            </a:extLst>
          </p:cNvPr>
          <p:cNvSpPr/>
          <p:nvPr/>
        </p:nvSpPr>
        <p:spPr>
          <a:xfrm>
            <a:off x="9804248" y="4477064"/>
            <a:ext cx="646235"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a:solidFill>
                  <a:schemeClr val="tx1"/>
                </a:solidFill>
                <a:latin typeface="Meiryo UI" panose="020B0604030504040204" pitchFamily="50" charset="-128"/>
                <a:ea typeface="Meiryo UI" panose="020B0604030504040204" pitchFamily="50" charset="-128"/>
              </a:rPr>
              <a:t>B</a:t>
            </a:r>
            <a:r>
              <a:rPr lang="ja-JP" altLang="en-US" sz="1200">
                <a:solidFill>
                  <a:schemeClr val="tx1"/>
                </a:solidFill>
                <a:latin typeface="Meiryo UI" panose="020B0604030504040204" pitchFamily="50" charset="-128"/>
                <a:ea typeface="Meiryo UI" panose="020B0604030504040204" pitchFamily="50" charset="-128"/>
              </a:rPr>
              <a:t>必須</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ED381C09-2425-7065-D83C-1DAFEDA1DB1D}"/>
              </a:ext>
            </a:extLst>
          </p:cNvPr>
          <p:cNvSpPr txBox="1"/>
          <p:nvPr/>
        </p:nvSpPr>
        <p:spPr>
          <a:xfrm>
            <a:off x="64922" y="6951835"/>
            <a:ext cx="10367963" cy="523220"/>
          </a:xfrm>
          <a:prstGeom prst="rect">
            <a:avLst/>
          </a:prstGeom>
          <a:noFill/>
        </p:spPr>
        <p:txBody>
          <a:bodyPr wrap="square" lIns="90000" tIns="18000" bIns="18000" anchor="ctr">
            <a:noAutofit/>
          </a:bodyPr>
          <a:lstStyle/>
          <a:p>
            <a:pPr>
              <a:lnSpc>
                <a:spcPts val="900"/>
              </a:lnSpc>
            </a:pPr>
            <a:endParaRPr lang="ja-JP" sz="800" noProof="0" dirty="0">
              <a:latin typeface="+mn-ea"/>
            </a:endParaRPr>
          </a:p>
          <a:p>
            <a:pPr>
              <a:lnSpc>
                <a:spcPts val="900"/>
              </a:lnSpc>
            </a:pPr>
            <a:r>
              <a:rPr lang="ja-JP" sz="800" noProof="0" dirty="0">
                <a:latin typeface="+mn-ea"/>
              </a:rPr>
              <a:t>※1 供給可能</a:t>
            </a:r>
            <a:r>
              <a:rPr lang="ja-JP" altLang="en-US" sz="800" noProof="0" dirty="0">
                <a:latin typeface="+mn-ea"/>
              </a:rPr>
              <a:t>（デリバラビリティ）</a:t>
            </a:r>
            <a:r>
              <a:rPr lang="ja-JP" sz="800" noProof="0" dirty="0">
                <a:latin typeface="+mn-ea"/>
              </a:rPr>
              <a:t>地域とは、同期グリッドに接続されたすべての発電源が、当該グリッドに接続された電力消費源に供給すると合理的に期待され得る地理的領域（</a:t>
            </a:r>
            <a:r>
              <a:rPr lang="en-US" altLang="ja-JP" sz="800" noProof="0" dirty="0">
                <a:solidFill>
                  <a:sysClr val="windowText" lastClr="000000"/>
                </a:solidFill>
                <a:latin typeface="+mn-ea"/>
                <a:hlinkClick r:id="rId6">
                  <a:extLst>
                    <a:ext uri="{A12FA001-AC4F-418D-AE19-62706E023703}">
                      <ahyp:hlinkClr xmlns:ahyp="http://schemas.microsoft.com/office/drawing/2018/hyperlinkcolor" val="tx"/>
                    </a:ext>
                  </a:extLst>
                </a:hlinkClick>
              </a:rPr>
              <a:t>CNZS V2.0 KEY TERMS</a:t>
            </a:r>
            <a:r>
              <a:rPr lang="ja-JP" sz="800" noProof="0" dirty="0">
                <a:latin typeface="+mn-ea"/>
              </a:rPr>
              <a:t>）</a:t>
            </a:r>
          </a:p>
          <a:p>
            <a:pPr>
              <a:lnSpc>
                <a:spcPts val="900"/>
              </a:lnSpc>
            </a:pPr>
            <a:r>
              <a:rPr lang="ja-JP" sz="800" noProof="0" dirty="0">
                <a:latin typeface="+mn-ea"/>
                <a:cs typeface="Meiryo" pitchFamily="34" charset="-120"/>
              </a:rPr>
              <a:t>※2 CNZS V2.0発効前の既存長期契約に由来する</a:t>
            </a:r>
            <a:r>
              <a:rPr lang="ja-JP" altLang="en-US" sz="800" dirty="0">
                <a:latin typeface="+mn-ea"/>
                <a:cs typeface="Meiryo" pitchFamily="34" charset="-120"/>
              </a:rPr>
              <a:t>マーケット手法</a:t>
            </a:r>
            <a:r>
              <a:rPr lang="ja-JP" sz="800" noProof="0" dirty="0">
                <a:latin typeface="+mn-ea"/>
                <a:cs typeface="Meiryo" pitchFamily="34" charset="-120"/>
              </a:rPr>
              <a:t>は発効日前に適用されていた同一の活動プール内で供給可能と見做すことができる。</a:t>
            </a:r>
            <a:r>
              <a:rPr lang="ja-JP" altLang="en-US" sz="800" dirty="0">
                <a:latin typeface="+mn-ea"/>
                <a:cs typeface="Meiryo" pitchFamily="34" charset="-120"/>
              </a:rPr>
              <a:t>マーケット手法</a:t>
            </a:r>
            <a:r>
              <a:rPr lang="ja-JP" sz="800" noProof="0" dirty="0">
                <a:latin typeface="+mn-ea"/>
                <a:cs typeface="Meiryo" pitchFamily="34" charset="-120"/>
              </a:rPr>
              <a:t>の契約更新による供給可能地域の延長は不可（C30.5）</a:t>
            </a:r>
          </a:p>
          <a:p>
            <a:r>
              <a:rPr lang="ja-JP" altLang="ja-JP" sz="800" dirty="0">
                <a:solidFill>
                  <a:sysClr val="windowText" lastClr="000000"/>
                </a:solidFill>
                <a:latin typeface="+mj-ea"/>
              </a:rPr>
              <a:t>出所：</a:t>
            </a:r>
            <a:r>
              <a:rPr lang="en-US" altLang="ja-JP" sz="800" dirty="0">
                <a:solidFill>
                  <a:sysClr val="windowText" lastClr="000000"/>
                </a:solidFill>
                <a:latin typeface="+mj-ea"/>
                <a:hlinkClick r:id="rId6">
                  <a:extLst>
                    <a:ext uri="{A12FA001-AC4F-418D-AE19-62706E023703}">
                      <ahyp:hlinkClr xmlns:ahyp="http://schemas.microsoft.com/office/drawing/2018/hyperlinkcolor" val="tx"/>
                    </a:ext>
                  </a:extLst>
                </a:hlinkClick>
              </a:rPr>
              <a:t>CNZS V2.0</a:t>
            </a:r>
            <a:r>
              <a:rPr lang="ja-JP" altLang="ja-JP" sz="800" dirty="0">
                <a:solidFill>
                  <a:sysClr val="windowText" lastClr="000000"/>
                </a:solidFill>
                <a:latin typeface="+mj-ea"/>
              </a:rPr>
              <a:t>、</a:t>
            </a:r>
            <a:r>
              <a:rPr lang="en-US" altLang="ja-JP" sz="800" dirty="0">
                <a:solidFill>
                  <a:sysClr val="windowText" lastClr="000000"/>
                </a:solidFill>
                <a:latin typeface="+mj-ea"/>
                <a:hlinkClick r:id="rId7">
                  <a:extLst>
                    <a:ext uri="{A12FA001-AC4F-418D-AE19-62706E023703}">
                      <ahyp:hlinkClr xmlns:ahyp="http://schemas.microsoft.com/office/drawing/2018/hyperlinkcolor" val="tx"/>
                    </a:ext>
                  </a:extLst>
                </a:hlinkClick>
              </a:rPr>
              <a:t>CNZS V1.3.1</a:t>
            </a:r>
            <a:r>
              <a:rPr lang="ja-JP" altLang="ja-JP" sz="800" dirty="0">
                <a:solidFill>
                  <a:sysClr val="windowText" lastClr="000000"/>
                </a:solidFill>
                <a:latin typeface="+mj-ea"/>
              </a:rPr>
              <a:t>を基に作成</a:t>
            </a:r>
          </a:p>
          <a:p>
            <a:r>
              <a:rPr lang="ja-JP" altLang="ja-JP" sz="800" dirty="0">
                <a:solidFill>
                  <a:sysClr val="windowText" lastClr="000000"/>
                </a:solidFill>
                <a:latin typeface="+mj-ea"/>
              </a:rPr>
              <a:t>※ 条文番号は、『これまで CNZS V1.3.1』欄はV1.3.1、『新基準 CNZS V2.0』欄はV2.0本文の付番による</a:t>
            </a:r>
          </a:p>
        </p:txBody>
      </p:sp>
    </p:spTree>
    <p:extLst>
      <p:ext uri="{BB962C8B-B14F-4D97-AF65-F5344CB8AC3E}">
        <p14:creationId xmlns:p14="http://schemas.microsoft.com/office/powerpoint/2010/main" val="217067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8FD3A-6829-74DD-C83B-6647A1C9E423}"/>
            </a:ext>
          </a:extLst>
        </p:cNvPr>
        <p:cNvGrpSpPr/>
        <p:nvPr/>
      </p:nvGrpSpPr>
      <p:grpSpPr>
        <a:xfrm>
          <a:off x="0" y="0"/>
          <a:ext cx="0" cy="0"/>
          <a:chOff x="0" y="0"/>
          <a:chExt cx="0" cy="0"/>
        </a:xfrm>
      </p:grpSpPr>
      <p:sp>
        <p:nvSpPr>
          <p:cNvPr id="10" name="四角形: 角を丸くする 9">
            <a:extLst>
              <a:ext uri="{FF2B5EF4-FFF2-40B4-BE49-F238E27FC236}">
                <a16:creationId xmlns:a16="http://schemas.microsoft.com/office/drawing/2014/main" id="{34365369-8AAB-CF4D-8FE8-FE1633988D82}"/>
              </a:ext>
            </a:extLst>
          </p:cNvPr>
          <p:cNvSpPr/>
          <p:nvPr/>
        </p:nvSpPr>
        <p:spPr>
          <a:xfrm>
            <a:off x="9655766" y="2401814"/>
            <a:ext cx="873699" cy="1236052"/>
          </a:xfrm>
          <a:prstGeom prst="roundRect">
            <a:avLst>
              <a:gd name="adj" fmla="val 8003"/>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sp>
        <p:nvSpPr>
          <p:cNvPr id="36" name="四角形: 角を丸くする 35">
            <a:extLst>
              <a:ext uri="{FF2B5EF4-FFF2-40B4-BE49-F238E27FC236}">
                <a16:creationId xmlns:a16="http://schemas.microsoft.com/office/drawing/2014/main" id="{31FF99B7-D508-18EB-D1A9-29C35F7738B1}"/>
              </a:ext>
            </a:extLst>
          </p:cNvPr>
          <p:cNvSpPr/>
          <p:nvPr/>
        </p:nvSpPr>
        <p:spPr>
          <a:xfrm>
            <a:off x="9655766" y="3699963"/>
            <a:ext cx="873699" cy="1337510"/>
          </a:xfrm>
          <a:prstGeom prst="roundRect">
            <a:avLst>
              <a:gd name="adj" fmla="val 8003"/>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graphicFrame>
        <p:nvGraphicFramePr>
          <p:cNvPr id="22" name="think-cell data - do not delete" hidden="1">
            <a:extLst>
              <a:ext uri="{FF2B5EF4-FFF2-40B4-BE49-F238E27FC236}">
                <a16:creationId xmlns:a16="http://schemas.microsoft.com/office/drawing/2014/main" id="{E417B3B2-3F75-2378-344A-C826D6BAD64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61" imgH="561" progId="TCLayout.ActiveDocument.1">
                  <p:embed/>
                </p:oleObj>
              </mc:Choice>
              <mc:Fallback>
                <p:oleObj name="think-cellスライド" r:id="rId4" imgW="561" imgH="561" progId="TCLayout.ActiveDocument.1">
                  <p:embed/>
                  <p:pic>
                    <p:nvPicPr>
                      <p:cNvPr id="22" name="think-cell data - do not delete" hidden="1">
                        <a:extLst>
                          <a:ext uri="{FF2B5EF4-FFF2-40B4-BE49-F238E27FC236}">
                            <a16:creationId xmlns:a16="http://schemas.microsoft.com/office/drawing/2014/main" id="{E417B3B2-3F75-2378-344A-C826D6BAD64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E58C740D-69F4-0B4D-DD9D-96C3ECE3D3A2}"/>
              </a:ext>
            </a:extLst>
          </p:cNvPr>
          <p:cNvSpPr>
            <a:spLocks noGrp="1"/>
          </p:cNvSpPr>
          <p:nvPr>
            <p:ph type="title"/>
          </p:nvPr>
        </p:nvSpPr>
        <p:spPr/>
        <p:txBody>
          <a:bodyPr vert="horz" rIns="0"/>
          <a:lstStyle/>
          <a:p>
            <a:r>
              <a:rPr lang="ja-JP" noProof="0"/>
              <a:t>CNZS V2.0の主な変更点④　</a:t>
            </a:r>
            <a:r>
              <a:rPr lang="ja-JP" sz="2000" noProof="0"/>
              <a:t>進捗評価と第三者保証</a:t>
            </a:r>
            <a:endParaRPr kumimoji="1" lang="ja-JP" noProof="0"/>
          </a:p>
        </p:txBody>
      </p:sp>
      <p:sp>
        <p:nvSpPr>
          <p:cNvPr id="3" name="コンテンツ プレースホルダー 2">
            <a:extLst>
              <a:ext uri="{FF2B5EF4-FFF2-40B4-BE49-F238E27FC236}">
                <a16:creationId xmlns:a16="http://schemas.microsoft.com/office/drawing/2014/main" id="{04C2448A-8C37-3EF4-3641-35E6F966C6DE}"/>
              </a:ext>
            </a:extLst>
          </p:cNvPr>
          <p:cNvSpPr>
            <a:spLocks noGrp="1"/>
          </p:cNvSpPr>
          <p:nvPr>
            <p:ph sz="quarter" idx="12"/>
          </p:nvPr>
        </p:nvSpPr>
        <p:spPr>
          <a:xfrm>
            <a:off x="161925" y="1110921"/>
            <a:ext cx="10367963" cy="881162"/>
          </a:xfrm>
        </p:spPr>
        <p:txBody>
          <a:bodyPr/>
          <a:lstStyle/>
          <a:p>
            <a:pPr>
              <a:buClr>
                <a:schemeClr val="tx1"/>
              </a:buClr>
            </a:pPr>
            <a:r>
              <a:rPr lang="ja-JP" noProof="0"/>
              <a:t>目標サイクルの終了時に達成度を評価する新しいプロセスを導入。第三者保証の取得が求められる（カテゴリAのみ）。</a:t>
            </a:r>
          </a:p>
        </p:txBody>
      </p:sp>
      <p:sp>
        <p:nvSpPr>
          <p:cNvPr id="4" name="四角形: 角を丸くする 3">
            <a:extLst>
              <a:ext uri="{FF2B5EF4-FFF2-40B4-BE49-F238E27FC236}">
                <a16:creationId xmlns:a16="http://schemas.microsoft.com/office/drawing/2014/main" id="{9ADF2F7F-1518-4D51-E441-3B2822F3C989}"/>
              </a:ext>
            </a:extLst>
          </p:cNvPr>
          <p:cNvSpPr/>
          <p:nvPr/>
        </p:nvSpPr>
        <p:spPr>
          <a:xfrm>
            <a:off x="1409700" y="2045267"/>
            <a:ext cx="3463200" cy="3096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sz="2000" b="1" noProof="0">
                <a:solidFill>
                  <a:schemeClr val="bg1"/>
                </a:solidFill>
                <a:latin typeface="Meiryo UI" panose="020B0604030504040204" pitchFamily="50" charset="-128"/>
                <a:ea typeface="Meiryo UI" panose="020B0604030504040204" pitchFamily="50" charset="-128"/>
              </a:rPr>
              <a:t>これまで　CNZS V1.3.1</a:t>
            </a:r>
            <a:endParaRPr kumimoji="1" lang="ja-JP" sz="2000" b="1" noProof="0">
              <a:solidFill>
                <a:schemeClr val="bg1"/>
              </a:solidFill>
              <a:latin typeface="Meiryo UI" panose="020B0604030504040204" pitchFamily="50" charset="-128"/>
              <a:ea typeface="Meiryo UI" panose="020B0604030504040204" pitchFamily="50" charset="-128"/>
            </a:endParaRPr>
          </a:p>
        </p:txBody>
      </p:sp>
      <p:sp>
        <p:nvSpPr>
          <p:cNvPr id="5" name="四角形: 角を丸くする 4">
            <a:extLst>
              <a:ext uri="{FF2B5EF4-FFF2-40B4-BE49-F238E27FC236}">
                <a16:creationId xmlns:a16="http://schemas.microsoft.com/office/drawing/2014/main" id="{913B6F9A-A9D4-7803-A457-91FA79CE987C}"/>
              </a:ext>
            </a:extLst>
          </p:cNvPr>
          <p:cNvSpPr/>
          <p:nvPr/>
        </p:nvSpPr>
        <p:spPr>
          <a:xfrm>
            <a:off x="4948307" y="2045267"/>
            <a:ext cx="4636800" cy="30960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2000" b="1" noProof="0">
                <a:solidFill>
                  <a:schemeClr val="bg1"/>
                </a:solidFill>
                <a:latin typeface="Meiryo UI" panose="020B0604030504040204" pitchFamily="50" charset="-128"/>
                <a:ea typeface="Meiryo UI" panose="020B0604030504040204" pitchFamily="50" charset="-128"/>
              </a:rPr>
              <a:t>新基準　CNZS V2.0</a:t>
            </a:r>
          </a:p>
        </p:txBody>
      </p:sp>
      <p:sp>
        <p:nvSpPr>
          <p:cNvPr id="17" name="四角形: 角を丸くする 16">
            <a:extLst>
              <a:ext uri="{FF2B5EF4-FFF2-40B4-BE49-F238E27FC236}">
                <a16:creationId xmlns:a16="http://schemas.microsoft.com/office/drawing/2014/main" id="{38EECEF6-E753-3B6E-5380-B9413CF789D3}"/>
              </a:ext>
            </a:extLst>
          </p:cNvPr>
          <p:cNvSpPr/>
          <p:nvPr/>
        </p:nvSpPr>
        <p:spPr>
          <a:xfrm>
            <a:off x="1409700" y="2421992"/>
            <a:ext cx="3463200" cy="1216084"/>
          </a:xfrm>
          <a:prstGeom prst="roundRect">
            <a:avLst>
              <a:gd name="adj" fmla="val 782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rPr>
              <a:t>排出量・進捗を毎年公表（C30）</a:t>
            </a:r>
          </a:p>
          <a:p>
            <a:pPr marL="285750" indent="-285750">
              <a:buFont typeface="Arial" panose="020B0604020202020204" pitchFamily="34" charset="0"/>
              <a:buChar char="•"/>
            </a:pPr>
            <a:r>
              <a:rPr lang="ja-JP" sz="1400" noProof="0">
                <a:solidFill>
                  <a:schemeClr val="tx1"/>
                </a:solidFill>
              </a:rPr>
              <a:t>有効な目標を少なくとも5年ごとにレビューし、最新基準に適合させる（C32）</a:t>
            </a:r>
          </a:p>
        </p:txBody>
      </p:sp>
      <p:sp>
        <p:nvSpPr>
          <p:cNvPr id="18" name="四角形: 角を丸くする 17">
            <a:extLst>
              <a:ext uri="{FF2B5EF4-FFF2-40B4-BE49-F238E27FC236}">
                <a16:creationId xmlns:a16="http://schemas.microsoft.com/office/drawing/2014/main" id="{F62C5F12-AFE1-C7AB-8016-D2AB5FDD010A}"/>
              </a:ext>
            </a:extLst>
          </p:cNvPr>
          <p:cNvSpPr/>
          <p:nvPr/>
        </p:nvSpPr>
        <p:spPr>
          <a:xfrm>
            <a:off x="4948307" y="2415007"/>
            <a:ext cx="4636800" cy="1222859"/>
          </a:xfrm>
          <a:prstGeom prst="roundRect">
            <a:avLst>
              <a:gd name="adj" fmla="val 5873"/>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rPr>
              <a:t>進捗・施策・障壁を毎年報告（C36）、サイクル終了時に達成度を評価する新プロセスを導入（C37）</a:t>
            </a:r>
          </a:p>
          <a:p>
            <a:pPr marL="285750" indent="-285750">
              <a:buFont typeface="Arial" panose="020B0604020202020204" pitchFamily="34" charset="0"/>
              <a:buChar char="•"/>
            </a:pPr>
            <a:r>
              <a:rPr lang="ja-JP" sz="1400" noProof="0">
                <a:solidFill>
                  <a:schemeClr val="tx1"/>
                </a:solidFill>
              </a:rPr>
              <a:t>目標を下回った場合、次サイクルでより急な削減と行動の加速を要求（Executive Summary A.8）</a:t>
            </a:r>
          </a:p>
        </p:txBody>
      </p:sp>
      <p:sp>
        <p:nvSpPr>
          <p:cNvPr id="6" name="四角形: 角を丸くする 5">
            <a:extLst>
              <a:ext uri="{FF2B5EF4-FFF2-40B4-BE49-F238E27FC236}">
                <a16:creationId xmlns:a16="http://schemas.microsoft.com/office/drawing/2014/main" id="{FE4FDFB3-3C32-13D8-0D89-E54A9BA6D1A1}"/>
              </a:ext>
            </a:extLst>
          </p:cNvPr>
          <p:cNvSpPr/>
          <p:nvPr/>
        </p:nvSpPr>
        <p:spPr>
          <a:xfrm>
            <a:off x="1409700" y="3713877"/>
            <a:ext cx="3463200" cy="1335256"/>
          </a:xfrm>
          <a:prstGeom prst="roundRect">
            <a:avLst>
              <a:gd name="adj" fmla="val 576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rPr>
              <a:t>第三者保証は任意（Annex D.3.3）</a:t>
            </a:r>
            <a:endParaRPr kumimoji="1" lang="ja-JP" sz="1400" noProof="0">
              <a:solidFill>
                <a:schemeClr val="tx1"/>
              </a:solidFill>
              <a:latin typeface="Meiryo UI" panose="020B0604030504040204" pitchFamily="50" charset="-128"/>
              <a:ea typeface="Meiryo UI" panose="020B0604030504040204" pitchFamily="50" charset="-128"/>
            </a:endParaRPr>
          </a:p>
        </p:txBody>
      </p:sp>
      <p:sp>
        <p:nvSpPr>
          <p:cNvPr id="7" name="四角形: 角を丸くする 6">
            <a:extLst>
              <a:ext uri="{FF2B5EF4-FFF2-40B4-BE49-F238E27FC236}">
                <a16:creationId xmlns:a16="http://schemas.microsoft.com/office/drawing/2014/main" id="{0F522B23-3ACC-BDF7-F43B-F7748E16A457}"/>
              </a:ext>
            </a:extLst>
          </p:cNvPr>
          <p:cNvSpPr/>
          <p:nvPr/>
        </p:nvSpPr>
        <p:spPr>
          <a:xfrm>
            <a:off x="4948307" y="3702217"/>
            <a:ext cx="4636800" cy="1335256"/>
          </a:xfrm>
          <a:prstGeom prst="roundRect">
            <a:avLst>
              <a:gd name="adj" fmla="val 653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dirty="0">
                <a:solidFill>
                  <a:schemeClr val="tx1"/>
                </a:solidFill>
              </a:rPr>
              <a:t>カテゴリA企業は、目標基準年のScope1~3排出量、低炭素電力（LCE）の算定、重要な排出集約活動（EIA）からの排出量、目標年の進捗データ</a:t>
            </a:r>
            <a:r>
              <a:rPr lang="ja-JP" altLang="en-US" sz="1400" dirty="0">
                <a:solidFill>
                  <a:schemeClr val="tx1"/>
                </a:solidFill>
              </a:rPr>
              <a:t>及び</a:t>
            </a:r>
            <a:r>
              <a:rPr lang="ja-JP" sz="1400" noProof="0" dirty="0">
                <a:solidFill>
                  <a:schemeClr val="tx1"/>
                </a:solidFill>
              </a:rPr>
              <a:t>目標設定に用いられるその他あらゆる指標について、少なくとも限定保証の水準の第三者保証を取得しなければならない（C7,C37.7）</a:t>
            </a:r>
          </a:p>
        </p:txBody>
      </p:sp>
      <p:sp>
        <p:nvSpPr>
          <p:cNvPr id="23" name="テキスト ボックス 22">
            <a:extLst>
              <a:ext uri="{FF2B5EF4-FFF2-40B4-BE49-F238E27FC236}">
                <a16:creationId xmlns:a16="http://schemas.microsoft.com/office/drawing/2014/main" id="{600EAA2C-FFE0-56D5-BF85-5AC20442683B}"/>
              </a:ext>
            </a:extLst>
          </p:cNvPr>
          <p:cNvSpPr txBox="1"/>
          <p:nvPr/>
        </p:nvSpPr>
        <p:spPr>
          <a:xfrm>
            <a:off x="199111" y="4369700"/>
            <a:ext cx="1210589" cy="338554"/>
          </a:xfrm>
          <a:prstGeom prst="rect">
            <a:avLst/>
          </a:prstGeom>
          <a:noFill/>
        </p:spPr>
        <p:txBody>
          <a:bodyPr wrap="none" rtlCol="0">
            <a:spAutoFit/>
          </a:bodyPr>
          <a:lstStyle/>
          <a:p>
            <a:pPr algn="ctr"/>
            <a:r>
              <a:rPr lang="ja-JP" sz="1600" b="1" noProof="0">
                <a:solidFill>
                  <a:schemeClr val="tx1">
                    <a:lumMod val="75000"/>
                    <a:lumOff val="25000"/>
                  </a:schemeClr>
                </a:solidFill>
              </a:rPr>
              <a:t>第三者保証</a:t>
            </a:r>
            <a:endParaRPr kumimoji="1" lang="ja-JP" sz="1600" b="1" noProof="0">
              <a:solidFill>
                <a:schemeClr val="tx1">
                  <a:lumMod val="75000"/>
                  <a:lumOff val="25000"/>
                </a:schemeClr>
              </a:solidFill>
            </a:endParaRPr>
          </a:p>
        </p:txBody>
      </p:sp>
      <p:sp>
        <p:nvSpPr>
          <p:cNvPr id="27" name="テキスト ボックス 26">
            <a:extLst>
              <a:ext uri="{FF2B5EF4-FFF2-40B4-BE49-F238E27FC236}">
                <a16:creationId xmlns:a16="http://schemas.microsoft.com/office/drawing/2014/main" id="{AA3CECAF-5971-18F9-DF07-B7BDCE40AA4F}"/>
              </a:ext>
            </a:extLst>
          </p:cNvPr>
          <p:cNvSpPr txBox="1"/>
          <p:nvPr/>
        </p:nvSpPr>
        <p:spPr>
          <a:xfrm>
            <a:off x="404296" y="2887495"/>
            <a:ext cx="1005404" cy="338554"/>
          </a:xfrm>
          <a:prstGeom prst="rect">
            <a:avLst/>
          </a:prstGeom>
          <a:noFill/>
        </p:spPr>
        <p:txBody>
          <a:bodyPr wrap="none" rtlCol="0">
            <a:spAutoFit/>
          </a:bodyPr>
          <a:lstStyle/>
          <a:p>
            <a:pPr algn="ctr"/>
            <a:r>
              <a:rPr kumimoji="1" lang="ja-JP" sz="1600" b="1" noProof="0">
                <a:solidFill>
                  <a:schemeClr val="tx1">
                    <a:lumMod val="75000"/>
                    <a:lumOff val="25000"/>
                  </a:schemeClr>
                </a:solidFill>
              </a:rPr>
              <a:t>進捗評価</a:t>
            </a:r>
          </a:p>
        </p:txBody>
      </p:sp>
      <p:sp>
        <p:nvSpPr>
          <p:cNvPr id="19" name="四角形: 角を丸くする 18">
            <a:extLst>
              <a:ext uri="{FF2B5EF4-FFF2-40B4-BE49-F238E27FC236}">
                <a16:creationId xmlns:a16="http://schemas.microsoft.com/office/drawing/2014/main" id="{3222FD52-399E-7A1F-6FA5-CCE7B1635451}"/>
              </a:ext>
            </a:extLst>
          </p:cNvPr>
          <p:cNvSpPr/>
          <p:nvPr/>
        </p:nvSpPr>
        <p:spPr>
          <a:xfrm>
            <a:off x="1409700" y="5112064"/>
            <a:ext cx="3463200" cy="976511"/>
          </a:xfrm>
          <a:prstGeom prst="roundRect">
            <a:avLst>
              <a:gd name="adj" fmla="val 9302"/>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rPr>
              <a:t>継続的排出そのものに対する責任の枠組みはなし（バリューチェーン外の緩和（BVCM）を推奨）(R12)</a:t>
            </a:r>
          </a:p>
        </p:txBody>
      </p:sp>
      <p:sp>
        <p:nvSpPr>
          <p:cNvPr id="20" name="四角形: 角を丸くする 19">
            <a:extLst>
              <a:ext uri="{FF2B5EF4-FFF2-40B4-BE49-F238E27FC236}">
                <a16:creationId xmlns:a16="http://schemas.microsoft.com/office/drawing/2014/main" id="{2857963C-7A06-5D53-BC21-44C7A4BB6C1C}"/>
              </a:ext>
            </a:extLst>
          </p:cNvPr>
          <p:cNvSpPr/>
          <p:nvPr/>
        </p:nvSpPr>
        <p:spPr>
          <a:xfrm>
            <a:off x="4948307" y="5093295"/>
            <a:ext cx="4636800" cy="995630"/>
          </a:xfrm>
          <a:prstGeom prst="roundRect">
            <a:avLst>
              <a:gd name="adj" fmla="val 8412"/>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rPr>
              <a:t>任意の継続的排出責任（OER）認定プログラムを創設（C38）</a:t>
            </a:r>
          </a:p>
          <a:p>
            <a:pPr marL="285750" indent="-285750">
              <a:buFont typeface="Arial" panose="020B0604020202020204" pitchFamily="34" charset="0"/>
              <a:buChar char="•"/>
            </a:pPr>
            <a:r>
              <a:rPr lang="ja-JP" sz="1400" noProof="0">
                <a:solidFill>
                  <a:schemeClr val="tx1"/>
                </a:solidFill>
                <a:latin typeface="Meiryo UI" panose="020B0604030504040204" pitchFamily="50" charset="-128"/>
                <a:ea typeface="Meiryo UI" panose="020B0604030504040204" pitchFamily="50" charset="-128"/>
                <a:cs typeface="Meiryo" pitchFamily="34" charset="-120"/>
              </a:rPr>
              <a:t>2035年から少なくとも1%以上の炭素除去の義務化を想定</a:t>
            </a:r>
            <a:r>
              <a:rPr lang="ja-JP" sz="1400" noProof="0">
                <a:solidFill>
                  <a:schemeClr val="tx1"/>
                </a:solidFill>
              </a:rPr>
              <a:t>（C45）</a:t>
            </a:r>
          </a:p>
        </p:txBody>
      </p:sp>
      <p:sp>
        <p:nvSpPr>
          <p:cNvPr id="28" name="テキスト ボックス 27">
            <a:extLst>
              <a:ext uri="{FF2B5EF4-FFF2-40B4-BE49-F238E27FC236}">
                <a16:creationId xmlns:a16="http://schemas.microsoft.com/office/drawing/2014/main" id="{87E6DFC1-CCCF-8666-B096-B1433C943587}"/>
              </a:ext>
            </a:extLst>
          </p:cNvPr>
          <p:cNvSpPr txBox="1"/>
          <p:nvPr/>
        </p:nvSpPr>
        <p:spPr>
          <a:xfrm>
            <a:off x="404297" y="5237445"/>
            <a:ext cx="1005403" cy="584775"/>
          </a:xfrm>
          <a:prstGeom prst="rect">
            <a:avLst/>
          </a:prstGeom>
          <a:noFill/>
        </p:spPr>
        <p:txBody>
          <a:bodyPr wrap="none" rtlCol="0">
            <a:spAutoFit/>
          </a:bodyPr>
          <a:lstStyle/>
          <a:p>
            <a:pPr algn="r"/>
            <a:r>
              <a:rPr lang="ja-JP" sz="1600" b="1" noProof="0">
                <a:solidFill>
                  <a:schemeClr val="tx1">
                    <a:lumMod val="75000"/>
                    <a:lumOff val="25000"/>
                  </a:schemeClr>
                </a:solidFill>
              </a:rPr>
              <a:t>継続的</a:t>
            </a:r>
          </a:p>
          <a:p>
            <a:pPr algn="r"/>
            <a:r>
              <a:rPr lang="ja-JP" sz="1600" b="1" noProof="0">
                <a:solidFill>
                  <a:schemeClr val="tx1">
                    <a:lumMod val="75000"/>
                    <a:lumOff val="25000"/>
                  </a:schemeClr>
                </a:solidFill>
              </a:rPr>
              <a:t>排出責任</a:t>
            </a:r>
            <a:endParaRPr kumimoji="1" lang="ja-JP" sz="1600" b="1" noProof="0">
              <a:solidFill>
                <a:schemeClr val="tx1">
                  <a:lumMod val="75000"/>
                  <a:lumOff val="25000"/>
                </a:schemeClr>
              </a:solidFill>
            </a:endParaRPr>
          </a:p>
        </p:txBody>
      </p:sp>
      <p:sp>
        <p:nvSpPr>
          <p:cNvPr id="31" name="四角形: 角を丸くする 30">
            <a:extLst>
              <a:ext uri="{FF2B5EF4-FFF2-40B4-BE49-F238E27FC236}">
                <a16:creationId xmlns:a16="http://schemas.microsoft.com/office/drawing/2014/main" id="{ED7CFBA5-E1FE-0D33-9F76-D1F5E4D5A3DB}"/>
              </a:ext>
            </a:extLst>
          </p:cNvPr>
          <p:cNvSpPr/>
          <p:nvPr/>
        </p:nvSpPr>
        <p:spPr>
          <a:xfrm>
            <a:off x="1409700" y="6144398"/>
            <a:ext cx="3463200" cy="948521"/>
          </a:xfrm>
          <a:prstGeom prst="roundRect">
            <a:avLst>
              <a:gd name="adj" fmla="val 8002"/>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rPr>
              <a:t>移行計画は報告ガイダンス上の推奨項目であり、義務ではない（Annex D.7.7）</a:t>
            </a:r>
          </a:p>
        </p:txBody>
      </p:sp>
      <p:sp>
        <p:nvSpPr>
          <p:cNvPr id="32" name="四角形: 角を丸くする 31">
            <a:extLst>
              <a:ext uri="{FF2B5EF4-FFF2-40B4-BE49-F238E27FC236}">
                <a16:creationId xmlns:a16="http://schemas.microsoft.com/office/drawing/2014/main" id="{4024728C-57A4-29A7-B056-0CE8CFAE2511}"/>
              </a:ext>
            </a:extLst>
          </p:cNvPr>
          <p:cNvSpPr/>
          <p:nvPr/>
        </p:nvSpPr>
        <p:spPr>
          <a:xfrm>
            <a:off x="4948307" y="6153275"/>
            <a:ext cx="4636800" cy="948520"/>
          </a:xfrm>
          <a:prstGeom prst="roundRect">
            <a:avLst>
              <a:gd name="adj" fmla="val 691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rPr>
              <a:t>全企業に移行計画の策定を義務化（C2）</a:t>
            </a:r>
          </a:p>
          <a:p>
            <a:pPr marL="285750" indent="-285750">
              <a:buFont typeface="Arial" panose="020B0604020202020204" pitchFamily="34" charset="0"/>
              <a:buChar char="•"/>
            </a:pPr>
            <a:r>
              <a:rPr lang="ja-JP" sz="1400" noProof="0">
                <a:solidFill>
                  <a:schemeClr val="tx1"/>
                </a:solidFill>
              </a:rPr>
              <a:t>企業の最高意思決定機関（取締役会等）の承認が必須（C2.2）</a:t>
            </a:r>
          </a:p>
          <a:p>
            <a:pPr marL="285750" indent="-285750">
              <a:buFont typeface="Arial" panose="020B0604020202020204" pitchFamily="34" charset="0"/>
              <a:buChar char="•"/>
            </a:pPr>
            <a:r>
              <a:rPr lang="ja-JP" sz="1400" noProof="0">
                <a:solidFill>
                  <a:schemeClr val="tx1"/>
                </a:solidFill>
              </a:rPr>
              <a:t>カテゴリAは移行計画の公開必須（C2.4）</a:t>
            </a:r>
            <a:endParaRPr kumimoji="1" lang="ja-JP" sz="1400" noProof="0">
              <a:solidFill>
                <a:schemeClr val="tx1"/>
              </a:solidFill>
              <a:latin typeface="Meiryo UI" panose="020B0604030504040204" pitchFamily="50" charset="-128"/>
              <a:ea typeface="Meiryo UI" panose="020B0604030504040204" pitchFamily="50" charset="-128"/>
            </a:endParaRPr>
          </a:p>
        </p:txBody>
      </p:sp>
      <p:sp>
        <p:nvSpPr>
          <p:cNvPr id="34" name="テキスト ボックス 33">
            <a:extLst>
              <a:ext uri="{FF2B5EF4-FFF2-40B4-BE49-F238E27FC236}">
                <a16:creationId xmlns:a16="http://schemas.microsoft.com/office/drawing/2014/main" id="{79E8CC89-3B3C-2694-5843-A91A84DAD134}"/>
              </a:ext>
            </a:extLst>
          </p:cNvPr>
          <p:cNvSpPr txBox="1"/>
          <p:nvPr/>
        </p:nvSpPr>
        <p:spPr>
          <a:xfrm>
            <a:off x="404296" y="6319831"/>
            <a:ext cx="1005404" cy="338554"/>
          </a:xfrm>
          <a:prstGeom prst="rect">
            <a:avLst/>
          </a:prstGeom>
          <a:noFill/>
        </p:spPr>
        <p:txBody>
          <a:bodyPr wrap="none" rtlCol="0">
            <a:spAutoFit/>
          </a:bodyPr>
          <a:lstStyle/>
          <a:p>
            <a:pPr algn="ctr"/>
            <a:r>
              <a:rPr kumimoji="1" lang="ja-JP" sz="1600" b="1" noProof="0">
                <a:solidFill>
                  <a:schemeClr val="tx1">
                    <a:lumMod val="75000"/>
                    <a:lumOff val="25000"/>
                  </a:schemeClr>
                </a:solidFill>
              </a:rPr>
              <a:t>移行計画</a:t>
            </a:r>
          </a:p>
        </p:txBody>
      </p:sp>
      <p:sp>
        <p:nvSpPr>
          <p:cNvPr id="26" name="四角形: 角を丸くする 25">
            <a:extLst>
              <a:ext uri="{FF2B5EF4-FFF2-40B4-BE49-F238E27FC236}">
                <a16:creationId xmlns:a16="http://schemas.microsoft.com/office/drawing/2014/main" id="{1228BEB3-E62E-421E-216B-E3A02C9D20BF}"/>
              </a:ext>
            </a:extLst>
          </p:cNvPr>
          <p:cNvSpPr/>
          <p:nvPr/>
        </p:nvSpPr>
        <p:spPr>
          <a:xfrm>
            <a:off x="9655766" y="2045267"/>
            <a:ext cx="873699" cy="30960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100"/>
              </a:lnSpc>
            </a:pPr>
            <a:r>
              <a:rPr lang="ja-JP" altLang="en-US" sz="1100" dirty="0">
                <a:solidFill>
                  <a:schemeClr val="bg1"/>
                </a:solidFill>
                <a:latin typeface="Meiryo UI" panose="020B0604030504040204" pitchFamily="50" charset="-128"/>
                <a:ea typeface="Meiryo UI" panose="020B0604030504040204" pitchFamily="50" charset="-128"/>
              </a:rPr>
              <a:t>対象カテゴリ</a:t>
            </a:r>
            <a:endParaRPr kumimoji="1" lang="ja-JP" sz="1100" noProof="0" dirty="0">
              <a:solidFill>
                <a:schemeClr val="bg1"/>
              </a:solidFill>
              <a:latin typeface="Meiryo UI" panose="020B0604030504040204" pitchFamily="50" charset="-128"/>
              <a:ea typeface="Meiryo UI" panose="020B0604030504040204" pitchFamily="50" charset="-128"/>
            </a:endParaRPr>
          </a:p>
        </p:txBody>
      </p:sp>
      <p:sp>
        <p:nvSpPr>
          <p:cNvPr id="38" name="四角形: 角を丸くする 37">
            <a:extLst>
              <a:ext uri="{FF2B5EF4-FFF2-40B4-BE49-F238E27FC236}">
                <a16:creationId xmlns:a16="http://schemas.microsoft.com/office/drawing/2014/main" id="{8D94E5B0-5C48-2D3E-756F-B16B31012E43}"/>
              </a:ext>
            </a:extLst>
          </p:cNvPr>
          <p:cNvSpPr/>
          <p:nvPr/>
        </p:nvSpPr>
        <p:spPr>
          <a:xfrm>
            <a:off x="9655766" y="5093295"/>
            <a:ext cx="873699" cy="995280"/>
          </a:xfrm>
          <a:prstGeom prst="roundRect">
            <a:avLst>
              <a:gd name="adj" fmla="val 8003"/>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sp>
        <p:nvSpPr>
          <p:cNvPr id="40" name="四角形: 角を丸くする 39">
            <a:extLst>
              <a:ext uri="{FF2B5EF4-FFF2-40B4-BE49-F238E27FC236}">
                <a16:creationId xmlns:a16="http://schemas.microsoft.com/office/drawing/2014/main" id="{9F2731DD-1C96-CFBC-0719-78EC76708380}"/>
              </a:ext>
            </a:extLst>
          </p:cNvPr>
          <p:cNvSpPr/>
          <p:nvPr/>
        </p:nvSpPr>
        <p:spPr>
          <a:xfrm>
            <a:off x="9655766" y="6150672"/>
            <a:ext cx="873699" cy="951123"/>
          </a:xfrm>
          <a:prstGeom prst="roundRect">
            <a:avLst>
              <a:gd name="adj" fmla="val 8003"/>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sp>
        <p:nvSpPr>
          <p:cNvPr id="42" name="四角形: 角を丸くする 41">
            <a:extLst>
              <a:ext uri="{FF2B5EF4-FFF2-40B4-BE49-F238E27FC236}">
                <a16:creationId xmlns:a16="http://schemas.microsoft.com/office/drawing/2014/main" id="{B548186C-798F-F678-EFC1-ABCC2CC77CDC}"/>
              </a:ext>
            </a:extLst>
          </p:cNvPr>
          <p:cNvSpPr/>
          <p:nvPr/>
        </p:nvSpPr>
        <p:spPr>
          <a:xfrm>
            <a:off x="9769498" y="2664327"/>
            <a:ext cx="646235"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200" noProof="0">
                <a:solidFill>
                  <a:schemeClr val="tx1"/>
                </a:solidFill>
                <a:latin typeface="Meiryo UI" panose="020B0604030504040204" pitchFamily="50" charset="-128"/>
                <a:ea typeface="Meiryo UI" panose="020B0604030504040204" pitchFamily="50" charset="-128"/>
              </a:rPr>
              <a:t>A</a:t>
            </a:r>
            <a:r>
              <a:rPr kumimoji="1" lang="ja-JP" altLang="en-US" sz="1200" noProof="0">
                <a:solidFill>
                  <a:schemeClr val="tx1"/>
                </a:solidFill>
                <a:latin typeface="Meiryo UI" panose="020B0604030504040204" pitchFamily="50" charset="-128"/>
                <a:ea typeface="Meiryo UI" panose="020B0604030504040204" pitchFamily="50" charset="-128"/>
              </a:rPr>
              <a:t>必須</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44" name="四角形: 角を丸くする 43">
            <a:extLst>
              <a:ext uri="{FF2B5EF4-FFF2-40B4-BE49-F238E27FC236}">
                <a16:creationId xmlns:a16="http://schemas.microsoft.com/office/drawing/2014/main" id="{2BECB798-72DF-AC9E-2572-F71FB5B63815}"/>
              </a:ext>
            </a:extLst>
          </p:cNvPr>
          <p:cNvSpPr/>
          <p:nvPr/>
        </p:nvSpPr>
        <p:spPr>
          <a:xfrm>
            <a:off x="9769498" y="3047834"/>
            <a:ext cx="646235" cy="36685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a:solidFill>
                  <a:schemeClr val="tx1"/>
                </a:solidFill>
                <a:latin typeface="Meiryo UI" panose="020B0604030504040204" pitchFamily="50" charset="-128"/>
                <a:ea typeface="Meiryo UI" panose="020B0604030504040204" pitchFamily="50" charset="-128"/>
              </a:rPr>
              <a:t>B</a:t>
            </a:r>
            <a:r>
              <a:rPr lang="ja-JP" altLang="en-US" sz="1200">
                <a:solidFill>
                  <a:schemeClr val="tx1"/>
                </a:solidFill>
                <a:latin typeface="Meiryo UI" panose="020B0604030504040204" pitchFamily="50" charset="-128"/>
                <a:ea typeface="Meiryo UI" panose="020B0604030504040204" pitchFamily="50" charset="-128"/>
              </a:rPr>
              <a:t>必須</a:t>
            </a:r>
            <a:endParaRPr lang="en-US" altLang="ja-JP" sz="1200">
              <a:solidFill>
                <a:schemeClr val="tx1"/>
              </a:solidFill>
              <a:latin typeface="Meiryo UI" panose="020B0604030504040204" pitchFamily="50" charset="-128"/>
              <a:ea typeface="Meiryo UI" panose="020B0604030504040204" pitchFamily="50" charset="-128"/>
            </a:endParaRPr>
          </a:p>
          <a:p>
            <a:pPr algn="ctr"/>
            <a:r>
              <a:rPr kumimoji="1" lang="en-US" altLang="ja-JP" sz="900" noProof="0">
                <a:solidFill>
                  <a:schemeClr val="tx1"/>
                </a:solidFill>
                <a:latin typeface="Meiryo UI" panose="020B0604030504040204" pitchFamily="50" charset="-128"/>
                <a:ea typeface="Meiryo UI" panose="020B0604030504040204" pitchFamily="50" charset="-128"/>
              </a:rPr>
              <a:t>※</a:t>
            </a:r>
            <a:r>
              <a:rPr kumimoji="1" lang="ja-JP" altLang="en-US" sz="900" noProof="0">
                <a:solidFill>
                  <a:schemeClr val="tx1"/>
                </a:solidFill>
                <a:latin typeface="Meiryo UI" panose="020B0604030504040204" pitchFamily="50" charset="-128"/>
                <a:ea typeface="Meiryo UI" panose="020B0604030504040204" pitchFamily="50" charset="-128"/>
              </a:rPr>
              <a:t>一部任意</a:t>
            </a:r>
            <a:endParaRPr kumimoji="1" lang="ja-JP" sz="900" noProof="0">
              <a:solidFill>
                <a:schemeClr val="tx1"/>
              </a:solidFill>
              <a:latin typeface="Meiryo UI" panose="020B0604030504040204" pitchFamily="50" charset="-128"/>
              <a:ea typeface="Meiryo UI" panose="020B0604030504040204" pitchFamily="50" charset="-128"/>
            </a:endParaRPr>
          </a:p>
        </p:txBody>
      </p:sp>
      <p:sp>
        <p:nvSpPr>
          <p:cNvPr id="30" name="四角形: 角を丸くする 29">
            <a:extLst>
              <a:ext uri="{FF2B5EF4-FFF2-40B4-BE49-F238E27FC236}">
                <a16:creationId xmlns:a16="http://schemas.microsoft.com/office/drawing/2014/main" id="{BB1D0838-9A09-7AAE-4829-CE0B0067362B}"/>
              </a:ext>
            </a:extLst>
          </p:cNvPr>
          <p:cNvSpPr/>
          <p:nvPr/>
        </p:nvSpPr>
        <p:spPr>
          <a:xfrm>
            <a:off x="9769498" y="6274878"/>
            <a:ext cx="646235"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200" noProof="0">
                <a:solidFill>
                  <a:schemeClr val="tx1"/>
                </a:solidFill>
                <a:latin typeface="Meiryo UI" panose="020B0604030504040204" pitchFamily="50" charset="-128"/>
                <a:ea typeface="Meiryo UI" panose="020B0604030504040204" pitchFamily="50" charset="-128"/>
              </a:rPr>
              <a:t>A</a:t>
            </a:r>
            <a:r>
              <a:rPr kumimoji="1" lang="ja-JP" altLang="en-US" sz="1200" noProof="0">
                <a:solidFill>
                  <a:schemeClr val="tx1"/>
                </a:solidFill>
                <a:latin typeface="Meiryo UI" panose="020B0604030504040204" pitchFamily="50" charset="-128"/>
                <a:ea typeface="Meiryo UI" panose="020B0604030504040204" pitchFamily="50" charset="-128"/>
              </a:rPr>
              <a:t>必須</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35" name="四角形: 角を丸くする 34">
            <a:extLst>
              <a:ext uri="{FF2B5EF4-FFF2-40B4-BE49-F238E27FC236}">
                <a16:creationId xmlns:a16="http://schemas.microsoft.com/office/drawing/2014/main" id="{5E3EA3B1-0315-1D47-C811-A74477ADA6BE}"/>
              </a:ext>
            </a:extLst>
          </p:cNvPr>
          <p:cNvSpPr/>
          <p:nvPr/>
        </p:nvSpPr>
        <p:spPr>
          <a:xfrm>
            <a:off x="9769498" y="6658385"/>
            <a:ext cx="646235"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a:solidFill>
                  <a:schemeClr val="tx1"/>
                </a:solidFill>
                <a:latin typeface="Meiryo UI" panose="020B0604030504040204" pitchFamily="50" charset="-128"/>
                <a:ea typeface="Meiryo UI" panose="020B0604030504040204" pitchFamily="50" charset="-128"/>
              </a:rPr>
              <a:t>B</a:t>
            </a:r>
            <a:r>
              <a:rPr lang="ja-JP" altLang="en-US" sz="1200">
                <a:solidFill>
                  <a:schemeClr val="tx1"/>
                </a:solidFill>
                <a:latin typeface="Meiryo UI" panose="020B0604030504040204" pitchFamily="50" charset="-128"/>
                <a:ea typeface="Meiryo UI" panose="020B0604030504040204" pitchFamily="50" charset="-128"/>
              </a:rPr>
              <a:t>必須</a:t>
            </a:r>
            <a:endParaRPr lang="en-US" altLang="ja-JP" sz="1200">
              <a:solidFill>
                <a:schemeClr val="tx1"/>
              </a:solidFill>
              <a:latin typeface="Meiryo UI" panose="020B0604030504040204" pitchFamily="50" charset="-128"/>
              <a:ea typeface="Meiryo UI" panose="020B0604030504040204" pitchFamily="50" charset="-128"/>
            </a:endParaRPr>
          </a:p>
          <a:p>
            <a:pPr algn="ctr"/>
            <a:r>
              <a:rPr kumimoji="1" lang="en-US" altLang="ja-JP" sz="900" noProof="0">
                <a:solidFill>
                  <a:schemeClr val="tx1"/>
                </a:solidFill>
                <a:latin typeface="Meiryo UI" panose="020B0604030504040204" pitchFamily="50" charset="-128"/>
                <a:ea typeface="Meiryo UI" panose="020B0604030504040204" pitchFamily="50" charset="-128"/>
              </a:rPr>
              <a:t>※</a:t>
            </a:r>
            <a:r>
              <a:rPr kumimoji="1" lang="ja-JP" altLang="en-US" sz="900" noProof="0">
                <a:solidFill>
                  <a:schemeClr val="tx1"/>
                </a:solidFill>
                <a:latin typeface="Meiryo UI" panose="020B0604030504040204" pitchFamily="50" charset="-128"/>
                <a:ea typeface="Meiryo UI" panose="020B0604030504040204" pitchFamily="50" charset="-128"/>
              </a:rPr>
              <a:t>一部任意</a:t>
            </a:r>
            <a:endParaRPr kumimoji="1" lang="ja-JP" sz="900" noProof="0">
              <a:solidFill>
                <a:schemeClr val="tx1"/>
              </a:solidFill>
              <a:latin typeface="Meiryo UI" panose="020B0604030504040204" pitchFamily="50" charset="-128"/>
              <a:ea typeface="Meiryo UI" panose="020B0604030504040204" pitchFamily="50" charset="-128"/>
            </a:endParaRPr>
          </a:p>
        </p:txBody>
      </p:sp>
      <p:sp>
        <p:nvSpPr>
          <p:cNvPr id="46" name="四角形: 角を丸くする 45">
            <a:extLst>
              <a:ext uri="{FF2B5EF4-FFF2-40B4-BE49-F238E27FC236}">
                <a16:creationId xmlns:a16="http://schemas.microsoft.com/office/drawing/2014/main" id="{DD63806A-7B0B-5154-ED42-B5BA4881C502}"/>
              </a:ext>
            </a:extLst>
          </p:cNvPr>
          <p:cNvSpPr/>
          <p:nvPr/>
        </p:nvSpPr>
        <p:spPr>
          <a:xfrm>
            <a:off x="9769498" y="4005557"/>
            <a:ext cx="646235"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200" noProof="0">
                <a:solidFill>
                  <a:schemeClr val="tx1"/>
                </a:solidFill>
                <a:latin typeface="Meiryo UI" panose="020B0604030504040204" pitchFamily="50" charset="-128"/>
                <a:ea typeface="Meiryo UI" panose="020B0604030504040204" pitchFamily="50" charset="-128"/>
              </a:rPr>
              <a:t>A</a:t>
            </a:r>
            <a:r>
              <a:rPr kumimoji="1" lang="ja-JP" altLang="en-US" sz="1200" noProof="0">
                <a:solidFill>
                  <a:schemeClr val="tx1"/>
                </a:solidFill>
                <a:latin typeface="Meiryo UI" panose="020B0604030504040204" pitchFamily="50" charset="-128"/>
                <a:ea typeface="Meiryo UI" panose="020B0604030504040204" pitchFamily="50" charset="-128"/>
              </a:rPr>
              <a:t>必須</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48" name="四角形: 角を丸くする 47">
            <a:extLst>
              <a:ext uri="{FF2B5EF4-FFF2-40B4-BE49-F238E27FC236}">
                <a16:creationId xmlns:a16="http://schemas.microsoft.com/office/drawing/2014/main" id="{3DA0CCB7-35EB-AE45-C549-FC9367976B79}"/>
              </a:ext>
            </a:extLst>
          </p:cNvPr>
          <p:cNvSpPr/>
          <p:nvPr/>
        </p:nvSpPr>
        <p:spPr>
          <a:xfrm>
            <a:off x="9769498" y="4389064"/>
            <a:ext cx="646235" cy="319190"/>
          </a:xfrm>
          <a:prstGeom prst="roundRect">
            <a:avLst/>
          </a:prstGeom>
          <a:solidFill>
            <a:schemeClr val="accent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a:solidFill>
                  <a:schemeClr val="tx1"/>
                </a:solidFill>
                <a:latin typeface="Meiryo UI" panose="020B0604030504040204" pitchFamily="50" charset="-128"/>
                <a:ea typeface="Meiryo UI" panose="020B0604030504040204" pitchFamily="50" charset="-128"/>
              </a:rPr>
              <a:t>B</a:t>
            </a:r>
            <a:r>
              <a:rPr lang="ja-JP" altLang="en-US" sz="1200">
                <a:solidFill>
                  <a:schemeClr val="tx1"/>
                </a:solidFill>
                <a:latin typeface="Meiryo UI" panose="020B0604030504040204" pitchFamily="50" charset="-128"/>
                <a:ea typeface="Meiryo UI" panose="020B0604030504040204" pitchFamily="50" charset="-128"/>
              </a:rPr>
              <a:t>任意</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50" name="四角形: 角を丸くする 49">
            <a:extLst>
              <a:ext uri="{FF2B5EF4-FFF2-40B4-BE49-F238E27FC236}">
                <a16:creationId xmlns:a16="http://schemas.microsoft.com/office/drawing/2014/main" id="{17942BC9-064C-BF65-6931-AC69325FA809}"/>
              </a:ext>
            </a:extLst>
          </p:cNvPr>
          <p:cNvSpPr/>
          <p:nvPr/>
        </p:nvSpPr>
        <p:spPr>
          <a:xfrm>
            <a:off x="9769498" y="5259382"/>
            <a:ext cx="646235" cy="319190"/>
          </a:xfrm>
          <a:prstGeom prst="roundRect">
            <a:avLst/>
          </a:prstGeom>
          <a:solidFill>
            <a:schemeClr val="accent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200" noProof="0">
                <a:solidFill>
                  <a:schemeClr val="tx1"/>
                </a:solidFill>
                <a:latin typeface="Meiryo UI" panose="020B0604030504040204" pitchFamily="50" charset="-128"/>
                <a:ea typeface="Meiryo UI" panose="020B0604030504040204" pitchFamily="50" charset="-128"/>
              </a:rPr>
              <a:t>A</a:t>
            </a:r>
            <a:r>
              <a:rPr lang="ja-JP" altLang="en-US" sz="1200">
                <a:solidFill>
                  <a:schemeClr val="tx1"/>
                </a:solidFill>
                <a:latin typeface="Meiryo UI" panose="020B0604030504040204" pitchFamily="50" charset="-128"/>
                <a:ea typeface="Meiryo UI" panose="020B0604030504040204" pitchFamily="50" charset="-128"/>
              </a:rPr>
              <a:t>任意</a:t>
            </a:r>
            <a:endParaRPr lang="en-US" altLang="ja-JP" sz="1200">
              <a:solidFill>
                <a:schemeClr val="tx1"/>
              </a:solidFill>
              <a:latin typeface="Meiryo UI" panose="020B0604030504040204" pitchFamily="50" charset="-128"/>
              <a:ea typeface="Meiryo UI" panose="020B0604030504040204" pitchFamily="50" charset="-128"/>
            </a:endParaRPr>
          </a:p>
          <a:p>
            <a:pPr algn="ctr"/>
            <a:r>
              <a:rPr kumimoji="1" lang="en-US" altLang="ja-JP" sz="900" noProof="0">
                <a:solidFill>
                  <a:schemeClr val="tx1"/>
                </a:solidFill>
                <a:latin typeface="Meiryo UI" panose="020B0604030504040204" pitchFamily="50" charset="-128"/>
                <a:ea typeface="Meiryo UI" panose="020B0604030504040204" pitchFamily="50" charset="-128"/>
              </a:rPr>
              <a:t>※</a:t>
            </a:r>
            <a:r>
              <a:rPr kumimoji="1" lang="ja-JP" altLang="en-US" sz="900" noProof="0">
                <a:solidFill>
                  <a:schemeClr val="tx1"/>
                </a:solidFill>
                <a:latin typeface="Meiryo UI" panose="020B0604030504040204" pitchFamily="50" charset="-128"/>
                <a:ea typeface="Meiryo UI" panose="020B0604030504040204" pitchFamily="50" charset="-128"/>
              </a:rPr>
              <a:t>一部必須</a:t>
            </a:r>
            <a:endParaRPr kumimoji="1" lang="ja-JP" sz="900" noProof="0">
              <a:solidFill>
                <a:schemeClr val="tx1"/>
              </a:solidFill>
              <a:latin typeface="Meiryo UI" panose="020B0604030504040204" pitchFamily="50" charset="-128"/>
              <a:ea typeface="Meiryo UI" panose="020B0604030504040204" pitchFamily="50" charset="-128"/>
            </a:endParaRPr>
          </a:p>
        </p:txBody>
      </p:sp>
      <p:sp>
        <p:nvSpPr>
          <p:cNvPr id="52" name="四角形: 角を丸くする 51">
            <a:extLst>
              <a:ext uri="{FF2B5EF4-FFF2-40B4-BE49-F238E27FC236}">
                <a16:creationId xmlns:a16="http://schemas.microsoft.com/office/drawing/2014/main" id="{C528168F-50A2-AB23-76C3-878E743000A3}"/>
              </a:ext>
            </a:extLst>
          </p:cNvPr>
          <p:cNvSpPr/>
          <p:nvPr/>
        </p:nvSpPr>
        <p:spPr>
          <a:xfrm>
            <a:off x="9769498" y="5642889"/>
            <a:ext cx="646235" cy="319190"/>
          </a:xfrm>
          <a:prstGeom prst="roundRect">
            <a:avLst/>
          </a:prstGeom>
          <a:solidFill>
            <a:schemeClr val="accent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a:solidFill>
                  <a:schemeClr val="tx1"/>
                </a:solidFill>
                <a:latin typeface="Meiryo UI" panose="020B0604030504040204" pitchFamily="50" charset="-128"/>
                <a:ea typeface="Meiryo UI" panose="020B0604030504040204" pitchFamily="50" charset="-128"/>
              </a:rPr>
              <a:t>B</a:t>
            </a:r>
            <a:r>
              <a:rPr lang="ja-JP" altLang="en-US" sz="1200">
                <a:solidFill>
                  <a:schemeClr val="tx1"/>
                </a:solidFill>
                <a:latin typeface="Meiryo UI" panose="020B0604030504040204" pitchFamily="50" charset="-128"/>
                <a:ea typeface="Meiryo UI" panose="020B0604030504040204" pitchFamily="50" charset="-128"/>
              </a:rPr>
              <a:t>任意</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968D6F5B-694A-3A5A-8D5F-C9F510778059}"/>
              </a:ext>
            </a:extLst>
          </p:cNvPr>
          <p:cNvSpPr txBox="1"/>
          <p:nvPr/>
        </p:nvSpPr>
        <p:spPr>
          <a:xfrm>
            <a:off x="161925" y="7107906"/>
            <a:ext cx="10016217" cy="338554"/>
          </a:xfrm>
          <a:prstGeom prst="rect">
            <a:avLst/>
          </a:prstGeom>
          <a:noFill/>
        </p:spPr>
        <p:txBody>
          <a:bodyPr wrap="square">
            <a:spAutoFit/>
          </a:bodyPr>
          <a:lstStyle/>
          <a:p>
            <a:r>
              <a:rPr lang="ja-JP" sz="800" noProof="0" dirty="0">
                <a:solidFill>
                  <a:sysClr val="windowText" lastClr="000000"/>
                </a:solidFill>
                <a:latin typeface="+mj-ea"/>
                <a:ea typeface="+mj-ea"/>
              </a:rPr>
              <a:t>出所：</a:t>
            </a:r>
            <a:r>
              <a:rPr lang="en-US" altLang="ja-JP" sz="800" noProof="0" dirty="0">
                <a:solidFill>
                  <a:sysClr val="windowText" lastClr="000000"/>
                </a:solidFill>
                <a:latin typeface="+mj-ea"/>
                <a:ea typeface="+mj-ea"/>
                <a:hlinkClick r:id="rId6">
                  <a:extLst>
                    <a:ext uri="{A12FA001-AC4F-418D-AE19-62706E023703}">
                      <ahyp:hlinkClr xmlns:ahyp="http://schemas.microsoft.com/office/drawing/2018/hyperlinkcolor" val="tx"/>
                    </a:ext>
                  </a:extLst>
                </a:hlinkClick>
              </a:rPr>
              <a:t>CNZS V2.0</a:t>
            </a:r>
            <a:r>
              <a:rPr lang="ja-JP" sz="800" noProof="0" dirty="0">
                <a:solidFill>
                  <a:sysClr val="windowText" lastClr="000000"/>
                </a:solidFill>
                <a:latin typeface="+mj-ea"/>
                <a:ea typeface="+mj-ea"/>
              </a:rPr>
              <a:t>、</a:t>
            </a:r>
            <a:r>
              <a:rPr lang="en-US" altLang="ja-JP" sz="800" noProof="0" dirty="0">
                <a:solidFill>
                  <a:sysClr val="windowText" lastClr="000000"/>
                </a:solidFill>
                <a:latin typeface="+mj-ea"/>
                <a:ea typeface="+mj-ea"/>
                <a:hlinkClick r:id="rId7">
                  <a:extLst>
                    <a:ext uri="{A12FA001-AC4F-418D-AE19-62706E023703}">
                      <ahyp:hlinkClr xmlns:ahyp="http://schemas.microsoft.com/office/drawing/2018/hyperlinkcolor" val="tx"/>
                    </a:ext>
                  </a:extLst>
                </a:hlinkClick>
              </a:rPr>
              <a:t>CNZS V1.3.1</a:t>
            </a:r>
            <a:r>
              <a:rPr lang="ja-JP" sz="800" noProof="0" dirty="0">
                <a:solidFill>
                  <a:sysClr val="windowText" lastClr="000000"/>
                </a:solidFill>
                <a:latin typeface="+mj-ea"/>
                <a:ea typeface="+mj-ea"/>
              </a:rPr>
              <a:t>を基に作成</a:t>
            </a:r>
          </a:p>
          <a:p>
            <a:r>
              <a:rPr lang="ja-JP" sz="800" noProof="0" dirty="0">
                <a:solidFill>
                  <a:sysClr val="windowText" lastClr="000000"/>
                </a:solidFill>
                <a:latin typeface="+mj-ea"/>
                <a:ea typeface="+mj-ea"/>
              </a:rPr>
              <a:t>※ 条文番号は、『これまで CNZS V1.3.1』欄はV1.3.1、『新基準 CNZS V2.0』欄はV2.0本文の付番による</a:t>
            </a:r>
          </a:p>
        </p:txBody>
      </p:sp>
    </p:spTree>
    <p:extLst>
      <p:ext uri="{BB962C8B-B14F-4D97-AF65-F5344CB8AC3E}">
        <p14:creationId xmlns:p14="http://schemas.microsoft.com/office/powerpoint/2010/main" val="566353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正方形/長方形 100">
            <a:extLst>
              <a:ext uri="{FF2B5EF4-FFF2-40B4-BE49-F238E27FC236}">
                <a16:creationId xmlns:a16="http://schemas.microsoft.com/office/drawing/2014/main" id="{1947991B-F234-0F99-6D74-5D64430105A9}"/>
              </a:ext>
            </a:extLst>
          </p:cNvPr>
          <p:cNvSpPr/>
          <p:nvPr/>
        </p:nvSpPr>
        <p:spPr>
          <a:xfrm>
            <a:off x="1284270" y="4185213"/>
            <a:ext cx="9245611" cy="289744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sp>
        <p:nvSpPr>
          <p:cNvPr id="99" name="正方形/長方形 98">
            <a:extLst>
              <a:ext uri="{FF2B5EF4-FFF2-40B4-BE49-F238E27FC236}">
                <a16:creationId xmlns:a16="http://schemas.microsoft.com/office/drawing/2014/main" id="{BCB0C91F-16AF-2C9C-C13D-D714B41FBD50}"/>
              </a:ext>
            </a:extLst>
          </p:cNvPr>
          <p:cNvSpPr/>
          <p:nvPr/>
        </p:nvSpPr>
        <p:spPr>
          <a:xfrm>
            <a:off x="1284270" y="2795096"/>
            <a:ext cx="9245612" cy="126855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graphicFrame>
        <p:nvGraphicFramePr>
          <p:cNvPr id="4" name="think-cell data - do not delete" hidden="1">
            <a:extLst>
              <a:ext uri="{FF2B5EF4-FFF2-40B4-BE49-F238E27FC236}">
                <a16:creationId xmlns:a16="http://schemas.microsoft.com/office/drawing/2014/main" id="{EF8C7FF6-8463-EF40-FBBE-D997681D0A7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61" imgH="561" progId="TCLayout.ActiveDocument.1">
                  <p:embed/>
                </p:oleObj>
              </mc:Choice>
              <mc:Fallback>
                <p:oleObj name="think-cellスライド" r:id="rId4" imgW="561" imgH="561" progId="TCLayout.ActiveDocument.1">
                  <p:embed/>
                  <p:pic>
                    <p:nvPicPr>
                      <p:cNvPr id="4" name="think-cell data - do not delete" hidden="1">
                        <a:extLst>
                          <a:ext uri="{FF2B5EF4-FFF2-40B4-BE49-F238E27FC236}">
                            <a16:creationId xmlns:a16="http://schemas.microsoft.com/office/drawing/2014/main" id="{EF8C7FF6-8463-EF40-FBBE-D997681D0A7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cxnSp>
        <p:nvCxnSpPr>
          <p:cNvPr id="80" name="直線コネクタ 79">
            <a:extLst>
              <a:ext uri="{FF2B5EF4-FFF2-40B4-BE49-F238E27FC236}">
                <a16:creationId xmlns:a16="http://schemas.microsoft.com/office/drawing/2014/main" id="{9EE22417-0446-8145-1F3A-B3FA81A8C2B2}"/>
              </a:ext>
            </a:extLst>
          </p:cNvPr>
          <p:cNvCxnSpPr>
            <a:cxnSpLocks/>
            <a:stCxn id="81" idx="4"/>
          </p:cNvCxnSpPr>
          <p:nvPr/>
        </p:nvCxnSpPr>
        <p:spPr>
          <a:xfrm>
            <a:off x="6222680" y="2578029"/>
            <a:ext cx="0" cy="3010056"/>
          </a:xfrm>
          <a:prstGeom prst="line">
            <a:avLst/>
          </a:prstGeom>
          <a:ln w="38100">
            <a:solidFill>
              <a:schemeClr val="accent6"/>
            </a:solidFill>
            <a:prstDash val="sysDot"/>
          </a:ln>
          <a:effectLst/>
        </p:spPr>
        <p:style>
          <a:lnRef idx="2">
            <a:schemeClr val="accent1"/>
          </a:lnRef>
          <a:fillRef idx="0">
            <a:schemeClr val="accent1"/>
          </a:fillRef>
          <a:effectRef idx="1">
            <a:schemeClr val="accent1"/>
          </a:effectRef>
          <a:fontRef idx="minor">
            <a:schemeClr val="tx1"/>
          </a:fontRef>
        </p:style>
      </p:cxnSp>
      <p:sp>
        <p:nvSpPr>
          <p:cNvPr id="2" name="タイトル 1">
            <a:extLst>
              <a:ext uri="{FF2B5EF4-FFF2-40B4-BE49-F238E27FC236}">
                <a16:creationId xmlns:a16="http://schemas.microsoft.com/office/drawing/2014/main" id="{19F143A0-4F8B-29F4-AF67-BD62691760D7}"/>
              </a:ext>
            </a:extLst>
          </p:cNvPr>
          <p:cNvSpPr>
            <a:spLocks noGrp="1"/>
          </p:cNvSpPr>
          <p:nvPr>
            <p:ph type="title"/>
          </p:nvPr>
        </p:nvSpPr>
        <p:spPr/>
        <p:txBody>
          <a:bodyPr vert="horz" rIns="0"/>
          <a:lstStyle/>
          <a:p>
            <a:r>
              <a:rPr kumimoji="1" lang="ja-JP" noProof="0"/>
              <a:t>追加ガイダンスの公表スケジュール</a:t>
            </a:r>
          </a:p>
        </p:txBody>
      </p:sp>
      <p:sp>
        <p:nvSpPr>
          <p:cNvPr id="3" name="コンテンツ プレースホルダー 2">
            <a:extLst>
              <a:ext uri="{FF2B5EF4-FFF2-40B4-BE49-F238E27FC236}">
                <a16:creationId xmlns:a16="http://schemas.microsoft.com/office/drawing/2014/main" id="{6E7951F2-1D16-B69E-F013-0D1BC58D837E}"/>
              </a:ext>
            </a:extLst>
          </p:cNvPr>
          <p:cNvSpPr>
            <a:spLocks noGrp="1"/>
          </p:cNvSpPr>
          <p:nvPr>
            <p:ph sz="quarter" idx="12"/>
          </p:nvPr>
        </p:nvSpPr>
        <p:spPr/>
        <p:txBody>
          <a:bodyPr/>
          <a:lstStyle/>
          <a:p>
            <a:r>
              <a:rPr kumimoji="1" lang="ja-JP" noProof="0"/>
              <a:t>今後、各種追加ガイダンスが公表される予定。</a:t>
            </a:r>
          </a:p>
        </p:txBody>
      </p:sp>
      <p:cxnSp>
        <p:nvCxnSpPr>
          <p:cNvPr id="37" name="直線コネクタ 36">
            <a:extLst>
              <a:ext uri="{FF2B5EF4-FFF2-40B4-BE49-F238E27FC236}">
                <a16:creationId xmlns:a16="http://schemas.microsoft.com/office/drawing/2014/main" id="{8C7A991D-81A5-0628-3977-283B28593C39}"/>
              </a:ext>
            </a:extLst>
          </p:cNvPr>
          <p:cNvCxnSpPr>
            <a:cxnSpLocks/>
            <a:stCxn id="62" idx="0"/>
            <a:endCxn id="61" idx="2"/>
          </p:cNvCxnSpPr>
          <p:nvPr/>
        </p:nvCxnSpPr>
        <p:spPr>
          <a:xfrm flipV="1">
            <a:off x="2357609" y="2258774"/>
            <a:ext cx="1431" cy="132710"/>
          </a:xfrm>
          <a:prstGeom prst="line">
            <a:avLst/>
          </a:prstGeom>
          <a:ln w="38100">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8" name="直線コネクタ 37">
            <a:extLst>
              <a:ext uri="{FF2B5EF4-FFF2-40B4-BE49-F238E27FC236}">
                <a16:creationId xmlns:a16="http://schemas.microsoft.com/office/drawing/2014/main" id="{8BBBB78C-4DDF-F01C-CB7A-E0BE6A6F4E7E}"/>
              </a:ext>
            </a:extLst>
          </p:cNvPr>
          <p:cNvCxnSpPr>
            <a:cxnSpLocks/>
            <a:stCxn id="64" idx="0"/>
          </p:cNvCxnSpPr>
          <p:nvPr/>
        </p:nvCxnSpPr>
        <p:spPr>
          <a:xfrm flipH="1" flipV="1">
            <a:off x="5994742" y="1818650"/>
            <a:ext cx="6136" cy="572834"/>
          </a:xfrm>
          <a:prstGeom prst="line">
            <a:avLst/>
          </a:prstGeom>
          <a:ln w="38100">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124351EB-87DE-3FB1-5A90-4E2F0B983476}"/>
              </a:ext>
            </a:extLst>
          </p:cNvPr>
          <p:cNvCxnSpPr>
            <a:cxnSpLocks/>
            <a:stCxn id="50" idx="4"/>
          </p:cNvCxnSpPr>
          <p:nvPr/>
        </p:nvCxnSpPr>
        <p:spPr>
          <a:xfrm>
            <a:off x="3296142" y="2588539"/>
            <a:ext cx="0" cy="3768698"/>
          </a:xfrm>
          <a:prstGeom prst="line">
            <a:avLst/>
          </a:prstGeom>
          <a:ln w="28575">
            <a:solidFill>
              <a:schemeClr val="bg1">
                <a:lumMod val="50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40" name="直線コネクタ 39">
            <a:extLst>
              <a:ext uri="{FF2B5EF4-FFF2-40B4-BE49-F238E27FC236}">
                <a16:creationId xmlns:a16="http://schemas.microsoft.com/office/drawing/2014/main" id="{5DB4C473-E2F3-0FAD-E7C5-E7F06F81AD95}"/>
              </a:ext>
            </a:extLst>
          </p:cNvPr>
          <p:cNvCxnSpPr>
            <a:cxnSpLocks/>
            <a:stCxn id="58" idx="4"/>
          </p:cNvCxnSpPr>
          <p:nvPr/>
        </p:nvCxnSpPr>
        <p:spPr>
          <a:xfrm>
            <a:off x="4268300" y="2588539"/>
            <a:ext cx="9522" cy="2349084"/>
          </a:xfrm>
          <a:prstGeom prst="line">
            <a:avLst/>
          </a:prstGeom>
          <a:ln w="38100">
            <a:solidFill>
              <a:schemeClr val="accent6"/>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41" name="直線コネクタ 40">
            <a:extLst>
              <a:ext uri="{FF2B5EF4-FFF2-40B4-BE49-F238E27FC236}">
                <a16:creationId xmlns:a16="http://schemas.microsoft.com/office/drawing/2014/main" id="{9A4E075C-A904-126D-27BD-2F8B96FC4248}"/>
              </a:ext>
            </a:extLst>
          </p:cNvPr>
          <p:cNvCxnSpPr>
            <a:cxnSpLocks/>
          </p:cNvCxnSpPr>
          <p:nvPr/>
        </p:nvCxnSpPr>
        <p:spPr>
          <a:xfrm>
            <a:off x="2855743" y="2620009"/>
            <a:ext cx="0" cy="3040645"/>
          </a:xfrm>
          <a:prstGeom prst="line">
            <a:avLst/>
          </a:prstGeom>
          <a:ln w="28575">
            <a:solidFill>
              <a:schemeClr val="bg1">
                <a:lumMod val="50000"/>
              </a:schemeClr>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03CF6CC1-1E8F-ECF7-30B8-E6471FA20DFB}"/>
              </a:ext>
            </a:extLst>
          </p:cNvPr>
          <p:cNvGrpSpPr/>
          <p:nvPr/>
        </p:nvGrpSpPr>
        <p:grpSpPr>
          <a:xfrm>
            <a:off x="1207265" y="2038327"/>
            <a:ext cx="9292674" cy="602299"/>
            <a:chOff x="1655212" y="1712638"/>
            <a:chExt cx="9750984" cy="602299"/>
          </a:xfrm>
        </p:grpSpPr>
        <p:cxnSp>
          <p:nvCxnSpPr>
            <p:cNvPr id="43" name="直線矢印コネクタ 42">
              <a:extLst>
                <a:ext uri="{FF2B5EF4-FFF2-40B4-BE49-F238E27FC236}">
                  <a16:creationId xmlns:a16="http://schemas.microsoft.com/office/drawing/2014/main" id="{42EE1298-A991-3E69-E671-CC4602F033B9}"/>
                </a:ext>
              </a:extLst>
            </p:cNvPr>
            <p:cNvCxnSpPr>
              <a:cxnSpLocks/>
            </p:cNvCxnSpPr>
            <p:nvPr/>
          </p:nvCxnSpPr>
          <p:spPr>
            <a:xfrm>
              <a:off x="1736014" y="2138403"/>
              <a:ext cx="9670182" cy="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44" name="直線コネクタ 43">
              <a:extLst>
                <a:ext uri="{FF2B5EF4-FFF2-40B4-BE49-F238E27FC236}">
                  <a16:creationId xmlns:a16="http://schemas.microsoft.com/office/drawing/2014/main" id="{A70862FA-E41B-61F6-1648-9CAC14441E59}"/>
                </a:ext>
              </a:extLst>
            </p:cNvPr>
            <p:cNvCxnSpPr>
              <a:cxnSpLocks/>
            </p:cNvCxnSpPr>
            <p:nvPr/>
          </p:nvCxnSpPr>
          <p:spPr>
            <a:xfrm>
              <a:off x="5519144" y="2025570"/>
              <a:ext cx="0" cy="289367"/>
            </a:xfrm>
            <a:prstGeom prst="line">
              <a:avLst/>
            </a:prstGeom>
            <a:ln w="381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直線コネクタ 44">
              <a:extLst>
                <a:ext uri="{FF2B5EF4-FFF2-40B4-BE49-F238E27FC236}">
                  <a16:creationId xmlns:a16="http://schemas.microsoft.com/office/drawing/2014/main" id="{A4DEBDCF-EFE0-20A1-B549-7A7E1E2D2413}"/>
                </a:ext>
              </a:extLst>
            </p:cNvPr>
            <p:cNvCxnSpPr>
              <a:cxnSpLocks/>
            </p:cNvCxnSpPr>
            <p:nvPr/>
          </p:nvCxnSpPr>
          <p:spPr>
            <a:xfrm>
              <a:off x="8810976" y="2025570"/>
              <a:ext cx="0" cy="289367"/>
            </a:xfrm>
            <a:prstGeom prst="line">
              <a:avLst/>
            </a:prstGeom>
            <a:ln w="381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6" name="テキスト ボックス 45">
              <a:extLst>
                <a:ext uri="{FF2B5EF4-FFF2-40B4-BE49-F238E27FC236}">
                  <a16:creationId xmlns:a16="http://schemas.microsoft.com/office/drawing/2014/main" id="{5CD3C698-3AF6-FAD1-9B58-B43AE437E860}"/>
                </a:ext>
              </a:extLst>
            </p:cNvPr>
            <p:cNvSpPr txBox="1"/>
            <p:nvPr/>
          </p:nvSpPr>
          <p:spPr>
            <a:xfrm>
              <a:off x="5222448" y="1712638"/>
              <a:ext cx="598358" cy="465880"/>
            </a:xfrm>
            <a:prstGeom prst="rect">
              <a:avLst/>
            </a:prstGeom>
            <a:noFill/>
          </p:spPr>
          <p:txBody>
            <a:bodyPr wrap="none" lIns="0" rIns="0" rtlCol="0">
              <a:noAutofit/>
            </a:bodyPr>
            <a:lstStyle/>
            <a:p>
              <a:pPr algn="ctr" defTabSz="288000"/>
              <a:r>
                <a:rPr kumimoji="1" lang="ja-JP" noProof="0" dirty="0">
                  <a:latin typeface="+mn-ea"/>
                </a:rPr>
                <a:t>2027</a:t>
              </a:r>
              <a:r>
                <a:rPr kumimoji="1" lang="ja-JP" sz="1200" noProof="0" dirty="0">
                  <a:latin typeface="+mn-ea"/>
                </a:rPr>
                <a:t>年</a:t>
              </a:r>
              <a:endParaRPr kumimoji="1" lang="ja-JP" noProof="0" dirty="0">
                <a:latin typeface="+mn-ea"/>
              </a:endParaRPr>
            </a:p>
          </p:txBody>
        </p:sp>
        <p:sp>
          <p:nvSpPr>
            <p:cNvPr id="47" name="テキスト ボックス 46">
              <a:extLst>
                <a:ext uri="{FF2B5EF4-FFF2-40B4-BE49-F238E27FC236}">
                  <a16:creationId xmlns:a16="http://schemas.microsoft.com/office/drawing/2014/main" id="{E0D26B9B-B259-2A8E-23F9-C8006DB95040}"/>
                </a:ext>
              </a:extLst>
            </p:cNvPr>
            <p:cNvSpPr txBox="1"/>
            <p:nvPr/>
          </p:nvSpPr>
          <p:spPr>
            <a:xfrm>
              <a:off x="8459991" y="1712638"/>
              <a:ext cx="701971" cy="465880"/>
            </a:xfrm>
            <a:prstGeom prst="rect">
              <a:avLst/>
            </a:prstGeom>
            <a:noFill/>
          </p:spPr>
          <p:txBody>
            <a:bodyPr wrap="none" lIns="0" rIns="0" rtlCol="0">
              <a:noAutofit/>
            </a:bodyPr>
            <a:lstStyle/>
            <a:p>
              <a:pPr algn="ctr" defTabSz="288000"/>
              <a:r>
                <a:rPr kumimoji="1" lang="ja-JP" noProof="0" dirty="0">
                  <a:latin typeface="+mn-ea"/>
                </a:rPr>
                <a:t>2028</a:t>
              </a:r>
              <a:r>
                <a:rPr kumimoji="1" lang="ja-JP" sz="1200" noProof="0" dirty="0">
                  <a:latin typeface="+mn-ea"/>
                </a:rPr>
                <a:t>年</a:t>
              </a:r>
              <a:endParaRPr kumimoji="1" lang="ja-JP" noProof="0" dirty="0">
                <a:latin typeface="+mn-ea"/>
              </a:endParaRPr>
            </a:p>
          </p:txBody>
        </p:sp>
        <p:cxnSp>
          <p:nvCxnSpPr>
            <p:cNvPr id="48" name="直線コネクタ 47">
              <a:extLst>
                <a:ext uri="{FF2B5EF4-FFF2-40B4-BE49-F238E27FC236}">
                  <a16:creationId xmlns:a16="http://schemas.microsoft.com/office/drawing/2014/main" id="{125AC73F-B0E4-E1C3-217E-336F05EA24AE}"/>
                </a:ext>
              </a:extLst>
            </p:cNvPr>
            <p:cNvCxnSpPr>
              <a:cxnSpLocks/>
            </p:cNvCxnSpPr>
            <p:nvPr/>
          </p:nvCxnSpPr>
          <p:spPr>
            <a:xfrm>
              <a:off x="1930936" y="2025570"/>
              <a:ext cx="0" cy="289367"/>
            </a:xfrm>
            <a:prstGeom prst="line">
              <a:avLst/>
            </a:prstGeom>
            <a:ln w="381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テキスト ボックス 48">
              <a:extLst>
                <a:ext uri="{FF2B5EF4-FFF2-40B4-BE49-F238E27FC236}">
                  <a16:creationId xmlns:a16="http://schemas.microsoft.com/office/drawing/2014/main" id="{9FCA2EE1-8C93-B76B-4F1C-005A3D9CF236}"/>
                </a:ext>
              </a:extLst>
            </p:cNvPr>
            <p:cNvSpPr txBox="1"/>
            <p:nvPr/>
          </p:nvSpPr>
          <p:spPr>
            <a:xfrm>
              <a:off x="1655212" y="1712638"/>
              <a:ext cx="622964" cy="465880"/>
            </a:xfrm>
            <a:prstGeom prst="rect">
              <a:avLst/>
            </a:prstGeom>
            <a:noFill/>
          </p:spPr>
          <p:txBody>
            <a:bodyPr wrap="none" lIns="0" rIns="0" rtlCol="0">
              <a:noAutofit/>
            </a:bodyPr>
            <a:lstStyle/>
            <a:p>
              <a:pPr algn="ctr" defTabSz="288000"/>
              <a:r>
                <a:rPr kumimoji="1" lang="ja-JP" noProof="0" dirty="0">
                  <a:latin typeface="+mn-ea"/>
                </a:rPr>
                <a:t>2026</a:t>
              </a:r>
              <a:r>
                <a:rPr kumimoji="1" lang="ja-JP" sz="1200" noProof="0" dirty="0">
                  <a:latin typeface="+mn-ea"/>
                </a:rPr>
                <a:t>年</a:t>
              </a:r>
            </a:p>
          </p:txBody>
        </p:sp>
      </p:grpSp>
      <p:sp>
        <p:nvSpPr>
          <p:cNvPr id="50" name="楕円 49">
            <a:extLst>
              <a:ext uri="{FF2B5EF4-FFF2-40B4-BE49-F238E27FC236}">
                <a16:creationId xmlns:a16="http://schemas.microsoft.com/office/drawing/2014/main" id="{326D783A-E19D-8D1E-5EB8-993987F56CC9}"/>
              </a:ext>
            </a:extLst>
          </p:cNvPr>
          <p:cNvSpPr/>
          <p:nvPr/>
        </p:nvSpPr>
        <p:spPr>
          <a:xfrm>
            <a:off x="3204342" y="2403344"/>
            <a:ext cx="183600" cy="185195"/>
          </a:xfrm>
          <a:prstGeom prst="ellipse">
            <a:avLst/>
          </a:prstGeom>
          <a:solidFill>
            <a:schemeClr val="bg1">
              <a:lumMod val="50000"/>
            </a:schemeClr>
          </a:solidFill>
          <a:ln w="31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kumimoji="1" lang="ja-JP" sz="1400" noProof="0">
              <a:solidFill>
                <a:schemeClr val="tx1"/>
              </a:solidFill>
              <a:latin typeface="+mn-ea"/>
            </a:endParaRPr>
          </a:p>
        </p:txBody>
      </p:sp>
      <p:sp>
        <p:nvSpPr>
          <p:cNvPr id="51" name="正方形/長方形 50">
            <a:extLst>
              <a:ext uri="{FF2B5EF4-FFF2-40B4-BE49-F238E27FC236}">
                <a16:creationId xmlns:a16="http://schemas.microsoft.com/office/drawing/2014/main" id="{829CBCBA-8A67-2C6D-0D1F-C7676A52D8F7}"/>
              </a:ext>
            </a:extLst>
          </p:cNvPr>
          <p:cNvSpPr/>
          <p:nvPr/>
        </p:nvSpPr>
        <p:spPr>
          <a:xfrm>
            <a:off x="1439955" y="6175981"/>
            <a:ext cx="3905952" cy="813222"/>
          </a:xfrm>
          <a:prstGeom prst="rect">
            <a:avLst/>
          </a:prstGeom>
          <a:solidFill>
            <a:schemeClr val="bg1"/>
          </a:solidFill>
          <a:ln w="19050">
            <a:solidFill>
              <a:schemeClr val="bg1">
                <a:lumMod val="50000"/>
              </a:schemeClr>
            </a:solidFill>
            <a:prstDash val="sysDash"/>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sz="1200" b="1" noProof="0">
                <a:solidFill>
                  <a:schemeClr val="bg1">
                    <a:lumMod val="50000"/>
                  </a:schemeClr>
                </a:solidFill>
                <a:latin typeface="+mn-ea"/>
              </a:rPr>
              <a:t>2026年7月31日まで</a:t>
            </a:r>
          </a:p>
          <a:p>
            <a:pPr algn="ctr"/>
            <a:r>
              <a:rPr lang="ja-JP" sz="1200" b="1" noProof="0">
                <a:solidFill>
                  <a:schemeClr val="bg1">
                    <a:lumMod val="50000"/>
                  </a:schemeClr>
                </a:solidFill>
                <a:latin typeface="+mn-ea"/>
              </a:rPr>
              <a:t>ステークホルダーがSBTiにV2.0の目標設定手法・パスウェイへのフィードバック（FB）を提出</a:t>
            </a:r>
          </a:p>
          <a:p>
            <a:pPr algn="ctr"/>
            <a:r>
              <a:rPr lang="ja-JP" sz="1200" b="1" noProof="0">
                <a:solidFill>
                  <a:schemeClr val="bg1">
                    <a:lumMod val="50000"/>
                  </a:schemeClr>
                </a:solidFill>
                <a:latin typeface="+mn-ea"/>
              </a:rPr>
              <a:t>（FB反映済最終版リソースは2026年第4四半期に公開）</a:t>
            </a:r>
          </a:p>
        </p:txBody>
      </p:sp>
      <p:sp>
        <p:nvSpPr>
          <p:cNvPr id="55" name="Text 23">
            <a:extLst>
              <a:ext uri="{FF2B5EF4-FFF2-40B4-BE49-F238E27FC236}">
                <a16:creationId xmlns:a16="http://schemas.microsoft.com/office/drawing/2014/main" id="{93AAB489-6186-A16F-1507-0CA95DCABDA3}"/>
              </a:ext>
            </a:extLst>
          </p:cNvPr>
          <p:cNvSpPr/>
          <p:nvPr/>
        </p:nvSpPr>
        <p:spPr>
          <a:xfrm>
            <a:off x="179527" y="7168174"/>
            <a:ext cx="9952441" cy="364507"/>
          </a:xfrm>
          <a:prstGeom prst="rect">
            <a:avLst/>
          </a:prstGeom>
          <a:noFill/>
          <a:ln/>
        </p:spPr>
        <p:txBody>
          <a:bodyPr wrap="square" lIns="0" tIns="0" rIns="0" bIns="0" rtlCol="0" anchor="ctr"/>
          <a:lstStyle/>
          <a:p>
            <a:r>
              <a:rPr lang="ja-JP" sz="900" noProof="0" dirty="0">
                <a:solidFill>
                  <a:sysClr val="windowText" lastClr="000000"/>
                </a:solidFill>
                <a:latin typeface="+mn-ea"/>
              </a:rPr>
              <a:t>出所：</a:t>
            </a:r>
            <a:r>
              <a:rPr lang="ja-JP" sz="900" noProof="0" dirty="0">
                <a:solidFill>
                  <a:sysClr val="windowText" lastClr="000000"/>
                </a:solidFill>
                <a:latin typeface="+mn-ea"/>
                <a:hlinkClick r:id="rId6">
                  <a:extLst>
                    <a:ext uri="{A12FA001-AC4F-418D-AE19-62706E023703}">
                      <ahyp:hlinkClr xmlns:ahyp="http://schemas.microsoft.com/office/drawing/2018/hyperlinkcolor" val="tx"/>
                    </a:ext>
                  </a:extLst>
                </a:hlinkClick>
              </a:rPr>
              <a:t>The Corporate Net-Zero Standard V2.0 Is Here: What Comes Next</a:t>
            </a:r>
            <a:r>
              <a:rPr lang="ja-JP" altLang="en-US" sz="900" noProof="0" dirty="0">
                <a:solidFill>
                  <a:sysClr val="windowText" lastClr="000000"/>
                </a:solidFill>
                <a:latin typeface="+mn-ea"/>
              </a:rPr>
              <a:t>を基に作成</a:t>
            </a:r>
            <a:r>
              <a:rPr lang="ja-JP" sz="900" noProof="0" dirty="0">
                <a:solidFill>
                  <a:sysClr val="windowText" lastClr="000000"/>
                </a:solidFill>
                <a:latin typeface="+mn-ea"/>
              </a:rPr>
              <a:t> </a:t>
            </a:r>
          </a:p>
        </p:txBody>
      </p:sp>
      <p:sp>
        <p:nvSpPr>
          <p:cNvPr id="56" name="楕円 55">
            <a:extLst>
              <a:ext uri="{FF2B5EF4-FFF2-40B4-BE49-F238E27FC236}">
                <a16:creationId xmlns:a16="http://schemas.microsoft.com/office/drawing/2014/main" id="{EEAC13E6-11E6-A6DF-EC1C-90B29C49CCF3}"/>
              </a:ext>
            </a:extLst>
          </p:cNvPr>
          <p:cNvSpPr/>
          <p:nvPr/>
        </p:nvSpPr>
        <p:spPr>
          <a:xfrm>
            <a:off x="2763943" y="2397945"/>
            <a:ext cx="183600" cy="185195"/>
          </a:xfrm>
          <a:prstGeom prst="ellipse">
            <a:avLst/>
          </a:prstGeom>
          <a:solidFill>
            <a:schemeClr val="bg1">
              <a:lumMod val="50000"/>
            </a:schemeClr>
          </a:soli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kumimoji="1" lang="ja-JP" sz="1400" noProof="0">
              <a:solidFill>
                <a:schemeClr val="tx1"/>
              </a:solidFill>
              <a:latin typeface="+mn-ea"/>
            </a:endParaRPr>
          </a:p>
        </p:txBody>
      </p:sp>
      <p:sp>
        <p:nvSpPr>
          <p:cNvPr id="57" name="正方形/長方形 56">
            <a:extLst>
              <a:ext uri="{FF2B5EF4-FFF2-40B4-BE49-F238E27FC236}">
                <a16:creationId xmlns:a16="http://schemas.microsoft.com/office/drawing/2014/main" id="{DCCBE6F6-5360-063C-B34F-6199FE973AFB}"/>
              </a:ext>
            </a:extLst>
          </p:cNvPr>
          <p:cNvSpPr/>
          <p:nvPr/>
        </p:nvSpPr>
        <p:spPr>
          <a:xfrm>
            <a:off x="1439954" y="5479398"/>
            <a:ext cx="2354343" cy="563873"/>
          </a:xfrm>
          <a:prstGeom prst="rect">
            <a:avLst/>
          </a:prstGeom>
          <a:solidFill>
            <a:schemeClr val="bg1"/>
          </a:solidFill>
          <a:ln w="19050">
            <a:solidFill>
              <a:schemeClr val="bg1">
                <a:lumMod val="50000"/>
              </a:schemeClr>
            </a:solidFill>
            <a:prstDash val="sysDash"/>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sz="1200" b="1" noProof="0">
                <a:solidFill>
                  <a:schemeClr val="bg1">
                    <a:lumMod val="50000"/>
                  </a:schemeClr>
                </a:solidFill>
                <a:latin typeface="+mn-ea"/>
              </a:rPr>
              <a:t>2026年半ば</a:t>
            </a:r>
          </a:p>
          <a:p>
            <a:pPr algn="ctr"/>
            <a:r>
              <a:rPr lang="ja-JP" sz="1200" b="1" noProof="0">
                <a:solidFill>
                  <a:schemeClr val="bg1">
                    <a:lumMod val="50000"/>
                  </a:schemeClr>
                </a:solidFill>
                <a:latin typeface="+mn-ea"/>
              </a:rPr>
              <a:t>セクター別ガイダンスのV2.0</a:t>
            </a:r>
            <a:endParaRPr lang="en-US" altLang="ja-JP" sz="1200" b="1" noProof="0">
              <a:solidFill>
                <a:schemeClr val="bg1">
                  <a:lumMod val="50000"/>
                </a:schemeClr>
              </a:solidFill>
              <a:latin typeface="+mn-ea"/>
            </a:endParaRPr>
          </a:p>
          <a:p>
            <a:pPr algn="ctr"/>
            <a:r>
              <a:rPr lang="ja-JP" sz="1200" b="1" noProof="0">
                <a:solidFill>
                  <a:schemeClr val="bg1">
                    <a:lumMod val="50000"/>
                  </a:schemeClr>
                </a:solidFill>
                <a:latin typeface="+mn-ea"/>
              </a:rPr>
              <a:t>対応に向けた情報収集を開始</a:t>
            </a:r>
          </a:p>
        </p:txBody>
      </p:sp>
      <p:sp>
        <p:nvSpPr>
          <p:cNvPr id="58" name="楕円 57">
            <a:extLst>
              <a:ext uri="{FF2B5EF4-FFF2-40B4-BE49-F238E27FC236}">
                <a16:creationId xmlns:a16="http://schemas.microsoft.com/office/drawing/2014/main" id="{7493B4E5-5090-1D42-6CB6-4DDEF4CB33AA}"/>
              </a:ext>
            </a:extLst>
          </p:cNvPr>
          <p:cNvSpPr/>
          <p:nvPr/>
        </p:nvSpPr>
        <p:spPr>
          <a:xfrm>
            <a:off x="4176500" y="2403344"/>
            <a:ext cx="183600" cy="185195"/>
          </a:xfrm>
          <a:prstGeom prst="ellipse">
            <a:avLst/>
          </a:prstGeom>
          <a:solidFill>
            <a:schemeClr val="accent6"/>
          </a:solidFill>
          <a:ln w="3175">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kumimoji="1" lang="ja-JP" sz="1400" noProof="0">
              <a:solidFill>
                <a:schemeClr val="tx1"/>
              </a:solidFill>
              <a:latin typeface="+mn-ea"/>
            </a:endParaRPr>
          </a:p>
        </p:txBody>
      </p:sp>
      <p:sp>
        <p:nvSpPr>
          <p:cNvPr id="59" name="正方形/長方形 58">
            <a:extLst>
              <a:ext uri="{FF2B5EF4-FFF2-40B4-BE49-F238E27FC236}">
                <a16:creationId xmlns:a16="http://schemas.microsoft.com/office/drawing/2014/main" id="{0E0344C1-6D98-0BAF-DF4F-0152E7C75104}"/>
              </a:ext>
            </a:extLst>
          </p:cNvPr>
          <p:cNvSpPr/>
          <p:nvPr/>
        </p:nvSpPr>
        <p:spPr>
          <a:xfrm>
            <a:off x="3877598" y="4882317"/>
            <a:ext cx="3314312" cy="511585"/>
          </a:xfrm>
          <a:prstGeom prst="rect">
            <a:avLst/>
          </a:prstGeom>
          <a:solidFill>
            <a:schemeClr val="accent6">
              <a:lumMod val="40000"/>
              <a:lumOff val="60000"/>
            </a:schemeClr>
          </a:solidFill>
          <a:ln w="19050">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sz="1400" b="1" noProof="0">
                <a:solidFill>
                  <a:srgbClr val="2E404D"/>
                </a:solidFill>
                <a:latin typeface="+mn-ea"/>
              </a:rPr>
              <a:t>2026年第４四半期</a:t>
            </a:r>
          </a:p>
          <a:p>
            <a:pPr algn="ctr"/>
            <a:r>
              <a:rPr lang="ja-JP" sz="1400" b="1" noProof="0">
                <a:solidFill>
                  <a:srgbClr val="2E404D"/>
                </a:solidFill>
                <a:latin typeface="+mn-ea"/>
              </a:rPr>
              <a:t>V2.0解釈ガイダンスの公表</a:t>
            </a:r>
            <a:endParaRPr lang="ja-JP" sz="1400" noProof="0">
              <a:solidFill>
                <a:srgbClr val="2E404D"/>
              </a:solidFill>
              <a:latin typeface="+mn-ea"/>
            </a:endParaRPr>
          </a:p>
        </p:txBody>
      </p:sp>
      <p:sp>
        <p:nvSpPr>
          <p:cNvPr id="60" name="テキスト ボックス 59">
            <a:extLst>
              <a:ext uri="{FF2B5EF4-FFF2-40B4-BE49-F238E27FC236}">
                <a16:creationId xmlns:a16="http://schemas.microsoft.com/office/drawing/2014/main" id="{6950B78D-586D-367F-D176-0FA0A48F9183}"/>
              </a:ext>
            </a:extLst>
          </p:cNvPr>
          <p:cNvSpPr txBox="1"/>
          <p:nvPr/>
        </p:nvSpPr>
        <p:spPr>
          <a:xfrm>
            <a:off x="3877598" y="4307535"/>
            <a:ext cx="3314312" cy="523220"/>
          </a:xfrm>
          <a:prstGeom prst="rect">
            <a:avLst/>
          </a:prstGeom>
          <a:solidFill>
            <a:schemeClr val="accent6">
              <a:lumMod val="40000"/>
              <a:lumOff val="60000"/>
            </a:schemeClr>
          </a:solidFill>
          <a:ln w="19050">
            <a:solidFill>
              <a:schemeClr val="accent6"/>
            </a:solidFill>
          </a:ln>
        </p:spPr>
        <p:txBody>
          <a:bodyPr wrap="square">
            <a:spAutoFit/>
          </a:bodyPr>
          <a:lstStyle/>
          <a:p>
            <a:pPr algn="ctr"/>
            <a:r>
              <a:rPr lang="ja-JP" sz="1400" b="1" noProof="0">
                <a:solidFill>
                  <a:srgbClr val="2E404D"/>
                </a:solidFill>
                <a:latin typeface="+mn-ea"/>
              </a:rPr>
              <a:t>2026年第4四半期</a:t>
            </a:r>
          </a:p>
          <a:p>
            <a:pPr algn="ctr"/>
            <a:r>
              <a:rPr lang="ja-JP" sz="1400" b="1" noProof="0">
                <a:solidFill>
                  <a:srgbClr val="2E404D"/>
                </a:solidFill>
                <a:latin typeface="+mn-ea"/>
              </a:rPr>
              <a:t>相互運用性</a:t>
            </a:r>
            <a:r>
              <a:rPr lang="ja-JP" altLang="en-US" sz="1400" b="1">
                <a:solidFill>
                  <a:srgbClr val="2E404D"/>
                </a:solidFill>
                <a:latin typeface="+mn-ea"/>
              </a:rPr>
              <a:t>及び</a:t>
            </a:r>
            <a:r>
              <a:rPr lang="ja-JP" sz="1400" b="1" noProof="0">
                <a:solidFill>
                  <a:srgbClr val="2E404D"/>
                </a:solidFill>
                <a:latin typeface="+mn-ea"/>
              </a:rPr>
              <a:t>認証フレームワークを開始</a:t>
            </a:r>
          </a:p>
        </p:txBody>
      </p:sp>
      <p:sp>
        <p:nvSpPr>
          <p:cNvPr id="61" name="正方形/長方形 60">
            <a:extLst>
              <a:ext uri="{FF2B5EF4-FFF2-40B4-BE49-F238E27FC236}">
                <a16:creationId xmlns:a16="http://schemas.microsoft.com/office/drawing/2014/main" id="{64D6095A-3556-FB8A-2814-F33C8B14EFE9}"/>
              </a:ext>
            </a:extLst>
          </p:cNvPr>
          <p:cNvSpPr/>
          <p:nvPr/>
        </p:nvSpPr>
        <p:spPr>
          <a:xfrm>
            <a:off x="1911622" y="1820327"/>
            <a:ext cx="894835" cy="438447"/>
          </a:xfrm>
          <a:prstGeom prst="rect">
            <a:avLst/>
          </a:prstGeom>
          <a:solidFill>
            <a:schemeClr val="accent2"/>
          </a:soli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sz="1400" b="1" noProof="0" dirty="0">
                <a:solidFill>
                  <a:schemeClr val="bg1"/>
                </a:solidFill>
                <a:latin typeface="+mn-ea"/>
              </a:rPr>
              <a:t>6月11日</a:t>
            </a:r>
          </a:p>
          <a:p>
            <a:pPr algn="ctr"/>
            <a:r>
              <a:rPr lang="ja-JP" sz="1400" b="1" noProof="0" dirty="0">
                <a:solidFill>
                  <a:schemeClr val="bg1"/>
                </a:solidFill>
                <a:latin typeface="+mn-ea"/>
              </a:rPr>
              <a:t>V2.0公表</a:t>
            </a:r>
          </a:p>
        </p:txBody>
      </p:sp>
      <p:sp>
        <p:nvSpPr>
          <p:cNvPr id="62" name="楕円 61">
            <a:extLst>
              <a:ext uri="{FF2B5EF4-FFF2-40B4-BE49-F238E27FC236}">
                <a16:creationId xmlns:a16="http://schemas.microsoft.com/office/drawing/2014/main" id="{5CEA4078-2214-2315-DB0C-89B3EB9AEDDD}"/>
              </a:ext>
            </a:extLst>
          </p:cNvPr>
          <p:cNvSpPr/>
          <p:nvPr/>
        </p:nvSpPr>
        <p:spPr>
          <a:xfrm>
            <a:off x="2265809" y="2391484"/>
            <a:ext cx="183600" cy="185195"/>
          </a:xfrm>
          <a:prstGeom prst="ellipse">
            <a:avLst/>
          </a:prstGeom>
          <a:solidFill>
            <a:schemeClr val="accent2"/>
          </a:soli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kumimoji="1" lang="ja-JP" sz="1400" noProof="0">
              <a:solidFill>
                <a:schemeClr val="tx1"/>
              </a:solidFill>
              <a:latin typeface="+mn-ea"/>
            </a:endParaRPr>
          </a:p>
        </p:txBody>
      </p:sp>
      <p:sp>
        <p:nvSpPr>
          <p:cNvPr id="63" name="正方形/長方形 62">
            <a:extLst>
              <a:ext uri="{FF2B5EF4-FFF2-40B4-BE49-F238E27FC236}">
                <a16:creationId xmlns:a16="http://schemas.microsoft.com/office/drawing/2014/main" id="{8B3683B8-66A6-F5F8-B1E6-BE758DDEAD15}"/>
              </a:ext>
            </a:extLst>
          </p:cNvPr>
          <p:cNvSpPr/>
          <p:nvPr/>
        </p:nvSpPr>
        <p:spPr>
          <a:xfrm>
            <a:off x="5549960" y="1818650"/>
            <a:ext cx="901836" cy="440124"/>
          </a:xfrm>
          <a:prstGeom prst="rect">
            <a:avLst/>
          </a:prstGeom>
          <a:solidFill>
            <a:schemeClr val="accent2"/>
          </a:soli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sz="1400" b="1" noProof="0" dirty="0">
                <a:solidFill>
                  <a:schemeClr val="bg1"/>
                </a:solidFill>
                <a:latin typeface="+mn-ea"/>
              </a:rPr>
              <a:t>2月1日</a:t>
            </a:r>
          </a:p>
          <a:p>
            <a:pPr algn="ctr"/>
            <a:r>
              <a:rPr lang="ja-JP" sz="1400" b="1" noProof="0" dirty="0">
                <a:solidFill>
                  <a:schemeClr val="bg1"/>
                </a:solidFill>
                <a:latin typeface="+mn-ea"/>
              </a:rPr>
              <a:t>V2.0発効</a:t>
            </a:r>
          </a:p>
        </p:txBody>
      </p:sp>
      <p:sp>
        <p:nvSpPr>
          <p:cNvPr id="64" name="楕円 63">
            <a:extLst>
              <a:ext uri="{FF2B5EF4-FFF2-40B4-BE49-F238E27FC236}">
                <a16:creationId xmlns:a16="http://schemas.microsoft.com/office/drawing/2014/main" id="{AA18FD67-BC28-92CC-433B-1136E8BDB99E}"/>
              </a:ext>
            </a:extLst>
          </p:cNvPr>
          <p:cNvSpPr/>
          <p:nvPr/>
        </p:nvSpPr>
        <p:spPr>
          <a:xfrm>
            <a:off x="5909078" y="2391484"/>
            <a:ext cx="183600" cy="185195"/>
          </a:xfrm>
          <a:prstGeom prst="ellipse">
            <a:avLst/>
          </a:prstGeom>
          <a:solidFill>
            <a:schemeClr val="accent2"/>
          </a:soli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kumimoji="1" lang="ja-JP" sz="1400" noProof="0">
              <a:solidFill>
                <a:schemeClr val="tx1"/>
              </a:solidFill>
              <a:latin typeface="+mn-ea"/>
            </a:endParaRPr>
          </a:p>
        </p:txBody>
      </p:sp>
      <p:sp>
        <p:nvSpPr>
          <p:cNvPr id="68" name="テキスト ボックス 67">
            <a:extLst>
              <a:ext uri="{FF2B5EF4-FFF2-40B4-BE49-F238E27FC236}">
                <a16:creationId xmlns:a16="http://schemas.microsoft.com/office/drawing/2014/main" id="{C7EEE2BA-3445-4614-F238-AF95A540A79B}"/>
              </a:ext>
            </a:extLst>
          </p:cNvPr>
          <p:cNvSpPr txBox="1"/>
          <p:nvPr/>
        </p:nvSpPr>
        <p:spPr>
          <a:xfrm>
            <a:off x="96636" y="5227738"/>
            <a:ext cx="1086258" cy="518432"/>
          </a:xfrm>
          <a:prstGeom prst="rect">
            <a:avLst/>
          </a:prstGeom>
          <a:noFill/>
        </p:spPr>
        <p:txBody>
          <a:bodyPr wrap="square" lIns="0" rIns="0" rtlCol="0">
            <a:noAutofit/>
          </a:bodyPr>
          <a:lstStyle/>
          <a:p>
            <a:pPr algn="r" defTabSz="288000"/>
            <a:r>
              <a:rPr kumimoji="1" lang="ja-JP" sz="1600" b="1" noProof="0">
                <a:solidFill>
                  <a:schemeClr val="accent1">
                    <a:lumMod val="75000"/>
                  </a:schemeClr>
                </a:solidFill>
                <a:latin typeface="+mn-ea"/>
              </a:rPr>
              <a:t>ガイダンス等公表</a:t>
            </a:r>
          </a:p>
        </p:txBody>
      </p:sp>
      <p:sp>
        <p:nvSpPr>
          <p:cNvPr id="75" name="正方形/長方形 74">
            <a:extLst>
              <a:ext uri="{FF2B5EF4-FFF2-40B4-BE49-F238E27FC236}">
                <a16:creationId xmlns:a16="http://schemas.microsoft.com/office/drawing/2014/main" id="{3452F808-0C2B-6741-8E39-FECB7AB44DB5}"/>
              </a:ext>
            </a:extLst>
          </p:cNvPr>
          <p:cNvSpPr/>
          <p:nvPr/>
        </p:nvSpPr>
        <p:spPr>
          <a:xfrm>
            <a:off x="5953243" y="5588085"/>
            <a:ext cx="4080946" cy="654067"/>
          </a:xfrm>
          <a:prstGeom prst="rect">
            <a:avLst/>
          </a:prstGeom>
          <a:solidFill>
            <a:schemeClr val="accent6">
              <a:lumMod val="40000"/>
              <a:lumOff val="60000"/>
            </a:schemeClr>
          </a:solidFill>
          <a:ln w="19050">
            <a:solidFill>
              <a:schemeClr val="accent6"/>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sz="1400" b="1" noProof="0">
                <a:solidFill>
                  <a:srgbClr val="2E404D"/>
                </a:solidFill>
                <a:latin typeface="+mn-ea"/>
              </a:rPr>
              <a:t>2027年第1四半期以降</a:t>
            </a:r>
          </a:p>
          <a:p>
            <a:pPr algn="ctr"/>
            <a:r>
              <a:rPr lang="ja-JP" sz="1400" b="1" noProof="0">
                <a:solidFill>
                  <a:srgbClr val="2E404D"/>
                </a:solidFill>
              </a:rPr>
              <a:t>クレームポリシー（目標サイクルを通じたクレーム</a:t>
            </a:r>
            <a:endParaRPr lang="en-US" altLang="ja-JP" sz="1400" b="1" noProof="0">
              <a:solidFill>
                <a:srgbClr val="2E404D"/>
              </a:solidFill>
            </a:endParaRPr>
          </a:p>
          <a:p>
            <a:pPr algn="ctr"/>
            <a:r>
              <a:rPr lang="ja-JP" sz="1400" b="1" noProof="0">
                <a:solidFill>
                  <a:srgbClr val="2E404D"/>
                </a:solidFill>
              </a:rPr>
              <a:t>（対外的な表明・主張）に関する指針を示す）を公表</a:t>
            </a:r>
            <a:endParaRPr lang="ja-JP" sz="1400" b="1" noProof="0">
              <a:solidFill>
                <a:srgbClr val="2E404D"/>
              </a:solidFill>
              <a:latin typeface="+mn-ea"/>
            </a:endParaRPr>
          </a:p>
        </p:txBody>
      </p:sp>
      <p:sp>
        <p:nvSpPr>
          <p:cNvPr id="81" name="楕円 80">
            <a:extLst>
              <a:ext uri="{FF2B5EF4-FFF2-40B4-BE49-F238E27FC236}">
                <a16:creationId xmlns:a16="http://schemas.microsoft.com/office/drawing/2014/main" id="{6E266700-96E4-4D8E-A5EF-8BD84276ACE3}"/>
              </a:ext>
            </a:extLst>
          </p:cNvPr>
          <p:cNvSpPr/>
          <p:nvPr/>
        </p:nvSpPr>
        <p:spPr>
          <a:xfrm>
            <a:off x="6130880" y="2392834"/>
            <a:ext cx="183600" cy="185195"/>
          </a:xfrm>
          <a:prstGeom prst="ellipse">
            <a:avLst/>
          </a:prstGeom>
          <a:solidFill>
            <a:schemeClr val="accent6"/>
          </a:solidFill>
          <a:ln w="3175">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kumimoji="1" lang="ja-JP" sz="1400" noProof="0">
              <a:solidFill>
                <a:schemeClr val="tx1"/>
              </a:solidFill>
              <a:latin typeface="+mn-ea"/>
            </a:endParaRPr>
          </a:p>
        </p:txBody>
      </p:sp>
      <p:sp>
        <p:nvSpPr>
          <p:cNvPr id="22" name="矢印: 五方向 21">
            <a:extLst>
              <a:ext uri="{FF2B5EF4-FFF2-40B4-BE49-F238E27FC236}">
                <a16:creationId xmlns:a16="http://schemas.microsoft.com/office/drawing/2014/main" id="{8E87B645-B6B9-1DCB-575A-ACDE6ACE28FD}"/>
              </a:ext>
            </a:extLst>
          </p:cNvPr>
          <p:cNvSpPr/>
          <p:nvPr/>
        </p:nvSpPr>
        <p:spPr>
          <a:xfrm>
            <a:off x="1439954" y="3038985"/>
            <a:ext cx="4513289" cy="781185"/>
          </a:xfrm>
          <a:prstGeom prst="homePlate">
            <a:avLst>
              <a:gd name="adj" fmla="val 1843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1400" b="1" dirty="0">
                <a:solidFill>
                  <a:schemeClr val="bg2"/>
                </a:solidFill>
                <a:latin typeface="Meiryo UI" panose="020B0604030504040204" pitchFamily="50" charset="-128"/>
                <a:ea typeface="Meiryo UI" panose="020B0604030504040204" pitchFamily="50" charset="-128"/>
              </a:rPr>
              <a:t>2027</a:t>
            </a:r>
            <a:r>
              <a:rPr kumimoji="1" lang="ja-JP" altLang="en-US" sz="1400" b="1" dirty="0">
                <a:solidFill>
                  <a:schemeClr val="bg2"/>
                </a:solidFill>
                <a:latin typeface="Meiryo UI" panose="020B0604030504040204" pitchFamily="50" charset="-128"/>
                <a:ea typeface="Meiryo UI" panose="020B0604030504040204" pitchFamily="50" charset="-128"/>
              </a:rPr>
              <a:t>年</a:t>
            </a:r>
            <a:r>
              <a:rPr kumimoji="1" lang="en-US" altLang="ja-JP" sz="1400" b="1" dirty="0">
                <a:solidFill>
                  <a:schemeClr val="bg2"/>
                </a:solidFill>
                <a:latin typeface="Meiryo UI" panose="020B0604030504040204" pitchFamily="50" charset="-128"/>
                <a:ea typeface="Meiryo UI" panose="020B0604030504040204" pitchFamily="50" charset="-128"/>
              </a:rPr>
              <a:t>1</a:t>
            </a:r>
            <a:r>
              <a:rPr lang="ja-JP" altLang="en-US" sz="1400" b="1" dirty="0">
                <a:solidFill>
                  <a:schemeClr val="bg2"/>
                </a:solidFill>
                <a:latin typeface="Meiryo UI" panose="020B0604030504040204" pitchFamily="50" charset="-128"/>
                <a:ea typeface="Meiryo UI" panose="020B0604030504040204" pitchFamily="50" charset="-128"/>
              </a:rPr>
              <a:t>月</a:t>
            </a:r>
            <a:r>
              <a:rPr lang="en-US" altLang="ja-JP" sz="1400" b="1" dirty="0">
                <a:solidFill>
                  <a:schemeClr val="bg2"/>
                </a:solidFill>
                <a:latin typeface="Meiryo UI" panose="020B0604030504040204" pitchFamily="50" charset="-128"/>
                <a:ea typeface="Meiryo UI" panose="020B0604030504040204" pitchFamily="50" charset="-128"/>
              </a:rPr>
              <a:t>31</a:t>
            </a:r>
            <a:r>
              <a:rPr lang="ja-JP" altLang="en-US" sz="1400" b="1" dirty="0">
                <a:solidFill>
                  <a:schemeClr val="bg2"/>
                </a:solidFill>
                <a:latin typeface="Meiryo UI" panose="020B0604030504040204" pitchFamily="50" charset="-128"/>
                <a:ea typeface="Meiryo UI" panose="020B0604030504040204" pitchFamily="50" charset="-128"/>
              </a:rPr>
              <a:t>日まで</a:t>
            </a:r>
            <a:endParaRPr kumimoji="1" lang="en-US" altLang="ja-JP" sz="1400" b="1" dirty="0">
              <a:solidFill>
                <a:schemeClr val="bg2"/>
              </a:solidFill>
              <a:latin typeface="Meiryo UI" panose="020B0604030504040204" pitchFamily="50" charset="-128"/>
              <a:ea typeface="Meiryo UI" panose="020B0604030504040204" pitchFamily="50" charset="-128"/>
            </a:endParaRPr>
          </a:p>
          <a:p>
            <a:pPr algn="ctr"/>
            <a:r>
              <a:rPr kumimoji="1" lang="en-US" altLang="ja-JP" sz="1600" b="1" dirty="0">
                <a:solidFill>
                  <a:schemeClr val="bg1"/>
                </a:solidFill>
                <a:latin typeface="Meiryo UI" panose="020B0604030504040204" pitchFamily="50" charset="-128"/>
                <a:ea typeface="Meiryo UI" panose="020B0604030504040204" pitchFamily="50" charset="-128"/>
              </a:rPr>
              <a:t>V1.3.1</a:t>
            </a:r>
            <a:r>
              <a:rPr lang="ja-JP" altLang="en-US" sz="1600" b="1" dirty="0">
                <a:solidFill>
                  <a:schemeClr val="bg1"/>
                </a:solidFill>
                <a:latin typeface="Meiryo UI" panose="020B0604030504040204" pitchFamily="50" charset="-128"/>
                <a:ea typeface="Meiryo UI" panose="020B0604030504040204" pitchFamily="50" charset="-128"/>
              </a:rPr>
              <a:t>を適用</a:t>
            </a:r>
            <a:r>
              <a:rPr kumimoji="1" lang="ja-JP" altLang="en-US" sz="1600" b="1" dirty="0">
                <a:solidFill>
                  <a:schemeClr val="bg1"/>
                </a:solidFill>
                <a:latin typeface="Meiryo UI" panose="020B0604030504040204" pitchFamily="50" charset="-128"/>
                <a:ea typeface="Meiryo UI" panose="020B0604030504040204" pitchFamily="50" charset="-128"/>
              </a:rPr>
              <a:t>（</a:t>
            </a:r>
            <a:r>
              <a:rPr lang="en-US" altLang="ja-JP" sz="1600" b="1" dirty="0">
                <a:solidFill>
                  <a:schemeClr val="bg1"/>
                </a:solidFill>
                <a:latin typeface="Meiryo UI" panose="020B0604030504040204" pitchFamily="50" charset="-128"/>
                <a:ea typeface="Meiryo UI" panose="020B0604030504040204" pitchFamily="50" charset="-128"/>
              </a:rPr>
              <a:t>V2.0</a:t>
            </a:r>
            <a:r>
              <a:rPr lang="ja-JP" altLang="en-US" sz="1600" b="1" dirty="0">
                <a:solidFill>
                  <a:schemeClr val="bg1"/>
                </a:solidFill>
                <a:latin typeface="Meiryo UI" panose="020B0604030504040204" pitchFamily="50" charset="-128"/>
                <a:ea typeface="Meiryo UI" panose="020B0604030504040204" pitchFamily="50" charset="-128"/>
              </a:rPr>
              <a:t>発効前のため</a:t>
            </a:r>
            <a:r>
              <a:rPr kumimoji="1" lang="ja-JP" altLang="en-US" sz="1600" b="1" dirty="0">
                <a:solidFill>
                  <a:schemeClr val="bg1"/>
                </a:solidFill>
                <a:latin typeface="Meiryo UI" panose="020B0604030504040204" pitchFamily="50" charset="-128"/>
                <a:ea typeface="Meiryo UI" panose="020B0604030504040204" pitchFamily="50" charset="-128"/>
              </a:rPr>
              <a:t>）</a:t>
            </a:r>
          </a:p>
        </p:txBody>
      </p:sp>
      <p:sp>
        <p:nvSpPr>
          <p:cNvPr id="29" name="テキスト ボックス 28">
            <a:extLst>
              <a:ext uri="{FF2B5EF4-FFF2-40B4-BE49-F238E27FC236}">
                <a16:creationId xmlns:a16="http://schemas.microsoft.com/office/drawing/2014/main" id="{B5475EB0-00D1-7D8F-7866-AED8616744EF}"/>
              </a:ext>
            </a:extLst>
          </p:cNvPr>
          <p:cNvSpPr txBox="1"/>
          <p:nvPr/>
        </p:nvSpPr>
        <p:spPr>
          <a:xfrm>
            <a:off x="72266" y="3153068"/>
            <a:ext cx="1134999" cy="553019"/>
          </a:xfrm>
          <a:prstGeom prst="rect">
            <a:avLst/>
          </a:prstGeom>
          <a:noFill/>
        </p:spPr>
        <p:txBody>
          <a:bodyPr wrap="square" lIns="0" rIns="0" rtlCol="0">
            <a:noAutofit/>
          </a:bodyPr>
          <a:lstStyle/>
          <a:p>
            <a:pPr algn="r" defTabSz="288000"/>
            <a:r>
              <a:rPr kumimoji="1" lang="en-US" altLang="ja-JP" sz="1600" b="1" noProof="0">
                <a:solidFill>
                  <a:srgbClr val="328B74"/>
                </a:solidFill>
                <a:latin typeface="+mn-ea"/>
              </a:rPr>
              <a:t>CNZS </a:t>
            </a:r>
            <a:r>
              <a:rPr kumimoji="1" lang="ja-JP" altLang="en-US" sz="1600" b="1" noProof="0">
                <a:solidFill>
                  <a:srgbClr val="328B74"/>
                </a:solidFill>
                <a:latin typeface="+mn-ea"/>
              </a:rPr>
              <a:t>移行</a:t>
            </a:r>
            <a:endParaRPr kumimoji="1" lang="en-US" altLang="ja-JP" sz="1600" b="1" noProof="0">
              <a:solidFill>
                <a:srgbClr val="328B74"/>
              </a:solidFill>
              <a:latin typeface="+mn-ea"/>
            </a:endParaRPr>
          </a:p>
          <a:p>
            <a:pPr algn="r" defTabSz="288000"/>
            <a:r>
              <a:rPr lang="ja-JP" altLang="en-US" sz="1600" b="1">
                <a:solidFill>
                  <a:srgbClr val="328B74"/>
                </a:solidFill>
                <a:latin typeface="+mn-ea"/>
              </a:rPr>
              <a:t>スケジュール</a:t>
            </a:r>
            <a:endParaRPr kumimoji="1" lang="ja-JP" sz="1600" b="1" noProof="0">
              <a:solidFill>
                <a:srgbClr val="328B74"/>
              </a:solidFill>
              <a:latin typeface="+mn-ea"/>
            </a:endParaRPr>
          </a:p>
        </p:txBody>
      </p:sp>
      <p:sp>
        <p:nvSpPr>
          <p:cNvPr id="30" name="矢印: 五方向 29">
            <a:extLst>
              <a:ext uri="{FF2B5EF4-FFF2-40B4-BE49-F238E27FC236}">
                <a16:creationId xmlns:a16="http://schemas.microsoft.com/office/drawing/2014/main" id="{08A47766-062E-AA1C-E063-93DA3AC99BA3}"/>
              </a:ext>
            </a:extLst>
          </p:cNvPr>
          <p:cNvSpPr/>
          <p:nvPr/>
        </p:nvSpPr>
        <p:spPr>
          <a:xfrm>
            <a:off x="5984468" y="3024729"/>
            <a:ext cx="3166987" cy="809697"/>
          </a:xfrm>
          <a:prstGeom prst="homePlate">
            <a:avLst>
              <a:gd name="adj" fmla="val 1410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1400" b="1" dirty="0">
                <a:solidFill>
                  <a:schemeClr val="bg2"/>
                </a:solidFill>
                <a:latin typeface="Meiryo UI" panose="020B0604030504040204" pitchFamily="50" charset="-128"/>
                <a:ea typeface="Meiryo UI" panose="020B0604030504040204" pitchFamily="50" charset="-128"/>
              </a:rPr>
              <a:t>2027</a:t>
            </a:r>
            <a:r>
              <a:rPr kumimoji="1" lang="ja-JP" altLang="en-US" sz="1400" b="1" dirty="0">
                <a:solidFill>
                  <a:schemeClr val="bg2"/>
                </a:solidFill>
                <a:latin typeface="Meiryo UI" panose="020B0604030504040204" pitchFamily="50" charset="-128"/>
                <a:ea typeface="Meiryo UI" panose="020B0604030504040204" pitchFamily="50" charset="-128"/>
              </a:rPr>
              <a:t>年</a:t>
            </a:r>
            <a:r>
              <a:rPr kumimoji="1" lang="en-US" altLang="ja-JP" sz="1400" b="1" dirty="0">
                <a:solidFill>
                  <a:schemeClr val="bg2"/>
                </a:solidFill>
                <a:latin typeface="Meiryo UI" panose="020B0604030504040204" pitchFamily="50" charset="-128"/>
                <a:ea typeface="Meiryo UI" panose="020B0604030504040204" pitchFamily="50" charset="-128"/>
              </a:rPr>
              <a:t>2</a:t>
            </a:r>
            <a:r>
              <a:rPr kumimoji="1" lang="ja-JP" altLang="en-US" sz="1400" b="1" dirty="0">
                <a:solidFill>
                  <a:schemeClr val="bg2"/>
                </a:solidFill>
                <a:latin typeface="Meiryo UI" panose="020B0604030504040204" pitchFamily="50" charset="-128"/>
                <a:ea typeface="Meiryo UI" panose="020B0604030504040204" pitchFamily="50" charset="-128"/>
              </a:rPr>
              <a:t>月</a:t>
            </a:r>
            <a:r>
              <a:rPr kumimoji="1" lang="en-US" altLang="ja-JP" sz="1400" b="1" dirty="0">
                <a:solidFill>
                  <a:schemeClr val="bg2"/>
                </a:solidFill>
                <a:latin typeface="Meiryo UI" panose="020B0604030504040204" pitchFamily="50" charset="-128"/>
                <a:ea typeface="Meiryo UI" panose="020B0604030504040204" pitchFamily="50" charset="-128"/>
              </a:rPr>
              <a:t>1</a:t>
            </a:r>
            <a:r>
              <a:rPr kumimoji="1" lang="ja-JP" altLang="en-US" sz="1400" b="1" dirty="0">
                <a:solidFill>
                  <a:schemeClr val="bg2"/>
                </a:solidFill>
                <a:latin typeface="Meiryo UI" panose="020B0604030504040204" pitchFamily="50" charset="-128"/>
                <a:ea typeface="Meiryo UI" panose="020B0604030504040204" pitchFamily="50" charset="-128"/>
              </a:rPr>
              <a:t>日～</a:t>
            </a:r>
            <a:r>
              <a:rPr kumimoji="1" lang="en-US" altLang="ja-JP" sz="1400" b="1" dirty="0">
                <a:solidFill>
                  <a:schemeClr val="bg2"/>
                </a:solidFill>
                <a:latin typeface="Meiryo UI" panose="020B0604030504040204" pitchFamily="50" charset="-128"/>
                <a:ea typeface="Meiryo UI" panose="020B0604030504040204" pitchFamily="50" charset="-128"/>
              </a:rPr>
              <a:t>2028</a:t>
            </a:r>
            <a:r>
              <a:rPr kumimoji="1" lang="ja-JP" altLang="en-US" sz="1400" b="1" dirty="0">
                <a:solidFill>
                  <a:schemeClr val="bg2"/>
                </a:solidFill>
                <a:latin typeface="Meiryo UI" panose="020B0604030504040204" pitchFamily="50" charset="-128"/>
                <a:ea typeface="Meiryo UI" panose="020B0604030504040204" pitchFamily="50" charset="-128"/>
              </a:rPr>
              <a:t>年</a:t>
            </a:r>
            <a:r>
              <a:rPr kumimoji="1" lang="en-US" altLang="ja-JP" sz="1400" b="1" dirty="0">
                <a:solidFill>
                  <a:schemeClr val="bg2"/>
                </a:solidFill>
                <a:latin typeface="Meiryo UI" panose="020B0604030504040204" pitchFamily="50" charset="-128"/>
                <a:ea typeface="Meiryo UI" panose="020B0604030504040204" pitchFamily="50" charset="-128"/>
              </a:rPr>
              <a:t>1</a:t>
            </a:r>
            <a:r>
              <a:rPr kumimoji="1" lang="ja-JP" altLang="en-US" sz="1400" b="1" dirty="0">
                <a:solidFill>
                  <a:schemeClr val="bg2"/>
                </a:solidFill>
                <a:latin typeface="Meiryo UI" panose="020B0604030504040204" pitchFamily="50" charset="-128"/>
                <a:ea typeface="Meiryo UI" panose="020B0604030504040204" pitchFamily="50" charset="-128"/>
              </a:rPr>
              <a:t>月</a:t>
            </a:r>
            <a:r>
              <a:rPr kumimoji="1" lang="en-US" altLang="ja-JP" sz="1400" b="1" dirty="0">
                <a:solidFill>
                  <a:schemeClr val="bg2"/>
                </a:solidFill>
                <a:latin typeface="Meiryo UI" panose="020B0604030504040204" pitchFamily="50" charset="-128"/>
                <a:ea typeface="Meiryo UI" panose="020B0604030504040204" pitchFamily="50" charset="-128"/>
              </a:rPr>
              <a:t>31</a:t>
            </a:r>
            <a:r>
              <a:rPr kumimoji="1" lang="ja-JP" altLang="en-US" sz="1400" b="1" dirty="0">
                <a:solidFill>
                  <a:schemeClr val="bg2"/>
                </a:solidFill>
                <a:latin typeface="Meiryo UI" panose="020B0604030504040204" pitchFamily="50" charset="-128"/>
                <a:ea typeface="Meiryo UI" panose="020B0604030504040204" pitchFamily="50" charset="-128"/>
              </a:rPr>
              <a:t>日</a:t>
            </a:r>
            <a:endParaRPr kumimoji="1" lang="en-US" altLang="ja-JP" sz="1400" b="1" dirty="0">
              <a:solidFill>
                <a:schemeClr val="bg2"/>
              </a:solidFill>
              <a:latin typeface="Meiryo UI" panose="020B0604030504040204" pitchFamily="50" charset="-128"/>
              <a:ea typeface="Meiryo UI" panose="020B0604030504040204" pitchFamily="50" charset="-128"/>
            </a:endParaRPr>
          </a:p>
          <a:p>
            <a:pPr algn="ctr"/>
            <a:r>
              <a:rPr kumimoji="1" lang="en-US" altLang="ja-JP" sz="1600" b="1" dirty="0">
                <a:solidFill>
                  <a:schemeClr val="bg1"/>
                </a:solidFill>
                <a:latin typeface="Meiryo UI" panose="020B0604030504040204" pitchFamily="50" charset="-128"/>
                <a:ea typeface="Meiryo UI" panose="020B0604030504040204" pitchFamily="50" charset="-128"/>
              </a:rPr>
              <a:t>V1.3.1</a:t>
            </a:r>
            <a:r>
              <a:rPr kumimoji="1" lang="ja-JP" altLang="en-US" sz="1600" b="1" dirty="0">
                <a:solidFill>
                  <a:schemeClr val="bg1"/>
                </a:solidFill>
                <a:latin typeface="Meiryo UI" panose="020B0604030504040204" pitchFamily="50" charset="-128"/>
                <a:ea typeface="Meiryo UI" panose="020B0604030504040204" pitchFamily="50" charset="-128"/>
              </a:rPr>
              <a:t>または</a:t>
            </a:r>
            <a:r>
              <a:rPr kumimoji="1" lang="en-US" altLang="ja-JP" sz="1600" b="1" dirty="0">
                <a:solidFill>
                  <a:schemeClr val="bg1"/>
                </a:solidFill>
                <a:latin typeface="Meiryo UI" panose="020B0604030504040204" pitchFamily="50" charset="-128"/>
                <a:ea typeface="Meiryo UI" panose="020B0604030504040204" pitchFamily="50" charset="-128"/>
              </a:rPr>
              <a:t>V2.0</a:t>
            </a:r>
            <a:r>
              <a:rPr lang="ja-JP" altLang="en-US" sz="1600" b="1" dirty="0">
                <a:solidFill>
                  <a:schemeClr val="bg1"/>
                </a:solidFill>
                <a:latin typeface="Meiryo UI" panose="020B0604030504040204" pitchFamily="50" charset="-128"/>
                <a:ea typeface="Meiryo UI" panose="020B0604030504040204" pitchFamily="50" charset="-128"/>
              </a:rPr>
              <a:t>を選択して適用</a:t>
            </a:r>
            <a:endParaRPr kumimoji="1" lang="ja-JP" altLang="en-US" sz="1600" b="1" dirty="0">
              <a:solidFill>
                <a:schemeClr val="bg1"/>
              </a:solidFill>
              <a:latin typeface="Meiryo UI" panose="020B0604030504040204" pitchFamily="50" charset="-128"/>
              <a:ea typeface="Meiryo UI" panose="020B0604030504040204" pitchFamily="50" charset="-128"/>
            </a:endParaRPr>
          </a:p>
        </p:txBody>
      </p:sp>
      <p:sp>
        <p:nvSpPr>
          <p:cNvPr id="31" name="矢印: 五方向 30">
            <a:extLst>
              <a:ext uri="{FF2B5EF4-FFF2-40B4-BE49-F238E27FC236}">
                <a16:creationId xmlns:a16="http://schemas.microsoft.com/office/drawing/2014/main" id="{E09F3180-62EC-27DE-397B-D3E2B9FC05C8}"/>
              </a:ext>
            </a:extLst>
          </p:cNvPr>
          <p:cNvSpPr/>
          <p:nvPr/>
        </p:nvSpPr>
        <p:spPr>
          <a:xfrm>
            <a:off x="9182680" y="3035219"/>
            <a:ext cx="1317259" cy="788716"/>
          </a:xfrm>
          <a:prstGeom prst="homePlate">
            <a:avLst>
              <a:gd name="adj" fmla="val 1832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b="1" dirty="0">
                <a:solidFill>
                  <a:schemeClr val="bg2"/>
                </a:solidFill>
                <a:latin typeface="Meiryo UI" panose="020B0604030504040204" pitchFamily="50" charset="-128"/>
                <a:ea typeface="Meiryo UI" panose="020B0604030504040204" pitchFamily="50" charset="-128"/>
              </a:rPr>
              <a:t>2028</a:t>
            </a:r>
            <a:r>
              <a:rPr lang="ja-JP" altLang="en-US" sz="1200" b="1" dirty="0">
                <a:solidFill>
                  <a:schemeClr val="bg2"/>
                </a:solidFill>
                <a:latin typeface="Meiryo UI" panose="020B0604030504040204" pitchFamily="50" charset="-128"/>
                <a:ea typeface="Meiryo UI" panose="020B0604030504040204" pitchFamily="50" charset="-128"/>
              </a:rPr>
              <a:t>年</a:t>
            </a:r>
            <a:r>
              <a:rPr lang="en-US" altLang="ja-JP" sz="1200" b="1" dirty="0">
                <a:solidFill>
                  <a:schemeClr val="bg2"/>
                </a:solidFill>
                <a:latin typeface="Meiryo UI" panose="020B0604030504040204" pitchFamily="50" charset="-128"/>
                <a:ea typeface="Meiryo UI" panose="020B0604030504040204" pitchFamily="50" charset="-128"/>
              </a:rPr>
              <a:t>2</a:t>
            </a:r>
            <a:r>
              <a:rPr lang="ja-JP" altLang="en-US" sz="1200" b="1" dirty="0">
                <a:solidFill>
                  <a:schemeClr val="bg2"/>
                </a:solidFill>
                <a:latin typeface="Meiryo UI" panose="020B0604030504040204" pitchFamily="50" charset="-128"/>
                <a:ea typeface="Meiryo UI" panose="020B0604030504040204" pitchFamily="50" charset="-128"/>
              </a:rPr>
              <a:t>月以降</a:t>
            </a:r>
            <a:endParaRPr lang="en-US" altLang="ja-JP" sz="1200" b="1" dirty="0">
              <a:solidFill>
                <a:schemeClr val="bg2"/>
              </a:solidFill>
              <a:latin typeface="Meiryo UI" panose="020B0604030504040204" pitchFamily="50" charset="-128"/>
              <a:ea typeface="Meiryo UI" panose="020B0604030504040204" pitchFamily="50" charset="-128"/>
            </a:endParaRPr>
          </a:p>
          <a:p>
            <a:pPr algn="ctr"/>
            <a:r>
              <a:rPr kumimoji="1" lang="en-US" altLang="ja-JP" sz="1600" b="1" dirty="0">
                <a:solidFill>
                  <a:schemeClr val="bg1"/>
                </a:solidFill>
                <a:latin typeface="Meiryo UI" panose="020B0604030504040204" pitchFamily="50" charset="-128"/>
                <a:ea typeface="Meiryo UI" panose="020B0604030504040204" pitchFamily="50" charset="-128"/>
              </a:rPr>
              <a:t>V2.0</a:t>
            </a:r>
            <a:r>
              <a:rPr kumimoji="1" lang="ja-JP" altLang="en-US" sz="1600" b="1" dirty="0">
                <a:solidFill>
                  <a:schemeClr val="bg1"/>
                </a:solidFill>
                <a:latin typeface="Meiryo UI" panose="020B0604030504040204" pitchFamily="50" charset="-128"/>
                <a:ea typeface="Meiryo UI" panose="020B0604030504040204" pitchFamily="50" charset="-128"/>
              </a:rPr>
              <a:t>を</a:t>
            </a:r>
            <a:r>
              <a:rPr lang="ja-JP" altLang="en-US" sz="1600" b="1" dirty="0">
                <a:solidFill>
                  <a:schemeClr val="bg1"/>
                </a:solidFill>
                <a:latin typeface="Meiryo UI" panose="020B0604030504040204" pitchFamily="50" charset="-128"/>
                <a:ea typeface="Meiryo UI" panose="020B0604030504040204" pitchFamily="50" charset="-128"/>
              </a:rPr>
              <a:t>適用</a:t>
            </a:r>
            <a:endParaRPr kumimoji="1" lang="ja-JP" altLang="en-US" sz="1600" b="1" dirty="0">
              <a:solidFill>
                <a:schemeClr val="bg1"/>
              </a:solidFill>
              <a:latin typeface="Meiryo UI" panose="020B0604030504040204" pitchFamily="50" charset="-128"/>
              <a:ea typeface="Meiryo UI" panose="020B0604030504040204" pitchFamily="50" charset="-128"/>
            </a:endParaRPr>
          </a:p>
        </p:txBody>
      </p:sp>
      <p:sp>
        <p:nvSpPr>
          <p:cNvPr id="96" name="フローチャート: 組合せ 95">
            <a:extLst>
              <a:ext uri="{FF2B5EF4-FFF2-40B4-BE49-F238E27FC236}">
                <a16:creationId xmlns:a16="http://schemas.microsoft.com/office/drawing/2014/main" id="{D9605DEB-A19C-25A9-0249-BBF421B80633}"/>
              </a:ext>
            </a:extLst>
          </p:cNvPr>
          <p:cNvSpPr/>
          <p:nvPr/>
        </p:nvSpPr>
        <p:spPr>
          <a:xfrm>
            <a:off x="3306257" y="2251790"/>
            <a:ext cx="267488" cy="212302"/>
          </a:xfrm>
          <a:prstGeom prst="flowChartMerg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sp>
        <p:nvSpPr>
          <p:cNvPr id="97" name="テキスト ボックス 96">
            <a:extLst>
              <a:ext uri="{FF2B5EF4-FFF2-40B4-BE49-F238E27FC236}">
                <a16:creationId xmlns:a16="http://schemas.microsoft.com/office/drawing/2014/main" id="{5EC82E8A-0414-EACA-4B97-C2D035318F11}"/>
              </a:ext>
            </a:extLst>
          </p:cNvPr>
          <p:cNvSpPr txBox="1"/>
          <p:nvPr/>
        </p:nvSpPr>
        <p:spPr>
          <a:xfrm>
            <a:off x="2827740" y="1923175"/>
            <a:ext cx="1263487" cy="369332"/>
          </a:xfrm>
          <a:prstGeom prst="rect">
            <a:avLst/>
          </a:prstGeom>
          <a:noFill/>
        </p:spPr>
        <p:txBody>
          <a:bodyPr wrap="none" rtlCol="0">
            <a:spAutoFit/>
          </a:bodyPr>
          <a:lstStyle/>
          <a:p>
            <a:r>
              <a:rPr kumimoji="1" lang="en-US" altLang="ja-JP" b="1" dirty="0">
                <a:solidFill>
                  <a:srgbClr val="FF0000"/>
                </a:solidFill>
              </a:rPr>
              <a:t>7</a:t>
            </a:r>
            <a:r>
              <a:rPr kumimoji="1" lang="ja-JP" altLang="en-US" b="1" dirty="0">
                <a:solidFill>
                  <a:srgbClr val="FF0000"/>
                </a:solidFill>
              </a:rPr>
              <a:t>月末現在</a:t>
            </a:r>
          </a:p>
        </p:txBody>
      </p:sp>
      <p:sp>
        <p:nvSpPr>
          <p:cNvPr id="52" name="楕円 51">
            <a:extLst>
              <a:ext uri="{FF2B5EF4-FFF2-40B4-BE49-F238E27FC236}">
                <a16:creationId xmlns:a16="http://schemas.microsoft.com/office/drawing/2014/main" id="{1AC4A3AA-CDD0-06DC-050F-895F6831A8EF}"/>
              </a:ext>
            </a:extLst>
          </p:cNvPr>
          <p:cNvSpPr/>
          <p:nvPr/>
        </p:nvSpPr>
        <p:spPr>
          <a:xfrm>
            <a:off x="9070036" y="2403344"/>
            <a:ext cx="183600" cy="185195"/>
          </a:xfrm>
          <a:prstGeom prst="ellipse">
            <a:avLst/>
          </a:prstGeom>
          <a:solidFill>
            <a:schemeClr val="accent2"/>
          </a:soli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kumimoji="1" lang="ja-JP" sz="1400" noProof="0">
              <a:solidFill>
                <a:schemeClr val="tx1"/>
              </a:solidFill>
              <a:latin typeface="+mn-ea"/>
            </a:endParaRPr>
          </a:p>
        </p:txBody>
      </p:sp>
      <p:cxnSp>
        <p:nvCxnSpPr>
          <p:cNvPr id="125" name="直線コネクタ 124">
            <a:extLst>
              <a:ext uri="{FF2B5EF4-FFF2-40B4-BE49-F238E27FC236}">
                <a16:creationId xmlns:a16="http://schemas.microsoft.com/office/drawing/2014/main" id="{24D27DE2-710E-D0BC-27A1-E81660CE561D}"/>
              </a:ext>
            </a:extLst>
          </p:cNvPr>
          <p:cNvCxnSpPr>
            <a:cxnSpLocks/>
          </p:cNvCxnSpPr>
          <p:nvPr/>
        </p:nvCxnSpPr>
        <p:spPr>
          <a:xfrm flipH="1" flipV="1">
            <a:off x="9150684" y="1818650"/>
            <a:ext cx="6136" cy="572834"/>
          </a:xfrm>
          <a:prstGeom prst="line">
            <a:avLst/>
          </a:prstGeom>
          <a:ln w="38100">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26" name="正方形/長方形 125">
            <a:extLst>
              <a:ext uri="{FF2B5EF4-FFF2-40B4-BE49-F238E27FC236}">
                <a16:creationId xmlns:a16="http://schemas.microsoft.com/office/drawing/2014/main" id="{7E9408C1-66F4-A982-5E4E-94A98BADBF0C}"/>
              </a:ext>
            </a:extLst>
          </p:cNvPr>
          <p:cNvSpPr/>
          <p:nvPr/>
        </p:nvSpPr>
        <p:spPr>
          <a:xfrm>
            <a:off x="8486540" y="1818650"/>
            <a:ext cx="1328287" cy="429477"/>
          </a:xfrm>
          <a:prstGeom prst="rect">
            <a:avLst/>
          </a:prstGeom>
          <a:solidFill>
            <a:schemeClr val="accent2"/>
          </a:solid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sz="1400" b="1" noProof="0" dirty="0">
                <a:solidFill>
                  <a:schemeClr val="bg1"/>
                </a:solidFill>
                <a:latin typeface="+mn-ea"/>
              </a:rPr>
              <a:t>2月1日</a:t>
            </a:r>
          </a:p>
          <a:p>
            <a:pPr algn="ctr"/>
            <a:r>
              <a:rPr lang="ja-JP" sz="1400" b="1" noProof="0" dirty="0">
                <a:solidFill>
                  <a:schemeClr val="bg1"/>
                </a:solidFill>
                <a:latin typeface="+mn-ea"/>
              </a:rPr>
              <a:t>V2.0</a:t>
            </a:r>
            <a:r>
              <a:rPr lang="ja-JP" altLang="en-US" sz="1400" b="1" noProof="0" dirty="0">
                <a:solidFill>
                  <a:schemeClr val="bg1"/>
                </a:solidFill>
                <a:latin typeface="+mn-ea"/>
              </a:rPr>
              <a:t>適用必須</a:t>
            </a:r>
            <a:endParaRPr lang="ja-JP" sz="1400" b="1" noProof="0" dirty="0">
              <a:solidFill>
                <a:schemeClr val="bg1"/>
              </a:solidFill>
              <a:latin typeface="+mn-ea"/>
            </a:endParaRPr>
          </a:p>
        </p:txBody>
      </p:sp>
      <p:cxnSp>
        <p:nvCxnSpPr>
          <p:cNvPr id="136" name="直線コネクタ 135">
            <a:extLst>
              <a:ext uri="{FF2B5EF4-FFF2-40B4-BE49-F238E27FC236}">
                <a16:creationId xmlns:a16="http://schemas.microsoft.com/office/drawing/2014/main" id="{4F63FD2E-E634-AC99-18BC-E0C16D6412BC}"/>
              </a:ext>
            </a:extLst>
          </p:cNvPr>
          <p:cNvCxnSpPr>
            <a:cxnSpLocks/>
          </p:cNvCxnSpPr>
          <p:nvPr/>
        </p:nvCxnSpPr>
        <p:spPr>
          <a:xfrm flipH="1">
            <a:off x="1765616" y="2462324"/>
            <a:ext cx="432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テキスト ボックス 133">
            <a:extLst>
              <a:ext uri="{FF2B5EF4-FFF2-40B4-BE49-F238E27FC236}">
                <a16:creationId xmlns:a16="http://schemas.microsoft.com/office/drawing/2014/main" id="{694A715B-56A2-412F-0966-A6C6E1FD60BD}"/>
              </a:ext>
            </a:extLst>
          </p:cNvPr>
          <p:cNvSpPr txBox="1"/>
          <p:nvPr/>
        </p:nvSpPr>
        <p:spPr>
          <a:xfrm rot="5400000">
            <a:off x="1490778" y="2358350"/>
            <a:ext cx="415498" cy="227883"/>
          </a:xfrm>
          <a:prstGeom prst="rect">
            <a:avLst/>
          </a:prstGeom>
          <a:noFill/>
        </p:spPr>
        <p:txBody>
          <a:bodyPr wrap="none" rtlCol="0" anchor="ctr">
            <a:spAutoFit/>
          </a:bodyPr>
          <a:lstStyle/>
          <a:p>
            <a:pPr algn="ctr">
              <a:lnSpc>
                <a:spcPts val="400"/>
              </a:lnSpc>
            </a:pPr>
            <a:r>
              <a:rPr kumimoji="1" lang="ja-JP" altLang="en-US" b="1"/>
              <a:t>～</a:t>
            </a:r>
            <a:endParaRPr kumimoji="1" lang="en-US" altLang="ja-JP" b="1"/>
          </a:p>
          <a:p>
            <a:pPr algn="ctr">
              <a:lnSpc>
                <a:spcPts val="400"/>
              </a:lnSpc>
            </a:pPr>
            <a:r>
              <a:rPr lang="ja-JP" altLang="en-US" b="1"/>
              <a:t>～</a:t>
            </a:r>
            <a:endParaRPr kumimoji="1" lang="ja-JP" altLang="en-US" b="1"/>
          </a:p>
        </p:txBody>
      </p:sp>
    </p:spTree>
    <p:extLst>
      <p:ext uri="{BB962C8B-B14F-4D97-AF65-F5344CB8AC3E}">
        <p14:creationId xmlns:p14="http://schemas.microsoft.com/office/powerpoint/2010/main" val="2941957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9B65E-7D17-B7BB-5A93-1D83C852777F}"/>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C1DB56C-173B-BBC2-B1BD-462C952A69D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61" imgH="561" progId="TCLayout.ActiveDocument.1">
                  <p:embed/>
                </p:oleObj>
              </mc:Choice>
              <mc:Fallback>
                <p:oleObj name="think-cellスライド" r:id="rId4" imgW="561" imgH="561" progId="TCLayout.ActiveDocument.1">
                  <p:embed/>
                  <p:pic>
                    <p:nvPicPr>
                      <p:cNvPr id="5" name="think-cell data - do not delete" hidden="1">
                        <a:extLst>
                          <a:ext uri="{FF2B5EF4-FFF2-40B4-BE49-F238E27FC236}">
                            <a16:creationId xmlns:a16="http://schemas.microsoft.com/office/drawing/2014/main" id="{4C1DB56C-173B-BBC2-B1BD-462C952A69D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CD396EA3-19C6-1CD1-0493-53627D3A753A}"/>
              </a:ext>
            </a:extLst>
          </p:cNvPr>
          <p:cNvSpPr>
            <a:spLocks noGrp="1"/>
          </p:cNvSpPr>
          <p:nvPr>
            <p:ph type="title"/>
          </p:nvPr>
        </p:nvSpPr>
        <p:spPr/>
        <p:txBody>
          <a:bodyPr vert="horz" rIns="0"/>
          <a:lstStyle/>
          <a:p>
            <a:r>
              <a:rPr kumimoji="1" lang="ja-JP" noProof="0"/>
              <a:t>関連資料</a:t>
            </a:r>
          </a:p>
        </p:txBody>
      </p:sp>
      <p:sp>
        <p:nvSpPr>
          <p:cNvPr id="3" name="コンテンツ プレースホルダー 2">
            <a:extLst>
              <a:ext uri="{FF2B5EF4-FFF2-40B4-BE49-F238E27FC236}">
                <a16:creationId xmlns:a16="http://schemas.microsoft.com/office/drawing/2014/main" id="{FEBD90DC-AF9A-FCE0-F3AA-8E58445C011B}"/>
              </a:ext>
            </a:extLst>
          </p:cNvPr>
          <p:cNvSpPr>
            <a:spLocks noGrp="1"/>
          </p:cNvSpPr>
          <p:nvPr>
            <p:ph sz="quarter" idx="12"/>
          </p:nvPr>
        </p:nvSpPr>
        <p:spPr>
          <a:xfrm>
            <a:off x="161925" y="1110920"/>
            <a:ext cx="10367963" cy="604163"/>
          </a:xfrm>
        </p:spPr>
        <p:txBody>
          <a:bodyPr/>
          <a:lstStyle/>
          <a:p>
            <a:r>
              <a:rPr lang="ja-JP" noProof="0" dirty="0">
                <a:solidFill>
                  <a:srgbClr val="222222"/>
                </a:solidFill>
              </a:rPr>
              <a:t>SBTiのウェブサイトには、</a:t>
            </a:r>
            <a:r>
              <a:rPr lang="en-US" altLang="ja-JP" noProof="0" dirty="0">
                <a:solidFill>
                  <a:srgbClr val="222222"/>
                </a:solidFill>
              </a:rPr>
              <a:t>CNZS </a:t>
            </a:r>
            <a:r>
              <a:rPr lang="ja-JP" noProof="0" dirty="0">
                <a:solidFill>
                  <a:srgbClr val="222222"/>
                </a:solidFill>
              </a:rPr>
              <a:t>V2.0に関する各種資料が掲載されている。</a:t>
            </a:r>
          </a:p>
        </p:txBody>
      </p:sp>
      <p:graphicFrame>
        <p:nvGraphicFramePr>
          <p:cNvPr id="4" name="表 3">
            <a:extLst>
              <a:ext uri="{FF2B5EF4-FFF2-40B4-BE49-F238E27FC236}">
                <a16:creationId xmlns:a16="http://schemas.microsoft.com/office/drawing/2014/main" id="{16406B3C-F0B3-3A0F-5F42-15EE1E4F4746}"/>
              </a:ext>
            </a:extLst>
          </p:cNvPr>
          <p:cNvGraphicFramePr>
            <a:graphicFrameLocks noGrp="1"/>
          </p:cNvGraphicFramePr>
          <p:nvPr>
            <p:extLst>
              <p:ext uri="{D42A27DB-BD31-4B8C-83A1-F6EECF244321}">
                <p14:modId xmlns:p14="http://schemas.microsoft.com/office/powerpoint/2010/main" val="3284433584"/>
              </p:ext>
            </p:extLst>
          </p:nvPr>
        </p:nvGraphicFramePr>
        <p:xfrm>
          <a:off x="277402" y="1753862"/>
          <a:ext cx="9952441" cy="5623560"/>
        </p:xfrm>
        <a:graphic>
          <a:graphicData uri="http://schemas.openxmlformats.org/drawingml/2006/table">
            <a:tbl>
              <a:tblPr firstRow="1" bandRow="1">
                <a:tableStyleId>{5C22544A-7EE6-4342-B048-85BDC9FD1C3A}</a:tableStyleId>
              </a:tblPr>
              <a:tblGrid>
                <a:gridCol w="799973">
                  <a:extLst>
                    <a:ext uri="{9D8B030D-6E8A-4147-A177-3AD203B41FA5}">
                      <a16:colId xmlns:a16="http://schemas.microsoft.com/office/drawing/2014/main" val="443798607"/>
                    </a:ext>
                  </a:extLst>
                </a:gridCol>
                <a:gridCol w="3723908">
                  <a:extLst>
                    <a:ext uri="{9D8B030D-6E8A-4147-A177-3AD203B41FA5}">
                      <a16:colId xmlns:a16="http://schemas.microsoft.com/office/drawing/2014/main" val="4141433130"/>
                    </a:ext>
                  </a:extLst>
                </a:gridCol>
                <a:gridCol w="4762549">
                  <a:extLst>
                    <a:ext uri="{9D8B030D-6E8A-4147-A177-3AD203B41FA5}">
                      <a16:colId xmlns:a16="http://schemas.microsoft.com/office/drawing/2014/main" val="259419693"/>
                    </a:ext>
                  </a:extLst>
                </a:gridCol>
                <a:gridCol w="666011">
                  <a:extLst>
                    <a:ext uri="{9D8B030D-6E8A-4147-A177-3AD203B41FA5}">
                      <a16:colId xmlns:a16="http://schemas.microsoft.com/office/drawing/2014/main" val="329852830"/>
                    </a:ext>
                  </a:extLst>
                </a:gridCol>
              </a:tblGrid>
              <a:tr h="216896">
                <a:tc>
                  <a:txBody>
                    <a:bodyPr/>
                    <a:lstStyle/>
                    <a:p>
                      <a:pPr algn="ctr" rtl="0"/>
                      <a:r>
                        <a:rPr kumimoji="1" lang="ja-JP" sz="1200" noProof="0" dirty="0"/>
                        <a:t>項目</a:t>
                      </a:r>
                    </a:p>
                  </a:txBody>
                  <a:tcPr anchor="ct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solidFill>
                      <a:schemeClr val="tx2"/>
                    </a:solidFill>
                  </a:tcPr>
                </a:tc>
                <a:tc>
                  <a:txBody>
                    <a:bodyPr/>
                    <a:lstStyle/>
                    <a:p>
                      <a:pPr algn="ctr" rtl="0"/>
                      <a:r>
                        <a:rPr kumimoji="1" lang="ja-JP" sz="1200" noProof="0"/>
                        <a:t>区分</a:t>
                      </a:r>
                    </a:p>
                  </a:txBody>
                  <a:tcPr anchor="ctr">
                    <a:lnT w="12700" cap="flat" cmpd="sng" algn="ctr">
                      <a:solidFill>
                        <a:schemeClr val="bg1">
                          <a:lumMod val="65000"/>
                        </a:schemeClr>
                      </a:solidFill>
                      <a:prstDash val="solid"/>
                      <a:round/>
                      <a:headEnd type="none" w="med" len="med"/>
                      <a:tailEnd type="none" w="med" len="med"/>
                    </a:lnT>
                    <a:solidFill>
                      <a:schemeClr val="tx2"/>
                    </a:solid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kumimoji="1" lang="ja-JP" sz="1200" b="1" noProof="0">
                          <a:solidFill>
                            <a:srgbClr val="FFFFFF"/>
                          </a:solidFill>
                          <a:latin typeface="Meiryo UI" panose="020B0604030504040204" pitchFamily="50" charset="-128"/>
                          <a:ea typeface="Meiryo UI" panose="020B0604030504040204" pitchFamily="50" charset="-128"/>
                        </a:rPr>
                        <a:t>内容</a:t>
                      </a:r>
                    </a:p>
                  </a:txBody>
                  <a:tcPr anchor="ctr">
                    <a:lnT w="12700" cap="flat" cmpd="sng" algn="ctr">
                      <a:solidFill>
                        <a:schemeClr val="bg1">
                          <a:lumMod val="65000"/>
                        </a:schemeClr>
                      </a:solidFill>
                      <a:prstDash val="solid"/>
                      <a:round/>
                      <a:headEnd type="none" w="med" len="med"/>
                      <a:tailEnd type="none" w="med" len="med"/>
                    </a:lnT>
                    <a:solidFill>
                      <a:schemeClr val="tx2"/>
                    </a:solidFill>
                  </a:tcPr>
                </a:tc>
                <a:tc>
                  <a:txBody>
                    <a:bodyPr/>
                    <a:lstStyle/>
                    <a:p>
                      <a:pPr algn="ctr" rtl="0"/>
                      <a:r>
                        <a:rPr kumimoji="1" lang="ja-JP" sz="1200" noProof="0"/>
                        <a:t>リンク</a:t>
                      </a: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solidFill>
                      <a:schemeClr val="tx2"/>
                    </a:solidFill>
                  </a:tcPr>
                </a:tc>
                <a:extLst>
                  <a:ext uri="{0D108BD9-81ED-4DB2-BD59-A6C34878D82A}">
                    <a16:rowId xmlns:a16="http://schemas.microsoft.com/office/drawing/2014/main" val="98545"/>
                  </a:ext>
                </a:extLst>
              </a:tr>
              <a:tr h="469942">
                <a:tc>
                  <a:txBody>
                    <a:bodyPr/>
                    <a:lstStyle/>
                    <a:p>
                      <a:pPr rtl="0"/>
                      <a:r>
                        <a:rPr kumimoji="1" lang="ja-JP" sz="1200" b="1" noProof="0">
                          <a:solidFill>
                            <a:schemeClr val="bg1"/>
                          </a:solidFill>
                        </a:rPr>
                        <a:t>基準</a:t>
                      </a:r>
                    </a:p>
                  </a:txBody>
                  <a:tcPr>
                    <a:lnL w="12700" cap="flat" cmpd="sng" algn="ctr">
                      <a:solidFill>
                        <a:schemeClr val="bg1">
                          <a:lumMod val="65000"/>
                        </a:schemeClr>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solidFill>
                      <a:schemeClr val="accent2"/>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sz="1100" b="0" noProof="0" dirty="0">
                          <a:solidFill>
                            <a:srgbClr val="00584E"/>
                          </a:solidFill>
                          <a:latin typeface="Meiryo UI" panose="020B0604030504040204" pitchFamily="50" charset="-128"/>
                          <a:ea typeface="Meiryo UI" panose="020B0604030504040204" pitchFamily="50" charset="-128"/>
                        </a:rPr>
                        <a:t>SBTi Corporate Net-Zero Standard V2.0</a:t>
                      </a:r>
                    </a:p>
                  </a:txBody>
                  <a:tcPr>
                    <a:lnB w="1270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kumimoji="1" lang="ja-JP" sz="1100" b="1" noProof="0" dirty="0"/>
                        <a:t>SBTi企業ネットゼロ基準 V2.0</a:t>
                      </a:r>
                      <a:r>
                        <a:rPr kumimoji="1" lang="ja-JP" altLang="en-US" sz="1100" b="1" noProof="0" dirty="0"/>
                        <a:t>（</a:t>
                      </a:r>
                      <a:r>
                        <a:rPr kumimoji="1" lang="en-US" altLang="ja-JP" sz="1100" b="1" noProof="0" dirty="0"/>
                        <a:t>CNZS V2.0</a:t>
                      </a:r>
                      <a:r>
                        <a:rPr kumimoji="1" lang="ja-JP" altLang="en-US" sz="1100" b="1" noProof="0" dirty="0"/>
                        <a:t>）</a:t>
                      </a:r>
                      <a:endParaRPr kumimoji="1" lang="en-US" altLang="ja-JP" sz="1100" b="1" noProof="0" dirty="0"/>
                    </a:p>
                    <a:p>
                      <a:pPr marL="0" indent="0">
                        <a:buFont typeface="Arial" panose="020B0604020202020204" pitchFamily="34" charset="0"/>
                        <a:buNone/>
                      </a:pPr>
                      <a:r>
                        <a:rPr lang="ja-JP" altLang="ja-JP" sz="1100" dirty="0">
                          <a:effectLst/>
                        </a:rPr>
                        <a:t>科学に基づくネットゼロ経路に整合した、目標の設定・実行・</a:t>
                      </a:r>
                      <a:r>
                        <a:rPr lang="ja-JP" altLang="ja-JP" sz="1100" b="0" dirty="0">
                          <a:effectLst/>
                        </a:rPr>
                        <a:t>報告</a:t>
                      </a:r>
                      <a:r>
                        <a:rPr lang="ja-JP" altLang="ja-JP" sz="1100" dirty="0">
                          <a:effectLst/>
                        </a:rPr>
                        <a:t>・進捗評価のサイクルについて、要件及び推奨事項を定めた文書</a:t>
                      </a:r>
                      <a:endParaRPr kumimoji="1" lang="ja-JP" sz="1100" b="1" noProof="0" dirty="0"/>
                    </a:p>
                  </a:txBody>
                  <a:tcPr>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rtl="0"/>
                      <a:r>
                        <a:rPr kumimoji="1" lang="ja-JP" sz="1200" noProof="0">
                          <a:solidFill>
                            <a:schemeClr val="accent1">
                              <a:lumMod val="75000"/>
                            </a:schemeClr>
                          </a:solidFill>
                          <a:hlinkClick r:id="rId6"/>
                        </a:rPr>
                        <a:t>リンク</a:t>
                      </a:r>
                      <a:endParaRPr kumimoji="1" lang="ja-JP" sz="1200" noProof="0">
                        <a:solidFill>
                          <a:schemeClr val="accent1">
                            <a:lumMod val="75000"/>
                          </a:schemeClr>
                        </a:solidFill>
                      </a:endParaRPr>
                    </a:p>
                  </a:txBody>
                  <a:tcPr anchor="ctr">
                    <a:lnR w="12700" cap="flat" cmpd="sng" algn="ctr">
                      <a:solidFill>
                        <a:schemeClr val="bg1">
                          <a:lumMod val="65000"/>
                        </a:schemeClr>
                      </a:solidFill>
                      <a:prstDash val="solid"/>
                      <a:round/>
                      <a:headEnd type="none" w="med" len="med"/>
                      <a:tailEnd type="none" w="med" len="med"/>
                    </a:lnR>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76491820"/>
                  </a:ext>
                </a:extLst>
              </a:tr>
              <a:tr h="361494">
                <a:tc rowSpan="3">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ja-JP" sz="1400" b="1" noProof="0">
                          <a:solidFill>
                            <a:schemeClr val="bg1"/>
                          </a:solidFill>
                          <a:latin typeface="+mn-ea"/>
                        </a:rPr>
                        <a:t>規範・要件</a:t>
                      </a:r>
                    </a:p>
                  </a:txBody>
                  <a:tcP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US" altLang="ja-JP" sz="1200" b="0" noProof="0" dirty="0">
                          <a:solidFill>
                            <a:schemeClr val="bg2"/>
                          </a:solidFill>
                          <a:latin typeface="+mn-ea"/>
                          <a:cs typeface="Meiryo" pitchFamily="34" charset="-120"/>
                        </a:rPr>
                        <a:t>SBTi </a:t>
                      </a:r>
                      <a:r>
                        <a:rPr lang="ja-JP" sz="1200" b="0" noProof="0" dirty="0">
                          <a:solidFill>
                            <a:schemeClr val="bg2"/>
                          </a:solidFill>
                          <a:latin typeface="+mn-ea"/>
                          <a:cs typeface="Meiryo" pitchFamily="34" charset="-120"/>
                        </a:rPr>
                        <a:t>Corporate Net-Zero Standard Version 2.0 Criteria</a:t>
                      </a:r>
                      <a:endParaRPr lang="ja-JP" sz="1200" b="0" noProof="0" dirty="0">
                        <a:solidFill>
                          <a:schemeClr val="bg2"/>
                        </a:solidFill>
                        <a:latin typeface="+mn-ea"/>
                      </a:endParaRP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kumimoji="1" lang="ja-JP" sz="1100" b="1" noProof="0" dirty="0"/>
                        <a:t>SBTi企業ネットゼロ基準 V2.0</a:t>
                      </a:r>
                      <a:r>
                        <a:rPr kumimoji="1" lang="en-US" altLang="ja-JP" sz="1100" b="1" noProof="0" dirty="0"/>
                        <a:t> </a:t>
                      </a:r>
                      <a:r>
                        <a:rPr kumimoji="1" lang="ja-JP" altLang="en-US" sz="1100" b="1" noProof="0" dirty="0"/>
                        <a:t>要件</a:t>
                      </a:r>
                      <a:endParaRPr kumimoji="1" lang="en-US" altLang="ja-JP" sz="1100" b="1" noProof="0" dirty="0"/>
                    </a:p>
                    <a:p>
                      <a:pPr marL="0" indent="0">
                        <a:buFont typeface="Arial" panose="020B0604020202020204" pitchFamily="34" charset="0"/>
                        <a:buNone/>
                      </a:pPr>
                      <a:r>
                        <a:rPr lang="ja-JP" altLang="ja-JP" sz="1100" dirty="0">
                          <a:effectLst/>
                        </a:rPr>
                        <a:t>CNZS V2.0の要件及び推奨事項を抜粋したもの</a:t>
                      </a:r>
                      <a:endParaRPr kumimoji="1" lang="ja-JP" sz="1100" b="1" noProof="0" dirty="0"/>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kumimoji="1" lang="ja-JP" sz="1200" noProof="0">
                          <a:solidFill>
                            <a:schemeClr val="accent1">
                              <a:lumMod val="75000"/>
                            </a:schemeClr>
                          </a:solidFill>
                          <a:hlinkClick r:id="rId7"/>
                        </a:rPr>
                        <a:t>リンク</a:t>
                      </a:r>
                      <a:endParaRPr kumimoji="1" lang="ja-JP" sz="1200" noProof="0">
                        <a:solidFill>
                          <a:schemeClr val="accent1">
                            <a:lumMod val="75000"/>
                          </a:schemeClr>
                        </a:solidFill>
                      </a:endParaRP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38117945"/>
                  </a:ext>
                </a:extLst>
              </a:tr>
              <a:tr h="469942">
                <a:tc vMerge="1">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ja-JP" altLang="en-US" sz="1200">
                        <a:solidFill>
                          <a:schemeClr val="bg2"/>
                        </a:solidFill>
                        <a:latin typeface="+mn-ea"/>
                      </a:endParaRPr>
                    </a:p>
                  </a:txBody>
                  <a:tcP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ja-JP" altLang="ja-JP" sz="1100" b="0" dirty="0">
                          <a:solidFill>
                            <a:schemeClr val="bg2"/>
                          </a:solidFill>
                        </a:rPr>
                        <a:t>SBTi Corporate Net-Zero Standard Version 2.0 Criteria For Category B companies</a:t>
                      </a:r>
                      <a:endParaRPr lang="ja-JP" sz="1100" b="0" noProof="0" dirty="0">
                        <a:solidFill>
                          <a:schemeClr val="bg2"/>
                        </a:solidFill>
                        <a:latin typeface="+mn-ea"/>
                      </a:endParaRP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ja-JP" sz="1100" b="1" dirty="0">
                          <a:effectLst/>
                        </a:rPr>
                        <a:t>SBTi企業ネットゼロ基準 V2.0 要件（カテゴリB企業向け）</a:t>
                      </a:r>
                      <a:endParaRPr lang="en-US" altLang="ja-JP" sz="1100" b="1" dirty="0">
                        <a:effectLst/>
                      </a:endParaRPr>
                    </a:p>
                    <a:p>
                      <a:pPr marL="0" marR="0" lvl="0" indent="0" algn="l" defTabSz="1007943"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ja-JP" sz="1100" dirty="0">
                          <a:effectLst/>
                        </a:rPr>
                        <a:t>カテゴリB企業向けにCNZS V2.0に沿って目標を設定・実施するために満たすべき要件及び推奨事項を抜粋したもの</a:t>
                      </a: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kumimoji="1" lang="ja-JP" sz="1200" noProof="0" dirty="0">
                          <a:solidFill>
                            <a:schemeClr val="accent1">
                              <a:lumMod val="75000"/>
                            </a:schemeClr>
                          </a:solidFill>
                          <a:hlinkClick r:id="rId8"/>
                        </a:rPr>
                        <a:t>リンク</a:t>
                      </a:r>
                      <a:endParaRPr kumimoji="1" lang="ja-JP" sz="1200" noProof="0" dirty="0">
                        <a:solidFill>
                          <a:schemeClr val="accent1">
                            <a:lumMod val="75000"/>
                          </a:schemeClr>
                        </a:solidFill>
                      </a:endParaRP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0798858"/>
                  </a:ext>
                </a:extLst>
              </a:tr>
              <a:tr h="337395">
                <a:tc vMerge="1">
                  <a:txBody>
                    <a:bodyPr/>
                    <a:lstStyle/>
                    <a:p>
                      <a:endParaRPr kumimoji="1" lang="ja-JP" altLang="en-US"/>
                    </a:p>
                  </a:txBody>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US" altLang="ja-JP" sz="1100" b="0" noProof="0" dirty="0">
                          <a:solidFill>
                            <a:schemeClr val="bg2"/>
                          </a:solidFill>
                          <a:latin typeface="+mn-ea"/>
                          <a:cs typeface="Meiryo" pitchFamily="34" charset="-120"/>
                        </a:rPr>
                        <a:t>SBTi </a:t>
                      </a:r>
                      <a:r>
                        <a:rPr lang="ja-JP" sz="1100" b="0" noProof="0" dirty="0">
                          <a:solidFill>
                            <a:schemeClr val="bg2"/>
                          </a:solidFill>
                          <a:latin typeface="+mn-ea"/>
                          <a:cs typeface="Meiryo" pitchFamily="34" charset="-120"/>
                        </a:rPr>
                        <a:t>Corporate Net-Zero Standard Version 2.0 Foreword &amp; Executive Summary</a:t>
                      </a:r>
                      <a:endParaRPr lang="ja-JP" sz="1100" b="0" noProof="0" dirty="0">
                        <a:solidFill>
                          <a:schemeClr val="bg2"/>
                        </a:solidFill>
                        <a:latin typeface="+mn-ea"/>
                      </a:endParaRP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sz="1100" b="1" noProof="0" dirty="0"/>
                        <a:t>SBTi企業ネットゼロ基準 V2.0</a:t>
                      </a:r>
                      <a:r>
                        <a:rPr kumimoji="1" lang="ja-JP" sz="1100" b="1" noProof="0" dirty="0">
                          <a:latin typeface="+mn-lt"/>
                          <a:ea typeface="+mn-ea"/>
                        </a:rPr>
                        <a:t> </a:t>
                      </a:r>
                      <a:r>
                        <a:rPr kumimoji="1" lang="ja-JP" sz="1100" b="1" noProof="0" dirty="0">
                          <a:latin typeface="+mn-ea"/>
                          <a:ea typeface="+mn-ea"/>
                        </a:rPr>
                        <a:t>序文・エグゼクティブサマリー</a:t>
                      </a:r>
                      <a:endParaRPr kumimoji="1" lang="en-US" altLang="ja-JP" sz="1100" b="1" noProof="0" dirty="0">
                        <a:latin typeface="+mn-ea"/>
                        <a:ea typeface="+mn-ea"/>
                      </a:endParaRPr>
                    </a:p>
                    <a:p>
                      <a:pPr marL="0" marR="0" lvl="0" indent="0" algn="l" defTabSz="1007943"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ja-JP" sz="1100" dirty="0">
                          <a:effectLst/>
                        </a:rPr>
                        <a:t>CNZS V2.0</a:t>
                      </a:r>
                      <a:r>
                        <a:rPr lang="ja-JP" altLang="ja-JP" sz="1100" dirty="0"/>
                        <a:t>の要約 </a:t>
                      </a:r>
                      <a:endParaRPr kumimoji="1" lang="ja-JP" sz="1100" b="1" noProof="0" dirty="0">
                        <a:latin typeface="+mn-ea"/>
                        <a:ea typeface="+mn-ea"/>
                      </a:endParaRP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kumimoji="1" lang="ja-JP" sz="1200" noProof="0">
                          <a:solidFill>
                            <a:schemeClr val="accent1">
                              <a:lumMod val="75000"/>
                            </a:schemeClr>
                          </a:solidFill>
                          <a:hlinkClick r:id="rId9"/>
                        </a:rPr>
                        <a:t>リンク</a:t>
                      </a:r>
                      <a:endParaRPr kumimoji="1" lang="ja-JP" sz="1200" noProof="0">
                        <a:solidFill>
                          <a:schemeClr val="accent1">
                            <a:lumMod val="75000"/>
                          </a:schemeClr>
                        </a:solidFill>
                      </a:endParaRP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41706620"/>
                  </a:ext>
                </a:extLst>
              </a:tr>
              <a:tr h="50609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ja-JP" sz="1200" b="1" noProof="0">
                          <a:solidFill>
                            <a:schemeClr val="bg1"/>
                          </a:solidFill>
                          <a:latin typeface="+mn-ea"/>
                        </a:rPr>
                        <a:t>技術・補完</a:t>
                      </a:r>
                    </a:p>
                  </a:txBody>
                  <a:tcP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ja-JP" sz="1200" b="0" noProof="0" dirty="0">
                          <a:solidFill>
                            <a:schemeClr val="bg2"/>
                          </a:solidFill>
                          <a:latin typeface="+mn-ea"/>
                          <a:cs typeface="Meiryo" pitchFamily="34" charset="-120"/>
                        </a:rPr>
                        <a:t>SBTi Corporate Net-Zero Standard Version 2.0: Methods, Metrics and Pathways - Version for public commenting</a:t>
                      </a:r>
                      <a:endParaRPr lang="ja-JP" sz="1200" b="0" noProof="0" dirty="0">
                        <a:solidFill>
                          <a:schemeClr val="bg2"/>
                        </a:solidFill>
                        <a:latin typeface="+mn-ea"/>
                      </a:endParaRP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sz="1100" b="1" noProof="0" dirty="0"/>
                        <a:t>SBTi企業ネットゼロ基準 V2.0 手法・指標・経路</a:t>
                      </a:r>
                      <a:r>
                        <a:rPr kumimoji="1" lang="ja-JP" sz="1050" b="1" noProof="0" dirty="0"/>
                        <a:t>（パブリックコメント版）</a:t>
                      </a:r>
                      <a:endParaRPr kumimoji="1" lang="ja-JP" sz="1100" b="1" noProof="0" dirty="0"/>
                    </a:p>
                    <a:p>
                      <a:pPr marL="0" indent="0">
                        <a:buFont typeface="Arial" panose="020B0604020202020204" pitchFamily="34" charset="0"/>
                        <a:buNone/>
                      </a:pPr>
                      <a:r>
                        <a:rPr kumimoji="1" lang="ja-JP" sz="1100" b="0" noProof="0" dirty="0"/>
                        <a:t>CNZS V2.0の実装を支える手法・指標・経路（MMPs）の役割と適用範囲を説明し、パブリックコメント対象の仕様書と意見提出の機会を示す文書</a:t>
                      </a: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kumimoji="1" lang="ja-JP" sz="1200" noProof="0">
                          <a:solidFill>
                            <a:schemeClr val="accent1">
                              <a:lumMod val="75000"/>
                            </a:schemeClr>
                          </a:solidFill>
                          <a:hlinkClick r:id="rId10"/>
                        </a:rPr>
                        <a:t>リンク</a:t>
                      </a:r>
                      <a:endParaRPr kumimoji="1" lang="ja-JP" sz="1200" noProof="0">
                        <a:solidFill>
                          <a:schemeClr val="accent1">
                            <a:lumMod val="75000"/>
                          </a:schemeClr>
                        </a:solidFill>
                      </a:endParaRP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37421037"/>
                  </a:ext>
                </a:extLst>
              </a:tr>
              <a:tr h="469942">
                <a:tc rowSpan="2">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ja-JP" sz="1200" b="1" noProof="0">
                          <a:solidFill>
                            <a:schemeClr val="bg1"/>
                          </a:solidFill>
                          <a:latin typeface="+mn-ea"/>
                        </a:rPr>
                        <a:t>実務支援</a:t>
                      </a:r>
                    </a:p>
                  </a:txBody>
                  <a:tcP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US" altLang="ja-JP" sz="1100" b="0" noProof="0" dirty="0">
                          <a:solidFill>
                            <a:schemeClr val="bg2"/>
                          </a:solidFill>
                          <a:latin typeface="+mn-ea"/>
                          <a:cs typeface="Meiryo" pitchFamily="34" charset="-120"/>
                        </a:rPr>
                        <a:t>SBTi </a:t>
                      </a:r>
                      <a:r>
                        <a:rPr lang="ja-JP" sz="1100" b="0" noProof="0" dirty="0">
                          <a:solidFill>
                            <a:schemeClr val="bg2"/>
                          </a:solidFill>
                          <a:latin typeface="+mn-ea"/>
                          <a:cs typeface="Meiryo" pitchFamily="34" charset="-120"/>
                        </a:rPr>
                        <a:t>Corporate Net-Zero Standard V2.0: How to set targets</a:t>
                      </a:r>
                      <a:endParaRPr lang="ja-JP" sz="1100" b="0" noProof="0" dirty="0">
                        <a:solidFill>
                          <a:schemeClr val="bg2"/>
                        </a:solidFill>
                        <a:latin typeface="+mn-ea"/>
                      </a:endParaRP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sz="1100" b="1" noProof="0" dirty="0"/>
                        <a:t>SBTi企業ネットゼロ基準 V2.0 </a:t>
                      </a:r>
                      <a:r>
                        <a:rPr lang="ja-JP" sz="1100" b="1" noProof="0" dirty="0"/>
                        <a:t>目標設定の手引き</a:t>
                      </a:r>
                    </a:p>
                    <a:p>
                      <a:pPr marL="0" indent="0">
                        <a:buFont typeface="Arial" panose="020B0604020202020204" pitchFamily="34" charset="0"/>
                        <a:buNone/>
                      </a:pPr>
                      <a:r>
                        <a:rPr kumimoji="1" lang="ja-JP" sz="1100" b="0" noProof="0" dirty="0"/>
                        <a:t>企業区分と排出プロファイルに基づき、目標サイクルと目標設定プロセスを理解し、自社に適用され得る要件を特定するための実務ガイド</a:t>
                      </a: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kumimoji="1" lang="ja-JP" sz="1200" noProof="0" dirty="0">
                          <a:solidFill>
                            <a:schemeClr val="accent1">
                              <a:lumMod val="75000"/>
                            </a:schemeClr>
                          </a:solidFill>
                          <a:hlinkClick r:id="rId11"/>
                        </a:rPr>
                        <a:t>リンク</a:t>
                      </a:r>
                      <a:endParaRPr kumimoji="1" lang="ja-JP" sz="1200" noProof="0" dirty="0">
                        <a:solidFill>
                          <a:schemeClr val="accent1">
                            <a:lumMod val="75000"/>
                          </a:schemeClr>
                        </a:solidFill>
                      </a:endParaRP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88533517"/>
                  </a:ext>
                </a:extLst>
              </a:tr>
              <a:tr h="469942">
                <a:tc vMerge="1">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ja-JP" altLang="en-US" sz="1200">
                        <a:solidFill>
                          <a:schemeClr val="bg2"/>
                        </a:solidFill>
                        <a:latin typeface="+mn-ea"/>
                      </a:endParaRPr>
                    </a:p>
                  </a:txBody>
                  <a:tcP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US" altLang="ja-JP" sz="1100" b="0" noProof="0" dirty="0">
                          <a:solidFill>
                            <a:schemeClr val="bg2"/>
                          </a:solidFill>
                          <a:latin typeface="+mn-ea"/>
                          <a:cs typeface="Meiryo" pitchFamily="34" charset="-120"/>
                        </a:rPr>
                        <a:t>SBTi </a:t>
                      </a:r>
                      <a:r>
                        <a:rPr lang="ja-JP" sz="1100" b="0" noProof="0" dirty="0">
                          <a:solidFill>
                            <a:schemeClr val="bg2"/>
                          </a:solidFill>
                          <a:latin typeface="+mn-ea"/>
                          <a:cs typeface="Meiryo" pitchFamily="34" charset="-120"/>
                        </a:rPr>
                        <a:t>Corporate Net-Zero Standard Version 2.0 Target-Setting Tool - Beta for Modelling &amp; Illustration</a:t>
                      </a:r>
                      <a:endParaRPr lang="ja-JP" sz="1100" b="0" noProof="0" dirty="0">
                        <a:solidFill>
                          <a:schemeClr val="bg2"/>
                        </a:solidFill>
                        <a:latin typeface="+mn-ea"/>
                      </a:endParaRP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sz="1100" b="1" noProof="0" dirty="0"/>
                        <a:t>SBTi企業ネットゼロ基準 V2.0 </a:t>
                      </a:r>
                      <a:r>
                        <a:rPr lang="ja-JP" sz="1100" b="1" noProof="0" dirty="0"/>
                        <a:t>目標設定ツール（モデリング・例示</a:t>
                      </a:r>
                      <a:r>
                        <a:rPr lang="ja-JP" sz="1100" noProof="0" dirty="0"/>
                        <a:t>）</a:t>
                      </a:r>
                    </a:p>
                    <a:p>
                      <a:pPr marL="0" indent="0">
                        <a:buFont typeface="Arial" panose="020B0604020202020204" pitchFamily="34" charset="0"/>
                        <a:buNone/>
                      </a:pPr>
                      <a:r>
                        <a:rPr kumimoji="1" lang="en-US" altLang="ja-JP" sz="1100" noProof="0" dirty="0"/>
                        <a:t>CNZS </a:t>
                      </a:r>
                      <a:r>
                        <a:rPr kumimoji="1" lang="ja-JP" sz="1100" noProof="0" dirty="0"/>
                        <a:t>V2.0の手法と経路の適用イメージを示すモデリング・例示専用のベータ版ツール</a:t>
                      </a: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kumimoji="1" lang="ja-JP" sz="1200" noProof="0">
                          <a:solidFill>
                            <a:schemeClr val="accent1">
                              <a:lumMod val="75000"/>
                            </a:schemeClr>
                          </a:solidFill>
                          <a:hlinkClick r:id="rId12"/>
                        </a:rPr>
                        <a:t>リンク</a:t>
                      </a:r>
                      <a:endParaRPr kumimoji="1" lang="ja-JP" sz="1200" noProof="0">
                        <a:solidFill>
                          <a:schemeClr val="accent1">
                            <a:lumMod val="75000"/>
                          </a:schemeClr>
                        </a:solidFill>
                      </a:endParaRP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48678891"/>
                  </a:ext>
                </a:extLst>
              </a:tr>
              <a:tr h="469942">
                <a:tc rowSpan="3">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ja-JP" sz="1200" b="1" noProof="0" dirty="0">
                          <a:solidFill>
                            <a:schemeClr val="bg1"/>
                          </a:solidFill>
                          <a:latin typeface="+mn-ea"/>
                        </a:rPr>
                        <a:t>移行・</a:t>
                      </a:r>
                      <a:endParaRPr lang="en-US" altLang="ja-JP" sz="1200" b="1" noProof="0" dirty="0">
                        <a:solidFill>
                          <a:schemeClr val="bg1"/>
                        </a:solidFill>
                        <a:latin typeface="+mn-ea"/>
                      </a:endParaRPr>
                    </a:p>
                    <a:p>
                      <a:pPr marL="0" marR="0" lvl="0" indent="0" algn="l" defTabSz="1007943" rtl="0" eaLnBrk="1" fontAlgn="auto" latinLnBrk="0" hangingPunct="1">
                        <a:lnSpc>
                          <a:spcPct val="100000"/>
                        </a:lnSpc>
                        <a:spcBef>
                          <a:spcPts val="0"/>
                        </a:spcBef>
                        <a:spcAft>
                          <a:spcPts val="0"/>
                        </a:spcAft>
                        <a:buClrTx/>
                        <a:buSzTx/>
                        <a:buFontTx/>
                        <a:buNone/>
                        <a:tabLst/>
                        <a:defRPr/>
                      </a:pPr>
                      <a:r>
                        <a:rPr lang="ja-JP" sz="1200" b="1" noProof="0" dirty="0">
                          <a:solidFill>
                            <a:schemeClr val="bg1"/>
                          </a:solidFill>
                          <a:latin typeface="+mn-ea"/>
                        </a:rPr>
                        <a:t>参照支援</a:t>
                      </a:r>
                    </a:p>
                  </a:txBody>
                  <a:tcP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solidFill>
                  </a:tcPr>
                </a:tc>
                <a:tc>
                  <a:txBody>
                    <a:bodyPr/>
                    <a:lstStyle/>
                    <a:p>
                      <a:pPr marL="0" indent="0" algn="l">
                        <a:lnSpc>
                          <a:spcPct val="100000"/>
                        </a:lnSpc>
                        <a:buNone/>
                      </a:pPr>
                      <a:r>
                        <a:rPr lang="ja-JP" sz="1100" b="0" noProof="0" dirty="0">
                          <a:solidFill>
                            <a:schemeClr val="bg2"/>
                          </a:solidFill>
                          <a:latin typeface="+mn-ea"/>
                          <a:cs typeface="Meiryo" pitchFamily="34" charset="-120"/>
                        </a:rPr>
                        <a:t>Guide for Companies in the Transition to Corporate Net-Zero Standard Version 2.0</a:t>
                      </a:r>
                      <a:endParaRPr lang="ja-JP" sz="1100" b="0" noProof="0" dirty="0">
                        <a:solidFill>
                          <a:schemeClr val="bg2"/>
                        </a:solidFill>
                        <a:latin typeface="+mn-ea"/>
                      </a:endParaRP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sz="1100" b="1" noProof="0" dirty="0"/>
                        <a:t>SBTi企業ネットゼロ基準 </a:t>
                      </a:r>
                      <a:r>
                        <a:rPr lang="ja-JP" sz="1100" b="1" noProof="0" dirty="0"/>
                        <a:t>V2.0 へ移行する企業向けガイド</a:t>
                      </a:r>
                    </a:p>
                    <a:p>
                      <a:r>
                        <a:rPr lang="ja-JP" sz="1100" noProof="0" dirty="0">
                          <a:effectLst/>
                        </a:rPr>
                        <a:t>SBTi Services作成の移行ガイド。検証済み目標・コミット企業向けに、</a:t>
                      </a:r>
                      <a:r>
                        <a:rPr lang="en-US" altLang="ja-JP" sz="1100" noProof="0" dirty="0">
                          <a:effectLst/>
                        </a:rPr>
                        <a:t>CNZS </a:t>
                      </a:r>
                      <a:r>
                        <a:rPr lang="ja-JP" sz="1100" noProof="0" dirty="0">
                          <a:effectLst/>
                        </a:rPr>
                        <a:t>V1.3.1とV2.0の運用・技術・報告面の主な変更点を条番号付きで対照</a:t>
                      </a: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kumimoji="1" lang="ja-JP" sz="1200" noProof="0">
                          <a:solidFill>
                            <a:schemeClr val="accent1">
                              <a:lumMod val="75000"/>
                            </a:schemeClr>
                          </a:solidFill>
                          <a:hlinkClick r:id="rId13"/>
                        </a:rPr>
                        <a:t>リンク</a:t>
                      </a:r>
                      <a:endParaRPr kumimoji="1" lang="ja-JP" sz="1200" noProof="0">
                        <a:solidFill>
                          <a:schemeClr val="accent1">
                            <a:lumMod val="75000"/>
                          </a:schemeClr>
                        </a:solidFill>
                      </a:endParaRP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097915"/>
                  </a:ext>
                </a:extLst>
              </a:tr>
              <a:tr h="337395">
                <a:tc vMerge="1">
                  <a:txBody>
                    <a:bodyPr/>
                    <a:lstStyle/>
                    <a:p>
                      <a:endParaRPr/>
                    </a:p>
                  </a:txBody>
                  <a:tcP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ja-JP" sz="1100" b="0" noProof="0" dirty="0">
                          <a:solidFill>
                            <a:schemeClr val="bg2"/>
                          </a:solidFill>
                          <a:latin typeface="+mn-ea"/>
                          <a:cs typeface="Meiryo" pitchFamily="34" charset="-120"/>
                        </a:rPr>
                        <a:t>Continuing </a:t>
                      </a:r>
                      <a:r>
                        <a:rPr lang="ja-JP" sz="1100" b="0" u="none" noProof="0" dirty="0">
                          <a:solidFill>
                            <a:schemeClr val="bg2"/>
                          </a:solidFill>
                          <a:latin typeface="+mn-ea"/>
                          <a:cs typeface="Meiryo" pitchFamily="34" charset="-120"/>
                        </a:rPr>
                        <a:t>U</a:t>
                      </a:r>
                      <a:r>
                        <a:rPr lang="ja-JP" sz="1100" b="0" noProof="0" dirty="0">
                          <a:solidFill>
                            <a:schemeClr val="bg2"/>
                          </a:solidFill>
                          <a:latin typeface="+mn-ea"/>
                          <a:cs typeface="Meiryo" pitchFamily="34" charset="-120"/>
                        </a:rPr>
                        <a:t>se of the Corporate Net-Zero Standard V1.3.1 and Transition to Version 2.0</a:t>
                      </a:r>
                      <a:endParaRPr lang="ja-JP" sz="1100" b="0" noProof="0" dirty="0">
                        <a:solidFill>
                          <a:schemeClr val="bg2"/>
                        </a:solidFill>
                        <a:latin typeface="+mn-ea"/>
                      </a:endParaRP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sz="1100" b="1" noProof="0" dirty="0"/>
                        <a:t>SBTi企業ネットゼロ基準 </a:t>
                      </a:r>
                      <a:r>
                        <a:rPr lang="ja-JP" sz="1100" b="1" noProof="0" dirty="0"/>
                        <a:t>V1.3.1の継続使用とV2.0への移行</a:t>
                      </a:r>
                    </a:p>
                    <a:p>
                      <a:pPr marL="0" indent="0">
                        <a:buFont typeface="Arial" panose="020B0604020202020204" pitchFamily="34" charset="0"/>
                        <a:buNone/>
                      </a:pPr>
                      <a:r>
                        <a:rPr lang="en-US" altLang="ja-JP" sz="1100" noProof="0" dirty="0"/>
                        <a:t>CNZS </a:t>
                      </a:r>
                      <a:r>
                        <a:rPr lang="ja-JP" sz="1100" noProof="0" dirty="0"/>
                        <a:t>V1.3.1と短期基準の継続使用</a:t>
                      </a:r>
                      <a:r>
                        <a:rPr lang="ja-JP" altLang="en-US" sz="1100" noProof="0" dirty="0"/>
                        <a:t>及び</a:t>
                      </a:r>
                      <a:r>
                        <a:rPr lang="ja-JP" sz="1100" noProof="0" dirty="0"/>
                        <a:t>V2.0への移行方針を示すガイダンス</a:t>
                      </a:r>
                      <a:endParaRPr kumimoji="1" lang="ja-JP" sz="1100" b="1" noProof="0" dirty="0"/>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kumimoji="1" lang="ja-JP" sz="1200" noProof="0">
                          <a:solidFill>
                            <a:schemeClr val="accent1">
                              <a:lumMod val="75000"/>
                            </a:schemeClr>
                          </a:solidFill>
                          <a:hlinkClick r:id="rId14"/>
                        </a:rPr>
                        <a:t>リンク</a:t>
                      </a:r>
                      <a:endParaRPr kumimoji="1" lang="ja-JP" sz="1200" noProof="0">
                        <a:solidFill>
                          <a:schemeClr val="accent1">
                            <a:lumMod val="75000"/>
                          </a:schemeClr>
                        </a:solidFill>
                      </a:endParaRP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28305937"/>
                  </a:ext>
                </a:extLst>
              </a:tr>
              <a:tr h="337395">
                <a:tc vMerge="1">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ja-JP" altLang="en-US" sz="1200">
                        <a:solidFill>
                          <a:schemeClr val="bg2"/>
                        </a:solidFill>
                        <a:latin typeface="+mn-ea"/>
                      </a:endParaRPr>
                    </a:p>
                  </a:txBody>
                  <a:tcP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US" altLang="ja-JP" sz="1100" b="0" noProof="0" dirty="0">
                          <a:solidFill>
                            <a:schemeClr val="bg2"/>
                          </a:solidFill>
                          <a:latin typeface="+mn-ea"/>
                          <a:cs typeface="Meiryo" pitchFamily="34" charset="-120"/>
                        </a:rPr>
                        <a:t>SBTi </a:t>
                      </a:r>
                      <a:r>
                        <a:rPr lang="ja-JP" sz="1100" b="0" noProof="0" dirty="0">
                          <a:solidFill>
                            <a:schemeClr val="bg2"/>
                          </a:solidFill>
                          <a:latin typeface="+mn-ea"/>
                          <a:cs typeface="Meiryo" pitchFamily="34" charset="-120"/>
                        </a:rPr>
                        <a:t>Corporate Net-Zero Standard Version 2.0 Frequently Asked Questions</a:t>
                      </a:r>
                      <a:endParaRPr lang="ja-JP" sz="1100" b="0" noProof="0" dirty="0">
                        <a:solidFill>
                          <a:schemeClr val="bg2"/>
                        </a:solidFill>
                        <a:latin typeface="+mn-ea"/>
                      </a:endParaRP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sz="1100" b="1" noProof="0" dirty="0"/>
                        <a:t>SBTi企業ネットゼロ基準 V2.0</a:t>
                      </a:r>
                      <a:r>
                        <a:rPr kumimoji="1" lang="ja-JP" sz="1100" b="1" noProof="0" dirty="0">
                          <a:solidFill>
                            <a:schemeClr val="dk1"/>
                          </a:solidFill>
                          <a:latin typeface="+mn-lt"/>
                          <a:ea typeface="+mn-ea"/>
                        </a:rPr>
                        <a:t> </a:t>
                      </a:r>
                      <a:r>
                        <a:rPr kumimoji="1" lang="ja-JP" sz="1100" b="1" noProof="0" dirty="0">
                          <a:solidFill>
                            <a:schemeClr val="tx1"/>
                          </a:solidFill>
                          <a:latin typeface="Meiryo UI" panose="020B0604030504040204" pitchFamily="50" charset="-128"/>
                          <a:ea typeface="Meiryo UI" panose="020B0604030504040204" pitchFamily="50" charset="-128"/>
                        </a:rPr>
                        <a:t>よくある質問</a:t>
                      </a:r>
                    </a:p>
                    <a:p>
                      <a:pPr marL="0" marR="0" lvl="0" indent="0" algn="l" defTabSz="1007943"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ja-JP" sz="1100" noProof="0" dirty="0"/>
                        <a:t>CNZS </a:t>
                      </a:r>
                      <a:r>
                        <a:rPr lang="ja-JP" sz="1100" noProof="0" dirty="0"/>
                        <a:t>V2.0に関するFAQ</a:t>
                      </a:r>
                      <a:endParaRPr kumimoji="1" lang="ja-JP" sz="1100" noProof="0" dirty="0">
                        <a:solidFill>
                          <a:srgbClr val="222222"/>
                        </a:solidFill>
                        <a:latin typeface="Meiryo UI" panose="020B0604030504040204" pitchFamily="50" charset="-128"/>
                        <a:ea typeface="Meiryo UI" panose="020B0604030504040204" pitchFamily="50" charset="-128"/>
                      </a:endParaRP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kumimoji="1" lang="ja-JP" sz="1200" noProof="0" dirty="0">
                          <a:solidFill>
                            <a:schemeClr val="accent1">
                              <a:lumMod val="75000"/>
                            </a:schemeClr>
                          </a:solidFill>
                          <a:hlinkClick r:id="rId15"/>
                        </a:rPr>
                        <a:t>リンク</a:t>
                      </a:r>
                      <a:endParaRPr kumimoji="1" lang="ja-JP" sz="1200" noProof="0" dirty="0">
                        <a:solidFill>
                          <a:schemeClr val="accent1">
                            <a:lumMod val="75000"/>
                          </a:schemeClr>
                        </a:solidFill>
                      </a:endParaRP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79388011"/>
                  </a:ext>
                </a:extLst>
              </a:tr>
            </a:tbl>
          </a:graphicData>
        </a:graphic>
      </p:graphicFrame>
      <p:sp>
        <p:nvSpPr>
          <p:cNvPr id="12" name="Text 23">
            <a:extLst>
              <a:ext uri="{FF2B5EF4-FFF2-40B4-BE49-F238E27FC236}">
                <a16:creationId xmlns:a16="http://schemas.microsoft.com/office/drawing/2014/main" id="{2C034A3D-A30B-BD43-D3A8-A3D8E9CCB3FB}"/>
              </a:ext>
            </a:extLst>
          </p:cNvPr>
          <p:cNvSpPr/>
          <p:nvPr/>
        </p:nvSpPr>
        <p:spPr>
          <a:xfrm>
            <a:off x="303839" y="7377422"/>
            <a:ext cx="9952441" cy="182254"/>
          </a:xfrm>
          <a:prstGeom prst="rect">
            <a:avLst/>
          </a:prstGeom>
          <a:noFill/>
          <a:ln/>
        </p:spPr>
        <p:txBody>
          <a:bodyPr wrap="square" lIns="0" tIns="0" rIns="0" bIns="0" rtlCol="0" anchor="ctr"/>
          <a:lstStyle/>
          <a:p>
            <a:r>
              <a:rPr lang="ja-JP" sz="900" noProof="0">
                <a:solidFill>
                  <a:sysClr val="windowText" lastClr="000000"/>
                </a:solidFill>
                <a:latin typeface="+mn-ea"/>
              </a:rPr>
              <a:t>出所：</a:t>
            </a:r>
            <a:r>
              <a:rPr lang="ja-JP" sz="900" noProof="0">
                <a:solidFill>
                  <a:sysClr val="windowText" lastClr="000000"/>
                </a:solidFill>
                <a:latin typeface="+mn-ea"/>
                <a:hlinkClick r:id="rId16">
                  <a:extLst>
                    <a:ext uri="{A12FA001-AC4F-418D-AE19-62706E023703}">
                      <ahyp:hlinkClr xmlns:ahyp="http://schemas.microsoft.com/office/drawing/2018/hyperlinkcolor" val="tx"/>
                    </a:ext>
                  </a:extLst>
                </a:hlinkClick>
              </a:rPr>
              <a:t>SBTi Webサイト </a:t>
            </a:r>
            <a:r>
              <a:rPr lang="ja-JP" sz="900" noProof="0">
                <a:solidFill>
                  <a:sysClr val="windowText" lastClr="000000"/>
                </a:solidFill>
                <a:latin typeface="+mn-ea"/>
              </a:rPr>
              <a:t>を基に作成</a:t>
            </a:r>
          </a:p>
        </p:txBody>
      </p:sp>
    </p:spTree>
    <p:extLst>
      <p:ext uri="{BB962C8B-B14F-4D97-AF65-F5344CB8AC3E}">
        <p14:creationId xmlns:p14="http://schemas.microsoft.com/office/powerpoint/2010/main" val="615181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0015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606CBBB-B489-207D-813D-59111282FC7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61" imgH="561" progId="TCLayout.ActiveDocument.1">
                  <p:embed/>
                </p:oleObj>
              </mc:Choice>
              <mc:Fallback>
                <p:oleObj name="think-cellスライド" r:id="rId4" imgW="561" imgH="561" progId="TCLayout.ActiveDocument.1">
                  <p:embed/>
                  <p:pic>
                    <p:nvPicPr>
                      <p:cNvPr id="4" name="think-cell data - do not delete" hidden="1">
                        <a:extLst>
                          <a:ext uri="{FF2B5EF4-FFF2-40B4-BE49-F238E27FC236}">
                            <a16:creationId xmlns:a16="http://schemas.microsoft.com/office/drawing/2014/main" id="{4606CBBB-B489-207D-813D-59111282FC7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968E9A72-4307-49C2-FF45-D4F9EFB449E4}"/>
              </a:ext>
            </a:extLst>
          </p:cNvPr>
          <p:cNvSpPr>
            <a:spLocks noGrp="1"/>
          </p:cNvSpPr>
          <p:nvPr>
            <p:ph type="title"/>
          </p:nvPr>
        </p:nvSpPr>
        <p:spPr/>
        <p:txBody>
          <a:bodyPr vert="horz" rIns="0"/>
          <a:lstStyle/>
          <a:p>
            <a:r>
              <a:rPr lang="ja-JP" noProof="0" dirty="0"/>
              <a:t>SBTi Corporate Net-Zero Standard V2.0の公表</a:t>
            </a:r>
            <a:endParaRPr kumimoji="1" lang="ja-JP" noProof="0" dirty="0"/>
          </a:p>
        </p:txBody>
      </p:sp>
      <p:sp>
        <p:nvSpPr>
          <p:cNvPr id="3" name="コンテンツ プレースホルダー 2">
            <a:extLst>
              <a:ext uri="{FF2B5EF4-FFF2-40B4-BE49-F238E27FC236}">
                <a16:creationId xmlns:a16="http://schemas.microsoft.com/office/drawing/2014/main" id="{DB5A6C10-BF58-D45C-238D-366529398628}"/>
              </a:ext>
            </a:extLst>
          </p:cNvPr>
          <p:cNvSpPr>
            <a:spLocks noGrp="1"/>
          </p:cNvSpPr>
          <p:nvPr>
            <p:ph sz="quarter" idx="12"/>
          </p:nvPr>
        </p:nvSpPr>
        <p:spPr>
          <a:xfrm>
            <a:off x="161925" y="1110920"/>
            <a:ext cx="10367963" cy="881162"/>
          </a:xfrm>
        </p:spPr>
        <p:txBody>
          <a:bodyPr/>
          <a:lstStyle/>
          <a:p>
            <a:r>
              <a:rPr lang="ja-JP" noProof="0" dirty="0"/>
              <a:t>2026年6月11日、SBTi Corporate Net-Zero Standard V2.0（以下、CNZS　V2.0）が公表された。</a:t>
            </a:r>
          </a:p>
        </p:txBody>
      </p:sp>
      <p:pic>
        <p:nvPicPr>
          <p:cNvPr id="6" name="図 5">
            <a:extLst>
              <a:ext uri="{FF2B5EF4-FFF2-40B4-BE49-F238E27FC236}">
                <a16:creationId xmlns:a16="http://schemas.microsoft.com/office/drawing/2014/main" id="{49141459-CAC9-C21F-F4DB-87415995580C}"/>
              </a:ext>
            </a:extLst>
          </p:cNvPr>
          <p:cNvPicPr>
            <a:picLocks noChangeAspect="1"/>
          </p:cNvPicPr>
          <p:nvPr/>
        </p:nvPicPr>
        <p:blipFill>
          <a:blip r:embed="rId6"/>
          <a:stretch>
            <a:fillRect/>
          </a:stretch>
        </p:blipFill>
        <p:spPr>
          <a:xfrm>
            <a:off x="426584" y="2363031"/>
            <a:ext cx="3134034" cy="4475835"/>
          </a:xfrm>
          <a:prstGeom prst="rect">
            <a:avLst/>
          </a:prstGeom>
          <a:ln>
            <a:solidFill>
              <a:schemeClr val="tx1"/>
            </a:solidFill>
          </a:ln>
        </p:spPr>
      </p:pic>
      <p:sp>
        <p:nvSpPr>
          <p:cNvPr id="7" name="テキスト ボックス 6">
            <a:extLst>
              <a:ext uri="{FF2B5EF4-FFF2-40B4-BE49-F238E27FC236}">
                <a16:creationId xmlns:a16="http://schemas.microsoft.com/office/drawing/2014/main" id="{4A376EAB-0BD3-520E-9299-EA4574D2EE01}"/>
              </a:ext>
            </a:extLst>
          </p:cNvPr>
          <p:cNvSpPr txBox="1"/>
          <p:nvPr/>
        </p:nvSpPr>
        <p:spPr>
          <a:xfrm>
            <a:off x="3821280" y="2883355"/>
            <a:ext cx="6443949" cy="2134046"/>
          </a:xfrm>
          <a:prstGeom prst="rect">
            <a:avLst/>
          </a:prstGeom>
          <a:noFill/>
        </p:spPr>
        <p:txBody>
          <a:bodyPr wrap="square">
            <a:spAutoFit/>
          </a:bodyPr>
          <a:lstStyle/>
          <a:p>
            <a:pPr marL="285750" indent="-285750" algn="l">
              <a:lnSpc>
                <a:spcPct val="104000"/>
              </a:lnSpc>
              <a:spcAft>
                <a:spcPts val="400"/>
              </a:spcAft>
              <a:buClr>
                <a:schemeClr val="tx1"/>
              </a:buClr>
              <a:buSzPct val="100000"/>
              <a:buFont typeface="Arial" panose="020B0604020202020204" pitchFamily="34" charset="0"/>
              <a:buChar char="•"/>
            </a:pPr>
            <a:r>
              <a:rPr lang="ja-JP" b="1" noProof="0" dirty="0">
                <a:solidFill>
                  <a:schemeClr val="tx2"/>
                </a:solidFill>
                <a:latin typeface="+mn-ea"/>
                <a:cs typeface="Meiryo" pitchFamily="34" charset="-120"/>
              </a:rPr>
              <a:t>短期・長期目標の統合：</a:t>
            </a:r>
            <a:r>
              <a:rPr lang="ja-JP" noProof="0" dirty="0">
                <a:solidFill>
                  <a:srgbClr val="333333"/>
                </a:solidFill>
                <a:latin typeface="+mn-ea"/>
                <a:cs typeface="Meiryo" pitchFamily="34" charset="-120"/>
              </a:rPr>
              <a:t>別建てだった短期目標基準とネットゼロ基準を一つの基準に統合。短期目標（5年毎）から2050年ネットゼロまでを一貫した枠組で規定</a:t>
            </a:r>
            <a:endParaRPr lang="ja-JP" noProof="0" dirty="0">
              <a:latin typeface="+mn-ea"/>
            </a:endParaRPr>
          </a:p>
          <a:p>
            <a:pPr marL="285750" indent="-285750">
              <a:lnSpc>
                <a:spcPct val="104000"/>
              </a:lnSpc>
              <a:spcAft>
                <a:spcPts val="400"/>
              </a:spcAft>
              <a:buClr>
                <a:schemeClr val="tx1"/>
              </a:buClr>
              <a:buSzPct val="100000"/>
              <a:buFont typeface="Arial" panose="020B0604020202020204" pitchFamily="34" charset="0"/>
              <a:buChar char="•"/>
            </a:pPr>
            <a:r>
              <a:rPr lang="ja-JP" b="1" noProof="0" dirty="0">
                <a:solidFill>
                  <a:schemeClr val="tx2"/>
                </a:solidFill>
                <a:latin typeface="+mn-ea"/>
                <a:cs typeface="Meiryo" pitchFamily="34" charset="-120"/>
              </a:rPr>
              <a:t>中小企業版の統合：</a:t>
            </a:r>
            <a:r>
              <a:rPr lang="ja-JP" noProof="0" dirty="0">
                <a:solidFill>
                  <a:srgbClr val="333333"/>
                </a:solidFill>
                <a:latin typeface="+mn-ea"/>
                <a:cs typeface="Meiryo" pitchFamily="34" charset="-120"/>
              </a:rPr>
              <a:t>独立した中小企業向けルートを廃止。規模・所在国の所得水準で「</a:t>
            </a:r>
            <a:r>
              <a:rPr lang="ja-JP" b="1" noProof="0" dirty="0">
                <a:solidFill>
                  <a:schemeClr val="tx2"/>
                </a:solidFill>
                <a:latin typeface="+mn-ea"/>
                <a:cs typeface="Meiryo" pitchFamily="34" charset="-120"/>
              </a:rPr>
              <a:t>カテゴリA（大企業・先進国の中堅企業等）／B （小規模企業等）</a:t>
            </a:r>
            <a:r>
              <a:rPr lang="ja-JP" noProof="0" dirty="0">
                <a:solidFill>
                  <a:srgbClr val="333333"/>
                </a:solidFill>
                <a:latin typeface="+mn-ea"/>
                <a:cs typeface="Meiryo" pitchFamily="34" charset="-120"/>
              </a:rPr>
              <a:t>」に区分し、カテゴリBはScope 3目標・移行計画開示・第三者保証の取得等を任意とする</a:t>
            </a:r>
            <a:endParaRPr lang="ja-JP" noProof="0" dirty="0">
              <a:latin typeface="+mn-ea"/>
            </a:endParaRPr>
          </a:p>
        </p:txBody>
      </p:sp>
      <p:cxnSp>
        <p:nvCxnSpPr>
          <p:cNvPr id="9" name="直線コネクタ 8">
            <a:extLst>
              <a:ext uri="{FF2B5EF4-FFF2-40B4-BE49-F238E27FC236}">
                <a16:creationId xmlns:a16="http://schemas.microsoft.com/office/drawing/2014/main" id="{44601B8E-53E9-F07F-A03D-C2F77BE3B8B0}"/>
              </a:ext>
            </a:extLst>
          </p:cNvPr>
          <p:cNvCxnSpPr>
            <a:cxnSpLocks/>
          </p:cNvCxnSpPr>
          <p:nvPr/>
        </p:nvCxnSpPr>
        <p:spPr>
          <a:xfrm flipH="1">
            <a:off x="3913809" y="2686895"/>
            <a:ext cx="6258891" cy="0"/>
          </a:xfrm>
          <a:prstGeom prst="line">
            <a:avLst/>
          </a:prstGeom>
          <a:ln w="38100">
            <a:solidFill>
              <a:schemeClr val="tx1">
                <a:lumMod val="65000"/>
                <a:lumOff val="35000"/>
              </a:schemeClr>
            </a:solidFill>
          </a:ln>
        </p:spPr>
        <p:style>
          <a:lnRef idx="1">
            <a:schemeClr val="accent2"/>
          </a:lnRef>
          <a:fillRef idx="0">
            <a:schemeClr val="accent2"/>
          </a:fillRef>
          <a:effectRef idx="0">
            <a:schemeClr val="accent2"/>
          </a:effectRef>
          <a:fontRef idx="minor">
            <a:schemeClr val="tx1"/>
          </a:fontRef>
        </p:style>
      </p:cxnSp>
      <p:sp>
        <p:nvSpPr>
          <p:cNvPr id="11" name="テキスト ボックス 10">
            <a:extLst>
              <a:ext uri="{FF2B5EF4-FFF2-40B4-BE49-F238E27FC236}">
                <a16:creationId xmlns:a16="http://schemas.microsoft.com/office/drawing/2014/main" id="{E7439AA0-105E-0C1E-A223-F034C13C8198}"/>
              </a:ext>
            </a:extLst>
          </p:cNvPr>
          <p:cNvSpPr txBox="1"/>
          <p:nvPr/>
        </p:nvSpPr>
        <p:spPr>
          <a:xfrm>
            <a:off x="6410487" y="2305579"/>
            <a:ext cx="1265534" cy="319698"/>
          </a:xfrm>
          <a:prstGeom prst="rect">
            <a:avLst/>
          </a:prstGeom>
          <a:noFill/>
        </p:spPr>
        <p:txBody>
          <a:bodyPr wrap="square" lIns="0" rIns="0" rtlCol="0" anchor="ctr">
            <a:noAutofit/>
          </a:bodyPr>
          <a:lstStyle/>
          <a:p>
            <a:pPr algn="r" defTabSz="288000"/>
            <a:r>
              <a:rPr lang="ja-JP" sz="2400" b="1" noProof="0">
                <a:solidFill>
                  <a:schemeClr val="tx1">
                    <a:lumMod val="65000"/>
                    <a:lumOff val="35000"/>
                  </a:schemeClr>
                </a:solidFill>
                <a:latin typeface="+mn-ea"/>
              </a:rPr>
              <a:t>位置づけ</a:t>
            </a:r>
            <a:endParaRPr kumimoji="1" lang="ja-JP" sz="2400" b="1" noProof="0">
              <a:solidFill>
                <a:schemeClr val="tx1">
                  <a:lumMod val="65000"/>
                  <a:lumOff val="35000"/>
                </a:schemeClr>
              </a:solidFill>
              <a:latin typeface="+mn-ea"/>
            </a:endParaRPr>
          </a:p>
        </p:txBody>
      </p:sp>
      <p:sp>
        <p:nvSpPr>
          <p:cNvPr id="13" name="テキスト ボックス 12">
            <a:extLst>
              <a:ext uri="{FF2B5EF4-FFF2-40B4-BE49-F238E27FC236}">
                <a16:creationId xmlns:a16="http://schemas.microsoft.com/office/drawing/2014/main" id="{C818B19E-6DA3-99B6-91A7-CDA118A3BA81}"/>
              </a:ext>
            </a:extLst>
          </p:cNvPr>
          <p:cNvSpPr txBox="1"/>
          <p:nvPr/>
        </p:nvSpPr>
        <p:spPr>
          <a:xfrm>
            <a:off x="161924" y="7159993"/>
            <a:ext cx="10016217" cy="215444"/>
          </a:xfrm>
          <a:prstGeom prst="rect">
            <a:avLst/>
          </a:prstGeom>
          <a:noFill/>
        </p:spPr>
        <p:txBody>
          <a:bodyPr wrap="square">
            <a:spAutoFit/>
          </a:bodyPr>
          <a:lstStyle/>
          <a:p>
            <a:r>
              <a:rPr lang="ja-JP" sz="800" noProof="0" dirty="0">
                <a:solidFill>
                  <a:sysClr val="windowText" lastClr="000000"/>
                </a:solidFill>
                <a:latin typeface="+mj-ea"/>
                <a:ea typeface="+mj-ea"/>
              </a:rPr>
              <a:t>出所：</a:t>
            </a:r>
            <a:r>
              <a:rPr lang="en-US" altLang="ja-JP" sz="800" noProof="0" dirty="0">
                <a:latin typeface="+mj-ea"/>
                <a:ea typeface="+mj-ea"/>
                <a:hlinkClick r:id="rId7">
                  <a:extLst>
                    <a:ext uri="{A12FA001-AC4F-418D-AE19-62706E023703}">
                      <ahyp:hlinkClr xmlns:ahyp="http://schemas.microsoft.com/office/drawing/2018/hyperlinkcolor" val="tx"/>
                    </a:ext>
                  </a:extLst>
                </a:hlinkClick>
              </a:rPr>
              <a:t>CNZS V2.0</a:t>
            </a:r>
            <a:r>
              <a:rPr lang="ja-JP" sz="800" noProof="0" dirty="0">
                <a:solidFill>
                  <a:sysClr val="windowText" lastClr="000000"/>
                </a:solidFill>
                <a:latin typeface="+mj-ea"/>
                <a:ea typeface="+mj-ea"/>
              </a:rPr>
              <a:t>を基に作成</a:t>
            </a:r>
          </a:p>
        </p:txBody>
      </p:sp>
    </p:spTree>
    <p:extLst>
      <p:ext uri="{BB962C8B-B14F-4D97-AF65-F5344CB8AC3E}">
        <p14:creationId xmlns:p14="http://schemas.microsoft.com/office/powerpoint/2010/main" val="1460346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8346905-664E-CFF8-C0D9-B678C29E897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61" imgH="561" progId="TCLayout.ActiveDocument.1">
                  <p:embed/>
                </p:oleObj>
              </mc:Choice>
              <mc:Fallback>
                <p:oleObj name="think-cellスライド" r:id="rId4" imgW="561" imgH="561" progId="TCLayout.ActiveDocument.1">
                  <p:embed/>
                  <p:pic>
                    <p:nvPicPr>
                      <p:cNvPr id="4" name="think-cell data - do not delete" hidden="1">
                        <a:extLst>
                          <a:ext uri="{FF2B5EF4-FFF2-40B4-BE49-F238E27FC236}">
                            <a16:creationId xmlns:a16="http://schemas.microsoft.com/office/drawing/2014/main" id="{18346905-664E-CFF8-C0D9-B678C29E897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8621014D-A184-5327-A17E-BA94585640BC}"/>
              </a:ext>
            </a:extLst>
          </p:cNvPr>
          <p:cNvSpPr>
            <a:spLocks noGrp="1"/>
          </p:cNvSpPr>
          <p:nvPr>
            <p:ph type="title"/>
          </p:nvPr>
        </p:nvSpPr>
        <p:spPr/>
        <p:txBody>
          <a:bodyPr vert="horz" rIns="0"/>
          <a:lstStyle/>
          <a:p>
            <a:r>
              <a:rPr kumimoji="1" lang="ja-JP" noProof="0"/>
              <a:t>CNZS V2.0への移行スケジュール</a:t>
            </a:r>
          </a:p>
        </p:txBody>
      </p:sp>
      <p:sp>
        <p:nvSpPr>
          <p:cNvPr id="3" name="コンテンツ プレースホルダー 2">
            <a:extLst>
              <a:ext uri="{FF2B5EF4-FFF2-40B4-BE49-F238E27FC236}">
                <a16:creationId xmlns:a16="http://schemas.microsoft.com/office/drawing/2014/main" id="{988FAAC5-D62D-84D0-48D1-8B990612D033}"/>
              </a:ext>
            </a:extLst>
          </p:cNvPr>
          <p:cNvSpPr>
            <a:spLocks noGrp="1"/>
          </p:cNvSpPr>
          <p:nvPr>
            <p:ph sz="quarter" idx="12"/>
          </p:nvPr>
        </p:nvSpPr>
        <p:spPr>
          <a:xfrm>
            <a:off x="161925" y="1110920"/>
            <a:ext cx="10367963" cy="1275372"/>
          </a:xfrm>
        </p:spPr>
        <p:txBody>
          <a:bodyPr/>
          <a:lstStyle/>
          <a:p>
            <a:pPr>
              <a:lnSpc>
                <a:spcPct val="105000"/>
              </a:lnSpc>
              <a:spcAft>
                <a:spcPts val="200"/>
              </a:spcAft>
              <a:buClr>
                <a:schemeClr val="tx1"/>
              </a:buClr>
            </a:pPr>
            <a:r>
              <a:rPr lang="ja-JP" noProof="0">
                <a:solidFill>
                  <a:srgbClr val="222222"/>
                </a:solidFill>
              </a:rPr>
              <a:t>2027年2月1日からCNZS V2.0の適用が可能となり、2027年2月1日から2028年1月31日まではV1.3.1とV2.0のいずれかを用いて目標提出することが可能。</a:t>
            </a:r>
          </a:p>
          <a:p>
            <a:pPr>
              <a:lnSpc>
                <a:spcPct val="105000"/>
              </a:lnSpc>
              <a:spcAft>
                <a:spcPts val="200"/>
              </a:spcAft>
              <a:buClr>
                <a:srgbClr val="00584E"/>
              </a:buClr>
            </a:pPr>
            <a:r>
              <a:rPr lang="ja-JP" noProof="0">
                <a:solidFill>
                  <a:srgbClr val="222222"/>
                </a:solidFill>
              </a:rPr>
              <a:t>2028年2月1日からは CNZS V2.0の適用が必須となる。</a:t>
            </a:r>
          </a:p>
        </p:txBody>
      </p:sp>
      <p:cxnSp>
        <p:nvCxnSpPr>
          <p:cNvPr id="25" name="直線矢印コネクタ 24">
            <a:extLst>
              <a:ext uri="{FF2B5EF4-FFF2-40B4-BE49-F238E27FC236}">
                <a16:creationId xmlns:a16="http://schemas.microsoft.com/office/drawing/2014/main" id="{6A037E52-1E70-FBDB-D8DA-02C6409A3A70}"/>
              </a:ext>
            </a:extLst>
          </p:cNvPr>
          <p:cNvCxnSpPr/>
          <p:nvPr/>
        </p:nvCxnSpPr>
        <p:spPr>
          <a:xfrm>
            <a:off x="374627" y="3598709"/>
            <a:ext cx="10045456" cy="0"/>
          </a:xfrm>
          <a:prstGeom prst="straightConnector1">
            <a:avLst/>
          </a:prstGeom>
          <a:ln w="571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6" name="楕円 25">
            <a:extLst>
              <a:ext uri="{FF2B5EF4-FFF2-40B4-BE49-F238E27FC236}">
                <a16:creationId xmlns:a16="http://schemas.microsoft.com/office/drawing/2014/main" id="{016F6524-274C-CDC2-C416-E49730551F75}"/>
              </a:ext>
            </a:extLst>
          </p:cNvPr>
          <p:cNvSpPr/>
          <p:nvPr/>
        </p:nvSpPr>
        <p:spPr>
          <a:xfrm>
            <a:off x="1654867" y="3485720"/>
            <a:ext cx="252000" cy="25037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sz="1600" noProof="0">
              <a:solidFill>
                <a:schemeClr val="tx1"/>
              </a:solidFill>
              <a:latin typeface="Meiryo UI" panose="020B0604030504040204" pitchFamily="50" charset="-128"/>
              <a:ea typeface="Meiryo UI" panose="020B0604030504040204" pitchFamily="50" charset="-128"/>
            </a:endParaRPr>
          </a:p>
        </p:txBody>
      </p:sp>
      <p:sp>
        <p:nvSpPr>
          <p:cNvPr id="27" name="楕円 26">
            <a:extLst>
              <a:ext uri="{FF2B5EF4-FFF2-40B4-BE49-F238E27FC236}">
                <a16:creationId xmlns:a16="http://schemas.microsoft.com/office/drawing/2014/main" id="{2B92419E-BD21-FCFA-0B08-02F9181B9A87}"/>
              </a:ext>
            </a:extLst>
          </p:cNvPr>
          <p:cNvSpPr/>
          <p:nvPr/>
        </p:nvSpPr>
        <p:spPr>
          <a:xfrm>
            <a:off x="3902389" y="3485720"/>
            <a:ext cx="252000" cy="2503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sz="1600" noProof="0">
              <a:solidFill>
                <a:schemeClr val="tx1"/>
              </a:solidFill>
              <a:latin typeface="Meiryo UI" panose="020B0604030504040204" pitchFamily="50" charset="-128"/>
              <a:ea typeface="Meiryo UI" panose="020B0604030504040204" pitchFamily="50" charset="-128"/>
            </a:endParaRPr>
          </a:p>
        </p:txBody>
      </p:sp>
      <p:sp>
        <p:nvSpPr>
          <p:cNvPr id="28" name="楕円 27">
            <a:extLst>
              <a:ext uri="{FF2B5EF4-FFF2-40B4-BE49-F238E27FC236}">
                <a16:creationId xmlns:a16="http://schemas.microsoft.com/office/drawing/2014/main" id="{0E94B568-5A53-E0AF-4415-CABE981F3F15}"/>
              </a:ext>
            </a:extLst>
          </p:cNvPr>
          <p:cNvSpPr/>
          <p:nvPr/>
        </p:nvSpPr>
        <p:spPr>
          <a:xfrm>
            <a:off x="8102261" y="3485720"/>
            <a:ext cx="252000" cy="2503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sz="1600" noProof="0">
              <a:solidFill>
                <a:schemeClr val="tx1"/>
              </a:solidFill>
              <a:latin typeface="Meiryo UI" panose="020B0604030504040204" pitchFamily="50" charset="-128"/>
              <a:ea typeface="Meiryo UI" panose="020B0604030504040204" pitchFamily="50" charset="-128"/>
            </a:endParaRPr>
          </a:p>
        </p:txBody>
      </p:sp>
      <p:sp>
        <p:nvSpPr>
          <p:cNvPr id="29" name="テキスト ボックス 28">
            <a:extLst>
              <a:ext uri="{FF2B5EF4-FFF2-40B4-BE49-F238E27FC236}">
                <a16:creationId xmlns:a16="http://schemas.microsoft.com/office/drawing/2014/main" id="{CC4D8238-9FD3-08A2-84F4-7AC2DEA6850F}"/>
              </a:ext>
            </a:extLst>
          </p:cNvPr>
          <p:cNvSpPr txBox="1"/>
          <p:nvPr/>
        </p:nvSpPr>
        <p:spPr>
          <a:xfrm>
            <a:off x="842949" y="2876410"/>
            <a:ext cx="1875835" cy="369332"/>
          </a:xfrm>
          <a:prstGeom prst="rect">
            <a:avLst/>
          </a:prstGeom>
          <a:noFill/>
        </p:spPr>
        <p:txBody>
          <a:bodyPr wrap="none" rtlCol="0">
            <a:spAutoFit/>
          </a:bodyPr>
          <a:lstStyle/>
          <a:p>
            <a:r>
              <a:rPr kumimoji="1" lang="ja-JP" noProof="0" dirty="0"/>
              <a:t>202</a:t>
            </a:r>
            <a:r>
              <a:rPr lang="en-US" altLang="ja-JP" dirty="0"/>
              <a:t>6</a:t>
            </a:r>
            <a:r>
              <a:rPr kumimoji="1" lang="ja-JP" noProof="0" dirty="0"/>
              <a:t>年6</a:t>
            </a:r>
            <a:r>
              <a:rPr lang="ja-JP" noProof="0" dirty="0"/>
              <a:t>月11日</a:t>
            </a:r>
            <a:endParaRPr kumimoji="1" lang="ja-JP" noProof="0" dirty="0"/>
          </a:p>
        </p:txBody>
      </p:sp>
      <p:sp>
        <p:nvSpPr>
          <p:cNvPr id="30" name="テキスト ボックス 29">
            <a:extLst>
              <a:ext uri="{FF2B5EF4-FFF2-40B4-BE49-F238E27FC236}">
                <a16:creationId xmlns:a16="http://schemas.microsoft.com/office/drawing/2014/main" id="{246BEFDA-1BB7-49F3-4D92-4302694F753A}"/>
              </a:ext>
            </a:extLst>
          </p:cNvPr>
          <p:cNvSpPr txBox="1"/>
          <p:nvPr/>
        </p:nvSpPr>
        <p:spPr>
          <a:xfrm>
            <a:off x="2938866" y="2838234"/>
            <a:ext cx="3897221" cy="369332"/>
          </a:xfrm>
          <a:prstGeom prst="rect">
            <a:avLst/>
          </a:prstGeom>
          <a:noFill/>
        </p:spPr>
        <p:txBody>
          <a:bodyPr wrap="none" rtlCol="0">
            <a:spAutoFit/>
          </a:bodyPr>
          <a:lstStyle/>
          <a:p>
            <a:r>
              <a:rPr kumimoji="1" lang="ja-JP" b="1" noProof="0">
                <a:solidFill>
                  <a:srgbClr val="FF0000"/>
                </a:solidFill>
              </a:rPr>
              <a:t>2027年</a:t>
            </a:r>
            <a:r>
              <a:rPr lang="ja-JP" b="1" noProof="0">
                <a:solidFill>
                  <a:srgbClr val="FF0000"/>
                </a:solidFill>
              </a:rPr>
              <a:t>2月１日～2028年1月31日</a:t>
            </a:r>
            <a:endParaRPr kumimoji="1" lang="ja-JP" b="1" noProof="0">
              <a:solidFill>
                <a:srgbClr val="FF0000"/>
              </a:solidFill>
            </a:endParaRPr>
          </a:p>
        </p:txBody>
      </p:sp>
      <p:sp>
        <p:nvSpPr>
          <p:cNvPr id="31" name="テキスト ボックス 30">
            <a:extLst>
              <a:ext uri="{FF2B5EF4-FFF2-40B4-BE49-F238E27FC236}">
                <a16:creationId xmlns:a16="http://schemas.microsoft.com/office/drawing/2014/main" id="{11277E49-3FF8-F3BC-B5D2-C97DB1C83F34}"/>
              </a:ext>
            </a:extLst>
          </p:cNvPr>
          <p:cNvSpPr txBox="1"/>
          <p:nvPr/>
        </p:nvSpPr>
        <p:spPr>
          <a:xfrm>
            <a:off x="7349521" y="2874879"/>
            <a:ext cx="1885453" cy="369332"/>
          </a:xfrm>
          <a:prstGeom prst="rect">
            <a:avLst/>
          </a:prstGeom>
          <a:noFill/>
        </p:spPr>
        <p:txBody>
          <a:bodyPr wrap="none" rtlCol="0">
            <a:spAutoFit/>
          </a:bodyPr>
          <a:lstStyle/>
          <a:p>
            <a:r>
              <a:rPr kumimoji="1" lang="ja-JP" b="1" noProof="0">
                <a:solidFill>
                  <a:srgbClr val="FF0000"/>
                </a:solidFill>
              </a:rPr>
              <a:t>2028年</a:t>
            </a:r>
            <a:r>
              <a:rPr lang="ja-JP" b="1" noProof="0">
                <a:solidFill>
                  <a:srgbClr val="FF0000"/>
                </a:solidFill>
              </a:rPr>
              <a:t>2月１日</a:t>
            </a:r>
            <a:endParaRPr kumimoji="1" lang="ja-JP" b="1" noProof="0">
              <a:solidFill>
                <a:srgbClr val="FF0000"/>
              </a:solidFill>
            </a:endParaRPr>
          </a:p>
        </p:txBody>
      </p:sp>
      <p:sp>
        <p:nvSpPr>
          <p:cNvPr id="41" name="st1">
            <a:extLst>
              <a:ext uri="{FF2B5EF4-FFF2-40B4-BE49-F238E27FC236}">
                <a16:creationId xmlns:a16="http://schemas.microsoft.com/office/drawing/2014/main" id="{A5933137-F8A9-8E13-AFAF-17986D992A27}"/>
              </a:ext>
            </a:extLst>
          </p:cNvPr>
          <p:cNvSpPr/>
          <p:nvPr/>
        </p:nvSpPr>
        <p:spPr>
          <a:xfrm>
            <a:off x="804230" y="3160304"/>
            <a:ext cx="1953273" cy="336042"/>
          </a:xfrm>
          <a:prstGeom prst="rect">
            <a:avLst/>
          </a:prstGeom>
          <a:noFill/>
          <a:ln>
            <a:noFill/>
          </a:ln>
        </p:spPr>
        <p:txBody>
          <a:bodyPr wrap="square" lIns="45720" tIns="27432" rIns="45720" bIns="27432" anchor="ctr">
            <a:normAutofit/>
          </a:bodyPr>
          <a:lstStyle/>
          <a:p>
            <a:pPr lvl="0" algn="ctr">
              <a:spcAft>
                <a:spcPts val="0"/>
              </a:spcAft>
              <a:buNone/>
            </a:pPr>
            <a:r>
              <a:rPr lang="ja-JP" sz="1400" noProof="0">
                <a:latin typeface="Meiryo UI" panose="020B0604030504040204" pitchFamily="50" charset="-128"/>
                <a:ea typeface="Meiryo UI" panose="020B0604030504040204" pitchFamily="50" charset="-128"/>
              </a:rPr>
              <a:t>CNZS V2.0公表</a:t>
            </a:r>
          </a:p>
        </p:txBody>
      </p:sp>
      <p:sp>
        <p:nvSpPr>
          <p:cNvPr id="46" name="st1">
            <a:extLst>
              <a:ext uri="{FF2B5EF4-FFF2-40B4-BE49-F238E27FC236}">
                <a16:creationId xmlns:a16="http://schemas.microsoft.com/office/drawing/2014/main" id="{9FB02062-0729-734F-C1BC-9DF25D98BF5F}"/>
              </a:ext>
            </a:extLst>
          </p:cNvPr>
          <p:cNvSpPr/>
          <p:nvPr/>
        </p:nvSpPr>
        <p:spPr>
          <a:xfrm>
            <a:off x="7283551" y="3158773"/>
            <a:ext cx="1953273" cy="336042"/>
          </a:xfrm>
          <a:prstGeom prst="rect">
            <a:avLst/>
          </a:prstGeom>
          <a:noFill/>
          <a:ln>
            <a:noFill/>
          </a:ln>
        </p:spPr>
        <p:txBody>
          <a:bodyPr wrap="square" lIns="45720" tIns="27432" rIns="45720" bIns="27432" anchor="ctr">
            <a:normAutofit/>
          </a:bodyPr>
          <a:lstStyle/>
          <a:p>
            <a:pPr lvl="0" algn="ctr">
              <a:spcAft>
                <a:spcPts val="0"/>
              </a:spcAft>
              <a:buNone/>
            </a:pPr>
            <a:r>
              <a:rPr lang="ja-JP" sz="1400" b="1" noProof="0">
                <a:solidFill>
                  <a:srgbClr val="FF0000"/>
                </a:solidFill>
                <a:latin typeface="Meiryo UI" panose="020B0604030504040204" pitchFamily="50" charset="-128"/>
                <a:ea typeface="Meiryo UI" panose="020B0604030504040204" pitchFamily="50" charset="-128"/>
              </a:rPr>
              <a:t>CNZS V2.0 適用必須</a:t>
            </a:r>
          </a:p>
        </p:txBody>
      </p:sp>
      <p:sp>
        <p:nvSpPr>
          <p:cNvPr id="44" name="矢印: 左右 43">
            <a:extLst>
              <a:ext uri="{FF2B5EF4-FFF2-40B4-BE49-F238E27FC236}">
                <a16:creationId xmlns:a16="http://schemas.microsoft.com/office/drawing/2014/main" id="{BB733557-503C-2C92-4DDD-550C82481372}"/>
              </a:ext>
            </a:extLst>
          </p:cNvPr>
          <p:cNvSpPr/>
          <p:nvPr/>
        </p:nvSpPr>
        <p:spPr>
          <a:xfrm>
            <a:off x="4051183" y="4105759"/>
            <a:ext cx="4145152" cy="622800"/>
          </a:xfrm>
          <a:prstGeom prst="leftRightArrow">
            <a:avLst>
              <a:gd name="adj1" fmla="val 65254"/>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ts val="1500"/>
              </a:lnSpc>
            </a:pPr>
            <a:r>
              <a:rPr kumimoji="1" lang="ja-JP" altLang="en-US" sz="1400" b="1" noProof="0" dirty="0">
                <a:solidFill>
                  <a:schemeClr val="bg1"/>
                </a:solidFill>
                <a:latin typeface="Meiryo UI" panose="020B0604030504040204" pitchFamily="50" charset="-128"/>
                <a:ea typeface="Meiryo UI" panose="020B0604030504040204" pitchFamily="50" charset="-128"/>
              </a:rPr>
              <a:t>　</a:t>
            </a:r>
            <a:r>
              <a:rPr kumimoji="1" lang="ja-JP" sz="1400" b="1" noProof="0" dirty="0">
                <a:solidFill>
                  <a:schemeClr val="bg1"/>
                </a:solidFill>
                <a:latin typeface="Meiryo UI" panose="020B0604030504040204" pitchFamily="50" charset="-128"/>
                <a:ea typeface="Meiryo UI" panose="020B0604030504040204" pitchFamily="50" charset="-128"/>
              </a:rPr>
              <a:t>CNZS V2.0</a:t>
            </a:r>
            <a:endParaRPr kumimoji="1" lang="en-US" altLang="ja-JP" sz="1400" b="1" noProof="0" dirty="0">
              <a:solidFill>
                <a:schemeClr val="bg1"/>
              </a:solidFill>
              <a:latin typeface="Meiryo UI" panose="020B0604030504040204" pitchFamily="50" charset="-128"/>
              <a:ea typeface="Meiryo UI" panose="020B0604030504040204" pitchFamily="50" charset="-128"/>
            </a:endParaRPr>
          </a:p>
          <a:p>
            <a:pPr>
              <a:lnSpc>
                <a:spcPts val="1500"/>
              </a:lnSpc>
            </a:pPr>
            <a:r>
              <a:rPr lang="ja-JP" altLang="en-US" sz="1400" b="1" dirty="0">
                <a:solidFill>
                  <a:schemeClr val="bg1"/>
                </a:solidFill>
                <a:latin typeface="Meiryo UI" panose="020B0604030504040204" pitchFamily="50" charset="-128"/>
                <a:ea typeface="Meiryo UI" panose="020B0604030504040204" pitchFamily="50" charset="-128"/>
              </a:rPr>
              <a:t>　  適用開始</a:t>
            </a:r>
            <a:endParaRPr kumimoji="1" lang="ja-JP" sz="1400" b="1" noProof="0" dirty="0">
              <a:solidFill>
                <a:schemeClr val="bg1"/>
              </a:solidFill>
              <a:latin typeface="Meiryo UI" panose="020B0604030504040204" pitchFamily="50" charset="-128"/>
              <a:ea typeface="Meiryo UI" panose="020B0604030504040204" pitchFamily="50" charset="-128"/>
            </a:endParaRPr>
          </a:p>
        </p:txBody>
      </p:sp>
      <p:sp>
        <p:nvSpPr>
          <p:cNvPr id="54" name="st1">
            <a:extLst>
              <a:ext uri="{FF2B5EF4-FFF2-40B4-BE49-F238E27FC236}">
                <a16:creationId xmlns:a16="http://schemas.microsoft.com/office/drawing/2014/main" id="{1E37C914-40E9-8ED3-F1FE-BCA71B39ED8A}"/>
              </a:ext>
            </a:extLst>
          </p:cNvPr>
          <p:cNvSpPr/>
          <p:nvPr/>
        </p:nvSpPr>
        <p:spPr>
          <a:xfrm>
            <a:off x="2958225" y="3142382"/>
            <a:ext cx="3005704" cy="336042"/>
          </a:xfrm>
          <a:prstGeom prst="rect">
            <a:avLst/>
          </a:prstGeom>
          <a:noFill/>
          <a:ln>
            <a:noFill/>
          </a:ln>
        </p:spPr>
        <p:txBody>
          <a:bodyPr wrap="square" lIns="45720" tIns="27432" rIns="45720" bIns="27432" anchor="ctr">
            <a:noAutofit/>
          </a:bodyPr>
          <a:lstStyle/>
          <a:p>
            <a:pPr lvl="0" algn="ctr">
              <a:spcAft>
                <a:spcPts val="0"/>
              </a:spcAft>
              <a:buNone/>
            </a:pPr>
            <a:r>
              <a:rPr lang="ja-JP" sz="1400" b="1" noProof="0">
                <a:solidFill>
                  <a:srgbClr val="FF0000"/>
                </a:solidFill>
                <a:latin typeface="Meiryo UI" panose="020B0604030504040204" pitchFamily="50" charset="-128"/>
                <a:ea typeface="Meiryo UI" panose="020B0604030504040204" pitchFamily="50" charset="-128"/>
              </a:rPr>
              <a:t>CNZS V2.0 発効（検証受付開始）</a:t>
            </a:r>
          </a:p>
        </p:txBody>
      </p:sp>
      <p:sp>
        <p:nvSpPr>
          <p:cNvPr id="5" name="schlbl">
            <a:extLst>
              <a:ext uri="{FF2B5EF4-FFF2-40B4-BE49-F238E27FC236}">
                <a16:creationId xmlns:a16="http://schemas.microsoft.com/office/drawing/2014/main" id="{C3CF4178-E155-3811-BC53-2CE64696BDBB}"/>
              </a:ext>
            </a:extLst>
          </p:cNvPr>
          <p:cNvSpPr txBox="1"/>
          <p:nvPr/>
        </p:nvSpPr>
        <p:spPr>
          <a:xfrm>
            <a:off x="374627" y="2507078"/>
            <a:ext cx="10058400" cy="365760"/>
          </a:xfrm>
          <a:prstGeom prst="rect">
            <a:avLst/>
          </a:prstGeom>
          <a:noFill/>
        </p:spPr>
        <p:txBody>
          <a:bodyPr wrap="square" lIns="0" tIns="45720" rIns="91440" bIns="45720" anchor="ctr">
            <a:normAutofit lnSpcReduction="10000"/>
          </a:bodyPr>
          <a:lstStyle/>
          <a:p>
            <a:pPr lvl="0" algn="l">
              <a:spcAft>
                <a:spcPts val="0"/>
              </a:spcAft>
              <a:buNone/>
            </a:pPr>
            <a:r>
              <a:rPr kumimoji="1" lang="ja-JP" sz="2000" b="1" noProof="0">
                <a:solidFill>
                  <a:srgbClr val="00584E"/>
                </a:solidFill>
                <a:latin typeface="Meiryo UI" panose="020B0604030504040204" pitchFamily="50" charset="-128"/>
                <a:ea typeface="Meiryo UI" panose="020B0604030504040204" pitchFamily="50" charset="-128"/>
              </a:rPr>
              <a:t>移行スケジュール</a:t>
            </a:r>
          </a:p>
        </p:txBody>
      </p:sp>
      <p:sp>
        <p:nvSpPr>
          <p:cNvPr id="10" name="source">
            <a:extLst>
              <a:ext uri="{FF2B5EF4-FFF2-40B4-BE49-F238E27FC236}">
                <a16:creationId xmlns:a16="http://schemas.microsoft.com/office/drawing/2014/main" id="{4C1F02E6-5C25-4969-578D-6BF25FFC564F}"/>
              </a:ext>
            </a:extLst>
          </p:cNvPr>
          <p:cNvSpPr txBox="1"/>
          <p:nvPr/>
        </p:nvSpPr>
        <p:spPr>
          <a:xfrm>
            <a:off x="374618" y="7274477"/>
            <a:ext cx="9981732" cy="216398"/>
          </a:xfrm>
          <a:prstGeom prst="rect">
            <a:avLst/>
          </a:prstGeom>
          <a:noFill/>
        </p:spPr>
        <p:txBody>
          <a:bodyPr wrap="square" lIns="0" tIns="0" rIns="0" bIns="0" anchor="t">
            <a:noAutofit/>
          </a:bodyPr>
          <a:lstStyle/>
          <a:p>
            <a:r>
              <a:rPr kumimoji="1" lang="ja-JP" sz="800" noProof="0" dirty="0">
                <a:solidFill>
                  <a:sysClr val="windowText" lastClr="000000"/>
                </a:solidFill>
                <a:latin typeface="+mn-ea"/>
              </a:rPr>
              <a:t>出所：</a:t>
            </a:r>
            <a:r>
              <a:rPr lang="ja-JP" sz="800" noProof="0" dirty="0">
                <a:solidFill>
                  <a:sysClr val="windowText" lastClr="000000"/>
                </a:solidFill>
                <a:latin typeface="+mn-ea"/>
                <a:hlinkClick r:id="rId6">
                  <a:extLst>
                    <a:ext uri="{A12FA001-AC4F-418D-AE19-62706E023703}">
                      <ahyp:hlinkClr xmlns:ahyp="http://schemas.microsoft.com/office/drawing/2018/hyperlinkcolor" val="tx"/>
                    </a:ext>
                  </a:extLst>
                </a:hlinkClick>
              </a:rPr>
              <a:t>The Corporate Net-Zero Standard V2.0 is here: what comes next</a:t>
            </a:r>
            <a:r>
              <a:rPr kumimoji="1" lang="ja-JP" sz="800" noProof="0" dirty="0">
                <a:solidFill>
                  <a:sysClr val="windowText" lastClr="000000"/>
                </a:solidFill>
                <a:latin typeface="+mn-ea"/>
              </a:rPr>
              <a:t>、</a:t>
            </a:r>
            <a:r>
              <a:rPr lang="ja-JP" sz="800" noProof="0" dirty="0">
                <a:solidFill>
                  <a:sysClr val="windowText" lastClr="000000"/>
                </a:solidFill>
                <a:latin typeface="+mn-ea"/>
              </a:rPr>
              <a:t> </a:t>
            </a:r>
            <a:r>
              <a:rPr lang="ja-JP" sz="800" noProof="0" dirty="0">
                <a:solidFill>
                  <a:sysClr val="windowText" lastClr="000000"/>
                </a:solidFill>
                <a:latin typeface="+mn-ea"/>
                <a:hlinkClick r:id="rId7">
                  <a:extLst>
                    <a:ext uri="{A12FA001-AC4F-418D-AE19-62706E023703}">
                      <ahyp:hlinkClr xmlns:ahyp="http://schemas.microsoft.com/office/drawing/2018/hyperlinkcolor" val="tx"/>
                    </a:ext>
                  </a:extLst>
                </a:hlinkClick>
              </a:rPr>
              <a:t>SBTi Webサイト</a:t>
            </a:r>
            <a:r>
              <a:rPr kumimoji="1" lang="ja-JP" sz="800" noProof="0" dirty="0">
                <a:solidFill>
                  <a:sysClr val="windowText" lastClr="000000"/>
                </a:solidFill>
                <a:latin typeface="+mn-ea"/>
              </a:rPr>
              <a:t>を基に</a:t>
            </a:r>
            <a:r>
              <a:rPr lang="ja-JP" altLang="en-US" sz="800" dirty="0">
                <a:solidFill>
                  <a:sysClr val="windowText" lastClr="000000"/>
                </a:solidFill>
                <a:latin typeface="+mn-ea"/>
              </a:rPr>
              <a:t>作成</a:t>
            </a:r>
            <a:endParaRPr kumimoji="1" lang="en-US" altLang="ja-JP" sz="800" noProof="0" dirty="0">
              <a:solidFill>
                <a:sysClr val="windowText" lastClr="000000"/>
              </a:solidFill>
              <a:latin typeface="+mn-ea"/>
            </a:endParaRPr>
          </a:p>
        </p:txBody>
      </p:sp>
      <p:sp>
        <p:nvSpPr>
          <p:cNvPr id="20" name="矢印: 左右 19">
            <a:extLst>
              <a:ext uri="{FF2B5EF4-FFF2-40B4-BE49-F238E27FC236}">
                <a16:creationId xmlns:a16="http://schemas.microsoft.com/office/drawing/2014/main" id="{26194DD5-DEC3-7C40-C1C4-FCDF21870BE7}"/>
              </a:ext>
            </a:extLst>
          </p:cNvPr>
          <p:cNvSpPr/>
          <p:nvPr/>
        </p:nvSpPr>
        <p:spPr>
          <a:xfrm>
            <a:off x="4042244" y="4708810"/>
            <a:ext cx="4186018" cy="657718"/>
          </a:xfrm>
          <a:prstGeom prst="leftRightArrow">
            <a:avLst>
              <a:gd name="adj1" fmla="val 72807"/>
              <a:gd name="adj2" fmla="val 5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spcAft>
                <a:spcPts val="0"/>
              </a:spcAft>
              <a:buNone/>
            </a:pPr>
            <a:r>
              <a:rPr lang="ja-JP" sz="1600" b="1" noProof="0">
                <a:solidFill>
                  <a:schemeClr val="tx1"/>
                </a:solidFill>
                <a:latin typeface="Meiryo UI" panose="020B0604030504040204" pitchFamily="50" charset="-128"/>
                <a:ea typeface="Meiryo UI" panose="020B0604030504040204" pitchFamily="50" charset="-128"/>
              </a:rPr>
              <a:t>CNZS V1.3.1とCNZS V2.0の</a:t>
            </a:r>
          </a:p>
          <a:p>
            <a:pPr lvl="0" algn="ctr">
              <a:spcAft>
                <a:spcPts val="0"/>
              </a:spcAft>
              <a:buNone/>
            </a:pPr>
            <a:r>
              <a:rPr lang="ja-JP" sz="1600" b="1" noProof="0">
                <a:solidFill>
                  <a:schemeClr val="tx1"/>
                </a:solidFill>
                <a:latin typeface="Meiryo UI" panose="020B0604030504040204" pitchFamily="50" charset="-128"/>
                <a:ea typeface="Meiryo UI" panose="020B0604030504040204" pitchFamily="50" charset="-128"/>
              </a:rPr>
              <a:t>いずれかで目標提出</a:t>
            </a:r>
          </a:p>
        </p:txBody>
      </p:sp>
      <p:sp>
        <p:nvSpPr>
          <p:cNvPr id="39" name="schlbl">
            <a:extLst>
              <a:ext uri="{FF2B5EF4-FFF2-40B4-BE49-F238E27FC236}">
                <a16:creationId xmlns:a16="http://schemas.microsoft.com/office/drawing/2014/main" id="{CCE256C8-4311-09D3-B811-03DA36293B0C}"/>
              </a:ext>
            </a:extLst>
          </p:cNvPr>
          <p:cNvSpPr txBox="1"/>
          <p:nvPr/>
        </p:nvSpPr>
        <p:spPr>
          <a:xfrm>
            <a:off x="374627" y="5054725"/>
            <a:ext cx="2990873" cy="365760"/>
          </a:xfrm>
          <a:prstGeom prst="rect">
            <a:avLst/>
          </a:prstGeom>
          <a:noFill/>
        </p:spPr>
        <p:txBody>
          <a:bodyPr wrap="square" lIns="0" tIns="45720" rIns="91440" bIns="45720" anchor="ctr">
            <a:normAutofit lnSpcReduction="10000"/>
          </a:bodyPr>
          <a:lstStyle/>
          <a:p>
            <a:pPr lvl="0" algn="l">
              <a:spcAft>
                <a:spcPts val="0"/>
              </a:spcAft>
              <a:buNone/>
            </a:pPr>
            <a:r>
              <a:rPr lang="ja-JP" sz="2000" b="1" noProof="0">
                <a:solidFill>
                  <a:srgbClr val="00584E"/>
                </a:solidFill>
                <a:latin typeface="Meiryo UI" panose="020B0604030504040204" pitchFamily="50" charset="-128"/>
                <a:ea typeface="Meiryo UI" panose="020B0604030504040204" pitchFamily="50" charset="-128"/>
              </a:rPr>
              <a:t>CNZS V2.0の対象企業</a:t>
            </a:r>
            <a:endParaRPr kumimoji="1" lang="ja-JP" sz="2000" b="1" noProof="0">
              <a:solidFill>
                <a:srgbClr val="00584E"/>
              </a:solidFill>
              <a:latin typeface="Meiryo UI" panose="020B0604030504040204" pitchFamily="50" charset="-128"/>
              <a:ea typeface="Meiryo UI" panose="020B0604030504040204" pitchFamily="50" charset="-128"/>
            </a:endParaRPr>
          </a:p>
        </p:txBody>
      </p:sp>
      <p:sp>
        <p:nvSpPr>
          <p:cNvPr id="40" name="正方形/長方形 39">
            <a:extLst>
              <a:ext uri="{FF2B5EF4-FFF2-40B4-BE49-F238E27FC236}">
                <a16:creationId xmlns:a16="http://schemas.microsoft.com/office/drawing/2014/main" id="{68EDF3FE-78A7-B1CF-DA58-E964B990AB4F}"/>
              </a:ext>
            </a:extLst>
          </p:cNvPr>
          <p:cNvSpPr/>
          <p:nvPr/>
        </p:nvSpPr>
        <p:spPr>
          <a:xfrm>
            <a:off x="362671" y="5407692"/>
            <a:ext cx="10045455" cy="163732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fontAlgn="t">
              <a:lnSpc>
                <a:spcPts val="1500"/>
              </a:lnSpc>
              <a:buNone/>
            </a:pPr>
            <a:r>
              <a:rPr lang="ja-JP" sz="1200" b="1" noProof="0" dirty="0">
                <a:solidFill>
                  <a:schemeClr val="tx1"/>
                </a:solidFill>
                <a:latin typeface="+mn-ea"/>
              </a:rPr>
              <a:t>V2.0は、以下の企業に関連する　</a:t>
            </a:r>
            <a:r>
              <a:rPr lang="ja-JP" sz="1200" noProof="0" dirty="0">
                <a:solidFill>
                  <a:schemeClr val="tx1"/>
                </a:solidFill>
                <a:latin typeface="+mn-ea"/>
              </a:rPr>
              <a:t>※2028年1月31日まではCNZS V1.3.1を選択し、目標提出することも可能</a:t>
            </a:r>
          </a:p>
          <a:p>
            <a:pPr marL="285750" indent="-285750" fontAlgn="t">
              <a:lnSpc>
                <a:spcPts val="1500"/>
              </a:lnSpc>
              <a:buFont typeface="Arial" panose="020B0604020202020204" pitchFamily="34" charset="0"/>
              <a:buChar char="•"/>
            </a:pPr>
            <a:r>
              <a:rPr lang="ja-JP" sz="1200" b="1" noProof="0" dirty="0">
                <a:solidFill>
                  <a:schemeClr val="tx1"/>
                </a:solidFill>
                <a:latin typeface="+mn-ea"/>
              </a:rPr>
              <a:t>2027年に既存目標の更改（renew）を予定している企業</a:t>
            </a:r>
          </a:p>
          <a:p>
            <a:pPr marL="285750" indent="-285750" fontAlgn="t">
              <a:lnSpc>
                <a:spcPts val="1500"/>
              </a:lnSpc>
              <a:buFont typeface="Arial" panose="020B0604020202020204" pitchFamily="34" charset="0"/>
              <a:buChar char="•"/>
            </a:pPr>
            <a:r>
              <a:rPr lang="ja-JP" sz="1200" b="1" noProof="0" dirty="0">
                <a:solidFill>
                  <a:schemeClr val="tx1"/>
                </a:solidFill>
                <a:latin typeface="+mn-ea"/>
              </a:rPr>
              <a:t>2027年第1四半期以降に目標提出を予定している企業</a:t>
            </a:r>
          </a:p>
          <a:p>
            <a:pPr marL="285750" indent="-285750" fontAlgn="t">
              <a:lnSpc>
                <a:spcPts val="1500"/>
              </a:lnSpc>
              <a:buFont typeface="Arial" panose="020B0604020202020204" pitchFamily="34" charset="0"/>
              <a:buChar char="•"/>
            </a:pPr>
            <a:r>
              <a:rPr lang="ja-JP" sz="1200" b="1" noProof="0" dirty="0">
                <a:solidFill>
                  <a:schemeClr val="tx1"/>
                </a:solidFill>
                <a:latin typeface="+mn-ea"/>
              </a:rPr>
              <a:t>今後の要件を把握しようとしている企業</a:t>
            </a:r>
          </a:p>
          <a:p>
            <a:pPr fontAlgn="t">
              <a:lnSpc>
                <a:spcPts val="1500"/>
              </a:lnSpc>
              <a:buNone/>
            </a:pPr>
            <a:r>
              <a:rPr lang="ja-JP" sz="1000" noProof="0" dirty="0">
                <a:solidFill>
                  <a:schemeClr val="tx1"/>
                </a:solidFill>
                <a:latin typeface="+mn-ea"/>
              </a:rPr>
              <a:t>2026年中に目標の設定、更新(update)、更改(renew)を予定している企業には、CNZS V1.3.1を用いてできるだけ早期に目標を提出できるよう準備を進めることが強く推奨される。現行基準を用いて目標を設定または更改(renew)する企業は、Scope 1</a:t>
            </a:r>
            <a:r>
              <a:rPr lang="ja-JP" altLang="en-US" sz="1000" dirty="0">
                <a:solidFill>
                  <a:schemeClr val="tx1"/>
                </a:solidFill>
                <a:latin typeface="+mn-ea"/>
              </a:rPr>
              <a:t>及び</a:t>
            </a:r>
            <a:r>
              <a:rPr lang="ja-JP" sz="1000" noProof="0" dirty="0">
                <a:solidFill>
                  <a:schemeClr val="tx1"/>
                </a:solidFill>
                <a:latin typeface="+mn-ea"/>
              </a:rPr>
              <a:t>Scope 2の統合目標といったCNZS V1.3.1における柔軟性を活用できると同時に、V2.0で導入された多くの新たな要素の恩恵も受けることができる。</a:t>
            </a:r>
            <a:r>
              <a:rPr lang="ja-JP" sz="900" noProof="0" dirty="0">
                <a:solidFill>
                  <a:schemeClr val="tx1"/>
                </a:solidFill>
                <a:latin typeface="+mn-ea"/>
              </a:rPr>
              <a:t>（</a:t>
            </a:r>
            <a:r>
              <a:rPr lang="ja-JP" sz="900" noProof="0" dirty="0">
                <a:solidFill>
                  <a:schemeClr val="tx1"/>
                </a:solidFill>
                <a:latin typeface="+mn-ea"/>
                <a:hlinkClick r:id="rId7">
                  <a:extLst>
                    <a:ext uri="{A12FA001-AC4F-418D-AE19-62706E023703}">
                      <ahyp:hlinkClr xmlns:ahyp="http://schemas.microsoft.com/office/drawing/2018/hyperlinkcolor" val="tx"/>
                    </a:ext>
                  </a:extLst>
                </a:hlinkClick>
              </a:rPr>
              <a:t>SBTi Webサイト</a:t>
            </a:r>
            <a:r>
              <a:rPr lang="ja-JP" sz="900" noProof="0" dirty="0">
                <a:solidFill>
                  <a:schemeClr val="tx1"/>
                </a:solidFill>
                <a:latin typeface="+mn-ea"/>
              </a:rPr>
              <a:t>、</a:t>
            </a:r>
            <a:r>
              <a:rPr lang="ja-JP" sz="900" noProof="0" dirty="0">
                <a:solidFill>
                  <a:schemeClr val="tx1"/>
                </a:solidFill>
                <a:latin typeface="+mn-ea"/>
                <a:hlinkClick r:id="rId8">
                  <a:extLst>
                    <a:ext uri="{A12FA001-AC4F-418D-AE19-62706E023703}">
                      <ahyp:hlinkClr xmlns:ahyp="http://schemas.microsoft.com/office/drawing/2018/hyperlinkcolor" val="tx"/>
                    </a:ext>
                  </a:extLst>
                </a:hlinkClick>
              </a:rPr>
              <a:t>Continuing use of Corporate Net-Zero Standard Version 1.3.1 And  Transition to  Corporate Net-Zero Standard Version 2.0</a:t>
            </a:r>
            <a:r>
              <a:rPr lang="ja-JP" sz="900" noProof="0" dirty="0">
                <a:solidFill>
                  <a:schemeClr val="tx1"/>
                </a:solidFill>
                <a:latin typeface="+mn-ea"/>
              </a:rPr>
              <a:t>）</a:t>
            </a:r>
          </a:p>
        </p:txBody>
      </p:sp>
      <p:sp>
        <p:nvSpPr>
          <p:cNvPr id="57" name="矢印: 左右 56">
            <a:extLst>
              <a:ext uri="{FF2B5EF4-FFF2-40B4-BE49-F238E27FC236}">
                <a16:creationId xmlns:a16="http://schemas.microsoft.com/office/drawing/2014/main" id="{DC6DC06D-65EF-6534-20F7-08DFBFEB19AB}"/>
              </a:ext>
            </a:extLst>
          </p:cNvPr>
          <p:cNvSpPr/>
          <p:nvPr/>
        </p:nvSpPr>
        <p:spPr>
          <a:xfrm>
            <a:off x="374627" y="3649565"/>
            <a:ext cx="7853633" cy="622800"/>
          </a:xfrm>
          <a:prstGeom prst="leftRightArrow">
            <a:avLst>
              <a:gd name="adj1" fmla="val 65254"/>
              <a:gd name="adj2"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ts val="1500"/>
              </a:lnSpc>
            </a:pPr>
            <a:r>
              <a:rPr kumimoji="1" lang="en-US" altLang="ja-JP" sz="1400" noProof="0" dirty="0">
                <a:solidFill>
                  <a:schemeClr val="tx1"/>
                </a:solidFill>
                <a:latin typeface="Meiryo UI" panose="020B0604030504040204" pitchFamily="50" charset="-128"/>
                <a:ea typeface="Meiryo UI" panose="020B0604030504040204" pitchFamily="50" charset="-128"/>
              </a:rPr>
              <a:t> </a:t>
            </a:r>
            <a:r>
              <a:rPr kumimoji="1" lang="ja-JP" sz="1400" noProof="0" dirty="0">
                <a:solidFill>
                  <a:schemeClr val="tx1"/>
                </a:solidFill>
                <a:latin typeface="Meiryo UI" panose="020B0604030504040204" pitchFamily="50" charset="-128"/>
                <a:ea typeface="Meiryo UI" panose="020B0604030504040204" pitchFamily="50" charset="-128"/>
              </a:rPr>
              <a:t>CNZS V1.3.1</a:t>
            </a:r>
            <a:r>
              <a:rPr lang="ja-JP" altLang="en-US" sz="1400" dirty="0">
                <a:solidFill>
                  <a:schemeClr val="tx1"/>
                </a:solidFill>
                <a:latin typeface="Meiryo UI" panose="020B0604030504040204" pitchFamily="50" charset="-128"/>
                <a:ea typeface="Meiryo UI" panose="020B0604030504040204" pitchFamily="50" charset="-128"/>
              </a:rPr>
              <a:t>を</a:t>
            </a:r>
            <a:r>
              <a:rPr kumimoji="1" lang="ja-JP" altLang="en-US" sz="1400" noProof="0" dirty="0">
                <a:solidFill>
                  <a:schemeClr val="tx1"/>
                </a:solidFill>
                <a:latin typeface="Meiryo UI" panose="020B0604030504040204" pitchFamily="50" charset="-128"/>
                <a:ea typeface="Meiryo UI" panose="020B0604030504040204" pitchFamily="50" charset="-128"/>
              </a:rPr>
              <a:t>適用</a:t>
            </a:r>
            <a:endParaRPr kumimoji="1" lang="ja-JP" sz="1400" noProof="0" dirty="0">
              <a:solidFill>
                <a:schemeClr val="tx1"/>
              </a:solidFill>
              <a:latin typeface="Meiryo UI" panose="020B0604030504040204" pitchFamily="50" charset="-128"/>
              <a:ea typeface="Meiryo UI" panose="020B0604030504040204" pitchFamily="50" charset="-128"/>
            </a:endParaRPr>
          </a:p>
        </p:txBody>
      </p:sp>
      <p:sp>
        <p:nvSpPr>
          <p:cNvPr id="59" name="矢印: 左右 58">
            <a:extLst>
              <a:ext uri="{FF2B5EF4-FFF2-40B4-BE49-F238E27FC236}">
                <a16:creationId xmlns:a16="http://schemas.microsoft.com/office/drawing/2014/main" id="{9F9B0780-2010-5595-6ADB-D0D81DECAD74}"/>
              </a:ext>
            </a:extLst>
          </p:cNvPr>
          <p:cNvSpPr/>
          <p:nvPr/>
        </p:nvSpPr>
        <p:spPr>
          <a:xfrm>
            <a:off x="8260188" y="3639609"/>
            <a:ext cx="1966071" cy="622800"/>
          </a:xfrm>
          <a:prstGeom prst="leftRightArrow">
            <a:avLst>
              <a:gd name="adj1" fmla="val 65254"/>
              <a:gd name="adj2" fmla="val 0"/>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ts val="1500"/>
              </a:lnSpc>
            </a:pPr>
            <a:r>
              <a:rPr kumimoji="1" lang="en-US" altLang="ja-JP" sz="1400" noProof="0" dirty="0">
                <a:solidFill>
                  <a:schemeClr val="tx1"/>
                </a:solidFill>
                <a:latin typeface="Meiryo UI" panose="020B0604030504040204" pitchFamily="50" charset="-128"/>
                <a:ea typeface="Meiryo UI" panose="020B0604030504040204" pitchFamily="50" charset="-128"/>
              </a:rPr>
              <a:t> </a:t>
            </a:r>
            <a:r>
              <a:rPr kumimoji="1" lang="ja-JP" sz="1400" noProof="0" dirty="0">
                <a:solidFill>
                  <a:schemeClr val="tx1"/>
                </a:solidFill>
                <a:latin typeface="Meiryo UI" panose="020B0604030504040204" pitchFamily="50" charset="-128"/>
                <a:ea typeface="Meiryo UI" panose="020B0604030504040204" pitchFamily="50" charset="-128"/>
              </a:rPr>
              <a:t>CNZS　V1.3.1</a:t>
            </a:r>
            <a:endParaRPr kumimoji="1" lang="en-US" altLang="ja-JP" sz="1400" noProof="0" dirty="0">
              <a:solidFill>
                <a:schemeClr val="tx1"/>
              </a:solidFill>
              <a:latin typeface="Meiryo UI" panose="020B0604030504040204" pitchFamily="50" charset="-128"/>
              <a:ea typeface="Meiryo UI" panose="020B0604030504040204" pitchFamily="50" charset="-128"/>
            </a:endParaRPr>
          </a:p>
          <a:p>
            <a:pPr>
              <a:lnSpc>
                <a:spcPts val="1500"/>
              </a:lnSpc>
            </a:pPr>
            <a:r>
              <a:rPr lang="ja-JP" altLang="en-US" sz="1400" dirty="0">
                <a:solidFill>
                  <a:schemeClr val="tx1"/>
                </a:solidFill>
                <a:latin typeface="Meiryo UI" panose="020B0604030504040204" pitchFamily="50" charset="-128"/>
                <a:ea typeface="Meiryo UI" panose="020B0604030504040204" pitchFamily="50" charset="-128"/>
              </a:rPr>
              <a:t>　 </a:t>
            </a:r>
            <a:r>
              <a:rPr kumimoji="1" lang="ja-JP" sz="1400" noProof="0" dirty="0">
                <a:solidFill>
                  <a:schemeClr val="tx1"/>
                </a:solidFill>
                <a:latin typeface="Meiryo UI" panose="020B0604030504040204" pitchFamily="50" charset="-128"/>
                <a:ea typeface="Meiryo UI" panose="020B0604030504040204" pitchFamily="50" charset="-128"/>
              </a:rPr>
              <a:t>適用不可</a:t>
            </a:r>
          </a:p>
        </p:txBody>
      </p:sp>
      <p:cxnSp>
        <p:nvCxnSpPr>
          <p:cNvPr id="48" name="直線コネクタ 47">
            <a:extLst>
              <a:ext uri="{FF2B5EF4-FFF2-40B4-BE49-F238E27FC236}">
                <a16:creationId xmlns:a16="http://schemas.microsoft.com/office/drawing/2014/main" id="{C0E995A1-B26E-1CD7-B356-2B194B9B6F0F}"/>
              </a:ext>
            </a:extLst>
          </p:cNvPr>
          <p:cNvCxnSpPr>
            <a:cxnSpLocks/>
            <a:stCxn id="27" idx="4"/>
          </p:cNvCxnSpPr>
          <p:nvPr/>
        </p:nvCxnSpPr>
        <p:spPr>
          <a:xfrm>
            <a:off x="4028389" y="3736092"/>
            <a:ext cx="0" cy="1301577"/>
          </a:xfrm>
          <a:prstGeom prst="line">
            <a:avLst/>
          </a:prstGeom>
          <a:ln w="38100">
            <a:solidFill>
              <a:schemeClr val="accent5"/>
            </a:solidFill>
            <a:prstDash val="dash"/>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6E4A7C25-C024-4BF1-4CFE-76DBDDC3D039}"/>
              </a:ext>
            </a:extLst>
          </p:cNvPr>
          <p:cNvCxnSpPr>
            <a:cxnSpLocks/>
            <a:stCxn id="28" idx="4"/>
            <a:endCxn id="20" idx="7"/>
          </p:cNvCxnSpPr>
          <p:nvPr/>
        </p:nvCxnSpPr>
        <p:spPr>
          <a:xfrm>
            <a:off x="8228261" y="3736092"/>
            <a:ext cx="1" cy="1301577"/>
          </a:xfrm>
          <a:prstGeom prst="line">
            <a:avLst/>
          </a:prstGeom>
          <a:ln w="38100">
            <a:solidFill>
              <a:schemeClr val="accent5"/>
            </a:solidFill>
            <a:prstDash val="dash"/>
          </a:ln>
        </p:spPr>
        <p:style>
          <a:lnRef idx="1">
            <a:schemeClr val="accent1"/>
          </a:lnRef>
          <a:fillRef idx="0">
            <a:schemeClr val="accent1"/>
          </a:fillRef>
          <a:effectRef idx="0">
            <a:schemeClr val="accent1"/>
          </a:effectRef>
          <a:fontRef idx="minor">
            <a:schemeClr val="tx1"/>
          </a:fontRef>
        </p:style>
      </p:cxnSp>
      <p:sp>
        <p:nvSpPr>
          <p:cNvPr id="7" name="矢印: 左右 6">
            <a:extLst>
              <a:ext uri="{FF2B5EF4-FFF2-40B4-BE49-F238E27FC236}">
                <a16:creationId xmlns:a16="http://schemas.microsoft.com/office/drawing/2014/main" id="{335D6F78-F81C-CC76-26ED-F402D168B0CB}"/>
              </a:ext>
            </a:extLst>
          </p:cNvPr>
          <p:cNvSpPr/>
          <p:nvPr/>
        </p:nvSpPr>
        <p:spPr>
          <a:xfrm>
            <a:off x="8260188" y="4105759"/>
            <a:ext cx="1966070" cy="622800"/>
          </a:xfrm>
          <a:prstGeom prst="leftRightArrow">
            <a:avLst>
              <a:gd name="adj1" fmla="val 65254"/>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ts val="1500"/>
              </a:lnSpc>
            </a:pPr>
            <a:r>
              <a:rPr lang="ja-JP" altLang="en-US" sz="1400" b="1" dirty="0">
                <a:solidFill>
                  <a:schemeClr val="bg1"/>
                </a:solidFill>
                <a:latin typeface="Meiryo UI" panose="020B0604030504040204" pitchFamily="50" charset="-128"/>
                <a:ea typeface="Meiryo UI" panose="020B0604030504040204" pitchFamily="50" charset="-128"/>
              </a:rPr>
              <a:t> </a:t>
            </a:r>
            <a:r>
              <a:rPr kumimoji="1" lang="ja-JP" sz="1400" b="1" noProof="0" dirty="0">
                <a:solidFill>
                  <a:schemeClr val="bg1"/>
                </a:solidFill>
                <a:latin typeface="Meiryo UI" panose="020B0604030504040204" pitchFamily="50" charset="-128"/>
                <a:ea typeface="Meiryo UI" panose="020B0604030504040204" pitchFamily="50" charset="-128"/>
              </a:rPr>
              <a:t>CNZS V2.0</a:t>
            </a:r>
            <a:endParaRPr kumimoji="1" lang="en-US" altLang="ja-JP" sz="1400" b="1" noProof="0" dirty="0">
              <a:solidFill>
                <a:schemeClr val="bg1"/>
              </a:solidFill>
              <a:latin typeface="Meiryo UI" panose="020B0604030504040204" pitchFamily="50" charset="-128"/>
              <a:ea typeface="Meiryo UI" panose="020B0604030504040204" pitchFamily="50" charset="-128"/>
            </a:endParaRPr>
          </a:p>
          <a:p>
            <a:pPr>
              <a:lnSpc>
                <a:spcPts val="1500"/>
              </a:lnSpc>
            </a:pPr>
            <a:r>
              <a:rPr lang="ja-JP" altLang="en-US" sz="1400" b="1" dirty="0">
                <a:solidFill>
                  <a:schemeClr val="bg1"/>
                </a:solidFill>
                <a:latin typeface="Meiryo UI" panose="020B0604030504040204" pitchFamily="50" charset="-128"/>
                <a:ea typeface="Meiryo UI" panose="020B0604030504040204" pitchFamily="50" charset="-128"/>
              </a:rPr>
              <a:t>　 適用必須</a:t>
            </a:r>
            <a:endParaRPr kumimoji="1" lang="ja-JP" sz="1400" b="1" noProof="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45250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3DF8A4C-DCD9-BA8B-C0F4-05B27AE63DE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61" imgH="561" progId="TCLayout.ActiveDocument.1">
                  <p:embed/>
                </p:oleObj>
              </mc:Choice>
              <mc:Fallback>
                <p:oleObj name="think-cellスライド" r:id="rId4" imgW="561" imgH="561" progId="TCLayout.ActiveDocument.1">
                  <p:embed/>
                  <p:pic>
                    <p:nvPicPr>
                      <p:cNvPr id="5" name="think-cell data - do not delete" hidden="1">
                        <a:extLst>
                          <a:ext uri="{FF2B5EF4-FFF2-40B4-BE49-F238E27FC236}">
                            <a16:creationId xmlns:a16="http://schemas.microsoft.com/office/drawing/2014/main" id="{13DF8A4C-DCD9-BA8B-C0F4-05B27AE63DE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0DEF38CC-984B-1804-4D26-6F801E4A198D}"/>
              </a:ext>
            </a:extLst>
          </p:cNvPr>
          <p:cNvSpPr>
            <a:spLocks noGrp="1"/>
          </p:cNvSpPr>
          <p:nvPr>
            <p:ph type="title"/>
          </p:nvPr>
        </p:nvSpPr>
        <p:spPr/>
        <p:txBody>
          <a:bodyPr vert="horz" rIns="0"/>
          <a:lstStyle/>
          <a:p>
            <a:r>
              <a:rPr lang="ja-JP" noProof="0"/>
              <a:t>カテゴリA／B区分</a:t>
            </a:r>
            <a:endParaRPr kumimoji="1" lang="ja-JP" noProof="0"/>
          </a:p>
        </p:txBody>
      </p:sp>
      <p:sp>
        <p:nvSpPr>
          <p:cNvPr id="3" name="コンテンツ プレースホルダー 2">
            <a:extLst>
              <a:ext uri="{FF2B5EF4-FFF2-40B4-BE49-F238E27FC236}">
                <a16:creationId xmlns:a16="http://schemas.microsoft.com/office/drawing/2014/main" id="{7B4DFE0D-9A41-4B7F-95A2-2A01A0500E1F}"/>
              </a:ext>
            </a:extLst>
          </p:cNvPr>
          <p:cNvSpPr>
            <a:spLocks noGrp="1"/>
          </p:cNvSpPr>
          <p:nvPr>
            <p:ph sz="quarter" idx="12"/>
          </p:nvPr>
        </p:nvSpPr>
        <p:spPr>
          <a:xfrm>
            <a:off x="161925" y="1110920"/>
            <a:ext cx="10367963" cy="881162"/>
          </a:xfrm>
        </p:spPr>
        <p:txBody>
          <a:bodyPr/>
          <a:lstStyle/>
          <a:p>
            <a:r>
              <a:rPr lang="ja-JP" noProof="0"/>
              <a:t>CNZS V2.0では、独立した中小企業向けルートを廃止し、売上高や総資産、従業員数、所在国の所得水準により「カテゴリA（大企業・先進国の中堅企業等）／B （小規模企業等）」で区分する。</a:t>
            </a:r>
          </a:p>
        </p:txBody>
      </p:sp>
      <p:graphicFrame>
        <p:nvGraphicFramePr>
          <p:cNvPr id="4" name="表 3">
            <a:extLst>
              <a:ext uri="{FF2B5EF4-FFF2-40B4-BE49-F238E27FC236}">
                <a16:creationId xmlns:a16="http://schemas.microsoft.com/office/drawing/2014/main" id="{2C23AAC3-2D9D-25C5-8553-C25658F2FB49}"/>
              </a:ext>
            </a:extLst>
          </p:cNvPr>
          <p:cNvGraphicFramePr>
            <a:graphicFrameLocks noGrp="1"/>
          </p:cNvGraphicFramePr>
          <p:nvPr>
            <p:extLst>
              <p:ext uri="{D42A27DB-BD31-4B8C-83A1-F6EECF244321}">
                <p14:modId xmlns:p14="http://schemas.microsoft.com/office/powerpoint/2010/main" val="4102273352"/>
              </p:ext>
            </p:extLst>
          </p:nvPr>
        </p:nvGraphicFramePr>
        <p:xfrm>
          <a:off x="353339" y="2551608"/>
          <a:ext cx="9985135" cy="2560320"/>
        </p:xfrm>
        <a:graphic>
          <a:graphicData uri="http://schemas.openxmlformats.org/drawingml/2006/table">
            <a:tbl>
              <a:tblPr firstRow="1" bandRow="1">
                <a:tableStyleId>{5C22544A-7EE6-4342-B048-85BDC9FD1C3A}</a:tableStyleId>
              </a:tblPr>
              <a:tblGrid>
                <a:gridCol w="2267553">
                  <a:extLst>
                    <a:ext uri="{9D8B030D-6E8A-4147-A177-3AD203B41FA5}">
                      <a16:colId xmlns:a16="http://schemas.microsoft.com/office/drawing/2014/main" val="4141433130"/>
                    </a:ext>
                  </a:extLst>
                </a:gridCol>
                <a:gridCol w="5977180">
                  <a:extLst>
                    <a:ext uri="{9D8B030D-6E8A-4147-A177-3AD203B41FA5}">
                      <a16:colId xmlns:a16="http://schemas.microsoft.com/office/drawing/2014/main" val="259419693"/>
                    </a:ext>
                  </a:extLst>
                </a:gridCol>
                <a:gridCol w="1740402">
                  <a:extLst>
                    <a:ext uri="{9D8B030D-6E8A-4147-A177-3AD203B41FA5}">
                      <a16:colId xmlns:a16="http://schemas.microsoft.com/office/drawing/2014/main" val="329852830"/>
                    </a:ext>
                  </a:extLst>
                </a:gridCol>
              </a:tblGrid>
              <a:tr h="187753">
                <a:tc>
                  <a:txBody>
                    <a:bodyPr/>
                    <a:lstStyle/>
                    <a:p>
                      <a:pPr algn="ctr" rtl="0"/>
                      <a:r>
                        <a:rPr kumimoji="1" lang="ja-JP" sz="1600" noProof="0"/>
                        <a:t>区分</a:t>
                      </a:r>
                    </a:p>
                  </a:txBody>
                  <a:tcPr anchor="ct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solidFill>
                      <a:schemeClr val="tx2"/>
                    </a:solid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kumimoji="1" lang="ja-JP" sz="1600" b="1" noProof="0">
                          <a:solidFill>
                            <a:srgbClr val="FFFFFF"/>
                          </a:solidFill>
                          <a:latin typeface="Meiryo UI" panose="020B0604030504040204" pitchFamily="50" charset="-128"/>
                          <a:ea typeface="Meiryo UI" panose="020B0604030504040204" pitchFamily="50" charset="-128"/>
                        </a:rPr>
                        <a:t>該当条件（いずれかを満たす）</a:t>
                      </a:r>
                    </a:p>
                  </a:txBody>
                  <a:tcPr anchor="ctr">
                    <a:lnT w="12700" cap="flat" cmpd="sng" algn="ctr">
                      <a:solidFill>
                        <a:schemeClr val="bg1">
                          <a:lumMod val="65000"/>
                        </a:schemeClr>
                      </a:solidFill>
                      <a:prstDash val="solid"/>
                      <a:round/>
                      <a:headEnd type="none" w="med" len="med"/>
                      <a:tailEnd type="none" w="med" len="med"/>
                    </a:lnT>
                    <a:solidFill>
                      <a:schemeClr val="tx2"/>
                    </a:solidFill>
                  </a:tcPr>
                </a:tc>
                <a:tc>
                  <a:txBody>
                    <a:bodyPr/>
                    <a:lstStyle/>
                    <a:p>
                      <a:pPr algn="ctr" rtl="0"/>
                      <a:r>
                        <a:rPr kumimoji="1" lang="ja-JP" sz="1600" noProof="0"/>
                        <a:t>所在国</a:t>
                      </a: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solidFill>
                      <a:schemeClr val="tx2"/>
                    </a:solidFill>
                  </a:tcPr>
                </a:tc>
                <a:extLst>
                  <a:ext uri="{0D108BD9-81ED-4DB2-BD59-A6C34878D82A}">
                    <a16:rowId xmlns:a16="http://schemas.microsoft.com/office/drawing/2014/main" val="98545"/>
                  </a:ext>
                </a:extLst>
              </a:tr>
              <a:tr h="324300">
                <a:tc rowSpan="2">
                  <a:txBody>
                    <a:bodyPr/>
                    <a:lstStyle/>
                    <a:p>
                      <a:pPr algn="ctr" rtl="0"/>
                      <a:r>
                        <a:rPr kumimoji="1" lang="ja-JP" sz="1600" noProof="0"/>
                        <a:t>カテゴリA</a:t>
                      </a:r>
                    </a:p>
                  </a:txBody>
                  <a:tcPr anchor="ctr">
                    <a:lnL w="12700" cap="flat" cmpd="sng" algn="ctr">
                      <a:solidFill>
                        <a:schemeClr val="bg1">
                          <a:lumMod val="65000"/>
                        </a:schemeClr>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indent="0" rtl="0">
                        <a:buFont typeface="Arial" panose="020B0604020202020204" pitchFamily="34" charset="0"/>
                        <a:buNone/>
                      </a:pPr>
                      <a:r>
                        <a:rPr kumimoji="1" lang="ja-JP" sz="1600" noProof="0" dirty="0"/>
                        <a:t>少なくとも次の１つに該当</a:t>
                      </a:r>
                    </a:p>
                    <a:p>
                      <a:pPr marL="342900" indent="-342900" rtl="0">
                        <a:buFont typeface="Arial" panose="020B0604020202020204" pitchFamily="34" charset="0"/>
                        <a:buChar char="•"/>
                      </a:pPr>
                      <a:r>
                        <a:rPr kumimoji="1" lang="ja-JP" sz="1600" noProof="0" dirty="0"/>
                        <a:t>純売上高 ≧ </a:t>
                      </a:r>
                      <a:r>
                        <a:rPr lang="ja-JP" altLang="en-US" sz="1600" noProof="0" dirty="0">
                          <a:solidFill>
                            <a:sysClr val="windowText" lastClr="000000"/>
                          </a:solidFill>
                          <a:latin typeface="+mn-ea"/>
                        </a:rPr>
                        <a:t>€</a:t>
                      </a:r>
                      <a:r>
                        <a:rPr lang="en-US" altLang="ja-JP" sz="1600" dirty="0">
                          <a:solidFill>
                            <a:sysClr val="windowText" lastClr="000000"/>
                          </a:solidFill>
                          <a:latin typeface="+mn-ea"/>
                        </a:rPr>
                        <a:t>450</a:t>
                      </a:r>
                      <a:r>
                        <a:rPr lang="ja-JP" altLang="en-US" sz="1600" dirty="0">
                          <a:solidFill>
                            <a:sysClr val="windowText" lastClr="000000"/>
                          </a:solidFill>
                          <a:latin typeface="+mn-ea"/>
                        </a:rPr>
                        <a:t>百万</a:t>
                      </a:r>
                      <a:r>
                        <a:rPr lang="ja-JP" altLang="ja-JP" sz="1600" noProof="0" dirty="0">
                          <a:solidFill>
                            <a:sysClr val="windowText" lastClr="000000"/>
                          </a:solidFill>
                          <a:latin typeface="+mn-ea"/>
                        </a:rPr>
                        <a:t> </a:t>
                      </a:r>
                      <a:r>
                        <a:rPr kumimoji="1" lang="ja-JP" sz="1600" noProof="0" dirty="0"/>
                        <a:t> </a:t>
                      </a:r>
                    </a:p>
                    <a:p>
                      <a:pPr marL="342900" indent="-342900" rtl="0">
                        <a:buFont typeface="Arial" panose="020B0604020202020204" pitchFamily="34" charset="0"/>
                        <a:buChar char="•"/>
                      </a:pPr>
                      <a:r>
                        <a:rPr kumimoji="1" lang="ja-JP" sz="1600" noProof="0" dirty="0"/>
                        <a:t>従業員（FTE）≧ 1,000人</a:t>
                      </a:r>
                    </a:p>
                  </a:txBody>
                  <a:tcPr>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rtl="0"/>
                      <a:r>
                        <a:rPr kumimoji="1" lang="ja-JP" sz="1600" noProof="0"/>
                        <a:t>全ての国</a:t>
                      </a:r>
                    </a:p>
                  </a:txBody>
                  <a:tcPr anchor="ctr">
                    <a:lnR w="12700" cap="flat" cmpd="sng" algn="ctr">
                      <a:solidFill>
                        <a:schemeClr val="bg1">
                          <a:lumMod val="65000"/>
                        </a:schemeClr>
                      </a:solidFill>
                      <a:prstDash val="solid"/>
                      <a:round/>
                      <a:headEnd type="none" w="med" len="med"/>
                      <a:tailEnd type="none" w="med" len="med"/>
                    </a:lnR>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6491820"/>
                  </a:ext>
                </a:extLst>
              </a:tr>
              <a:tr h="870490">
                <a:tc vMerge="1">
                  <a:txBody>
                    <a:bodyPr/>
                    <a:lstStyle/>
                    <a:p>
                      <a:endParaRPr/>
                    </a:p>
                  </a:txBody>
                  <a:tcPr anchor="ct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kumimoji="1" lang="ja-JP" sz="1600" noProof="0" dirty="0"/>
                        <a:t>Scope1・2排出量 ≧ 1万tCO₂eまたは少なくとも次の2つに該当</a:t>
                      </a:r>
                    </a:p>
                    <a:p>
                      <a:pPr marL="342900" marR="0" lvl="0" indent="-342900" algn="l" defTabSz="100794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sz="1600" noProof="0" dirty="0"/>
                        <a:t>総資産≧</a:t>
                      </a:r>
                      <a:r>
                        <a:rPr lang="ja-JP" altLang="en-US" sz="1600" noProof="0" dirty="0">
                          <a:solidFill>
                            <a:sysClr val="windowText" lastClr="000000"/>
                          </a:solidFill>
                          <a:latin typeface="+mn-ea"/>
                        </a:rPr>
                        <a:t>€</a:t>
                      </a:r>
                      <a:r>
                        <a:rPr lang="ja-JP" altLang="ja-JP" sz="1600" noProof="0" dirty="0">
                          <a:solidFill>
                            <a:sysClr val="windowText" lastClr="000000"/>
                          </a:solidFill>
                          <a:latin typeface="+mn-ea"/>
                        </a:rPr>
                        <a:t>25</a:t>
                      </a:r>
                      <a:r>
                        <a:rPr lang="ja-JP" altLang="en-US" sz="1600" noProof="0" dirty="0">
                          <a:solidFill>
                            <a:sysClr val="windowText" lastClr="000000"/>
                          </a:solidFill>
                          <a:latin typeface="+mn-ea"/>
                        </a:rPr>
                        <a:t>百</a:t>
                      </a:r>
                      <a:r>
                        <a:rPr lang="ja-JP" altLang="ja-JP" sz="1600" noProof="0" dirty="0">
                          <a:solidFill>
                            <a:sysClr val="windowText" lastClr="000000"/>
                          </a:solidFill>
                          <a:latin typeface="+mn-ea"/>
                        </a:rPr>
                        <a:t>万</a:t>
                      </a:r>
                      <a:endParaRPr kumimoji="1" lang="ja-JP" sz="1600" noProof="0" dirty="0"/>
                    </a:p>
                    <a:p>
                      <a:pPr marL="342900" marR="0" lvl="0" indent="-342900" algn="l" defTabSz="100794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sz="1600" noProof="0" dirty="0"/>
                        <a:t>純売上高≧</a:t>
                      </a:r>
                      <a:r>
                        <a:rPr lang="ja-JP" altLang="en-US" sz="1600" noProof="0" dirty="0">
                          <a:solidFill>
                            <a:sysClr val="windowText" lastClr="000000"/>
                          </a:solidFill>
                          <a:latin typeface="+mn-ea"/>
                        </a:rPr>
                        <a:t>€</a:t>
                      </a:r>
                      <a:r>
                        <a:rPr lang="ja-JP" altLang="ja-JP" sz="1600" noProof="0" dirty="0">
                          <a:solidFill>
                            <a:sysClr val="windowText" lastClr="000000"/>
                          </a:solidFill>
                          <a:latin typeface="+mn-ea"/>
                        </a:rPr>
                        <a:t>50</a:t>
                      </a:r>
                      <a:r>
                        <a:rPr lang="ja-JP" altLang="en-US" sz="1600" noProof="0" dirty="0">
                          <a:solidFill>
                            <a:sysClr val="windowText" lastClr="000000"/>
                          </a:solidFill>
                          <a:latin typeface="+mn-ea"/>
                        </a:rPr>
                        <a:t>百</a:t>
                      </a:r>
                      <a:r>
                        <a:rPr lang="ja-JP" altLang="ja-JP" sz="1600" noProof="0" dirty="0">
                          <a:solidFill>
                            <a:sysClr val="windowText" lastClr="000000"/>
                          </a:solidFill>
                          <a:latin typeface="+mn-ea"/>
                        </a:rPr>
                        <a:t>万</a:t>
                      </a:r>
                      <a:endParaRPr kumimoji="1" lang="ja-JP" sz="1600" noProof="0" dirty="0"/>
                    </a:p>
                    <a:p>
                      <a:pPr marL="342900" lvl="0" indent="-342900">
                        <a:buFont typeface="Arial" panose="020B0604020202020204" pitchFamily="34" charset="0"/>
                        <a:buChar char="•"/>
                      </a:pPr>
                      <a:r>
                        <a:rPr kumimoji="1" lang="ja-JP" sz="1600" noProof="0" dirty="0"/>
                        <a:t>従業員（FTE）≧250人</a:t>
                      </a: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kumimoji="1" lang="ja-JP" sz="1600" noProof="0">
                          <a:solidFill>
                            <a:srgbClr val="222222"/>
                          </a:solidFill>
                          <a:latin typeface="Meiryo UI" panose="020B0604030504040204" pitchFamily="50" charset="-128"/>
                          <a:ea typeface="Meiryo UI" panose="020B0604030504040204" pitchFamily="50" charset="-128"/>
                        </a:rPr>
                        <a:t>高所得国</a:t>
                      </a: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798858"/>
                  </a:ext>
                </a:extLst>
              </a:tr>
              <a:tr h="324300">
                <a:tc>
                  <a:txBody>
                    <a:bodyPr/>
                    <a:lstStyle/>
                    <a:p>
                      <a:pPr algn="ctr" rtl="0"/>
                      <a:r>
                        <a:rPr kumimoji="1" lang="ja-JP" sz="1600" noProof="0"/>
                        <a:t>カテゴリB</a:t>
                      </a:r>
                    </a:p>
                  </a:txBody>
                  <a:tcPr anchor="ct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2">
                        <a:lumMod val="20000"/>
                        <a:lumOff val="80000"/>
                      </a:schemeClr>
                    </a:solidFill>
                  </a:tcPr>
                </a:tc>
                <a:tc>
                  <a:txBody>
                    <a:bodyPr/>
                    <a:lstStyle/>
                    <a:p>
                      <a:pPr marL="285750" marR="0" lvl="0" indent="-285750" algn="l" defTabSz="100794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sz="1600" noProof="0">
                          <a:solidFill>
                            <a:srgbClr val="222222"/>
                          </a:solidFill>
                          <a:latin typeface="Meiryo UI" panose="020B0604030504040204" pitchFamily="50" charset="-128"/>
                          <a:ea typeface="Meiryo UI" panose="020B0604030504040204" pitchFamily="50" charset="-128"/>
                        </a:rPr>
                        <a:t>上記のカテゴリA条件を満たさない</a:t>
                      </a:r>
                    </a:p>
                  </a:txBody>
                  <a:tcP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rtl="0"/>
                      <a:r>
                        <a:rPr kumimoji="1" lang="ja-JP" sz="1600" noProof="0" dirty="0"/>
                        <a:t>全ての国</a:t>
                      </a:r>
                    </a:p>
                  </a:txBody>
                  <a:tcPr anchor="ct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24399486"/>
                  </a:ext>
                </a:extLst>
              </a:tr>
            </a:tbl>
          </a:graphicData>
        </a:graphic>
      </p:graphicFrame>
      <p:sp>
        <p:nvSpPr>
          <p:cNvPr id="6" name="diflbl">
            <a:extLst>
              <a:ext uri="{FF2B5EF4-FFF2-40B4-BE49-F238E27FC236}">
                <a16:creationId xmlns:a16="http://schemas.microsoft.com/office/drawing/2014/main" id="{6AECF9F0-DF13-2E1E-6CC5-906EFA431B07}"/>
              </a:ext>
            </a:extLst>
          </p:cNvPr>
          <p:cNvSpPr txBox="1"/>
          <p:nvPr/>
        </p:nvSpPr>
        <p:spPr>
          <a:xfrm>
            <a:off x="353339" y="5260235"/>
            <a:ext cx="10058400" cy="365760"/>
          </a:xfrm>
          <a:prstGeom prst="rect">
            <a:avLst/>
          </a:prstGeom>
          <a:noFill/>
        </p:spPr>
        <p:txBody>
          <a:bodyPr wrap="square" lIns="0" tIns="45720" rIns="91440" bIns="45720" anchor="ctr">
            <a:noAutofit/>
          </a:bodyPr>
          <a:lstStyle/>
          <a:p>
            <a:pPr lvl="0" algn="l">
              <a:spcAft>
                <a:spcPts val="0"/>
              </a:spcAft>
              <a:buNone/>
            </a:pPr>
            <a:r>
              <a:rPr kumimoji="1" lang="ja-JP" sz="2000" b="1" noProof="0">
                <a:solidFill>
                  <a:srgbClr val="00584E"/>
                </a:solidFill>
                <a:latin typeface="Meiryo UI" panose="020B0604030504040204" pitchFamily="50" charset="-128"/>
                <a:ea typeface="Meiryo UI" panose="020B0604030504040204" pitchFamily="50" charset="-128"/>
              </a:rPr>
              <a:t>カテゴリAのみに求められる要件（カテゴリBは任意）</a:t>
            </a:r>
          </a:p>
        </p:txBody>
      </p:sp>
      <p:sp>
        <p:nvSpPr>
          <p:cNvPr id="8" name="abox">
            <a:extLst>
              <a:ext uri="{FF2B5EF4-FFF2-40B4-BE49-F238E27FC236}">
                <a16:creationId xmlns:a16="http://schemas.microsoft.com/office/drawing/2014/main" id="{609DEC25-4B68-32D3-34D6-55494868A4D7}"/>
              </a:ext>
            </a:extLst>
          </p:cNvPr>
          <p:cNvSpPr/>
          <p:nvPr/>
        </p:nvSpPr>
        <p:spPr>
          <a:xfrm>
            <a:off x="353340" y="5671454"/>
            <a:ext cx="9985134" cy="1417320"/>
          </a:xfrm>
          <a:prstGeom prst="rect">
            <a:avLst/>
          </a:prstGeom>
          <a:solidFill>
            <a:srgbClr val="E4F1EE"/>
          </a:solidFill>
          <a:ln>
            <a:noFill/>
          </a:ln>
        </p:spPr>
        <p:txBody>
          <a:bodyPr wrap="square" lIns="99060" tIns="68580" rIns="68580" bIns="27432" anchor="ctr">
            <a:normAutofit/>
          </a:bodyPr>
          <a:lstStyle/>
          <a:p>
            <a:pPr marL="285750" indent="-285750">
              <a:spcAft>
                <a:spcPts val="150"/>
              </a:spcAft>
              <a:buFont typeface="Arial" panose="020B0604020202020204" pitchFamily="34" charset="0"/>
              <a:buChar char="•"/>
            </a:pPr>
            <a:r>
              <a:rPr lang="ja-JP" sz="1600" noProof="0" dirty="0">
                <a:latin typeface="Meiryo UI" panose="020B0604030504040204" pitchFamily="50" charset="-128"/>
                <a:ea typeface="Meiryo UI" panose="020B0604030504040204" pitchFamily="50" charset="-128"/>
              </a:rPr>
              <a:t>移行計画の開示（C2.4）</a:t>
            </a:r>
            <a:endParaRPr kumimoji="1" lang="ja-JP" sz="1600" noProof="0" dirty="0">
              <a:latin typeface="Meiryo UI" panose="020B0604030504040204" pitchFamily="50" charset="-128"/>
              <a:ea typeface="Meiryo UI" panose="020B0604030504040204" pitchFamily="50" charset="-128"/>
            </a:endParaRPr>
          </a:p>
          <a:p>
            <a:pPr marL="285750" lvl="0" indent="-285750" algn="l">
              <a:spcAft>
                <a:spcPts val="150"/>
              </a:spcAft>
              <a:buFont typeface="Arial" panose="020B0604020202020204" pitchFamily="34" charset="0"/>
              <a:buChar char="•"/>
            </a:pPr>
            <a:r>
              <a:rPr kumimoji="1" lang="ja-JP" sz="1600" noProof="0" dirty="0">
                <a:latin typeface="Meiryo UI" panose="020B0604030504040204" pitchFamily="50" charset="-128"/>
                <a:ea typeface="Meiryo UI" panose="020B0604030504040204" pitchFamily="50" charset="-128"/>
              </a:rPr>
              <a:t>Scope3目標の設定（C9.1）</a:t>
            </a:r>
          </a:p>
          <a:p>
            <a:pPr marL="285750" lvl="0" indent="-285750" algn="l">
              <a:spcAft>
                <a:spcPts val="0"/>
              </a:spcAft>
              <a:buFont typeface="Arial" panose="020B0604020202020204" pitchFamily="34" charset="0"/>
              <a:buChar char="•"/>
            </a:pPr>
            <a:r>
              <a:rPr kumimoji="1" lang="ja-JP" sz="1600" noProof="0" dirty="0">
                <a:latin typeface="Meiryo UI" panose="020B0604030504040204" pitchFamily="50" charset="-128"/>
                <a:ea typeface="Meiryo UI" panose="020B0604030504040204" pitchFamily="50" charset="-128"/>
              </a:rPr>
              <a:t>基準年</a:t>
            </a:r>
            <a:r>
              <a:rPr lang="ja-JP" sz="1600" noProof="0" dirty="0">
                <a:latin typeface="Meiryo UI" panose="020B0604030504040204" pitchFamily="50" charset="-128"/>
                <a:ea typeface="Meiryo UI" panose="020B0604030504040204" pitchFamily="50" charset="-128"/>
              </a:rPr>
              <a:t>の各Scope排出量、目標年の進捗データ等に対する</a:t>
            </a:r>
            <a:r>
              <a:rPr kumimoji="1" lang="ja-JP" sz="1600" noProof="0" dirty="0">
                <a:latin typeface="Meiryo UI" panose="020B0604030504040204" pitchFamily="50" charset="-128"/>
                <a:ea typeface="Meiryo UI" panose="020B0604030504040204" pitchFamily="50" charset="-128"/>
              </a:rPr>
              <a:t>第三者保証（限定保証以上）（</a:t>
            </a:r>
            <a:r>
              <a:rPr lang="ja-JP" sz="1600" noProof="0" dirty="0">
                <a:latin typeface="Meiryo UI" panose="020B0604030504040204" pitchFamily="50" charset="-128"/>
                <a:ea typeface="Meiryo UI" panose="020B0604030504040204" pitchFamily="50" charset="-128"/>
              </a:rPr>
              <a:t>C7.1,C37.7</a:t>
            </a:r>
            <a:r>
              <a:rPr kumimoji="1" lang="ja-JP" sz="1600" noProof="0" dirty="0">
                <a:latin typeface="Meiryo UI" panose="020B0604030504040204" pitchFamily="50" charset="-128"/>
                <a:ea typeface="Meiryo UI" panose="020B0604030504040204" pitchFamily="50" charset="-128"/>
              </a:rPr>
              <a:t>）</a:t>
            </a:r>
          </a:p>
          <a:p>
            <a:pPr marL="285750" lvl="0" indent="-285750" algn="l">
              <a:spcAft>
                <a:spcPts val="0"/>
              </a:spcAft>
              <a:buFont typeface="Arial" panose="020B0604020202020204" pitchFamily="34" charset="0"/>
              <a:buChar char="•"/>
            </a:pPr>
            <a:r>
              <a:rPr kumimoji="1" lang="ja-JP" sz="1600" noProof="0" dirty="0">
                <a:latin typeface="Meiryo UI" panose="020B0604030504040204" pitchFamily="50" charset="-128"/>
                <a:ea typeface="Meiryo UI" panose="020B0604030504040204" pitchFamily="50" charset="-128"/>
              </a:rPr>
              <a:t>Scope2の時間単位マッチング（C32）</a:t>
            </a:r>
          </a:p>
        </p:txBody>
      </p:sp>
      <p:sp>
        <p:nvSpPr>
          <p:cNvPr id="11" name="diflbl">
            <a:extLst>
              <a:ext uri="{FF2B5EF4-FFF2-40B4-BE49-F238E27FC236}">
                <a16:creationId xmlns:a16="http://schemas.microsoft.com/office/drawing/2014/main" id="{EC17C4EE-BADA-FB9F-66F3-D1D9D977C86D}"/>
              </a:ext>
            </a:extLst>
          </p:cNvPr>
          <p:cNvSpPr txBox="1"/>
          <p:nvPr/>
        </p:nvSpPr>
        <p:spPr>
          <a:xfrm>
            <a:off x="353339" y="2176331"/>
            <a:ext cx="5858941" cy="365760"/>
          </a:xfrm>
          <a:prstGeom prst="rect">
            <a:avLst/>
          </a:prstGeom>
          <a:noFill/>
        </p:spPr>
        <p:txBody>
          <a:bodyPr wrap="square" lIns="0" tIns="45720" rIns="91440" bIns="45720" anchor="ctr">
            <a:noAutofit/>
          </a:bodyPr>
          <a:lstStyle/>
          <a:p>
            <a:pPr lvl="0" algn="l">
              <a:spcAft>
                <a:spcPts val="0"/>
              </a:spcAft>
              <a:buNone/>
            </a:pPr>
            <a:r>
              <a:rPr kumimoji="1" lang="ja-JP" sz="2000" b="1" noProof="0">
                <a:solidFill>
                  <a:srgbClr val="00584E"/>
                </a:solidFill>
                <a:latin typeface="Meiryo UI" panose="020B0604030504040204" pitchFamily="50" charset="-128"/>
                <a:ea typeface="Meiryo UI" panose="020B0604030504040204" pitchFamily="50" charset="-128"/>
              </a:rPr>
              <a:t>カテゴリA／B</a:t>
            </a:r>
            <a:r>
              <a:rPr lang="ja-JP" sz="2000" b="1" noProof="0">
                <a:solidFill>
                  <a:srgbClr val="00584E"/>
                </a:solidFill>
                <a:latin typeface="Meiryo UI" panose="020B0604030504040204" pitchFamily="50" charset="-128"/>
                <a:ea typeface="Meiryo UI" panose="020B0604030504040204" pitchFamily="50" charset="-128"/>
              </a:rPr>
              <a:t>の定義</a:t>
            </a:r>
            <a:endParaRPr kumimoji="1" lang="ja-JP" sz="2000" b="1" noProof="0">
              <a:solidFill>
                <a:srgbClr val="00584E"/>
              </a:solidFill>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B54767DB-5CE7-282B-70D4-9B8C9D439364}"/>
              </a:ext>
            </a:extLst>
          </p:cNvPr>
          <p:cNvSpPr txBox="1"/>
          <p:nvPr/>
        </p:nvSpPr>
        <p:spPr>
          <a:xfrm>
            <a:off x="322257" y="7164115"/>
            <a:ext cx="10016217" cy="338554"/>
          </a:xfrm>
          <a:prstGeom prst="rect">
            <a:avLst/>
          </a:prstGeom>
          <a:noFill/>
        </p:spPr>
        <p:txBody>
          <a:bodyPr wrap="square">
            <a:spAutoFit/>
          </a:bodyPr>
          <a:lstStyle/>
          <a:p>
            <a:r>
              <a:rPr lang="ja-JP" sz="800" noProof="0" dirty="0">
                <a:solidFill>
                  <a:sysClr val="windowText" lastClr="000000"/>
                </a:solidFill>
                <a:latin typeface="+mj-ea"/>
                <a:ea typeface="+mj-ea"/>
              </a:rPr>
              <a:t>出所：</a:t>
            </a:r>
            <a:r>
              <a:rPr lang="en-US" altLang="ja-JP" sz="800" dirty="0">
                <a:latin typeface="+mj-ea"/>
                <a:hlinkClick r:id="rId6">
                  <a:extLst>
                    <a:ext uri="{A12FA001-AC4F-418D-AE19-62706E023703}">
                      <ahyp:hlinkClr xmlns:ahyp="http://schemas.microsoft.com/office/drawing/2018/hyperlinkcolor" val="tx"/>
                    </a:ext>
                  </a:extLst>
                </a:hlinkClick>
              </a:rPr>
              <a:t> CNZS V2.0</a:t>
            </a:r>
            <a:r>
              <a:rPr lang="ja-JP" sz="800" noProof="0" dirty="0">
                <a:solidFill>
                  <a:sysClr val="windowText" lastClr="000000"/>
                </a:solidFill>
                <a:latin typeface="+mj-ea"/>
                <a:ea typeface="+mj-ea"/>
              </a:rPr>
              <a:t>を基に作成</a:t>
            </a:r>
            <a:endParaRPr lang="en-US" altLang="ja-JP" sz="800" noProof="0" dirty="0">
              <a:solidFill>
                <a:sysClr val="windowText" lastClr="000000"/>
              </a:solidFill>
              <a:latin typeface="+mj-ea"/>
              <a:ea typeface="+mj-ea"/>
            </a:endParaRPr>
          </a:p>
          <a:p>
            <a:r>
              <a:rPr lang="ja-JP" altLang="ja-JP" sz="800" dirty="0">
                <a:solidFill>
                  <a:sysClr val="windowText" lastClr="000000"/>
                </a:solidFill>
                <a:latin typeface="+mj-ea"/>
              </a:rPr>
              <a:t>※ 条文番号は</a:t>
            </a:r>
            <a:r>
              <a:rPr lang="en-US" altLang="ja-JP" sz="800" dirty="0">
                <a:solidFill>
                  <a:sysClr val="windowText" lastClr="000000"/>
                </a:solidFill>
                <a:latin typeface="+mj-ea"/>
              </a:rPr>
              <a:t>CNZS </a:t>
            </a:r>
            <a:r>
              <a:rPr lang="ja-JP" altLang="ja-JP" sz="800" dirty="0">
                <a:solidFill>
                  <a:sysClr val="windowText" lastClr="000000"/>
                </a:solidFill>
                <a:latin typeface="+mj-ea"/>
              </a:rPr>
              <a:t>V2.0本文の付番による</a:t>
            </a:r>
            <a:endParaRPr lang="en-US" altLang="ja-JP" sz="800" dirty="0">
              <a:solidFill>
                <a:sysClr val="windowText" lastClr="000000"/>
              </a:solidFill>
              <a:latin typeface="+mj-ea"/>
            </a:endParaRPr>
          </a:p>
        </p:txBody>
      </p:sp>
    </p:spTree>
    <p:extLst>
      <p:ext uri="{BB962C8B-B14F-4D97-AF65-F5344CB8AC3E}">
        <p14:creationId xmlns:p14="http://schemas.microsoft.com/office/powerpoint/2010/main" val="42428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A9FB67CE-9F5F-0753-DD79-B2B16975E8B7}"/>
              </a:ext>
            </a:extLst>
          </p:cNvPr>
          <p:cNvSpPr/>
          <p:nvPr/>
        </p:nvSpPr>
        <p:spPr>
          <a:xfrm>
            <a:off x="189434" y="2218460"/>
            <a:ext cx="1914116" cy="501166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CF314CEF-3288-79BF-3082-3821C9B480B2}"/>
              </a:ext>
            </a:extLst>
          </p:cNvPr>
          <p:cNvSpPr>
            <a:spLocks noGrp="1"/>
          </p:cNvSpPr>
          <p:nvPr>
            <p:ph type="title"/>
          </p:nvPr>
        </p:nvSpPr>
        <p:spPr/>
        <p:txBody>
          <a:bodyPr/>
          <a:lstStyle/>
          <a:p>
            <a:r>
              <a:rPr kumimoji="1" lang="ja-JP" noProof="0"/>
              <a:t>CNZS</a:t>
            </a:r>
            <a:r>
              <a:rPr lang="ja-JP" noProof="0"/>
              <a:t> V2.0</a:t>
            </a:r>
            <a:r>
              <a:rPr lang="en-US" altLang="ja-JP"/>
              <a:t> </a:t>
            </a:r>
            <a:r>
              <a:rPr lang="ja-JP" altLang="en-US"/>
              <a:t>各章のポイント</a:t>
            </a:r>
            <a:endParaRPr kumimoji="1" lang="ja-JP" noProof="0"/>
          </a:p>
        </p:txBody>
      </p:sp>
      <p:sp>
        <p:nvSpPr>
          <p:cNvPr id="3" name="コンテンツ プレースホルダー 2">
            <a:extLst>
              <a:ext uri="{FF2B5EF4-FFF2-40B4-BE49-F238E27FC236}">
                <a16:creationId xmlns:a16="http://schemas.microsoft.com/office/drawing/2014/main" id="{D9CCF3F2-D708-DB8E-1453-E51552CD912A}"/>
              </a:ext>
            </a:extLst>
          </p:cNvPr>
          <p:cNvSpPr>
            <a:spLocks noGrp="1"/>
          </p:cNvSpPr>
          <p:nvPr>
            <p:ph sz="quarter" idx="12"/>
          </p:nvPr>
        </p:nvSpPr>
        <p:spPr>
          <a:xfrm>
            <a:off x="161925" y="1110920"/>
            <a:ext cx="10367963" cy="604163"/>
          </a:xfrm>
        </p:spPr>
        <p:txBody>
          <a:bodyPr/>
          <a:lstStyle/>
          <a:p>
            <a:r>
              <a:rPr lang="ja-JP" altLang="ja-JP" dirty="0"/>
              <a:t>CNZS V2.0の章構成と主な内容は以下の</a:t>
            </a:r>
            <a:r>
              <a:rPr lang="ja-JP" altLang="en-US" dirty="0"/>
              <a:t>通り</a:t>
            </a:r>
            <a:r>
              <a:rPr lang="ja-JP" altLang="ja-JP" dirty="0"/>
              <a:t>。</a:t>
            </a:r>
            <a:endParaRPr kumimoji="1" lang="ja-JP" noProof="0" dirty="0"/>
          </a:p>
        </p:txBody>
      </p:sp>
      <p:sp>
        <p:nvSpPr>
          <p:cNvPr id="16" name="正方形/長方形 15">
            <a:extLst>
              <a:ext uri="{FF2B5EF4-FFF2-40B4-BE49-F238E27FC236}">
                <a16:creationId xmlns:a16="http://schemas.microsoft.com/office/drawing/2014/main" id="{4B44C97A-4462-14BB-8D7D-B4014864885A}"/>
              </a:ext>
            </a:extLst>
          </p:cNvPr>
          <p:cNvSpPr/>
          <p:nvPr/>
        </p:nvSpPr>
        <p:spPr>
          <a:xfrm>
            <a:off x="475591" y="2220816"/>
            <a:ext cx="1644494" cy="5423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ja-JP" sz="1400" b="1" noProof="0" dirty="0">
                <a:solidFill>
                  <a:schemeClr val="tx1"/>
                </a:solidFill>
                <a:latin typeface="Meiryo UI" panose="020B0604030504040204" pitchFamily="50" charset="-128"/>
                <a:ea typeface="Meiryo UI" panose="020B0604030504040204" pitchFamily="50" charset="-128"/>
              </a:rPr>
              <a:t>ネットゼロ・ガバナンス</a:t>
            </a:r>
            <a:endParaRPr kumimoji="1" lang="ja-JP" sz="1400" b="1" noProof="0" dirty="0">
              <a:solidFill>
                <a:schemeClr val="tx1"/>
              </a:solidFill>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F0431D39-1393-0972-61AD-775166FD99A5}"/>
              </a:ext>
            </a:extLst>
          </p:cNvPr>
          <p:cNvSpPr/>
          <p:nvPr/>
        </p:nvSpPr>
        <p:spPr>
          <a:xfrm>
            <a:off x="475591" y="2818419"/>
            <a:ext cx="1644494" cy="10273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kumimoji="1" lang="ja-JP" sz="1400" b="1" noProof="0" dirty="0">
                <a:solidFill>
                  <a:schemeClr val="tx1"/>
                </a:solidFill>
                <a:latin typeface="Meiryo UI" panose="020B0604030504040204" pitchFamily="50" charset="-128"/>
                <a:ea typeface="Meiryo UI" panose="020B0604030504040204" pitchFamily="50" charset="-128"/>
              </a:rPr>
              <a:t>基準年評価</a:t>
            </a:r>
          </a:p>
        </p:txBody>
      </p:sp>
      <p:sp>
        <p:nvSpPr>
          <p:cNvPr id="18" name="正方形/長方形 17">
            <a:extLst>
              <a:ext uri="{FF2B5EF4-FFF2-40B4-BE49-F238E27FC236}">
                <a16:creationId xmlns:a16="http://schemas.microsoft.com/office/drawing/2014/main" id="{A887D43F-4A63-7E36-173E-D032D8AB1376}"/>
              </a:ext>
            </a:extLst>
          </p:cNvPr>
          <p:cNvSpPr/>
          <p:nvPr/>
        </p:nvSpPr>
        <p:spPr>
          <a:xfrm>
            <a:off x="475591" y="3892819"/>
            <a:ext cx="1644494" cy="6881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kumimoji="1" lang="ja-JP" sz="1400" b="1" noProof="0" dirty="0">
                <a:solidFill>
                  <a:schemeClr val="tx1"/>
                </a:solidFill>
                <a:latin typeface="Meiryo UI" panose="020B0604030504040204" pitchFamily="50" charset="-128"/>
                <a:ea typeface="Meiryo UI" panose="020B0604030504040204" pitchFamily="50" charset="-128"/>
              </a:rPr>
              <a:t>目標設定</a:t>
            </a:r>
          </a:p>
        </p:txBody>
      </p:sp>
      <p:sp>
        <p:nvSpPr>
          <p:cNvPr id="19" name="正方形/長方形 18">
            <a:extLst>
              <a:ext uri="{FF2B5EF4-FFF2-40B4-BE49-F238E27FC236}">
                <a16:creationId xmlns:a16="http://schemas.microsoft.com/office/drawing/2014/main" id="{CAAA4459-7276-1C96-7DE5-6542422191EE}"/>
              </a:ext>
            </a:extLst>
          </p:cNvPr>
          <p:cNvSpPr/>
          <p:nvPr/>
        </p:nvSpPr>
        <p:spPr>
          <a:xfrm>
            <a:off x="475591" y="4620998"/>
            <a:ext cx="1644494" cy="1010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ja-JP" sz="1400" b="1" noProof="0" dirty="0">
                <a:solidFill>
                  <a:schemeClr val="tx1"/>
                </a:solidFill>
                <a:latin typeface="Meiryo UI" panose="020B0604030504040204" pitchFamily="50" charset="-128"/>
                <a:ea typeface="Meiryo UI" panose="020B0604030504040204" pitchFamily="50" charset="-128"/>
              </a:rPr>
              <a:t>目標実施</a:t>
            </a:r>
            <a:endParaRPr kumimoji="1" lang="ja-JP" sz="1400" b="1" noProof="0" dirty="0">
              <a:solidFill>
                <a:schemeClr val="tx1"/>
              </a:solidFill>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6281CE17-38AA-C375-1E84-7E95217806E5}"/>
              </a:ext>
            </a:extLst>
          </p:cNvPr>
          <p:cNvSpPr/>
          <p:nvPr/>
        </p:nvSpPr>
        <p:spPr>
          <a:xfrm>
            <a:off x="475591" y="6297094"/>
            <a:ext cx="1644494" cy="9187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kumimoji="1" lang="ja-JP" sz="1400" b="1" noProof="0" dirty="0">
                <a:solidFill>
                  <a:schemeClr val="tx1"/>
                </a:solidFill>
                <a:latin typeface="Meiryo UI" panose="020B0604030504040204" pitchFamily="50" charset="-128"/>
                <a:ea typeface="Meiryo UI" panose="020B0604030504040204" pitchFamily="50" charset="-128"/>
              </a:rPr>
              <a:t>継続的排出責任</a:t>
            </a:r>
          </a:p>
        </p:txBody>
      </p:sp>
      <p:sp>
        <p:nvSpPr>
          <p:cNvPr id="23" name="正方形/長方形 22">
            <a:extLst>
              <a:ext uri="{FF2B5EF4-FFF2-40B4-BE49-F238E27FC236}">
                <a16:creationId xmlns:a16="http://schemas.microsoft.com/office/drawing/2014/main" id="{F1EAAB09-3254-ED13-EAAF-B18CEFDFB157}"/>
              </a:ext>
            </a:extLst>
          </p:cNvPr>
          <p:cNvSpPr/>
          <p:nvPr/>
        </p:nvSpPr>
        <p:spPr>
          <a:xfrm>
            <a:off x="475591" y="5641422"/>
            <a:ext cx="1644494" cy="603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kumimoji="1" lang="ja-JP" sz="1400" b="1" noProof="0" dirty="0">
                <a:solidFill>
                  <a:schemeClr val="tx1"/>
                </a:solidFill>
                <a:latin typeface="Meiryo UI" panose="020B0604030504040204" pitchFamily="50" charset="-128"/>
                <a:ea typeface="Meiryo UI" panose="020B0604030504040204" pitchFamily="50" charset="-128"/>
              </a:rPr>
              <a:t>報告・進捗評価</a:t>
            </a:r>
          </a:p>
        </p:txBody>
      </p:sp>
      <p:sp>
        <p:nvSpPr>
          <p:cNvPr id="42" name="テキスト ボックス 41">
            <a:extLst>
              <a:ext uri="{FF2B5EF4-FFF2-40B4-BE49-F238E27FC236}">
                <a16:creationId xmlns:a16="http://schemas.microsoft.com/office/drawing/2014/main" id="{96EF4320-364B-380A-7A5A-9E245D4C7430}"/>
              </a:ext>
            </a:extLst>
          </p:cNvPr>
          <p:cNvSpPr txBox="1"/>
          <p:nvPr/>
        </p:nvSpPr>
        <p:spPr>
          <a:xfrm>
            <a:off x="161925" y="7222819"/>
            <a:ext cx="10016217" cy="338554"/>
          </a:xfrm>
          <a:prstGeom prst="rect">
            <a:avLst/>
          </a:prstGeom>
          <a:noFill/>
        </p:spPr>
        <p:txBody>
          <a:bodyPr wrap="square">
            <a:spAutoFit/>
          </a:bodyPr>
          <a:lstStyle/>
          <a:p>
            <a:r>
              <a:rPr lang="ja-JP" sz="800" noProof="0" dirty="0">
                <a:solidFill>
                  <a:sysClr val="windowText" lastClr="000000"/>
                </a:solidFill>
                <a:latin typeface="+mj-ea"/>
                <a:ea typeface="+mj-ea"/>
              </a:rPr>
              <a:t>出所：</a:t>
            </a:r>
            <a:r>
              <a:rPr lang="en-US" altLang="ja-JP" sz="800" dirty="0">
                <a:latin typeface="+mj-ea"/>
                <a:hlinkClick r:id="rId2">
                  <a:extLst>
                    <a:ext uri="{A12FA001-AC4F-418D-AE19-62706E023703}">
                      <ahyp:hlinkClr xmlns:ahyp="http://schemas.microsoft.com/office/drawing/2018/hyperlinkcolor" val="tx"/>
                    </a:ext>
                  </a:extLst>
                </a:hlinkClick>
              </a:rPr>
              <a:t> CNZS V2.0 </a:t>
            </a:r>
            <a:r>
              <a:rPr lang="ja-JP" sz="800" noProof="0" dirty="0">
                <a:solidFill>
                  <a:sysClr val="windowText" lastClr="000000"/>
                </a:solidFill>
                <a:latin typeface="+mj-ea"/>
                <a:ea typeface="+mj-ea"/>
              </a:rPr>
              <a:t>、</a:t>
            </a:r>
            <a:r>
              <a:rPr lang="ja-JP" sz="800" noProof="0" dirty="0">
                <a:latin typeface="+mj-ea"/>
                <a:ea typeface="+mj-ea"/>
                <a:hlinkClick r:id="rId3">
                  <a:extLst>
                    <a:ext uri="{A12FA001-AC4F-418D-AE19-62706E023703}">
                      <ahyp:hlinkClr xmlns:ahyp="http://schemas.microsoft.com/office/drawing/2018/hyperlinkcolor" val="tx"/>
                    </a:ext>
                  </a:extLst>
                </a:hlinkClick>
              </a:rPr>
              <a:t>WWF Webサイト　ニュース・活動報告（2026年6月29日）</a:t>
            </a:r>
            <a:r>
              <a:rPr lang="ja-JP" sz="800" noProof="0" dirty="0">
                <a:solidFill>
                  <a:sysClr val="windowText" lastClr="000000"/>
                </a:solidFill>
                <a:latin typeface="+mj-ea"/>
                <a:ea typeface="+mj-ea"/>
              </a:rPr>
              <a:t>を基に作成</a:t>
            </a:r>
            <a:endParaRPr lang="en-US" altLang="ja-JP" sz="800" noProof="0" dirty="0">
              <a:solidFill>
                <a:sysClr val="windowText" lastClr="000000"/>
              </a:solidFill>
              <a:latin typeface="+mj-ea"/>
              <a:ea typeface="+mj-ea"/>
            </a:endParaRPr>
          </a:p>
          <a:p>
            <a:r>
              <a:rPr lang="ja-JP" altLang="ja-JP" sz="800" dirty="0">
                <a:solidFill>
                  <a:sysClr val="windowText" lastClr="000000"/>
                </a:solidFill>
                <a:latin typeface="+mj-ea"/>
              </a:rPr>
              <a:t>※ 条文番号は</a:t>
            </a:r>
            <a:r>
              <a:rPr lang="en-US" altLang="ja-JP" sz="800" dirty="0">
                <a:solidFill>
                  <a:sysClr val="windowText" lastClr="000000"/>
                </a:solidFill>
                <a:latin typeface="+mj-ea"/>
              </a:rPr>
              <a:t>CNZS </a:t>
            </a:r>
            <a:r>
              <a:rPr lang="ja-JP" altLang="ja-JP" sz="800" dirty="0">
                <a:solidFill>
                  <a:sysClr val="windowText" lastClr="000000"/>
                </a:solidFill>
                <a:latin typeface="+mj-ea"/>
              </a:rPr>
              <a:t>V2.0本文の付番による</a:t>
            </a:r>
            <a:endParaRPr lang="en-US" altLang="ja-JP" sz="800" noProof="0" dirty="0">
              <a:solidFill>
                <a:sysClr val="windowText" lastClr="000000"/>
              </a:solidFill>
              <a:latin typeface="+mj-ea"/>
              <a:ea typeface="+mj-ea"/>
            </a:endParaRPr>
          </a:p>
        </p:txBody>
      </p:sp>
      <p:sp>
        <p:nvSpPr>
          <p:cNvPr id="44" name="正方形/長方形 43">
            <a:extLst>
              <a:ext uri="{FF2B5EF4-FFF2-40B4-BE49-F238E27FC236}">
                <a16:creationId xmlns:a16="http://schemas.microsoft.com/office/drawing/2014/main" id="{3564A1B6-5314-25EE-5010-F649B0B82B1A}"/>
              </a:ext>
            </a:extLst>
          </p:cNvPr>
          <p:cNvSpPr/>
          <p:nvPr/>
        </p:nvSpPr>
        <p:spPr>
          <a:xfrm>
            <a:off x="225859" y="2220816"/>
            <a:ext cx="184213" cy="5423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600" b="1" noProof="0" dirty="0">
                <a:solidFill>
                  <a:schemeClr val="tx2"/>
                </a:solidFill>
                <a:latin typeface="Meiryo UI" panose="020B0604030504040204" pitchFamily="50" charset="-128"/>
                <a:ea typeface="Meiryo UI" panose="020B0604030504040204" pitchFamily="50" charset="-128"/>
              </a:rPr>
              <a:t>１</a:t>
            </a:r>
          </a:p>
        </p:txBody>
      </p:sp>
      <p:sp>
        <p:nvSpPr>
          <p:cNvPr id="45" name="正方形/長方形 44">
            <a:extLst>
              <a:ext uri="{FF2B5EF4-FFF2-40B4-BE49-F238E27FC236}">
                <a16:creationId xmlns:a16="http://schemas.microsoft.com/office/drawing/2014/main" id="{F052C4BE-CA22-4E4C-9259-AB1ED4826817}"/>
              </a:ext>
            </a:extLst>
          </p:cNvPr>
          <p:cNvSpPr/>
          <p:nvPr/>
        </p:nvSpPr>
        <p:spPr>
          <a:xfrm>
            <a:off x="229457" y="2802184"/>
            <a:ext cx="189804" cy="1043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sz="1600" b="1" noProof="0" dirty="0">
                <a:solidFill>
                  <a:schemeClr val="tx2"/>
                </a:solidFill>
                <a:latin typeface="Meiryo UI" panose="020B0604030504040204" pitchFamily="50" charset="-128"/>
                <a:ea typeface="Meiryo UI" panose="020B0604030504040204" pitchFamily="50" charset="-128"/>
              </a:rPr>
              <a:t>2</a:t>
            </a:r>
            <a:endParaRPr kumimoji="1" lang="ja-JP" sz="1600" b="1" noProof="0" dirty="0">
              <a:solidFill>
                <a:schemeClr val="tx2"/>
              </a:solidFill>
              <a:latin typeface="Meiryo UI" panose="020B0604030504040204" pitchFamily="50" charset="-128"/>
              <a:ea typeface="Meiryo UI" panose="020B0604030504040204" pitchFamily="50" charset="-128"/>
            </a:endParaRPr>
          </a:p>
        </p:txBody>
      </p:sp>
      <p:sp>
        <p:nvSpPr>
          <p:cNvPr id="46" name="正方形/長方形 45">
            <a:extLst>
              <a:ext uri="{FF2B5EF4-FFF2-40B4-BE49-F238E27FC236}">
                <a16:creationId xmlns:a16="http://schemas.microsoft.com/office/drawing/2014/main" id="{4BEC89B0-C1DD-F01E-1927-36D4C15D60D0}"/>
              </a:ext>
            </a:extLst>
          </p:cNvPr>
          <p:cNvSpPr/>
          <p:nvPr/>
        </p:nvSpPr>
        <p:spPr>
          <a:xfrm>
            <a:off x="225859" y="3892819"/>
            <a:ext cx="193402" cy="6881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sz="1600" b="1" noProof="0" dirty="0">
                <a:solidFill>
                  <a:schemeClr val="tx2"/>
                </a:solidFill>
                <a:latin typeface="Meiryo UI" panose="020B0604030504040204" pitchFamily="50" charset="-128"/>
                <a:ea typeface="Meiryo UI" panose="020B0604030504040204" pitchFamily="50" charset="-128"/>
              </a:rPr>
              <a:t>3</a:t>
            </a:r>
            <a:endParaRPr kumimoji="1" lang="ja-JP" sz="1600" b="1" noProof="0" dirty="0">
              <a:solidFill>
                <a:schemeClr val="tx2"/>
              </a:solidFill>
              <a:latin typeface="Meiryo UI" panose="020B0604030504040204" pitchFamily="50" charset="-128"/>
              <a:ea typeface="Meiryo UI" panose="020B0604030504040204" pitchFamily="50" charset="-128"/>
            </a:endParaRPr>
          </a:p>
        </p:txBody>
      </p:sp>
      <p:sp>
        <p:nvSpPr>
          <p:cNvPr id="47" name="正方形/長方形 46">
            <a:extLst>
              <a:ext uri="{FF2B5EF4-FFF2-40B4-BE49-F238E27FC236}">
                <a16:creationId xmlns:a16="http://schemas.microsoft.com/office/drawing/2014/main" id="{360E9837-5907-A16D-9213-F5E6143F07A9}"/>
              </a:ext>
            </a:extLst>
          </p:cNvPr>
          <p:cNvSpPr/>
          <p:nvPr/>
        </p:nvSpPr>
        <p:spPr>
          <a:xfrm>
            <a:off x="225859" y="4624083"/>
            <a:ext cx="206744" cy="10044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600" b="1" noProof="0" dirty="0">
                <a:solidFill>
                  <a:schemeClr val="tx2"/>
                </a:solidFill>
                <a:latin typeface="Meiryo UI" panose="020B0604030504040204" pitchFamily="50" charset="-128"/>
                <a:ea typeface="Meiryo UI" panose="020B0604030504040204" pitchFamily="50" charset="-128"/>
              </a:rPr>
              <a:t>4</a:t>
            </a:r>
          </a:p>
        </p:txBody>
      </p:sp>
      <p:sp>
        <p:nvSpPr>
          <p:cNvPr id="48" name="正方形/長方形 47">
            <a:extLst>
              <a:ext uri="{FF2B5EF4-FFF2-40B4-BE49-F238E27FC236}">
                <a16:creationId xmlns:a16="http://schemas.microsoft.com/office/drawing/2014/main" id="{8310FD8D-E857-54E4-3AB1-E476F5515C9D}"/>
              </a:ext>
            </a:extLst>
          </p:cNvPr>
          <p:cNvSpPr/>
          <p:nvPr/>
        </p:nvSpPr>
        <p:spPr>
          <a:xfrm>
            <a:off x="225859" y="5641421"/>
            <a:ext cx="184213" cy="6037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sz="1600" b="1" noProof="0" dirty="0">
                <a:solidFill>
                  <a:schemeClr val="tx2"/>
                </a:solidFill>
                <a:latin typeface="Meiryo UI" panose="020B0604030504040204" pitchFamily="50" charset="-128"/>
                <a:ea typeface="Meiryo UI" panose="020B0604030504040204" pitchFamily="50" charset="-128"/>
              </a:rPr>
              <a:t>5</a:t>
            </a:r>
            <a:endParaRPr kumimoji="1" lang="ja-JP" sz="1600" b="1" noProof="0" dirty="0">
              <a:solidFill>
                <a:schemeClr val="tx2"/>
              </a:solidFill>
              <a:latin typeface="Meiryo UI" panose="020B0604030504040204" pitchFamily="50" charset="-128"/>
              <a:ea typeface="Meiryo UI" panose="020B0604030504040204" pitchFamily="50" charset="-128"/>
            </a:endParaRPr>
          </a:p>
        </p:txBody>
      </p:sp>
      <p:sp>
        <p:nvSpPr>
          <p:cNvPr id="49" name="正方形/長方形 48">
            <a:extLst>
              <a:ext uri="{FF2B5EF4-FFF2-40B4-BE49-F238E27FC236}">
                <a16:creationId xmlns:a16="http://schemas.microsoft.com/office/drawing/2014/main" id="{0427B040-E302-8CB5-09D0-6895058C4358}"/>
              </a:ext>
            </a:extLst>
          </p:cNvPr>
          <p:cNvSpPr/>
          <p:nvPr/>
        </p:nvSpPr>
        <p:spPr>
          <a:xfrm>
            <a:off x="225859" y="6290130"/>
            <a:ext cx="193402" cy="9326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600" b="1" noProof="0" dirty="0">
                <a:solidFill>
                  <a:schemeClr val="tx2"/>
                </a:solidFill>
                <a:latin typeface="Meiryo UI" panose="020B0604030504040204" pitchFamily="50" charset="-128"/>
                <a:ea typeface="Meiryo UI" panose="020B0604030504040204" pitchFamily="50" charset="-128"/>
              </a:rPr>
              <a:t>6</a:t>
            </a:r>
          </a:p>
        </p:txBody>
      </p:sp>
      <p:sp>
        <p:nvSpPr>
          <p:cNvPr id="51" name="正方形/長方形 50">
            <a:extLst>
              <a:ext uri="{FF2B5EF4-FFF2-40B4-BE49-F238E27FC236}">
                <a16:creationId xmlns:a16="http://schemas.microsoft.com/office/drawing/2014/main" id="{1E71AB30-25C8-CC86-5DD7-2890A53B111D}"/>
              </a:ext>
            </a:extLst>
          </p:cNvPr>
          <p:cNvSpPr/>
          <p:nvPr/>
        </p:nvSpPr>
        <p:spPr>
          <a:xfrm>
            <a:off x="2170269" y="2265004"/>
            <a:ext cx="7757581" cy="4468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sz="1400" noProof="0" dirty="0">
                <a:solidFill>
                  <a:schemeClr val="tx1"/>
                </a:solidFill>
              </a:rPr>
              <a:t>最高</a:t>
            </a:r>
            <a:r>
              <a:rPr lang="ja-JP" altLang="en-US" sz="1400" dirty="0">
                <a:solidFill>
                  <a:schemeClr val="tx1"/>
                </a:solidFill>
              </a:rPr>
              <a:t>レベルのガバナンス</a:t>
            </a:r>
            <a:r>
              <a:rPr lang="en-US" altLang="ja-JP" sz="1400" dirty="0">
                <a:solidFill>
                  <a:schemeClr val="tx1"/>
                </a:solidFill>
              </a:rPr>
              <a:t>(</a:t>
            </a:r>
            <a:r>
              <a:rPr lang="ja-JP" altLang="en-US" sz="1400" dirty="0">
                <a:solidFill>
                  <a:schemeClr val="tx1"/>
                </a:solidFill>
              </a:rPr>
              <a:t>取締役会等</a:t>
            </a:r>
            <a:r>
              <a:rPr lang="en-US" altLang="ja-JP" sz="1400" dirty="0">
                <a:solidFill>
                  <a:schemeClr val="tx1"/>
                </a:solidFill>
              </a:rPr>
              <a:t>)</a:t>
            </a:r>
            <a:r>
              <a:rPr lang="ja-JP" altLang="en-US" sz="1400" dirty="0">
                <a:solidFill>
                  <a:schemeClr val="tx1"/>
                </a:solidFill>
              </a:rPr>
              <a:t>が、目標</a:t>
            </a:r>
            <a:r>
              <a:rPr lang="ja-JP" sz="1400" noProof="0" dirty="0">
                <a:solidFill>
                  <a:schemeClr val="tx1"/>
                </a:solidFill>
              </a:rPr>
              <a:t>承認</a:t>
            </a:r>
            <a:r>
              <a:rPr lang="ja-JP" altLang="en-US" sz="1400" noProof="0" dirty="0">
                <a:solidFill>
                  <a:schemeClr val="tx1"/>
                </a:solidFill>
              </a:rPr>
              <a:t>・</a:t>
            </a:r>
            <a:r>
              <a:rPr lang="ja-JP" sz="1400" noProof="0" dirty="0">
                <a:solidFill>
                  <a:schemeClr val="tx1"/>
                </a:solidFill>
              </a:rPr>
              <a:t>監督</a:t>
            </a:r>
            <a:r>
              <a:rPr lang="ja-JP" altLang="en-US" sz="1400" noProof="0" dirty="0">
                <a:solidFill>
                  <a:schemeClr val="tx1"/>
                </a:solidFill>
              </a:rPr>
              <a:t>し、目標の全体的な説明責任を負う</a:t>
            </a:r>
            <a:r>
              <a:rPr lang="ja-JP" sz="1400" noProof="0" dirty="0">
                <a:solidFill>
                  <a:schemeClr val="tx1"/>
                </a:solidFill>
              </a:rPr>
              <a:t>（C1）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sz="1400" noProof="0" dirty="0">
                <a:solidFill>
                  <a:schemeClr val="tx1"/>
                </a:solidFill>
              </a:rPr>
              <a:t>目標</a:t>
            </a:r>
            <a:r>
              <a:rPr lang="ja-JP" altLang="en-US" sz="1400" dirty="0">
                <a:solidFill>
                  <a:schemeClr val="tx1"/>
                </a:solidFill>
              </a:rPr>
              <a:t>をどのように実施するかを示す</a:t>
            </a:r>
            <a:r>
              <a:rPr lang="ja-JP" sz="1400" noProof="0" dirty="0">
                <a:solidFill>
                  <a:schemeClr val="tx1"/>
                </a:solidFill>
              </a:rPr>
              <a:t>「移行計画」を</a:t>
            </a:r>
            <a:r>
              <a:rPr lang="ja-JP" altLang="en-US" sz="1400" dirty="0">
                <a:solidFill>
                  <a:schemeClr val="tx1"/>
                </a:solidFill>
              </a:rPr>
              <a:t>策定・維持</a:t>
            </a:r>
            <a:r>
              <a:rPr lang="ja-JP" sz="1400" noProof="0" dirty="0">
                <a:solidFill>
                  <a:schemeClr val="tx1"/>
                </a:solidFill>
              </a:rPr>
              <a:t>（C2）</a:t>
            </a:r>
            <a:endParaRPr kumimoji="1" lang="ja-JP" sz="1400" b="0" i="0" u="none" strike="noStrike" kern="1200" cap="none" spc="0" normalizeH="0" baseline="0" noProof="0" dirty="0">
              <a:ln>
                <a:noFill/>
              </a:ln>
              <a:solidFill>
                <a:schemeClr val="tx1"/>
              </a:solidFill>
              <a:effectLst/>
              <a:uLnTx/>
              <a:uFillTx/>
              <a:latin typeface="Meiryo UI"/>
              <a:ea typeface="Meiryo UI"/>
              <a:cs typeface="+mn-cs"/>
            </a:endParaRPr>
          </a:p>
        </p:txBody>
      </p:sp>
      <p:sp>
        <p:nvSpPr>
          <p:cNvPr id="52" name="正方形/長方形 51">
            <a:extLst>
              <a:ext uri="{FF2B5EF4-FFF2-40B4-BE49-F238E27FC236}">
                <a16:creationId xmlns:a16="http://schemas.microsoft.com/office/drawing/2014/main" id="{FD9DA9E9-1D59-7AF8-62CE-AB4754AB7AE7}"/>
              </a:ext>
            </a:extLst>
          </p:cNvPr>
          <p:cNvSpPr/>
          <p:nvPr/>
        </p:nvSpPr>
        <p:spPr>
          <a:xfrm>
            <a:off x="2172667" y="2914555"/>
            <a:ext cx="7757581" cy="828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lvl="0" indent="-285750">
              <a:buFont typeface="Arial" panose="020B0604020202020204" pitchFamily="34" charset="0"/>
              <a:buChar char="•"/>
              <a:defRPr/>
            </a:pPr>
            <a:r>
              <a:rPr lang="ja-JP" altLang="en-US" sz="1400" noProof="0" dirty="0">
                <a:solidFill>
                  <a:sysClr val="windowText" lastClr="000000"/>
                </a:solidFill>
                <a:latin typeface="+mn-ea"/>
              </a:rPr>
              <a:t>包括的排出量やその他の該当データが利用可能な最新年を、</a:t>
            </a:r>
            <a:r>
              <a:rPr lang="ja-JP" altLang="en-US" sz="1400" dirty="0">
                <a:solidFill>
                  <a:sysClr val="windowText" lastClr="000000"/>
                </a:solidFill>
                <a:latin typeface="+mn-ea"/>
              </a:rPr>
              <a:t>短期目標の</a:t>
            </a:r>
            <a:r>
              <a:rPr lang="ja-JP" altLang="ja-JP" sz="1400" dirty="0">
                <a:solidFill>
                  <a:sysClr val="windowText" lastClr="000000"/>
                </a:solidFill>
                <a:latin typeface="+mn-ea"/>
              </a:rPr>
              <a:t>基準年</a:t>
            </a:r>
            <a:r>
              <a:rPr lang="ja-JP" altLang="en-US" sz="1400" dirty="0">
                <a:solidFill>
                  <a:sysClr val="windowText" lastClr="000000"/>
                </a:solidFill>
                <a:latin typeface="+mn-ea"/>
              </a:rPr>
              <a:t>に選定</a:t>
            </a:r>
            <a:r>
              <a:rPr lang="ja-JP" sz="1400" noProof="0" dirty="0">
                <a:solidFill>
                  <a:sysClr val="windowText" lastClr="000000"/>
                </a:solidFill>
                <a:latin typeface="+mn-ea"/>
              </a:rPr>
              <a:t>（C4</a:t>
            </a:r>
            <a:r>
              <a:rPr lang="en-US" altLang="ja-JP" sz="1400" noProof="0" dirty="0">
                <a:solidFill>
                  <a:sysClr val="windowText" lastClr="000000"/>
                </a:solidFill>
                <a:latin typeface="+mn-ea"/>
              </a:rPr>
              <a:t>.1</a:t>
            </a:r>
            <a:r>
              <a:rPr lang="ja-JP" sz="1400" noProof="0" dirty="0">
                <a:solidFill>
                  <a:sysClr val="windowText" lastClr="000000"/>
                </a:solidFill>
                <a:latin typeface="+mn-ea"/>
              </a:rPr>
              <a:t>）</a:t>
            </a:r>
          </a:p>
          <a:p>
            <a:pPr marL="285750" lvl="0" indent="-285750">
              <a:buFont typeface="Arial" panose="020B0604020202020204" pitchFamily="34" charset="0"/>
              <a:buChar char="•"/>
              <a:defRPr/>
            </a:pPr>
            <a:r>
              <a:rPr lang="en-US" altLang="ja-JP" sz="1400" noProof="0" dirty="0">
                <a:solidFill>
                  <a:sysClr val="windowText" lastClr="000000"/>
                </a:solidFill>
                <a:latin typeface="+mn-ea"/>
              </a:rPr>
              <a:t>GHG</a:t>
            </a:r>
            <a:r>
              <a:rPr lang="ja-JP" altLang="en-US" sz="1400" noProof="0" dirty="0">
                <a:solidFill>
                  <a:sysClr val="windowText" lastClr="000000"/>
                </a:solidFill>
                <a:latin typeface="+mn-ea"/>
              </a:rPr>
              <a:t>プロトコル基準に整合した</a:t>
            </a:r>
            <a:r>
              <a:rPr lang="en-US" altLang="ja-JP" sz="1400" noProof="0" dirty="0">
                <a:solidFill>
                  <a:sysClr val="windowText" lastClr="000000"/>
                </a:solidFill>
                <a:latin typeface="+mn-ea"/>
              </a:rPr>
              <a:t>GHG</a:t>
            </a:r>
            <a:r>
              <a:rPr lang="ja-JP" altLang="en-US" sz="1400" noProof="0" dirty="0">
                <a:solidFill>
                  <a:sysClr val="windowText" lastClr="000000"/>
                </a:solidFill>
                <a:latin typeface="+mn-ea"/>
              </a:rPr>
              <a:t>排出インベントリを算定</a:t>
            </a:r>
            <a:r>
              <a:rPr lang="ja-JP" altLang="en-US" sz="1400" dirty="0">
                <a:solidFill>
                  <a:sysClr val="windowText" lastClr="000000"/>
                </a:solidFill>
                <a:latin typeface="+mn-ea"/>
              </a:rPr>
              <a:t>・</a:t>
            </a:r>
            <a:r>
              <a:rPr lang="ja-JP" altLang="en-US" sz="1400" noProof="0" dirty="0">
                <a:solidFill>
                  <a:sysClr val="windowText" lastClr="000000"/>
                </a:solidFill>
                <a:latin typeface="+mn-ea"/>
              </a:rPr>
              <a:t>報告</a:t>
            </a:r>
            <a:r>
              <a:rPr lang="ja-JP" sz="1400" noProof="0" dirty="0">
                <a:solidFill>
                  <a:sysClr val="windowText" lastClr="000000"/>
                </a:solidFill>
                <a:latin typeface="+mn-ea"/>
              </a:rPr>
              <a:t>（Scope1・2は必須）（C5）</a:t>
            </a:r>
          </a:p>
          <a:p>
            <a:pPr marL="285750" lvl="0" indent="-285750">
              <a:buFont typeface="Arial" panose="020B0604020202020204" pitchFamily="34" charset="0"/>
              <a:buChar char="•"/>
              <a:defRPr/>
            </a:pPr>
            <a:r>
              <a:rPr lang="ja-JP" altLang="ja-JP" sz="1400" dirty="0">
                <a:solidFill>
                  <a:sysClr val="windowText" lastClr="000000"/>
                </a:solidFill>
                <a:latin typeface="+mn-ea"/>
              </a:rPr>
              <a:t>バリューチェーン内の高排出活動を特定し</a:t>
            </a:r>
            <a:r>
              <a:rPr lang="ja-JP" altLang="en-US" sz="1400" dirty="0">
                <a:solidFill>
                  <a:sysClr val="windowText" lastClr="000000"/>
                </a:solidFill>
                <a:latin typeface="+mn-ea"/>
              </a:rPr>
              <a:t>、起因する排出量を定量化・報告</a:t>
            </a:r>
            <a:r>
              <a:rPr lang="ja-JP" sz="1400" noProof="0" dirty="0">
                <a:solidFill>
                  <a:sysClr val="windowText" lastClr="000000"/>
                </a:solidFill>
                <a:latin typeface="+mn-ea"/>
              </a:rPr>
              <a:t>（C6</a:t>
            </a:r>
            <a:r>
              <a:rPr lang="en-US" altLang="ja-JP" sz="1400" noProof="0" dirty="0">
                <a:solidFill>
                  <a:sysClr val="windowText" lastClr="000000"/>
                </a:solidFill>
                <a:latin typeface="+mn-ea"/>
              </a:rPr>
              <a:t>.1,C6.2,C6.4</a:t>
            </a:r>
            <a:r>
              <a:rPr lang="ja-JP" sz="1400" noProof="0" dirty="0">
                <a:solidFill>
                  <a:sysClr val="windowText" lastClr="000000"/>
                </a:solidFill>
                <a:latin typeface="+mn-ea"/>
              </a:rPr>
              <a:t>）</a:t>
            </a:r>
          </a:p>
          <a:p>
            <a:pPr marL="285750" lvl="0" indent="-285750">
              <a:buFont typeface="Arial" panose="020B0604020202020204" pitchFamily="34" charset="0"/>
              <a:buChar char="•"/>
              <a:defRPr/>
            </a:pPr>
            <a:r>
              <a:rPr lang="ja-JP" sz="1400" noProof="0" dirty="0">
                <a:solidFill>
                  <a:sysClr val="windowText" lastClr="000000"/>
                </a:solidFill>
                <a:latin typeface="+mn-ea"/>
              </a:rPr>
              <a:t>カテゴリA</a:t>
            </a:r>
            <a:r>
              <a:rPr lang="ja-JP" altLang="en-US" sz="1400" noProof="0" dirty="0">
                <a:solidFill>
                  <a:sysClr val="windowText" lastClr="000000"/>
                </a:solidFill>
                <a:latin typeface="+mn-ea"/>
              </a:rPr>
              <a:t>企業</a:t>
            </a:r>
            <a:r>
              <a:rPr lang="ja-JP" sz="1400" noProof="0" dirty="0">
                <a:solidFill>
                  <a:sysClr val="windowText" lastClr="000000"/>
                </a:solidFill>
                <a:latin typeface="+mn-ea"/>
              </a:rPr>
              <a:t>は</a:t>
            </a:r>
            <a:r>
              <a:rPr lang="ja-JP" altLang="en-US" sz="1400" noProof="0" dirty="0">
                <a:solidFill>
                  <a:sysClr val="windowText" lastClr="000000"/>
                </a:solidFill>
                <a:latin typeface="+mn-ea"/>
              </a:rPr>
              <a:t>、基準年の</a:t>
            </a:r>
            <a:r>
              <a:rPr lang="en-US" altLang="ja-JP" sz="1400" noProof="0" dirty="0">
                <a:solidFill>
                  <a:sysClr val="windowText" lastClr="000000"/>
                </a:solidFill>
                <a:latin typeface="+mn-ea"/>
              </a:rPr>
              <a:t>Scope1~3</a:t>
            </a:r>
            <a:r>
              <a:rPr lang="ja-JP" altLang="en-US" sz="1400" noProof="0" dirty="0">
                <a:solidFill>
                  <a:sysClr val="windowText" lastClr="000000"/>
                </a:solidFill>
                <a:latin typeface="+mn-ea"/>
              </a:rPr>
              <a:t>排出量</a:t>
            </a:r>
            <a:r>
              <a:rPr lang="ja-JP" altLang="en-US" sz="1400" dirty="0">
                <a:solidFill>
                  <a:sysClr val="windowText" lastClr="000000"/>
                </a:solidFill>
                <a:latin typeface="+mn-ea"/>
              </a:rPr>
              <a:t>について</a:t>
            </a:r>
            <a:r>
              <a:rPr lang="ja-JP" altLang="en-US" sz="1400" noProof="0" dirty="0">
                <a:solidFill>
                  <a:sysClr val="windowText" lastClr="000000"/>
                </a:solidFill>
                <a:latin typeface="+mn-ea"/>
              </a:rPr>
              <a:t>、第三者保証を取得</a:t>
            </a:r>
            <a:r>
              <a:rPr lang="ja-JP" sz="1400" noProof="0" dirty="0">
                <a:solidFill>
                  <a:sysClr val="windowText" lastClr="000000"/>
                </a:solidFill>
                <a:latin typeface="+mn-ea"/>
              </a:rPr>
              <a:t>（C7</a:t>
            </a:r>
            <a:r>
              <a:rPr lang="en-US" altLang="ja-JP" sz="1400" noProof="0" dirty="0">
                <a:solidFill>
                  <a:sysClr val="windowText" lastClr="000000"/>
                </a:solidFill>
                <a:latin typeface="+mn-ea"/>
              </a:rPr>
              <a:t>.1</a:t>
            </a:r>
            <a:r>
              <a:rPr lang="ja-JP" sz="1400" noProof="0" dirty="0">
                <a:solidFill>
                  <a:sysClr val="windowText" lastClr="000000"/>
                </a:solidFill>
                <a:latin typeface="+mn-ea"/>
              </a:rPr>
              <a:t>）</a:t>
            </a:r>
            <a:endParaRPr kumimoji="1" lang="ja-JP" sz="1400" b="0" i="0" u="none" strike="noStrike" kern="1200" cap="none" spc="0" normalizeH="0" baseline="0" noProof="0" dirty="0">
              <a:ln>
                <a:noFill/>
              </a:ln>
              <a:solidFill>
                <a:sysClr val="windowText" lastClr="000000"/>
              </a:solidFill>
              <a:effectLst/>
              <a:uLnTx/>
              <a:uFillTx/>
              <a:latin typeface="+mn-ea"/>
              <a:cs typeface="+mn-cs"/>
            </a:endParaRPr>
          </a:p>
        </p:txBody>
      </p:sp>
      <p:sp>
        <p:nvSpPr>
          <p:cNvPr id="54" name="正方形/長方形 53">
            <a:extLst>
              <a:ext uri="{FF2B5EF4-FFF2-40B4-BE49-F238E27FC236}">
                <a16:creationId xmlns:a16="http://schemas.microsoft.com/office/drawing/2014/main" id="{53802E52-3031-0E7E-31DF-17DCAA2B613B}"/>
              </a:ext>
            </a:extLst>
          </p:cNvPr>
          <p:cNvSpPr/>
          <p:nvPr/>
        </p:nvSpPr>
        <p:spPr>
          <a:xfrm>
            <a:off x="2170269" y="3945304"/>
            <a:ext cx="7757581" cy="6118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defRPr/>
            </a:pPr>
            <a:r>
              <a:rPr lang="ja-JP" altLang="ja-JP" sz="1400" dirty="0">
                <a:solidFill>
                  <a:schemeClr val="tx1"/>
                </a:solidFill>
              </a:rPr>
              <a:t>Scope1,2,3ごとに目標設定する（カテゴリB企業はScope3は任意）</a:t>
            </a:r>
            <a:r>
              <a:rPr lang="ja-JP" sz="1400" noProof="0" dirty="0">
                <a:solidFill>
                  <a:schemeClr val="tx1"/>
                </a:solidFill>
              </a:rPr>
              <a:t>（C9</a:t>
            </a:r>
            <a:r>
              <a:rPr lang="en-US" altLang="ja-JP" sz="1400" dirty="0">
                <a:solidFill>
                  <a:schemeClr val="tx1"/>
                </a:solidFill>
              </a:rPr>
              <a:t>.1</a:t>
            </a:r>
            <a:r>
              <a:rPr lang="ja-JP" sz="1400" noProof="0" dirty="0">
                <a:solidFill>
                  <a:schemeClr val="tx1"/>
                </a:solidFill>
              </a:rPr>
              <a:t>）　</a:t>
            </a:r>
            <a:endParaRPr lang="en-US" altLang="ja-JP" sz="1400" noProof="0" dirty="0">
              <a:solidFill>
                <a:schemeClr val="tx1"/>
              </a:solidFill>
            </a:endParaRPr>
          </a:p>
          <a:p>
            <a:pPr marL="285750" indent="-285750">
              <a:buFont typeface="Arial" panose="020B0604020202020204" pitchFamily="34" charset="0"/>
              <a:buChar char="•"/>
              <a:defRPr/>
            </a:pPr>
            <a:r>
              <a:rPr lang="ja-JP" sz="1400" noProof="0" dirty="0">
                <a:solidFill>
                  <a:schemeClr val="tx1"/>
                </a:solidFill>
              </a:rPr>
              <a:t>短期目標は5年</a:t>
            </a:r>
            <a:r>
              <a:rPr lang="ja-JP" altLang="en-US" sz="1400" noProof="0" dirty="0">
                <a:solidFill>
                  <a:schemeClr val="tx1"/>
                </a:solidFill>
              </a:rPr>
              <a:t>目標</a:t>
            </a:r>
            <a:r>
              <a:rPr lang="ja-JP" altLang="en-US" sz="1400" dirty="0">
                <a:solidFill>
                  <a:schemeClr val="tx1"/>
                </a:solidFill>
              </a:rPr>
              <a:t>、</a:t>
            </a:r>
            <a:r>
              <a:rPr lang="ja-JP" sz="1400" noProof="0" dirty="0">
                <a:solidFill>
                  <a:schemeClr val="tx1"/>
                </a:solidFill>
              </a:rPr>
              <a:t>長期目標は</a:t>
            </a:r>
            <a:r>
              <a:rPr lang="ja-JP" altLang="en-US" sz="1400" noProof="0" dirty="0">
                <a:solidFill>
                  <a:schemeClr val="tx1"/>
                </a:solidFill>
              </a:rPr>
              <a:t>遅くとも</a:t>
            </a:r>
            <a:r>
              <a:rPr lang="ja-JP" sz="1400" noProof="0" dirty="0">
                <a:solidFill>
                  <a:schemeClr val="tx1"/>
                </a:solidFill>
              </a:rPr>
              <a:t>2050年</a:t>
            </a:r>
            <a:r>
              <a:rPr lang="ja-JP" altLang="en-US" sz="1400" noProof="0" dirty="0">
                <a:solidFill>
                  <a:schemeClr val="tx1"/>
                </a:solidFill>
              </a:rPr>
              <a:t>まで</a:t>
            </a:r>
            <a:r>
              <a:rPr lang="ja-JP" altLang="en-US" sz="1400" dirty="0">
                <a:solidFill>
                  <a:schemeClr val="tx1"/>
                </a:solidFill>
              </a:rPr>
              <a:t>の</a:t>
            </a:r>
            <a:r>
              <a:rPr lang="ja-JP" altLang="en-US" sz="1400" noProof="0" dirty="0">
                <a:solidFill>
                  <a:schemeClr val="tx1"/>
                </a:solidFill>
              </a:rPr>
              <a:t>目標を設定</a:t>
            </a:r>
            <a:r>
              <a:rPr lang="en-US" altLang="ja-JP" sz="1400" noProof="0" dirty="0">
                <a:solidFill>
                  <a:schemeClr val="tx1"/>
                </a:solidFill>
              </a:rPr>
              <a:t>(</a:t>
            </a:r>
            <a:r>
              <a:rPr lang="ja-JP" sz="1400" noProof="0" dirty="0">
                <a:solidFill>
                  <a:schemeClr val="tx1"/>
                </a:solidFill>
              </a:rPr>
              <a:t>ネットゼロ目標</a:t>
            </a:r>
            <a:r>
              <a:rPr lang="ja-JP" altLang="en-US" sz="1400" dirty="0">
                <a:solidFill>
                  <a:schemeClr val="tx1"/>
                </a:solidFill>
              </a:rPr>
              <a:t>設定</a:t>
            </a:r>
            <a:r>
              <a:rPr lang="ja-JP" sz="1400" noProof="0" dirty="0">
                <a:solidFill>
                  <a:schemeClr val="tx1"/>
                </a:solidFill>
              </a:rPr>
              <a:t>は任意</a:t>
            </a:r>
            <a:r>
              <a:rPr lang="en-US" altLang="ja-JP" sz="1400" dirty="0">
                <a:solidFill>
                  <a:schemeClr val="tx1"/>
                </a:solidFill>
              </a:rPr>
              <a:t>)</a:t>
            </a:r>
            <a:r>
              <a:rPr lang="ja-JP" sz="1400" noProof="0" dirty="0">
                <a:solidFill>
                  <a:schemeClr val="tx1"/>
                </a:solidFill>
              </a:rPr>
              <a:t>（</a:t>
            </a:r>
            <a:r>
              <a:rPr lang="en-US" altLang="ja-JP" sz="1400" noProof="0" dirty="0">
                <a:solidFill>
                  <a:schemeClr val="tx1"/>
                </a:solidFill>
              </a:rPr>
              <a:t>C9.2,C9.3,</a:t>
            </a:r>
            <a:r>
              <a:rPr lang="ja-JP" sz="1400" noProof="0" dirty="0">
                <a:solidFill>
                  <a:schemeClr val="tx1"/>
                </a:solidFill>
              </a:rPr>
              <a:t>C17</a:t>
            </a:r>
            <a:r>
              <a:rPr lang="en-US" altLang="ja-JP" sz="1400" noProof="0" dirty="0">
                <a:solidFill>
                  <a:schemeClr val="tx1"/>
                </a:solidFill>
              </a:rPr>
              <a:t>,</a:t>
            </a:r>
            <a:r>
              <a:rPr lang="ja-JP" altLang="ja-JP" sz="1400" dirty="0">
                <a:solidFill>
                  <a:schemeClr val="tx1"/>
                </a:solidFill>
              </a:rPr>
              <a:t> EXECUTIVE SUMMARY</a:t>
            </a:r>
            <a:r>
              <a:rPr lang="ja-JP" sz="1400" noProof="0" dirty="0">
                <a:solidFill>
                  <a:schemeClr val="tx1"/>
                </a:solidFill>
              </a:rPr>
              <a:t>）</a:t>
            </a:r>
            <a:endParaRPr kumimoji="1" lang="ja-JP" sz="1400" b="0" i="0" u="none" strike="noStrike" kern="1200" cap="none" spc="0" normalizeH="0" baseline="0" noProof="0" dirty="0">
              <a:ln>
                <a:noFill/>
              </a:ln>
              <a:solidFill>
                <a:schemeClr val="tx1"/>
              </a:solidFill>
              <a:effectLst/>
              <a:uLnTx/>
              <a:uFillTx/>
              <a:latin typeface="Meiryo UI"/>
              <a:ea typeface="Meiryo UI"/>
              <a:cs typeface="+mn-cs"/>
            </a:endParaRPr>
          </a:p>
        </p:txBody>
      </p:sp>
      <p:sp>
        <p:nvSpPr>
          <p:cNvPr id="55" name="正方形/長方形 54">
            <a:extLst>
              <a:ext uri="{FF2B5EF4-FFF2-40B4-BE49-F238E27FC236}">
                <a16:creationId xmlns:a16="http://schemas.microsoft.com/office/drawing/2014/main" id="{AEAE86A2-F0B3-AE1B-6A55-035702FCD70A}"/>
              </a:ext>
            </a:extLst>
          </p:cNvPr>
          <p:cNvSpPr/>
          <p:nvPr/>
        </p:nvSpPr>
        <p:spPr>
          <a:xfrm>
            <a:off x="2170269" y="4685194"/>
            <a:ext cx="7772399" cy="9064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lvl="0" indent="-285750">
              <a:buFont typeface="Arial" panose="020B0604020202020204" pitchFamily="34" charset="0"/>
              <a:buChar char="•"/>
              <a:defRPr/>
            </a:pPr>
            <a:r>
              <a:rPr lang="ja-JP" altLang="en-US" sz="1400" noProof="0" dirty="0">
                <a:solidFill>
                  <a:sysClr val="windowText" lastClr="000000"/>
                </a:solidFill>
              </a:rPr>
              <a:t>削減策の優先順は、</a:t>
            </a:r>
            <a:r>
              <a:rPr lang="ja-JP" sz="1400" noProof="0" dirty="0">
                <a:solidFill>
                  <a:sysClr val="windowText" lastClr="000000"/>
                </a:solidFill>
              </a:rPr>
              <a:t>目標実施ヒエラルキー</a:t>
            </a:r>
            <a:r>
              <a:rPr lang="en-US" altLang="ja-JP" sz="1400" noProof="0" dirty="0">
                <a:solidFill>
                  <a:sysClr val="windowText" lastClr="000000"/>
                </a:solidFill>
              </a:rPr>
              <a:t>(</a:t>
            </a:r>
            <a:r>
              <a:rPr lang="ja-JP" sz="1400" noProof="0" dirty="0">
                <a:solidFill>
                  <a:sysClr val="windowText" lastClr="000000"/>
                </a:solidFill>
              </a:rPr>
              <a:t>①直接アクション</a:t>
            </a:r>
            <a:r>
              <a:rPr lang="en-US" altLang="ja-JP" sz="1400" noProof="0" dirty="0">
                <a:solidFill>
                  <a:sysClr val="windowText" lastClr="000000"/>
                </a:solidFill>
              </a:rPr>
              <a:t>(</a:t>
            </a:r>
            <a:r>
              <a:rPr lang="ja-JP" sz="1400" noProof="0" dirty="0">
                <a:solidFill>
                  <a:sysClr val="windowText" lastClr="000000"/>
                </a:solidFill>
              </a:rPr>
              <a:t>活動レベル</a:t>
            </a:r>
            <a:r>
              <a:rPr lang="en-US" altLang="ja-JP" sz="1400" noProof="0" dirty="0">
                <a:solidFill>
                  <a:sysClr val="windowText" lastClr="000000"/>
                </a:solidFill>
              </a:rPr>
              <a:t>)</a:t>
            </a:r>
            <a:r>
              <a:rPr lang="ja-JP" sz="1400" noProof="0" dirty="0">
                <a:solidFill>
                  <a:sysClr val="windowText" lastClr="000000"/>
                </a:solidFill>
              </a:rPr>
              <a:t>→②活動プール</a:t>
            </a:r>
            <a:r>
              <a:rPr lang="en-US" altLang="ja-JP" sz="1400" noProof="0" dirty="0">
                <a:solidFill>
                  <a:sysClr val="windowText" lastClr="000000"/>
                </a:solidFill>
              </a:rPr>
              <a:t>(</a:t>
            </a:r>
            <a:r>
              <a:rPr lang="ja-JP" sz="1400" noProof="0" dirty="0">
                <a:solidFill>
                  <a:sysClr val="windowText" lastClr="000000"/>
                </a:solidFill>
              </a:rPr>
              <a:t>送電網等の共有システムでのアクション</a:t>
            </a:r>
            <a:r>
              <a:rPr lang="en-US" altLang="ja-JP" sz="1400" noProof="0" dirty="0">
                <a:solidFill>
                  <a:sysClr val="windowText" lastClr="000000"/>
                </a:solidFill>
              </a:rPr>
              <a:t>)</a:t>
            </a:r>
            <a:r>
              <a:rPr lang="ja-JP" sz="1400" noProof="0" dirty="0">
                <a:solidFill>
                  <a:sysClr val="windowText" lastClr="000000"/>
                </a:solidFill>
              </a:rPr>
              <a:t>→③セクターレベルでのアクション</a:t>
            </a:r>
            <a:r>
              <a:rPr lang="en-US" altLang="ja-JP" sz="1400" noProof="0" dirty="0">
                <a:solidFill>
                  <a:sysClr val="windowText" lastClr="000000"/>
                </a:solidFill>
              </a:rPr>
              <a:t>)</a:t>
            </a:r>
            <a:r>
              <a:rPr lang="ja-JP" sz="1400" noProof="0" dirty="0">
                <a:solidFill>
                  <a:sysClr val="windowText" lastClr="000000"/>
                </a:solidFill>
              </a:rPr>
              <a:t>に沿</a:t>
            </a:r>
            <a:r>
              <a:rPr lang="ja-JP" altLang="en-US" sz="1400" noProof="0" dirty="0">
                <a:solidFill>
                  <a:sysClr val="windowText" lastClr="000000"/>
                </a:solidFill>
              </a:rPr>
              <a:t>う</a:t>
            </a:r>
            <a:r>
              <a:rPr lang="ja-JP" sz="1400" noProof="0" dirty="0">
                <a:solidFill>
                  <a:sysClr val="windowText" lastClr="000000"/>
                </a:solidFill>
              </a:rPr>
              <a:t>（C21</a:t>
            </a:r>
            <a:r>
              <a:rPr lang="en-US" altLang="ja-JP" sz="1400" noProof="0" dirty="0">
                <a:solidFill>
                  <a:sysClr val="windowText" lastClr="000000"/>
                </a:solidFill>
              </a:rPr>
              <a:t>.1~C21.3</a:t>
            </a:r>
            <a:r>
              <a:rPr lang="ja-JP" sz="1400" noProof="0" dirty="0">
                <a:solidFill>
                  <a:sysClr val="windowText" lastClr="000000"/>
                </a:solidFill>
              </a:rPr>
              <a:t>）</a:t>
            </a:r>
          </a:p>
          <a:p>
            <a:pPr marL="285750" lvl="0" indent="-285750">
              <a:buFont typeface="Arial" panose="020B0604020202020204" pitchFamily="34" charset="0"/>
              <a:buChar char="•"/>
              <a:defRPr/>
            </a:pPr>
            <a:r>
              <a:rPr lang="ja-JP" altLang="ja-JP" sz="1400" dirty="0">
                <a:solidFill>
                  <a:sysClr val="windowText" lastClr="000000"/>
                </a:solidFill>
              </a:rPr>
              <a:t>電力の脱炭素化は、</a:t>
            </a:r>
            <a:r>
              <a:rPr lang="ja-JP" altLang="en-US" sz="1400" dirty="0">
                <a:solidFill>
                  <a:sysClr val="windowText" lastClr="000000"/>
                </a:solidFill>
              </a:rPr>
              <a:t>「</a:t>
            </a:r>
            <a:r>
              <a:rPr lang="ja-JP" altLang="ja-JP" sz="1400" dirty="0">
                <a:solidFill>
                  <a:sysClr val="windowText" lastClr="000000"/>
                </a:solidFill>
              </a:rPr>
              <a:t>供給可能地域</a:t>
            </a:r>
            <a:r>
              <a:rPr lang="en-US" altLang="ja-JP" sz="1400" dirty="0">
                <a:solidFill>
                  <a:sysClr val="windowText" lastClr="000000"/>
                </a:solidFill>
              </a:rPr>
              <a:t>(</a:t>
            </a:r>
            <a:r>
              <a:rPr lang="ja-JP" altLang="ja-JP" sz="1400" dirty="0">
                <a:solidFill>
                  <a:sysClr val="windowText" lastClr="000000"/>
                </a:solidFill>
              </a:rPr>
              <a:t>消費地と同じ電気が届く地域</a:t>
            </a:r>
            <a:r>
              <a:rPr lang="en-US" altLang="ja-JP" sz="1400" dirty="0">
                <a:solidFill>
                  <a:sysClr val="windowText" lastClr="000000"/>
                </a:solidFill>
              </a:rPr>
              <a:t>)</a:t>
            </a:r>
            <a:r>
              <a:rPr lang="ja-JP" altLang="ja-JP" sz="1400" dirty="0">
                <a:solidFill>
                  <a:sysClr val="windowText" lastClr="000000"/>
                </a:solidFill>
              </a:rPr>
              <a:t>」の中で行う</a:t>
            </a:r>
            <a:r>
              <a:rPr lang="ja-JP" altLang="en-US" sz="1400" dirty="0">
                <a:solidFill>
                  <a:sysClr val="windowText" lastClr="000000"/>
                </a:solidFill>
              </a:rPr>
              <a:t>（</a:t>
            </a:r>
            <a:r>
              <a:rPr lang="en-US" altLang="ja-JP" sz="1400" dirty="0">
                <a:solidFill>
                  <a:sysClr val="windowText" lastClr="000000"/>
                </a:solidFill>
              </a:rPr>
              <a:t>C30,</a:t>
            </a:r>
            <a:r>
              <a:rPr lang="en-US" altLang="ja-JP" sz="1200" dirty="0">
                <a:solidFill>
                  <a:sysClr val="windowText" lastClr="000000"/>
                </a:solidFill>
              </a:rPr>
              <a:t>KEY TERMs</a:t>
            </a:r>
            <a:r>
              <a:rPr lang="ja-JP" altLang="en-US" sz="1400" dirty="0">
                <a:solidFill>
                  <a:sysClr val="windowText" lastClr="000000"/>
                </a:solidFill>
              </a:rPr>
              <a:t>）</a:t>
            </a:r>
            <a:endParaRPr lang="en-US" altLang="ja-JP" sz="1400" dirty="0">
              <a:solidFill>
                <a:sysClr val="windowText" lastClr="000000"/>
              </a:solidFill>
            </a:endParaRPr>
          </a:p>
          <a:p>
            <a:pPr marL="285750" lvl="0" indent="-285750">
              <a:buFont typeface="Arial" panose="020B0604020202020204" pitchFamily="34" charset="0"/>
              <a:buChar char="•"/>
              <a:defRPr/>
            </a:pPr>
            <a:r>
              <a:rPr lang="ja-JP" altLang="ja-JP" sz="1400" dirty="0">
                <a:solidFill>
                  <a:sysClr val="windowText" lastClr="000000"/>
                </a:solidFill>
              </a:rPr>
              <a:t>カテゴリA企業</a:t>
            </a:r>
            <a:r>
              <a:rPr lang="ja-JP" altLang="en-US" sz="1400" dirty="0">
                <a:solidFill>
                  <a:sysClr val="windowText" lastClr="000000"/>
                </a:solidFill>
              </a:rPr>
              <a:t>の</a:t>
            </a:r>
            <a:r>
              <a:rPr lang="ja-JP" altLang="ja-JP" sz="1400" dirty="0">
                <a:solidFill>
                  <a:sysClr val="windowText" lastClr="000000"/>
                </a:solidFill>
              </a:rPr>
              <a:t>電力</a:t>
            </a:r>
            <a:r>
              <a:rPr lang="ja-JP" altLang="en-US" sz="1400" dirty="0">
                <a:solidFill>
                  <a:sysClr val="windowText" lastClr="000000"/>
                </a:solidFill>
              </a:rPr>
              <a:t>多</a:t>
            </a:r>
            <a:r>
              <a:rPr lang="ja-JP" altLang="ja-JP" sz="1400" dirty="0">
                <a:solidFill>
                  <a:sysClr val="windowText" lastClr="000000"/>
                </a:solidFill>
              </a:rPr>
              <a:t>使用活動</a:t>
            </a:r>
            <a:r>
              <a:rPr lang="ja-JP" altLang="en-US" sz="1400" dirty="0">
                <a:solidFill>
                  <a:sysClr val="windowText" lastClr="000000"/>
                </a:solidFill>
              </a:rPr>
              <a:t>プールは</a:t>
            </a:r>
            <a:r>
              <a:rPr lang="ja-JP" altLang="ja-JP" sz="1400" dirty="0">
                <a:solidFill>
                  <a:sysClr val="windowText" lastClr="000000"/>
                </a:solidFill>
              </a:rPr>
              <a:t>、低炭素電力割合を時間単位で算出・報告</a:t>
            </a:r>
            <a:r>
              <a:rPr lang="ja-JP" altLang="en-US" sz="1400" dirty="0">
                <a:solidFill>
                  <a:sysClr val="windowText" lastClr="000000"/>
                </a:solidFill>
              </a:rPr>
              <a:t>（</a:t>
            </a:r>
            <a:r>
              <a:rPr lang="ja-JP" altLang="ja-JP" sz="1400" dirty="0">
                <a:solidFill>
                  <a:sysClr val="windowText" lastClr="000000"/>
                </a:solidFill>
              </a:rPr>
              <a:t>C32</a:t>
            </a:r>
            <a:r>
              <a:rPr lang="en-US" altLang="ja-JP" sz="1400" dirty="0">
                <a:solidFill>
                  <a:sysClr val="windowText" lastClr="000000"/>
                </a:solidFill>
              </a:rPr>
              <a:t>,C32.1</a:t>
            </a:r>
            <a:r>
              <a:rPr lang="ja-JP" altLang="en-US" sz="1400" dirty="0">
                <a:solidFill>
                  <a:sysClr val="windowText" lastClr="000000"/>
                </a:solidFill>
              </a:rPr>
              <a:t>）</a:t>
            </a:r>
            <a:endParaRPr lang="en-US" altLang="ja-JP" sz="1400" dirty="0">
              <a:solidFill>
                <a:sysClr val="windowText" lastClr="000000"/>
              </a:solidFill>
            </a:endParaRPr>
          </a:p>
        </p:txBody>
      </p:sp>
      <p:sp>
        <p:nvSpPr>
          <p:cNvPr id="56" name="正方形/長方形 55">
            <a:extLst>
              <a:ext uri="{FF2B5EF4-FFF2-40B4-BE49-F238E27FC236}">
                <a16:creationId xmlns:a16="http://schemas.microsoft.com/office/drawing/2014/main" id="{5DD0FED7-8F0C-8C4A-A6E5-F07D949CEE8D}"/>
              </a:ext>
            </a:extLst>
          </p:cNvPr>
          <p:cNvSpPr/>
          <p:nvPr/>
        </p:nvSpPr>
        <p:spPr>
          <a:xfrm>
            <a:off x="2170269" y="6341083"/>
            <a:ext cx="7757581" cy="8141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lvl="0" indent="-285750">
              <a:buFont typeface="Arial" panose="020B0604020202020204" pitchFamily="34" charset="0"/>
              <a:buChar char="•"/>
              <a:defRPr/>
            </a:pPr>
            <a:r>
              <a:rPr lang="ja-JP" altLang="en-US" sz="1400" dirty="0">
                <a:solidFill>
                  <a:sysClr val="windowText" lastClr="000000"/>
                </a:solidFill>
              </a:rPr>
              <a:t>継続的排出</a:t>
            </a:r>
            <a:r>
              <a:rPr lang="en-US" altLang="ja-JP" sz="1400" dirty="0">
                <a:solidFill>
                  <a:sysClr val="windowText" lastClr="000000"/>
                </a:solidFill>
              </a:rPr>
              <a:t>(</a:t>
            </a:r>
            <a:r>
              <a:rPr lang="ja-JP" altLang="en-US" sz="1400" dirty="0">
                <a:solidFill>
                  <a:sysClr val="windowText" lastClr="000000"/>
                </a:solidFill>
              </a:rPr>
              <a:t>目標期間内に継続的に排出される</a:t>
            </a:r>
            <a:r>
              <a:rPr lang="en-US" altLang="ja-JP" sz="1400" dirty="0">
                <a:solidFill>
                  <a:sysClr val="windowText" lastClr="000000"/>
                </a:solidFill>
              </a:rPr>
              <a:t>GHG</a:t>
            </a:r>
            <a:r>
              <a:rPr lang="ja-JP" altLang="en-US" sz="1400" dirty="0">
                <a:solidFill>
                  <a:sysClr val="windowText" lastClr="000000"/>
                </a:solidFill>
              </a:rPr>
              <a:t>排出量</a:t>
            </a:r>
            <a:r>
              <a:rPr lang="en-US" altLang="ja-JP" sz="1400" dirty="0">
                <a:solidFill>
                  <a:sysClr val="windowText" lastClr="000000"/>
                </a:solidFill>
              </a:rPr>
              <a:t>)</a:t>
            </a:r>
            <a:r>
              <a:rPr lang="ja-JP" altLang="ja-JP" sz="1400" dirty="0">
                <a:solidFill>
                  <a:sysClr val="windowText" lastClr="000000"/>
                </a:solidFill>
              </a:rPr>
              <a:t>の一定割合を気候貢献で</a:t>
            </a:r>
            <a:r>
              <a:rPr lang="ja-JP" altLang="en-US" sz="1400" dirty="0">
                <a:solidFill>
                  <a:sysClr val="windowText" lastClr="000000"/>
                </a:solidFill>
              </a:rPr>
              <a:t>カバー</a:t>
            </a:r>
            <a:r>
              <a:rPr lang="ja-JP" altLang="ja-JP" sz="1400" dirty="0">
                <a:solidFill>
                  <a:sysClr val="windowText" lastClr="000000"/>
                </a:solidFill>
              </a:rPr>
              <a:t>する</a:t>
            </a:r>
            <a:r>
              <a:rPr lang="ja-JP" altLang="en-US" sz="1400" dirty="0">
                <a:solidFill>
                  <a:sysClr val="windowText" lastClr="000000"/>
                </a:solidFill>
              </a:rPr>
              <a:t>かを任意で選択でき、実施する場合は</a:t>
            </a:r>
            <a:r>
              <a:rPr lang="en-US" altLang="ja-JP" sz="1400" dirty="0">
                <a:solidFill>
                  <a:sysClr val="windowText" lastClr="000000"/>
                </a:solidFill>
              </a:rPr>
              <a:t>SBTi</a:t>
            </a:r>
            <a:r>
              <a:rPr lang="ja-JP" altLang="en-US" sz="1400" dirty="0">
                <a:solidFill>
                  <a:sysClr val="windowText" lastClr="000000"/>
                </a:solidFill>
              </a:rPr>
              <a:t>の認証を受ける</a:t>
            </a:r>
            <a:r>
              <a:rPr lang="en-US" altLang="ja-JP" sz="1400" dirty="0">
                <a:solidFill>
                  <a:sysClr val="windowText" lastClr="000000"/>
                </a:solidFill>
              </a:rPr>
              <a:t>(</a:t>
            </a:r>
            <a:r>
              <a:rPr lang="ja-JP" altLang="en-US" sz="1400" dirty="0">
                <a:solidFill>
                  <a:sysClr val="windowText" lastClr="000000"/>
                </a:solidFill>
              </a:rPr>
              <a:t>実施しない場合は理由を提出</a:t>
            </a:r>
            <a:r>
              <a:rPr lang="en-US" altLang="ja-JP" sz="1400" dirty="0">
                <a:solidFill>
                  <a:sysClr val="windowText" lastClr="000000"/>
                </a:solidFill>
              </a:rPr>
              <a:t>)</a:t>
            </a:r>
            <a:r>
              <a:rPr lang="ja-JP" sz="1400" noProof="0" dirty="0">
                <a:solidFill>
                  <a:sysClr val="windowText" lastClr="000000"/>
                </a:solidFill>
              </a:rPr>
              <a:t>（C38-C44）</a:t>
            </a:r>
          </a:p>
          <a:p>
            <a:pPr marL="285750" lvl="0" indent="-285750">
              <a:buFont typeface="Arial" panose="020B0604020202020204" pitchFamily="34" charset="0"/>
              <a:buChar char="•"/>
              <a:defRPr/>
            </a:pPr>
            <a:r>
              <a:rPr lang="ja-JP" altLang="en-US" sz="1400" dirty="0">
                <a:solidFill>
                  <a:sysClr val="windowText" lastClr="000000"/>
                </a:solidFill>
              </a:rPr>
              <a:t>カテゴリ</a:t>
            </a:r>
            <a:r>
              <a:rPr lang="en-US" altLang="ja-JP" sz="1400" dirty="0">
                <a:solidFill>
                  <a:sysClr val="windowText" lastClr="000000"/>
                </a:solidFill>
              </a:rPr>
              <a:t>A</a:t>
            </a:r>
            <a:r>
              <a:rPr lang="ja-JP" altLang="en-US" sz="1400" dirty="0">
                <a:solidFill>
                  <a:sysClr val="windowText" lastClr="000000"/>
                </a:solidFill>
              </a:rPr>
              <a:t>企業は、</a:t>
            </a:r>
            <a:r>
              <a:rPr lang="en-US" altLang="ja-JP" sz="1400" dirty="0">
                <a:solidFill>
                  <a:sysClr val="windowText" lastClr="000000"/>
                </a:solidFill>
              </a:rPr>
              <a:t>2035</a:t>
            </a:r>
            <a:r>
              <a:rPr lang="ja-JP" altLang="en-US" sz="1400" dirty="0">
                <a:solidFill>
                  <a:sysClr val="windowText" lastClr="000000"/>
                </a:solidFill>
              </a:rPr>
              <a:t>年以降、</a:t>
            </a:r>
            <a:r>
              <a:rPr lang="ja-JP" altLang="ja-JP" sz="1400" dirty="0">
                <a:solidFill>
                  <a:sysClr val="windowText" lastClr="000000"/>
                </a:solidFill>
              </a:rPr>
              <a:t>残る排出の一部を炭素除去の支援でカバー</a:t>
            </a:r>
            <a:r>
              <a:rPr lang="en-US" altLang="ja-JP" sz="1400" dirty="0">
                <a:solidFill>
                  <a:sysClr val="windowText" lastClr="000000"/>
                </a:solidFill>
              </a:rPr>
              <a:t>(</a:t>
            </a:r>
            <a:r>
              <a:rPr lang="ja-JP" altLang="en-US" sz="1400" dirty="0">
                <a:solidFill>
                  <a:sysClr val="windowText" lastClr="000000"/>
                </a:solidFill>
              </a:rPr>
              <a:t>例示的要件</a:t>
            </a:r>
            <a:r>
              <a:rPr lang="en-US" altLang="ja-JP" sz="1400" dirty="0">
                <a:solidFill>
                  <a:sysClr val="windowText" lastClr="000000"/>
                </a:solidFill>
              </a:rPr>
              <a:t>)</a:t>
            </a:r>
            <a:r>
              <a:rPr lang="ja-JP" sz="1400" noProof="0" dirty="0">
                <a:solidFill>
                  <a:sysClr val="windowText" lastClr="000000"/>
                </a:solidFill>
              </a:rPr>
              <a:t>（C45）</a:t>
            </a:r>
            <a:endParaRPr lang="en-US" altLang="ja-JP" sz="1400" noProof="0" dirty="0">
              <a:solidFill>
                <a:sysClr val="windowText" lastClr="000000"/>
              </a:solidFill>
            </a:endParaRPr>
          </a:p>
          <a:p>
            <a:pPr marL="285750" lvl="0" indent="-285750">
              <a:buFont typeface="Arial" panose="020B0604020202020204" pitchFamily="34" charset="0"/>
              <a:buChar char="•"/>
              <a:defRPr/>
            </a:pPr>
            <a:r>
              <a:rPr lang="ja-JP" altLang="en-US" sz="1400" dirty="0">
                <a:solidFill>
                  <a:sysClr val="windowText" lastClr="000000"/>
                </a:solidFill>
              </a:rPr>
              <a:t>ネットゼロ目標年以降</a:t>
            </a:r>
            <a:r>
              <a:rPr lang="ja-JP" altLang="ja-JP" sz="1400" dirty="0">
                <a:solidFill>
                  <a:sysClr val="windowText" lastClr="000000"/>
                </a:solidFill>
              </a:rPr>
              <a:t>、限界まで</a:t>
            </a:r>
            <a:r>
              <a:rPr lang="ja-JP" altLang="en-US" sz="1400" dirty="0">
                <a:solidFill>
                  <a:sysClr val="windowText" lastClr="000000"/>
                </a:solidFill>
              </a:rPr>
              <a:t>排出削減した上で</a:t>
            </a:r>
            <a:r>
              <a:rPr lang="ja-JP" altLang="ja-JP" sz="1400" dirty="0">
                <a:solidFill>
                  <a:sysClr val="windowText" lastClr="000000"/>
                </a:solidFill>
              </a:rPr>
              <a:t>残る排出を炭素除去で全量打消す(中和)</a:t>
            </a:r>
            <a:r>
              <a:rPr lang="ja-JP" altLang="en-US" sz="1400" dirty="0">
                <a:solidFill>
                  <a:sysClr val="windowText" lastClr="000000"/>
                </a:solidFill>
              </a:rPr>
              <a:t>（</a:t>
            </a:r>
            <a:r>
              <a:rPr lang="en-US" altLang="ja-JP" sz="1400" dirty="0">
                <a:solidFill>
                  <a:sysClr val="windowText" lastClr="000000"/>
                </a:solidFill>
              </a:rPr>
              <a:t>C46</a:t>
            </a:r>
            <a:r>
              <a:rPr lang="ja-JP" altLang="en-US" sz="1400" dirty="0">
                <a:solidFill>
                  <a:sysClr val="windowText" lastClr="000000"/>
                </a:solidFill>
              </a:rPr>
              <a:t>）</a:t>
            </a:r>
            <a:endParaRPr lang="en-US" altLang="ja-JP" sz="1400" noProof="0" dirty="0">
              <a:solidFill>
                <a:sysClr val="windowText" lastClr="000000"/>
              </a:solidFill>
            </a:endParaRPr>
          </a:p>
        </p:txBody>
      </p:sp>
      <p:cxnSp>
        <p:nvCxnSpPr>
          <p:cNvPr id="66" name="直線コネクタ 65">
            <a:extLst>
              <a:ext uri="{FF2B5EF4-FFF2-40B4-BE49-F238E27FC236}">
                <a16:creationId xmlns:a16="http://schemas.microsoft.com/office/drawing/2014/main" id="{58BC6656-3E4A-2952-7FF6-FEC27AB75C42}"/>
              </a:ext>
            </a:extLst>
          </p:cNvPr>
          <p:cNvCxnSpPr>
            <a:cxnSpLocks/>
          </p:cNvCxnSpPr>
          <p:nvPr/>
        </p:nvCxnSpPr>
        <p:spPr>
          <a:xfrm flipV="1">
            <a:off x="278591" y="2769671"/>
            <a:ext cx="10228860" cy="264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8775F845-3AF5-2440-E3E6-6B26194F6F53}"/>
              </a:ext>
            </a:extLst>
          </p:cNvPr>
          <p:cNvCxnSpPr>
            <a:cxnSpLocks/>
          </p:cNvCxnSpPr>
          <p:nvPr/>
        </p:nvCxnSpPr>
        <p:spPr>
          <a:xfrm flipV="1">
            <a:off x="278593" y="3860306"/>
            <a:ext cx="10228860" cy="264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013DFD1A-7B16-BB2D-0FC3-9B581A7A70E8}"/>
              </a:ext>
            </a:extLst>
          </p:cNvPr>
          <p:cNvCxnSpPr>
            <a:cxnSpLocks/>
          </p:cNvCxnSpPr>
          <p:nvPr/>
        </p:nvCxnSpPr>
        <p:spPr>
          <a:xfrm flipV="1">
            <a:off x="278593" y="4610828"/>
            <a:ext cx="10228860" cy="264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19062747-7A4D-43BB-63BC-D27E69423770}"/>
              </a:ext>
            </a:extLst>
          </p:cNvPr>
          <p:cNvCxnSpPr>
            <a:cxnSpLocks/>
          </p:cNvCxnSpPr>
          <p:nvPr/>
        </p:nvCxnSpPr>
        <p:spPr>
          <a:xfrm flipV="1">
            <a:off x="278593" y="5640830"/>
            <a:ext cx="10228860" cy="264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2E95076B-B1B7-8AB5-3A28-C5A56006A79D}"/>
              </a:ext>
            </a:extLst>
          </p:cNvPr>
          <p:cNvCxnSpPr>
            <a:cxnSpLocks/>
          </p:cNvCxnSpPr>
          <p:nvPr/>
        </p:nvCxnSpPr>
        <p:spPr>
          <a:xfrm flipV="1">
            <a:off x="278593" y="6253851"/>
            <a:ext cx="10228860" cy="2647"/>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77" name="正方形/長方形 76">
            <a:extLst>
              <a:ext uri="{FF2B5EF4-FFF2-40B4-BE49-F238E27FC236}">
                <a16:creationId xmlns:a16="http://schemas.microsoft.com/office/drawing/2014/main" id="{0D24542E-2200-D46F-F675-CCE81B28DD76}"/>
              </a:ext>
            </a:extLst>
          </p:cNvPr>
          <p:cNvSpPr/>
          <p:nvPr/>
        </p:nvSpPr>
        <p:spPr>
          <a:xfrm>
            <a:off x="2170269" y="5726346"/>
            <a:ext cx="7843433" cy="442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lvl="0" indent="-285750">
              <a:buFont typeface="Arial" panose="020B0604020202020204" pitchFamily="34" charset="0"/>
              <a:buChar char="•"/>
              <a:defRPr/>
            </a:pPr>
            <a:r>
              <a:rPr lang="ja-JP" sz="1400" noProof="0">
                <a:solidFill>
                  <a:schemeClr val="tx1"/>
                </a:solidFill>
              </a:rPr>
              <a:t>毎年、</a:t>
            </a:r>
            <a:r>
              <a:rPr lang="ja-JP" altLang="en-US" sz="1400" noProof="0">
                <a:solidFill>
                  <a:schemeClr val="tx1"/>
                </a:solidFill>
              </a:rPr>
              <a:t>目標の</a:t>
            </a:r>
            <a:r>
              <a:rPr lang="ja-JP" sz="1400" noProof="0">
                <a:solidFill>
                  <a:schemeClr val="tx1"/>
                </a:solidFill>
              </a:rPr>
              <a:t>進捗と障壁を報告（C36</a:t>
            </a:r>
            <a:r>
              <a:rPr lang="en-US" altLang="ja-JP" sz="1400" noProof="0">
                <a:solidFill>
                  <a:schemeClr val="tx1"/>
                </a:solidFill>
              </a:rPr>
              <a:t>,C36.6,C36.8</a:t>
            </a:r>
            <a:r>
              <a:rPr lang="ja-JP" sz="1400" noProof="0">
                <a:solidFill>
                  <a:schemeClr val="tx1"/>
                </a:solidFill>
              </a:rPr>
              <a:t>）</a:t>
            </a:r>
          </a:p>
          <a:p>
            <a:pPr marL="285750" lvl="0" indent="-285750">
              <a:buFont typeface="Arial" panose="020B0604020202020204" pitchFamily="34" charset="0"/>
              <a:buChar char="•"/>
              <a:defRPr/>
            </a:pPr>
            <a:r>
              <a:rPr lang="ja-JP" sz="1400" noProof="0">
                <a:solidFill>
                  <a:schemeClr val="tx1"/>
                </a:solidFill>
              </a:rPr>
              <a:t>5年サイクルの</a:t>
            </a:r>
            <a:r>
              <a:rPr lang="ja-JP" altLang="en-US" sz="1400">
                <a:solidFill>
                  <a:schemeClr val="tx1"/>
                </a:solidFill>
              </a:rPr>
              <a:t>終了時</a:t>
            </a:r>
            <a:r>
              <a:rPr lang="ja-JP" sz="1400" noProof="0">
                <a:solidFill>
                  <a:schemeClr val="tx1"/>
                </a:solidFill>
              </a:rPr>
              <a:t>に</a:t>
            </a:r>
            <a:r>
              <a:rPr lang="ja-JP" altLang="en-US" sz="1400" noProof="0">
                <a:solidFill>
                  <a:schemeClr val="tx1"/>
                </a:solidFill>
              </a:rPr>
              <a:t>目標の進捗を評価・</a:t>
            </a:r>
            <a:r>
              <a:rPr lang="ja-JP" altLang="en-US" sz="1400">
                <a:solidFill>
                  <a:schemeClr val="tx1"/>
                </a:solidFill>
              </a:rPr>
              <a:t>報告</a:t>
            </a:r>
            <a:r>
              <a:rPr lang="en-US" altLang="ja-JP" sz="1400">
                <a:solidFill>
                  <a:schemeClr val="tx1"/>
                </a:solidFill>
              </a:rPr>
              <a:t>(</a:t>
            </a:r>
            <a:r>
              <a:rPr lang="ja-JP" altLang="ja-JP" sz="1400">
                <a:solidFill>
                  <a:schemeClr val="tx1"/>
                </a:solidFill>
              </a:rPr>
              <a:t>カテゴリA</a:t>
            </a:r>
            <a:r>
              <a:rPr lang="ja-JP" altLang="en-US" sz="1400">
                <a:solidFill>
                  <a:schemeClr val="tx1"/>
                </a:solidFill>
              </a:rPr>
              <a:t>企業</a:t>
            </a:r>
            <a:r>
              <a:rPr lang="ja-JP" altLang="ja-JP" sz="1400">
                <a:solidFill>
                  <a:schemeClr val="tx1"/>
                </a:solidFill>
              </a:rPr>
              <a:t>は進捗データ</a:t>
            </a:r>
            <a:r>
              <a:rPr lang="ja-JP" altLang="en-US" sz="1400">
                <a:solidFill>
                  <a:schemeClr val="tx1"/>
                </a:solidFill>
              </a:rPr>
              <a:t>に</a:t>
            </a:r>
            <a:r>
              <a:rPr lang="ja-JP" altLang="ja-JP" sz="1400">
                <a:solidFill>
                  <a:schemeClr val="tx1"/>
                </a:solidFill>
              </a:rPr>
              <a:t>第三者保証</a:t>
            </a:r>
            <a:r>
              <a:rPr lang="en-US" altLang="ja-JP" sz="1400">
                <a:solidFill>
                  <a:schemeClr val="tx1"/>
                </a:solidFill>
              </a:rPr>
              <a:t>)</a:t>
            </a:r>
            <a:r>
              <a:rPr lang="ja-JP" sz="1400" noProof="0">
                <a:solidFill>
                  <a:schemeClr val="tx1"/>
                </a:solidFill>
              </a:rPr>
              <a:t>（C37）　</a:t>
            </a:r>
            <a:endParaRPr kumimoji="1" lang="ja-JP" sz="1400" b="0" i="0" u="none" strike="noStrike" kern="1200" cap="none" spc="0" normalizeH="0" baseline="0" noProof="0">
              <a:ln>
                <a:noFill/>
              </a:ln>
              <a:solidFill>
                <a:schemeClr val="tx1"/>
              </a:solidFill>
              <a:effectLst/>
              <a:uLnTx/>
              <a:uFillTx/>
              <a:latin typeface="Meiryo UI"/>
              <a:ea typeface="Meiryo UI"/>
              <a:cs typeface="+mn-cs"/>
            </a:endParaRPr>
          </a:p>
        </p:txBody>
      </p:sp>
      <p:sp>
        <p:nvSpPr>
          <p:cNvPr id="5" name="正方形/長方形 4">
            <a:extLst>
              <a:ext uri="{FF2B5EF4-FFF2-40B4-BE49-F238E27FC236}">
                <a16:creationId xmlns:a16="http://schemas.microsoft.com/office/drawing/2014/main" id="{12135C67-60E6-C74A-BAAF-CAF0A78FF88B}"/>
              </a:ext>
            </a:extLst>
          </p:cNvPr>
          <p:cNvSpPr/>
          <p:nvPr/>
        </p:nvSpPr>
        <p:spPr>
          <a:xfrm>
            <a:off x="189434" y="1793175"/>
            <a:ext cx="1914116" cy="3471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600" b="1">
                <a:solidFill>
                  <a:schemeClr val="bg1"/>
                </a:solidFill>
                <a:latin typeface="Meiryo UI" panose="020B0604030504040204" pitchFamily="50" charset="-128"/>
                <a:ea typeface="Meiryo UI" panose="020B0604030504040204" pitchFamily="50" charset="-128"/>
              </a:rPr>
              <a:t>章（</a:t>
            </a:r>
            <a:r>
              <a:rPr lang="en-US" altLang="ja-JP" sz="1600" b="1">
                <a:solidFill>
                  <a:schemeClr val="bg1"/>
                </a:solidFill>
                <a:latin typeface="Meiryo UI" panose="020B0604030504040204" pitchFamily="50" charset="-128"/>
                <a:ea typeface="Meiryo UI" panose="020B0604030504040204" pitchFamily="50" charset="-128"/>
              </a:rPr>
              <a:t>No,</a:t>
            </a:r>
            <a:r>
              <a:rPr lang="ja-JP" altLang="en-US" sz="1600" b="1">
                <a:solidFill>
                  <a:schemeClr val="bg1"/>
                </a:solidFill>
                <a:latin typeface="Meiryo UI" panose="020B0604030504040204" pitchFamily="50" charset="-128"/>
                <a:ea typeface="Meiryo UI" panose="020B0604030504040204" pitchFamily="50" charset="-128"/>
              </a:rPr>
              <a:t>項目</a:t>
            </a:r>
            <a:r>
              <a:rPr kumimoji="1" lang="ja-JP" altLang="en-US" sz="1600" b="1">
                <a:solidFill>
                  <a:schemeClr val="bg1"/>
                </a:solidFill>
                <a:latin typeface="Meiryo UI" panose="020B0604030504040204" pitchFamily="50" charset="-128"/>
                <a:ea typeface="Meiryo UI" panose="020B0604030504040204" pitchFamily="50" charset="-128"/>
              </a:rPr>
              <a:t>）</a:t>
            </a:r>
          </a:p>
        </p:txBody>
      </p:sp>
      <p:sp>
        <p:nvSpPr>
          <p:cNvPr id="6" name="正方形/長方形 5">
            <a:extLst>
              <a:ext uri="{FF2B5EF4-FFF2-40B4-BE49-F238E27FC236}">
                <a16:creationId xmlns:a16="http://schemas.microsoft.com/office/drawing/2014/main" id="{C6DF30D7-DAC7-A265-5EDB-3D74D94137F2}"/>
              </a:ext>
            </a:extLst>
          </p:cNvPr>
          <p:cNvSpPr/>
          <p:nvPr/>
        </p:nvSpPr>
        <p:spPr>
          <a:xfrm>
            <a:off x="2170269" y="1793175"/>
            <a:ext cx="7772399" cy="3471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600" b="1">
                <a:solidFill>
                  <a:schemeClr val="bg1"/>
                </a:solidFill>
                <a:latin typeface="Meiryo UI" panose="020B0604030504040204" pitchFamily="50" charset="-128"/>
                <a:ea typeface="Meiryo UI" panose="020B0604030504040204" pitchFamily="50" charset="-128"/>
              </a:rPr>
              <a:t>何をするか</a:t>
            </a:r>
          </a:p>
        </p:txBody>
      </p:sp>
      <p:sp>
        <p:nvSpPr>
          <p:cNvPr id="7" name="正方形/長方形 6">
            <a:extLst>
              <a:ext uri="{FF2B5EF4-FFF2-40B4-BE49-F238E27FC236}">
                <a16:creationId xmlns:a16="http://schemas.microsoft.com/office/drawing/2014/main" id="{892EA26F-BA93-6B51-92FE-ADAF007D4D9D}"/>
              </a:ext>
            </a:extLst>
          </p:cNvPr>
          <p:cNvSpPr/>
          <p:nvPr/>
        </p:nvSpPr>
        <p:spPr>
          <a:xfrm>
            <a:off x="10009387" y="1793175"/>
            <a:ext cx="512585" cy="3471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pPr>
            <a:r>
              <a:rPr kumimoji="1" lang="ja-JP" altLang="en-US" sz="1200" b="1">
                <a:solidFill>
                  <a:schemeClr val="bg1"/>
                </a:solidFill>
                <a:latin typeface="Meiryo UI" panose="020B0604030504040204" pitchFamily="50" charset="-128"/>
                <a:ea typeface="Meiryo UI" panose="020B0604030504040204" pitchFamily="50" charset="-128"/>
              </a:rPr>
              <a:t>本資料</a:t>
            </a:r>
            <a:endParaRPr kumimoji="1" lang="en-US" altLang="ja-JP" sz="1200" b="1">
              <a:solidFill>
                <a:schemeClr val="bg1"/>
              </a:solidFill>
              <a:latin typeface="Meiryo UI" panose="020B0604030504040204" pitchFamily="50" charset="-128"/>
              <a:ea typeface="Meiryo UI" panose="020B0604030504040204" pitchFamily="50" charset="-128"/>
            </a:endParaRPr>
          </a:p>
          <a:p>
            <a:pPr algn="ctr">
              <a:lnSpc>
                <a:spcPts val="1300"/>
              </a:lnSpc>
            </a:pPr>
            <a:r>
              <a:rPr kumimoji="1" lang="ja-JP" altLang="en-US" sz="1200" b="1">
                <a:solidFill>
                  <a:schemeClr val="bg1"/>
                </a:solidFill>
                <a:latin typeface="Meiryo UI" panose="020B0604030504040204" pitchFamily="50" charset="-128"/>
                <a:ea typeface="Meiryo UI" panose="020B0604030504040204" pitchFamily="50" charset="-128"/>
              </a:rPr>
              <a:t>参照頁</a:t>
            </a:r>
          </a:p>
        </p:txBody>
      </p:sp>
      <p:sp>
        <p:nvSpPr>
          <p:cNvPr id="9" name="テキスト ボックス 8">
            <a:extLst>
              <a:ext uri="{FF2B5EF4-FFF2-40B4-BE49-F238E27FC236}">
                <a16:creationId xmlns:a16="http://schemas.microsoft.com/office/drawing/2014/main" id="{681F33EC-B504-B5C9-A3FC-9370DEB8CC64}"/>
              </a:ext>
            </a:extLst>
          </p:cNvPr>
          <p:cNvSpPr txBox="1"/>
          <p:nvPr/>
        </p:nvSpPr>
        <p:spPr>
          <a:xfrm>
            <a:off x="9974436" y="2244975"/>
            <a:ext cx="527943" cy="276999"/>
          </a:xfrm>
          <a:prstGeom prst="rect">
            <a:avLst/>
          </a:prstGeom>
          <a:noFill/>
        </p:spPr>
        <p:txBody>
          <a:bodyPr wrap="square" rtlCol="0">
            <a:spAutoFit/>
          </a:bodyPr>
          <a:lstStyle/>
          <a:p>
            <a:r>
              <a:rPr kumimoji="1" lang="en-US" altLang="ja-JP" sz="1200" dirty="0"/>
              <a:t>P10</a:t>
            </a:r>
            <a:endParaRPr kumimoji="1" lang="ja-JP" altLang="en-US" sz="1200" dirty="0"/>
          </a:p>
        </p:txBody>
      </p:sp>
      <p:sp>
        <p:nvSpPr>
          <p:cNvPr id="10" name="テキスト ボックス 9">
            <a:extLst>
              <a:ext uri="{FF2B5EF4-FFF2-40B4-BE49-F238E27FC236}">
                <a16:creationId xmlns:a16="http://schemas.microsoft.com/office/drawing/2014/main" id="{E639A386-85AD-DFA4-6ADE-EBC3450B4976}"/>
              </a:ext>
            </a:extLst>
          </p:cNvPr>
          <p:cNvSpPr txBox="1"/>
          <p:nvPr/>
        </p:nvSpPr>
        <p:spPr>
          <a:xfrm>
            <a:off x="10009387" y="3190365"/>
            <a:ext cx="656917" cy="276999"/>
          </a:xfrm>
          <a:prstGeom prst="rect">
            <a:avLst/>
          </a:prstGeom>
          <a:noFill/>
        </p:spPr>
        <p:txBody>
          <a:bodyPr wrap="square" rtlCol="0">
            <a:spAutoFit/>
          </a:bodyPr>
          <a:lstStyle/>
          <a:p>
            <a:r>
              <a:rPr kumimoji="1" lang="en-US" altLang="ja-JP" sz="1200" dirty="0"/>
              <a:t>P6,10</a:t>
            </a:r>
            <a:endParaRPr kumimoji="1" lang="ja-JP" altLang="en-US" sz="1200" dirty="0"/>
          </a:p>
        </p:txBody>
      </p:sp>
      <p:sp>
        <p:nvSpPr>
          <p:cNvPr id="11" name="テキスト ボックス 10">
            <a:extLst>
              <a:ext uri="{FF2B5EF4-FFF2-40B4-BE49-F238E27FC236}">
                <a16:creationId xmlns:a16="http://schemas.microsoft.com/office/drawing/2014/main" id="{EC8D5EC8-DAC8-424C-17DC-2A269EBB1644}"/>
              </a:ext>
            </a:extLst>
          </p:cNvPr>
          <p:cNvSpPr txBox="1"/>
          <p:nvPr/>
        </p:nvSpPr>
        <p:spPr>
          <a:xfrm>
            <a:off x="10009387" y="4996141"/>
            <a:ext cx="656917" cy="276999"/>
          </a:xfrm>
          <a:prstGeom prst="rect">
            <a:avLst/>
          </a:prstGeom>
          <a:noFill/>
        </p:spPr>
        <p:txBody>
          <a:bodyPr wrap="square" rtlCol="0">
            <a:spAutoFit/>
          </a:bodyPr>
          <a:lstStyle/>
          <a:p>
            <a:r>
              <a:rPr kumimoji="1" lang="en-US" altLang="ja-JP" sz="1200"/>
              <a:t>P8,9</a:t>
            </a:r>
            <a:endParaRPr kumimoji="1" lang="ja-JP" altLang="en-US" sz="1200"/>
          </a:p>
        </p:txBody>
      </p:sp>
      <p:sp>
        <p:nvSpPr>
          <p:cNvPr id="12" name="テキスト ボックス 11">
            <a:extLst>
              <a:ext uri="{FF2B5EF4-FFF2-40B4-BE49-F238E27FC236}">
                <a16:creationId xmlns:a16="http://schemas.microsoft.com/office/drawing/2014/main" id="{1F2D4563-CD59-831A-5C1B-2FEED4D0B24F}"/>
              </a:ext>
            </a:extLst>
          </p:cNvPr>
          <p:cNvSpPr txBox="1"/>
          <p:nvPr/>
        </p:nvSpPr>
        <p:spPr>
          <a:xfrm>
            <a:off x="10009387" y="5853225"/>
            <a:ext cx="656917" cy="276999"/>
          </a:xfrm>
          <a:prstGeom prst="rect">
            <a:avLst/>
          </a:prstGeom>
          <a:noFill/>
        </p:spPr>
        <p:txBody>
          <a:bodyPr wrap="square" rtlCol="0">
            <a:spAutoFit/>
          </a:bodyPr>
          <a:lstStyle/>
          <a:p>
            <a:r>
              <a:rPr kumimoji="1" lang="en-US" altLang="ja-JP" sz="1200" dirty="0"/>
              <a:t>P6,10</a:t>
            </a:r>
            <a:endParaRPr kumimoji="1" lang="ja-JP" altLang="en-US" sz="1200" dirty="0"/>
          </a:p>
        </p:txBody>
      </p:sp>
      <p:sp>
        <p:nvSpPr>
          <p:cNvPr id="13" name="テキスト ボックス 12">
            <a:extLst>
              <a:ext uri="{FF2B5EF4-FFF2-40B4-BE49-F238E27FC236}">
                <a16:creationId xmlns:a16="http://schemas.microsoft.com/office/drawing/2014/main" id="{77BE95CC-8007-4A43-B06A-7BFAD939A0E4}"/>
              </a:ext>
            </a:extLst>
          </p:cNvPr>
          <p:cNvSpPr txBox="1"/>
          <p:nvPr/>
        </p:nvSpPr>
        <p:spPr>
          <a:xfrm>
            <a:off x="10009387" y="4097234"/>
            <a:ext cx="656917" cy="276999"/>
          </a:xfrm>
          <a:prstGeom prst="rect">
            <a:avLst/>
          </a:prstGeom>
          <a:noFill/>
        </p:spPr>
        <p:txBody>
          <a:bodyPr wrap="square" rtlCol="0">
            <a:spAutoFit/>
          </a:bodyPr>
          <a:lstStyle/>
          <a:p>
            <a:r>
              <a:rPr kumimoji="1" lang="en-US" altLang="ja-JP" sz="1200"/>
              <a:t>P7</a:t>
            </a:r>
            <a:endParaRPr kumimoji="1" lang="ja-JP" altLang="en-US" sz="1200"/>
          </a:p>
        </p:txBody>
      </p:sp>
      <p:sp>
        <p:nvSpPr>
          <p:cNvPr id="14" name="テキスト ボックス 13">
            <a:extLst>
              <a:ext uri="{FF2B5EF4-FFF2-40B4-BE49-F238E27FC236}">
                <a16:creationId xmlns:a16="http://schemas.microsoft.com/office/drawing/2014/main" id="{4ECD655E-5976-8DE3-A85D-0AD01EB4F667}"/>
              </a:ext>
            </a:extLst>
          </p:cNvPr>
          <p:cNvSpPr txBox="1"/>
          <p:nvPr/>
        </p:nvSpPr>
        <p:spPr>
          <a:xfrm>
            <a:off x="10009387" y="6636928"/>
            <a:ext cx="656917" cy="276999"/>
          </a:xfrm>
          <a:prstGeom prst="rect">
            <a:avLst/>
          </a:prstGeom>
          <a:noFill/>
        </p:spPr>
        <p:txBody>
          <a:bodyPr wrap="square" rtlCol="0">
            <a:spAutoFit/>
          </a:bodyPr>
          <a:lstStyle/>
          <a:p>
            <a:r>
              <a:rPr kumimoji="1" lang="en-US" altLang="ja-JP" sz="1200"/>
              <a:t>P10</a:t>
            </a:r>
            <a:endParaRPr kumimoji="1" lang="ja-JP" altLang="en-US" sz="1200"/>
          </a:p>
        </p:txBody>
      </p:sp>
    </p:spTree>
    <p:extLst>
      <p:ext uri="{BB962C8B-B14F-4D97-AF65-F5344CB8AC3E}">
        <p14:creationId xmlns:p14="http://schemas.microsoft.com/office/powerpoint/2010/main" val="3410492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99414-5782-F79C-36E0-C5CBC7F82F3A}"/>
            </a:ext>
          </a:extLst>
        </p:cNvPr>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E878A48C-4594-7C84-AB53-A6947DD7F26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61" imgH="561" progId="TCLayout.ActiveDocument.1">
                  <p:embed/>
                </p:oleObj>
              </mc:Choice>
              <mc:Fallback>
                <p:oleObj name="think-cellスライド" r:id="rId4" imgW="561" imgH="561" progId="TCLayout.ActiveDocument.1">
                  <p:embed/>
                  <p:pic>
                    <p:nvPicPr>
                      <p:cNvPr id="14" name="think-cell data - do not delete" hidden="1">
                        <a:extLst>
                          <a:ext uri="{FF2B5EF4-FFF2-40B4-BE49-F238E27FC236}">
                            <a16:creationId xmlns:a16="http://schemas.microsoft.com/office/drawing/2014/main" id="{E878A48C-4594-7C84-AB53-A6947DD7F26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396C847B-A994-4873-B090-1F88E701ECC5}"/>
              </a:ext>
            </a:extLst>
          </p:cNvPr>
          <p:cNvSpPr>
            <a:spLocks noGrp="1"/>
          </p:cNvSpPr>
          <p:nvPr>
            <p:ph type="title"/>
          </p:nvPr>
        </p:nvSpPr>
        <p:spPr/>
        <p:txBody>
          <a:bodyPr vert="horz" rIns="0"/>
          <a:lstStyle/>
          <a:p>
            <a:r>
              <a:rPr lang="ja-JP" noProof="0" dirty="0"/>
              <a:t>CNZS V2.0の主な変更点①　</a:t>
            </a:r>
            <a:r>
              <a:rPr lang="ja-JP" sz="2000" noProof="0" dirty="0"/>
              <a:t>企業区分</a:t>
            </a:r>
            <a:endParaRPr kumimoji="1" lang="ja-JP" noProof="0" dirty="0"/>
          </a:p>
        </p:txBody>
      </p:sp>
      <p:sp>
        <p:nvSpPr>
          <p:cNvPr id="3" name="コンテンツ プレースホルダー 2">
            <a:extLst>
              <a:ext uri="{FF2B5EF4-FFF2-40B4-BE49-F238E27FC236}">
                <a16:creationId xmlns:a16="http://schemas.microsoft.com/office/drawing/2014/main" id="{2215FDE6-2EB6-CC08-4E7A-70597A9914AD}"/>
              </a:ext>
            </a:extLst>
          </p:cNvPr>
          <p:cNvSpPr>
            <a:spLocks noGrp="1"/>
          </p:cNvSpPr>
          <p:nvPr>
            <p:ph sz="quarter" idx="12"/>
          </p:nvPr>
        </p:nvSpPr>
        <p:spPr>
          <a:xfrm>
            <a:off x="161925" y="1110921"/>
            <a:ext cx="10367963" cy="881162"/>
          </a:xfrm>
        </p:spPr>
        <p:txBody>
          <a:bodyPr/>
          <a:lstStyle/>
          <a:p>
            <a:pPr>
              <a:buClr>
                <a:schemeClr val="tx1"/>
              </a:buClr>
            </a:pPr>
            <a:r>
              <a:rPr lang="ja-JP" altLang="en-US" dirty="0"/>
              <a:t>企業</a:t>
            </a:r>
            <a:r>
              <a:rPr lang="ja-JP" altLang="en-US" noProof="0" dirty="0"/>
              <a:t>／金融機関／</a:t>
            </a:r>
            <a:r>
              <a:rPr lang="ja-JP" altLang="en-US" dirty="0"/>
              <a:t>中小企業に分かれた</a:t>
            </a:r>
            <a:r>
              <a:rPr lang="ja-JP" altLang="en-US" noProof="0" dirty="0"/>
              <a:t>目標設定</a:t>
            </a:r>
            <a:r>
              <a:rPr lang="ja-JP" noProof="0" dirty="0"/>
              <a:t>ルートから、企業カテゴリ（カテゴリA／B）に基づき</a:t>
            </a:r>
            <a:r>
              <a:rPr lang="ja-JP" altLang="en-US" dirty="0"/>
              <a:t>区分</a:t>
            </a:r>
            <a:r>
              <a:rPr lang="ja-JP" noProof="0" dirty="0"/>
              <a:t>された要件をもつ企業区分に移行した。</a:t>
            </a:r>
          </a:p>
        </p:txBody>
      </p:sp>
      <p:sp>
        <p:nvSpPr>
          <p:cNvPr id="4" name="四角形: 角を丸くする 3">
            <a:extLst>
              <a:ext uri="{FF2B5EF4-FFF2-40B4-BE49-F238E27FC236}">
                <a16:creationId xmlns:a16="http://schemas.microsoft.com/office/drawing/2014/main" id="{0AE58E90-6E83-62B9-8E08-A0D41955CBFE}"/>
              </a:ext>
            </a:extLst>
          </p:cNvPr>
          <p:cNvSpPr/>
          <p:nvPr/>
        </p:nvSpPr>
        <p:spPr>
          <a:xfrm>
            <a:off x="1480550" y="2070302"/>
            <a:ext cx="4457861" cy="3096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sz="2000" b="1" noProof="0">
                <a:solidFill>
                  <a:schemeClr val="bg1"/>
                </a:solidFill>
                <a:latin typeface="Meiryo UI" panose="020B0604030504040204" pitchFamily="50" charset="-128"/>
                <a:ea typeface="Meiryo UI" panose="020B0604030504040204" pitchFamily="50" charset="-128"/>
              </a:rPr>
              <a:t>これまで　CNZS V1.3.1</a:t>
            </a:r>
            <a:endParaRPr kumimoji="1" lang="ja-JP" sz="2000" b="1" noProof="0">
              <a:solidFill>
                <a:schemeClr val="bg1"/>
              </a:solidFill>
              <a:latin typeface="Meiryo UI" panose="020B0604030504040204" pitchFamily="50" charset="-128"/>
              <a:ea typeface="Meiryo UI" panose="020B0604030504040204" pitchFamily="50" charset="-128"/>
            </a:endParaRPr>
          </a:p>
        </p:txBody>
      </p:sp>
      <p:sp>
        <p:nvSpPr>
          <p:cNvPr id="5" name="四角形: 角を丸くする 4">
            <a:extLst>
              <a:ext uri="{FF2B5EF4-FFF2-40B4-BE49-F238E27FC236}">
                <a16:creationId xmlns:a16="http://schemas.microsoft.com/office/drawing/2014/main" id="{5823E8AA-E5F0-77C5-53B5-8E0D88AC922E}"/>
              </a:ext>
            </a:extLst>
          </p:cNvPr>
          <p:cNvSpPr/>
          <p:nvPr/>
        </p:nvSpPr>
        <p:spPr>
          <a:xfrm>
            <a:off x="6072027" y="2070301"/>
            <a:ext cx="4457861" cy="30960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2000" b="1" noProof="0">
                <a:solidFill>
                  <a:schemeClr val="bg1"/>
                </a:solidFill>
                <a:latin typeface="Meiryo UI" panose="020B0604030504040204" pitchFamily="50" charset="-128"/>
                <a:ea typeface="Meiryo UI" panose="020B0604030504040204" pitchFamily="50" charset="-128"/>
              </a:rPr>
              <a:t>新基準　CNZS V2.0</a:t>
            </a:r>
          </a:p>
        </p:txBody>
      </p:sp>
      <p:sp>
        <p:nvSpPr>
          <p:cNvPr id="10" name="四角形: 角を丸くする 9">
            <a:extLst>
              <a:ext uri="{FF2B5EF4-FFF2-40B4-BE49-F238E27FC236}">
                <a16:creationId xmlns:a16="http://schemas.microsoft.com/office/drawing/2014/main" id="{99F98AE3-9119-E5CC-B592-FF22B984D547}"/>
              </a:ext>
            </a:extLst>
          </p:cNvPr>
          <p:cNvSpPr/>
          <p:nvPr/>
        </p:nvSpPr>
        <p:spPr>
          <a:xfrm>
            <a:off x="1480550" y="2447909"/>
            <a:ext cx="4457861" cy="4676791"/>
          </a:xfrm>
          <a:prstGeom prst="roundRect">
            <a:avLst>
              <a:gd name="adj" fmla="val 250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r>
              <a:rPr lang="ja-JP" altLang="en-US" b="1" dirty="0">
                <a:solidFill>
                  <a:schemeClr val="tx1">
                    <a:lumMod val="65000"/>
                    <a:lumOff val="35000"/>
                  </a:schemeClr>
                </a:solidFill>
              </a:rPr>
              <a:t>企業</a:t>
            </a:r>
            <a:r>
              <a:rPr lang="en-US" altLang="ja-JP" b="1" baseline="30000" dirty="0">
                <a:solidFill>
                  <a:schemeClr val="bg1">
                    <a:lumMod val="50000"/>
                  </a:schemeClr>
                </a:solidFill>
              </a:rPr>
              <a:t>※1</a:t>
            </a:r>
          </a:p>
          <a:p>
            <a:pPr marL="285750" indent="-285750">
              <a:buFont typeface="Wingdings" panose="05000000000000000000" pitchFamily="2" charset="2"/>
              <a:buChar char="ü"/>
            </a:pPr>
            <a:r>
              <a:rPr lang="ja-JP" altLang="en-US" sz="1400" dirty="0">
                <a:solidFill>
                  <a:schemeClr val="tx1"/>
                </a:solidFill>
              </a:rPr>
              <a:t>金融機関または中小企業以外の企業</a:t>
            </a:r>
            <a:endParaRPr lang="en-US" altLang="ja-JP" sz="1400" dirty="0">
              <a:solidFill>
                <a:schemeClr val="tx1"/>
              </a:solidFill>
            </a:endParaRPr>
          </a:p>
          <a:p>
            <a:pPr marL="742950" lvl="1" indent="-285750">
              <a:buFont typeface="Arial" panose="020B0604020202020204" pitchFamily="34" charset="0"/>
              <a:buChar char="•"/>
            </a:pPr>
            <a:endParaRPr lang="en-US" altLang="ja-JP" sz="1400" dirty="0">
              <a:solidFill>
                <a:schemeClr val="tx1"/>
              </a:solidFill>
            </a:endParaRPr>
          </a:p>
          <a:p>
            <a:r>
              <a:rPr lang="ja-JP" altLang="en-US" b="1" dirty="0">
                <a:solidFill>
                  <a:schemeClr val="tx1">
                    <a:lumMod val="65000"/>
                    <a:lumOff val="35000"/>
                  </a:schemeClr>
                </a:solidFill>
              </a:rPr>
              <a:t>金融機関</a:t>
            </a:r>
            <a:endParaRPr lang="en-US" altLang="ja-JP" b="1" dirty="0">
              <a:solidFill>
                <a:schemeClr val="tx1">
                  <a:lumMod val="65000"/>
                  <a:lumOff val="35000"/>
                </a:schemeClr>
              </a:solidFill>
            </a:endParaRPr>
          </a:p>
          <a:p>
            <a:pPr marL="285750" lvl="1" indent="-285750">
              <a:buFont typeface="Wingdings" panose="05000000000000000000" pitchFamily="2" charset="2"/>
              <a:buChar char="ü"/>
            </a:pPr>
            <a:r>
              <a:rPr lang="ja-JP" altLang="en-US" sz="1400" dirty="0">
                <a:solidFill>
                  <a:schemeClr val="tx1"/>
                </a:solidFill>
              </a:rPr>
              <a:t>金融機関</a:t>
            </a:r>
            <a:endParaRPr lang="en-US" altLang="ja-JP" sz="1400" dirty="0">
              <a:solidFill>
                <a:schemeClr val="tx1"/>
              </a:solidFill>
            </a:endParaRPr>
          </a:p>
          <a:p>
            <a:endParaRPr lang="en-US" altLang="ja-JP" sz="1400" dirty="0">
              <a:solidFill>
                <a:schemeClr val="tx1"/>
              </a:solidFill>
            </a:endParaRPr>
          </a:p>
          <a:p>
            <a:r>
              <a:rPr lang="ja-JP" altLang="en-US" b="1" dirty="0">
                <a:solidFill>
                  <a:schemeClr val="tx1">
                    <a:lumMod val="65000"/>
                    <a:lumOff val="35000"/>
                  </a:schemeClr>
                </a:solidFill>
              </a:rPr>
              <a:t>中小企業</a:t>
            </a:r>
            <a:endParaRPr lang="en-US" altLang="ja-JP" b="1" baseline="30000" dirty="0">
              <a:solidFill>
                <a:schemeClr val="tx1">
                  <a:lumMod val="65000"/>
                  <a:lumOff val="35000"/>
                </a:schemeClr>
              </a:solidFill>
              <a:latin typeface="+mn-ea"/>
            </a:endParaRPr>
          </a:p>
          <a:p>
            <a:pPr marL="285750" indent="-285750">
              <a:buFont typeface="Wingdings" panose="05000000000000000000" pitchFamily="2" charset="2"/>
              <a:buChar char="ü"/>
            </a:pPr>
            <a:r>
              <a:rPr lang="ja-JP" altLang="en-US" sz="1400" noProof="0" dirty="0">
                <a:solidFill>
                  <a:sysClr val="windowText" lastClr="000000"/>
                </a:solidFill>
                <a:latin typeface="+mn-ea"/>
              </a:rPr>
              <a:t>以下に該当する企業</a:t>
            </a:r>
            <a:endParaRPr lang="en-US" altLang="ja-JP" sz="1400" noProof="0" dirty="0">
              <a:solidFill>
                <a:sysClr val="windowText" lastClr="000000"/>
              </a:solidFill>
              <a:latin typeface="+mn-ea"/>
            </a:endParaRPr>
          </a:p>
          <a:p>
            <a:pPr marL="452438" lvl="1" indent="-185738">
              <a:buFont typeface="Arial" panose="020B0604020202020204" pitchFamily="34" charset="0"/>
              <a:buChar char="•"/>
            </a:pPr>
            <a:r>
              <a:rPr lang="ja-JP" sz="1400" noProof="0" dirty="0">
                <a:solidFill>
                  <a:sysClr val="windowText" lastClr="000000"/>
                </a:solidFill>
                <a:latin typeface="+mn-ea"/>
              </a:rPr>
              <a:t>Scope1とロケーション基準Scope2の合計が年1万tCO₂e未満</a:t>
            </a:r>
          </a:p>
          <a:p>
            <a:pPr marL="452438" lvl="1" indent="-185738">
              <a:buFont typeface="Arial" panose="020B0604020202020204" pitchFamily="34" charset="0"/>
              <a:buChar char="•"/>
            </a:pPr>
            <a:r>
              <a:rPr lang="ja-JP" sz="1400" noProof="0" dirty="0">
                <a:solidFill>
                  <a:sysClr val="windowText" lastClr="000000"/>
                </a:solidFill>
                <a:latin typeface="+mn-ea"/>
              </a:rPr>
              <a:t>金融機関（FI）</a:t>
            </a:r>
            <a:r>
              <a:rPr lang="ja-JP" altLang="en-US" sz="1400" dirty="0">
                <a:solidFill>
                  <a:sysClr val="windowText" lastClr="000000"/>
                </a:solidFill>
                <a:latin typeface="+mn-ea"/>
              </a:rPr>
              <a:t>及び</a:t>
            </a:r>
            <a:r>
              <a:rPr lang="ja-JP" sz="1400" noProof="0" dirty="0">
                <a:solidFill>
                  <a:sysClr val="windowText" lastClr="000000"/>
                </a:solidFill>
                <a:latin typeface="+mn-ea"/>
              </a:rPr>
              <a:t>石油・ガス（O&amp;G）セクターに分類されない </a:t>
            </a:r>
          </a:p>
          <a:p>
            <a:pPr marL="452438" lvl="1" indent="-185738">
              <a:buFont typeface="Arial" panose="020B0604020202020204" pitchFamily="34" charset="0"/>
              <a:buChar char="•"/>
            </a:pPr>
            <a:r>
              <a:rPr lang="ja-JP" sz="1400" noProof="0" dirty="0">
                <a:solidFill>
                  <a:sysClr val="windowText" lastClr="000000"/>
                </a:solidFill>
                <a:latin typeface="+mn-ea"/>
              </a:rPr>
              <a:t>部門別脱炭素化アプローチ（SDA等）による目標設定を求められない </a:t>
            </a:r>
          </a:p>
          <a:p>
            <a:pPr marL="452438" lvl="1" indent="-185738">
              <a:buFont typeface="Arial" panose="020B0604020202020204" pitchFamily="34" charset="0"/>
              <a:buChar char="•"/>
            </a:pPr>
            <a:r>
              <a:rPr lang="ja-JP" sz="1400" noProof="0" dirty="0">
                <a:solidFill>
                  <a:sysClr val="windowText" lastClr="000000"/>
                </a:solidFill>
                <a:latin typeface="+mn-ea"/>
              </a:rPr>
              <a:t>親会社の統合事業がコーポレート検証ルートに該当する子会社でない</a:t>
            </a:r>
          </a:p>
          <a:p>
            <a:pPr marL="266700" lvl="1"/>
            <a:r>
              <a:rPr lang="ja-JP" sz="1400" noProof="0" dirty="0">
                <a:solidFill>
                  <a:sysClr val="windowText" lastClr="000000"/>
                </a:solidFill>
                <a:latin typeface="+mn-ea"/>
              </a:rPr>
              <a:t>かつ、以下3つ以上に該当</a:t>
            </a:r>
          </a:p>
          <a:p>
            <a:pPr marL="452438" lvl="1" indent="-185738">
              <a:buFont typeface="Arial" panose="020B0604020202020204" pitchFamily="34" charset="0"/>
              <a:buChar char="•"/>
            </a:pPr>
            <a:r>
              <a:rPr lang="ja-JP" sz="1400" noProof="0" dirty="0">
                <a:solidFill>
                  <a:sysClr val="windowText" lastClr="000000"/>
                </a:solidFill>
                <a:latin typeface="+mn-ea"/>
              </a:rPr>
              <a:t>総資産&lt;€25百万</a:t>
            </a:r>
          </a:p>
          <a:p>
            <a:pPr marL="452438" lvl="1" indent="-185738">
              <a:buFont typeface="Arial" panose="020B0604020202020204" pitchFamily="34" charset="0"/>
              <a:buChar char="•"/>
              <a:defRPr/>
            </a:pPr>
            <a:r>
              <a:rPr lang="ja-JP" sz="1400" noProof="0" dirty="0">
                <a:solidFill>
                  <a:sysClr val="windowText" lastClr="000000"/>
                </a:solidFill>
                <a:latin typeface="+mn-ea"/>
              </a:rPr>
              <a:t>売上高&lt;€50百万</a:t>
            </a:r>
          </a:p>
          <a:p>
            <a:pPr marL="452438" lvl="1" indent="-185738">
              <a:buFont typeface="Arial" panose="020B0604020202020204" pitchFamily="34" charset="0"/>
              <a:buChar char="•"/>
              <a:defRPr/>
            </a:pPr>
            <a:r>
              <a:rPr lang="ja-JP" sz="1400" noProof="0" dirty="0">
                <a:solidFill>
                  <a:sysClr val="windowText" lastClr="000000"/>
                </a:solidFill>
                <a:latin typeface="+mn-ea"/>
              </a:rPr>
              <a:t>従業員&lt;250人</a:t>
            </a:r>
          </a:p>
          <a:p>
            <a:pPr marL="452438" lvl="1" indent="-185738">
              <a:buFont typeface="Arial" panose="020B0604020202020204" pitchFamily="34" charset="0"/>
              <a:buChar char="•"/>
              <a:defRPr/>
            </a:pPr>
            <a:r>
              <a:rPr lang="ja-JP" sz="1400" noProof="0" dirty="0">
                <a:solidFill>
                  <a:sysClr val="windowText" lastClr="000000"/>
                </a:solidFill>
                <a:latin typeface="+mn-ea"/>
              </a:rPr>
              <a:t>必須FLAGセクターに属さない</a:t>
            </a:r>
          </a:p>
        </p:txBody>
      </p:sp>
      <p:sp>
        <p:nvSpPr>
          <p:cNvPr id="11" name="四角形: 角を丸くする 10">
            <a:extLst>
              <a:ext uri="{FF2B5EF4-FFF2-40B4-BE49-F238E27FC236}">
                <a16:creationId xmlns:a16="http://schemas.microsoft.com/office/drawing/2014/main" id="{BE5EA222-715D-4F17-E260-8B4C4B1417DD}"/>
              </a:ext>
            </a:extLst>
          </p:cNvPr>
          <p:cNvSpPr/>
          <p:nvPr/>
        </p:nvSpPr>
        <p:spPr>
          <a:xfrm>
            <a:off x="6072027" y="2447910"/>
            <a:ext cx="4457861" cy="4677280"/>
          </a:xfrm>
          <a:prstGeom prst="roundRect">
            <a:avLst>
              <a:gd name="adj" fmla="val 2651"/>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t"/>
          <a:lstStyle/>
          <a:p>
            <a:pPr marL="171450" indent="-171450">
              <a:lnSpc>
                <a:spcPts val="1680"/>
              </a:lnSpc>
              <a:buFont typeface="Wingdings" panose="05000000000000000000" pitchFamily="2" charset="2"/>
              <a:buChar char="ü"/>
            </a:pPr>
            <a:endParaRPr lang="ja-JP" sz="1400" noProof="0" dirty="0">
              <a:solidFill>
                <a:sysClr val="windowText" lastClr="000000"/>
              </a:solidFill>
              <a:latin typeface="+mn-ea"/>
            </a:endParaRPr>
          </a:p>
          <a:p>
            <a:pPr>
              <a:lnSpc>
                <a:spcPts val="1680"/>
              </a:lnSpc>
            </a:pPr>
            <a:r>
              <a:rPr lang="ja-JP" b="1" noProof="0" dirty="0">
                <a:solidFill>
                  <a:schemeClr val="bg2"/>
                </a:solidFill>
                <a:latin typeface="+mn-ea"/>
              </a:rPr>
              <a:t>カテゴリA</a:t>
            </a:r>
          </a:p>
          <a:p>
            <a:pPr marL="171450" indent="-171450">
              <a:lnSpc>
                <a:spcPts val="1680"/>
              </a:lnSpc>
              <a:buFont typeface="Wingdings" panose="05000000000000000000" pitchFamily="2" charset="2"/>
              <a:buChar char="ü"/>
            </a:pPr>
            <a:r>
              <a:rPr lang="ja-JP" sz="1400" noProof="0" dirty="0">
                <a:solidFill>
                  <a:sysClr val="windowText" lastClr="000000"/>
                </a:solidFill>
                <a:latin typeface="+mn-ea"/>
              </a:rPr>
              <a:t>全ての国の大企業及び高所得国の中規模企業で構成</a:t>
            </a:r>
            <a:endParaRPr lang="ja-JP" sz="1400" baseline="30000" noProof="0" dirty="0">
              <a:solidFill>
                <a:sysClr val="windowText" lastClr="000000"/>
              </a:solidFill>
              <a:latin typeface="+mn-ea"/>
            </a:endParaRPr>
          </a:p>
          <a:p>
            <a:pPr marL="452438" lvl="1" indent="-185738">
              <a:buFont typeface="Arial" panose="020B0604020202020204" pitchFamily="34" charset="0"/>
              <a:buChar char="•"/>
            </a:pPr>
            <a:r>
              <a:rPr lang="ja-JP" sz="1400" noProof="0" dirty="0">
                <a:solidFill>
                  <a:sysClr val="windowText" lastClr="000000"/>
                </a:solidFill>
                <a:latin typeface="+mn-ea"/>
              </a:rPr>
              <a:t>全ての国において</a:t>
            </a:r>
          </a:p>
          <a:p>
            <a:pPr marL="452438" lvl="2"/>
            <a:r>
              <a:rPr lang="ja-JP" sz="1400" noProof="0" dirty="0">
                <a:solidFill>
                  <a:sysClr val="windowText" lastClr="000000"/>
                </a:solidFill>
                <a:latin typeface="+mn-ea"/>
              </a:rPr>
              <a:t>少なくとも次の１つに該当</a:t>
            </a:r>
          </a:p>
          <a:p>
            <a:pPr marL="801688" lvl="2" indent="-342900">
              <a:buFont typeface="Wingdings" panose="05000000000000000000" pitchFamily="2" charset="2"/>
              <a:buChar char="Ø"/>
            </a:pPr>
            <a:r>
              <a:rPr lang="ja-JP" sz="1400" noProof="0" dirty="0">
                <a:solidFill>
                  <a:sysClr val="windowText" lastClr="000000"/>
                </a:solidFill>
                <a:latin typeface="+mn-ea"/>
              </a:rPr>
              <a:t>純売上高 ≧ </a:t>
            </a:r>
            <a:r>
              <a:rPr lang="ja-JP" altLang="en-US" sz="1400" noProof="0" dirty="0">
                <a:solidFill>
                  <a:sysClr val="windowText" lastClr="000000"/>
                </a:solidFill>
                <a:latin typeface="+mn-ea"/>
              </a:rPr>
              <a:t>€</a:t>
            </a:r>
            <a:r>
              <a:rPr lang="en-US" altLang="ja-JP" sz="1400" dirty="0">
                <a:solidFill>
                  <a:sysClr val="windowText" lastClr="000000"/>
                </a:solidFill>
                <a:latin typeface="+mn-ea"/>
              </a:rPr>
              <a:t>450</a:t>
            </a:r>
            <a:r>
              <a:rPr lang="ja-JP" altLang="en-US" sz="1400" dirty="0">
                <a:solidFill>
                  <a:sysClr val="windowText" lastClr="000000"/>
                </a:solidFill>
                <a:latin typeface="+mn-ea"/>
              </a:rPr>
              <a:t>百万</a:t>
            </a:r>
            <a:r>
              <a:rPr lang="ja-JP" sz="1400" noProof="0" dirty="0">
                <a:solidFill>
                  <a:sysClr val="windowText" lastClr="000000"/>
                </a:solidFill>
                <a:latin typeface="+mn-ea"/>
              </a:rPr>
              <a:t>  </a:t>
            </a:r>
          </a:p>
          <a:p>
            <a:pPr marL="801688" lvl="2" indent="-342900">
              <a:buFont typeface="Wingdings" panose="05000000000000000000" pitchFamily="2" charset="2"/>
              <a:buChar char="Ø"/>
            </a:pPr>
            <a:r>
              <a:rPr lang="ja-JP" sz="1400" noProof="0" dirty="0">
                <a:solidFill>
                  <a:sysClr val="windowText" lastClr="000000"/>
                </a:solidFill>
                <a:latin typeface="+mn-ea"/>
              </a:rPr>
              <a:t>従業員（FTE）≧ 1,000人</a:t>
            </a:r>
            <a:endParaRPr lang="en-US" altLang="ja-JP" sz="1400" noProof="0" dirty="0">
              <a:solidFill>
                <a:sysClr val="windowText" lastClr="000000"/>
              </a:solidFill>
              <a:latin typeface="+mn-ea"/>
            </a:endParaRPr>
          </a:p>
          <a:p>
            <a:pPr marL="458788" lvl="2"/>
            <a:endParaRPr lang="ja-JP" sz="1400" noProof="0" dirty="0">
              <a:solidFill>
                <a:sysClr val="windowText" lastClr="000000"/>
              </a:solidFill>
              <a:latin typeface="+mn-ea"/>
            </a:endParaRPr>
          </a:p>
          <a:p>
            <a:pPr marL="452438" lvl="1" indent="-185738">
              <a:buFont typeface="Arial" panose="020B0604020202020204" pitchFamily="34" charset="0"/>
              <a:buChar char="•"/>
            </a:pPr>
            <a:r>
              <a:rPr lang="ja-JP" sz="1400" noProof="0" dirty="0">
                <a:solidFill>
                  <a:sysClr val="windowText" lastClr="000000"/>
                </a:solidFill>
                <a:latin typeface="+mn-ea"/>
              </a:rPr>
              <a:t>高所得国において</a:t>
            </a:r>
          </a:p>
          <a:p>
            <a:pPr marL="452438" lvl="2"/>
            <a:r>
              <a:rPr lang="ja-JP" sz="1400" noProof="0" dirty="0">
                <a:solidFill>
                  <a:sysClr val="windowText" lastClr="000000"/>
                </a:solidFill>
                <a:latin typeface="+mn-ea"/>
              </a:rPr>
              <a:t>Scope1・2排出量 ≧ 1万tCO₂e</a:t>
            </a:r>
            <a:endParaRPr lang="en-US" altLang="ja-JP" sz="1400" noProof="0" dirty="0">
              <a:solidFill>
                <a:sysClr val="windowText" lastClr="000000"/>
              </a:solidFill>
              <a:latin typeface="+mn-ea"/>
            </a:endParaRPr>
          </a:p>
          <a:p>
            <a:pPr marL="452438" lvl="2"/>
            <a:r>
              <a:rPr lang="ja-JP" sz="1400" noProof="0" dirty="0">
                <a:solidFill>
                  <a:sysClr val="windowText" lastClr="000000"/>
                </a:solidFill>
                <a:latin typeface="+mn-ea"/>
              </a:rPr>
              <a:t>または少なくとも次の2つに該当</a:t>
            </a:r>
          </a:p>
          <a:p>
            <a:pPr marL="801688" lvl="2" indent="-342900">
              <a:buFont typeface="Wingdings" panose="05000000000000000000" pitchFamily="2" charset="2"/>
              <a:buChar char="Ø"/>
            </a:pPr>
            <a:r>
              <a:rPr lang="ja-JP" sz="1400" noProof="0" dirty="0">
                <a:solidFill>
                  <a:sysClr val="windowText" lastClr="000000"/>
                </a:solidFill>
                <a:latin typeface="+mn-ea"/>
              </a:rPr>
              <a:t>総資産≧</a:t>
            </a:r>
            <a:r>
              <a:rPr lang="ja-JP" altLang="en-US" sz="1400" noProof="0" dirty="0">
                <a:solidFill>
                  <a:sysClr val="windowText" lastClr="000000"/>
                </a:solidFill>
                <a:latin typeface="+mn-ea"/>
              </a:rPr>
              <a:t>€</a:t>
            </a:r>
            <a:r>
              <a:rPr lang="ja-JP" sz="1400" noProof="0" dirty="0">
                <a:solidFill>
                  <a:sysClr val="windowText" lastClr="000000"/>
                </a:solidFill>
                <a:latin typeface="+mn-ea"/>
              </a:rPr>
              <a:t>25</a:t>
            </a:r>
            <a:r>
              <a:rPr lang="ja-JP" altLang="en-US" sz="1400" noProof="0" dirty="0">
                <a:solidFill>
                  <a:sysClr val="windowText" lastClr="000000"/>
                </a:solidFill>
                <a:latin typeface="+mn-ea"/>
              </a:rPr>
              <a:t>百</a:t>
            </a:r>
            <a:r>
              <a:rPr lang="ja-JP" sz="1400" noProof="0" dirty="0">
                <a:solidFill>
                  <a:sysClr val="windowText" lastClr="000000"/>
                </a:solidFill>
                <a:latin typeface="+mn-ea"/>
              </a:rPr>
              <a:t>万</a:t>
            </a:r>
          </a:p>
          <a:p>
            <a:pPr marL="801688" lvl="2" indent="-342900">
              <a:buFont typeface="Wingdings" panose="05000000000000000000" pitchFamily="2" charset="2"/>
              <a:buChar char="Ø"/>
            </a:pPr>
            <a:r>
              <a:rPr lang="ja-JP" sz="1400" noProof="0" dirty="0">
                <a:solidFill>
                  <a:sysClr val="windowText" lastClr="000000"/>
                </a:solidFill>
                <a:latin typeface="+mn-ea"/>
              </a:rPr>
              <a:t>純売上高≧</a:t>
            </a:r>
            <a:r>
              <a:rPr lang="ja-JP" altLang="en-US" sz="1400" noProof="0" dirty="0">
                <a:solidFill>
                  <a:sysClr val="windowText" lastClr="000000"/>
                </a:solidFill>
                <a:latin typeface="+mn-ea"/>
              </a:rPr>
              <a:t>€</a:t>
            </a:r>
            <a:r>
              <a:rPr lang="ja-JP" sz="1400" noProof="0" dirty="0">
                <a:solidFill>
                  <a:sysClr val="windowText" lastClr="000000"/>
                </a:solidFill>
                <a:latin typeface="+mn-ea"/>
              </a:rPr>
              <a:t>50</a:t>
            </a:r>
            <a:r>
              <a:rPr lang="ja-JP" altLang="en-US" sz="1400" noProof="0" dirty="0">
                <a:solidFill>
                  <a:sysClr val="windowText" lastClr="000000"/>
                </a:solidFill>
                <a:latin typeface="+mn-ea"/>
              </a:rPr>
              <a:t>百</a:t>
            </a:r>
            <a:r>
              <a:rPr lang="ja-JP" sz="1400" noProof="0" dirty="0">
                <a:solidFill>
                  <a:sysClr val="windowText" lastClr="000000"/>
                </a:solidFill>
                <a:latin typeface="+mn-ea"/>
              </a:rPr>
              <a:t>万</a:t>
            </a:r>
          </a:p>
          <a:p>
            <a:pPr marL="801688" lvl="2" indent="-342900">
              <a:buFont typeface="Wingdings" panose="05000000000000000000" pitchFamily="2" charset="2"/>
              <a:buChar char="Ø"/>
            </a:pPr>
            <a:r>
              <a:rPr lang="ja-JP" sz="1400" noProof="0" dirty="0">
                <a:solidFill>
                  <a:sysClr val="windowText" lastClr="000000"/>
                </a:solidFill>
                <a:latin typeface="+mn-ea"/>
              </a:rPr>
              <a:t>従業員（FTE）≧250人</a:t>
            </a:r>
          </a:p>
          <a:p>
            <a:endParaRPr lang="ja-JP" sz="1400" noProof="0" dirty="0">
              <a:solidFill>
                <a:sysClr val="windowText" lastClr="000000"/>
              </a:solidFill>
              <a:latin typeface="+mn-ea"/>
            </a:endParaRPr>
          </a:p>
          <a:p>
            <a:r>
              <a:rPr lang="ja-JP" b="1" noProof="0" dirty="0">
                <a:solidFill>
                  <a:schemeClr val="bg2"/>
                </a:solidFill>
                <a:latin typeface="+mn-ea"/>
              </a:rPr>
              <a:t>カテゴリB</a:t>
            </a:r>
            <a:r>
              <a:rPr lang="ja-JP" altLang="en-US" b="1" noProof="0" dirty="0">
                <a:solidFill>
                  <a:schemeClr val="bg2"/>
                </a:solidFill>
                <a:latin typeface="+mn-ea"/>
              </a:rPr>
              <a:t>　</a:t>
            </a:r>
            <a:endParaRPr lang="ja-JP" b="1" noProof="0" dirty="0">
              <a:solidFill>
                <a:schemeClr val="bg2"/>
              </a:solidFill>
              <a:latin typeface="+mn-ea"/>
            </a:endParaRPr>
          </a:p>
          <a:p>
            <a:pPr marL="285750" indent="-285750">
              <a:buFont typeface="Wingdings" panose="05000000000000000000" pitchFamily="2" charset="2"/>
              <a:buChar char="ü"/>
            </a:pPr>
            <a:r>
              <a:rPr lang="ja-JP" sz="1400" noProof="0" dirty="0">
                <a:solidFill>
                  <a:schemeClr val="tx1"/>
                </a:solidFill>
              </a:rPr>
              <a:t>全ての国の小規模企業及び低所得国の中堅企業</a:t>
            </a:r>
            <a:r>
              <a:rPr lang="ja-JP" sz="1400" noProof="0" dirty="0">
                <a:solidFill>
                  <a:schemeClr val="tx1"/>
                </a:solidFill>
                <a:latin typeface="+mn-ea"/>
              </a:rPr>
              <a:t>（カテゴリAの定義に該当しない企業）</a:t>
            </a:r>
            <a:endParaRPr lang="ja-JP" sz="1400" noProof="0" dirty="0">
              <a:solidFill>
                <a:sysClr val="windowText" lastClr="000000"/>
              </a:solidFill>
              <a:latin typeface="+mn-ea"/>
            </a:endParaRPr>
          </a:p>
          <a:p>
            <a:endParaRPr lang="ja-JP" sz="1400" noProof="0" dirty="0">
              <a:solidFill>
                <a:sysClr val="windowText" lastClr="000000"/>
              </a:solidFill>
              <a:latin typeface="+mn-ea"/>
            </a:endParaRPr>
          </a:p>
        </p:txBody>
      </p:sp>
      <p:sp>
        <p:nvSpPr>
          <p:cNvPr id="12" name="テキスト ボックス 11">
            <a:extLst>
              <a:ext uri="{FF2B5EF4-FFF2-40B4-BE49-F238E27FC236}">
                <a16:creationId xmlns:a16="http://schemas.microsoft.com/office/drawing/2014/main" id="{AF2DA793-3E02-66B0-8AD8-7AB7CE919BE9}"/>
              </a:ext>
            </a:extLst>
          </p:cNvPr>
          <p:cNvSpPr txBox="1"/>
          <p:nvPr/>
        </p:nvSpPr>
        <p:spPr>
          <a:xfrm>
            <a:off x="303625" y="4499441"/>
            <a:ext cx="1176925" cy="400110"/>
          </a:xfrm>
          <a:prstGeom prst="rect">
            <a:avLst/>
          </a:prstGeom>
          <a:noFill/>
        </p:spPr>
        <p:txBody>
          <a:bodyPr wrap="none" rtlCol="0">
            <a:spAutoFit/>
          </a:bodyPr>
          <a:lstStyle/>
          <a:p>
            <a:pPr algn="ctr"/>
            <a:r>
              <a:rPr kumimoji="1" lang="ja-JP" sz="2000" b="1" noProof="0">
                <a:solidFill>
                  <a:schemeClr val="tx1">
                    <a:lumMod val="75000"/>
                    <a:lumOff val="25000"/>
                  </a:schemeClr>
                </a:solidFill>
              </a:rPr>
              <a:t>	対象</a:t>
            </a:r>
          </a:p>
        </p:txBody>
      </p:sp>
      <p:sp>
        <p:nvSpPr>
          <p:cNvPr id="8" name="テキスト ボックス 7">
            <a:extLst>
              <a:ext uri="{FF2B5EF4-FFF2-40B4-BE49-F238E27FC236}">
                <a16:creationId xmlns:a16="http://schemas.microsoft.com/office/drawing/2014/main" id="{692DD22E-2828-AE36-C355-7AC837F242A0}"/>
              </a:ext>
            </a:extLst>
          </p:cNvPr>
          <p:cNvSpPr txBox="1">
            <a:spLocks noChangeArrowheads="1"/>
          </p:cNvSpPr>
          <p:nvPr/>
        </p:nvSpPr>
        <p:spPr bwMode="auto">
          <a:xfrm>
            <a:off x="161925" y="7238333"/>
            <a:ext cx="9947847" cy="338554"/>
          </a:xfrm>
          <a:prstGeom prst="rect">
            <a:avLst/>
          </a:prstGeom>
          <a:noFill/>
          <a:ln>
            <a:noFill/>
          </a:ln>
        </p:spPr>
        <p:txBody>
          <a:bodyPr wrap="square">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defTabSz="844083" eaLnBrk="1" fontAlgn="auto" hangingPunct="1">
              <a:spcBef>
                <a:spcPts val="0"/>
              </a:spcBef>
              <a:spcAft>
                <a:spcPts val="0"/>
              </a:spcAft>
              <a:defRPr/>
            </a:pPr>
            <a:r>
              <a:rPr lang="ja-JP" sz="800" noProof="0" dirty="0">
                <a:solidFill>
                  <a:sysClr val="windowText" lastClr="000000"/>
                </a:solidFill>
                <a:latin typeface="+mn-ea"/>
                <a:ea typeface="+mn-ea"/>
                <a:cs typeface="Meiryo UI" pitchFamily="50" charset="-128"/>
              </a:rPr>
              <a:t>※1</a:t>
            </a:r>
            <a:r>
              <a:rPr lang="ja-JP" altLang="en-US" sz="800" noProof="0" dirty="0">
                <a:solidFill>
                  <a:sysClr val="windowText" lastClr="000000"/>
                </a:solidFill>
                <a:latin typeface="+mn-ea"/>
                <a:ea typeface="+mn-ea"/>
                <a:cs typeface="Meiryo UI" pitchFamily="50" charset="-128"/>
              </a:rPr>
              <a:t>　中小企業は、</a:t>
            </a:r>
            <a:r>
              <a:rPr lang="ja-JP" altLang="en-US" sz="800" dirty="0">
                <a:solidFill>
                  <a:sysClr val="windowText" lastClr="000000"/>
                </a:solidFill>
                <a:latin typeface="+mn-ea"/>
                <a:ea typeface="+mn-ea"/>
                <a:cs typeface="Meiryo UI" pitchFamily="50" charset="-128"/>
              </a:rPr>
              <a:t>企業向け</a:t>
            </a:r>
            <a:r>
              <a:rPr lang="ja-JP" altLang="en-US" sz="800" noProof="0" dirty="0">
                <a:solidFill>
                  <a:sysClr val="windowText" lastClr="000000"/>
                </a:solidFill>
                <a:latin typeface="+mn-ea"/>
                <a:ea typeface="+mn-ea"/>
                <a:cs typeface="Meiryo UI" pitchFamily="50" charset="-128"/>
              </a:rPr>
              <a:t>ルートまたは中小企業向けルートを選択できる。金融機関は、金融機関向けルートを使用しなければならない。</a:t>
            </a:r>
            <a:r>
              <a:rPr lang="ja-JP" altLang="en-US" sz="800" dirty="0">
                <a:solidFill>
                  <a:sysClr val="windowText" lastClr="000000"/>
                </a:solidFill>
                <a:latin typeface="+mn-ea"/>
                <a:ea typeface="+mn-ea"/>
                <a:cs typeface="Meiryo UI" pitchFamily="50" charset="-128"/>
              </a:rPr>
              <a:t>　</a:t>
            </a:r>
            <a:endParaRPr lang="en-US" altLang="ja-JP" sz="800" dirty="0">
              <a:latin typeface="+mj-ea"/>
            </a:endParaRPr>
          </a:p>
          <a:p>
            <a:pPr defTabSz="844083" eaLnBrk="1" fontAlgn="auto" hangingPunct="1">
              <a:spcBef>
                <a:spcPts val="0"/>
              </a:spcBef>
              <a:spcAft>
                <a:spcPts val="0"/>
              </a:spcAft>
              <a:defRPr/>
            </a:pPr>
            <a:r>
              <a:rPr lang="it-IT" altLang="ja-JP" sz="800" dirty="0">
                <a:latin typeface="+mn-ea"/>
                <a:ea typeface="+mn-ea"/>
                <a:cs typeface="Meiryo UI" pitchFamily="50" charset="-128"/>
              </a:rPr>
              <a:t> </a:t>
            </a:r>
            <a:r>
              <a:rPr lang="ja-JP" sz="800" noProof="0" dirty="0">
                <a:solidFill>
                  <a:sysClr val="windowText" lastClr="000000"/>
                </a:solidFill>
                <a:latin typeface="+mn-ea"/>
                <a:ea typeface="+mn-ea"/>
                <a:cs typeface="Meiryo UI" pitchFamily="50" charset="-128"/>
              </a:rPr>
              <a:t>出所</a:t>
            </a:r>
            <a:r>
              <a:rPr lang="ja-JP" altLang="en-US" sz="800" noProof="0" dirty="0">
                <a:solidFill>
                  <a:sysClr val="windowText" lastClr="000000"/>
                </a:solidFill>
                <a:latin typeface="+mn-ea"/>
                <a:ea typeface="+mn-ea"/>
                <a:cs typeface="Meiryo UI" pitchFamily="50" charset="-128"/>
              </a:rPr>
              <a:t>：</a:t>
            </a:r>
            <a:r>
              <a:rPr lang="ja-JP" sz="800" noProof="0" dirty="0">
                <a:solidFill>
                  <a:sysClr val="windowText" lastClr="000000"/>
                </a:solidFill>
                <a:latin typeface="+mn-ea"/>
                <a:ea typeface="+mn-ea"/>
                <a:cs typeface="Meiryo UI" pitchFamily="50" charset="-128"/>
                <a:hlinkClick r:id="rId6">
                  <a:extLst>
                    <a:ext uri="{A12FA001-AC4F-418D-AE19-62706E023703}">
                      <ahyp:hlinkClr xmlns:ahyp="http://schemas.microsoft.com/office/drawing/2018/hyperlinkcolor" val="tx"/>
                    </a:ext>
                  </a:extLst>
                </a:hlinkClick>
              </a:rPr>
              <a:t>Small &amp; Medium Enterprises (SMEs) FAQ</a:t>
            </a:r>
            <a:r>
              <a:rPr lang="ja-JP" sz="800" noProof="0" dirty="0">
                <a:solidFill>
                  <a:sysClr val="windowText" lastClr="000000"/>
                </a:solidFill>
                <a:latin typeface="+mn-ea"/>
                <a:ea typeface="+mn-ea"/>
                <a:cs typeface="Meiryo UI" pitchFamily="50" charset="-128"/>
              </a:rPr>
              <a:t>、</a:t>
            </a:r>
            <a:r>
              <a:rPr lang="en-US" altLang="ja-JP" sz="800" dirty="0">
                <a:latin typeface="+mj-ea"/>
                <a:hlinkClick r:id="rId7">
                  <a:extLst>
                    <a:ext uri="{A12FA001-AC4F-418D-AE19-62706E023703}">
                      <ahyp:hlinkClr xmlns:ahyp="http://schemas.microsoft.com/office/drawing/2018/hyperlinkcolor" val="tx"/>
                    </a:ext>
                  </a:extLst>
                </a:hlinkClick>
              </a:rPr>
              <a:t>CNZS V2.0 </a:t>
            </a:r>
            <a:r>
              <a:rPr lang="ja-JP" sz="800" noProof="0" dirty="0">
                <a:solidFill>
                  <a:sysClr val="windowText" lastClr="000000"/>
                </a:solidFill>
                <a:latin typeface="+mn-ea"/>
                <a:ea typeface="+mn-ea"/>
              </a:rPr>
              <a:t>、</a:t>
            </a:r>
            <a:r>
              <a:rPr lang="en-US" altLang="ja-JP" sz="800" noProof="0" dirty="0">
                <a:latin typeface="+mn-ea"/>
                <a:ea typeface="+mn-ea"/>
                <a:hlinkClick r:id="rId8">
                  <a:extLst>
                    <a:ext uri="{A12FA001-AC4F-418D-AE19-62706E023703}">
                      <ahyp:hlinkClr xmlns:ahyp="http://schemas.microsoft.com/office/drawing/2018/hyperlinkcolor" val="tx"/>
                    </a:ext>
                  </a:extLst>
                </a:hlinkClick>
              </a:rPr>
              <a:t>CNZS V1.3.1</a:t>
            </a:r>
            <a:r>
              <a:rPr lang="ja-JP" sz="800" noProof="0" dirty="0">
                <a:solidFill>
                  <a:sysClr val="windowText" lastClr="000000"/>
                </a:solidFill>
                <a:latin typeface="+mn-ea"/>
                <a:ea typeface="+mn-ea"/>
              </a:rPr>
              <a:t>を基に作成</a:t>
            </a:r>
            <a:r>
              <a:rPr lang="ja-JP" altLang="en-US" sz="800" noProof="0" dirty="0">
                <a:solidFill>
                  <a:sysClr val="windowText" lastClr="000000"/>
                </a:solidFill>
                <a:latin typeface="+mn-ea"/>
                <a:ea typeface="+mn-ea"/>
              </a:rPr>
              <a:t>　</a:t>
            </a:r>
            <a:endParaRPr lang="ja-JP" sz="800" noProof="0" dirty="0">
              <a:solidFill>
                <a:sysClr val="windowText" lastClr="000000"/>
              </a:solidFill>
              <a:latin typeface="+mn-ea"/>
              <a:ea typeface="+mn-ea"/>
            </a:endParaRPr>
          </a:p>
        </p:txBody>
      </p:sp>
    </p:spTree>
    <p:extLst>
      <p:ext uri="{BB962C8B-B14F-4D97-AF65-F5344CB8AC3E}">
        <p14:creationId xmlns:p14="http://schemas.microsoft.com/office/powerpoint/2010/main" val="1091639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3599C-6232-0073-7F85-132F85949A97}"/>
            </a:ext>
          </a:extLst>
        </p:cNvPr>
        <p:cNvGrpSpPr/>
        <p:nvPr/>
      </p:nvGrpSpPr>
      <p:grpSpPr>
        <a:xfrm>
          <a:off x="0" y="0"/>
          <a:ext cx="0" cy="0"/>
          <a:chOff x="0" y="0"/>
          <a:chExt cx="0" cy="0"/>
        </a:xfrm>
      </p:grpSpPr>
      <p:sp>
        <p:nvSpPr>
          <p:cNvPr id="42" name="四角形: 角を丸くする 41">
            <a:extLst>
              <a:ext uri="{FF2B5EF4-FFF2-40B4-BE49-F238E27FC236}">
                <a16:creationId xmlns:a16="http://schemas.microsoft.com/office/drawing/2014/main" id="{FD78C678-45C4-514E-6413-65012965022E}"/>
              </a:ext>
            </a:extLst>
          </p:cNvPr>
          <p:cNvSpPr/>
          <p:nvPr/>
        </p:nvSpPr>
        <p:spPr>
          <a:xfrm>
            <a:off x="9584074" y="3727897"/>
            <a:ext cx="945814" cy="1028140"/>
          </a:xfrm>
          <a:prstGeom prst="roundRect">
            <a:avLst>
              <a:gd name="adj" fmla="val 8003"/>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sp>
        <p:nvSpPr>
          <p:cNvPr id="41" name="四角形: 角を丸くする 40">
            <a:extLst>
              <a:ext uri="{FF2B5EF4-FFF2-40B4-BE49-F238E27FC236}">
                <a16:creationId xmlns:a16="http://schemas.microsoft.com/office/drawing/2014/main" id="{B6F77A57-C877-12C9-86AC-8A82F0E1F86C}"/>
              </a:ext>
            </a:extLst>
          </p:cNvPr>
          <p:cNvSpPr/>
          <p:nvPr/>
        </p:nvSpPr>
        <p:spPr>
          <a:xfrm>
            <a:off x="9584074" y="2192704"/>
            <a:ext cx="945814" cy="1451195"/>
          </a:xfrm>
          <a:prstGeom prst="roundRect">
            <a:avLst>
              <a:gd name="adj" fmla="val 8003"/>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graphicFrame>
        <p:nvGraphicFramePr>
          <p:cNvPr id="14" name="think-cell data - do not delete" hidden="1">
            <a:extLst>
              <a:ext uri="{FF2B5EF4-FFF2-40B4-BE49-F238E27FC236}">
                <a16:creationId xmlns:a16="http://schemas.microsoft.com/office/drawing/2014/main" id="{9913FC48-0070-FAD1-4007-C8E8125ED164}"/>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61" imgH="561" progId="TCLayout.ActiveDocument.1">
                  <p:embed/>
                </p:oleObj>
              </mc:Choice>
              <mc:Fallback>
                <p:oleObj name="think-cellスライド" r:id="rId4" imgW="561" imgH="561" progId="TCLayout.ActiveDocument.1">
                  <p:embed/>
                  <p:pic>
                    <p:nvPicPr>
                      <p:cNvPr id="14" name="think-cell data - do not delete" hidden="1">
                        <a:extLst>
                          <a:ext uri="{FF2B5EF4-FFF2-40B4-BE49-F238E27FC236}">
                            <a16:creationId xmlns:a16="http://schemas.microsoft.com/office/drawing/2014/main" id="{9913FC48-0070-FAD1-4007-C8E8125ED16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F42635C2-0265-FDF1-05A4-43F470F5DDE4}"/>
              </a:ext>
            </a:extLst>
          </p:cNvPr>
          <p:cNvSpPr>
            <a:spLocks noGrp="1"/>
          </p:cNvSpPr>
          <p:nvPr>
            <p:ph type="title"/>
          </p:nvPr>
        </p:nvSpPr>
        <p:spPr/>
        <p:txBody>
          <a:bodyPr vert="horz" rIns="0"/>
          <a:lstStyle/>
          <a:p>
            <a:r>
              <a:rPr lang="ja-JP" noProof="0"/>
              <a:t>CNZS V2.0の主な変更点①　</a:t>
            </a:r>
            <a:r>
              <a:rPr lang="ja-JP" sz="2000" noProof="0"/>
              <a:t>企業区分・基準年・目標期間</a:t>
            </a:r>
            <a:endParaRPr kumimoji="1" lang="ja-JP" noProof="0"/>
          </a:p>
        </p:txBody>
      </p:sp>
      <p:sp>
        <p:nvSpPr>
          <p:cNvPr id="3" name="コンテンツ プレースホルダー 2">
            <a:extLst>
              <a:ext uri="{FF2B5EF4-FFF2-40B4-BE49-F238E27FC236}">
                <a16:creationId xmlns:a16="http://schemas.microsoft.com/office/drawing/2014/main" id="{4B860BB8-BADA-3140-98AD-F5FA4897BA8B}"/>
              </a:ext>
            </a:extLst>
          </p:cNvPr>
          <p:cNvSpPr>
            <a:spLocks noGrp="1"/>
          </p:cNvSpPr>
          <p:nvPr>
            <p:ph sz="quarter" idx="12"/>
          </p:nvPr>
        </p:nvSpPr>
        <p:spPr>
          <a:xfrm>
            <a:off x="161925" y="1110921"/>
            <a:ext cx="10367963" cy="604163"/>
          </a:xfrm>
        </p:spPr>
        <p:txBody>
          <a:bodyPr/>
          <a:lstStyle/>
          <a:p>
            <a:pPr>
              <a:buClr>
                <a:schemeClr val="tx1"/>
              </a:buClr>
            </a:pPr>
            <a:r>
              <a:rPr lang="ja-JP" noProof="0"/>
              <a:t>カテゴリA/Bの企業区分を新たに導入。基準年はデータが入手可能な直近年、目標期間は原則5年。</a:t>
            </a:r>
          </a:p>
        </p:txBody>
      </p:sp>
      <p:sp>
        <p:nvSpPr>
          <p:cNvPr id="4" name="四角形: 角を丸くする 3">
            <a:extLst>
              <a:ext uri="{FF2B5EF4-FFF2-40B4-BE49-F238E27FC236}">
                <a16:creationId xmlns:a16="http://schemas.microsoft.com/office/drawing/2014/main" id="{D83EF9FF-9ECC-0BEB-4001-0B9CE65A00F6}"/>
              </a:ext>
            </a:extLst>
          </p:cNvPr>
          <p:cNvSpPr/>
          <p:nvPr/>
        </p:nvSpPr>
        <p:spPr>
          <a:xfrm>
            <a:off x="1087147" y="1818788"/>
            <a:ext cx="3538420" cy="3096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sz="2000" b="1" noProof="0">
                <a:solidFill>
                  <a:schemeClr val="bg1"/>
                </a:solidFill>
                <a:latin typeface="Meiryo UI" panose="020B0604030504040204" pitchFamily="50" charset="-128"/>
                <a:ea typeface="Meiryo UI" panose="020B0604030504040204" pitchFamily="50" charset="-128"/>
              </a:rPr>
              <a:t>これまで　CNZS V1.3.1</a:t>
            </a:r>
            <a:endParaRPr kumimoji="1" lang="ja-JP" sz="2000" b="1" noProof="0">
              <a:solidFill>
                <a:schemeClr val="bg1"/>
              </a:solidFill>
              <a:latin typeface="Meiryo UI" panose="020B0604030504040204" pitchFamily="50" charset="-128"/>
              <a:ea typeface="Meiryo UI" panose="020B0604030504040204" pitchFamily="50" charset="-128"/>
            </a:endParaRPr>
          </a:p>
        </p:txBody>
      </p:sp>
      <p:sp>
        <p:nvSpPr>
          <p:cNvPr id="5" name="四角形: 角を丸くする 4">
            <a:extLst>
              <a:ext uri="{FF2B5EF4-FFF2-40B4-BE49-F238E27FC236}">
                <a16:creationId xmlns:a16="http://schemas.microsoft.com/office/drawing/2014/main" id="{58C3F734-8413-2785-671A-D603F4408B41}"/>
              </a:ext>
            </a:extLst>
          </p:cNvPr>
          <p:cNvSpPr/>
          <p:nvPr/>
        </p:nvSpPr>
        <p:spPr>
          <a:xfrm>
            <a:off x="4726150" y="1818787"/>
            <a:ext cx="4812642" cy="30960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2000" b="1" noProof="0">
                <a:solidFill>
                  <a:schemeClr val="bg1"/>
                </a:solidFill>
                <a:latin typeface="Meiryo UI" panose="020B0604030504040204" pitchFamily="50" charset="-128"/>
                <a:ea typeface="Meiryo UI" panose="020B0604030504040204" pitchFamily="50" charset="-128"/>
              </a:rPr>
              <a:t>新基準　CNZS V2.0</a:t>
            </a:r>
          </a:p>
        </p:txBody>
      </p:sp>
      <p:sp>
        <p:nvSpPr>
          <p:cNvPr id="8" name="四角形: 角を丸くする 7">
            <a:extLst>
              <a:ext uri="{FF2B5EF4-FFF2-40B4-BE49-F238E27FC236}">
                <a16:creationId xmlns:a16="http://schemas.microsoft.com/office/drawing/2014/main" id="{5B2DDCA1-C11B-ACDD-B41A-9CE36BE56104}"/>
              </a:ext>
            </a:extLst>
          </p:cNvPr>
          <p:cNvSpPr/>
          <p:nvPr/>
        </p:nvSpPr>
        <p:spPr>
          <a:xfrm>
            <a:off x="1087147" y="3723515"/>
            <a:ext cx="3538420" cy="1032521"/>
          </a:xfrm>
          <a:prstGeom prst="roundRect">
            <a:avLst>
              <a:gd name="adj" fmla="val 648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latin typeface="+mn-ea"/>
              </a:rPr>
              <a:t>基準年は2015年より前であってはならない（C16）</a:t>
            </a:r>
          </a:p>
        </p:txBody>
      </p:sp>
      <p:sp>
        <p:nvSpPr>
          <p:cNvPr id="9" name="四角形: 角を丸くする 8">
            <a:extLst>
              <a:ext uri="{FF2B5EF4-FFF2-40B4-BE49-F238E27FC236}">
                <a16:creationId xmlns:a16="http://schemas.microsoft.com/office/drawing/2014/main" id="{2AE87EEE-16EC-7075-F35F-3F5861A3AA88}"/>
              </a:ext>
            </a:extLst>
          </p:cNvPr>
          <p:cNvSpPr/>
          <p:nvPr/>
        </p:nvSpPr>
        <p:spPr>
          <a:xfrm>
            <a:off x="4726149" y="3723514"/>
            <a:ext cx="4812643" cy="1032522"/>
          </a:xfrm>
          <a:prstGeom prst="roundRect">
            <a:avLst>
              <a:gd name="adj" fmla="val 756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latin typeface="+mn-ea"/>
              </a:rPr>
              <a:t>各目標サイクルにおいて、包括的なデータが入手可能な最も直近の年に対応する新たな基準年を設定しなければならない（C4.1,C4.2）</a:t>
            </a:r>
          </a:p>
        </p:txBody>
      </p:sp>
      <p:sp>
        <p:nvSpPr>
          <p:cNvPr id="24" name="テキスト ボックス 23">
            <a:extLst>
              <a:ext uri="{FF2B5EF4-FFF2-40B4-BE49-F238E27FC236}">
                <a16:creationId xmlns:a16="http://schemas.microsoft.com/office/drawing/2014/main" id="{82C9148D-9C5E-025D-CF5A-FE9AA83BC0EC}"/>
              </a:ext>
            </a:extLst>
          </p:cNvPr>
          <p:cNvSpPr txBox="1"/>
          <p:nvPr/>
        </p:nvSpPr>
        <p:spPr>
          <a:xfrm>
            <a:off x="353105" y="4060701"/>
            <a:ext cx="800218" cy="338554"/>
          </a:xfrm>
          <a:prstGeom prst="rect">
            <a:avLst/>
          </a:prstGeom>
          <a:noFill/>
        </p:spPr>
        <p:txBody>
          <a:bodyPr wrap="square" rtlCol="0">
            <a:spAutoFit/>
          </a:bodyPr>
          <a:lstStyle/>
          <a:p>
            <a:pPr algn="ctr"/>
            <a:r>
              <a:rPr lang="ja-JP" sz="1600" b="1" noProof="0">
                <a:solidFill>
                  <a:schemeClr val="tx1">
                    <a:lumMod val="75000"/>
                    <a:lumOff val="25000"/>
                  </a:schemeClr>
                </a:solidFill>
              </a:rPr>
              <a:t>基準年</a:t>
            </a:r>
            <a:endParaRPr kumimoji="1" lang="ja-JP" sz="1600" b="1" noProof="0">
              <a:solidFill>
                <a:schemeClr val="tx1">
                  <a:lumMod val="75000"/>
                  <a:lumOff val="25000"/>
                </a:schemeClr>
              </a:solidFill>
            </a:endParaRPr>
          </a:p>
        </p:txBody>
      </p:sp>
      <p:sp>
        <p:nvSpPr>
          <p:cNvPr id="10" name="四角形: 角を丸くする 9">
            <a:extLst>
              <a:ext uri="{FF2B5EF4-FFF2-40B4-BE49-F238E27FC236}">
                <a16:creationId xmlns:a16="http://schemas.microsoft.com/office/drawing/2014/main" id="{3454E0FD-9FDF-1CC1-FEB2-3227A695DEBE}"/>
              </a:ext>
            </a:extLst>
          </p:cNvPr>
          <p:cNvSpPr/>
          <p:nvPr/>
        </p:nvSpPr>
        <p:spPr>
          <a:xfrm>
            <a:off x="1087147" y="2198237"/>
            <a:ext cx="3538420" cy="1445662"/>
          </a:xfrm>
          <a:prstGeom prst="roundRect">
            <a:avLst>
              <a:gd name="adj" fmla="val 612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latin typeface="+mn-ea"/>
              </a:rPr>
              <a:t>組織の種類（企業／中小企業／金融機関）で分類</a:t>
            </a:r>
          </a:p>
          <a:p>
            <a:pPr marL="285750" indent="-285750">
              <a:buFont typeface="Arial" panose="020B0604020202020204" pitchFamily="34" charset="0"/>
              <a:buChar char="•"/>
            </a:pPr>
            <a:r>
              <a:rPr lang="ja-JP" sz="1400" noProof="0">
                <a:solidFill>
                  <a:schemeClr val="tx1"/>
                </a:solidFill>
                <a:latin typeface="+mn-ea"/>
              </a:rPr>
              <a:t>中小企業が活用できる専用ルート（中小企業向けSBT）が存在</a:t>
            </a:r>
          </a:p>
        </p:txBody>
      </p:sp>
      <p:sp>
        <p:nvSpPr>
          <p:cNvPr id="11" name="四角形: 角を丸くする 10">
            <a:extLst>
              <a:ext uri="{FF2B5EF4-FFF2-40B4-BE49-F238E27FC236}">
                <a16:creationId xmlns:a16="http://schemas.microsoft.com/office/drawing/2014/main" id="{B2392C69-814B-A1D4-6023-125EE76CA9D7}"/>
              </a:ext>
            </a:extLst>
          </p:cNvPr>
          <p:cNvSpPr/>
          <p:nvPr/>
        </p:nvSpPr>
        <p:spPr>
          <a:xfrm>
            <a:off x="4726149" y="2198237"/>
            <a:ext cx="4812643" cy="1445662"/>
          </a:xfrm>
          <a:prstGeom prst="roundRect">
            <a:avLst>
              <a:gd name="adj" fmla="val 664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latin typeface="+mn-ea"/>
              </a:rPr>
              <a:t>企業規模と所在国の所得水準で「カテゴリA（大企業・先進国の中堅企業等）／B （小規模企業等）」に区分する（B.3節）</a:t>
            </a:r>
          </a:p>
          <a:p>
            <a:pPr marL="285750" indent="-285750">
              <a:buFont typeface="Arial" panose="020B0604020202020204" pitchFamily="34" charset="0"/>
              <a:buChar char="•"/>
            </a:pPr>
            <a:r>
              <a:rPr lang="ja-JP" sz="1400" noProof="0">
                <a:solidFill>
                  <a:schemeClr val="tx1"/>
                </a:solidFill>
                <a:latin typeface="+mn-ea"/>
              </a:rPr>
              <a:t>中小企業が活用できる専用ルート（中小企業向けSBT）は廃止</a:t>
            </a:r>
          </a:p>
        </p:txBody>
      </p:sp>
      <p:sp>
        <p:nvSpPr>
          <p:cNvPr id="12" name="テキスト ボックス 11">
            <a:extLst>
              <a:ext uri="{FF2B5EF4-FFF2-40B4-BE49-F238E27FC236}">
                <a16:creationId xmlns:a16="http://schemas.microsoft.com/office/drawing/2014/main" id="{6BC6A5F6-BB19-A81C-D9C8-66D87992BFCA}"/>
              </a:ext>
            </a:extLst>
          </p:cNvPr>
          <p:cNvSpPr txBox="1"/>
          <p:nvPr/>
        </p:nvSpPr>
        <p:spPr>
          <a:xfrm>
            <a:off x="562036" y="2788239"/>
            <a:ext cx="591287" cy="338554"/>
          </a:xfrm>
          <a:prstGeom prst="rect">
            <a:avLst/>
          </a:prstGeom>
          <a:noFill/>
        </p:spPr>
        <p:txBody>
          <a:bodyPr wrap="square" rtlCol="0">
            <a:spAutoFit/>
          </a:bodyPr>
          <a:lstStyle/>
          <a:p>
            <a:pPr algn="ctr"/>
            <a:r>
              <a:rPr lang="ja-JP" sz="1600" b="1" noProof="0">
                <a:solidFill>
                  <a:schemeClr val="tx1">
                    <a:lumMod val="75000"/>
                    <a:lumOff val="25000"/>
                  </a:schemeClr>
                </a:solidFill>
              </a:rPr>
              <a:t>区分</a:t>
            </a:r>
            <a:endParaRPr kumimoji="1" lang="ja-JP" sz="1600" b="1" noProof="0">
              <a:solidFill>
                <a:schemeClr val="tx1">
                  <a:lumMod val="75000"/>
                  <a:lumOff val="25000"/>
                </a:schemeClr>
              </a:solidFill>
            </a:endParaRPr>
          </a:p>
        </p:txBody>
      </p:sp>
      <p:sp>
        <p:nvSpPr>
          <p:cNvPr id="21" name="四角形: 角を丸くする 20">
            <a:extLst>
              <a:ext uri="{FF2B5EF4-FFF2-40B4-BE49-F238E27FC236}">
                <a16:creationId xmlns:a16="http://schemas.microsoft.com/office/drawing/2014/main" id="{A1FEEC0E-C388-C2BB-D0DB-0FD362B2C4D3}"/>
              </a:ext>
            </a:extLst>
          </p:cNvPr>
          <p:cNvSpPr/>
          <p:nvPr/>
        </p:nvSpPr>
        <p:spPr>
          <a:xfrm>
            <a:off x="1087147" y="4825884"/>
            <a:ext cx="3538420" cy="2161940"/>
          </a:xfrm>
          <a:prstGeom prst="roundRect">
            <a:avLst>
              <a:gd name="adj" fmla="val 494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latin typeface="+mn-ea"/>
              </a:rPr>
              <a:t>短期目標は、検証のために提出された日から最低5年、最長10年を対象としなければならない（C17）</a:t>
            </a:r>
          </a:p>
        </p:txBody>
      </p:sp>
      <p:sp>
        <p:nvSpPr>
          <p:cNvPr id="22" name="四角形: 角を丸くする 21">
            <a:extLst>
              <a:ext uri="{FF2B5EF4-FFF2-40B4-BE49-F238E27FC236}">
                <a16:creationId xmlns:a16="http://schemas.microsoft.com/office/drawing/2014/main" id="{68A5D6D8-17A0-D59F-1B2C-4FBC1FCFD746}"/>
              </a:ext>
            </a:extLst>
          </p:cNvPr>
          <p:cNvSpPr/>
          <p:nvPr/>
        </p:nvSpPr>
        <p:spPr>
          <a:xfrm>
            <a:off x="4726149" y="4825885"/>
            <a:ext cx="4812643" cy="2161939"/>
          </a:xfrm>
          <a:prstGeom prst="roundRect">
            <a:avLst>
              <a:gd name="adj" fmla="val 372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dirty="0">
                <a:solidFill>
                  <a:schemeClr val="tx1"/>
                </a:solidFill>
              </a:rPr>
              <a:t>短期目標は、検証のための提出時点における最も直近の報告期間の開始時点から始まる5年間を対象としなければならない（C9.2）</a:t>
            </a:r>
          </a:p>
          <a:p>
            <a:pPr marL="171450" indent="-171450">
              <a:buFont typeface="Meiryo UI" panose="020B0604030504040204" pitchFamily="50" charset="-128"/>
              <a:buChar char="※"/>
            </a:pPr>
            <a:r>
              <a:rPr lang="ja-JP" sz="1400" noProof="0" dirty="0">
                <a:solidFill>
                  <a:schemeClr val="tx1"/>
                </a:solidFill>
              </a:rPr>
              <a:t>CNZS V2.0の下での初回目標設定時は、自社の事業・報告サイクルに合わせるため、任意で5年未満の期間を対象とする目標を設定しても良い。後続の目標サイクルについては、短期目標は、前回の目標年の翌年から始まる次の5年間を対象としなければならない</a:t>
            </a:r>
            <a:endParaRPr lang="ja-JP" sz="1400" noProof="0" dirty="0">
              <a:solidFill>
                <a:schemeClr val="tx1"/>
              </a:solidFill>
              <a:latin typeface="+mn-ea"/>
            </a:endParaRPr>
          </a:p>
        </p:txBody>
      </p:sp>
      <p:sp>
        <p:nvSpPr>
          <p:cNvPr id="35" name="テキスト ボックス 34">
            <a:extLst>
              <a:ext uri="{FF2B5EF4-FFF2-40B4-BE49-F238E27FC236}">
                <a16:creationId xmlns:a16="http://schemas.microsoft.com/office/drawing/2014/main" id="{44B94AD5-75B1-E7D9-3B5A-7A0EAA1C3E67}"/>
              </a:ext>
            </a:extLst>
          </p:cNvPr>
          <p:cNvSpPr txBox="1"/>
          <p:nvPr/>
        </p:nvSpPr>
        <p:spPr>
          <a:xfrm>
            <a:off x="102593" y="5642558"/>
            <a:ext cx="1050730" cy="338554"/>
          </a:xfrm>
          <a:prstGeom prst="rect">
            <a:avLst/>
          </a:prstGeom>
          <a:noFill/>
        </p:spPr>
        <p:txBody>
          <a:bodyPr wrap="square" rtlCol="0">
            <a:spAutoFit/>
          </a:bodyPr>
          <a:lstStyle/>
          <a:p>
            <a:pPr algn="ctr"/>
            <a:r>
              <a:rPr kumimoji="1" lang="ja-JP" sz="1600" b="1" noProof="0">
                <a:solidFill>
                  <a:schemeClr val="tx1">
                    <a:lumMod val="75000"/>
                    <a:lumOff val="25000"/>
                  </a:schemeClr>
                </a:solidFill>
              </a:rPr>
              <a:t>目標期間</a:t>
            </a:r>
          </a:p>
        </p:txBody>
      </p:sp>
      <p:sp>
        <p:nvSpPr>
          <p:cNvPr id="7" name="四角形: 角を丸くする 6">
            <a:extLst>
              <a:ext uri="{FF2B5EF4-FFF2-40B4-BE49-F238E27FC236}">
                <a16:creationId xmlns:a16="http://schemas.microsoft.com/office/drawing/2014/main" id="{16552D9B-DDC7-7400-9040-A9533CAE7E89}"/>
              </a:ext>
            </a:extLst>
          </p:cNvPr>
          <p:cNvSpPr/>
          <p:nvPr/>
        </p:nvSpPr>
        <p:spPr>
          <a:xfrm>
            <a:off x="9732981" y="2580199"/>
            <a:ext cx="648000"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200" noProof="0" dirty="0">
                <a:solidFill>
                  <a:schemeClr val="tx1"/>
                </a:solidFill>
                <a:latin typeface="Meiryo UI" panose="020B0604030504040204" pitchFamily="50" charset="-128"/>
                <a:ea typeface="Meiryo UI" panose="020B0604030504040204" pitchFamily="50" charset="-128"/>
              </a:rPr>
              <a:t>A</a:t>
            </a:r>
            <a:r>
              <a:rPr kumimoji="1" lang="ja-JP" altLang="en-US" sz="1200" noProof="0" dirty="0">
                <a:solidFill>
                  <a:schemeClr val="tx1"/>
                </a:solidFill>
                <a:latin typeface="Meiryo UI" panose="020B0604030504040204" pitchFamily="50" charset="-128"/>
                <a:ea typeface="Meiryo UI" panose="020B0604030504040204" pitchFamily="50" charset="-128"/>
              </a:rPr>
              <a:t>必須</a:t>
            </a:r>
            <a:endParaRPr kumimoji="1" lang="ja-JP" sz="1200" noProof="0" dirty="0">
              <a:solidFill>
                <a:schemeClr val="tx1"/>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EAEA60F7-4D70-23D6-C43C-9C0DB0E76534}"/>
              </a:ext>
            </a:extLst>
          </p:cNvPr>
          <p:cNvSpPr txBox="1"/>
          <p:nvPr/>
        </p:nvSpPr>
        <p:spPr>
          <a:xfrm>
            <a:off x="161925" y="7107906"/>
            <a:ext cx="10016217" cy="338554"/>
          </a:xfrm>
          <a:prstGeom prst="rect">
            <a:avLst/>
          </a:prstGeom>
          <a:noFill/>
        </p:spPr>
        <p:txBody>
          <a:bodyPr wrap="square">
            <a:spAutoFit/>
          </a:bodyPr>
          <a:lstStyle/>
          <a:p>
            <a:r>
              <a:rPr lang="ja-JP" sz="800" noProof="0" dirty="0">
                <a:solidFill>
                  <a:sysClr val="windowText" lastClr="000000"/>
                </a:solidFill>
                <a:latin typeface="+mj-ea"/>
                <a:ea typeface="+mj-ea"/>
              </a:rPr>
              <a:t>出所：</a:t>
            </a:r>
            <a:r>
              <a:rPr lang="en-US" altLang="ja-JP" sz="800" noProof="0" dirty="0">
                <a:solidFill>
                  <a:sysClr val="windowText" lastClr="000000"/>
                </a:solidFill>
                <a:latin typeface="+mj-ea"/>
                <a:ea typeface="+mj-ea"/>
                <a:hlinkClick r:id="rId6">
                  <a:extLst>
                    <a:ext uri="{A12FA001-AC4F-418D-AE19-62706E023703}">
                      <ahyp:hlinkClr xmlns:ahyp="http://schemas.microsoft.com/office/drawing/2018/hyperlinkcolor" val="tx"/>
                    </a:ext>
                  </a:extLst>
                </a:hlinkClick>
              </a:rPr>
              <a:t>CNZS V2.0</a:t>
            </a:r>
            <a:r>
              <a:rPr lang="ja-JP" sz="800" noProof="0" dirty="0">
                <a:solidFill>
                  <a:sysClr val="windowText" lastClr="000000"/>
                </a:solidFill>
                <a:latin typeface="+mj-ea"/>
                <a:ea typeface="+mj-ea"/>
              </a:rPr>
              <a:t>、</a:t>
            </a:r>
            <a:r>
              <a:rPr lang="en-US" altLang="ja-JP" sz="800" noProof="0" dirty="0">
                <a:solidFill>
                  <a:sysClr val="windowText" lastClr="000000"/>
                </a:solidFill>
                <a:latin typeface="+mj-ea"/>
                <a:ea typeface="+mj-ea"/>
                <a:hlinkClick r:id="rId7">
                  <a:extLst>
                    <a:ext uri="{A12FA001-AC4F-418D-AE19-62706E023703}">
                      <ahyp:hlinkClr xmlns:ahyp="http://schemas.microsoft.com/office/drawing/2018/hyperlinkcolor" val="tx"/>
                    </a:ext>
                  </a:extLst>
                </a:hlinkClick>
              </a:rPr>
              <a:t>CNZS V1.3.1</a:t>
            </a:r>
            <a:r>
              <a:rPr lang="ja-JP" sz="800" noProof="0" dirty="0">
                <a:solidFill>
                  <a:sysClr val="windowText" lastClr="000000"/>
                </a:solidFill>
                <a:latin typeface="+mj-ea"/>
                <a:ea typeface="+mj-ea"/>
              </a:rPr>
              <a:t>を基に作成</a:t>
            </a:r>
          </a:p>
          <a:p>
            <a:r>
              <a:rPr lang="ja-JP" sz="800" noProof="0" dirty="0">
                <a:solidFill>
                  <a:sysClr val="windowText" lastClr="000000"/>
                </a:solidFill>
                <a:latin typeface="+mj-ea"/>
                <a:ea typeface="+mj-ea"/>
              </a:rPr>
              <a:t>※ 条文番号は、『これまで CNZS V1.3.1』欄はV1.3.1、『新基準 CNZS V2.0』欄はV2.0本文の付番による</a:t>
            </a:r>
          </a:p>
        </p:txBody>
      </p:sp>
      <p:sp>
        <p:nvSpPr>
          <p:cNvPr id="43" name="四角形: 角を丸くする 42">
            <a:extLst>
              <a:ext uri="{FF2B5EF4-FFF2-40B4-BE49-F238E27FC236}">
                <a16:creationId xmlns:a16="http://schemas.microsoft.com/office/drawing/2014/main" id="{182743E5-F7FB-4D9D-4FBF-E11D6AE9EDED}"/>
              </a:ext>
            </a:extLst>
          </p:cNvPr>
          <p:cNvSpPr/>
          <p:nvPr/>
        </p:nvSpPr>
        <p:spPr>
          <a:xfrm>
            <a:off x="9584074" y="4825883"/>
            <a:ext cx="945814" cy="2156367"/>
          </a:xfrm>
          <a:prstGeom prst="roundRect">
            <a:avLst>
              <a:gd name="adj" fmla="val 8003"/>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sp>
        <p:nvSpPr>
          <p:cNvPr id="50" name="四角形: 角を丸くする 49">
            <a:extLst>
              <a:ext uri="{FF2B5EF4-FFF2-40B4-BE49-F238E27FC236}">
                <a16:creationId xmlns:a16="http://schemas.microsoft.com/office/drawing/2014/main" id="{D062F4DB-C11F-27E7-B400-623FCE22DD96}"/>
              </a:ext>
            </a:extLst>
          </p:cNvPr>
          <p:cNvSpPr/>
          <p:nvPr/>
        </p:nvSpPr>
        <p:spPr>
          <a:xfrm>
            <a:off x="9732981" y="2935991"/>
            <a:ext cx="648000"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a:solidFill>
                  <a:schemeClr val="tx1"/>
                </a:solidFill>
                <a:latin typeface="Meiryo UI" panose="020B0604030504040204" pitchFamily="50" charset="-128"/>
                <a:ea typeface="Meiryo UI" panose="020B0604030504040204" pitchFamily="50" charset="-128"/>
              </a:rPr>
              <a:t>B</a:t>
            </a:r>
            <a:r>
              <a:rPr kumimoji="1" lang="ja-JP" altLang="en-US" sz="1200" noProof="0">
                <a:solidFill>
                  <a:schemeClr val="tx1"/>
                </a:solidFill>
                <a:latin typeface="Meiryo UI" panose="020B0604030504040204" pitchFamily="50" charset="-128"/>
                <a:ea typeface="Meiryo UI" panose="020B0604030504040204" pitchFamily="50" charset="-128"/>
              </a:rPr>
              <a:t>必須</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51" name="四角形: 角を丸くする 50">
            <a:extLst>
              <a:ext uri="{FF2B5EF4-FFF2-40B4-BE49-F238E27FC236}">
                <a16:creationId xmlns:a16="http://schemas.microsoft.com/office/drawing/2014/main" id="{53901FA5-ACC6-4654-4A7E-46DF456706CB}"/>
              </a:ext>
            </a:extLst>
          </p:cNvPr>
          <p:cNvSpPr/>
          <p:nvPr/>
        </p:nvSpPr>
        <p:spPr>
          <a:xfrm>
            <a:off x="9732981" y="3883868"/>
            <a:ext cx="648000"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200" noProof="0">
                <a:solidFill>
                  <a:schemeClr val="tx1"/>
                </a:solidFill>
                <a:latin typeface="Meiryo UI" panose="020B0604030504040204" pitchFamily="50" charset="-128"/>
                <a:ea typeface="Meiryo UI" panose="020B0604030504040204" pitchFamily="50" charset="-128"/>
              </a:rPr>
              <a:t>A</a:t>
            </a:r>
            <a:r>
              <a:rPr kumimoji="1" lang="ja-JP" altLang="en-US" sz="1200" noProof="0">
                <a:solidFill>
                  <a:schemeClr val="tx1"/>
                </a:solidFill>
                <a:latin typeface="Meiryo UI" panose="020B0604030504040204" pitchFamily="50" charset="-128"/>
                <a:ea typeface="Meiryo UI" panose="020B0604030504040204" pitchFamily="50" charset="-128"/>
              </a:rPr>
              <a:t>必須</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52" name="四角形: 角を丸くする 51">
            <a:extLst>
              <a:ext uri="{FF2B5EF4-FFF2-40B4-BE49-F238E27FC236}">
                <a16:creationId xmlns:a16="http://schemas.microsoft.com/office/drawing/2014/main" id="{A7E970B7-31B3-0E49-3E4E-5F78744F5D01}"/>
              </a:ext>
            </a:extLst>
          </p:cNvPr>
          <p:cNvSpPr/>
          <p:nvPr/>
        </p:nvSpPr>
        <p:spPr>
          <a:xfrm>
            <a:off x="9732981" y="4239660"/>
            <a:ext cx="648000"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a:solidFill>
                  <a:schemeClr val="tx1"/>
                </a:solidFill>
                <a:latin typeface="Meiryo UI" panose="020B0604030504040204" pitchFamily="50" charset="-128"/>
                <a:ea typeface="Meiryo UI" panose="020B0604030504040204" pitchFamily="50" charset="-128"/>
              </a:rPr>
              <a:t>B</a:t>
            </a:r>
            <a:r>
              <a:rPr kumimoji="1" lang="ja-JP" altLang="en-US" sz="1200" noProof="0">
                <a:solidFill>
                  <a:schemeClr val="tx1"/>
                </a:solidFill>
                <a:latin typeface="Meiryo UI" panose="020B0604030504040204" pitchFamily="50" charset="-128"/>
                <a:ea typeface="Meiryo UI" panose="020B0604030504040204" pitchFamily="50" charset="-128"/>
              </a:rPr>
              <a:t>必須</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53" name="四角形: 角を丸くする 52">
            <a:extLst>
              <a:ext uri="{FF2B5EF4-FFF2-40B4-BE49-F238E27FC236}">
                <a16:creationId xmlns:a16="http://schemas.microsoft.com/office/drawing/2014/main" id="{FBC110BC-91FC-7E20-0ABA-075B4C5FB5B5}"/>
              </a:ext>
            </a:extLst>
          </p:cNvPr>
          <p:cNvSpPr/>
          <p:nvPr/>
        </p:nvSpPr>
        <p:spPr>
          <a:xfrm>
            <a:off x="9732981" y="5465725"/>
            <a:ext cx="648000"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200" noProof="0">
                <a:solidFill>
                  <a:schemeClr val="tx1"/>
                </a:solidFill>
                <a:latin typeface="Meiryo UI" panose="020B0604030504040204" pitchFamily="50" charset="-128"/>
                <a:ea typeface="Meiryo UI" panose="020B0604030504040204" pitchFamily="50" charset="-128"/>
              </a:rPr>
              <a:t>A</a:t>
            </a:r>
            <a:r>
              <a:rPr kumimoji="1" lang="ja-JP" altLang="en-US" sz="1200" noProof="0">
                <a:solidFill>
                  <a:schemeClr val="tx1"/>
                </a:solidFill>
                <a:latin typeface="Meiryo UI" panose="020B0604030504040204" pitchFamily="50" charset="-128"/>
                <a:ea typeface="Meiryo UI" panose="020B0604030504040204" pitchFamily="50" charset="-128"/>
              </a:rPr>
              <a:t>必須</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54" name="四角形: 角を丸くする 53">
            <a:extLst>
              <a:ext uri="{FF2B5EF4-FFF2-40B4-BE49-F238E27FC236}">
                <a16:creationId xmlns:a16="http://schemas.microsoft.com/office/drawing/2014/main" id="{62196AB0-B1DC-C361-7480-51F3B8F3DF59}"/>
              </a:ext>
            </a:extLst>
          </p:cNvPr>
          <p:cNvSpPr/>
          <p:nvPr/>
        </p:nvSpPr>
        <p:spPr>
          <a:xfrm>
            <a:off x="9732981" y="5821517"/>
            <a:ext cx="648000"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a:solidFill>
                  <a:schemeClr val="tx1"/>
                </a:solidFill>
                <a:latin typeface="Meiryo UI" panose="020B0604030504040204" pitchFamily="50" charset="-128"/>
                <a:ea typeface="Meiryo UI" panose="020B0604030504040204" pitchFamily="50" charset="-128"/>
              </a:rPr>
              <a:t>B</a:t>
            </a:r>
            <a:r>
              <a:rPr kumimoji="1" lang="ja-JP" altLang="en-US" sz="1200" noProof="0">
                <a:solidFill>
                  <a:schemeClr val="tx1"/>
                </a:solidFill>
                <a:latin typeface="Meiryo UI" panose="020B0604030504040204" pitchFamily="50" charset="-128"/>
                <a:ea typeface="Meiryo UI" panose="020B0604030504040204" pitchFamily="50" charset="-128"/>
              </a:rPr>
              <a:t>必須</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57" name="四角形: 角を丸くする 56">
            <a:extLst>
              <a:ext uri="{FF2B5EF4-FFF2-40B4-BE49-F238E27FC236}">
                <a16:creationId xmlns:a16="http://schemas.microsoft.com/office/drawing/2014/main" id="{6C7D7817-0049-A115-1036-57FA1DFD561E}"/>
              </a:ext>
            </a:extLst>
          </p:cNvPr>
          <p:cNvSpPr/>
          <p:nvPr/>
        </p:nvSpPr>
        <p:spPr>
          <a:xfrm>
            <a:off x="9584074" y="1826255"/>
            <a:ext cx="945814" cy="30960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000"/>
              </a:lnSpc>
            </a:pPr>
            <a:r>
              <a:rPr lang="ja-JP" altLang="ja-JP" sz="1100" dirty="0"/>
              <a:t>対象企業</a:t>
            </a:r>
            <a:r>
              <a:rPr lang="ja-JP" altLang="en-US" sz="1100" dirty="0"/>
              <a:t>ｶﾃｺﾞﾘ</a:t>
            </a:r>
            <a:endParaRPr kumimoji="1" lang="ja-JP" sz="1100" noProof="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3900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2CC6A-A834-C2E8-F181-2CCE0C20AA75}"/>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54454BEC-B8AA-7971-2C69-41C31E198E8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61" imgH="561" progId="TCLayout.ActiveDocument.1">
                  <p:embed/>
                </p:oleObj>
              </mc:Choice>
              <mc:Fallback>
                <p:oleObj name="think-cellスライド" r:id="rId4" imgW="561" imgH="561" progId="TCLayout.ActiveDocument.1">
                  <p:embed/>
                  <p:pic>
                    <p:nvPicPr>
                      <p:cNvPr id="8" name="think-cell data - do not delete" hidden="1">
                        <a:extLst>
                          <a:ext uri="{FF2B5EF4-FFF2-40B4-BE49-F238E27FC236}">
                            <a16:creationId xmlns:a16="http://schemas.microsoft.com/office/drawing/2014/main" id="{54454BEC-B8AA-7971-2C69-41C31E198E8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D9CED1AA-D53C-787A-40D2-FAA86E70BC31}"/>
              </a:ext>
            </a:extLst>
          </p:cNvPr>
          <p:cNvSpPr>
            <a:spLocks noGrp="1"/>
          </p:cNvSpPr>
          <p:nvPr>
            <p:ph type="title"/>
          </p:nvPr>
        </p:nvSpPr>
        <p:spPr/>
        <p:txBody>
          <a:bodyPr vert="horz" rIns="0"/>
          <a:lstStyle/>
          <a:p>
            <a:r>
              <a:rPr lang="ja-JP" noProof="0"/>
              <a:t>CNZS V2.0の主な変更点②　</a:t>
            </a:r>
            <a:r>
              <a:rPr lang="ja-JP" sz="2000" noProof="0"/>
              <a:t>Scope別の目標設定方法</a:t>
            </a:r>
            <a:endParaRPr kumimoji="1" lang="ja-JP" noProof="0">
              <a:latin typeface="+mj-lt"/>
            </a:endParaRPr>
          </a:p>
        </p:txBody>
      </p:sp>
      <p:sp>
        <p:nvSpPr>
          <p:cNvPr id="3" name="コンテンツ プレースホルダー 2">
            <a:extLst>
              <a:ext uri="{FF2B5EF4-FFF2-40B4-BE49-F238E27FC236}">
                <a16:creationId xmlns:a16="http://schemas.microsoft.com/office/drawing/2014/main" id="{81ADD5C7-ACD7-569A-DC35-4555AB7F45CE}"/>
              </a:ext>
            </a:extLst>
          </p:cNvPr>
          <p:cNvSpPr>
            <a:spLocks noGrp="1"/>
          </p:cNvSpPr>
          <p:nvPr>
            <p:ph sz="quarter" idx="12"/>
          </p:nvPr>
        </p:nvSpPr>
        <p:spPr>
          <a:xfrm>
            <a:off x="161925" y="1110921"/>
            <a:ext cx="10367963" cy="958106"/>
          </a:xfrm>
        </p:spPr>
        <p:txBody>
          <a:bodyPr/>
          <a:lstStyle/>
          <a:p>
            <a:pPr>
              <a:buClr>
                <a:schemeClr val="tx1"/>
              </a:buClr>
            </a:pPr>
            <a:r>
              <a:rPr lang="ja-JP" noProof="0"/>
              <a:t>全企業に対し、Scope1・2を分離し、Scope1・2の排出量の100%をカバーする目標設定を求める。</a:t>
            </a:r>
          </a:p>
          <a:p>
            <a:pPr>
              <a:buClr>
                <a:schemeClr val="tx1"/>
              </a:buClr>
            </a:pPr>
            <a:r>
              <a:rPr lang="ja-JP" noProof="0"/>
              <a:t>カテゴリA企業に対しScope3の目標設定を義務化。</a:t>
            </a:r>
          </a:p>
        </p:txBody>
      </p:sp>
      <p:sp>
        <p:nvSpPr>
          <p:cNvPr id="15" name="四角形: 角を丸くする 14">
            <a:extLst>
              <a:ext uri="{FF2B5EF4-FFF2-40B4-BE49-F238E27FC236}">
                <a16:creationId xmlns:a16="http://schemas.microsoft.com/office/drawing/2014/main" id="{578A3A1B-3913-468E-41E3-9357C16442C6}"/>
              </a:ext>
            </a:extLst>
          </p:cNvPr>
          <p:cNvSpPr/>
          <p:nvPr/>
        </p:nvSpPr>
        <p:spPr>
          <a:xfrm>
            <a:off x="1350983" y="4760096"/>
            <a:ext cx="3376800" cy="1640597"/>
          </a:xfrm>
          <a:prstGeom prst="roundRect">
            <a:avLst>
              <a:gd name="adj" fmla="val 641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lnSpc>
                <a:spcPct val="102000"/>
              </a:lnSpc>
              <a:spcAft>
                <a:spcPts val="600"/>
              </a:spcAft>
              <a:buSzPct val="100000"/>
              <a:buFont typeface="Arial" panose="020B0604020202020204" pitchFamily="34" charset="0"/>
              <a:buChar char="•"/>
            </a:pPr>
            <a:r>
              <a:rPr lang="en-US" altLang="ja-JP" sz="1400">
                <a:solidFill>
                  <a:schemeClr val="tx1"/>
                </a:solidFill>
                <a:latin typeface="+mn-ea"/>
              </a:rPr>
              <a:t>Scope 3</a:t>
            </a:r>
            <a:r>
              <a:rPr lang="ja-JP" altLang="en-US" sz="1400">
                <a:solidFill>
                  <a:schemeClr val="tx1"/>
                </a:solidFill>
                <a:latin typeface="+mn-ea"/>
              </a:rPr>
              <a:t>が総排出量の</a:t>
            </a:r>
            <a:r>
              <a:rPr lang="en-US" altLang="ja-JP" sz="1400">
                <a:solidFill>
                  <a:schemeClr val="tx1"/>
                </a:solidFill>
                <a:latin typeface="+mn-ea"/>
              </a:rPr>
              <a:t>40%</a:t>
            </a:r>
            <a:r>
              <a:rPr lang="ja-JP" altLang="en-US" sz="1400">
                <a:solidFill>
                  <a:schemeClr val="tx1"/>
                </a:solidFill>
                <a:latin typeface="+mn-ea"/>
              </a:rPr>
              <a:t>以上の場合、目標設定が必須。短期目標は全体の</a:t>
            </a:r>
            <a:r>
              <a:rPr lang="en-US" altLang="ja-JP" sz="1400">
                <a:solidFill>
                  <a:schemeClr val="tx1"/>
                </a:solidFill>
                <a:latin typeface="+mn-ea"/>
              </a:rPr>
              <a:t>67%</a:t>
            </a:r>
            <a:r>
              <a:rPr lang="ja-JP" altLang="en-US" sz="1400">
                <a:solidFill>
                  <a:schemeClr val="tx1"/>
                </a:solidFill>
                <a:latin typeface="+mn-ea"/>
              </a:rPr>
              <a:t>以上をカバー（</a:t>
            </a:r>
            <a:r>
              <a:rPr lang="en-US" altLang="ja-JP" sz="1400">
                <a:solidFill>
                  <a:schemeClr val="tx1"/>
                </a:solidFill>
                <a:latin typeface="+mn-ea"/>
              </a:rPr>
              <a:t>C4</a:t>
            </a:r>
            <a:r>
              <a:rPr lang="ja-JP" altLang="en-US" sz="1400">
                <a:solidFill>
                  <a:schemeClr val="tx1"/>
                </a:solidFill>
                <a:latin typeface="+mn-ea"/>
              </a:rPr>
              <a:t>・</a:t>
            </a:r>
            <a:r>
              <a:rPr lang="en-US" altLang="ja-JP" sz="1400">
                <a:solidFill>
                  <a:schemeClr val="tx1"/>
                </a:solidFill>
                <a:latin typeface="+mn-ea"/>
              </a:rPr>
              <a:t>C6</a:t>
            </a:r>
            <a:r>
              <a:rPr lang="ja-JP" altLang="en-US" sz="1400">
                <a:solidFill>
                  <a:schemeClr val="tx1"/>
                </a:solidFill>
                <a:latin typeface="+mn-ea"/>
              </a:rPr>
              <a:t>）</a:t>
            </a:r>
          </a:p>
          <a:p>
            <a:pPr marL="285750" indent="-285750">
              <a:lnSpc>
                <a:spcPct val="102000"/>
              </a:lnSpc>
              <a:spcAft>
                <a:spcPts val="600"/>
              </a:spcAft>
              <a:buSzPct val="100000"/>
              <a:buFont typeface="Arial" panose="020B0604020202020204" pitchFamily="34" charset="0"/>
              <a:buChar char="•"/>
            </a:pPr>
            <a:r>
              <a:rPr lang="ja-JP" altLang="en-US" sz="1400">
                <a:solidFill>
                  <a:schemeClr val="tx1"/>
                </a:solidFill>
                <a:latin typeface="+mn-ea"/>
              </a:rPr>
              <a:t>手法は総量削減／原単位目標（経済的・物理的、前年比</a:t>
            </a:r>
            <a:r>
              <a:rPr lang="en-US" altLang="ja-JP" sz="1400">
                <a:solidFill>
                  <a:schemeClr val="tx1"/>
                </a:solidFill>
                <a:latin typeface="+mn-ea"/>
              </a:rPr>
              <a:t>7%</a:t>
            </a:r>
            <a:r>
              <a:rPr lang="ja-JP" altLang="en-US" sz="1400">
                <a:solidFill>
                  <a:schemeClr val="tx1"/>
                </a:solidFill>
                <a:latin typeface="+mn-ea"/>
              </a:rPr>
              <a:t>削減）／サプライヤー・顧客エンゲージメント目標から選択（</a:t>
            </a:r>
            <a:r>
              <a:rPr lang="en-US" altLang="ja-JP" sz="1400">
                <a:solidFill>
                  <a:schemeClr val="tx1"/>
                </a:solidFill>
                <a:latin typeface="+mn-ea"/>
              </a:rPr>
              <a:t>Near-Term Criteria</a:t>
            </a:r>
            <a:r>
              <a:rPr lang="ja-JP" altLang="en-US" sz="1400">
                <a:solidFill>
                  <a:schemeClr val="tx1"/>
                </a:solidFill>
                <a:latin typeface="+mn-ea"/>
              </a:rPr>
              <a:t>・附属書</a:t>
            </a:r>
            <a:r>
              <a:rPr lang="en-US" altLang="ja-JP" sz="1400">
                <a:solidFill>
                  <a:schemeClr val="tx1"/>
                </a:solidFill>
                <a:latin typeface="+mn-ea"/>
              </a:rPr>
              <a:t>B</a:t>
            </a:r>
            <a:r>
              <a:rPr lang="ja-JP" altLang="en-US" sz="1400">
                <a:solidFill>
                  <a:schemeClr val="tx1"/>
                </a:solidFill>
                <a:latin typeface="+mn-ea"/>
              </a:rPr>
              <a:t>）</a:t>
            </a:r>
          </a:p>
        </p:txBody>
      </p:sp>
      <p:sp>
        <p:nvSpPr>
          <p:cNvPr id="16" name="四角形: 角を丸くする 15">
            <a:extLst>
              <a:ext uri="{FF2B5EF4-FFF2-40B4-BE49-F238E27FC236}">
                <a16:creationId xmlns:a16="http://schemas.microsoft.com/office/drawing/2014/main" id="{9916C298-66DC-A5A6-54A6-2AC240739F52}"/>
              </a:ext>
            </a:extLst>
          </p:cNvPr>
          <p:cNvSpPr/>
          <p:nvPr/>
        </p:nvSpPr>
        <p:spPr>
          <a:xfrm>
            <a:off x="4784931" y="4759687"/>
            <a:ext cx="4813200" cy="1641483"/>
          </a:xfrm>
          <a:prstGeom prst="roundRect">
            <a:avLst>
              <a:gd name="adj" fmla="val 6128"/>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latin typeface="+mn-ea"/>
              </a:rPr>
              <a:t>Scope3排出量の5%以上を個別に占めるカテゴリ1~14において目標設定が必須</a:t>
            </a:r>
            <a:r>
              <a:rPr lang="ja-JP" sz="1400" noProof="0">
                <a:solidFill>
                  <a:schemeClr val="tx1"/>
                </a:solidFill>
                <a:latin typeface="Meiryo UI" panose="020B0604030504040204" pitchFamily="50" charset="-128"/>
                <a:ea typeface="Meiryo UI" panose="020B0604030504040204" pitchFamily="50" charset="-128"/>
                <a:cs typeface="Meiryo" pitchFamily="34" charset="-120"/>
              </a:rPr>
              <a:t>（影響の小さい特定の活動・カテゴリは条件付きで除外可） </a:t>
            </a:r>
            <a:r>
              <a:rPr lang="ja-JP" sz="1400" noProof="0">
                <a:solidFill>
                  <a:schemeClr val="tx1"/>
                </a:solidFill>
                <a:latin typeface="+mn-ea"/>
              </a:rPr>
              <a:t>（C14,C14.1,C14.2）</a:t>
            </a:r>
          </a:p>
          <a:p>
            <a:pPr marL="285750" indent="-285750">
              <a:buFont typeface="Arial" panose="020B0604020202020204" pitchFamily="34" charset="0"/>
              <a:buChar char="•"/>
            </a:pPr>
            <a:r>
              <a:rPr lang="ja-JP" sz="1400" noProof="0">
                <a:solidFill>
                  <a:schemeClr val="tx1"/>
                </a:solidFill>
                <a:latin typeface="+mn-ea"/>
              </a:rPr>
              <a:t>3つの目標設定手法（総量削減目標／サプライヤー・顧客アラインメント（整合）目標／カテゴリ・活動別目標（</a:t>
            </a:r>
            <a:r>
              <a:rPr lang="ja-JP" sz="1400" noProof="0">
                <a:solidFill>
                  <a:schemeClr val="tx1"/>
                </a:solidFill>
                <a:latin typeface="Meiryo UI" panose="020B0604030504040204" pitchFamily="50" charset="-128"/>
                <a:ea typeface="Meiryo UI" panose="020B0604030504040204" pitchFamily="50" charset="-128"/>
                <a:cs typeface="Meiryo" pitchFamily="34" charset="-120"/>
              </a:rPr>
              <a:t>低炭素・ネットゼロ整合の調達・製品の割合を高めるアラインメント（整合）目標など</a:t>
            </a:r>
            <a:r>
              <a:rPr lang="ja-JP" sz="1400" noProof="0">
                <a:solidFill>
                  <a:schemeClr val="tx1"/>
                </a:solidFill>
                <a:latin typeface="+mn-ea"/>
              </a:rPr>
              <a:t>））から選択（C15）</a:t>
            </a:r>
            <a:endParaRPr kumimoji="1" lang="ja-JP" sz="1400" noProof="0">
              <a:solidFill>
                <a:schemeClr val="tx1"/>
              </a:solidFill>
              <a:latin typeface="+mn-ea"/>
            </a:endParaRPr>
          </a:p>
        </p:txBody>
      </p:sp>
      <p:sp>
        <p:nvSpPr>
          <p:cNvPr id="25" name="テキスト ボックス 24">
            <a:extLst>
              <a:ext uri="{FF2B5EF4-FFF2-40B4-BE49-F238E27FC236}">
                <a16:creationId xmlns:a16="http://schemas.microsoft.com/office/drawing/2014/main" id="{44FCD261-4C63-C574-4D47-B8CA0148EA18}"/>
              </a:ext>
            </a:extLst>
          </p:cNvPr>
          <p:cNvSpPr txBox="1"/>
          <p:nvPr/>
        </p:nvSpPr>
        <p:spPr>
          <a:xfrm>
            <a:off x="-19458" y="3368129"/>
            <a:ext cx="1382110" cy="338554"/>
          </a:xfrm>
          <a:prstGeom prst="rect">
            <a:avLst/>
          </a:prstGeom>
          <a:noFill/>
        </p:spPr>
        <p:txBody>
          <a:bodyPr wrap="square" rtlCol="0">
            <a:spAutoFit/>
          </a:bodyPr>
          <a:lstStyle/>
          <a:p>
            <a:pPr algn="r"/>
            <a:r>
              <a:rPr kumimoji="1" lang="ja-JP" sz="1600" b="1" noProof="0">
                <a:solidFill>
                  <a:schemeClr val="tx1">
                    <a:lumMod val="75000"/>
                    <a:lumOff val="25000"/>
                  </a:schemeClr>
                </a:solidFill>
              </a:rPr>
              <a:t>Scope 1,2</a:t>
            </a:r>
          </a:p>
        </p:txBody>
      </p:sp>
      <p:sp>
        <p:nvSpPr>
          <p:cNvPr id="26" name="テキスト ボックス 25">
            <a:extLst>
              <a:ext uri="{FF2B5EF4-FFF2-40B4-BE49-F238E27FC236}">
                <a16:creationId xmlns:a16="http://schemas.microsoft.com/office/drawing/2014/main" id="{CC50EDD2-EE90-9166-3458-FD8BFA23924B}"/>
              </a:ext>
            </a:extLst>
          </p:cNvPr>
          <p:cNvSpPr txBox="1"/>
          <p:nvPr/>
        </p:nvSpPr>
        <p:spPr>
          <a:xfrm>
            <a:off x="323585" y="5201364"/>
            <a:ext cx="1039067" cy="338554"/>
          </a:xfrm>
          <a:prstGeom prst="rect">
            <a:avLst/>
          </a:prstGeom>
          <a:noFill/>
        </p:spPr>
        <p:txBody>
          <a:bodyPr wrap="none" rtlCol="0">
            <a:spAutoFit/>
          </a:bodyPr>
          <a:lstStyle/>
          <a:p>
            <a:pPr algn="r"/>
            <a:r>
              <a:rPr kumimoji="1" lang="ja-JP" sz="1600" b="1" noProof="0">
                <a:solidFill>
                  <a:schemeClr val="tx1">
                    <a:lumMod val="75000"/>
                    <a:lumOff val="25000"/>
                  </a:schemeClr>
                </a:solidFill>
              </a:rPr>
              <a:t>Scope 3</a:t>
            </a:r>
          </a:p>
        </p:txBody>
      </p:sp>
      <p:sp>
        <p:nvSpPr>
          <p:cNvPr id="29" name="四角形: 角を丸くする 28">
            <a:extLst>
              <a:ext uri="{FF2B5EF4-FFF2-40B4-BE49-F238E27FC236}">
                <a16:creationId xmlns:a16="http://schemas.microsoft.com/office/drawing/2014/main" id="{EA1F2DB7-1887-A726-D7AE-9FA05171B90A}"/>
              </a:ext>
            </a:extLst>
          </p:cNvPr>
          <p:cNvSpPr/>
          <p:nvPr/>
        </p:nvSpPr>
        <p:spPr>
          <a:xfrm>
            <a:off x="1350983" y="6448753"/>
            <a:ext cx="3376800" cy="642334"/>
          </a:xfrm>
          <a:prstGeom prst="roundRect">
            <a:avLst>
              <a:gd name="adj" fmla="val 1158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latin typeface="+mn-ea"/>
              </a:rPr>
              <a:t>ネットゼロ目標を構成する要素として、短期目標と長期目標の両方の設定が必須（C15）</a:t>
            </a:r>
            <a:endParaRPr kumimoji="1" lang="ja-JP" sz="1400" noProof="0">
              <a:solidFill>
                <a:schemeClr val="tx1"/>
              </a:solidFill>
              <a:latin typeface="+mn-ea"/>
            </a:endParaRPr>
          </a:p>
        </p:txBody>
      </p:sp>
      <p:sp>
        <p:nvSpPr>
          <p:cNvPr id="30" name="四角形: 角を丸くする 29">
            <a:extLst>
              <a:ext uri="{FF2B5EF4-FFF2-40B4-BE49-F238E27FC236}">
                <a16:creationId xmlns:a16="http://schemas.microsoft.com/office/drawing/2014/main" id="{B9EA6201-1134-1CE5-D665-737EB7CBF04B}"/>
              </a:ext>
            </a:extLst>
          </p:cNvPr>
          <p:cNvSpPr/>
          <p:nvPr/>
        </p:nvSpPr>
        <p:spPr>
          <a:xfrm>
            <a:off x="4784931" y="6448754"/>
            <a:ext cx="4813200" cy="642332"/>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latin typeface="+mn-ea"/>
              </a:rPr>
              <a:t>長期目標を含むネットゼロ目標の設定は全企業で任意（ただし設定する場合はScope1~3の短期・長期目標が必須）（C17）</a:t>
            </a:r>
            <a:endParaRPr kumimoji="1" lang="ja-JP" sz="1400" noProof="0">
              <a:solidFill>
                <a:schemeClr val="tx1"/>
              </a:solidFill>
              <a:latin typeface="+mn-ea"/>
            </a:endParaRPr>
          </a:p>
        </p:txBody>
      </p:sp>
      <p:sp>
        <p:nvSpPr>
          <p:cNvPr id="33" name="テキスト ボックス 32">
            <a:extLst>
              <a:ext uri="{FF2B5EF4-FFF2-40B4-BE49-F238E27FC236}">
                <a16:creationId xmlns:a16="http://schemas.microsoft.com/office/drawing/2014/main" id="{D2784EA2-7AF3-0835-DAE5-EBB48F80F389}"/>
              </a:ext>
            </a:extLst>
          </p:cNvPr>
          <p:cNvSpPr txBox="1"/>
          <p:nvPr/>
        </p:nvSpPr>
        <p:spPr>
          <a:xfrm>
            <a:off x="-29076" y="6361494"/>
            <a:ext cx="1391728" cy="338554"/>
          </a:xfrm>
          <a:prstGeom prst="rect">
            <a:avLst/>
          </a:prstGeom>
          <a:noFill/>
        </p:spPr>
        <p:txBody>
          <a:bodyPr wrap="none" rtlCol="0">
            <a:spAutoFit/>
          </a:bodyPr>
          <a:lstStyle/>
          <a:p>
            <a:pPr algn="r"/>
            <a:r>
              <a:rPr lang="ja-JP" sz="1600" b="1" noProof="0">
                <a:solidFill>
                  <a:schemeClr val="tx1">
                    <a:lumMod val="75000"/>
                    <a:lumOff val="25000"/>
                  </a:schemeClr>
                </a:solidFill>
              </a:rPr>
              <a:t>ネットゼロ目標</a:t>
            </a:r>
            <a:endParaRPr kumimoji="1" lang="ja-JP" sz="1600" b="1" noProof="0">
              <a:solidFill>
                <a:schemeClr val="tx1">
                  <a:lumMod val="75000"/>
                  <a:lumOff val="25000"/>
                </a:schemeClr>
              </a:solidFill>
            </a:endParaRPr>
          </a:p>
        </p:txBody>
      </p:sp>
      <p:sp>
        <p:nvSpPr>
          <p:cNvPr id="22" name="四角形: 角を丸くする 21">
            <a:extLst>
              <a:ext uri="{FF2B5EF4-FFF2-40B4-BE49-F238E27FC236}">
                <a16:creationId xmlns:a16="http://schemas.microsoft.com/office/drawing/2014/main" id="{13AACEF0-9F8C-D0B6-57B4-906B16851D3C}"/>
              </a:ext>
            </a:extLst>
          </p:cNvPr>
          <p:cNvSpPr/>
          <p:nvPr/>
        </p:nvSpPr>
        <p:spPr>
          <a:xfrm>
            <a:off x="1350983" y="2136944"/>
            <a:ext cx="3376800" cy="309163"/>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sz="2000" b="1" noProof="0">
                <a:solidFill>
                  <a:schemeClr val="bg1"/>
                </a:solidFill>
                <a:latin typeface="Meiryo UI" panose="020B0604030504040204" pitchFamily="50" charset="-128"/>
                <a:ea typeface="Meiryo UI" panose="020B0604030504040204" pitchFamily="50" charset="-128"/>
              </a:rPr>
              <a:t>これまで　CNZS V1.3.1</a:t>
            </a:r>
            <a:endParaRPr kumimoji="1" lang="ja-JP" sz="2000" b="1" noProof="0">
              <a:solidFill>
                <a:schemeClr val="bg1"/>
              </a:solidFill>
              <a:latin typeface="Meiryo UI" panose="020B0604030504040204" pitchFamily="50" charset="-128"/>
              <a:ea typeface="Meiryo UI" panose="020B0604030504040204" pitchFamily="50" charset="-128"/>
            </a:endParaRPr>
          </a:p>
        </p:txBody>
      </p:sp>
      <p:sp>
        <p:nvSpPr>
          <p:cNvPr id="36" name="四角形: 角を丸くする 35">
            <a:extLst>
              <a:ext uri="{FF2B5EF4-FFF2-40B4-BE49-F238E27FC236}">
                <a16:creationId xmlns:a16="http://schemas.microsoft.com/office/drawing/2014/main" id="{C4A70686-44DC-5DAF-FB01-76847202E263}"/>
              </a:ext>
            </a:extLst>
          </p:cNvPr>
          <p:cNvSpPr/>
          <p:nvPr/>
        </p:nvSpPr>
        <p:spPr>
          <a:xfrm>
            <a:off x="4784931" y="2136943"/>
            <a:ext cx="4813200" cy="309163"/>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2000" b="1" noProof="0">
                <a:solidFill>
                  <a:schemeClr val="bg1"/>
                </a:solidFill>
                <a:latin typeface="Meiryo UI" panose="020B0604030504040204" pitchFamily="50" charset="-128"/>
                <a:ea typeface="Meiryo UI" panose="020B0604030504040204" pitchFamily="50" charset="-128"/>
              </a:rPr>
              <a:t>新基準　CNZS V2.0</a:t>
            </a:r>
          </a:p>
        </p:txBody>
      </p:sp>
      <p:sp>
        <p:nvSpPr>
          <p:cNvPr id="4" name="四角形: 角を丸くする 3">
            <a:extLst>
              <a:ext uri="{FF2B5EF4-FFF2-40B4-BE49-F238E27FC236}">
                <a16:creationId xmlns:a16="http://schemas.microsoft.com/office/drawing/2014/main" id="{09120FE5-B9F0-ECA9-ECC6-EB43AE86832B}"/>
              </a:ext>
            </a:extLst>
          </p:cNvPr>
          <p:cNvSpPr/>
          <p:nvPr/>
        </p:nvSpPr>
        <p:spPr>
          <a:xfrm>
            <a:off x="1350983" y="2514024"/>
            <a:ext cx="3376800" cy="2212300"/>
          </a:xfrm>
          <a:prstGeom prst="roundRect">
            <a:avLst>
              <a:gd name="adj" fmla="val 4686"/>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kumimoji="1" lang="ja-JP" sz="1400" noProof="0">
                <a:solidFill>
                  <a:schemeClr val="tx1"/>
                </a:solidFill>
                <a:latin typeface="+mn-ea"/>
              </a:rPr>
              <a:t>Scope1</a:t>
            </a:r>
            <a:r>
              <a:rPr lang="ja-JP" sz="1400" noProof="0">
                <a:solidFill>
                  <a:schemeClr val="tx1"/>
                </a:solidFill>
                <a:latin typeface="+mn-ea"/>
              </a:rPr>
              <a:t>・</a:t>
            </a:r>
            <a:r>
              <a:rPr kumimoji="1" lang="ja-JP" sz="1400" noProof="0">
                <a:solidFill>
                  <a:schemeClr val="tx1"/>
                </a:solidFill>
                <a:latin typeface="+mn-ea"/>
              </a:rPr>
              <a:t>2をまとめた統合目標設定が可能</a:t>
            </a:r>
            <a:r>
              <a:rPr lang="ja-JP" sz="1400" noProof="0">
                <a:solidFill>
                  <a:schemeClr val="tx1"/>
                </a:solidFill>
                <a:latin typeface="+mn-ea"/>
              </a:rPr>
              <a:t>（C26）</a:t>
            </a:r>
          </a:p>
          <a:p>
            <a:pPr marL="285750" indent="-285750">
              <a:buFont typeface="Arial" panose="020B0604020202020204" pitchFamily="34" charset="0"/>
              <a:buChar char="•"/>
            </a:pPr>
            <a:r>
              <a:rPr lang="ja-JP" sz="1400" noProof="0">
                <a:solidFill>
                  <a:schemeClr val="tx1"/>
                </a:solidFill>
                <a:latin typeface="+mn-ea"/>
              </a:rPr>
              <a:t>再エネ調達目標（2025年までに80%、2030年までに100%）を排出削減目標の代わりに設定可能（B.4,C27）</a:t>
            </a:r>
          </a:p>
          <a:p>
            <a:pPr marL="285750" indent="-285750">
              <a:buFont typeface="Arial" panose="020B0604020202020204" pitchFamily="34" charset="0"/>
              <a:buChar char="•"/>
            </a:pPr>
            <a:r>
              <a:rPr lang="ja-JP" sz="1400" noProof="0">
                <a:solidFill>
                  <a:schemeClr val="tx1"/>
                </a:solidFill>
                <a:latin typeface="+mn-ea"/>
              </a:rPr>
              <a:t>Scope2は、ロケーション／マーケット基準を選択できる（C9）</a:t>
            </a:r>
          </a:p>
        </p:txBody>
      </p:sp>
      <p:sp>
        <p:nvSpPr>
          <p:cNvPr id="5" name="四角形: 角を丸くする 4">
            <a:extLst>
              <a:ext uri="{FF2B5EF4-FFF2-40B4-BE49-F238E27FC236}">
                <a16:creationId xmlns:a16="http://schemas.microsoft.com/office/drawing/2014/main" id="{A973DADA-B37C-CF41-7AED-8FEE480212F4}"/>
              </a:ext>
            </a:extLst>
          </p:cNvPr>
          <p:cNvSpPr/>
          <p:nvPr/>
        </p:nvSpPr>
        <p:spPr>
          <a:xfrm>
            <a:off x="4784931" y="2501841"/>
            <a:ext cx="4813200" cy="2224483"/>
          </a:xfrm>
          <a:prstGeom prst="roundRect">
            <a:avLst>
              <a:gd name="adj" fmla="val 2359"/>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dirty="0">
                <a:solidFill>
                  <a:schemeClr val="tx1"/>
                </a:solidFill>
              </a:rPr>
              <a:t>カテゴリA企業はScope1~3の目標を個別に、カテゴリB企業はScope1・2の目標を個別に設定しなければならない</a:t>
            </a:r>
            <a:r>
              <a:rPr lang="ja-JP" sz="1400" noProof="0" dirty="0">
                <a:solidFill>
                  <a:schemeClr val="tx1"/>
                </a:solidFill>
                <a:latin typeface="+mn-ea"/>
              </a:rPr>
              <a:t>（C9.1,C10.1,C12.1）</a:t>
            </a:r>
          </a:p>
          <a:p>
            <a:pPr marL="285750" indent="-285750">
              <a:buFont typeface="Arial" panose="020B0604020202020204" pitchFamily="34" charset="0"/>
              <a:buChar char="•"/>
            </a:pPr>
            <a:r>
              <a:rPr lang="ja-JP" sz="1400" noProof="0" dirty="0">
                <a:solidFill>
                  <a:schemeClr val="tx1"/>
                </a:solidFill>
                <a:latin typeface="Meiryo UI" panose="020B0604030504040204" pitchFamily="50" charset="-128"/>
                <a:ea typeface="Meiryo UI" panose="020B0604030504040204" pitchFamily="50" charset="-128"/>
                <a:cs typeface="Meiryo" pitchFamily="34" charset="-120"/>
              </a:rPr>
              <a:t>Scope1の目標設定手段に「資産移行」（長期使用資産を持つ業種向け。資産脱炭素化計画に沿ってGHG排出資産を削減・</a:t>
            </a:r>
            <a:r>
              <a:rPr lang="ja-JP" altLang="en-US" sz="1400" dirty="0">
                <a:solidFill>
                  <a:schemeClr val="tx1"/>
                </a:solidFill>
                <a:latin typeface="Meiryo UI" panose="020B0604030504040204" pitchFamily="50" charset="-128"/>
                <a:ea typeface="Meiryo UI" panose="020B0604030504040204" pitchFamily="50" charset="-128"/>
                <a:cs typeface="Meiryo" pitchFamily="34" charset="-120"/>
              </a:rPr>
              <a:t>使用停止</a:t>
            </a:r>
            <a:r>
              <a:rPr lang="ja-JP" sz="1400" noProof="0" dirty="0">
                <a:solidFill>
                  <a:schemeClr val="tx1"/>
                </a:solidFill>
                <a:latin typeface="Meiryo UI" panose="020B0604030504040204" pitchFamily="50" charset="-128"/>
                <a:ea typeface="Meiryo UI" panose="020B0604030504040204" pitchFamily="50" charset="-128"/>
                <a:cs typeface="Meiryo" pitchFamily="34" charset="-120"/>
              </a:rPr>
              <a:t>・廃止）を追加（C10.2）</a:t>
            </a:r>
          </a:p>
          <a:p>
            <a:pPr marL="285750" indent="-285750">
              <a:buFont typeface="Arial" panose="020B0604020202020204" pitchFamily="34" charset="0"/>
              <a:buChar char="•"/>
            </a:pPr>
            <a:r>
              <a:rPr lang="ja-JP" sz="1400" noProof="0" dirty="0">
                <a:solidFill>
                  <a:schemeClr val="tx1"/>
                </a:solidFill>
                <a:latin typeface="Meiryo UI" panose="020B0604030504040204" pitchFamily="50" charset="-128"/>
                <a:ea typeface="Meiryo UI" panose="020B0604030504040204" pitchFamily="50" charset="-128"/>
                <a:cs typeface="Meiryo" pitchFamily="34" charset="-120"/>
              </a:rPr>
              <a:t>Scope2の目標は、総量削減目標または低炭素電力（LCE）整合目標で設定可能（C12.2）</a:t>
            </a:r>
          </a:p>
          <a:p>
            <a:pPr marL="285750" indent="-285750">
              <a:buFont typeface="Arial" panose="020B0604020202020204" pitchFamily="34" charset="0"/>
              <a:buChar char="•"/>
            </a:pPr>
            <a:r>
              <a:rPr lang="ja-JP" sz="1400" noProof="0" dirty="0">
                <a:solidFill>
                  <a:schemeClr val="tx1"/>
                </a:solidFill>
                <a:latin typeface="Meiryo UI" panose="020B0604030504040204" pitchFamily="50" charset="-128"/>
                <a:ea typeface="Meiryo UI" panose="020B0604030504040204" pitchFamily="50" charset="-128"/>
              </a:rPr>
              <a:t>Scope2は、ロケーション基準を含む物理GHGインベントリに基づいて目標の野心レベルを決定（C9.4）</a:t>
            </a:r>
          </a:p>
        </p:txBody>
      </p:sp>
      <p:sp>
        <p:nvSpPr>
          <p:cNvPr id="11" name="四角形: 角を丸くする 10">
            <a:extLst>
              <a:ext uri="{FF2B5EF4-FFF2-40B4-BE49-F238E27FC236}">
                <a16:creationId xmlns:a16="http://schemas.microsoft.com/office/drawing/2014/main" id="{A3EEA775-E570-2D95-04F9-68642D2A46D2}"/>
              </a:ext>
            </a:extLst>
          </p:cNvPr>
          <p:cNvSpPr/>
          <p:nvPr/>
        </p:nvSpPr>
        <p:spPr>
          <a:xfrm>
            <a:off x="9655278" y="2495586"/>
            <a:ext cx="946800" cy="2230738"/>
          </a:xfrm>
          <a:prstGeom prst="roundRect">
            <a:avLst>
              <a:gd name="adj" fmla="val 8003"/>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sp>
        <p:nvSpPr>
          <p:cNvPr id="13" name="四角形: 角を丸くする 12">
            <a:extLst>
              <a:ext uri="{FF2B5EF4-FFF2-40B4-BE49-F238E27FC236}">
                <a16:creationId xmlns:a16="http://schemas.microsoft.com/office/drawing/2014/main" id="{F8332F38-BC58-443E-48F1-F243F41F2EDF}"/>
              </a:ext>
            </a:extLst>
          </p:cNvPr>
          <p:cNvSpPr/>
          <p:nvPr/>
        </p:nvSpPr>
        <p:spPr>
          <a:xfrm>
            <a:off x="9804678" y="3251789"/>
            <a:ext cx="648000"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200" noProof="0" dirty="0">
                <a:solidFill>
                  <a:schemeClr val="tx1"/>
                </a:solidFill>
                <a:latin typeface="Meiryo UI" panose="020B0604030504040204" pitchFamily="50" charset="-128"/>
                <a:ea typeface="Meiryo UI" panose="020B0604030504040204" pitchFamily="50" charset="-128"/>
              </a:rPr>
              <a:t>A</a:t>
            </a:r>
            <a:r>
              <a:rPr kumimoji="1" lang="ja-JP" altLang="en-US" sz="1200" noProof="0" dirty="0">
                <a:solidFill>
                  <a:schemeClr val="tx1"/>
                </a:solidFill>
                <a:latin typeface="Meiryo UI" panose="020B0604030504040204" pitchFamily="50" charset="-128"/>
                <a:ea typeface="Meiryo UI" panose="020B0604030504040204" pitchFamily="50" charset="-128"/>
              </a:rPr>
              <a:t>必須</a:t>
            </a:r>
            <a:endParaRPr kumimoji="1" lang="ja-JP" sz="1200" noProof="0" dirty="0">
              <a:solidFill>
                <a:schemeClr val="tx1"/>
              </a:solidFill>
              <a:latin typeface="Meiryo UI" panose="020B0604030504040204" pitchFamily="50" charset="-128"/>
              <a:ea typeface="Meiryo UI" panose="020B0604030504040204" pitchFamily="50" charset="-128"/>
            </a:endParaRPr>
          </a:p>
        </p:txBody>
      </p:sp>
      <p:sp>
        <p:nvSpPr>
          <p:cNvPr id="18" name="四角形: 角を丸くする 17">
            <a:extLst>
              <a:ext uri="{FF2B5EF4-FFF2-40B4-BE49-F238E27FC236}">
                <a16:creationId xmlns:a16="http://schemas.microsoft.com/office/drawing/2014/main" id="{1BDE74BA-64DF-FDDB-7852-2DFBA37748FB}"/>
              </a:ext>
            </a:extLst>
          </p:cNvPr>
          <p:cNvSpPr/>
          <p:nvPr/>
        </p:nvSpPr>
        <p:spPr>
          <a:xfrm>
            <a:off x="9804678" y="3635296"/>
            <a:ext cx="648000"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a:solidFill>
                  <a:schemeClr val="tx1"/>
                </a:solidFill>
                <a:latin typeface="Meiryo UI" panose="020B0604030504040204" pitchFamily="50" charset="-128"/>
                <a:ea typeface="Meiryo UI" panose="020B0604030504040204" pitchFamily="50" charset="-128"/>
              </a:rPr>
              <a:t>B</a:t>
            </a:r>
            <a:r>
              <a:rPr kumimoji="1" lang="ja-JP" altLang="en-US" sz="1200" noProof="0">
                <a:solidFill>
                  <a:schemeClr val="tx1"/>
                </a:solidFill>
                <a:latin typeface="Meiryo UI" panose="020B0604030504040204" pitchFamily="50" charset="-128"/>
                <a:ea typeface="Meiryo UI" panose="020B0604030504040204" pitchFamily="50" charset="-128"/>
              </a:rPr>
              <a:t>必須</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19" name="四角形: 角を丸くする 18">
            <a:extLst>
              <a:ext uri="{FF2B5EF4-FFF2-40B4-BE49-F238E27FC236}">
                <a16:creationId xmlns:a16="http://schemas.microsoft.com/office/drawing/2014/main" id="{E5281612-D735-F6D9-98F9-DED30548773D}"/>
              </a:ext>
            </a:extLst>
          </p:cNvPr>
          <p:cNvSpPr/>
          <p:nvPr/>
        </p:nvSpPr>
        <p:spPr>
          <a:xfrm>
            <a:off x="9655278" y="4759687"/>
            <a:ext cx="946800" cy="1641006"/>
          </a:xfrm>
          <a:prstGeom prst="roundRect">
            <a:avLst>
              <a:gd name="adj" fmla="val 8003"/>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sp>
        <p:nvSpPr>
          <p:cNvPr id="20" name="四角形: 角を丸くする 19">
            <a:extLst>
              <a:ext uri="{FF2B5EF4-FFF2-40B4-BE49-F238E27FC236}">
                <a16:creationId xmlns:a16="http://schemas.microsoft.com/office/drawing/2014/main" id="{8AE930E4-D387-7AE6-948A-B9DC1A729B68}"/>
              </a:ext>
            </a:extLst>
          </p:cNvPr>
          <p:cNvSpPr/>
          <p:nvPr/>
        </p:nvSpPr>
        <p:spPr>
          <a:xfrm>
            <a:off x="9804678" y="5144899"/>
            <a:ext cx="648000"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200" noProof="0">
                <a:solidFill>
                  <a:schemeClr val="tx1"/>
                </a:solidFill>
                <a:latin typeface="Meiryo UI" panose="020B0604030504040204" pitchFamily="50" charset="-128"/>
                <a:ea typeface="Meiryo UI" panose="020B0604030504040204" pitchFamily="50" charset="-128"/>
              </a:rPr>
              <a:t>A</a:t>
            </a:r>
            <a:r>
              <a:rPr kumimoji="1" lang="ja-JP" altLang="en-US" sz="1200" noProof="0">
                <a:solidFill>
                  <a:schemeClr val="tx1"/>
                </a:solidFill>
                <a:latin typeface="Meiryo UI" panose="020B0604030504040204" pitchFamily="50" charset="-128"/>
                <a:ea typeface="Meiryo UI" panose="020B0604030504040204" pitchFamily="50" charset="-128"/>
              </a:rPr>
              <a:t>必須</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21" name="四角形: 角を丸くする 20">
            <a:extLst>
              <a:ext uri="{FF2B5EF4-FFF2-40B4-BE49-F238E27FC236}">
                <a16:creationId xmlns:a16="http://schemas.microsoft.com/office/drawing/2014/main" id="{98088C9B-507D-198D-2176-8CC04E36B28F}"/>
              </a:ext>
            </a:extLst>
          </p:cNvPr>
          <p:cNvSpPr/>
          <p:nvPr/>
        </p:nvSpPr>
        <p:spPr>
          <a:xfrm>
            <a:off x="9804678" y="5528406"/>
            <a:ext cx="648000" cy="319190"/>
          </a:xfrm>
          <a:prstGeom prst="roundRect">
            <a:avLst/>
          </a:prstGeom>
          <a:solidFill>
            <a:schemeClr val="accent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a:solidFill>
                  <a:schemeClr val="tx1"/>
                </a:solidFill>
                <a:latin typeface="Meiryo UI" panose="020B0604030504040204" pitchFamily="50" charset="-128"/>
                <a:ea typeface="Meiryo UI" panose="020B0604030504040204" pitchFamily="50" charset="-128"/>
              </a:rPr>
              <a:t>B</a:t>
            </a:r>
            <a:r>
              <a:rPr lang="ja-JP" altLang="en-US" sz="1200">
                <a:solidFill>
                  <a:schemeClr val="tx1"/>
                </a:solidFill>
                <a:latin typeface="Meiryo UI" panose="020B0604030504040204" pitchFamily="50" charset="-128"/>
                <a:ea typeface="Meiryo UI" panose="020B0604030504040204" pitchFamily="50" charset="-128"/>
              </a:rPr>
              <a:t>任意</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23" name="四角形: 角を丸くする 22">
            <a:extLst>
              <a:ext uri="{FF2B5EF4-FFF2-40B4-BE49-F238E27FC236}">
                <a16:creationId xmlns:a16="http://schemas.microsoft.com/office/drawing/2014/main" id="{A3425564-1602-1BD8-4BD2-904474A3CCED}"/>
              </a:ext>
            </a:extLst>
          </p:cNvPr>
          <p:cNvSpPr/>
          <p:nvPr/>
        </p:nvSpPr>
        <p:spPr>
          <a:xfrm>
            <a:off x="9655278" y="6448752"/>
            <a:ext cx="946800" cy="642334"/>
          </a:xfrm>
          <a:prstGeom prst="roundRect">
            <a:avLst>
              <a:gd name="adj" fmla="val 8003"/>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sp>
        <p:nvSpPr>
          <p:cNvPr id="24" name="四角形: 角を丸くする 23">
            <a:extLst>
              <a:ext uri="{FF2B5EF4-FFF2-40B4-BE49-F238E27FC236}">
                <a16:creationId xmlns:a16="http://schemas.microsoft.com/office/drawing/2014/main" id="{5E0B60B4-283D-0434-77A0-AE4646CDE48B}"/>
              </a:ext>
            </a:extLst>
          </p:cNvPr>
          <p:cNvSpPr/>
          <p:nvPr/>
        </p:nvSpPr>
        <p:spPr>
          <a:xfrm>
            <a:off x="9804678" y="6530771"/>
            <a:ext cx="648000" cy="218218"/>
          </a:xfrm>
          <a:prstGeom prst="roundRect">
            <a:avLst/>
          </a:prstGeom>
          <a:solidFill>
            <a:schemeClr val="accent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200" noProof="0">
                <a:solidFill>
                  <a:schemeClr val="tx1"/>
                </a:solidFill>
                <a:latin typeface="Meiryo UI" panose="020B0604030504040204" pitchFamily="50" charset="-128"/>
                <a:ea typeface="Meiryo UI" panose="020B0604030504040204" pitchFamily="50" charset="-128"/>
              </a:rPr>
              <a:t>A</a:t>
            </a:r>
            <a:r>
              <a:rPr lang="ja-JP" altLang="en-US" sz="1200">
                <a:solidFill>
                  <a:schemeClr val="tx1"/>
                </a:solidFill>
                <a:latin typeface="Meiryo UI" panose="020B0604030504040204" pitchFamily="50" charset="-128"/>
                <a:ea typeface="Meiryo UI" panose="020B0604030504040204" pitchFamily="50" charset="-128"/>
              </a:rPr>
              <a:t>任意</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27" name="四角形: 角を丸くする 26">
            <a:extLst>
              <a:ext uri="{FF2B5EF4-FFF2-40B4-BE49-F238E27FC236}">
                <a16:creationId xmlns:a16="http://schemas.microsoft.com/office/drawing/2014/main" id="{AB321423-3CAE-B66C-770B-76124E6FF94C}"/>
              </a:ext>
            </a:extLst>
          </p:cNvPr>
          <p:cNvSpPr/>
          <p:nvPr/>
        </p:nvSpPr>
        <p:spPr>
          <a:xfrm>
            <a:off x="9804678" y="6794868"/>
            <a:ext cx="648000" cy="218218"/>
          </a:xfrm>
          <a:prstGeom prst="roundRect">
            <a:avLst/>
          </a:prstGeom>
          <a:solidFill>
            <a:schemeClr val="accent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a:solidFill>
                  <a:schemeClr val="tx1"/>
                </a:solidFill>
                <a:latin typeface="Meiryo UI" panose="020B0604030504040204" pitchFamily="50" charset="-128"/>
                <a:ea typeface="Meiryo UI" panose="020B0604030504040204" pitchFamily="50" charset="-128"/>
              </a:rPr>
              <a:t>B</a:t>
            </a:r>
            <a:r>
              <a:rPr lang="ja-JP" altLang="en-US" sz="1200">
                <a:solidFill>
                  <a:schemeClr val="tx1"/>
                </a:solidFill>
                <a:latin typeface="Meiryo UI" panose="020B0604030504040204" pitchFamily="50" charset="-128"/>
                <a:ea typeface="Meiryo UI" panose="020B0604030504040204" pitchFamily="50" charset="-128"/>
              </a:rPr>
              <a:t>任意</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31" name="四角形: 角を丸くする 30">
            <a:extLst>
              <a:ext uri="{FF2B5EF4-FFF2-40B4-BE49-F238E27FC236}">
                <a16:creationId xmlns:a16="http://schemas.microsoft.com/office/drawing/2014/main" id="{18F2E5BE-EC6E-0674-B81F-A2FA17338F80}"/>
              </a:ext>
            </a:extLst>
          </p:cNvPr>
          <p:cNvSpPr/>
          <p:nvPr/>
        </p:nvSpPr>
        <p:spPr>
          <a:xfrm>
            <a:off x="9655277" y="2140107"/>
            <a:ext cx="946800" cy="30960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100"/>
              </a:lnSpc>
            </a:pPr>
            <a:r>
              <a:rPr lang="ja-JP" altLang="ja-JP" sz="1100" dirty="0"/>
              <a:t>対象企業</a:t>
            </a:r>
            <a:r>
              <a:rPr lang="ja-JP" altLang="en-US" sz="1100" dirty="0"/>
              <a:t>ｶﾃｺﾞﾘ</a:t>
            </a:r>
            <a:endParaRPr lang="ja-JP" altLang="ja-JP" sz="1100" dirty="0">
              <a:solidFill>
                <a:schemeClr val="bg1"/>
              </a:solidFill>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5B0AF782-2098-115F-E3AB-D08376D5B345}"/>
              </a:ext>
            </a:extLst>
          </p:cNvPr>
          <p:cNvSpPr txBox="1"/>
          <p:nvPr/>
        </p:nvSpPr>
        <p:spPr>
          <a:xfrm>
            <a:off x="161925" y="7162187"/>
            <a:ext cx="10016217" cy="338554"/>
          </a:xfrm>
          <a:prstGeom prst="rect">
            <a:avLst/>
          </a:prstGeom>
          <a:noFill/>
        </p:spPr>
        <p:txBody>
          <a:bodyPr wrap="square">
            <a:spAutoFit/>
          </a:bodyPr>
          <a:lstStyle/>
          <a:p>
            <a:r>
              <a:rPr lang="ja-JP" sz="800" noProof="0" dirty="0">
                <a:solidFill>
                  <a:sysClr val="windowText" lastClr="000000"/>
                </a:solidFill>
                <a:latin typeface="+mj-ea"/>
                <a:ea typeface="+mj-ea"/>
              </a:rPr>
              <a:t>出所：</a:t>
            </a:r>
            <a:r>
              <a:rPr lang="en-US" altLang="ja-JP" sz="800" noProof="0" dirty="0">
                <a:solidFill>
                  <a:sysClr val="windowText" lastClr="000000"/>
                </a:solidFill>
                <a:latin typeface="+mj-ea"/>
                <a:ea typeface="+mj-ea"/>
                <a:hlinkClick r:id="rId6">
                  <a:extLst>
                    <a:ext uri="{A12FA001-AC4F-418D-AE19-62706E023703}">
                      <ahyp:hlinkClr xmlns:ahyp="http://schemas.microsoft.com/office/drawing/2018/hyperlinkcolor" val="tx"/>
                    </a:ext>
                  </a:extLst>
                </a:hlinkClick>
              </a:rPr>
              <a:t>CNZS V2.0</a:t>
            </a:r>
            <a:r>
              <a:rPr lang="ja-JP" sz="800" noProof="0" dirty="0">
                <a:solidFill>
                  <a:sysClr val="windowText" lastClr="000000"/>
                </a:solidFill>
                <a:latin typeface="+mj-ea"/>
                <a:ea typeface="+mj-ea"/>
              </a:rPr>
              <a:t>、</a:t>
            </a:r>
            <a:r>
              <a:rPr lang="en-US" altLang="ja-JP" sz="800" noProof="0" dirty="0">
                <a:solidFill>
                  <a:sysClr val="windowText" lastClr="000000"/>
                </a:solidFill>
                <a:latin typeface="+mj-ea"/>
                <a:ea typeface="+mj-ea"/>
                <a:hlinkClick r:id="rId7">
                  <a:extLst>
                    <a:ext uri="{A12FA001-AC4F-418D-AE19-62706E023703}">
                      <ahyp:hlinkClr xmlns:ahyp="http://schemas.microsoft.com/office/drawing/2018/hyperlinkcolor" val="tx"/>
                    </a:ext>
                  </a:extLst>
                </a:hlinkClick>
              </a:rPr>
              <a:t>CNZS V1.3.1</a:t>
            </a:r>
            <a:r>
              <a:rPr lang="ja-JP" sz="800" noProof="0" dirty="0">
                <a:solidFill>
                  <a:sysClr val="windowText" lastClr="000000"/>
                </a:solidFill>
                <a:latin typeface="+mj-ea"/>
                <a:ea typeface="+mj-ea"/>
              </a:rPr>
              <a:t>を基に作成</a:t>
            </a:r>
          </a:p>
          <a:p>
            <a:r>
              <a:rPr lang="ja-JP" sz="800" noProof="0" dirty="0">
                <a:solidFill>
                  <a:sysClr val="windowText" lastClr="000000"/>
                </a:solidFill>
                <a:latin typeface="+mj-ea"/>
                <a:ea typeface="+mj-ea"/>
              </a:rPr>
              <a:t>※ 条文番号は、『これまで CNZS V1.3.1』欄はV1.3.1、『新基準 CNZS V2.0』欄はV2.0本文の付番による</a:t>
            </a:r>
          </a:p>
        </p:txBody>
      </p:sp>
    </p:spTree>
    <p:extLst>
      <p:ext uri="{BB962C8B-B14F-4D97-AF65-F5344CB8AC3E}">
        <p14:creationId xmlns:p14="http://schemas.microsoft.com/office/powerpoint/2010/main" val="3052439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F4EAC-218E-C993-67DD-5CBC4B484E47}"/>
            </a:ext>
          </a:extLst>
        </p:cNvPr>
        <p:cNvGrpSpPr/>
        <p:nvPr/>
      </p:nvGrpSpPr>
      <p:grpSpPr>
        <a:xfrm>
          <a:off x="0" y="0"/>
          <a:ext cx="0" cy="0"/>
          <a:chOff x="0" y="0"/>
          <a:chExt cx="0" cy="0"/>
        </a:xfrm>
      </p:grpSpPr>
      <p:graphicFrame>
        <p:nvGraphicFramePr>
          <p:cNvPr id="25" name="think-cell data - do not delete" hidden="1">
            <a:extLst>
              <a:ext uri="{FF2B5EF4-FFF2-40B4-BE49-F238E27FC236}">
                <a16:creationId xmlns:a16="http://schemas.microsoft.com/office/drawing/2014/main" id="{4B0DCEFA-29F5-0870-9097-4BCBF6D929C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61" imgH="561" progId="TCLayout.ActiveDocument.1">
                  <p:embed/>
                </p:oleObj>
              </mc:Choice>
              <mc:Fallback>
                <p:oleObj name="think-cellスライド" r:id="rId4" imgW="561" imgH="561" progId="TCLayout.ActiveDocument.1">
                  <p:embed/>
                  <p:pic>
                    <p:nvPicPr>
                      <p:cNvPr id="25" name="think-cell data - do not delete" hidden="1">
                        <a:extLst>
                          <a:ext uri="{FF2B5EF4-FFF2-40B4-BE49-F238E27FC236}">
                            <a16:creationId xmlns:a16="http://schemas.microsoft.com/office/drawing/2014/main" id="{4B0DCEFA-29F5-0870-9097-4BCBF6D929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F0BFD108-1057-1C4A-A4CC-5B5B74BD7573}"/>
              </a:ext>
            </a:extLst>
          </p:cNvPr>
          <p:cNvSpPr>
            <a:spLocks noGrp="1"/>
          </p:cNvSpPr>
          <p:nvPr>
            <p:ph type="title"/>
          </p:nvPr>
        </p:nvSpPr>
        <p:spPr/>
        <p:txBody>
          <a:bodyPr vert="horz" rIns="0"/>
          <a:lstStyle/>
          <a:p>
            <a:r>
              <a:rPr lang="ja-JP" noProof="0"/>
              <a:t>CNZS V2.0の主な変更点③　</a:t>
            </a:r>
            <a:r>
              <a:rPr lang="ja-JP" sz="2000" noProof="0"/>
              <a:t>目標実施ヒエラルキーとマーケット手法</a:t>
            </a:r>
            <a:endParaRPr kumimoji="1" lang="ja-JP" noProof="0"/>
          </a:p>
        </p:txBody>
      </p:sp>
      <p:sp>
        <p:nvSpPr>
          <p:cNvPr id="3" name="コンテンツ プレースホルダー 2">
            <a:extLst>
              <a:ext uri="{FF2B5EF4-FFF2-40B4-BE49-F238E27FC236}">
                <a16:creationId xmlns:a16="http://schemas.microsoft.com/office/drawing/2014/main" id="{2E23130A-96AF-3BD6-5B75-84B8DBB67890}"/>
              </a:ext>
            </a:extLst>
          </p:cNvPr>
          <p:cNvSpPr>
            <a:spLocks noGrp="1"/>
          </p:cNvSpPr>
          <p:nvPr>
            <p:ph sz="quarter" idx="12"/>
          </p:nvPr>
        </p:nvSpPr>
        <p:spPr>
          <a:xfrm>
            <a:off x="161925" y="1110921"/>
            <a:ext cx="10367963" cy="881162"/>
          </a:xfrm>
        </p:spPr>
        <p:txBody>
          <a:bodyPr/>
          <a:lstStyle/>
          <a:p>
            <a:pPr>
              <a:buClr>
                <a:schemeClr val="tx1"/>
              </a:buClr>
            </a:pPr>
            <a:r>
              <a:rPr lang="ja-JP" noProof="0"/>
              <a:t>達成手段として3階層の目標実施ヒエラルキー（直接アクション→活動プール→セクターレベル）が導入され、条件付きでマーケット手法の活用が認められた。</a:t>
            </a:r>
          </a:p>
        </p:txBody>
      </p:sp>
      <p:sp>
        <p:nvSpPr>
          <p:cNvPr id="4" name="四角形: 角を丸くする 3">
            <a:extLst>
              <a:ext uri="{FF2B5EF4-FFF2-40B4-BE49-F238E27FC236}">
                <a16:creationId xmlns:a16="http://schemas.microsoft.com/office/drawing/2014/main" id="{0741546C-914C-C305-610F-F203EE78C832}"/>
              </a:ext>
            </a:extLst>
          </p:cNvPr>
          <p:cNvSpPr/>
          <p:nvPr/>
        </p:nvSpPr>
        <p:spPr>
          <a:xfrm>
            <a:off x="1357082" y="2140107"/>
            <a:ext cx="3463530" cy="3096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sz="2000" b="1" noProof="0" dirty="0">
                <a:solidFill>
                  <a:schemeClr val="bg1"/>
                </a:solidFill>
                <a:latin typeface="Meiryo UI" panose="020B0604030504040204" pitchFamily="50" charset="-128"/>
                <a:ea typeface="Meiryo UI" panose="020B0604030504040204" pitchFamily="50" charset="-128"/>
              </a:rPr>
              <a:t>これまで　CNZS V1.3.1</a:t>
            </a:r>
            <a:endParaRPr kumimoji="1" lang="ja-JP" sz="2000" b="1" noProof="0" dirty="0">
              <a:solidFill>
                <a:schemeClr val="bg1"/>
              </a:solidFill>
              <a:latin typeface="Meiryo UI" panose="020B0604030504040204" pitchFamily="50" charset="-128"/>
              <a:ea typeface="Meiryo UI" panose="020B0604030504040204" pitchFamily="50" charset="-128"/>
            </a:endParaRPr>
          </a:p>
        </p:txBody>
      </p:sp>
      <p:sp>
        <p:nvSpPr>
          <p:cNvPr id="5" name="四角形: 角を丸くする 4">
            <a:extLst>
              <a:ext uri="{FF2B5EF4-FFF2-40B4-BE49-F238E27FC236}">
                <a16:creationId xmlns:a16="http://schemas.microsoft.com/office/drawing/2014/main" id="{44A2959E-8BD4-FA0A-D257-DE0EBB17CD71}"/>
              </a:ext>
            </a:extLst>
          </p:cNvPr>
          <p:cNvSpPr/>
          <p:nvPr/>
        </p:nvSpPr>
        <p:spPr>
          <a:xfrm>
            <a:off x="4870502" y="2140107"/>
            <a:ext cx="4672297" cy="30960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2000" b="1" noProof="0">
                <a:solidFill>
                  <a:schemeClr val="bg1"/>
                </a:solidFill>
                <a:latin typeface="Meiryo UI" panose="020B0604030504040204" pitchFamily="50" charset="-128"/>
                <a:ea typeface="Meiryo UI" panose="020B0604030504040204" pitchFamily="50" charset="-128"/>
              </a:rPr>
              <a:t>新基準　CNZS V2.0</a:t>
            </a:r>
          </a:p>
        </p:txBody>
      </p:sp>
      <p:sp>
        <p:nvSpPr>
          <p:cNvPr id="6" name="四角形: 角を丸くする 5">
            <a:extLst>
              <a:ext uri="{FF2B5EF4-FFF2-40B4-BE49-F238E27FC236}">
                <a16:creationId xmlns:a16="http://schemas.microsoft.com/office/drawing/2014/main" id="{D88D6ABF-F50A-51F4-233A-F5831D85D4FB}"/>
              </a:ext>
            </a:extLst>
          </p:cNvPr>
          <p:cNvSpPr/>
          <p:nvPr/>
        </p:nvSpPr>
        <p:spPr>
          <a:xfrm>
            <a:off x="1357082" y="4722241"/>
            <a:ext cx="3463530" cy="2135546"/>
          </a:xfrm>
          <a:prstGeom prst="roundRect">
            <a:avLst>
              <a:gd name="adj" fmla="val 6046"/>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kumimoji="1" lang="ja-JP" sz="1400" noProof="0">
                <a:solidFill>
                  <a:schemeClr val="tx1"/>
                </a:solidFill>
                <a:latin typeface="Meiryo UI" panose="020B0604030504040204" pitchFamily="50" charset="-128"/>
                <a:ea typeface="Meiryo UI" panose="020B0604030504040204" pitchFamily="50" charset="-128"/>
              </a:rPr>
              <a:t>規定なし</a:t>
            </a:r>
          </a:p>
        </p:txBody>
      </p:sp>
      <p:sp>
        <p:nvSpPr>
          <p:cNvPr id="20" name="四角形: 角を丸くする 19">
            <a:extLst>
              <a:ext uri="{FF2B5EF4-FFF2-40B4-BE49-F238E27FC236}">
                <a16:creationId xmlns:a16="http://schemas.microsoft.com/office/drawing/2014/main" id="{97BE40F8-2BAE-37B0-02AA-8CBDBF522F7A}"/>
              </a:ext>
            </a:extLst>
          </p:cNvPr>
          <p:cNvSpPr/>
          <p:nvPr/>
        </p:nvSpPr>
        <p:spPr>
          <a:xfrm>
            <a:off x="4870502" y="2514025"/>
            <a:ext cx="4673011" cy="2143898"/>
          </a:xfrm>
          <a:prstGeom prst="roundRect">
            <a:avLst>
              <a:gd name="adj" fmla="val 4083"/>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dirty="0">
                <a:solidFill>
                  <a:schemeClr val="tx1"/>
                </a:solidFill>
              </a:rPr>
              <a:t>3階層の目標実施ヒエラルキー（削減策を①直接アクション（活動レベル）→②活動プール（送電網等の共有システムでのアクション）→③セクターレベルでのアクションの順で優先）を新設（C21）</a:t>
            </a:r>
          </a:p>
          <a:p>
            <a:pPr marL="285750" indent="-285750">
              <a:buFont typeface="Arial" panose="020B0604020202020204" pitchFamily="34" charset="0"/>
              <a:buChar char="•"/>
            </a:pPr>
            <a:r>
              <a:rPr lang="ja-JP" sz="1400" noProof="0" dirty="0">
                <a:solidFill>
                  <a:schemeClr val="tx1"/>
                </a:solidFill>
              </a:rPr>
              <a:t>Chain-of-Custodyモデル（例：マスバランス／ブック＆クレーム）等のマーケット手法を条件付</a:t>
            </a:r>
            <a:r>
              <a:rPr lang="en-US" altLang="ja-JP" sz="1400" noProof="0" dirty="0">
                <a:solidFill>
                  <a:schemeClr val="tx1"/>
                </a:solidFill>
              </a:rPr>
              <a:t>(</a:t>
            </a:r>
            <a:r>
              <a:rPr lang="ja-JP" altLang="ja-JP" sz="1400" dirty="0">
                <a:solidFill>
                  <a:schemeClr val="tx1"/>
                </a:solidFill>
              </a:rPr>
              <a:t>二重計上を防ぐ透明で安全な追跡システムを通じて発行・移転・償却</a:t>
            </a:r>
            <a:r>
              <a:rPr lang="ja-JP" altLang="en-US" sz="1400" dirty="0">
                <a:solidFill>
                  <a:schemeClr val="tx1"/>
                </a:solidFill>
              </a:rPr>
              <a:t>する等</a:t>
            </a:r>
            <a:r>
              <a:rPr lang="en-US" altLang="ja-JP" sz="1400" noProof="0" dirty="0">
                <a:solidFill>
                  <a:schemeClr val="tx1"/>
                </a:solidFill>
              </a:rPr>
              <a:t>)</a:t>
            </a:r>
            <a:r>
              <a:rPr lang="ja-JP" sz="1400" noProof="0" dirty="0">
                <a:solidFill>
                  <a:schemeClr val="tx1"/>
                </a:solidFill>
              </a:rPr>
              <a:t>で許容（C25・C27・C28）</a:t>
            </a:r>
          </a:p>
        </p:txBody>
      </p:sp>
      <p:sp>
        <p:nvSpPr>
          <p:cNvPr id="22" name="四角形: 角を丸くする 21">
            <a:extLst>
              <a:ext uri="{FF2B5EF4-FFF2-40B4-BE49-F238E27FC236}">
                <a16:creationId xmlns:a16="http://schemas.microsoft.com/office/drawing/2014/main" id="{E4E90066-5940-F722-2932-1482CE583121}"/>
              </a:ext>
            </a:extLst>
          </p:cNvPr>
          <p:cNvSpPr/>
          <p:nvPr/>
        </p:nvSpPr>
        <p:spPr>
          <a:xfrm>
            <a:off x="1357082" y="2514025"/>
            <a:ext cx="3463530" cy="2143898"/>
          </a:xfrm>
          <a:prstGeom prst="roundRect">
            <a:avLst>
              <a:gd name="adj" fmla="val 3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a:buFont typeface="Arial" panose="020B0604020202020204" pitchFamily="34" charset="0"/>
              <a:buChar char="•"/>
            </a:pPr>
            <a:r>
              <a:rPr lang="ja-JP" sz="1400" noProof="0">
                <a:solidFill>
                  <a:schemeClr val="tx1"/>
                </a:solidFill>
              </a:rPr>
              <a:t>Scope3ではマーケット基準の算定が認められなかった（Annex A）</a:t>
            </a:r>
          </a:p>
        </p:txBody>
      </p:sp>
      <p:sp>
        <p:nvSpPr>
          <p:cNvPr id="36" name="四角形: 角を丸くする 35">
            <a:extLst>
              <a:ext uri="{FF2B5EF4-FFF2-40B4-BE49-F238E27FC236}">
                <a16:creationId xmlns:a16="http://schemas.microsoft.com/office/drawing/2014/main" id="{D72A2C00-9765-CA55-0978-7D1C2FF0427C}"/>
              </a:ext>
            </a:extLst>
          </p:cNvPr>
          <p:cNvSpPr/>
          <p:nvPr/>
        </p:nvSpPr>
        <p:spPr>
          <a:xfrm>
            <a:off x="4870502" y="4722241"/>
            <a:ext cx="4672297" cy="2135546"/>
          </a:xfrm>
          <a:prstGeom prst="roundRect">
            <a:avLst>
              <a:gd name="adj" fmla="val 4501"/>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285750" indent="-285750" fontAlgn="t">
              <a:lnSpc>
                <a:spcPts val="1500"/>
              </a:lnSpc>
              <a:buFont typeface="Arial" panose="020B0604020202020204" pitchFamily="34" charset="0"/>
              <a:buChar char="•"/>
            </a:pPr>
            <a:r>
              <a:rPr lang="ja-JP" sz="1400" noProof="0" dirty="0">
                <a:solidFill>
                  <a:schemeClr val="tx1"/>
                </a:solidFill>
                <a:latin typeface="Meiryo UI" panose="020B0604030504040204" pitchFamily="50" charset="-128"/>
                <a:ea typeface="Meiryo UI" panose="020B0604030504040204" pitchFamily="50" charset="-128"/>
              </a:rPr>
              <a:t>カテゴリA企業は、電力消費量が大きい活動プール（年10GWh以上）に対して、使用、契約、またはエネルギー属性証書によるマッチングがなされた低炭素電力の割合を、時間単位で算出しなければならない（C32）</a:t>
            </a:r>
          </a:p>
        </p:txBody>
      </p:sp>
      <p:sp>
        <p:nvSpPr>
          <p:cNvPr id="27" name="テキスト ボックス 26">
            <a:extLst>
              <a:ext uri="{FF2B5EF4-FFF2-40B4-BE49-F238E27FC236}">
                <a16:creationId xmlns:a16="http://schemas.microsoft.com/office/drawing/2014/main" id="{8F3F3127-5A0E-1EB1-D8FD-C8ADBA66AD7E}"/>
              </a:ext>
            </a:extLst>
          </p:cNvPr>
          <p:cNvSpPr txBox="1"/>
          <p:nvPr/>
        </p:nvSpPr>
        <p:spPr>
          <a:xfrm>
            <a:off x="-40876" y="3166651"/>
            <a:ext cx="1461459" cy="523220"/>
          </a:xfrm>
          <a:prstGeom prst="rect">
            <a:avLst/>
          </a:prstGeom>
          <a:noFill/>
        </p:spPr>
        <p:txBody>
          <a:bodyPr wrap="square" rtlCol="0">
            <a:spAutoFit/>
          </a:bodyPr>
          <a:lstStyle/>
          <a:p>
            <a:pPr algn="ctr"/>
            <a:r>
              <a:rPr lang="ja-JP" sz="1400" b="1" noProof="0">
                <a:solidFill>
                  <a:schemeClr val="tx1">
                    <a:lumMod val="75000"/>
                    <a:lumOff val="25000"/>
                  </a:schemeClr>
                </a:solidFill>
              </a:rPr>
              <a:t>目標実施ﾋｴﾗﾙｷｰと</a:t>
            </a:r>
            <a:r>
              <a:rPr kumimoji="1" lang="ja-JP" sz="1400" b="1" noProof="0">
                <a:solidFill>
                  <a:schemeClr val="tx1">
                    <a:lumMod val="75000"/>
                    <a:lumOff val="25000"/>
                  </a:schemeClr>
                </a:solidFill>
              </a:rPr>
              <a:t>マーケット手法</a:t>
            </a:r>
          </a:p>
        </p:txBody>
      </p:sp>
      <p:sp>
        <p:nvSpPr>
          <p:cNvPr id="28" name="テキスト ボックス 27">
            <a:extLst>
              <a:ext uri="{FF2B5EF4-FFF2-40B4-BE49-F238E27FC236}">
                <a16:creationId xmlns:a16="http://schemas.microsoft.com/office/drawing/2014/main" id="{33F91818-894A-F1E0-85E6-CF3002BF2199}"/>
              </a:ext>
            </a:extLst>
          </p:cNvPr>
          <p:cNvSpPr txBox="1"/>
          <p:nvPr/>
        </p:nvSpPr>
        <p:spPr>
          <a:xfrm>
            <a:off x="-40876" y="5524185"/>
            <a:ext cx="1461459" cy="523220"/>
          </a:xfrm>
          <a:prstGeom prst="rect">
            <a:avLst/>
          </a:prstGeom>
          <a:noFill/>
        </p:spPr>
        <p:txBody>
          <a:bodyPr wrap="square" rtlCol="0">
            <a:spAutoFit/>
          </a:bodyPr>
          <a:lstStyle/>
          <a:p>
            <a:pPr algn="r"/>
            <a:r>
              <a:rPr lang="ja-JP" sz="1400" b="1" noProof="0">
                <a:solidFill>
                  <a:schemeClr val="tx1">
                    <a:lumMod val="75000"/>
                    <a:lumOff val="25000"/>
                  </a:schemeClr>
                </a:solidFill>
              </a:rPr>
              <a:t>電力調達</a:t>
            </a:r>
          </a:p>
          <a:p>
            <a:pPr algn="r"/>
            <a:r>
              <a:rPr kumimoji="1" lang="ja-JP" sz="1400" b="1" noProof="0">
                <a:solidFill>
                  <a:schemeClr val="tx1">
                    <a:lumMod val="75000"/>
                    <a:lumOff val="25000"/>
                  </a:schemeClr>
                </a:solidFill>
              </a:rPr>
              <a:t>時間単位ﾏｯﾁﾝｸﾞ</a:t>
            </a:r>
          </a:p>
        </p:txBody>
      </p:sp>
      <p:sp>
        <p:nvSpPr>
          <p:cNvPr id="9" name="四角形: 角を丸くする 8">
            <a:extLst>
              <a:ext uri="{FF2B5EF4-FFF2-40B4-BE49-F238E27FC236}">
                <a16:creationId xmlns:a16="http://schemas.microsoft.com/office/drawing/2014/main" id="{5FAB9640-63D3-5CA0-1D0A-2B569E71667B}"/>
              </a:ext>
            </a:extLst>
          </p:cNvPr>
          <p:cNvSpPr/>
          <p:nvPr/>
        </p:nvSpPr>
        <p:spPr>
          <a:xfrm>
            <a:off x="9592689" y="2514023"/>
            <a:ext cx="946799" cy="2135545"/>
          </a:xfrm>
          <a:prstGeom prst="roundRect">
            <a:avLst>
              <a:gd name="adj" fmla="val 8003"/>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sp>
        <p:nvSpPr>
          <p:cNvPr id="12" name="四角形: 角を丸くする 11">
            <a:extLst>
              <a:ext uri="{FF2B5EF4-FFF2-40B4-BE49-F238E27FC236}">
                <a16:creationId xmlns:a16="http://schemas.microsoft.com/office/drawing/2014/main" id="{BF4659C6-0303-4217-1D29-3D0DB2DAF514}"/>
              </a:ext>
            </a:extLst>
          </p:cNvPr>
          <p:cNvSpPr/>
          <p:nvPr/>
        </p:nvSpPr>
        <p:spPr>
          <a:xfrm>
            <a:off x="9592688" y="2140107"/>
            <a:ext cx="946800" cy="30960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ts val="1100"/>
              </a:lnSpc>
            </a:pPr>
            <a:r>
              <a:rPr lang="ja-JP" altLang="ja-JP" sz="1100" dirty="0"/>
              <a:t>対象企業</a:t>
            </a:r>
            <a:r>
              <a:rPr lang="ja-JP" altLang="en-US" sz="1100" dirty="0"/>
              <a:t>ｶﾃｺﾞﾘ</a:t>
            </a:r>
            <a:endParaRPr lang="ja-JP" altLang="ja-JP" sz="1100" dirty="0">
              <a:solidFill>
                <a:schemeClr val="bg1"/>
              </a:solidFill>
              <a:latin typeface="Meiryo UI" panose="020B0604030504040204" pitchFamily="50" charset="-128"/>
              <a:ea typeface="Meiryo UI" panose="020B0604030504040204" pitchFamily="50" charset="-128"/>
            </a:endParaRPr>
          </a:p>
        </p:txBody>
      </p:sp>
      <p:sp>
        <p:nvSpPr>
          <p:cNvPr id="21" name="四角形: 角を丸くする 20">
            <a:extLst>
              <a:ext uri="{FF2B5EF4-FFF2-40B4-BE49-F238E27FC236}">
                <a16:creationId xmlns:a16="http://schemas.microsoft.com/office/drawing/2014/main" id="{037199A1-E059-2356-AB61-5DD610ADA39C}"/>
              </a:ext>
            </a:extLst>
          </p:cNvPr>
          <p:cNvSpPr/>
          <p:nvPr/>
        </p:nvSpPr>
        <p:spPr>
          <a:xfrm>
            <a:off x="9592689" y="4718023"/>
            <a:ext cx="946799" cy="2135545"/>
          </a:xfrm>
          <a:prstGeom prst="roundRect">
            <a:avLst>
              <a:gd name="adj" fmla="val 8003"/>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sz="1600">
              <a:solidFill>
                <a:schemeClr val="tx1"/>
              </a:solidFill>
              <a:latin typeface="Meiryo UI" panose="020B0604030504040204" pitchFamily="50" charset="-128"/>
              <a:ea typeface="Meiryo UI" panose="020B0604030504040204" pitchFamily="50" charset="-128"/>
            </a:endParaRPr>
          </a:p>
        </p:txBody>
      </p:sp>
      <p:sp>
        <p:nvSpPr>
          <p:cNvPr id="24" name="四角形: 角を丸くする 23">
            <a:extLst>
              <a:ext uri="{FF2B5EF4-FFF2-40B4-BE49-F238E27FC236}">
                <a16:creationId xmlns:a16="http://schemas.microsoft.com/office/drawing/2014/main" id="{3DC4218F-D3F6-C2AC-8E3A-452EAD748567}"/>
              </a:ext>
            </a:extLst>
          </p:cNvPr>
          <p:cNvSpPr/>
          <p:nvPr/>
        </p:nvSpPr>
        <p:spPr>
          <a:xfrm>
            <a:off x="9742971" y="5415414"/>
            <a:ext cx="646235"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200" noProof="0">
                <a:solidFill>
                  <a:schemeClr val="tx1"/>
                </a:solidFill>
                <a:latin typeface="Meiryo UI" panose="020B0604030504040204" pitchFamily="50" charset="-128"/>
                <a:ea typeface="Meiryo UI" panose="020B0604030504040204" pitchFamily="50" charset="-128"/>
              </a:rPr>
              <a:t>A</a:t>
            </a:r>
            <a:r>
              <a:rPr kumimoji="1" lang="ja-JP" altLang="en-US" sz="1200" noProof="0">
                <a:solidFill>
                  <a:schemeClr val="tx1"/>
                </a:solidFill>
                <a:latin typeface="Meiryo UI" panose="020B0604030504040204" pitchFamily="50" charset="-128"/>
                <a:ea typeface="Meiryo UI" panose="020B0604030504040204" pitchFamily="50" charset="-128"/>
              </a:rPr>
              <a:t>必須</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26" name="四角形: 角を丸くする 25">
            <a:extLst>
              <a:ext uri="{FF2B5EF4-FFF2-40B4-BE49-F238E27FC236}">
                <a16:creationId xmlns:a16="http://schemas.microsoft.com/office/drawing/2014/main" id="{616F4A82-D893-A170-2933-C6011022D157}"/>
              </a:ext>
            </a:extLst>
          </p:cNvPr>
          <p:cNvSpPr/>
          <p:nvPr/>
        </p:nvSpPr>
        <p:spPr>
          <a:xfrm>
            <a:off x="9742971" y="5798921"/>
            <a:ext cx="646235" cy="319190"/>
          </a:xfrm>
          <a:prstGeom prst="roundRect">
            <a:avLst/>
          </a:prstGeom>
          <a:solidFill>
            <a:schemeClr val="accent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1200" noProof="0">
                <a:solidFill>
                  <a:schemeClr val="tx1"/>
                </a:solidFill>
                <a:latin typeface="Meiryo UI" panose="020B0604030504040204" pitchFamily="50" charset="-128"/>
                <a:ea typeface="Meiryo UI" panose="020B0604030504040204" pitchFamily="50" charset="-128"/>
              </a:rPr>
              <a:t>B</a:t>
            </a:r>
            <a:r>
              <a:rPr kumimoji="1" lang="ja-JP" altLang="en-US" sz="1200" noProof="0">
                <a:solidFill>
                  <a:schemeClr val="tx1"/>
                </a:solidFill>
                <a:latin typeface="Meiryo UI" panose="020B0604030504040204" pitchFamily="50" charset="-128"/>
                <a:ea typeface="Meiryo UI" panose="020B0604030504040204" pitchFamily="50" charset="-128"/>
              </a:rPr>
              <a:t>任意</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29" name="四角形: 角を丸くする 28">
            <a:extLst>
              <a:ext uri="{FF2B5EF4-FFF2-40B4-BE49-F238E27FC236}">
                <a16:creationId xmlns:a16="http://schemas.microsoft.com/office/drawing/2014/main" id="{57A20DC2-D2B8-8D98-07B0-5039CF344CF0}"/>
              </a:ext>
            </a:extLst>
          </p:cNvPr>
          <p:cNvSpPr/>
          <p:nvPr/>
        </p:nvSpPr>
        <p:spPr>
          <a:xfrm>
            <a:off x="9742971" y="3102383"/>
            <a:ext cx="646235"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sz="1200" noProof="0" dirty="0">
                <a:solidFill>
                  <a:schemeClr val="tx1"/>
                </a:solidFill>
                <a:latin typeface="Meiryo UI" panose="020B0604030504040204" pitchFamily="50" charset="-128"/>
                <a:ea typeface="Meiryo UI" panose="020B0604030504040204" pitchFamily="50" charset="-128"/>
              </a:rPr>
              <a:t>A</a:t>
            </a:r>
            <a:r>
              <a:rPr kumimoji="1" lang="ja-JP" altLang="en-US" sz="1200" noProof="0" dirty="0">
                <a:solidFill>
                  <a:schemeClr val="tx1"/>
                </a:solidFill>
                <a:latin typeface="Meiryo UI" panose="020B0604030504040204" pitchFamily="50" charset="-128"/>
                <a:ea typeface="Meiryo UI" panose="020B0604030504040204" pitchFamily="50" charset="-128"/>
              </a:rPr>
              <a:t>必須</a:t>
            </a:r>
            <a:endParaRPr kumimoji="1" lang="ja-JP" sz="1200" noProof="0" dirty="0">
              <a:solidFill>
                <a:schemeClr val="tx1"/>
              </a:solidFill>
              <a:latin typeface="Meiryo UI" panose="020B0604030504040204" pitchFamily="50" charset="-128"/>
              <a:ea typeface="Meiryo UI" panose="020B0604030504040204" pitchFamily="50" charset="-128"/>
            </a:endParaRPr>
          </a:p>
        </p:txBody>
      </p:sp>
      <p:sp>
        <p:nvSpPr>
          <p:cNvPr id="30" name="四角形: 角を丸くする 29">
            <a:extLst>
              <a:ext uri="{FF2B5EF4-FFF2-40B4-BE49-F238E27FC236}">
                <a16:creationId xmlns:a16="http://schemas.microsoft.com/office/drawing/2014/main" id="{E096F56F-FDC5-EB8B-6035-E73938729CD6}"/>
              </a:ext>
            </a:extLst>
          </p:cNvPr>
          <p:cNvSpPr/>
          <p:nvPr/>
        </p:nvSpPr>
        <p:spPr>
          <a:xfrm>
            <a:off x="9742971" y="3485890"/>
            <a:ext cx="646235" cy="319190"/>
          </a:xfrm>
          <a:prstGeom prst="roundRect">
            <a:avLst/>
          </a:prstGeom>
          <a:solidFill>
            <a:schemeClr val="bg2">
              <a:lumMod val="75000"/>
              <a:lumOff val="2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a:solidFill>
                  <a:schemeClr val="tx1"/>
                </a:solidFill>
                <a:latin typeface="Meiryo UI" panose="020B0604030504040204" pitchFamily="50" charset="-128"/>
                <a:ea typeface="Meiryo UI" panose="020B0604030504040204" pitchFamily="50" charset="-128"/>
              </a:rPr>
              <a:t>B</a:t>
            </a:r>
            <a:r>
              <a:rPr lang="ja-JP" altLang="en-US" sz="1200">
                <a:solidFill>
                  <a:schemeClr val="tx1"/>
                </a:solidFill>
                <a:latin typeface="Meiryo UI" panose="020B0604030504040204" pitchFamily="50" charset="-128"/>
                <a:ea typeface="Meiryo UI" panose="020B0604030504040204" pitchFamily="50" charset="-128"/>
              </a:rPr>
              <a:t>必須</a:t>
            </a:r>
            <a:endParaRPr kumimoji="1" lang="ja-JP" sz="1200" noProof="0">
              <a:solidFill>
                <a:schemeClr val="tx1"/>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B13A118F-FC16-58EE-CBBD-DCF273282BC4}"/>
              </a:ext>
            </a:extLst>
          </p:cNvPr>
          <p:cNvSpPr txBox="1"/>
          <p:nvPr/>
        </p:nvSpPr>
        <p:spPr>
          <a:xfrm>
            <a:off x="161925" y="7107906"/>
            <a:ext cx="10016217" cy="338554"/>
          </a:xfrm>
          <a:prstGeom prst="rect">
            <a:avLst/>
          </a:prstGeom>
          <a:noFill/>
        </p:spPr>
        <p:txBody>
          <a:bodyPr wrap="square">
            <a:spAutoFit/>
          </a:bodyPr>
          <a:lstStyle/>
          <a:p>
            <a:r>
              <a:rPr lang="ja-JP" sz="800" noProof="0" dirty="0">
                <a:solidFill>
                  <a:sysClr val="windowText" lastClr="000000"/>
                </a:solidFill>
                <a:latin typeface="+mj-ea"/>
                <a:ea typeface="+mj-ea"/>
              </a:rPr>
              <a:t>出所：</a:t>
            </a:r>
            <a:r>
              <a:rPr lang="en-US" altLang="ja-JP" sz="800" noProof="0" dirty="0">
                <a:solidFill>
                  <a:sysClr val="windowText" lastClr="000000"/>
                </a:solidFill>
                <a:latin typeface="+mj-ea"/>
                <a:ea typeface="+mj-ea"/>
                <a:hlinkClick r:id="rId6">
                  <a:extLst>
                    <a:ext uri="{A12FA001-AC4F-418D-AE19-62706E023703}">
                      <ahyp:hlinkClr xmlns:ahyp="http://schemas.microsoft.com/office/drawing/2018/hyperlinkcolor" val="tx"/>
                    </a:ext>
                  </a:extLst>
                </a:hlinkClick>
              </a:rPr>
              <a:t>CNZS V2.0</a:t>
            </a:r>
            <a:r>
              <a:rPr lang="ja-JP" sz="800" noProof="0" dirty="0">
                <a:solidFill>
                  <a:sysClr val="windowText" lastClr="000000"/>
                </a:solidFill>
                <a:latin typeface="+mj-ea"/>
                <a:ea typeface="+mj-ea"/>
              </a:rPr>
              <a:t>、</a:t>
            </a:r>
            <a:r>
              <a:rPr lang="en-US" altLang="ja-JP" sz="800" noProof="0" dirty="0">
                <a:solidFill>
                  <a:sysClr val="windowText" lastClr="000000"/>
                </a:solidFill>
                <a:latin typeface="+mj-ea"/>
                <a:ea typeface="+mj-ea"/>
                <a:hlinkClick r:id="rId7">
                  <a:extLst>
                    <a:ext uri="{A12FA001-AC4F-418D-AE19-62706E023703}">
                      <ahyp:hlinkClr xmlns:ahyp="http://schemas.microsoft.com/office/drawing/2018/hyperlinkcolor" val="tx"/>
                    </a:ext>
                  </a:extLst>
                </a:hlinkClick>
              </a:rPr>
              <a:t>CNZS V1.3.1</a:t>
            </a:r>
            <a:r>
              <a:rPr lang="ja-JP" sz="800" noProof="0" dirty="0">
                <a:solidFill>
                  <a:sysClr val="windowText" lastClr="000000"/>
                </a:solidFill>
                <a:latin typeface="+mj-ea"/>
                <a:ea typeface="+mj-ea"/>
              </a:rPr>
              <a:t>を基に作成</a:t>
            </a:r>
          </a:p>
          <a:p>
            <a:r>
              <a:rPr lang="ja-JP" sz="800" noProof="0" dirty="0">
                <a:solidFill>
                  <a:sysClr val="windowText" lastClr="000000"/>
                </a:solidFill>
                <a:latin typeface="+mj-ea"/>
                <a:ea typeface="+mj-ea"/>
              </a:rPr>
              <a:t>※ 条文番号は、『これまで CNZS V1.3.1』欄はV1.3.1、『新基準 CNZS V2.0』欄はV2.0本文の付番による</a:t>
            </a:r>
          </a:p>
        </p:txBody>
      </p:sp>
    </p:spTree>
    <p:extLst>
      <p:ext uri="{BB962C8B-B14F-4D97-AF65-F5344CB8AC3E}">
        <p14:creationId xmlns:p14="http://schemas.microsoft.com/office/powerpoint/2010/main" val="37428861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6cd991bf-f022-4378-96e7-2c338aeb3f5a"/>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テーマ">
  <a:themeElements>
    <a:clrScheme name="環境省template">
      <a:dk1>
        <a:sysClr val="windowText" lastClr="000000"/>
      </a:dk1>
      <a:lt1>
        <a:sysClr val="window" lastClr="FFFFFF"/>
      </a:lt1>
      <a:dk2>
        <a:srgbClr val="009C89"/>
      </a:dk2>
      <a:lt2>
        <a:srgbClr val="00584E"/>
      </a:lt2>
      <a:accent1>
        <a:srgbClr val="38BEE2"/>
      </a:accent1>
      <a:accent2>
        <a:srgbClr val="43B99A"/>
      </a:accent2>
      <a:accent3>
        <a:srgbClr val="83A4D1"/>
      </a:accent3>
      <a:accent4>
        <a:srgbClr val="C89E28"/>
      </a:accent4>
      <a:accent5>
        <a:srgbClr val="AC353C"/>
      </a:accent5>
      <a:accent6>
        <a:srgbClr val="ED7D31"/>
      </a:accent6>
      <a:hlink>
        <a:srgbClr val="0563C1"/>
      </a:hlink>
      <a:folHlink>
        <a:srgbClr val="954F72"/>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lIns="0" tIns="0" rIns="0" bIns="0" rtlCol="0" anchor="ctr"/>
      <a:lstStyle>
        <a:defPPr algn="ctr">
          <a:defRPr kumimoji="1" sz="1600" dirty="0" smtClean="0">
            <a:solidFill>
              <a:schemeClr val="tx1"/>
            </a:solidFill>
            <a:latin typeface="Meiryo UI" panose="020B0604030504040204" pitchFamily="50" charset="-128"/>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中扉_Light">
  <a:themeElements>
    <a:clrScheme name="NTT DATA Group Corp.">
      <a:dk1>
        <a:srgbClr val="000000"/>
      </a:dk1>
      <a:lt1>
        <a:srgbClr val="FFFFFF"/>
      </a:lt1>
      <a:dk2>
        <a:srgbClr val="2E404D"/>
      </a:dk2>
      <a:lt2>
        <a:srgbClr val="19A3FC"/>
      </a:lt2>
      <a:accent1>
        <a:srgbClr val="070F26"/>
      </a:accent1>
      <a:accent2>
        <a:srgbClr val="0072BC"/>
      </a:accent2>
      <a:accent3>
        <a:srgbClr val="005B96"/>
      </a:accent3>
      <a:accent4>
        <a:srgbClr val="00DFED"/>
      </a:accent4>
      <a:accent5>
        <a:srgbClr val="00CB5D"/>
      </a:accent5>
      <a:accent6>
        <a:srgbClr val="949494"/>
      </a:accent6>
      <a:hlink>
        <a:srgbClr val="19A3FC"/>
      </a:hlink>
      <a:folHlink>
        <a:srgbClr val="0072BC"/>
      </a:folHlink>
    </a:clrScheme>
    <a:fontScheme name="NTT DATA Group Corp.">
      <a:majorFont>
        <a:latin typeface="Arial"/>
        <a:ea typeface="Meiryo UI"/>
        <a:cs typeface=""/>
      </a:majorFont>
      <a:minorFont>
        <a:latin typeface="Arial"/>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lumMod val="10000"/>
            <a:lumOff val="90000"/>
          </a:schemeClr>
        </a:solidFill>
        <a:ln w="3175">
          <a:solidFill>
            <a:schemeClr val="tx1"/>
          </a:solidFill>
        </a:ln>
        <a:effectLst/>
      </a:spPr>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defPPr algn="ctr">
          <a:defRPr kumimoji="1" sz="1400" dirty="0" err="1"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ln w="3175">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rIns="0" rtlCol="0">
        <a:noAutofit/>
      </a:bodyPr>
      <a:lstStyle>
        <a:defPPr algn="l" defTabSz="288000">
          <a:defRPr kumimoji="1">
            <a:latin typeface="+mn-ea"/>
          </a:defRPr>
        </a:defPPr>
      </a:lstStyle>
    </a:txDef>
  </a:objectDefaults>
  <a:extraClrSchemeLst/>
  <a:custClrLst>
    <a:custClr name="Yellow">
      <a:srgbClr val="FFC400"/>
    </a:custClr>
    <a:custClr name="Orange">
      <a:srgbClr val="FF7A00"/>
    </a:custClr>
    <a:custClr name="Orange 100">
      <a:srgbClr val="E42600"/>
    </a:custClr>
    <a:custClr name="Orange 150">
      <a:srgbClr val="B22000"/>
    </a:custClr>
  </a:custClrLst>
  <a:extLst>
    <a:ext uri="{05A4C25C-085E-4340-85A3-A5531E510DB2}">
      <thm15:themeFamily xmlns:thm15="http://schemas.microsoft.com/office/thememl/2012/main" name="プレゼンテーション2" id="{8E0A2384-AE5A-4713-BACE-AC67E7765ADC}" vid="{0BFE1A67-4E46-4950-91CE-81CDB0C7203C}"/>
    </a:ext>
  </a:extLst>
</a:theme>
</file>

<file path=ppt/theme/theme3.xml><?xml version="1.0" encoding="utf-8"?>
<a:theme xmlns:a="http://schemas.openxmlformats.org/drawingml/2006/main" name="1_Office テーマ">
  <a:themeElements>
    <a:clrScheme name="環境省template">
      <a:dk1>
        <a:sysClr val="windowText" lastClr="000000"/>
      </a:dk1>
      <a:lt1>
        <a:sysClr val="window" lastClr="FFFFFF"/>
      </a:lt1>
      <a:dk2>
        <a:srgbClr val="009C89"/>
      </a:dk2>
      <a:lt2>
        <a:srgbClr val="00584E"/>
      </a:lt2>
      <a:accent1>
        <a:srgbClr val="38BEE2"/>
      </a:accent1>
      <a:accent2>
        <a:srgbClr val="43B99A"/>
      </a:accent2>
      <a:accent3>
        <a:srgbClr val="83A4D1"/>
      </a:accent3>
      <a:accent4>
        <a:srgbClr val="C89E28"/>
      </a:accent4>
      <a:accent5>
        <a:srgbClr val="AC353C"/>
      </a:accent5>
      <a:accent6>
        <a:srgbClr val="ED7D31"/>
      </a:accent6>
      <a:hlink>
        <a:srgbClr val="0563C1"/>
      </a:hlink>
      <a:folHlink>
        <a:srgbClr val="954F72"/>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lIns="0" tIns="0" rIns="0" bIns="0" rtlCol="0" anchor="ctr"/>
      <a:lstStyle>
        <a:defPPr algn="ctr">
          <a:defRPr kumimoji="1" sz="1600" dirty="0" smtClean="0">
            <a:solidFill>
              <a:schemeClr val="tx1"/>
            </a:solidFill>
            <a:latin typeface="Meiryo UI" panose="020B0604030504040204" pitchFamily="50" charset="-128"/>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628A4BF0CE8E8046933BCCF57CA325F5" ma:contentTypeVersion="11" ma:contentTypeDescription="新しいドキュメントを作成します。" ma:contentTypeScope="" ma:versionID="4565e779b0ad0fea530c263c5cef1a01">
  <xsd:schema xmlns:xsd="http://www.w3.org/2001/XMLSchema" xmlns:xs="http://www.w3.org/2001/XMLSchema" xmlns:p="http://schemas.microsoft.com/office/2006/metadata/properties" xmlns:ns2="18ed448e-7a60-4b35-af30-8fc719c7ae84" xmlns:ns3="5ab54f30-9ca2-4fa4-889e-56aeb90c86a9" targetNamespace="http://schemas.microsoft.com/office/2006/metadata/properties" ma:root="true" ma:fieldsID="7988378c116f87b1142a9cda86555b86" ns2:_="" ns3:_="">
    <xsd:import namespace="18ed448e-7a60-4b35-af30-8fc719c7ae84"/>
    <xsd:import namespace="5ab54f30-9ca2-4fa4-889e-56aeb90c86a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ed448e-7a60-4b35-af30-8fc719c7ae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ab54f30-9ca2-4fa4-889e-56aeb90c86a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30491a4-d4c8-49c8-8567-2b5ce8028988}" ma:internalName="TaxCatchAll" ma:showField="CatchAllData" ma:web="5ab54f30-9ca2-4fa4-889e-56aeb90c86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ab54f30-9ca2-4fa4-889e-56aeb90c86a9" xsi:nil="true"/>
    <lcf76f155ced4ddcb4097134ff3c332f xmlns="18ed448e-7a60-4b35-af30-8fc719c7ae8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161E1C3-B6C3-4146-B456-5CFFB6F26870}"/>
</file>

<file path=customXml/itemProps2.xml><?xml version="1.0" encoding="utf-8"?>
<ds:datastoreItem xmlns:ds="http://schemas.openxmlformats.org/officeDocument/2006/customXml" ds:itemID="{26EFEE55-7CCD-482C-8552-9AA6C9B8B5E9}">
  <ds:schemaRefs>
    <ds:schemaRef ds:uri="http://schemas.microsoft.com/sharepoint/v3/contenttype/forms"/>
  </ds:schemaRefs>
</ds:datastoreItem>
</file>

<file path=customXml/itemProps3.xml><?xml version="1.0" encoding="utf-8"?>
<ds:datastoreItem xmlns:ds="http://schemas.openxmlformats.org/officeDocument/2006/customXml" ds:itemID="{6AFA3F0B-B594-4BFA-A1FE-B202DBFC4B11}">
  <ds:schemaRefs>
    <ds:schemaRef ds:uri="18ed448e-7a60-4b35-af30-8fc719c7ae84"/>
    <ds:schemaRef ds:uri="5ab54f30-9ca2-4fa4-889e-56aeb90c86a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564</TotalTime>
  <Words>4530</Words>
  <PresentationFormat>ユーザー設定</PresentationFormat>
  <Paragraphs>388</Paragraphs>
  <Slides>14</Slides>
  <Notes>12</Notes>
  <HiddenSlides>0</HiddenSlides>
  <MMClips>0</MMClips>
  <ScaleCrop>false</ScaleCrop>
  <HeadingPairs>
    <vt:vector size="8" baseType="variant">
      <vt:variant>
        <vt:lpstr>使用されているフォント</vt:lpstr>
      </vt:variant>
      <vt:variant>
        <vt:i4>4</vt:i4>
      </vt:variant>
      <vt:variant>
        <vt:lpstr>テーマ</vt:lpstr>
      </vt:variant>
      <vt:variant>
        <vt:i4>3</vt:i4>
      </vt:variant>
      <vt:variant>
        <vt:lpstr>埋め込まれた OLE サーバー</vt:lpstr>
      </vt:variant>
      <vt:variant>
        <vt:i4>1</vt:i4>
      </vt:variant>
      <vt:variant>
        <vt:lpstr>スライド タイトル</vt:lpstr>
      </vt:variant>
      <vt:variant>
        <vt:i4>14</vt:i4>
      </vt:variant>
    </vt:vector>
  </HeadingPairs>
  <TitlesOfParts>
    <vt:vector size="22" baseType="lpstr">
      <vt:lpstr>Meiryo UI</vt:lpstr>
      <vt:lpstr>游ゴシック</vt:lpstr>
      <vt:lpstr>Arial</vt:lpstr>
      <vt:lpstr>Wingdings</vt:lpstr>
      <vt:lpstr>Office テーマ</vt:lpstr>
      <vt:lpstr>中扉_Light</vt:lpstr>
      <vt:lpstr>1_Office テーマ</vt:lpstr>
      <vt:lpstr>think-cellスライド</vt:lpstr>
      <vt:lpstr>SBTi Corporate Net-Zero Standard Version2.0について</vt:lpstr>
      <vt:lpstr>SBTi Corporate Net-Zero Standard V2.0の公表</vt:lpstr>
      <vt:lpstr>CNZS V2.0への移行スケジュール</vt:lpstr>
      <vt:lpstr>カテゴリA／B区分</vt:lpstr>
      <vt:lpstr>CNZS V2.0 各章のポイント</vt:lpstr>
      <vt:lpstr>CNZS V2.0の主な変更点①　企業区分</vt:lpstr>
      <vt:lpstr>CNZS V2.0の主な変更点①　企業区分・基準年・目標期間</vt:lpstr>
      <vt:lpstr>CNZS V2.0の主な変更点②　Scope別の目標設定方法</vt:lpstr>
      <vt:lpstr>CNZS V2.0の主な変更点③　目標実施ヒエラルキーとマーケット手法</vt:lpstr>
      <vt:lpstr>CNZS V2.0の主な変更点③　目標実施ヒエラルキーとマーケット手法2</vt:lpstr>
      <vt:lpstr>CNZS V2.0の主な変更点④　進捗評価と第三者保証</vt:lpstr>
      <vt:lpstr>追加ガイダンスの公表スケジュール</vt:lpstr>
      <vt:lpstr>関連資料</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erms:created xsi:type="dcterms:W3CDTF">2025-09-04T05:37:37Z</dcterms:created>
  <dcterms:modified xsi:type="dcterms:W3CDTF">2026-08-03T01:18:28Z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0x010100628A4BF0CE8E8046933BCCF57CA325F5</vt:lpwstr>
  </property>
  <property fmtid="{D5CDD505-2E9C-101B-9397-08002B2CF9AE}" pid="3" name="MediaServiceImageTags">
    <vt:lpwstr/>
  </property>
</Properties>
</file>