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removePersonalInfoOnSave="1" saveSubsetFonts="1">
  <p:sldMasterIdLst>
    <p:sldMasterId id="2147483648" r:id="rId4"/>
    <p:sldMasterId id="2147483658" r:id="rId5"/>
  </p:sldMasterIdLst>
  <p:notesMasterIdLst>
    <p:notesMasterId r:id="rId15"/>
  </p:notesMasterIdLst>
  <p:sldIdLst>
    <p:sldId id="663" r:id="rId6"/>
    <p:sldId id="718" r:id="rId7"/>
    <p:sldId id="664" r:id="rId8"/>
    <p:sldId id="435" r:id="rId9"/>
    <p:sldId id="685" r:id="rId10"/>
    <p:sldId id="686" r:id="rId11"/>
    <p:sldId id="1018" r:id="rId12"/>
    <p:sldId id="1004" r:id="rId13"/>
    <p:sldId id="1020" r:id="rId14"/>
  </p:sldIdLst>
  <p:sldSz cx="10691813" cy="7559675"/>
  <p:notesSz cx="6735763" cy="9866313"/>
  <p:custDataLst>
    <p:tags r:id="rId16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作成者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DEFF"/>
    <a:srgbClr val="EF8B47"/>
    <a:srgbClr val="D3D3D3"/>
    <a:srgbClr val="EAB200"/>
    <a:srgbClr val="E5E5E5"/>
    <a:srgbClr val="E9B000"/>
    <a:srgbClr val="83A4D1"/>
    <a:srgbClr val="CDDBED"/>
    <a:srgbClr val="C89E28"/>
    <a:srgbClr val="F4EC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8A57086-F7BA-4B8E-AAD0-FB17198E0C06}" v="2" dt="2025-06-18T12:07:52.5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74" autoAdjust="0"/>
    <p:restoredTop sz="89182" autoAdjust="0"/>
  </p:normalViewPr>
  <p:slideViewPr>
    <p:cSldViewPr snapToGrid="0" showGuides="1">
      <p:cViewPr varScale="1">
        <p:scale>
          <a:sx n="75" d="100"/>
          <a:sy n="75" d="100"/>
        </p:scale>
        <p:origin x="53" y="24"/>
      </p:cViewPr>
      <p:guideLst/>
    </p:cSldViewPr>
  </p:slideViewPr>
  <p:outlineViewPr>
    <p:cViewPr>
      <p:scale>
        <a:sx n="33" d="100"/>
        <a:sy n="33" d="100"/>
      </p:scale>
      <p:origin x="0" y="-38346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8/10/relationships/authors" Target="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認定</c:v>
                </c:pt>
              </c:strCache>
            </c:strRef>
          </c:tx>
          <c:spPr>
            <a:solidFill>
              <a:srgbClr val="E9B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~2015.3</c:v>
                </c:pt>
                <c:pt idx="1">
                  <c:v>~2016.3</c:v>
                </c:pt>
                <c:pt idx="2">
                  <c:v>~2017.3</c:v>
                </c:pt>
                <c:pt idx="3">
                  <c:v>~2018.3</c:v>
                </c:pt>
                <c:pt idx="4">
                  <c:v>~2019.3</c:v>
                </c:pt>
                <c:pt idx="5">
                  <c:v>~2020.3</c:v>
                </c:pt>
                <c:pt idx="6">
                  <c:v>~2021.3</c:v>
                </c:pt>
                <c:pt idx="7">
                  <c:v>~2022.3</c:v>
                </c:pt>
                <c:pt idx="8">
                  <c:v>~2023.3</c:v>
                </c:pt>
                <c:pt idx="9">
                  <c:v>~2024.3</c:v>
                </c:pt>
                <c:pt idx="10">
                  <c:v>~2025.3</c:v>
                </c:pt>
              </c:strCache>
            </c:strRef>
          </c:cat>
          <c:val>
            <c:numRef>
              <c:f>Sheet1!$B$2:$B$12</c:f>
              <c:numCache>
                <c:formatCode>#,##0_);[Red]\(#,##0\)</c:formatCode>
                <c:ptCount val="11"/>
                <c:pt idx="0">
                  <c:v>17</c:v>
                </c:pt>
                <c:pt idx="1">
                  <c:v>12</c:v>
                </c:pt>
                <c:pt idx="2">
                  <c:v>40</c:v>
                </c:pt>
                <c:pt idx="3">
                  <c:v>97</c:v>
                </c:pt>
                <c:pt idx="4">
                  <c:v>191</c:v>
                </c:pt>
                <c:pt idx="5">
                  <c:v>348</c:v>
                </c:pt>
                <c:pt idx="6">
                  <c:v>642</c:v>
                </c:pt>
                <c:pt idx="7">
                  <c:v>1237</c:v>
                </c:pt>
                <c:pt idx="8">
                  <c:v>2256</c:v>
                </c:pt>
                <c:pt idx="9">
                  <c:v>4779</c:v>
                </c:pt>
                <c:pt idx="10">
                  <c:v>7469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F8-4A11-AAA9-7F7A5060C9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コミット</c:v>
                </c:pt>
              </c:strCache>
            </c:strRef>
          </c:tx>
          <c:spPr>
            <a:solidFill>
              <a:srgbClr val="E5E5E5"/>
            </a:solidFill>
            <a:ln>
              <a:noFill/>
            </a:ln>
            <a:effectLst/>
          </c:spPr>
          <c:invertIfNegative val="0"/>
          <c:dLbls>
            <c:dLbl>
              <c:idx val="7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F8-4A11-AAA9-7F7A5060C9C8}"/>
                </c:ext>
              </c:extLst>
            </c:dLbl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F8-4A11-AAA9-7F7A5060C9C8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F8-4A11-AAA9-7F7A5060C9C8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F8-4A11-AAA9-7F7A5060C9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~2015.3</c:v>
                </c:pt>
                <c:pt idx="1">
                  <c:v>~2016.3</c:v>
                </c:pt>
                <c:pt idx="2">
                  <c:v>~2017.3</c:v>
                </c:pt>
                <c:pt idx="3">
                  <c:v>~2018.3</c:v>
                </c:pt>
                <c:pt idx="4">
                  <c:v>~2019.3</c:v>
                </c:pt>
                <c:pt idx="5">
                  <c:v>~2020.3</c:v>
                </c:pt>
                <c:pt idx="6">
                  <c:v>~2021.3</c:v>
                </c:pt>
                <c:pt idx="7">
                  <c:v>~2022.3</c:v>
                </c:pt>
                <c:pt idx="8">
                  <c:v>~2023.3</c:v>
                </c:pt>
                <c:pt idx="9">
                  <c:v>~2024.3</c:v>
                </c:pt>
                <c:pt idx="10">
                  <c:v>~2025.3</c:v>
                </c:pt>
              </c:strCache>
            </c:strRef>
          </c:cat>
          <c:val>
            <c:numRef>
              <c:f>Sheet1!$C$2:$C$12</c:f>
              <c:numCache>
                <c:formatCode>#,##0_);[Red]\(#,##0\)</c:formatCode>
                <c:ptCount val="11"/>
                <c:pt idx="0">
                  <c:v>0</c:v>
                </c:pt>
                <c:pt idx="1">
                  <c:v>89</c:v>
                </c:pt>
                <c:pt idx="2">
                  <c:v>166</c:v>
                </c:pt>
                <c:pt idx="3">
                  <c:v>272</c:v>
                </c:pt>
                <c:pt idx="4">
                  <c:v>350</c:v>
                </c:pt>
                <c:pt idx="5">
                  <c:v>493</c:v>
                </c:pt>
                <c:pt idx="6">
                  <c:v>668</c:v>
                </c:pt>
                <c:pt idx="7">
                  <c:v>1434</c:v>
                </c:pt>
                <c:pt idx="8">
                  <c:v>2554</c:v>
                </c:pt>
                <c:pt idx="9">
                  <c:v>2926</c:v>
                </c:pt>
                <c:pt idx="10">
                  <c:v>2827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F8-4A11-AAA9-7F7A5060C9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28621855"/>
        <c:axId val="328639135"/>
      </c:barChart>
      <c:catAx>
        <c:axId val="328621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8639135"/>
        <c:crosses val="autoZero"/>
        <c:auto val="1"/>
        <c:lblAlgn val="ctr"/>
        <c:lblOffset val="100"/>
        <c:noMultiLvlLbl val="0"/>
      </c:catAx>
      <c:valAx>
        <c:axId val="32863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3286218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認定</c:v>
                </c:pt>
              </c:strCache>
            </c:strRef>
          </c:tx>
          <c:spPr>
            <a:solidFill>
              <a:srgbClr val="EF8B47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~2015.3</c:v>
                </c:pt>
                <c:pt idx="1">
                  <c:v>~2016.3</c:v>
                </c:pt>
                <c:pt idx="2">
                  <c:v>~2017.3</c:v>
                </c:pt>
                <c:pt idx="3">
                  <c:v>~2018.3</c:v>
                </c:pt>
                <c:pt idx="4">
                  <c:v>~2019.3</c:v>
                </c:pt>
                <c:pt idx="5">
                  <c:v>~2020.3</c:v>
                </c:pt>
                <c:pt idx="6">
                  <c:v>~2021.3</c:v>
                </c:pt>
                <c:pt idx="7">
                  <c:v>~2022.3</c:v>
                </c:pt>
                <c:pt idx="8">
                  <c:v>~2023.3</c:v>
                </c:pt>
                <c:pt idx="9">
                  <c:v>~2024.3</c:v>
                </c:pt>
                <c:pt idx="10">
                  <c:v>~2025.3</c:v>
                </c:pt>
              </c:strCache>
            </c:strRef>
          </c:cat>
          <c:val>
            <c:numRef>
              <c:f>Sheet1!$B$2:$B$12</c:f>
              <c:numCache>
                <c:formatCode>#,##0_);[Red]\(#,##0\)</c:formatCode>
                <c:ptCount val="11"/>
                <c:pt idx="0">
                  <c:v>0</c:v>
                </c:pt>
                <c:pt idx="1">
                  <c:v>1</c:v>
                </c:pt>
                <c:pt idx="2">
                  <c:v>5</c:v>
                </c:pt>
                <c:pt idx="3">
                  <c:v>15</c:v>
                </c:pt>
                <c:pt idx="4">
                  <c:v>39</c:v>
                </c:pt>
                <c:pt idx="5">
                  <c:v>62</c:v>
                </c:pt>
                <c:pt idx="6">
                  <c:v>95</c:v>
                </c:pt>
                <c:pt idx="7">
                  <c:v>164</c:v>
                </c:pt>
                <c:pt idx="8">
                  <c:v>425</c:v>
                </c:pt>
                <c:pt idx="9">
                  <c:v>904</c:v>
                </c:pt>
                <c:pt idx="10">
                  <c:v>1479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DE-4A7B-BE7F-0B849DFAA57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コミット</c:v>
                </c:pt>
              </c:strCache>
            </c:strRef>
          </c:tx>
          <c:spPr>
            <a:solidFill>
              <a:srgbClr val="B3DEFF"/>
            </a:solidFill>
            <a:ln>
              <a:noFill/>
            </a:ln>
            <a:effectLst/>
          </c:spPr>
          <c:invertIfNegative val="0"/>
          <c:dLbls>
            <c:dLbl>
              <c:idx val="8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A05-4CA0-B5C9-9F9E67EE24E1}"/>
                </c:ext>
              </c:extLst>
            </c:dLbl>
            <c:dLbl>
              <c:idx val="9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A05-4CA0-B5C9-9F9E67EE24E1}"/>
                </c:ext>
              </c:extLst>
            </c:dLbl>
            <c:dLbl>
              <c:idx val="10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A05-4CA0-B5C9-9F9E67EE24E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ja-JP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~2015.3</c:v>
                </c:pt>
                <c:pt idx="1">
                  <c:v>~2016.3</c:v>
                </c:pt>
                <c:pt idx="2">
                  <c:v>~2017.3</c:v>
                </c:pt>
                <c:pt idx="3">
                  <c:v>~2018.3</c:v>
                </c:pt>
                <c:pt idx="4">
                  <c:v>~2019.3</c:v>
                </c:pt>
                <c:pt idx="5">
                  <c:v>~2020.3</c:v>
                </c:pt>
                <c:pt idx="6">
                  <c:v>~2021.3</c:v>
                </c:pt>
                <c:pt idx="7">
                  <c:v>~2022.3</c:v>
                </c:pt>
                <c:pt idx="8">
                  <c:v>~2023.3</c:v>
                </c:pt>
                <c:pt idx="9">
                  <c:v>~2024.3</c:v>
                </c:pt>
                <c:pt idx="10">
                  <c:v>~2025.3</c:v>
                </c:pt>
              </c:strCache>
            </c:strRef>
          </c:cat>
          <c:val>
            <c:numRef>
              <c:f>Sheet1!$C$2:$C$12</c:f>
              <c:numCache>
                <c:formatCode>#,##0_);[Red]\(#,##0\)</c:formatCode>
                <c:ptCount val="11"/>
                <c:pt idx="0">
                  <c:v>3</c:v>
                </c:pt>
                <c:pt idx="1">
                  <c:v>6</c:v>
                </c:pt>
                <c:pt idx="2">
                  <c:v>14</c:v>
                </c:pt>
                <c:pt idx="3">
                  <c:v>40</c:v>
                </c:pt>
                <c:pt idx="4">
                  <c:v>34</c:v>
                </c:pt>
                <c:pt idx="5">
                  <c:v>26</c:v>
                </c:pt>
                <c:pt idx="6">
                  <c:v>29</c:v>
                </c:pt>
                <c:pt idx="7">
                  <c:v>38</c:v>
                </c:pt>
                <c:pt idx="8">
                  <c:v>67</c:v>
                </c:pt>
                <c:pt idx="9">
                  <c:v>84</c:v>
                </c:pt>
                <c:pt idx="10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DE-4A7B-BE7F-0B849DFAA57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934078815"/>
        <c:axId val="934075455"/>
      </c:barChart>
      <c:catAx>
        <c:axId val="934078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4075455"/>
        <c:crosses val="autoZero"/>
        <c:auto val="1"/>
        <c:lblAlgn val="ctr"/>
        <c:lblOffset val="100"/>
        <c:noMultiLvlLbl val="0"/>
      </c:catAx>
      <c:valAx>
        <c:axId val="9340754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_);[Red]\(#,##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934078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C2708-E4C6-4EAD-AD43-2A2D061B842A}" type="datetimeFigureOut">
              <a:rPr kumimoji="1" lang="ja-JP" altLang="en-US" smtClean="0"/>
              <a:t>2025/6/18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14413" y="1233488"/>
            <a:ext cx="47069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41E4CD-DD2C-499E-9070-694C4B983D1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187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1E4CD-DD2C-499E-9070-694C4B983D1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4724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1E4CD-DD2C-499E-9070-694C4B983D1A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67280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AD0A0A-F714-0781-B014-5EA31F67A7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68A63EFA-2924-F75C-8165-3C55D5D5B25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6A0BB1F1-C19D-9772-E856-B96C7E3238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8DE9D4-66A6-ED4C-575B-C539BE0D62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1E4CD-DD2C-499E-9070-694C4B983D1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618257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914FC-40E0-1281-2666-687305596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93D0D777-0408-4F77-6831-A46EF347E9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76ACFE6F-53C6-57B2-53F0-7EA1D1441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1F7BA4-804A-FB56-4762-54CAFEEF3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41E4CD-DD2C-499E-9070-694C4B983D1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347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gif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gi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4F33A39-73E7-49E0-BF4C-2CE0E2DB7091}"/>
              </a:ext>
            </a:extLst>
          </p:cNvPr>
          <p:cNvSpPr/>
          <p:nvPr userDrawn="1"/>
        </p:nvSpPr>
        <p:spPr>
          <a:xfrm>
            <a:off x="395906" y="395837"/>
            <a:ext cx="9900000" cy="6768000"/>
          </a:xfrm>
          <a:prstGeom prst="roundRect">
            <a:avLst>
              <a:gd name="adj" fmla="val 150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F38512C-2C72-40C3-B679-1FEABC48B48C}"/>
              </a:ext>
            </a:extLst>
          </p:cNvPr>
          <p:cNvGrpSpPr/>
          <p:nvPr userDrawn="1"/>
        </p:nvGrpSpPr>
        <p:grpSpPr>
          <a:xfrm>
            <a:off x="2456520" y="6300053"/>
            <a:ext cx="5875085" cy="700377"/>
            <a:chOff x="2456520" y="6387031"/>
            <a:chExt cx="5875085" cy="700377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48EFA85C-A46F-4AC1-8E75-830689451B28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27824" y="6387031"/>
              <a:ext cx="991169" cy="700377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F5C018F-8455-43E6-B9B6-228E8AD043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106890" y="6463627"/>
              <a:ext cx="614647" cy="526500"/>
            </a:xfrm>
            <a:prstGeom prst="rect">
              <a:avLst/>
            </a:prstGeom>
          </p:spPr>
        </p:pic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34A081C5-EF14-4467-B19D-E35B6B3CBA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56520" y="6498254"/>
              <a:ext cx="946944" cy="536322"/>
            </a:xfrm>
            <a:prstGeom prst="rect">
              <a:avLst/>
            </a:prstGeom>
          </p:spPr>
        </p:pic>
        <p:pic>
          <p:nvPicPr>
            <p:cNvPr id="12" name="図 11">
              <a:extLst>
                <a:ext uri="{FF2B5EF4-FFF2-40B4-BE49-F238E27FC236}">
                  <a16:creationId xmlns:a16="http://schemas.microsoft.com/office/drawing/2014/main" id="{353D9AAD-EE32-457B-B8B4-29FF67E0F4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35177" y="6432722"/>
              <a:ext cx="1292647" cy="641986"/>
            </a:xfrm>
            <a:prstGeom prst="rect">
              <a:avLst/>
            </a:prstGeom>
          </p:spPr>
        </p:pic>
        <p:pic>
          <p:nvPicPr>
            <p:cNvPr id="13" name="図 12">
              <a:extLst>
                <a:ext uri="{FF2B5EF4-FFF2-40B4-BE49-F238E27FC236}">
                  <a16:creationId xmlns:a16="http://schemas.microsoft.com/office/drawing/2014/main" id="{E3FD0292-C091-43A1-9252-D1D0C6352D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44047" y="6463627"/>
              <a:ext cx="1287558" cy="494981"/>
            </a:xfrm>
            <a:prstGeom prst="rect">
              <a:avLst/>
            </a:prstGeom>
          </p:spPr>
        </p:pic>
      </p:grpSp>
      <p:pic>
        <p:nvPicPr>
          <p:cNvPr id="14" name="Picture 2">
            <a:extLst>
              <a:ext uri="{FF2B5EF4-FFF2-40B4-BE49-F238E27FC236}">
                <a16:creationId xmlns:a16="http://schemas.microsoft.com/office/drawing/2014/main" id="{76484A44-3003-4277-9737-236918E2A0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6825" y="1499033"/>
            <a:ext cx="1938704" cy="68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9427F34-BDBE-48D8-A7F4-1EE85CF4440A}"/>
              </a:ext>
            </a:extLst>
          </p:cNvPr>
          <p:cNvGrpSpPr/>
          <p:nvPr userDrawn="1"/>
        </p:nvGrpSpPr>
        <p:grpSpPr>
          <a:xfrm>
            <a:off x="1034510" y="2991837"/>
            <a:ext cx="8622792" cy="1007999"/>
            <a:chOff x="1034510" y="2991837"/>
            <a:chExt cx="8622792" cy="1007999"/>
          </a:xfrm>
        </p:grpSpPr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4E3800AC-DAF6-41B1-810E-4A51489649E0}"/>
                </a:ext>
              </a:extLst>
            </p:cNvPr>
            <p:cNvCxnSpPr/>
            <p:nvPr userDrawn="1"/>
          </p:nvCxnSpPr>
          <p:spPr>
            <a:xfrm>
              <a:off x="1034510" y="2991837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>
              <a:extLst>
                <a:ext uri="{FF2B5EF4-FFF2-40B4-BE49-F238E27FC236}">
                  <a16:creationId xmlns:a16="http://schemas.microsoft.com/office/drawing/2014/main" id="{7CF90A11-AE44-4385-824C-1819712F0D92}"/>
                </a:ext>
              </a:extLst>
            </p:cNvPr>
            <p:cNvCxnSpPr/>
            <p:nvPr userDrawn="1"/>
          </p:nvCxnSpPr>
          <p:spPr>
            <a:xfrm>
              <a:off x="1034510" y="3999836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タイトル 29">
            <a:extLst>
              <a:ext uri="{FF2B5EF4-FFF2-40B4-BE49-F238E27FC236}">
                <a16:creationId xmlns:a16="http://schemas.microsoft.com/office/drawing/2014/main" id="{D7232AF9-EC33-4888-B5A0-D03E836B43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510" y="2991837"/>
            <a:ext cx="8640000" cy="1008000"/>
          </a:xfrm>
          <a:prstGeom prst="rect">
            <a:avLst/>
          </a:prstGeom>
        </p:spPr>
        <p:txBody>
          <a:bodyPr lIns="0" tIns="72000" rIns="0" bIns="0" anchor="ctr" anchorCtr="0">
            <a:normAutofit/>
          </a:bodyPr>
          <a:lstStyle>
            <a:lvl1pPr>
              <a:defRPr lang="ja-JP" altLang="en-US" sz="3600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algn="ctr">
              <a:spcBef>
                <a:spcPts val="1102"/>
              </a:spcBef>
              <a:buFontTx/>
            </a:pPr>
            <a:r>
              <a:rPr kumimoji="1" lang="ja-JP" altLang="en-US" dirty="0"/>
              <a:t>表紙タイトル</a:t>
            </a:r>
          </a:p>
        </p:txBody>
      </p:sp>
      <p:sp>
        <p:nvSpPr>
          <p:cNvPr id="27" name="コンテンツ プレースホルダー 21">
            <a:extLst>
              <a:ext uri="{FF2B5EF4-FFF2-40B4-BE49-F238E27FC236}">
                <a16:creationId xmlns:a16="http://schemas.microsoft.com/office/drawing/2014/main" id="{730FB38C-75FA-4F17-A448-34BAAD2B475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1034510" y="4148806"/>
            <a:ext cx="8640000" cy="432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20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サブタイトル</a:t>
            </a:r>
          </a:p>
        </p:txBody>
      </p:sp>
      <p:sp>
        <p:nvSpPr>
          <p:cNvPr id="31" name="コンテンツ プレースホルダー 21">
            <a:extLst>
              <a:ext uri="{FF2B5EF4-FFF2-40B4-BE49-F238E27FC236}">
                <a16:creationId xmlns:a16="http://schemas.microsoft.com/office/drawing/2014/main" id="{9693F458-7CAF-4411-88EF-755A4D8136D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54510" y="5436053"/>
            <a:ext cx="360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0000</a:t>
            </a:r>
            <a:r>
              <a:rPr kumimoji="1" lang="ja-JP" altLang="en-US" dirty="0"/>
              <a:t>年</a:t>
            </a:r>
            <a:r>
              <a:rPr kumimoji="1" lang="en-US" altLang="ja-JP" dirty="0"/>
              <a:t>00</a:t>
            </a:r>
            <a:r>
              <a:rPr kumimoji="1" lang="ja-JP" altLang="en-US" dirty="0"/>
              <a:t>月</a:t>
            </a:r>
            <a:r>
              <a:rPr kumimoji="1" lang="en-US" altLang="ja-JP" dirty="0"/>
              <a:t>00</a:t>
            </a:r>
            <a:r>
              <a:rPr kumimoji="1" lang="ja-JP" altLang="en-US" dirty="0"/>
              <a:t>日</a:t>
            </a:r>
          </a:p>
        </p:txBody>
      </p:sp>
      <p:sp>
        <p:nvSpPr>
          <p:cNvPr id="32" name="コンテンツ プレースホルダー 21">
            <a:extLst>
              <a:ext uri="{FF2B5EF4-FFF2-40B4-BE49-F238E27FC236}">
                <a16:creationId xmlns:a16="http://schemas.microsoft.com/office/drawing/2014/main" id="{1645C6DC-6217-43BE-8989-B6A0BD9C234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3554510" y="5724053"/>
            <a:ext cx="3600000" cy="2880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18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所属　名前</a:t>
            </a:r>
          </a:p>
        </p:txBody>
      </p:sp>
    </p:spTree>
    <p:extLst>
      <p:ext uri="{BB962C8B-B14F-4D97-AF65-F5344CB8AC3E}">
        <p14:creationId xmlns:p14="http://schemas.microsoft.com/office/powerpoint/2010/main" val="328222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イノベーションカー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0E3DF-D30F-67F3-1120-4D08EF059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72" y="757953"/>
            <a:ext cx="6415088" cy="159526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3" name="テキスト プレースホルダー 8">
            <a:extLst>
              <a:ext uri="{FF2B5EF4-FFF2-40B4-BE49-F238E27FC236}">
                <a16:creationId xmlns:a16="http://schemas.microsoft.com/office/drawing/2014/main" id="{14339CF7-9CA0-A841-448E-67A663E55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174" y="2519892"/>
            <a:ext cx="6415088" cy="4285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8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/>
              <a:t>中扉タイトル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B864475-214E-676F-1057-8A4E44927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690" y="2680800"/>
            <a:ext cx="3280004" cy="412290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2CEE08-CDC8-97A0-0539-B8FAF99A1769}"/>
              </a:ext>
            </a:extLst>
          </p:cNvPr>
          <p:cNvSpPr txBox="1"/>
          <p:nvPr userDrawn="1"/>
        </p:nvSpPr>
        <p:spPr>
          <a:xfrm>
            <a:off x="5212259" y="7234272"/>
            <a:ext cx="268348" cy="992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DD8EB0B-AB08-A54E-B33C-ED72A04D9CE9}" type="slidenum">
              <a:rPr lang="ja-JP" altLang="en-US" sz="702" smtClean="0">
                <a:solidFill>
                  <a:srgbClr val="6B6B6B"/>
                </a:solidFill>
              </a:rPr>
              <a:pPr algn="ctr"/>
              <a:t>‹#›</a:t>
            </a:fld>
            <a:endParaRPr kumimoji="0" lang="en-US" altLang="ja-JP" sz="702">
              <a:solidFill>
                <a:srgbClr val="6B6B6B"/>
              </a:solidFill>
              <a:latin typeface="+mn-ea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4433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写真入イノベーションカー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01CCA0-7E92-7FFB-2532-8D8D86CBB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32" y="757952"/>
            <a:ext cx="6415088" cy="159526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01</a:t>
            </a:r>
            <a:endParaRPr kumimoji="1" lang="ja-JP" alt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8FD529D-5FF6-E828-CE3E-B79F0DF687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24" y="2697431"/>
            <a:ext cx="3261213" cy="4099288"/>
          </a:xfrm>
          <a:prstGeom prst="rect">
            <a:avLst/>
          </a:prstGeom>
        </p:spPr>
      </p:pic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E10C1EF1-42DC-CE53-8902-8E322B435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3132" y="2682594"/>
            <a:ext cx="6415088" cy="4123098"/>
          </a:xfrm>
          <a:prstGeom prst="rect">
            <a:avLst/>
          </a:prstGeom>
        </p:spPr>
        <p:txBody>
          <a:bodyPr lIns="0" tIns="0" rIns="0" bIns="0"/>
          <a:lstStyle>
            <a:lvl1pPr>
              <a:defRPr sz="3508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/>
              <a:t>中扉タイトル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785BB8-9BEF-6511-73A0-EFF55EDD2267}"/>
              </a:ext>
            </a:extLst>
          </p:cNvPr>
          <p:cNvSpPr txBox="1"/>
          <p:nvPr userDrawn="1"/>
        </p:nvSpPr>
        <p:spPr>
          <a:xfrm>
            <a:off x="5212259" y="7234272"/>
            <a:ext cx="268348" cy="992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DD8EB0B-AB08-A54E-B33C-ED72A04D9CE9}" type="slidenum">
              <a:rPr lang="ja-JP" altLang="en-US" sz="702" smtClean="0">
                <a:solidFill>
                  <a:srgbClr val="6B6B6B"/>
                </a:solidFill>
              </a:rPr>
              <a:pPr algn="ctr"/>
              <a:t>‹#›</a:t>
            </a:fld>
            <a:endParaRPr kumimoji="0" lang="en-US" altLang="ja-JP" sz="702">
              <a:solidFill>
                <a:srgbClr val="6B6B6B"/>
              </a:solidFill>
              <a:latin typeface="+mn-ea"/>
              <a:cs typeface="Meiryo UI" pitchFamily="50" charset="-128"/>
            </a:endParaRPr>
          </a:p>
        </p:txBody>
      </p:sp>
      <p:pic>
        <p:nvPicPr>
          <p:cNvPr id="7" name="図プレースホルダー 15">
            <a:extLst>
              <a:ext uri="{FF2B5EF4-FFF2-40B4-BE49-F238E27FC236}">
                <a16:creationId xmlns:a16="http://schemas.microsoft.com/office/drawing/2014/main" id="{9036BE88-8108-1ABA-2302-1CD1A002F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504" r="3246"/>
          <a:stretch/>
        </p:blipFill>
        <p:spPr>
          <a:xfrm>
            <a:off x="325766" y="2697431"/>
            <a:ext cx="3261213" cy="4099288"/>
          </a:xfrm>
          <a:custGeom>
            <a:avLst/>
            <a:gdLst>
              <a:gd name="connsiteX0" fmla="*/ 1704548 w 5267271"/>
              <a:gd name="connsiteY0" fmla="*/ 0 h 5272719"/>
              <a:gd name="connsiteX1" fmla="*/ 3527745 w 5267271"/>
              <a:gd name="connsiteY1" fmla="*/ 1774521 h 5272719"/>
              <a:gd name="connsiteX2" fmla="*/ 5267271 w 5267271"/>
              <a:gd name="connsiteY2" fmla="*/ 5269498 h 5272719"/>
              <a:gd name="connsiteX3" fmla="*/ 3509088 w 5267271"/>
              <a:gd name="connsiteY3" fmla="*/ 5269044 h 5272719"/>
              <a:gd name="connsiteX4" fmla="*/ 1794302 w 5267271"/>
              <a:gd name="connsiteY4" fmla="*/ 1858626 h 5272719"/>
              <a:gd name="connsiteX5" fmla="*/ 1794667 w 5267271"/>
              <a:gd name="connsiteY5" fmla="*/ 5270472 h 5272719"/>
              <a:gd name="connsiteX6" fmla="*/ 0 w 5267271"/>
              <a:gd name="connsiteY6" fmla="*/ 5272719 h 5272719"/>
              <a:gd name="connsiteX7" fmla="*/ 3384 w 5267271"/>
              <a:gd name="connsiteY7" fmla="*/ 1714773 h 5272719"/>
              <a:gd name="connsiteX8" fmla="*/ 569360 w 5267271"/>
              <a:gd name="connsiteY8" fmla="*/ 333790 h 5272719"/>
              <a:gd name="connsiteX9" fmla="*/ 1704548 w 5267271"/>
              <a:gd name="connsiteY9" fmla="*/ 0 h 527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7271" h="5272719">
                <a:moveTo>
                  <a:pt x="1704548" y="0"/>
                </a:moveTo>
                <a:cubicBezTo>
                  <a:pt x="2442328" y="19929"/>
                  <a:pt x="2925708" y="438914"/>
                  <a:pt x="3527745" y="1774521"/>
                </a:cubicBezTo>
                <a:lnTo>
                  <a:pt x="5267271" y="5269498"/>
                </a:lnTo>
                <a:lnTo>
                  <a:pt x="3509088" y="5269044"/>
                </a:lnTo>
                <a:cubicBezTo>
                  <a:pt x="2932089" y="4085847"/>
                  <a:pt x="2376159" y="3052885"/>
                  <a:pt x="1794302" y="1858626"/>
                </a:cubicBezTo>
                <a:cubicBezTo>
                  <a:pt x="1800510" y="2806405"/>
                  <a:pt x="1797959" y="3550976"/>
                  <a:pt x="1794667" y="5270472"/>
                </a:cubicBezTo>
                <a:lnTo>
                  <a:pt x="0" y="5272719"/>
                </a:lnTo>
                <a:cubicBezTo>
                  <a:pt x="6041" y="3933998"/>
                  <a:pt x="-2660" y="3106972"/>
                  <a:pt x="3384" y="1714773"/>
                </a:cubicBezTo>
                <a:cubicBezTo>
                  <a:pt x="20552" y="931022"/>
                  <a:pt x="285832" y="562108"/>
                  <a:pt x="569360" y="333790"/>
                </a:cubicBezTo>
                <a:cubicBezTo>
                  <a:pt x="852888" y="105472"/>
                  <a:pt x="1272212" y="9538"/>
                  <a:pt x="1704548" y="0"/>
                </a:cubicBez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FADF36-0739-4336-5F19-36F99723999B}"/>
              </a:ext>
            </a:extLst>
          </p:cNvPr>
          <p:cNvSpPr txBox="1"/>
          <p:nvPr userDrawn="1"/>
        </p:nvSpPr>
        <p:spPr>
          <a:xfrm>
            <a:off x="2560239" y="7759575"/>
            <a:ext cx="5961008" cy="32788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ctr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579">
                <a:solidFill>
                  <a:srgbClr val="C00000"/>
                </a:solidFill>
                <a:latin typeface="+mn-ea"/>
              </a:rPr>
              <a:t>写真の差し替えはマスタより行ってください。</a:t>
            </a:r>
            <a:endParaRPr kumimoji="1" lang="ja-JP" altLang="en-US" sz="1579">
              <a:solidFill>
                <a:srgbClr val="C00000"/>
              </a:solidFill>
            </a:endParaRPr>
          </a:p>
          <a:p>
            <a:pPr algn="ctr" defTabSz="252576"/>
            <a:endParaRPr kumimoji="1" lang="ja-JP" altLang="en-US" sz="1579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29986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279E55B6-184B-9445-3C84-3C51FFA63D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083" r="8797"/>
          <a:stretch/>
        </p:blipFill>
        <p:spPr>
          <a:xfrm>
            <a:off x="0" y="-1"/>
            <a:ext cx="3541136" cy="755967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8C3003A-1C0D-B582-B3BE-CA14C4D8A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32" y="757952"/>
            <a:ext cx="6415088" cy="159526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FFDB246B-7466-9829-C733-D7C8F3660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3132" y="2519892"/>
            <a:ext cx="6415088" cy="4357230"/>
          </a:xfrm>
          <a:prstGeom prst="rect">
            <a:avLst/>
          </a:prstGeom>
        </p:spPr>
        <p:txBody>
          <a:bodyPr lIns="0" tIns="0" rIns="0" bIns="0"/>
          <a:lstStyle>
            <a:lvl1pPr>
              <a:defRPr sz="421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/>
              <a:t>中扉タイトル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856B16-CC7F-D18A-5F95-82F6F68027FD}"/>
              </a:ext>
            </a:extLst>
          </p:cNvPr>
          <p:cNvSpPr txBox="1"/>
          <p:nvPr userDrawn="1"/>
        </p:nvSpPr>
        <p:spPr>
          <a:xfrm>
            <a:off x="6819188" y="7234272"/>
            <a:ext cx="268348" cy="992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DD8EB0B-AB08-A54E-B33C-ED72A04D9CE9}" type="slidenum">
              <a:rPr lang="ja-JP" altLang="en-US" sz="702" smtClean="0">
                <a:solidFill>
                  <a:srgbClr val="6B6B6B"/>
                </a:solidFill>
              </a:rPr>
              <a:pPr algn="ctr"/>
              <a:t>‹#›</a:t>
            </a:fld>
            <a:endParaRPr kumimoji="0" lang="en-US" altLang="ja-JP" sz="702">
              <a:solidFill>
                <a:srgbClr val="6B6B6B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78BC61F-DFF6-D0AA-091E-65340A8F721F}"/>
              </a:ext>
            </a:extLst>
          </p:cNvPr>
          <p:cNvSpPr/>
          <p:nvPr userDrawn="1"/>
        </p:nvSpPr>
        <p:spPr>
          <a:xfrm>
            <a:off x="-1053" y="5734242"/>
            <a:ext cx="3542189" cy="1825432"/>
          </a:xfrm>
          <a:prstGeom prst="rect">
            <a:avLst/>
          </a:prstGeom>
          <a:gradFill>
            <a:gsLst>
              <a:gs pos="0">
                <a:schemeClr val="accent1"/>
              </a:gs>
              <a:gs pos="80000">
                <a:schemeClr val="accent1">
                  <a:alpha val="0"/>
                </a:schemeClr>
              </a:gs>
            </a:gsLst>
            <a:lin ang="16200000" scaled="1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570" tIns="31570" rIns="31570" bIns="3157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28" err="1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163610-4754-0AB2-758B-6FFD6261400E}"/>
              </a:ext>
            </a:extLst>
          </p:cNvPr>
          <p:cNvSpPr txBox="1"/>
          <p:nvPr userDrawn="1"/>
        </p:nvSpPr>
        <p:spPr>
          <a:xfrm>
            <a:off x="3943132" y="7234272"/>
            <a:ext cx="2809758" cy="99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77">
                <a:solidFill>
                  <a:srgbClr val="6B6B6B"/>
                </a:solidFill>
              </a:rPr>
              <a:t>© 2025 NTT DATA Corporation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43C299-B1D8-32E7-0665-7030EF319DF8}"/>
              </a:ext>
            </a:extLst>
          </p:cNvPr>
          <p:cNvSpPr txBox="1"/>
          <p:nvPr userDrawn="1"/>
        </p:nvSpPr>
        <p:spPr>
          <a:xfrm>
            <a:off x="2560239" y="7759575"/>
            <a:ext cx="5961008" cy="32788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ctr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579">
                <a:solidFill>
                  <a:srgbClr val="C00000"/>
                </a:solidFill>
                <a:latin typeface="+mn-ea"/>
              </a:rPr>
              <a:t>写真の差し替えはマスタより行ってください。</a:t>
            </a:r>
            <a:endParaRPr kumimoji="1" lang="ja-JP" altLang="en-US" sz="1579">
              <a:solidFill>
                <a:srgbClr val="C00000"/>
              </a:solidFill>
            </a:endParaRPr>
          </a:p>
          <a:p>
            <a:pPr algn="ctr" defTabSz="252576"/>
            <a:endParaRPr kumimoji="1" lang="ja-JP" altLang="en-US" sz="1579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3379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イノベーションカー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0E3DF-D30F-67F3-1120-4D08EF059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72" y="757953"/>
            <a:ext cx="6415088" cy="159526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3" name="テキスト プレースホルダー 8">
            <a:extLst>
              <a:ext uri="{FF2B5EF4-FFF2-40B4-BE49-F238E27FC236}">
                <a16:creationId xmlns:a16="http://schemas.microsoft.com/office/drawing/2014/main" id="{14339CF7-9CA0-A841-448E-67A663E55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174" y="2519892"/>
            <a:ext cx="6415088" cy="4285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8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/>
              <a:t>中扉タイトル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B864475-214E-676F-1057-8A4E44927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690" y="2680800"/>
            <a:ext cx="3280004" cy="412290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2CEE08-CDC8-97A0-0539-B8FAF99A1769}"/>
              </a:ext>
            </a:extLst>
          </p:cNvPr>
          <p:cNvSpPr txBox="1"/>
          <p:nvPr userDrawn="1"/>
        </p:nvSpPr>
        <p:spPr>
          <a:xfrm>
            <a:off x="5212259" y="7234272"/>
            <a:ext cx="268348" cy="992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DD8EB0B-AB08-A54E-B33C-ED72A04D9CE9}" type="slidenum">
              <a:rPr lang="ja-JP" altLang="en-US" sz="702" smtClean="0">
                <a:solidFill>
                  <a:srgbClr val="6B6B6B"/>
                </a:solidFill>
              </a:rPr>
              <a:pPr algn="ctr"/>
              <a:t>‹#›</a:t>
            </a:fld>
            <a:endParaRPr kumimoji="0" lang="en-US" altLang="ja-JP" sz="702">
              <a:solidFill>
                <a:srgbClr val="6B6B6B"/>
              </a:solidFill>
              <a:latin typeface="+mn-ea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548390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写真入イノベーションカー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01CCA0-7E92-7FFB-2532-8D8D86CBB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32" y="757952"/>
            <a:ext cx="6415088" cy="159526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01</a:t>
            </a:r>
            <a:endParaRPr kumimoji="1" lang="ja-JP" alt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8FD529D-5FF6-E828-CE3E-B79F0DF687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24" y="2697431"/>
            <a:ext cx="3261213" cy="4099288"/>
          </a:xfrm>
          <a:prstGeom prst="rect">
            <a:avLst/>
          </a:prstGeom>
        </p:spPr>
      </p:pic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E10C1EF1-42DC-CE53-8902-8E322B435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3132" y="2682594"/>
            <a:ext cx="6415088" cy="4123098"/>
          </a:xfrm>
          <a:prstGeom prst="rect">
            <a:avLst/>
          </a:prstGeom>
        </p:spPr>
        <p:txBody>
          <a:bodyPr lIns="0" tIns="0" rIns="0" bIns="0"/>
          <a:lstStyle>
            <a:lvl1pPr>
              <a:defRPr sz="3508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/>
              <a:t>中扉タイトル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785BB8-9BEF-6511-73A0-EFF55EDD2267}"/>
              </a:ext>
            </a:extLst>
          </p:cNvPr>
          <p:cNvSpPr txBox="1"/>
          <p:nvPr userDrawn="1"/>
        </p:nvSpPr>
        <p:spPr>
          <a:xfrm>
            <a:off x="5212259" y="7234272"/>
            <a:ext cx="268348" cy="992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DD8EB0B-AB08-A54E-B33C-ED72A04D9CE9}" type="slidenum">
              <a:rPr lang="ja-JP" altLang="en-US" sz="702" smtClean="0">
                <a:solidFill>
                  <a:srgbClr val="6B6B6B"/>
                </a:solidFill>
              </a:rPr>
              <a:pPr algn="ctr"/>
              <a:t>‹#›</a:t>
            </a:fld>
            <a:endParaRPr kumimoji="0" lang="en-US" altLang="ja-JP" sz="702">
              <a:solidFill>
                <a:srgbClr val="6B6B6B"/>
              </a:solidFill>
              <a:latin typeface="+mn-ea"/>
              <a:cs typeface="Meiryo UI" pitchFamily="50" charset="-128"/>
            </a:endParaRPr>
          </a:p>
        </p:txBody>
      </p:sp>
      <p:pic>
        <p:nvPicPr>
          <p:cNvPr id="7" name="図プレースホルダー 15">
            <a:extLst>
              <a:ext uri="{FF2B5EF4-FFF2-40B4-BE49-F238E27FC236}">
                <a16:creationId xmlns:a16="http://schemas.microsoft.com/office/drawing/2014/main" id="{9036BE88-8108-1ABA-2302-1CD1A002F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504" r="3246"/>
          <a:stretch/>
        </p:blipFill>
        <p:spPr>
          <a:xfrm>
            <a:off x="325766" y="2697431"/>
            <a:ext cx="3261213" cy="4099288"/>
          </a:xfrm>
          <a:custGeom>
            <a:avLst/>
            <a:gdLst>
              <a:gd name="connsiteX0" fmla="*/ 1704548 w 5267271"/>
              <a:gd name="connsiteY0" fmla="*/ 0 h 5272719"/>
              <a:gd name="connsiteX1" fmla="*/ 3527745 w 5267271"/>
              <a:gd name="connsiteY1" fmla="*/ 1774521 h 5272719"/>
              <a:gd name="connsiteX2" fmla="*/ 5267271 w 5267271"/>
              <a:gd name="connsiteY2" fmla="*/ 5269498 h 5272719"/>
              <a:gd name="connsiteX3" fmla="*/ 3509088 w 5267271"/>
              <a:gd name="connsiteY3" fmla="*/ 5269044 h 5272719"/>
              <a:gd name="connsiteX4" fmla="*/ 1794302 w 5267271"/>
              <a:gd name="connsiteY4" fmla="*/ 1858626 h 5272719"/>
              <a:gd name="connsiteX5" fmla="*/ 1794667 w 5267271"/>
              <a:gd name="connsiteY5" fmla="*/ 5270472 h 5272719"/>
              <a:gd name="connsiteX6" fmla="*/ 0 w 5267271"/>
              <a:gd name="connsiteY6" fmla="*/ 5272719 h 5272719"/>
              <a:gd name="connsiteX7" fmla="*/ 3384 w 5267271"/>
              <a:gd name="connsiteY7" fmla="*/ 1714773 h 5272719"/>
              <a:gd name="connsiteX8" fmla="*/ 569360 w 5267271"/>
              <a:gd name="connsiteY8" fmla="*/ 333790 h 5272719"/>
              <a:gd name="connsiteX9" fmla="*/ 1704548 w 5267271"/>
              <a:gd name="connsiteY9" fmla="*/ 0 h 527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7271" h="5272719">
                <a:moveTo>
                  <a:pt x="1704548" y="0"/>
                </a:moveTo>
                <a:cubicBezTo>
                  <a:pt x="2442328" y="19929"/>
                  <a:pt x="2925708" y="438914"/>
                  <a:pt x="3527745" y="1774521"/>
                </a:cubicBezTo>
                <a:lnTo>
                  <a:pt x="5267271" y="5269498"/>
                </a:lnTo>
                <a:lnTo>
                  <a:pt x="3509088" y="5269044"/>
                </a:lnTo>
                <a:cubicBezTo>
                  <a:pt x="2932089" y="4085847"/>
                  <a:pt x="2376159" y="3052885"/>
                  <a:pt x="1794302" y="1858626"/>
                </a:cubicBezTo>
                <a:cubicBezTo>
                  <a:pt x="1800510" y="2806405"/>
                  <a:pt x="1797959" y="3550976"/>
                  <a:pt x="1794667" y="5270472"/>
                </a:cubicBezTo>
                <a:lnTo>
                  <a:pt x="0" y="5272719"/>
                </a:lnTo>
                <a:cubicBezTo>
                  <a:pt x="6041" y="3933998"/>
                  <a:pt x="-2660" y="3106972"/>
                  <a:pt x="3384" y="1714773"/>
                </a:cubicBezTo>
                <a:cubicBezTo>
                  <a:pt x="20552" y="931022"/>
                  <a:pt x="285832" y="562108"/>
                  <a:pt x="569360" y="333790"/>
                </a:cubicBezTo>
                <a:cubicBezTo>
                  <a:pt x="852888" y="105472"/>
                  <a:pt x="1272212" y="9538"/>
                  <a:pt x="1704548" y="0"/>
                </a:cubicBez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FADF36-0739-4336-5F19-36F99723999B}"/>
              </a:ext>
            </a:extLst>
          </p:cNvPr>
          <p:cNvSpPr txBox="1"/>
          <p:nvPr userDrawn="1"/>
        </p:nvSpPr>
        <p:spPr>
          <a:xfrm>
            <a:off x="2560239" y="7759575"/>
            <a:ext cx="5961008" cy="32788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ctr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579">
                <a:solidFill>
                  <a:srgbClr val="C00000"/>
                </a:solidFill>
                <a:latin typeface="+mn-ea"/>
              </a:rPr>
              <a:t>写真の差し替えはマスタより行ってください。</a:t>
            </a:r>
            <a:endParaRPr kumimoji="1" lang="ja-JP" altLang="en-US" sz="1579">
              <a:solidFill>
                <a:srgbClr val="C00000"/>
              </a:solidFill>
            </a:endParaRPr>
          </a:p>
          <a:p>
            <a:pPr algn="ctr" defTabSz="252576"/>
            <a:endParaRPr kumimoji="1" lang="ja-JP" altLang="en-US" sz="1579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185260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写真背景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2BAA3C9-E6D9-AE11-A16C-34CC9C76E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0691813" cy="755967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EB59AC5-1B60-A021-8B7D-DF59CBAD3A75}"/>
              </a:ext>
            </a:extLst>
          </p:cNvPr>
          <p:cNvSpPr/>
          <p:nvPr userDrawn="1"/>
        </p:nvSpPr>
        <p:spPr>
          <a:xfrm>
            <a:off x="0" y="2"/>
            <a:ext cx="10691813" cy="7559673"/>
          </a:xfrm>
          <a:prstGeom prst="rect">
            <a:avLst/>
          </a:prstGeom>
          <a:solidFill>
            <a:srgbClr val="050D24">
              <a:alpha val="58367"/>
            </a:srgb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570" tIns="31570" rIns="31570" bIns="3157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28" err="1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B41749C-507D-C7F2-AA9C-DC270B0293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07380" y="3159137"/>
            <a:ext cx="3877053" cy="12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270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イノベーションカー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914A62E0-557E-B957-9899-5EBF45E3E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0691813" cy="755967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21D845A-6F22-B3AA-CB2B-CE570ECB54DA}"/>
              </a:ext>
            </a:extLst>
          </p:cNvPr>
          <p:cNvSpPr/>
          <p:nvPr userDrawn="1"/>
        </p:nvSpPr>
        <p:spPr>
          <a:xfrm>
            <a:off x="0" y="-3"/>
            <a:ext cx="10687867" cy="7559676"/>
          </a:xfrm>
          <a:prstGeom prst="rect">
            <a:avLst/>
          </a:prstGeom>
          <a:solidFill>
            <a:srgbClr val="050D24">
              <a:alpha val="58080"/>
            </a:srgb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570" tIns="31570" rIns="31570" bIns="3157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28" err="1">
              <a:solidFill>
                <a:schemeClr val="tx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93D96B2-6F5E-EE7E-9F24-93B0B654C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95383" y="0"/>
            <a:ext cx="5996430" cy="75795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06268F2-28E0-79B7-DA6F-57A7B640AE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03334" y="211131"/>
            <a:ext cx="1961852" cy="62817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8584A2-F12B-7FC9-C3A1-97D2EFB00B41}"/>
              </a:ext>
            </a:extLst>
          </p:cNvPr>
          <p:cNvSpPr txBox="1"/>
          <p:nvPr userDrawn="1"/>
        </p:nvSpPr>
        <p:spPr>
          <a:xfrm>
            <a:off x="325174" y="7234272"/>
            <a:ext cx="4255678" cy="99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77">
                <a:solidFill>
                  <a:schemeClr val="bg1"/>
                </a:solidFill>
              </a:rPr>
              <a:t>© 2025 NTT DATA Corporation</a:t>
            </a:r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9FFE2739-2E04-47EE-56DD-BB294EDAF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" y="952400"/>
            <a:ext cx="4246207" cy="877002"/>
          </a:xfrm>
          <a:prstGeom prst="rect">
            <a:avLst/>
          </a:prstGeom>
        </p:spPr>
        <p:txBody>
          <a:bodyPr lIns="0" r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○○○○御中</a:t>
            </a:r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F837CDFA-F63F-E633-A624-CDB5B06CAF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645" y="2412747"/>
            <a:ext cx="4246207" cy="2658783"/>
          </a:xfrm>
          <a:prstGeom prst="rect">
            <a:avLst/>
          </a:prstGeom>
        </p:spPr>
        <p:txBody>
          <a:bodyPr lIns="0" tIns="46800" rIns="0" anchor="b"/>
          <a:lstStyle>
            <a:lvl1pPr>
              <a:lnSpc>
                <a:spcPct val="80000"/>
              </a:lnSpc>
              <a:defRPr sz="3859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［タイトル］</a:t>
            </a:r>
          </a:p>
        </p:txBody>
      </p:sp>
      <p:sp>
        <p:nvSpPr>
          <p:cNvPr id="10" name="テキスト プレースホルダー 10">
            <a:extLst>
              <a:ext uri="{FF2B5EF4-FFF2-40B4-BE49-F238E27FC236}">
                <a16:creationId xmlns:a16="http://schemas.microsoft.com/office/drawing/2014/main" id="{C902823D-1000-9AD4-A5D1-BC7E7F7ABD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645" y="5722337"/>
            <a:ext cx="4246207" cy="1234152"/>
          </a:xfrm>
          <a:prstGeom prst="rect">
            <a:avLst/>
          </a:prstGeom>
        </p:spPr>
        <p:txBody>
          <a:bodyPr lIns="0" tIns="46800" rIns="0" anchor="b"/>
          <a:lstStyle>
            <a:lvl1pPr>
              <a:defRPr>
                <a:solidFill>
                  <a:schemeClr val="bg1"/>
                </a:solidFill>
              </a:defRPr>
            </a:lvl1pPr>
            <a:lvl5pPr marL="2138315" indent="0">
              <a:buNone/>
              <a:defRPr/>
            </a:lvl5pPr>
          </a:lstStyle>
          <a:p>
            <a:pPr lvl="0"/>
            <a:r>
              <a:rPr kumimoji="1" lang="en-US" altLang="ja-JP"/>
              <a:t>2023</a:t>
            </a:r>
            <a:r>
              <a:rPr kumimoji="1" lang="ja-JP" altLang="en-US"/>
              <a:t>年〇月〇日</a:t>
            </a:r>
            <a:endParaRPr kumimoji="1" lang="en-US" altLang="ja-JP"/>
          </a:p>
          <a:p>
            <a:pPr lvl="0"/>
            <a:r>
              <a:rPr kumimoji="1" lang="ja-JP" altLang="en-US"/>
              <a:t>株式会社</a:t>
            </a:r>
            <a:r>
              <a:rPr kumimoji="1" lang="en-US" altLang="ja-JP"/>
              <a:t>NTT</a:t>
            </a:r>
            <a:r>
              <a:rPr kumimoji="1" lang="ja-JP" altLang="en-US"/>
              <a:t>データ ○○○○○○</a:t>
            </a:r>
          </a:p>
          <a:p>
            <a:pPr lvl="0"/>
            <a:r>
              <a:rPr kumimoji="1" lang="ja-JP" altLang="en-US"/>
              <a:t>○○○○○○○○○○○○○○</a:t>
            </a:r>
          </a:p>
        </p:txBody>
      </p:sp>
    </p:spTree>
    <p:extLst>
      <p:ext uri="{BB962C8B-B14F-4D97-AF65-F5344CB8AC3E}">
        <p14:creationId xmlns:p14="http://schemas.microsoft.com/office/powerpoint/2010/main" val="536413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279E55B6-184B-9445-3C84-3C51FFA63D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083" r="8797"/>
          <a:stretch/>
        </p:blipFill>
        <p:spPr>
          <a:xfrm>
            <a:off x="0" y="-1"/>
            <a:ext cx="3541136" cy="755967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8C3003A-1C0D-B582-B3BE-CA14C4D8A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32" y="757952"/>
            <a:ext cx="6415088" cy="159526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FFDB246B-7466-9829-C733-D7C8F3660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3132" y="2519892"/>
            <a:ext cx="6415088" cy="4357230"/>
          </a:xfrm>
          <a:prstGeom prst="rect">
            <a:avLst/>
          </a:prstGeom>
        </p:spPr>
        <p:txBody>
          <a:bodyPr lIns="0" tIns="0" rIns="0" bIns="0"/>
          <a:lstStyle>
            <a:lvl1pPr>
              <a:defRPr sz="421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/>
              <a:t>中扉タイトル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856B16-CC7F-D18A-5F95-82F6F68027FD}"/>
              </a:ext>
            </a:extLst>
          </p:cNvPr>
          <p:cNvSpPr txBox="1"/>
          <p:nvPr userDrawn="1"/>
        </p:nvSpPr>
        <p:spPr>
          <a:xfrm>
            <a:off x="6819188" y="7234272"/>
            <a:ext cx="268348" cy="992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DD8EB0B-AB08-A54E-B33C-ED72A04D9CE9}" type="slidenum">
              <a:rPr lang="ja-JP" altLang="en-US" sz="702" smtClean="0">
                <a:solidFill>
                  <a:srgbClr val="6B6B6B"/>
                </a:solidFill>
              </a:rPr>
              <a:pPr algn="ctr"/>
              <a:t>‹#›</a:t>
            </a:fld>
            <a:endParaRPr kumimoji="0" lang="en-US" altLang="ja-JP" sz="702">
              <a:solidFill>
                <a:srgbClr val="6B6B6B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78BC61F-DFF6-D0AA-091E-65340A8F721F}"/>
              </a:ext>
            </a:extLst>
          </p:cNvPr>
          <p:cNvSpPr/>
          <p:nvPr userDrawn="1"/>
        </p:nvSpPr>
        <p:spPr>
          <a:xfrm>
            <a:off x="-1053" y="5734242"/>
            <a:ext cx="3542189" cy="1825432"/>
          </a:xfrm>
          <a:prstGeom prst="rect">
            <a:avLst/>
          </a:prstGeom>
          <a:gradFill>
            <a:gsLst>
              <a:gs pos="0">
                <a:schemeClr val="accent1"/>
              </a:gs>
              <a:gs pos="80000">
                <a:schemeClr val="accent1">
                  <a:alpha val="0"/>
                </a:schemeClr>
              </a:gs>
            </a:gsLst>
            <a:lin ang="16200000" scaled="1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570" tIns="31570" rIns="31570" bIns="3157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28" err="1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163610-4754-0AB2-758B-6FFD6261400E}"/>
              </a:ext>
            </a:extLst>
          </p:cNvPr>
          <p:cNvSpPr txBox="1"/>
          <p:nvPr userDrawn="1"/>
        </p:nvSpPr>
        <p:spPr>
          <a:xfrm>
            <a:off x="3943132" y="7234272"/>
            <a:ext cx="2809758" cy="99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77">
                <a:solidFill>
                  <a:srgbClr val="6B6B6B"/>
                </a:solidFill>
              </a:rPr>
              <a:t>© 2025 NTT DATA Corporation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43C299-B1D8-32E7-0665-7030EF319DF8}"/>
              </a:ext>
            </a:extLst>
          </p:cNvPr>
          <p:cNvSpPr txBox="1"/>
          <p:nvPr userDrawn="1"/>
        </p:nvSpPr>
        <p:spPr>
          <a:xfrm>
            <a:off x="2560239" y="7759575"/>
            <a:ext cx="5961008" cy="32788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ctr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579">
                <a:solidFill>
                  <a:srgbClr val="C00000"/>
                </a:solidFill>
                <a:latin typeface="+mn-ea"/>
              </a:rPr>
              <a:t>写真の差し替えはマスタより行ってください。</a:t>
            </a:r>
            <a:endParaRPr kumimoji="1" lang="ja-JP" altLang="en-US" sz="1579">
              <a:solidFill>
                <a:srgbClr val="C00000"/>
              </a:solidFill>
            </a:endParaRPr>
          </a:p>
          <a:p>
            <a:pPr algn="ctr" defTabSz="252576"/>
            <a:endParaRPr kumimoji="1" lang="ja-JP" altLang="en-US" sz="1579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88689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イノベーションカー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0E3DF-D30F-67F3-1120-4D08EF059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72" y="757953"/>
            <a:ext cx="6415088" cy="159526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3" name="テキスト プレースホルダー 8">
            <a:extLst>
              <a:ext uri="{FF2B5EF4-FFF2-40B4-BE49-F238E27FC236}">
                <a16:creationId xmlns:a16="http://schemas.microsoft.com/office/drawing/2014/main" id="{14339CF7-9CA0-A841-448E-67A663E55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174" y="2519892"/>
            <a:ext cx="6415088" cy="4285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8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/>
              <a:t>中扉タイトル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B864475-214E-676F-1057-8A4E44927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690" y="2680800"/>
            <a:ext cx="3280004" cy="412290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2CEE08-CDC8-97A0-0539-B8FAF99A1769}"/>
              </a:ext>
            </a:extLst>
          </p:cNvPr>
          <p:cNvSpPr txBox="1"/>
          <p:nvPr userDrawn="1"/>
        </p:nvSpPr>
        <p:spPr>
          <a:xfrm>
            <a:off x="5212259" y="7234272"/>
            <a:ext cx="268348" cy="992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DD8EB0B-AB08-A54E-B33C-ED72A04D9CE9}" type="slidenum">
              <a:rPr lang="ja-JP" altLang="en-US" sz="702" smtClean="0">
                <a:solidFill>
                  <a:srgbClr val="6B6B6B"/>
                </a:solidFill>
              </a:rPr>
              <a:pPr algn="ctr"/>
              <a:t>‹#›</a:t>
            </a:fld>
            <a:endParaRPr kumimoji="0" lang="en-US" altLang="ja-JP" sz="702">
              <a:solidFill>
                <a:srgbClr val="6B6B6B"/>
              </a:solidFill>
              <a:latin typeface="+mn-ea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1314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写真入イノベーションカー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01CCA0-7E92-7FFB-2532-8D8D86CBB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32" y="757952"/>
            <a:ext cx="6415088" cy="159526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01</a:t>
            </a:r>
            <a:endParaRPr kumimoji="1" lang="ja-JP" alt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8FD529D-5FF6-E828-CE3E-B79F0DF687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24" y="2697431"/>
            <a:ext cx="3261213" cy="4099288"/>
          </a:xfrm>
          <a:prstGeom prst="rect">
            <a:avLst/>
          </a:prstGeom>
        </p:spPr>
      </p:pic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E10C1EF1-42DC-CE53-8902-8E322B435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3132" y="2682594"/>
            <a:ext cx="6415088" cy="4123098"/>
          </a:xfrm>
          <a:prstGeom prst="rect">
            <a:avLst/>
          </a:prstGeom>
        </p:spPr>
        <p:txBody>
          <a:bodyPr lIns="0" tIns="0" rIns="0" bIns="0"/>
          <a:lstStyle>
            <a:lvl1pPr>
              <a:defRPr sz="3508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/>
              <a:t>中扉タイトル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785BB8-9BEF-6511-73A0-EFF55EDD2267}"/>
              </a:ext>
            </a:extLst>
          </p:cNvPr>
          <p:cNvSpPr txBox="1"/>
          <p:nvPr userDrawn="1"/>
        </p:nvSpPr>
        <p:spPr>
          <a:xfrm>
            <a:off x="5212259" y="7234272"/>
            <a:ext cx="268348" cy="992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DD8EB0B-AB08-A54E-B33C-ED72A04D9CE9}" type="slidenum">
              <a:rPr lang="ja-JP" altLang="en-US" sz="702" smtClean="0">
                <a:solidFill>
                  <a:srgbClr val="6B6B6B"/>
                </a:solidFill>
              </a:rPr>
              <a:pPr algn="ctr"/>
              <a:t>‹#›</a:t>
            </a:fld>
            <a:endParaRPr kumimoji="0" lang="en-US" altLang="ja-JP" sz="702">
              <a:solidFill>
                <a:srgbClr val="6B6B6B"/>
              </a:solidFill>
              <a:latin typeface="+mn-ea"/>
              <a:cs typeface="Meiryo UI" pitchFamily="50" charset="-128"/>
            </a:endParaRPr>
          </a:p>
        </p:txBody>
      </p:sp>
      <p:pic>
        <p:nvPicPr>
          <p:cNvPr id="7" name="図プレースホルダー 15">
            <a:extLst>
              <a:ext uri="{FF2B5EF4-FFF2-40B4-BE49-F238E27FC236}">
                <a16:creationId xmlns:a16="http://schemas.microsoft.com/office/drawing/2014/main" id="{9036BE88-8108-1ABA-2302-1CD1A002F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504" r="3246"/>
          <a:stretch/>
        </p:blipFill>
        <p:spPr>
          <a:xfrm>
            <a:off x="325766" y="2697431"/>
            <a:ext cx="3261213" cy="4099288"/>
          </a:xfrm>
          <a:custGeom>
            <a:avLst/>
            <a:gdLst>
              <a:gd name="connsiteX0" fmla="*/ 1704548 w 5267271"/>
              <a:gd name="connsiteY0" fmla="*/ 0 h 5272719"/>
              <a:gd name="connsiteX1" fmla="*/ 3527745 w 5267271"/>
              <a:gd name="connsiteY1" fmla="*/ 1774521 h 5272719"/>
              <a:gd name="connsiteX2" fmla="*/ 5267271 w 5267271"/>
              <a:gd name="connsiteY2" fmla="*/ 5269498 h 5272719"/>
              <a:gd name="connsiteX3" fmla="*/ 3509088 w 5267271"/>
              <a:gd name="connsiteY3" fmla="*/ 5269044 h 5272719"/>
              <a:gd name="connsiteX4" fmla="*/ 1794302 w 5267271"/>
              <a:gd name="connsiteY4" fmla="*/ 1858626 h 5272719"/>
              <a:gd name="connsiteX5" fmla="*/ 1794667 w 5267271"/>
              <a:gd name="connsiteY5" fmla="*/ 5270472 h 5272719"/>
              <a:gd name="connsiteX6" fmla="*/ 0 w 5267271"/>
              <a:gd name="connsiteY6" fmla="*/ 5272719 h 5272719"/>
              <a:gd name="connsiteX7" fmla="*/ 3384 w 5267271"/>
              <a:gd name="connsiteY7" fmla="*/ 1714773 h 5272719"/>
              <a:gd name="connsiteX8" fmla="*/ 569360 w 5267271"/>
              <a:gd name="connsiteY8" fmla="*/ 333790 h 5272719"/>
              <a:gd name="connsiteX9" fmla="*/ 1704548 w 5267271"/>
              <a:gd name="connsiteY9" fmla="*/ 0 h 527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7271" h="5272719">
                <a:moveTo>
                  <a:pt x="1704548" y="0"/>
                </a:moveTo>
                <a:cubicBezTo>
                  <a:pt x="2442328" y="19929"/>
                  <a:pt x="2925708" y="438914"/>
                  <a:pt x="3527745" y="1774521"/>
                </a:cubicBezTo>
                <a:lnTo>
                  <a:pt x="5267271" y="5269498"/>
                </a:lnTo>
                <a:lnTo>
                  <a:pt x="3509088" y="5269044"/>
                </a:lnTo>
                <a:cubicBezTo>
                  <a:pt x="2932089" y="4085847"/>
                  <a:pt x="2376159" y="3052885"/>
                  <a:pt x="1794302" y="1858626"/>
                </a:cubicBezTo>
                <a:cubicBezTo>
                  <a:pt x="1800510" y="2806405"/>
                  <a:pt x="1797959" y="3550976"/>
                  <a:pt x="1794667" y="5270472"/>
                </a:cubicBezTo>
                <a:lnTo>
                  <a:pt x="0" y="5272719"/>
                </a:lnTo>
                <a:cubicBezTo>
                  <a:pt x="6041" y="3933998"/>
                  <a:pt x="-2660" y="3106972"/>
                  <a:pt x="3384" y="1714773"/>
                </a:cubicBezTo>
                <a:cubicBezTo>
                  <a:pt x="20552" y="931022"/>
                  <a:pt x="285832" y="562108"/>
                  <a:pt x="569360" y="333790"/>
                </a:cubicBezTo>
                <a:cubicBezTo>
                  <a:pt x="852888" y="105472"/>
                  <a:pt x="1272212" y="9538"/>
                  <a:pt x="1704548" y="0"/>
                </a:cubicBez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FADF36-0739-4336-5F19-36F99723999B}"/>
              </a:ext>
            </a:extLst>
          </p:cNvPr>
          <p:cNvSpPr txBox="1"/>
          <p:nvPr userDrawn="1"/>
        </p:nvSpPr>
        <p:spPr>
          <a:xfrm>
            <a:off x="2560239" y="7759575"/>
            <a:ext cx="5961008" cy="32788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ctr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579">
                <a:solidFill>
                  <a:srgbClr val="C00000"/>
                </a:solidFill>
                <a:latin typeface="+mn-ea"/>
              </a:rPr>
              <a:t>写真の差し替えはマスタより行ってください。</a:t>
            </a:r>
            <a:endParaRPr kumimoji="1" lang="ja-JP" altLang="en-US" sz="1579">
              <a:solidFill>
                <a:srgbClr val="C00000"/>
              </a:solidFill>
            </a:endParaRPr>
          </a:p>
          <a:p>
            <a:pPr algn="ctr" defTabSz="252576"/>
            <a:endParaRPr kumimoji="1" lang="ja-JP" altLang="en-US" sz="1579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28623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四角形: 角を丸くする 2">
            <a:extLst>
              <a:ext uri="{FF2B5EF4-FFF2-40B4-BE49-F238E27FC236}">
                <a16:creationId xmlns:a16="http://schemas.microsoft.com/office/drawing/2014/main" id="{A41B1502-2511-437B-8D13-C5707D9425E0}"/>
              </a:ext>
            </a:extLst>
          </p:cNvPr>
          <p:cNvSpPr/>
          <p:nvPr userDrawn="1"/>
        </p:nvSpPr>
        <p:spPr>
          <a:xfrm>
            <a:off x="395906" y="395837"/>
            <a:ext cx="9900000" cy="6768000"/>
          </a:xfrm>
          <a:prstGeom prst="roundRect">
            <a:avLst>
              <a:gd name="adj" fmla="val 150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6022BE2B-C94E-4EA1-8D5F-B6FF40A5C82B}"/>
              </a:ext>
            </a:extLst>
          </p:cNvPr>
          <p:cNvGrpSpPr/>
          <p:nvPr userDrawn="1"/>
        </p:nvGrpSpPr>
        <p:grpSpPr>
          <a:xfrm>
            <a:off x="1034510" y="2915837"/>
            <a:ext cx="8622792" cy="1728000"/>
            <a:chOff x="1034510" y="2991837"/>
            <a:chExt cx="8622792" cy="1728000"/>
          </a:xfrm>
        </p:grpSpPr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4FC838C0-7A1B-42C5-8BB1-69879692B23E}"/>
                </a:ext>
              </a:extLst>
            </p:cNvPr>
            <p:cNvCxnSpPr/>
            <p:nvPr userDrawn="1"/>
          </p:nvCxnSpPr>
          <p:spPr>
            <a:xfrm>
              <a:off x="1034510" y="2991837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97EB7B27-A3AA-4865-967F-947004C8CF38}"/>
                </a:ext>
              </a:extLst>
            </p:cNvPr>
            <p:cNvCxnSpPr/>
            <p:nvPr userDrawn="1"/>
          </p:nvCxnSpPr>
          <p:spPr>
            <a:xfrm>
              <a:off x="1034510" y="4719837"/>
              <a:ext cx="8622792" cy="0"/>
            </a:xfrm>
            <a:prstGeom prst="line">
              <a:avLst/>
            </a:prstGeom>
            <a:ln w="28575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タイトル 29">
            <a:extLst>
              <a:ext uri="{FF2B5EF4-FFF2-40B4-BE49-F238E27FC236}">
                <a16:creationId xmlns:a16="http://schemas.microsoft.com/office/drawing/2014/main" id="{99661971-5207-448A-8A45-D3935E63EB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4510" y="2915837"/>
            <a:ext cx="8640000" cy="1728000"/>
          </a:xfrm>
          <a:prstGeom prst="rect">
            <a:avLst/>
          </a:prstGeom>
        </p:spPr>
        <p:txBody>
          <a:bodyPr lIns="0" tIns="72000" rIns="0" bIns="0" anchor="ctr" anchorCtr="0">
            <a:normAutofit/>
          </a:bodyPr>
          <a:lstStyle>
            <a:lvl1pPr>
              <a:defRPr lang="ja-JP" altLang="en-US" sz="3600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lvl1pPr>
          </a:lstStyle>
          <a:p>
            <a:pPr marL="0" lvl="0" indent="0" algn="ctr">
              <a:spcBef>
                <a:spcPts val="1102"/>
              </a:spcBef>
              <a:buFontTx/>
            </a:pPr>
            <a:r>
              <a:rPr kumimoji="1" lang="ja-JP" altLang="en-US" dirty="0"/>
              <a:t>中扉タイトル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65B5CD1-16BF-4814-9E5A-19B044B6FB5E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60582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279E55B6-184B-9445-3C84-3C51FFA63D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083" r="8797"/>
          <a:stretch/>
        </p:blipFill>
        <p:spPr>
          <a:xfrm>
            <a:off x="0" y="-1"/>
            <a:ext cx="3541136" cy="755967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8C3003A-1C0D-B582-B3BE-CA14C4D8A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32" y="757952"/>
            <a:ext cx="6415088" cy="159526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FFDB246B-7466-9829-C733-D7C8F3660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3132" y="2519892"/>
            <a:ext cx="6415088" cy="4357230"/>
          </a:xfrm>
          <a:prstGeom prst="rect">
            <a:avLst/>
          </a:prstGeom>
        </p:spPr>
        <p:txBody>
          <a:bodyPr lIns="0" tIns="0" rIns="0" bIns="0"/>
          <a:lstStyle>
            <a:lvl1pPr>
              <a:defRPr sz="421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/>
              <a:t>中扉タイトル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856B16-CC7F-D18A-5F95-82F6F68027FD}"/>
              </a:ext>
            </a:extLst>
          </p:cNvPr>
          <p:cNvSpPr txBox="1"/>
          <p:nvPr userDrawn="1"/>
        </p:nvSpPr>
        <p:spPr>
          <a:xfrm>
            <a:off x="6819188" y="7234272"/>
            <a:ext cx="268348" cy="992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DD8EB0B-AB08-A54E-B33C-ED72A04D9CE9}" type="slidenum">
              <a:rPr lang="ja-JP" altLang="en-US" sz="702" smtClean="0">
                <a:solidFill>
                  <a:srgbClr val="6B6B6B"/>
                </a:solidFill>
              </a:rPr>
              <a:pPr algn="ctr"/>
              <a:t>‹#›</a:t>
            </a:fld>
            <a:endParaRPr kumimoji="0" lang="en-US" altLang="ja-JP" sz="702">
              <a:solidFill>
                <a:srgbClr val="6B6B6B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78BC61F-DFF6-D0AA-091E-65340A8F721F}"/>
              </a:ext>
            </a:extLst>
          </p:cNvPr>
          <p:cNvSpPr/>
          <p:nvPr userDrawn="1"/>
        </p:nvSpPr>
        <p:spPr>
          <a:xfrm>
            <a:off x="-1053" y="5734242"/>
            <a:ext cx="3542189" cy="1825432"/>
          </a:xfrm>
          <a:prstGeom prst="rect">
            <a:avLst/>
          </a:prstGeom>
          <a:gradFill>
            <a:gsLst>
              <a:gs pos="0">
                <a:schemeClr val="accent1"/>
              </a:gs>
              <a:gs pos="80000">
                <a:schemeClr val="accent1">
                  <a:alpha val="0"/>
                </a:schemeClr>
              </a:gs>
            </a:gsLst>
            <a:lin ang="16200000" scaled="1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570" tIns="31570" rIns="31570" bIns="3157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28" err="1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163610-4754-0AB2-758B-6FFD6261400E}"/>
              </a:ext>
            </a:extLst>
          </p:cNvPr>
          <p:cNvSpPr txBox="1"/>
          <p:nvPr userDrawn="1"/>
        </p:nvSpPr>
        <p:spPr>
          <a:xfrm>
            <a:off x="3943132" y="7234272"/>
            <a:ext cx="2809758" cy="99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77">
                <a:solidFill>
                  <a:srgbClr val="6B6B6B"/>
                </a:solidFill>
              </a:rPr>
              <a:t>© 2025 NTT DATA Corporation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43C299-B1D8-32E7-0665-7030EF319DF8}"/>
              </a:ext>
            </a:extLst>
          </p:cNvPr>
          <p:cNvSpPr txBox="1"/>
          <p:nvPr userDrawn="1"/>
        </p:nvSpPr>
        <p:spPr>
          <a:xfrm>
            <a:off x="2560239" y="7759575"/>
            <a:ext cx="5961008" cy="32788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ctr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579">
                <a:solidFill>
                  <a:srgbClr val="C00000"/>
                </a:solidFill>
                <a:latin typeface="+mn-ea"/>
              </a:rPr>
              <a:t>写真の差し替えはマスタより行ってください。</a:t>
            </a:r>
            <a:endParaRPr kumimoji="1" lang="ja-JP" altLang="en-US" sz="1579">
              <a:solidFill>
                <a:srgbClr val="C00000"/>
              </a:solidFill>
            </a:endParaRPr>
          </a:p>
          <a:p>
            <a:pPr algn="ctr" defTabSz="252576"/>
            <a:endParaRPr kumimoji="1" lang="ja-JP" altLang="en-US" sz="1579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62634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イノベーションカー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E0E3DF-D30F-67F3-1120-4D08EF0597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72" y="757953"/>
            <a:ext cx="6415088" cy="159526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3" name="テキスト プレースホルダー 8">
            <a:extLst>
              <a:ext uri="{FF2B5EF4-FFF2-40B4-BE49-F238E27FC236}">
                <a16:creationId xmlns:a16="http://schemas.microsoft.com/office/drawing/2014/main" id="{14339CF7-9CA0-A841-448E-67A663E55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5174" y="2519892"/>
            <a:ext cx="6415088" cy="4285800"/>
          </a:xfrm>
          <a:prstGeom prst="rect">
            <a:avLst/>
          </a:prstGeom>
        </p:spPr>
        <p:txBody>
          <a:bodyPr lIns="0" tIns="0" rIns="0" bIns="0"/>
          <a:lstStyle>
            <a:lvl1pPr>
              <a:defRPr sz="3508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/>
              <a:t>中扉タイトル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EB864475-214E-676F-1057-8A4E44927E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690" y="2680800"/>
            <a:ext cx="3280004" cy="412290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442CEE08-CDC8-97A0-0539-B8FAF99A1769}"/>
              </a:ext>
            </a:extLst>
          </p:cNvPr>
          <p:cNvSpPr txBox="1"/>
          <p:nvPr userDrawn="1"/>
        </p:nvSpPr>
        <p:spPr>
          <a:xfrm>
            <a:off x="5212259" y="7234272"/>
            <a:ext cx="268348" cy="992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DD8EB0B-AB08-A54E-B33C-ED72A04D9CE9}" type="slidenum">
              <a:rPr lang="ja-JP" altLang="en-US" sz="702" smtClean="0">
                <a:solidFill>
                  <a:srgbClr val="6B6B6B"/>
                </a:solidFill>
              </a:rPr>
              <a:pPr algn="ctr"/>
              <a:t>‹#›</a:t>
            </a:fld>
            <a:endParaRPr kumimoji="0" lang="en-US" altLang="ja-JP" sz="702">
              <a:solidFill>
                <a:srgbClr val="6B6B6B"/>
              </a:solidFill>
              <a:latin typeface="+mn-ea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816281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写真入イノベーションカー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01CCA0-7E92-7FFB-2532-8D8D86CBBF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32" y="757952"/>
            <a:ext cx="6415088" cy="159526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01</a:t>
            </a:r>
            <a:endParaRPr kumimoji="1" lang="ja-JP" altLang="en-US"/>
          </a:p>
        </p:txBody>
      </p:sp>
      <p:pic>
        <p:nvPicPr>
          <p:cNvPr id="3" name="Picture 6">
            <a:extLst>
              <a:ext uri="{FF2B5EF4-FFF2-40B4-BE49-F238E27FC236}">
                <a16:creationId xmlns:a16="http://schemas.microsoft.com/office/drawing/2014/main" id="{38FD529D-5FF6-E828-CE3E-B79F0DF687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024" y="2697431"/>
            <a:ext cx="3261213" cy="4099288"/>
          </a:xfrm>
          <a:prstGeom prst="rect">
            <a:avLst/>
          </a:prstGeom>
        </p:spPr>
      </p:pic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E10C1EF1-42DC-CE53-8902-8E322B4352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3132" y="2682594"/>
            <a:ext cx="6415088" cy="4123098"/>
          </a:xfrm>
          <a:prstGeom prst="rect">
            <a:avLst/>
          </a:prstGeom>
        </p:spPr>
        <p:txBody>
          <a:bodyPr lIns="0" tIns="0" rIns="0" bIns="0"/>
          <a:lstStyle>
            <a:lvl1pPr>
              <a:defRPr sz="3508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/>
              <a:t>中扉タイトル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3785BB8-9BEF-6511-73A0-EFF55EDD2267}"/>
              </a:ext>
            </a:extLst>
          </p:cNvPr>
          <p:cNvSpPr txBox="1"/>
          <p:nvPr userDrawn="1"/>
        </p:nvSpPr>
        <p:spPr>
          <a:xfrm>
            <a:off x="5212259" y="7234272"/>
            <a:ext cx="268348" cy="992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DD8EB0B-AB08-A54E-B33C-ED72A04D9CE9}" type="slidenum">
              <a:rPr lang="ja-JP" altLang="en-US" sz="702" smtClean="0">
                <a:solidFill>
                  <a:srgbClr val="6B6B6B"/>
                </a:solidFill>
              </a:rPr>
              <a:pPr algn="ctr"/>
              <a:t>‹#›</a:t>
            </a:fld>
            <a:endParaRPr kumimoji="0" lang="en-US" altLang="ja-JP" sz="702">
              <a:solidFill>
                <a:srgbClr val="6B6B6B"/>
              </a:solidFill>
              <a:latin typeface="+mn-ea"/>
              <a:cs typeface="Meiryo UI" pitchFamily="50" charset="-128"/>
            </a:endParaRPr>
          </a:p>
        </p:txBody>
      </p:sp>
      <p:pic>
        <p:nvPicPr>
          <p:cNvPr id="7" name="図プレースホルダー 15">
            <a:extLst>
              <a:ext uri="{FF2B5EF4-FFF2-40B4-BE49-F238E27FC236}">
                <a16:creationId xmlns:a16="http://schemas.microsoft.com/office/drawing/2014/main" id="{9036BE88-8108-1ABA-2302-1CD1A002F4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40504" r="3246"/>
          <a:stretch/>
        </p:blipFill>
        <p:spPr>
          <a:xfrm>
            <a:off x="325766" y="2697431"/>
            <a:ext cx="3261213" cy="4099288"/>
          </a:xfrm>
          <a:custGeom>
            <a:avLst/>
            <a:gdLst>
              <a:gd name="connsiteX0" fmla="*/ 1704548 w 5267271"/>
              <a:gd name="connsiteY0" fmla="*/ 0 h 5272719"/>
              <a:gd name="connsiteX1" fmla="*/ 3527745 w 5267271"/>
              <a:gd name="connsiteY1" fmla="*/ 1774521 h 5272719"/>
              <a:gd name="connsiteX2" fmla="*/ 5267271 w 5267271"/>
              <a:gd name="connsiteY2" fmla="*/ 5269498 h 5272719"/>
              <a:gd name="connsiteX3" fmla="*/ 3509088 w 5267271"/>
              <a:gd name="connsiteY3" fmla="*/ 5269044 h 5272719"/>
              <a:gd name="connsiteX4" fmla="*/ 1794302 w 5267271"/>
              <a:gd name="connsiteY4" fmla="*/ 1858626 h 5272719"/>
              <a:gd name="connsiteX5" fmla="*/ 1794667 w 5267271"/>
              <a:gd name="connsiteY5" fmla="*/ 5270472 h 5272719"/>
              <a:gd name="connsiteX6" fmla="*/ 0 w 5267271"/>
              <a:gd name="connsiteY6" fmla="*/ 5272719 h 5272719"/>
              <a:gd name="connsiteX7" fmla="*/ 3384 w 5267271"/>
              <a:gd name="connsiteY7" fmla="*/ 1714773 h 5272719"/>
              <a:gd name="connsiteX8" fmla="*/ 569360 w 5267271"/>
              <a:gd name="connsiteY8" fmla="*/ 333790 h 5272719"/>
              <a:gd name="connsiteX9" fmla="*/ 1704548 w 5267271"/>
              <a:gd name="connsiteY9" fmla="*/ 0 h 5272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67271" h="5272719">
                <a:moveTo>
                  <a:pt x="1704548" y="0"/>
                </a:moveTo>
                <a:cubicBezTo>
                  <a:pt x="2442328" y="19929"/>
                  <a:pt x="2925708" y="438914"/>
                  <a:pt x="3527745" y="1774521"/>
                </a:cubicBezTo>
                <a:lnTo>
                  <a:pt x="5267271" y="5269498"/>
                </a:lnTo>
                <a:lnTo>
                  <a:pt x="3509088" y="5269044"/>
                </a:lnTo>
                <a:cubicBezTo>
                  <a:pt x="2932089" y="4085847"/>
                  <a:pt x="2376159" y="3052885"/>
                  <a:pt x="1794302" y="1858626"/>
                </a:cubicBezTo>
                <a:cubicBezTo>
                  <a:pt x="1800510" y="2806405"/>
                  <a:pt x="1797959" y="3550976"/>
                  <a:pt x="1794667" y="5270472"/>
                </a:cubicBezTo>
                <a:lnTo>
                  <a:pt x="0" y="5272719"/>
                </a:lnTo>
                <a:cubicBezTo>
                  <a:pt x="6041" y="3933998"/>
                  <a:pt x="-2660" y="3106972"/>
                  <a:pt x="3384" y="1714773"/>
                </a:cubicBezTo>
                <a:cubicBezTo>
                  <a:pt x="20552" y="931022"/>
                  <a:pt x="285832" y="562108"/>
                  <a:pt x="569360" y="333790"/>
                </a:cubicBezTo>
                <a:cubicBezTo>
                  <a:pt x="852888" y="105472"/>
                  <a:pt x="1272212" y="9538"/>
                  <a:pt x="1704548" y="0"/>
                </a:cubicBezTo>
                <a:close/>
              </a:path>
            </a:pathLst>
          </a:cu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5AFADF36-0739-4336-5F19-36F99723999B}"/>
              </a:ext>
            </a:extLst>
          </p:cNvPr>
          <p:cNvSpPr txBox="1"/>
          <p:nvPr userDrawn="1"/>
        </p:nvSpPr>
        <p:spPr>
          <a:xfrm>
            <a:off x="2560239" y="7759575"/>
            <a:ext cx="5961008" cy="32788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ctr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579">
                <a:solidFill>
                  <a:srgbClr val="C00000"/>
                </a:solidFill>
                <a:latin typeface="+mn-ea"/>
              </a:rPr>
              <a:t>写真の差し替えはマスタより行ってください。</a:t>
            </a:r>
            <a:endParaRPr kumimoji="1" lang="ja-JP" altLang="en-US" sz="1579">
              <a:solidFill>
                <a:srgbClr val="C00000"/>
              </a:solidFill>
            </a:endParaRPr>
          </a:p>
          <a:p>
            <a:pPr algn="ctr" defTabSz="252576"/>
            <a:endParaRPr kumimoji="1" lang="ja-JP" altLang="en-US" sz="1579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127962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写真背景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32BAA3C9-E6D9-AE11-A16C-34CC9C76E6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0691813" cy="7559674"/>
          </a:xfrm>
          <a:prstGeom prst="rect">
            <a:avLst/>
          </a:prstGeom>
        </p:spPr>
      </p:pic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4EB59AC5-1B60-A021-8B7D-DF59CBAD3A75}"/>
              </a:ext>
            </a:extLst>
          </p:cNvPr>
          <p:cNvSpPr/>
          <p:nvPr userDrawn="1"/>
        </p:nvSpPr>
        <p:spPr>
          <a:xfrm>
            <a:off x="0" y="2"/>
            <a:ext cx="10691813" cy="7559673"/>
          </a:xfrm>
          <a:prstGeom prst="rect">
            <a:avLst/>
          </a:prstGeom>
          <a:solidFill>
            <a:srgbClr val="050D24">
              <a:alpha val="58367"/>
            </a:srgb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570" tIns="31570" rIns="31570" bIns="3157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28" err="1">
              <a:solidFill>
                <a:schemeClr val="tx1"/>
              </a:solidFill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CB41749C-507D-C7F2-AA9C-DC270B0293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407380" y="3159137"/>
            <a:ext cx="3877053" cy="124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449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サブタイトル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740B46CC-2CF9-284F-9F56-02D00E754E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174" y="369055"/>
            <a:ext cx="10039360" cy="2084832"/>
          </a:xfrm>
        </p:spPr>
        <p:txBody>
          <a:bodyPr tIns="0" bIns="0">
            <a:spAutoFit/>
          </a:bodyPr>
          <a:lstStyle>
            <a:lvl1pPr>
              <a:defRPr sz="2280">
                <a:solidFill>
                  <a:schemeClr val="accent1"/>
                </a:solidFill>
              </a:defRPr>
            </a:lvl1pPr>
          </a:lstStyle>
          <a:p>
            <a:r>
              <a:rPr kumimoji="1" lang="ja-JP" altLang="en-US"/>
              <a:t>［タイトル］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22FFA65-3599-E725-9F45-9CF39BF996E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5765" y="801603"/>
            <a:ext cx="10039360" cy="317467"/>
          </a:xfrm>
        </p:spPr>
        <p:txBody>
          <a:bodyPr>
            <a:noAutofit/>
          </a:bodyPr>
          <a:lstStyle>
            <a:lvl1pPr>
              <a:defRPr b="1">
                <a:solidFill>
                  <a:schemeClr val="accent2"/>
                </a:solidFill>
              </a:defRPr>
            </a:lvl1pPr>
          </a:lstStyle>
          <a:p>
            <a:pPr lvl="0"/>
            <a:r>
              <a:rPr kumimoji="1" lang="ja-JP" altLang="en-US"/>
              <a:t>［サブタイトル］</a:t>
            </a:r>
          </a:p>
        </p:txBody>
      </p:sp>
      <p:sp>
        <p:nvSpPr>
          <p:cNvPr id="4" name="コンテンツ プレースホルダー 4">
            <a:extLst>
              <a:ext uri="{FF2B5EF4-FFF2-40B4-BE49-F238E27FC236}">
                <a16:creationId xmlns:a16="http://schemas.microsoft.com/office/drawing/2014/main" id="{FE40B33C-3077-F325-8EA7-EEDBA1AD5E2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325765" y="1555587"/>
            <a:ext cx="10039360" cy="5317567"/>
          </a:xfrm>
        </p:spPr>
        <p:txBody>
          <a:bodyPr tIns="0" bIns="0"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0A1A7CDA-C0AA-A8AC-8808-09E8B9AA91A2}"/>
              </a:ext>
            </a:extLst>
          </p:cNvPr>
          <p:cNvSpPr txBox="1"/>
          <p:nvPr userDrawn="1"/>
        </p:nvSpPr>
        <p:spPr>
          <a:xfrm>
            <a:off x="5212259" y="7234272"/>
            <a:ext cx="268348" cy="992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DD8EB0B-AB08-A54E-B33C-ED72A04D9CE9}" type="slidenum">
              <a:rPr lang="ja-JP" altLang="en-US" sz="702" smtClean="0">
                <a:solidFill>
                  <a:srgbClr val="6B6B6B"/>
                </a:solidFill>
              </a:rPr>
              <a:pPr algn="ctr"/>
              <a:t>‹#›</a:t>
            </a:fld>
            <a:endParaRPr kumimoji="0" lang="en-US" altLang="ja-JP" sz="702">
              <a:solidFill>
                <a:srgbClr val="6B6B6B"/>
              </a:solidFill>
              <a:latin typeface="+mn-ea"/>
              <a:cs typeface="Meiryo UI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0086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イノベーションカーブ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8">
            <a:extLst>
              <a:ext uri="{FF2B5EF4-FFF2-40B4-BE49-F238E27FC236}">
                <a16:creationId xmlns:a16="http://schemas.microsoft.com/office/drawing/2014/main" id="{914A62E0-557E-B957-9899-5EBF45E3EA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"/>
            <a:ext cx="10691813" cy="7559674"/>
          </a:xfrm>
          <a:prstGeom prst="rect">
            <a:avLst/>
          </a:prstGeom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B21D845A-6F22-B3AA-CB2B-CE570ECB54DA}"/>
              </a:ext>
            </a:extLst>
          </p:cNvPr>
          <p:cNvSpPr/>
          <p:nvPr userDrawn="1"/>
        </p:nvSpPr>
        <p:spPr>
          <a:xfrm>
            <a:off x="0" y="-3"/>
            <a:ext cx="10687867" cy="7559676"/>
          </a:xfrm>
          <a:prstGeom prst="rect">
            <a:avLst/>
          </a:prstGeom>
          <a:solidFill>
            <a:srgbClr val="050D24">
              <a:alpha val="58080"/>
            </a:srgbClr>
          </a:soli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570" tIns="31570" rIns="31570" bIns="3157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28" err="1">
              <a:solidFill>
                <a:schemeClr val="tx1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293D96B2-6F5E-EE7E-9F24-93B0B654C8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695383" y="0"/>
            <a:ext cx="5996430" cy="7579517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306268F2-28E0-79B7-DA6F-57A7B640AE8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03334" y="211131"/>
            <a:ext cx="1961852" cy="628170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638584A2-F12B-7FC9-C3A1-97D2EFB00B41}"/>
              </a:ext>
            </a:extLst>
          </p:cNvPr>
          <p:cNvSpPr txBox="1"/>
          <p:nvPr userDrawn="1"/>
        </p:nvSpPr>
        <p:spPr>
          <a:xfrm>
            <a:off x="325174" y="7234272"/>
            <a:ext cx="4255678" cy="99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77">
                <a:solidFill>
                  <a:schemeClr val="bg1"/>
                </a:solidFill>
              </a:rPr>
              <a:t>© 2025 NTT DATA Corporation</a:t>
            </a:r>
          </a:p>
        </p:txBody>
      </p:sp>
      <p:sp>
        <p:nvSpPr>
          <p:cNvPr id="2" name="タイトル 2">
            <a:extLst>
              <a:ext uri="{FF2B5EF4-FFF2-40B4-BE49-F238E27FC236}">
                <a16:creationId xmlns:a16="http://schemas.microsoft.com/office/drawing/2014/main" id="{9FFE2739-2E04-47EE-56DD-BB294EDAF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645" y="952400"/>
            <a:ext cx="4246207" cy="877002"/>
          </a:xfrm>
          <a:prstGeom prst="rect">
            <a:avLst/>
          </a:prstGeom>
        </p:spPr>
        <p:txBody>
          <a:bodyPr lIns="0" rIns="0" anchor="b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○○○○御中</a:t>
            </a:r>
          </a:p>
        </p:txBody>
      </p:sp>
      <p:sp>
        <p:nvSpPr>
          <p:cNvPr id="9" name="テキスト プレースホルダー 6">
            <a:extLst>
              <a:ext uri="{FF2B5EF4-FFF2-40B4-BE49-F238E27FC236}">
                <a16:creationId xmlns:a16="http://schemas.microsoft.com/office/drawing/2014/main" id="{F837CDFA-F63F-E633-A624-CDB5B06CAF4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645" y="2412747"/>
            <a:ext cx="4246207" cy="2658783"/>
          </a:xfrm>
          <a:prstGeom prst="rect">
            <a:avLst/>
          </a:prstGeom>
        </p:spPr>
        <p:txBody>
          <a:bodyPr lIns="0" tIns="46800" rIns="0" anchor="b"/>
          <a:lstStyle>
            <a:lvl1pPr>
              <a:lnSpc>
                <a:spcPct val="80000"/>
              </a:lnSpc>
              <a:defRPr sz="3859" b="1">
                <a:solidFill>
                  <a:schemeClr val="bg1"/>
                </a:solidFill>
              </a:defRPr>
            </a:lvl1pPr>
          </a:lstStyle>
          <a:p>
            <a:pPr lvl="0"/>
            <a:r>
              <a:rPr kumimoji="1" lang="ja-JP" altLang="en-US"/>
              <a:t>［タイトル］</a:t>
            </a:r>
          </a:p>
        </p:txBody>
      </p:sp>
      <p:sp>
        <p:nvSpPr>
          <p:cNvPr id="10" name="テキスト プレースホルダー 10">
            <a:extLst>
              <a:ext uri="{FF2B5EF4-FFF2-40B4-BE49-F238E27FC236}">
                <a16:creationId xmlns:a16="http://schemas.microsoft.com/office/drawing/2014/main" id="{C902823D-1000-9AD4-A5D1-BC7E7F7ABDB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4645" y="5722337"/>
            <a:ext cx="4246207" cy="1234152"/>
          </a:xfrm>
          <a:prstGeom prst="rect">
            <a:avLst/>
          </a:prstGeom>
        </p:spPr>
        <p:txBody>
          <a:bodyPr lIns="0" tIns="46800" rIns="0" anchor="b"/>
          <a:lstStyle>
            <a:lvl1pPr>
              <a:defRPr>
                <a:solidFill>
                  <a:schemeClr val="bg1"/>
                </a:solidFill>
              </a:defRPr>
            </a:lvl1pPr>
            <a:lvl5pPr marL="2138315" indent="0">
              <a:buNone/>
              <a:defRPr/>
            </a:lvl5pPr>
          </a:lstStyle>
          <a:p>
            <a:pPr lvl="0"/>
            <a:r>
              <a:rPr kumimoji="1" lang="en-US" altLang="ja-JP"/>
              <a:t>2023</a:t>
            </a:r>
            <a:r>
              <a:rPr kumimoji="1" lang="ja-JP" altLang="en-US"/>
              <a:t>年〇月〇日</a:t>
            </a:r>
            <a:endParaRPr kumimoji="1" lang="en-US" altLang="ja-JP"/>
          </a:p>
          <a:p>
            <a:pPr lvl="0"/>
            <a:r>
              <a:rPr kumimoji="1" lang="ja-JP" altLang="en-US"/>
              <a:t>株式会社</a:t>
            </a:r>
            <a:r>
              <a:rPr kumimoji="1" lang="en-US" altLang="ja-JP"/>
              <a:t>NTT</a:t>
            </a:r>
            <a:r>
              <a:rPr kumimoji="1" lang="ja-JP" altLang="en-US"/>
              <a:t>データ ○○○○○○</a:t>
            </a:r>
          </a:p>
          <a:p>
            <a:pPr lvl="0"/>
            <a:r>
              <a:rPr kumimoji="1" lang="ja-JP" altLang="en-US"/>
              <a:t>○○○○○○○○○○○○○○</a:t>
            </a:r>
          </a:p>
        </p:txBody>
      </p:sp>
    </p:spTree>
    <p:extLst>
      <p:ext uri="{BB962C8B-B14F-4D97-AF65-F5344CB8AC3E}">
        <p14:creationId xmlns:p14="http://schemas.microsoft.com/office/powerpoint/2010/main" val="3465548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73E2C914-D6BF-434B-B748-5B031C7A75D4}"/>
              </a:ext>
            </a:extLst>
          </p:cNvPr>
          <p:cNvGrpSpPr/>
          <p:nvPr userDrawn="1"/>
        </p:nvGrpSpPr>
        <p:grpSpPr>
          <a:xfrm>
            <a:off x="111919" y="216797"/>
            <a:ext cx="10424028" cy="795336"/>
            <a:chOff x="111919" y="216797"/>
            <a:chExt cx="10424028" cy="795336"/>
          </a:xfrm>
        </p:grpSpPr>
        <p:pic>
          <p:nvPicPr>
            <p:cNvPr id="18" name="Picture 11" descr="ç°å¢ç">
              <a:extLst>
                <a:ext uri="{FF2B5EF4-FFF2-40B4-BE49-F238E27FC236}">
                  <a16:creationId xmlns:a16="http://schemas.microsoft.com/office/drawing/2014/main" id="{4DD819AC-A446-46A2-9201-D9B1AB528E0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9E9EE105-883D-4267-B8FF-D61BDDD6E4F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25" y="284266"/>
              <a:ext cx="10274355" cy="648000"/>
            </a:xfrm>
            <a:custGeom>
              <a:avLst/>
              <a:gdLst>
                <a:gd name="T0" fmla="*/ 38 w 1868"/>
                <a:gd name="T1" fmla="*/ 118 h 118"/>
                <a:gd name="T2" fmla="*/ 48 w 1868"/>
                <a:gd name="T3" fmla="*/ 118 h 118"/>
                <a:gd name="T4" fmla="*/ 155 w 1868"/>
                <a:gd name="T5" fmla="*/ 118 h 118"/>
                <a:gd name="T6" fmla="*/ 1811 w 1868"/>
                <a:gd name="T7" fmla="*/ 118 h 118"/>
                <a:gd name="T8" fmla="*/ 1694 w 1868"/>
                <a:gd name="T9" fmla="*/ 0 h 118"/>
                <a:gd name="T10" fmla="*/ 12 w 1868"/>
                <a:gd name="T11" fmla="*/ 0 h 118"/>
                <a:gd name="T12" fmla="*/ 12 w 1868"/>
                <a:gd name="T13" fmla="*/ 0 h 118"/>
                <a:gd name="T14" fmla="*/ 3 w 1868"/>
                <a:gd name="T15" fmla="*/ 3 h 118"/>
                <a:gd name="T16" fmla="*/ 0 w 1868"/>
                <a:gd name="T17" fmla="*/ 9 h 118"/>
                <a:gd name="T18" fmla="*/ 0 w 1868"/>
                <a:gd name="T19" fmla="*/ 82 h 118"/>
                <a:gd name="T20" fmla="*/ 38 w 1868"/>
                <a:gd name="T21" fmla="*/ 118 h 118"/>
                <a:gd name="T22" fmla="*/ 38 w 186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8" h="118">
                  <a:moveTo>
                    <a:pt x="3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868" y="118"/>
                    <a:pt x="1811" y="118"/>
                    <a:pt x="1811" y="118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22" name="直線コネクタ 21">
              <a:extLst>
                <a:ext uri="{FF2B5EF4-FFF2-40B4-BE49-F238E27FC236}">
                  <a16:creationId xmlns:a16="http://schemas.microsoft.com/office/drawing/2014/main" id="{CFE261A9-5D80-457A-85AA-206E048CF0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8319" y="216797"/>
              <a:ext cx="786701" cy="77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id="{B3443AF7-632D-41F2-BFF3-7CC6B2F2E6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665A837A-D774-4985-B30F-35B13836C960}"/>
              </a:ext>
            </a:extLst>
          </p:cNvPr>
          <p:cNvSpPr/>
          <p:nvPr userDrawn="1"/>
        </p:nvSpPr>
        <p:spPr>
          <a:xfrm flipH="1">
            <a:off x="1078059" y="2397761"/>
            <a:ext cx="45719" cy="3596640"/>
          </a:xfrm>
          <a:custGeom>
            <a:avLst/>
            <a:gdLst>
              <a:gd name="connsiteX0" fmla="*/ 0 w 0"/>
              <a:gd name="connsiteY0" fmla="*/ 0 h 5768502"/>
              <a:gd name="connsiteX1" fmla="*/ 0 w 0"/>
              <a:gd name="connsiteY1" fmla="*/ 5768502 h 5768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h="5768502">
                <a:moveTo>
                  <a:pt x="0" y="0"/>
                </a:moveTo>
                <a:lnTo>
                  <a:pt x="0" y="5768502"/>
                </a:lnTo>
              </a:path>
            </a:pathLst>
          </a:custGeom>
          <a:noFill/>
          <a:ln w="57150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コンテンツ プレースホルダー 8">
            <a:extLst>
              <a:ext uri="{FF2B5EF4-FFF2-40B4-BE49-F238E27FC236}">
                <a16:creationId xmlns:a16="http://schemas.microsoft.com/office/drawing/2014/main" id="{B04FFEFF-3996-4124-93D0-A0B919888837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1078065" y="1786421"/>
            <a:ext cx="8640000" cy="5040000"/>
          </a:xfrm>
          <a:prstGeom prst="rect">
            <a:avLst/>
          </a:prstGeom>
        </p:spPr>
        <p:txBody>
          <a:bodyPr lIns="360000" tIns="0" rIns="0" bIns="0"/>
          <a:lstStyle>
            <a:lvl1pPr marL="742950" indent="-7429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bg2"/>
              </a:buClr>
              <a:buFont typeface="+mj-lt"/>
              <a:buAutoNum type="arabicPeriod"/>
              <a:defRPr sz="4000" b="1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章タイトル</a:t>
            </a:r>
          </a:p>
          <a:p>
            <a:pPr lvl="0"/>
            <a:r>
              <a:rPr kumimoji="1" lang="ja-JP" altLang="en-US" dirty="0"/>
              <a:t>章タイトル</a:t>
            </a:r>
          </a:p>
          <a:p>
            <a:pPr lvl="0"/>
            <a:r>
              <a:rPr kumimoji="1" lang="ja-JP" altLang="en-US" dirty="0"/>
              <a:t>章タイトル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DFA1F2F-14B9-4F01-A5B6-2EF2AFAA50B7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12" name="タイトル 1">
            <a:extLst>
              <a:ext uri="{FF2B5EF4-FFF2-40B4-BE49-F238E27FC236}">
                <a16:creationId xmlns:a16="http://schemas.microsoft.com/office/drawing/2014/main" id="{066210EB-D44E-4903-B9C4-9EC74DA6CEBD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61926" y="284266"/>
            <a:ext cx="9288000" cy="648000"/>
          </a:xfrm>
          <a:prstGeom prst="rect">
            <a:avLst/>
          </a:prstGeom>
        </p:spPr>
        <p:txBody>
          <a:bodyPr lIns="252000" tIns="36000" rIns="0" bIns="0" anchor="ctr" anchorCtr="0"/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</p:spTree>
    <p:extLst>
      <p:ext uri="{BB962C8B-B14F-4D97-AF65-F5344CB8AC3E}">
        <p14:creationId xmlns:p14="http://schemas.microsoft.com/office/powerpoint/2010/main" val="391555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84E94A25-457B-4C69-BCBB-B6E75CF3EAE9}"/>
              </a:ext>
            </a:extLst>
          </p:cNvPr>
          <p:cNvGrpSpPr/>
          <p:nvPr userDrawn="1"/>
        </p:nvGrpSpPr>
        <p:grpSpPr>
          <a:xfrm>
            <a:off x="111919" y="216797"/>
            <a:ext cx="10424028" cy="795336"/>
            <a:chOff x="111919" y="216797"/>
            <a:chExt cx="10424028" cy="795336"/>
          </a:xfrm>
        </p:grpSpPr>
        <p:pic>
          <p:nvPicPr>
            <p:cNvPr id="12" name="Picture 11" descr="ç°å¢ç">
              <a:extLst>
                <a:ext uri="{FF2B5EF4-FFF2-40B4-BE49-F238E27FC236}">
                  <a16:creationId xmlns:a16="http://schemas.microsoft.com/office/drawing/2014/main" id="{07D0D304-6149-4CE8-9131-6501AD8C4DBA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Freeform 13">
              <a:extLst>
                <a:ext uri="{FF2B5EF4-FFF2-40B4-BE49-F238E27FC236}">
                  <a16:creationId xmlns:a16="http://schemas.microsoft.com/office/drawing/2014/main" id="{9C11AADA-214E-4AA2-A50B-CB0C5BCCD0B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25" y="284266"/>
              <a:ext cx="10274355" cy="648000"/>
            </a:xfrm>
            <a:custGeom>
              <a:avLst/>
              <a:gdLst>
                <a:gd name="T0" fmla="*/ 38 w 1868"/>
                <a:gd name="T1" fmla="*/ 118 h 118"/>
                <a:gd name="T2" fmla="*/ 48 w 1868"/>
                <a:gd name="T3" fmla="*/ 118 h 118"/>
                <a:gd name="T4" fmla="*/ 155 w 1868"/>
                <a:gd name="T5" fmla="*/ 118 h 118"/>
                <a:gd name="T6" fmla="*/ 1811 w 1868"/>
                <a:gd name="T7" fmla="*/ 118 h 118"/>
                <a:gd name="T8" fmla="*/ 1694 w 1868"/>
                <a:gd name="T9" fmla="*/ 0 h 118"/>
                <a:gd name="T10" fmla="*/ 12 w 1868"/>
                <a:gd name="T11" fmla="*/ 0 h 118"/>
                <a:gd name="T12" fmla="*/ 12 w 1868"/>
                <a:gd name="T13" fmla="*/ 0 h 118"/>
                <a:gd name="T14" fmla="*/ 3 w 1868"/>
                <a:gd name="T15" fmla="*/ 3 h 118"/>
                <a:gd name="T16" fmla="*/ 0 w 1868"/>
                <a:gd name="T17" fmla="*/ 9 h 118"/>
                <a:gd name="T18" fmla="*/ 0 w 1868"/>
                <a:gd name="T19" fmla="*/ 82 h 118"/>
                <a:gd name="T20" fmla="*/ 38 w 1868"/>
                <a:gd name="T21" fmla="*/ 118 h 118"/>
                <a:gd name="T22" fmla="*/ 38 w 186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8" h="118">
                  <a:moveTo>
                    <a:pt x="3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868" y="118"/>
                    <a:pt x="1811" y="118"/>
                    <a:pt x="1811" y="118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cxnSp>
          <p:nvCxnSpPr>
            <p:cNvPr id="14" name="直線コネクタ 13">
              <a:extLst>
                <a:ext uri="{FF2B5EF4-FFF2-40B4-BE49-F238E27FC236}">
                  <a16:creationId xmlns:a16="http://schemas.microsoft.com/office/drawing/2014/main" id="{C3EA7B83-0BC5-41C6-B977-EBF8725806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8319" y="216797"/>
              <a:ext cx="786701" cy="77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線コネクタ 14">
              <a:extLst>
                <a:ext uri="{FF2B5EF4-FFF2-40B4-BE49-F238E27FC236}">
                  <a16:creationId xmlns:a16="http://schemas.microsoft.com/office/drawing/2014/main" id="{DCF51C44-4554-4691-96EB-AB4829C328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タイトル 1">
            <a:extLst>
              <a:ext uri="{FF2B5EF4-FFF2-40B4-BE49-F238E27FC236}">
                <a16:creationId xmlns:a16="http://schemas.microsoft.com/office/drawing/2014/main" id="{353FE00A-A374-4293-8C01-F22FC8857B6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61925" y="284266"/>
            <a:ext cx="9288000" cy="648000"/>
          </a:xfrm>
          <a:prstGeom prst="rect">
            <a:avLst/>
          </a:prstGeom>
        </p:spPr>
        <p:txBody>
          <a:bodyPr lIns="252000" tIns="36000" rIns="0" bIns="0" anchor="ctr" anchorCtr="0"/>
          <a:lstStyle>
            <a:lvl1pPr algn="l">
              <a:defRPr sz="28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28" name="コンテンツ プレースホルダー 3">
            <a:extLst>
              <a:ext uri="{FF2B5EF4-FFF2-40B4-BE49-F238E27FC236}">
                <a16:creationId xmlns:a16="http://schemas.microsoft.com/office/drawing/2014/main" id="{217043BF-6B11-4540-B78A-D1AECDE4B04F}"/>
              </a:ext>
            </a:extLst>
          </p:cNvPr>
          <p:cNvSpPr>
            <a:spLocks noGrp="1"/>
          </p:cNvSpPr>
          <p:nvPr userDrawn="1">
            <p:ph sz="quarter" idx="12" hasCustomPrompt="1"/>
          </p:nvPr>
        </p:nvSpPr>
        <p:spPr>
          <a:xfrm>
            <a:off x="161925" y="1110920"/>
            <a:ext cx="10367963" cy="604163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 lIns="180000" tIns="180000" rIns="180000" bIns="144000" anchor="t" anchorCtr="0">
            <a:spAutoFit/>
          </a:bodyPr>
          <a:lstStyle>
            <a:lvl1pPr marL="285750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 sz="18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リードリードリードリードリードリードリードリードリードリードリードリードリードリードリードリードリードリード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520773C-E087-4FC7-A90E-8421A85140B2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665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階層あ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FD50C7F-9ACA-4B30-8C3B-E73A326DFDE0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  <p:sp>
        <p:nvSpPr>
          <p:cNvPr id="53" name="コンテンツ プレースホルダー 3">
            <a:extLst>
              <a:ext uri="{FF2B5EF4-FFF2-40B4-BE49-F238E27FC236}">
                <a16:creationId xmlns:a16="http://schemas.microsoft.com/office/drawing/2014/main" id="{7038EB8A-9FB3-4B3E-A554-367E9CB41E9D}"/>
              </a:ext>
            </a:extLst>
          </p:cNvPr>
          <p:cNvSpPr>
            <a:spLocks noGrp="1"/>
          </p:cNvSpPr>
          <p:nvPr userDrawn="1">
            <p:ph sz="quarter" idx="10" hasCustomPrompt="1"/>
          </p:nvPr>
        </p:nvSpPr>
        <p:spPr>
          <a:xfrm>
            <a:off x="161925" y="32266"/>
            <a:ext cx="9288000" cy="252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4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1</a:t>
            </a:r>
            <a:r>
              <a:rPr kumimoji="1" lang="ja-JP" altLang="en-US" dirty="0"/>
              <a:t>階層（例：表紙タイトル）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6736CFC0-A6A1-408C-90D0-5F3C3EDABEFD}"/>
              </a:ext>
            </a:extLst>
          </p:cNvPr>
          <p:cNvGrpSpPr/>
          <p:nvPr userDrawn="1"/>
        </p:nvGrpSpPr>
        <p:grpSpPr>
          <a:xfrm>
            <a:off x="111919" y="216797"/>
            <a:ext cx="10424028" cy="795336"/>
            <a:chOff x="111919" y="216797"/>
            <a:chExt cx="10424028" cy="795336"/>
          </a:xfrm>
        </p:grpSpPr>
        <p:pic>
          <p:nvPicPr>
            <p:cNvPr id="15" name="Picture 11" descr="ç°å¢ç">
              <a:extLst>
                <a:ext uri="{FF2B5EF4-FFF2-40B4-BE49-F238E27FC236}">
                  <a16:creationId xmlns:a16="http://schemas.microsoft.com/office/drawing/2014/main" id="{2BF78C1F-895C-47B9-BFD6-D818DFB8851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56006" y="300775"/>
              <a:ext cx="579941" cy="559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4B2D3E9F-0217-41CA-A745-B0B8FBABC28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61925" y="284266"/>
              <a:ext cx="10274355" cy="648000"/>
            </a:xfrm>
            <a:custGeom>
              <a:avLst/>
              <a:gdLst>
                <a:gd name="T0" fmla="*/ 38 w 1868"/>
                <a:gd name="T1" fmla="*/ 118 h 118"/>
                <a:gd name="T2" fmla="*/ 48 w 1868"/>
                <a:gd name="T3" fmla="*/ 118 h 118"/>
                <a:gd name="T4" fmla="*/ 155 w 1868"/>
                <a:gd name="T5" fmla="*/ 118 h 118"/>
                <a:gd name="T6" fmla="*/ 1811 w 1868"/>
                <a:gd name="T7" fmla="*/ 118 h 118"/>
                <a:gd name="T8" fmla="*/ 1694 w 1868"/>
                <a:gd name="T9" fmla="*/ 0 h 118"/>
                <a:gd name="T10" fmla="*/ 12 w 1868"/>
                <a:gd name="T11" fmla="*/ 0 h 118"/>
                <a:gd name="T12" fmla="*/ 12 w 1868"/>
                <a:gd name="T13" fmla="*/ 0 h 118"/>
                <a:gd name="T14" fmla="*/ 3 w 1868"/>
                <a:gd name="T15" fmla="*/ 3 h 118"/>
                <a:gd name="T16" fmla="*/ 0 w 1868"/>
                <a:gd name="T17" fmla="*/ 9 h 118"/>
                <a:gd name="T18" fmla="*/ 0 w 1868"/>
                <a:gd name="T19" fmla="*/ 82 h 118"/>
                <a:gd name="T20" fmla="*/ 38 w 1868"/>
                <a:gd name="T21" fmla="*/ 118 h 118"/>
                <a:gd name="T22" fmla="*/ 38 w 1868"/>
                <a:gd name="T23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68" h="118">
                  <a:moveTo>
                    <a:pt x="38" y="118"/>
                  </a:moveTo>
                  <a:cubicBezTo>
                    <a:pt x="48" y="118"/>
                    <a:pt x="48" y="118"/>
                    <a:pt x="48" y="118"/>
                  </a:cubicBezTo>
                  <a:cubicBezTo>
                    <a:pt x="155" y="118"/>
                    <a:pt x="155" y="118"/>
                    <a:pt x="155" y="118"/>
                  </a:cubicBezTo>
                  <a:cubicBezTo>
                    <a:pt x="1868" y="118"/>
                    <a:pt x="1811" y="118"/>
                    <a:pt x="1811" y="118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8" y="0"/>
                    <a:pt x="5" y="2"/>
                    <a:pt x="3" y="3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38" y="118"/>
                    <a:pt x="38" y="118"/>
                    <a:pt x="38" y="118"/>
                  </a:cubicBez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フリーフォーム: 図形 48">
              <a:extLst>
                <a:ext uri="{FF2B5EF4-FFF2-40B4-BE49-F238E27FC236}">
                  <a16:creationId xmlns:a16="http://schemas.microsoft.com/office/drawing/2014/main" id="{90B7366C-0173-451D-B260-B9E47C44ACBC}"/>
                </a:ext>
              </a:extLst>
            </p:cNvPr>
            <p:cNvSpPr/>
            <p:nvPr userDrawn="1"/>
          </p:nvSpPr>
          <p:spPr>
            <a:xfrm>
              <a:off x="161925" y="536266"/>
              <a:ext cx="9961283" cy="396000"/>
            </a:xfrm>
            <a:custGeom>
              <a:avLst/>
              <a:gdLst>
                <a:gd name="connsiteX0" fmla="*/ 0 w 9946927"/>
                <a:gd name="connsiteY0" fmla="*/ 0 h 396000"/>
                <a:gd name="connsiteX1" fmla="*/ 9554213 w 9946927"/>
                <a:gd name="connsiteY1" fmla="*/ 0 h 396000"/>
                <a:gd name="connsiteX2" fmla="*/ 9575411 w 9946927"/>
                <a:gd name="connsiteY2" fmla="*/ 21375 h 396000"/>
                <a:gd name="connsiteX3" fmla="*/ 9946927 w 9946927"/>
                <a:gd name="connsiteY3" fmla="*/ 396000 h 396000"/>
                <a:gd name="connsiteX4" fmla="*/ 9942003 w 9946927"/>
                <a:gd name="connsiteY4" fmla="*/ 396000 h 396000"/>
                <a:gd name="connsiteX5" fmla="*/ 9848834 w 9946927"/>
                <a:gd name="connsiteY5" fmla="*/ 396000 h 396000"/>
                <a:gd name="connsiteX6" fmla="*/ 9549825 w 9946927"/>
                <a:gd name="connsiteY6" fmla="*/ 396000 h 396000"/>
                <a:gd name="connsiteX7" fmla="*/ 8927381 w 9946927"/>
                <a:gd name="connsiteY7" fmla="*/ 396000 h 396000"/>
                <a:gd name="connsiteX8" fmla="*/ 8458122 w 9946927"/>
                <a:gd name="connsiteY8" fmla="*/ 396000 h 396000"/>
                <a:gd name="connsiteX9" fmla="*/ 7863906 w 9946927"/>
                <a:gd name="connsiteY9" fmla="*/ 396000 h 396000"/>
                <a:gd name="connsiteX10" fmla="*/ 7130032 w 9946927"/>
                <a:gd name="connsiteY10" fmla="*/ 396000 h 396000"/>
                <a:gd name="connsiteX11" fmla="*/ 6241804 w 9946927"/>
                <a:gd name="connsiteY11" fmla="*/ 396000 h 396000"/>
                <a:gd name="connsiteX12" fmla="*/ 5184519 w 9946927"/>
                <a:gd name="connsiteY12" fmla="*/ 396000 h 396000"/>
                <a:gd name="connsiteX13" fmla="*/ 3943480 w 9946927"/>
                <a:gd name="connsiteY13" fmla="*/ 396000 h 396000"/>
                <a:gd name="connsiteX14" fmla="*/ 2503986 w 9946927"/>
                <a:gd name="connsiteY14" fmla="*/ 396000 h 396000"/>
                <a:gd name="connsiteX15" fmla="*/ 851339 w 9946927"/>
                <a:gd name="connsiteY15" fmla="*/ 396000 h 396000"/>
                <a:gd name="connsiteX16" fmla="*/ 777876 w 9946927"/>
                <a:gd name="connsiteY16" fmla="*/ 396000 h 396000"/>
                <a:gd name="connsiteX17" fmla="*/ 603403 w 9946927"/>
                <a:gd name="connsiteY17" fmla="*/ 396000 h 396000"/>
                <a:gd name="connsiteX18" fmla="*/ 263640 w 9946927"/>
                <a:gd name="connsiteY18" fmla="*/ 396000 h 396000"/>
                <a:gd name="connsiteX19" fmla="*/ 208715 w 9946927"/>
                <a:gd name="connsiteY19" fmla="*/ 396000 h 396000"/>
                <a:gd name="connsiteX20" fmla="*/ 0 w 9946927"/>
                <a:gd name="connsiteY20" fmla="*/ 198305 h 396000"/>
                <a:gd name="connsiteX21" fmla="*/ 0 w 9946927"/>
                <a:gd name="connsiteY21" fmla="*/ 29183 h 396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946927" h="396000">
                  <a:moveTo>
                    <a:pt x="0" y="0"/>
                  </a:moveTo>
                  <a:lnTo>
                    <a:pt x="9554213" y="0"/>
                  </a:lnTo>
                  <a:lnTo>
                    <a:pt x="9575411" y="21375"/>
                  </a:lnTo>
                  <a:cubicBezTo>
                    <a:pt x="9665779" y="112500"/>
                    <a:pt x="9786271" y="234000"/>
                    <a:pt x="9946927" y="396000"/>
                  </a:cubicBezTo>
                  <a:lnTo>
                    <a:pt x="9942003" y="396000"/>
                  </a:lnTo>
                  <a:lnTo>
                    <a:pt x="9848834" y="396000"/>
                  </a:lnTo>
                  <a:lnTo>
                    <a:pt x="9549825" y="396000"/>
                  </a:lnTo>
                  <a:lnTo>
                    <a:pt x="8927381" y="396000"/>
                  </a:lnTo>
                  <a:lnTo>
                    <a:pt x="8458122" y="396000"/>
                  </a:lnTo>
                  <a:lnTo>
                    <a:pt x="7863906" y="396000"/>
                  </a:lnTo>
                  <a:lnTo>
                    <a:pt x="7130032" y="396000"/>
                  </a:lnTo>
                  <a:lnTo>
                    <a:pt x="6241804" y="396000"/>
                  </a:lnTo>
                  <a:lnTo>
                    <a:pt x="5184519" y="396000"/>
                  </a:lnTo>
                  <a:lnTo>
                    <a:pt x="3943480" y="396000"/>
                  </a:lnTo>
                  <a:lnTo>
                    <a:pt x="2503986" y="396000"/>
                  </a:lnTo>
                  <a:lnTo>
                    <a:pt x="851339" y="396000"/>
                  </a:lnTo>
                  <a:lnTo>
                    <a:pt x="777876" y="396000"/>
                  </a:lnTo>
                  <a:lnTo>
                    <a:pt x="603403" y="396000"/>
                  </a:lnTo>
                  <a:lnTo>
                    <a:pt x="263640" y="396000"/>
                  </a:lnTo>
                  <a:lnTo>
                    <a:pt x="208715" y="396000"/>
                  </a:lnTo>
                  <a:cubicBezTo>
                    <a:pt x="208715" y="396000"/>
                    <a:pt x="208715" y="396000"/>
                    <a:pt x="0" y="198305"/>
                  </a:cubicBezTo>
                  <a:cubicBezTo>
                    <a:pt x="0" y="198305"/>
                    <a:pt x="0" y="198305"/>
                    <a:pt x="0" y="2918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7" name="直線コネクタ 16">
              <a:extLst>
                <a:ext uri="{FF2B5EF4-FFF2-40B4-BE49-F238E27FC236}">
                  <a16:creationId xmlns:a16="http://schemas.microsoft.com/office/drawing/2014/main" id="{34DB3166-9AB5-43FB-8591-93246638EB0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9408319" y="216797"/>
              <a:ext cx="786701" cy="77866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D40C9C0E-769C-4D22-A484-B325C7ECE5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1919" y="681139"/>
              <a:ext cx="345281" cy="33099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タイトル 1">
            <a:extLst>
              <a:ext uri="{FF2B5EF4-FFF2-40B4-BE49-F238E27FC236}">
                <a16:creationId xmlns:a16="http://schemas.microsoft.com/office/drawing/2014/main" id="{ED4B86B0-3BB3-4009-9A6E-83BD54068242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 bwMode="white">
          <a:xfrm>
            <a:off x="161925" y="536266"/>
            <a:ext cx="9288000" cy="396000"/>
          </a:xfrm>
          <a:prstGeom prst="rect">
            <a:avLst/>
          </a:prstGeom>
        </p:spPr>
        <p:txBody>
          <a:bodyPr lIns="252000" tIns="0" rIns="0" bIns="0" anchor="ctr" anchorCtr="0"/>
          <a:lstStyle>
            <a:lvl1pPr algn="l">
              <a:defRPr sz="2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54" name="コンテンツ プレースホルダー 3">
            <a:extLst>
              <a:ext uri="{FF2B5EF4-FFF2-40B4-BE49-F238E27FC236}">
                <a16:creationId xmlns:a16="http://schemas.microsoft.com/office/drawing/2014/main" id="{F530AFF5-0F75-4301-B416-E2BDE7D4B1D3}"/>
              </a:ext>
            </a:extLst>
          </p:cNvPr>
          <p:cNvSpPr>
            <a:spLocks noGrp="1"/>
          </p:cNvSpPr>
          <p:nvPr userDrawn="1">
            <p:ph sz="quarter" idx="11" hasCustomPrompt="1"/>
          </p:nvPr>
        </p:nvSpPr>
        <p:spPr bwMode="white">
          <a:xfrm>
            <a:off x="161925" y="284266"/>
            <a:ext cx="9288000" cy="252000"/>
          </a:xfrm>
          <a:prstGeom prst="rect">
            <a:avLst/>
          </a:prstGeom>
        </p:spPr>
        <p:txBody>
          <a:bodyPr lIns="252000" tIns="0" rIns="0" bIns="0" anchor="ctr" anchorCtr="0"/>
          <a:lstStyle>
            <a:lvl1pPr algn="l">
              <a:defRPr sz="14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第</a:t>
            </a:r>
            <a:r>
              <a:rPr kumimoji="1" lang="en-US" altLang="ja-JP" dirty="0"/>
              <a:t>2</a:t>
            </a:r>
            <a:r>
              <a:rPr kumimoji="1" lang="ja-JP" altLang="en-US" dirty="0"/>
              <a:t>階層（例：章タイトル）</a:t>
            </a:r>
          </a:p>
        </p:txBody>
      </p:sp>
      <p:sp>
        <p:nvSpPr>
          <p:cNvPr id="19" name="コンテンツ プレースホルダー 3">
            <a:extLst>
              <a:ext uri="{FF2B5EF4-FFF2-40B4-BE49-F238E27FC236}">
                <a16:creationId xmlns:a16="http://schemas.microsoft.com/office/drawing/2014/main" id="{EDF4FE31-3A07-443C-9CD8-C81650AD9D2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1925" y="1110920"/>
            <a:ext cx="10367963" cy="604163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 lIns="180000" tIns="180000" rIns="180000" bIns="144000" anchor="t" anchorCtr="0">
            <a:spAutoFit/>
          </a:bodyPr>
          <a:lstStyle>
            <a:lvl1pPr marL="285750" indent="-28575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 sz="18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リードリードリードリードリードリードリードリードリードリードリードリードリードリードリードリードリードリード</a:t>
            </a:r>
          </a:p>
        </p:txBody>
      </p:sp>
    </p:spTree>
    <p:extLst>
      <p:ext uri="{BB962C8B-B14F-4D97-AF65-F5344CB8AC3E}">
        <p14:creationId xmlns:p14="http://schemas.microsoft.com/office/powerpoint/2010/main" val="4036131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シンプ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FE00A-A374-4293-8C01-F22FC8857B6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61925" y="189756"/>
            <a:ext cx="9720000" cy="324000"/>
          </a:xfrm>
          <a:prstGeom prst="rect">
            <a:avLst/>
          </a:prstGeom>
        </p:spPr>
        <p:txBody>
          <a:bodyPr lIns="72000" tIns="36000" rIns="0" bIns="0" anchor="ctr" anchorCtr="0"/>
          <a:lstStyle>
            <a:lvl1pPr algn="l">
              <a:defRPr sz="18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ページタイトル</a:t>
            </a:r>
          </a:p>
        </p:txBody>
      </p:sp>
      <p:sp>
        <p:nvSpPr>
          <p:cNvPr id="28" name="コンテンツ プレースホルダー 3">
            <a:extLst>
              <a:ext uri="{FF2B5EF4-FFF2-40B4-BE49-F238E27FC236}">
                <a16:creationId xmlns:a16="http://schemas.microsoft.com/office/drawing/2014/main" id="{217043BF-6B11-4540-B78A-D1AECDE4B04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1925" y="585756"/>
            <a:ext cx="10368000" cy="469905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lIns="144000" tIns="144000" rIns="144000" bIns="108000" anchor="t" anchorCtr="0">
            <a:spAutoFit/>
          </a:bodyPr>
          <a:lstStyle>
            <a:lvl1pPr marL="190500" indent="-190500" algn="l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n"/>
              <a:defRPr sz="1400" b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リードリードリードリードリードリードリードリードリードリードリードリードリードリードリードリードリードリードリードリードリードリードリードリードリードリード</a:t>
            </a:r>
          </a:p>
        </p:txBody>
      </p: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9C3C82BE-DD9A-46A4-A9AA-9E36F501B193}"/>
              </a:ext>
            </a:extLst>
          </p:cNvPr>
          <p:cNvCxnSpPr>
            <a:cxnSpLocks/>
          </p:cNvCxnSpPr>
          <p:nvPr userDrawn="1"/>
        </p:nvCxnSpPr>
        <p:spPr>
          <a:xfrm flipH="1">
            <a:off x="179388" y="503388"/>
            <a:ext cx="10332000" cy="10368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1" descr="ç°å¢ç">
            <a:extLst>
              <a:ext uri="{FF2B5EF4-FFF2-40B4-BE49-F238E27FC236}">
                <a16:creationId xmlns:a16="http://schemas.microsoft.com/office/drawing/2014/main" id="{0CF6094D-B943-4965-A2F6-67DD6FF3FF5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39629" y="152064"/>
            <a:ext cx="397939" cy="329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E84D1288-0306-4500-A9D7-D150B7340281}"/>
              </a:ext>
            </a:extLst>
          </p:cNvPr>
          <p:cNvSpPr txBox="1"/>
          <p:nvPr userDrawn="1"/>
        </p:nvSpPr>
        <p:spPr>
          <a:xfrm>
            <a:off x="10187813" y="7055675"/>
            <a:ext cx="360000" cy="360000"/>
          </a:xfrm>
          <a:prstGeom prst="rect">
            <a:avLst/>
          </a:prstGeom>
          <a:noFill/>
        </p:spPr>
        <p:txBody>
          <a:bodyPr wrap="none" lIns="0" tIns="0" rIns="0" bIns="0" rtlCol="0" anchor="b" anchorCtr="0">
            <a:noAutofit/>
          </a:bodyPr>
          <a:lstStyle/>
          <a:p>
            <a:pPr algn="ctr"/>
            <a:fld id="{9C1B02FA-3B43-4965-97B5-C29D405C4738}" type="slidenum">
              <a:rPr kumimoji="1" lang="ja-JP" altLang="en-US" sz="2400" b="0" smtClean="0">
                <a:latin typeface="Arial" panose="020B0604020202020204" pitchFamily="34" charset="0"/>
                <a:ea typeface="メイリオ" panose="020B0604030504040204" pitchFamily="50" charset="-128"/>
                <a:cs typeface="Arial" panose="020B0604020202020204" pitchFamily="34" charset="0"/>
              </a:rPr>
              <a:pPr algn="ctr"/>
              <a:t>‹#›</a:t>
            </a:fld>
            <a:endParaRPr kumimoji="1" lang="ja-JP" altLang="en-US" sz="1600" b="0" dirty="0">
              <a:latin typeface="Arial" panose="020B0604020202020204" pitchFamily="34" charset="0"/>
              <a:ea typeface="メイリオ" panose="020B060403050404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212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予算ポンチ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3FE00A-A374-4293-8C01-F22FC8857B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1925" y="189756"/>
            <a:ext cx="9612000" cy="324000"/>
          </a:xfrm>
          <a:prstGeom prst="rect">
            <a:avLst/>
          </a:prstGeom>
        </p:spPr>
        <p:txBody>
          <a:bodyPr lIns="72000" tIns="36000" rIns="0" bIns="0" anchor="ctr" anchorCtr="0"/>
          <a:lstStyle>
            <a:lvl1pPr algn="l">
              <a:defRPr sz="18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kumimoji="1" lang="ja-JP" altLang="en-US" dirty="0"/>
              <a:t>事業名を記入（○○省連携事業）</a:t>
            </a:r>
          </a:p>
        </p:txBody>
      </p:sp>
      <p:pic>
        <p:nvPicPr>
          <p:cNvPr id="11" name="グラフィックス 4">
            <a:extLst>
              <a:ext uri="{FF2B5EF4-FFF2-40B4-BE49-F238E27FC236}">
                <a16:creationId xmlns:a16="http://schemas.microsoft.com/office/drawing/2014/main" id="{3A88E330-170F-4EB6-B0EE-6B45EEBC0B9C}"/>
              </a:ext>
            </a:extLst>
          </p:cNvPr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1925" y="7020288"/>
            <a:ext cx="10367963" cy="360000"/>
          </a:xfrm>
          <a:prstGeom prst="rect">
            <a:avLst/>
          </a:prstGeom>
          <a:ln>
            <a:noFill/>
          </a:ln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94A05131-CD38-4DAA-A727-2378740DE858}"/>
              </a:ext>
            </a:extLst>
          </p:cNvPr>
          <p:cNvSpPr txBox="1"/>
          <p:nvPr userDrawn="1"/>
        </p:nvSpPr>
        <p:spPr bwMode="white">
          <a:xfrm>
            <a:off x="170408" y="7020288"/>
            <a:ext cx="1164253" cy="360000"/>
          </a:xfrm>
          <a:prstGeom prst="rect">
            <a:avLst/>
          </a:prstGeom>
          <a:noFill/>
        </p:spPr>
        <p:txBody>
          <a:bodyPr wrap="square" lIns="108000" tIns="0" rIns="0" bIns="0" rtlCol="0" anchor="ctr">
            <a:noAutofit/>
          </a:bodyPr>
          <a:lstStyle/>
          <a:p>
            <a:r>
              <a:rPr lang="ja-JP" altLang="en-US" sz="1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お問合せ先：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BD77E91-C9FE-4338-9D09-008455B00AB5}"/>
              </a:ext>
            </a:extLst>
          </p:cNvPr>
          <p:cNvSpPr txBox="1"/>
          <p:nvPr userDrawn="1"/>
        </p:nvSpPr>
        <p:spPr>
          <a:xfrm>
            <a:off x="159173" y="2395810"/>
            <a:ext cx="5420215" cy="288000"/>
          </a:xfrm>
          <a:prstGeom prst="rect">
            <a:avLst/>
          </a:prstGeom>
          <a:noFill/>
        </p:spPr>
        <p:txBody>
          <a:bodyPr wrap="square" lIns="0" tIns="0" bIns="72000" rtlCol="0" anchor="b" anchorCtr="0">
            <a:noAutofit/>
          </a:bodyPr>
          <a:lstStyle/>
          <a:p>
            <a:r>
              <a:rPr lang="en-US" altLang="ja-JP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2. </a:t>
            </a:r>
            <a:r>
              <a:rPr lang="ja-JP" altLang="en-US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事業内容</a:t>
            </a:r>
          </a:p>
        </p:txBody>
      </p:sp>
      <p:sp>
        <p:nvSpPr>
          <p:cNvPr id="17" name="テキスト プレースホルダー 37">
            <a:extLst>
              <a:ext uri="{FF2B5EF4-FFF2-40B4-BE49-F238E27FC236}">
                <a16:creationId xmlns:a16="http://schemas.microsoft.com/office/drawing/2014/main" id="{B025C42B-6C2E-46D5-B3BF-74CB50E2240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28847" y="6016788"/>
            <a:ext cx="4320000" cy="252000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9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赤色の吹出しに示した選択肢の中から選択して記載</a:t>
            </a:r>
            <a:endParaRPr kumimoji="1" lang="en-US" altLang="ja-JP" dirty="0"/>
          </a:p>
        </p:txBody>
      </p:sp>
      <p:sp>
        <p:nvSpPr>
          <p:cNvPr id="18" name="テキスト プレースホルダー 37">
            <a:extLst>
              <a:ext uri="{FF2B5EF4-FFF2-40B4-BE49-F238E27FC236}">
                <a16:creationId xmlns:a16="http://schemas.microsoft.com/office/drawing/2014/main" id="{E3E103C1-FA4F-413B-B322-F7A71AB7D11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1925" y="2681570"/>
            <a:ext cx="5417463" cy="2840112"/>
          </a:xfrm>
        </p:spPr>
        <p:txBody>
          <a:bodyPr lIns="0" tIns="7200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事業内容を説明</a:t>
            </a:r>
            <a:endParaRPr kumimoji="1" lang="en-US" altLang="ja-JP" dirty="0"/>
          </a:p>
        </p:txBody>
      </p:sp>
      <p:sp>
        <p:nvSpPr>
          <p:cNvPr id="19" name="テキスト プレースホルダー 37">
            <a:extLst>
              <a:ext uri="{FF2B5EF4-FFF2-40B4-BE49-F238E27FC236}">
                <a16:creationId xmlns:a16="http://schemas.microsoft.com/office/drawing/2014/main" id="{6F2F8E83-D6AE-4DFB-A6DE-B46846AD141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00696" y="1362747"/>
            <a:ext cx="9216000" cy="720000"/>
          </a:xfrm>
        </p:spPr>
        <p:txBody>
          <a:bodyPr lIns="108000" tIns="36000" rIns="0" bIns="0" anchor="t" anchorCtr="0">
            <a:noAutofit/>
          </a:bodyPr>
          <a:lstStyle>
            <a:lvl1pPr marL="246728" indent="-246728" algn="l">
              <a:lnSpc>
                <a:spcPct val="120000"/>
              </a:lnSpc>
              <a:spcBef>
                <a:spcPts val="0"/>
              </a:spcBef>
              <a:buFont typeface="+mj-ea"/>
              <a:buAutoNum type="circleNumDbPlain"/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事業の目的を箇条書きで記載。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　</a:t>
            </a:r>
            <a:endParaRPr kumimoji="1" lang="en-US" altLang="ja-JP" dirty="0"/>
          </a:p>
          <a:p>
            <a:pPr lvl="0"/>
            <a:r>
              <a:rPr kumimoji="1" lang="ja-JP" altLang="en-US" dirty="0"/>
              <a:t>　</a:t>
            </a:r>
          </a:p>
          <a:p>
            <a:pPr lvl="0"/>
            <a:endParaRPr kumimoji="1" lang="en-US" altLang="ja-JP" dirty="0"/>
          </a:p>
        </p:txBody>
      </p:sp>
      <p:cxnSp>
        <p:nvCxnSpPr>
          <p:cNvPr id="20" name="直線コネクタ 19">
            <a:extLst>
              <a:ext uri="{FF2B5EF4-FFF2-40B4-BE49-F238E27FC236}">
                <a16:creationId xmlns:a16="http://schemas.microsoft.com/office/drawing/2014/main" id="{575E979F-E9D2-4856-B687-9C1FF17E73ED}"/>
              </a:ext>
            </a:extLst>
          </p:cNvPr>
          <p:cNvCxnSpPr/>
          <p:nvPr userDrawn="1"/>
        </p:nvCxnSpPr>
        <p:spPr>
          <a:xfrm flipV="1">
            <a:off x="1300696" y="1362747"/>
            <a:ext cx="0" cy="72000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7EAAD990-8616-4EFB-8C8F-39F44D2719A7}"/>
              </a:ext>
            </a:extLst>
          </p:cNvPr>
          <p:cNvSpPr txBox="1"/>
          <p:nvPr userDrawn="1"/>
        </p:nvSpPr>
        <p:spPr>
          <a:xfrm>
            <a:off x="161925" y="1542747"/>
            <a:ext cx="1138771" cy="360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r>
              <a:rPr lang="en-US" altLang="ja-JP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1. </a:t>
            </a:r>
            <a:r>
              <a:rPr lang="ja-JP" altLang="en-US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事業目的</a:t>
            </a:r>
          </a:p>
        </p:txBody>
      </p:sp>
      <p:sp>
        <p:nvSpPr>
          <p:cNvPr id="22" name="テキスト プレースホルダー 36">
            <a:extLst>
              <a:ext uri="{FF2B5EF4-FFF2-40B4-BE49-F238E27FC236}">
                <a16:creationId xmlns:a16="http://schemas.microsoft.com/office/drawing/2014/main" id="{6B374390-D51B-435B-BC83-E2B9C6EF2D8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white">
          <a:xfrm>
            <a:off x="1220099" y="7020288"/>
            <a:ext cx="9288000" cy="360000"/>
          </a:xfrm>
        </p:spPr>
        <p:txBody>
          <a:bodyPr lIns="0" tIns="18000" rIns="108000" bIns="0" anchor="ctr">
            <a:noAutofit/>
          </a:bodyPr>
          <a:lstStyle>
            <a:lvl1pPr marL="0" indent="0" algn="l">
              <a:buNone/>
              <a:defRPr sz="1200" b="1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問合せ先を記載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3300BF32-8B86-43CF-9624-64796ABDAC3D}"/>
              </a:ext>
            </a:extLst>
          </p:cNvPr>
          <p:cNvSpPr txBox="1"/>
          <p:nvPr userDrawn="1"/>
        </p:nvSpPr>
        <p:spPr>
          <a:xfrm>
            <a:off x="436257" y="6016788"/>
            <a:ext cx="972000" cy="25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dist"/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■事業形態：</a:t>
            </a:r>
          </a:p>
        </p:txBody>
      </p:sp>
      <p:sp>
        <p:nvSpPr>
          <p:cNvPr id="24" name="テキスト プレースホルダー 37">
            <a:extLst>
              <a:ext uri="{FF2B5EF4-FFF2-40B4-BE49-F238E27FC236}">
                <a16:creationId xmlns:a16="http://schemas.microsoft.com/office/drawing/2014/main" id="{31F24937-C017-44CE-9CF8-846D2BCE722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428847" y="6302538"/>
            <a:ext cx="4320000" cy="252000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9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橙色の吹出しに示した選択肢の中から選択して記載</a:t>
            </a:r>
          </a:p>
        </p:txBody>
      </p:sp>
      <p:sp>
        <p:nvSpPr>
          <p:cNvPr id="25" name="テキスト プレースホルダー 37">
            <a:extLst>
              <a:ext uri="{FF2B5EF4-FFF2-40B4-BE49-F238E27FC236}">
                <a16:creationId xmlns:a16="http://schemas.microsoft.com/office/drawing/2014/main" id="{ABBEB580-4D48-42D5-8B77-AE5AFC4BFD2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428847" y="6588288"/>
            <a:ext cx="4320000" cy="252000"/>
          </a:xfrm>
        </p:spPr>
        <p:txBody>
          <a:bodyPr lIns="0" tIns="0" rIns="0" bIns="0" anchor="ctr">
            <a:norm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  <a:defRPr sz="129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令和２年度～令和○年度（予定）　と記載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CA0E264-5881-41CB-8BC4-C831A2A4DFEB}"/>
              </a:ext>
            </a:extLst>
          </p:cNvPr>
          <p:cNvSpPr txBox="1"/>
          <p:nvPr userDrawn="1"/>
        </p:nvSpPr>
        <p:spPr>
          <a:xfrm>
            <a:off x="436257" y="6588288"/>
            <a:ext cx="972000" cy="25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dist"/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■実施期間：</a:t>
            </a:r>
          </a:p>
        </p:txBody>
      </p:sp>
      <p:cxnSp>
        <p:nvCxnSpPr>
          <p:cNvPr id="27" name="直線コネクタ 26">
            <a:extLst>
              <a:ext uri="{FF2B5EF4-FFF2-40B4-BE49-F238E27FC236}">
                <a16:creationId xmlns:a16="http://schemas.microsoft.com/office/drawing/2014/main" id="{49DD02CD-CB82-437F-852D-57086C0391BD}"/>
              </a:ext>
            </a:extLst>
          </p:cNvPr>
          <p:cNvCxnSpPr>
            <a:cxnSpLocks/>
          </p:cNvCxnSpPr>
          <p:nvPr userDrawn="1"/>
        </p:nvCxnSpPr>
        <p:spPr>
          <a:xfrm flipH="1">
            <a:off x="159173" y="493020"/>
            <a:ext cx="10352215" cy="20736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プレースホルダー 37">
            <a:extLst>
              <a:ext uri="{FF2B5EF4-FFF2-40B4-BE49-F238E27FC236}">
                <a16:creationId xmlns:a16="http://schemas.microsoft.com/office/drawing/2014/main" id="{8F4CACCF-DF59-40E0-8B22-3CC88D955CF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172" y="493020"/>
            <a:ext cx="9647759" cy="324000"/>
          </a:xfr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95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en-US" altLang="ja-JP" dirty="0"/>
              <a:t>【</a:t>
            </a:r>
            <a:r>
              <a:rPr kumimoji="1" lang="ja-JP" altLang="en-US" dirty="0"/>
              <a:t>令和２年度要求額 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百万円（</a:t>
            </a:r>
            <a:r>
              <a:rPr kumimoji="1" lang="en-US" altLang="ja-JP" dirty="0"/>
              <a:t>0,000</a:t>
            </a:r>
            <a:r>
              <a:rPr kumimoji="1" lang="ja-JP" altLang="en-US" dirty="0"/>
              <a:t>百万円）</a:t>
            </a:r>
            <a:r>
              <a:rPr kumimoji="1" lang="en-US" altLang="ja-JP" dirty="0"/>
              <a:t>】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EC97E369-E6B0-4356-818A-927158B52DA6}"/>
              </a:ext>
            </a:extLst>
          </p:cNvPr>
          <p:cNvCxnSpPr/>
          <p:nvPr userDrawn="1"/>
        </p:nvCxnSpPr>
        <p:spPr>
          <a:xfrm>
            <a:off x="161925" y="2681570"/>
            <a:ext cx="5400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テキスト プレースホルダー 37">
            <a:extLst>
              <a:ext uri="{FF2B5EF4-FFF2-40B4-BE49-F238E27FC236}">
                <a16:creationId xmlns:a16="http://schemas.microsoft.com/office/drawing/2014/main" id="{05AEDB54-2F1F-4D55-B5C5-B02A1E6CADA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007116" y="2681570"/>
            <a:ext cx="4522771" cy="4140000"/>
          </a:xfrm>
        </p:spPr>
        <p:txBody>
          <a:bodyPr lIns="0" tIns="72000" rIns="0" bIns="0" anchor="t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図・写真等を交えつつ、このスペースに納まるよう記述</a:t>
            </a:r>
          </a:p>
        </p:txBody>
      </p:sp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93ABC200-7A3B-4D6E-9A7A-DD056E784D0D}"/>
              </a:ext>
            </a:extLst>
          </p:cNvPr>
          <p:cNvCxnSpPr/>
          <p:nvPr userDrawn="1"/>
        </p:nvCxnSpPr>
        <p:spPr>
          <a:xfrm>
            <a:off x="5993888" y="2681570"/>
            <a:ext cx="4536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9DABB4ED-B7E1-4C29-AC71-063748A973FB}"/>
              </a:ext>
            </a:extLst>
          </p:cNvPr>
          <p:cNvSpPr txBox="1"/>
          <p:nvPr userDrawn="1"/>
        </p:nvSpPr>
        <p:spPr>
          <a:xfrm>
            <a:off x="436256" y="6302538"/>
            <a:ext cx="972000" cy="252000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algn="dist" defTabSz="179388">
              <a:tabLst/>
            </a:pPr>
            <a:r>
              <a:rPr lang="ja-JP" altLang="en-US" sz="1295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■　　　　　　：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B52C3A3B-D331-4FA9-B49C-4CE55D8902BF}"/>
              </a:ext>
            </a:extLst>
          </p:cNvPr>
          <p:cNvSpPr txBox="1"/>
          <p:nvPr userDrawn="1"/>
        </p:nvSpPr>
        <p:spPr>
          <a:xfrm>
            <a:off x="159173" y="5637164"/>
            <a:ext cx="5600215" cy="288000"/>
          </a:xfrm>
          <a:prstGeom prst="rect">
            <a:avLst/>
          </a:prstGeom>
          <a:noFill/>
        </p:spPr>
        <p:txBody>
          <a:bodyPr wrap="square" lIns="0" tIns="0" bIns="72000" rtlCol="0" anchor="b" anchorCtr="0">
            <a:noAutofit/>
          </a:bodyPr>
          <a:lstStyle/>
          <a:p>
            <a:r>
              <a:rPr lang="en-US" altLang="ja-JP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3. </a:t>
            </a:r>
            <a:r>
              <a:rPr lang="ja-JP" altLang="en-US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事業スキーム</a:t>
            </a:r>
          </a:p>
        </p:txBody>
      </p:sp>
      <p:cxnSp>
        <p:nvCxnSpPr>
          <p:cNvPr id="36" name="直線コネクタ 35">
            <a:extLst>
              <a:ext uri="{FF2B5EF4-FFF2-40B4-BE49-F238E27FC236}">
                <a16:creationId xmlns:a16="http://schemas.microsoft.com/office/drawing/2014/main" id="{E1BEDD27-520F-4457-AAA7-263233F32CAB}"/>
              </a:ext>
            </a:extLst>
          </p:cNvPr>
          <p:cNvCxnSpPr/>
          <p:nvPr userDrawn="1"/>
        </p:nvCxnSpPr>
        <p:spPr>
          <a:xfrm>
            <a:off x="179388" y="5925164"/>
            <a:ext cx="5580000" cy="0"/>
          </a:xfrm>
          <a:prstGeom prst="line">
            <a:avLst/>
          </a:prstGeom>
          <a:ln w="12700"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グラフィックス 4">
            <a:extLst>
              <a:ext uri="{FF2B5EF4-FFF2-40B4-BE49-F238E27FC236}">
                <a16:creationId xmlns:a16="http://schemas.microsoft.com/office/drawing/2014/main" id="{716B933F-57EE-4D45-A154-8C5C4C4E1984}"/>
              </a:ext>
            </a:extLst>
          </p:cNvPr>
          <p:cNvPicPr>
            <a:picLocks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61924" y="890697"/>
            <a:ext cx="10367961" cy="360000"/>
          </a:xfrm>
          <a:prstGeom prst="rect">
            <a:avLst/>
          </a:prstGeom>
          <a:ln>
            <a:noFill/>
          </a:ln>
        </p:spPr>
      </p:pic>
      <p:sp>
        <p:nvSpPr>
          <p:cNvPr id="38" name="テキスト プレースホルダー 36">
            <a:extLst>
              <a:ext uri="{FF2B5EF4-FFF2-40B4-BE49-F238E27FC236}">
                <a16:creationId xmlns:a16="http://schemas.microsoft.com/office/drawing/2014/main" id="{5A2EDDF3-3029-44F5-ADC4-AAC9B3CDA9B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61925" y="890696"/>
            <a:ext cx="10349461" cy="360000"/>
          </a:xfrm>
        </p:spPr>
        <p:txBody>
          <a:bodyPr lIns="108000" tIns="36000" rIns="108000" bIns="0" anchor="ctr">
            <a:noAutofit/>
          </a:bodyPr>
          <a:lstStyle>
            <a:lvl1pPr marL="0" indent="0" algn="l">
              <a:buNone/>
              <a:defRPr sz="1400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事業のポイントを簡潔に記載</a:t>
            </a:r>
          </a:p>
        </p:txBody>
      </p:sp>
      <p:pic>
        <p:nvPicPr>
          <p:cNvPr id="8" name="Picture 11" descr="ç°å¢ç">
            <a:extLst>
              <a:ext uri="{FF2B5EF4-FFF2-40B4-BE49-F238E27FC236}">
                <a16:creationId xmlns:a16="http://schemas.microsoft.com/office/drawing/2014/main" id="{E4524634-FD36-4E22-9D09-12B514CD19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06931" y="146434"/>
            <a:ext cx="725709" cy="743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テキスト プレースホルダー 36">
            <a:extLst>
              <a:ext uri="{FF2B5EF4-FFF2-40B4-BE49-F238E27FC236}">
                <a16:creationId xmlns:a16="http://schemas.microsoft.com/office/drawing/2014/main" id="{9B97E414-CE64-463C-8703-5E74B265F93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9117" y="2395810"/>
            <a:ext cx="4248000" cy="288000"/>
          </a:xfrm>
        </p:spPr>
        <p:txBody>
          <a:bodyPr lIns="0" tIns="0" rIns="0" bIns="72000" anchor="b" anchorCtr="0">
            <a:normAutofit/>
          </a:bodyPr>
          <a:lstStyle>
            <a:lvl1pPr marL="0" indent="0" algn="l">
              <a:buNone/>
              <a:defRPr sz="1511" b="1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defRPr>
            </a:lvl1pPr>
          </a:lstStyle>
          <a:p>
            <a:pPr lvl="0"/>
            <a:r>
              <a:rPr kumimoji="1" lang="ja-JP" altLang="en-US" dirty="0"/>
              <a:t>補助対象、支援対象の例、事業イメージ </a:t>
            </a:r>
            <a:r>
              <a:rPr kumimoji="1" lang="en-US" altLang="ja-JP" dirty="0"/>
              <a:t>etc.</a:t>
            </a:r>
            <a:endParaRPr kumimoji="1"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44AB8DD7-62C0-4DA8-85A3-8FFC2554F26A}"/>
              </a:ext>
            </a:extLst>
          </p:cNvPr>
          <p:cNvSpPr txBox="1"/>
          <p:nvPr userDrawn="1"/>
        </p:nvSpPr>
        <p:spPr>
          <a:xfrm>
            <a:off x="6007117" y="2395810"/>
            <a:ext cx="4500000" cy="288000"/>
          </a:xfrm>
          <a:prstGeom prst="rect">
            <a:avLst/>
          </a:prstGeom>
          <a:noFill/>
        </p:spPr>
        <p:txBody>
          <a:bodyPr wrap="square" lIns="0" tIns="0" bIns="72000" rtlCol="0" anchor="b" anchorCtr="0">
            <a:noAutofit/>
          </a:bodyPr>
          <a:lstStyle/>
          <a:p>
            <a:pPr algn="l"/>
            <a:r>
              <a:rPr lang="en-US" altLang="ja-JP" sz="1511" b="1" dirty="0">
                <a:solidFill>
                  <a:schemeClr val="bg2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4. </a:t>
            </a:r>
          </a:p>
        </p:txBody>
      </p:sp>
      <p:sp>
        <p:nvSpPr>
          <p:cNvPr id="31" name="テキスト プレースホルダー 37">
            <a:extLst>
              <a:ext uri="{FF2B5EF4-FFF2-40B4-BE49-F238E27FC236}">
                <a16:creationId xmlns:a16="http://schemas.microsoft.com/office/drawing/2014/main" id="{8DAEC8DB-209D-4346-BBA0-580F33B624E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14422" y="6302538"/>
            <a:ext cx="684000" cy="252000"/>
          </a:xfr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/>
            <a:r>
              <a:rPr kumimoji="1" lang="ja-JP" altLang="en-US" dirty="0"/>
              <a:t>選　　　 択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14040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裏表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C4F33A39-73E7-49E0-BF4C-2CE0E2DB7091}"/>
              </a:ext>
            </a:extLst>
          </p:cNvPr>
          <p:cNvSpPr/>
          <p:nvPr userDrawn="1"/>
        </p:nvSpPr>
        <p:spPr>
          <a:xfrm>
            <a:off x="395906" y="395837"/>
            <a:ext cx="9900000" cy="6768000"/>
          </a:xfrm>
          <a:prstGeom prst="roundRect">
            <a:avLst>
              <a:gd name="adj" fmla="val 1501"/>
            </a:avLst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600" dirty="0">
              <a:solidFill>
                <a:schemeClr val="tx1"/>
              </a:solidFill>
            </a:endParaRPr>
          </a:p>
        </p:txBody>
      </p:sp>
      <p:pic>
        <p:nvPicPr>
          <p:cNvPr id="17" name="Picture 2">
            <a:extLst>
              <a:ext uri="{FF2B5EF4-FFF2-40B4-BE49-F238E27FC236}">
                <a16:creationId xmlns:a16="http://schemas.microsoft.com/office/drawing/2014/main" id="{763CBD03-2A6D-45D7-9768-1358FBBD1C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6554" y="3439579"/>
            <a:ext cx="1938704" cy="680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434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8">
            <a:extLst>
              <a:ext uri="{FF2B5EF4-FFF2-40B4-BE49-F238E27FC236}">
                <a16:creationId xmlns:a16="http://schemas.microsoft.com/office/drawing/2014/main" id="{279E55B6-184B-9445-3C84-3C51FFA63D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58083" r="8797"/>
          <a:stretch/>
        </p:blipFill>
        <p:spPr>
          <a:xfrm>
            <a:off x="0" y="-1"/>
            <a:ext cx="3541136" cy="7559674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D8C3003A-1C0D-B582-B3BE-CA14C4D8AE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32" y="757952"/>
            <a:ext cx="6415088" cy="1595269"/>
          </a:xfrm>
          <a:prstGeom prst="rect">
            <a:avLst/>
          </a:prstGeom>
        </p:spPr>
        <p:txBody>
          <a:bodyPr/>
          <a:lstStyle/>
          <a:p>
            <a:r>
              <a:rPr kumimoji="1" lang="en-US" altLang="ja-JP"/>
              <a:t>01</a:t>
            </a:r>
            <a:endParaRPr kumimoji="1" lang="ja-JP" altLang="en-US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FFDB246B-7466-9829-C733-D7C8F3660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943132" y="2519892"/>
            <a:ext cx="6415088" cy="4357230"/>
          </a:xfrm>
          <a:prstGeom prst="rect">
            <a:avLst/>
          </a:prstGeom>
        </p:spPr>
        <p:txBody>
          <a:bodyPr lIns="0" tIns="0" rIns="0" bIns="0"/>
          <a:lstStyle>
            <a:lvl1pPr>
              <a:defRPr sz="4210" b="1">
                <a:solidFill>
                  <a:schemeClr val="accent1"/>
                </a:solidFill>
              </a:defRPr>
            </a:lvl1pPr>
          </a:lstStyle>
          <a:p>
            <a:pPr lvl="0"/>
            <a:r>
              <a:rPr kumimoji="1" lang="ja-JP" altLang="en-US"/>
              <a:t>中扉タイトル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4E856B16-CC7F-D18A-5F95-82F6F68027FD}"/>
              </a:ext>
            </a:extLst>
          </p:cNvPr>
          <p:cNvSpPr txBox="1"/>
          <p:nvPr userDrawn="1"/>
        </p:nvSpPr>
        <p:spPr>
          <a:xfrm>
            <a:off x="6819188" y="7234272"/>
            <a:ext cx="268348" cy="9920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fld id="{8DD8EB0B-AB08-A54E-B33C-ED72A04D9CE9}" type="slidenum">
              <a:rPr lang="ja-JP" altLang="en-US" sz="702" smtClean="0">
                <a:solidFill>
                  <a:srgbClr val="6B6B6B"/>
                </a:solidFill>
              </a:rPr>
              <a:pPr algn="ctr"/>
              <a:t>‹#›</a:t>
            </a:fld>
            <a:endParaRPr kumimoji="0" lang="en-US" altLang="ja-JP" sz="702">
              <a:solidFill>
                <a:srgbClr val="6B6B6B"/>
              </a:solidFill>
              <a:latin typeface="+mn-ea"/>
              <a:cs typeface="Meiryo UI" pitchFamily="50" charset="-128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B78BC61F-DFF6-D0AA-091E-65340A8F721F}"/>
              </a:ext>
            </a:extLst>
          </p:cNvPr>
          <p:cNvSpPr/>
          <p:nvPr userDrawn="1"/>
        </p:nvSpPr>
        <p:spPr>
          <a:xfrm>
            <a:off x="-1053" y="5734242"/>
            <a:ext cx="3542189" cy="1825432"/>
          </a:xfrm>
          <a:prstGeom prst="rect">
            <a:avLst/>
          </a:prstGeom>
          <a:gradFill>
            <a:gsLst>
              <a:gs pos="0">
                <a:schemeClr val="accent1"/>
              </a:gs>
              <a:gs pos="80000">
                <a:schemeClr val="accent1">
                  <a:alpha val="0"/>
                </a:schemeClr>
              </a:gs>
            </a:gsLst>
            <a:lin ang="16200000" scaled="1"/>
          </a:gradFill>
          <a:ln w="31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570" tIns="31570" rIns="31570" bIns="3157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sz="1228" err="1">
              <a:solidFill>
                <a:schemeClr val="tx1"/>
              </a:solidFill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5163610-4754-0AB2-758B-6FFD6261400E}"/>
              </a:ext>
            </a:extLst>
          </p:cNvPr>
          <p:cNvSpPr txBox="1"/>
          <p:nvPr userDrawn="1"/>
        </p:nvSpPr>
        <p:spPr>
          <a:xfrm>
            <a:off x="3943132" y="7234272"/>
            <a:ext cx="2809758" cy="99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77">
                <a:solidFill>
                  <a:srgbClr val="6B6B6B"/>
                </a:solidFill>
              </a:rPr>
              <a:t>© 2025 NTT DATA Corporation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743C299-B1D8-32E7-0665-7030EF319DF8}"/>
              </a:ext>
            </a:extLst>
          </p:cNvPr>
          <p:cNvSpPr txBox="1"/>
          <p:nvPr userDrawn="1"/>
        </p:nvSpPr>
        <p:spPr>
          <a:xfrm>
            <a:off x="2560239" y="7759575"/>
            <a:ext cx="5961008" cy="327889"/>
          </a:xfrm>
          <a:prstGeom prst="rect">
            <a:avLst/>
          </a:prstGeom>
          <a:noFill/>
        </p:spPr>
        <p:txBody>
          <a:bodyPr wrap="square" lIns="0" rIns="0" rtlCol="0">
            <a:noAutofit/>
          </a:bodyPr>
          <a:lstStyle/>
          <a:p>
            <a:pPr marL="0" marR="0" lvl="0" indent="0" algn="ctr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579">
                <a:solidFill>
                  <a:srgbClr val="C00000"/>
                </a:solidFill>
                <a:latin typeface="+mn-ea"/>
              </a:rPr>
              <a:t>写真の差し替えはマスタより行ってください。</a:t>
            </a:r>
            <a:endParaRPr kumimoji="1" lang="ja-JP" altLang="en-US" sz="1579">
              <a:solidFill>
                <a:srgbClr val="C00000"/>
              </a:solidFill>
            </a:endParaRPr>
          </a:p>
          <a:p>
            <a:pPr algn="ctr" defTabSz="252576"/>
            <a:endParaRPr kumimoji="1" lang="ja-JP" altLang="en-US" sz="1579">
              <a:solidFill>
                <a:srgbClr val="C0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07297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2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21" Type="http://schemas.openxmlformats.org/officeDocument/2006/relationships/image" Target="../media/image14.emf"/><Relationship Id="rId7" Type="http://schemas.openxmlformats.org/officeDocument/2006/relationships/slideLayout" Target="../slideLayouts/slideLayout15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oleObject" Target="../embeddings/oleObject1.bin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8.xml"/><Relationship Id="rId19" Type="http://schemas.openxmlformats.org/officeDocument/2006/relationships/tags" Target="../tags/tag2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3A91721A-3382-431C-8B68-27C1CFB9E62E}"/>
              </a:ext>
            </a:extLst>
          </p:cNvPr>
          <p:cNvGrpSpPr/>
          <p:nvPr userDrawn="1"/>
        </p:nvGrpSpPr>
        <p:grpSpPr>
          <a:xfrm>
            <a:off x="161772" y="1042609"/>
            <a:ext cx="10368269" cy="6337679"/>
            <a:chOff x="177800" y="1042608"/>
            <a:chExt cx="10368269" cy="6337679"/>
          </a:xfrm>
        </p:grpSpPr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id="{4BFD48F3-14B9-49AE-A1D1-DE5151258DCE}"/>
                </a:ext>
              </a:extLst>
            </p:cNvPr>
            <p:cNvGrpSpPr/>
            <p:nvPr userDrawn="1"/>
          </p:nvGrpSpPr>
          <p:grpSpPr>
            <a:xfrm>
              <a:off x="178075" y="1044950"/>
              <a:ext cx="10367994" cy="6335337"/>
              <a:chOff x="178074" y="1044950"/>
              <a:chExt cx="10656433" cy="6335337"/>
            </a:xfrm>
          </p:grpSpPr>
          <p:sp>
            <p:nvSpPr>
              <p:cNvPr id="78" name="Line 4">
                <a:extLst>
                  <a:ext uri="{FF2B5EF4-FFF2-40B4-BE49-F238E27FC236}">
                    <a16:creationId xmlns:a16="http://schemas.microsoft.com/office/drawing/2014/main" id="{D826A6A1-E7E4-43E8-8468-E8C860C51E1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7092256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9" name="Line 4">
                <a:extLst>
                  <a:ext uri="{FF2B5EF4-FFF2-40B4-BE49-F238E27FC236}">
                    <a16:creationId xmlns:a16="http://schemas.microsoft.com/office/drawing/2014/main" id="{57F0DA1D-52D9-4F60-AFF6-8877566167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7236256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0" name="Line 4">
                <a:extLst>
                  <a:ext uri="{FF2B5EF4-FFF2-40B4-BE49-F238E27FC236}">
                    <a16:creationId xmlns:a16="http://schemas.microsoft.com/office/drawing/2014/main" id="{9E980EDF-B6AB-4B0C-A980-49553611983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66152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1" name="Line 5">
                <a:extLst>
                  <a:ext uri="{FF2B5EF4-FFF2-40B4-BE49-F238E27FC236}">
                    <a16:creationId xmlns:a16="http://schemas.microsoft.com/office/drawing/2014/main" id="{36E35AEA-8BC5-4852-9481-7958B3061CC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51706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2" name="Line 6">
                <a:extLst>
                  <a:ext uri="{FF2B5EF4-FFF2-40B4-BE49-F238E27FC236}">
                    <a16:creationId xmlns:a16="http://schemas.microsoft.com/office/drawing/2014/main" id="{89C1479F-6CF5-403F-951E-D6CB9755730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3726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3" name="Line 7">
                <a:extLst>
                  <a:ext uri="{FF2B5EF4-FFF2-40B4-BE49-F238E27FC236}">
                    <a16:creationId xmlns:a16="http://schemas.microsoft.com/office/drawing/2014/main" id="{7E684421-FA46-4F76-8DF3-44167123B39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2281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4" name="Line 8">
                <a:extLst>
                  <a:ext uri="{FF2B5EF4-FFF2-40B4-BE49-F238E27FC236}">
                    <a16:creationId xmlns:a16="http://schemas.microsoft.com/office/drawing/2014/main" id="{6ECE2685-095C-45C9-838A-65818D7594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08526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5" name="Line 9">
                <a:extLst>
                  <a:ext uri="{FF2B5EF4-FFF2-40B4-BE49-F238E27FC236}">
                    <a16:creationId xmlns:a16="http://schemas.microsoft.com/office/drawing/2014/main" id="{600ED12E-8037-4439-94BD-A834CF65881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9408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6" name="Line 10">
                <a:extLst>
                  <a:ext uri="{FF2B5EF4-FFF2-40B4-BE49-F238E27FC236}">
                    <a16:creationId xmlns:a16="http://schemas.microsoft.com/office/drawing/2014/main" id="{C50928EE-EDF1-4552-888F-3CCE27F96C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7963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7" name="Line 11">
                <a:extLst>
                  <a:ext uri="{FF2B5EF4-FFF2-40B4-BE49-F238E27FC236}">
                    <a16:creationId xmlns:a16="http://schemas.microsoft.com/office/drawing/2014/main" id="{75B9DE1C-6ADC-4B10-B04B-57C8C991F37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65346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8" name="Line 12">
                <a:extLst>
                  <a:ext uri="{FF2B5EF4-FFF2-40B4-BE49-F238E27FC236}">
                    <a16:creationId xmlns:a16="http://schemas.microsoft.com/office/drawing/2014/main" id="{A23F7616-6766-47AB-B3EF-0B5FD415EF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5090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9" name="Line 13">
                <a:extLst>
                  <a:ext uri="{FF2B5EF4-FFF2-40B4-BE49-F238E27FC236}">
                    <a16:creationId xmlns:a16="http://schemas.microsoft.com/office/drawing/2014/main" id="{021D185C-1AAE-429B-8621-1099C04036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3645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0" name="Line 14">
                <a:extLst>
                  <a:ext uri="{FF2B5EF4-FFF2-40B4-BE49-F238E27FC236}">
                    <a16:creationId xmlns:a16="http://schemas.microsoft.com/office/drawing/2014/main" id="{09703D58-1DDF-4B6E-BE8C-D9DB7B26F44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2200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1" name="Line 15">
                <a:extLst>
                  <a:ext uri="{FF2B5EF4-FFF2-40B4-BE49-F238E27FC236}">
                    <a16:creationId xmlns:a16="http://schemas.microsoft.com/office/drawing/2014/main" id="{0A99046C-7D76-490A-88DE-41D62CAAB2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507720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2" name="Line 16">
                <a:extLst>
                  <a:ext uri="{FF2B5EF4-FFF2-40B4-BE49-F238E27FC236}">
                    <a16:creationId xmlns:a16="http://schemas.microsoft.com/office/drawing/2014/main" id="{59BBACC5-635F-4604-B162-146A153A24B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9327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3" name="Line 17">
                <a:extLst>
                  <a:ext uri="{FF2B5EF4-FFF2-40B4-BE49-F238E27FC236}">
                    <a16:creationId xmlns:a16="http://schemas.microsoft.com/office/drawing/2014/main" id="{9FB4A3F6-32A1-4976-8A08-D1DAD172D3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7882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4" name="Line 18">
                <a:extLst>
                  <a:ext uri="{FF2B5EF4-FFF2-40B4-BE49-F238E27FC236}">
                    <a16:creationId xmlns:a16="http://schemas.microsoft.com/office/drawing/2014/main" id="{908F9892-CF7B-484A-A087-A99993AE457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6438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5" name="Line 19">
                <a:extLst>
                  <a:ext uri="{FF2B5EF4-FFF2-40B4-BE49-F238E27FC236}">
                    <a16:creationId xmlns:a16="http://schemas.microsoft.com/office/drawing/2014/main" id="{8870D894-1D46-4193-A356-3B3B47BC911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50094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6" name="Line 20">
                <a:extLst>
                  <a:ext uri="{FF2B5EF4-FFF2-40B4-BE49-F238E27FC236}">
                    <a16:creationId xmlns:a16="http://schemas.microsoft.com/office/drawing/2014/main" id="{E62FE32C-C1AA-4D40-946C-A2C857DF1D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3564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7" name="Line 21">
                <a:extLst>
                  <a:ext uri="{FF2B5EF4-FFF2-40B4-BE49-F238E27FC236}">
                    <a16:creationId xmlns:a16="http://schemas.microsoft.com/office/drawing/2014/main" id="{A41DF6BE-EF66-4E04-9235-822F9538400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2120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8" name="Line 22">
                <a:extLst>
                  <a:ext uri="{FF2B5EF4-FFF2-40B4-BE49-F238E27FC236}">
                    <a16:creationId xmlns:a16="http://schemas.microsoft.com/office/drawing/2014/main" id="{04515879-DFE5-4F8A-B76C-705440CA75B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9246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9" name="Line 23">
                <a:extLst>
                  <a:ext uri="{FF2B5EF4-FFF2-40B4-BE49-F238E27FC236}">
                    <a16:creationId xmlns:a16="http://schemas.microsoft.com/office/drawing/2014/main" id="{0952AF1D-8248-4B31-B111-ACD4257CBB0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7802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0" name="Line 24">
                <a:extLst>
                  <a:ext uri="{FF2B5EF4-FFF2-40B4-BE49-F238E27FC236}">
                    <a16:creationId xmlns:a16="http://schemas.microsoft.com/office/drawing/2014/main" id="{5DF19807-4FC9-4DCA-8DBB-DA4B436820F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6357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1" name="Line 25">
                <a:extLst>
                  <a:ext uri="{FF2B5EF4-FFF2-40B4-BE49-F238E27FC236}">
                    <a16:creationId xmlns:a16="http://schemas.microsoft.com/office/drawing/2014/main" id="{3B491BFB-F3D6-4AE7-A3AB-529175A1FC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4928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2" name="Line 26">
                <a:extLst>
                  <a:ext uri="{FF2B5EF4-FFF2-40B4-BE49-F238E27FC236}">
                    <a16:creationId xmlns:a16="http://schemas.microsoft.com/office/drawing/2014/main" id="{F13ED150-3A1D-42A7-9E86-E99A6B5238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3484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3" name="Line 27">
                <a:extLst>
                  <a:ext uri="{FF2B5EF4-FFF2-40B4-BE49-F238E27FC236}">
                    <a16:creationId xmlns:a16="http://schemas.microsoft.com/office/drawing/2014/main" id="{EC8E0ABF-A65A-4B61-8B39-1DB126D7CE4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2039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4" name="Line 28">
                <a:extLst>
                  <a:ext uri="{FF2B5EF4-FFF2-40B4-BE49-F238E27FC236}">
                    <a16:creationId xmlns:a16="http://schemas.microsoft.com/office/drawing/2014/main" id="{5B0E93A0-803C-43D4-922B-174A4DD30E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306107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5" name="Line 29">
                <a:extLst>
                  <a:ext uri="{FF2B5EF4-FFF2-40B4-BE49-F238E27FC236}">
                    <a16:creationId xmlns:a16="http://schemas.microsoft.com/office/drawing/2014/main" id="{D3F014D9-1393-4D00-9A6D-9E0E19D15C5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9166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6" name="Line 30">
                <a:extLst>
                  <a:ext uri="{FF2B5EF4-FFF2-40B4-BE49-F238E27FC236}">
                    <a16:creationId xmlns:a16="http://schemas.microsoft.com/office/drawing/2014/main" id="{414030D1-E2E5-4E55-8024-2D453BC4802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7721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7" name="Line 31">
                <a:extLst>
                  <a:ext uri="{FF2B5EF4-FFF2-40B4-BE49-F238E27FC236}">
                    <a16:creationId xmlns:a16="http://schemas.microsoft.com/office/drawing/2014/main" id="{FDB3FA4B-DE95-483C-A755-22E878FB2E2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62769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8" name="Line 32">
                <a:extLst>
                  <a:ext uri="{FF2B5EF4-FFF2-40B4-BE49-F238E27FC236}">
                    <a16:creationId xmlns:a16="http://schemas.microsoft.com/office/drawing/2014/main" id="{35206945-08AE-4534-AE16-F2B17244D2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48481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9" name="Line 33">
                <a:extLst>
                  <a:ext uri="{FF2B5EF4-FFF2-40B4-BE49-F238E27FC236}">
                    <a16:creationId xmlns:a16="http://schemas.microsoft.com/office/drawing/2014/main" id="{27C86116-2335-4015-8AAC-D3331F92463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3403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0" name="Line 34">
                <a:extLst>
                  <a:ext uri="{FF2B5EF4-FFF2-40B4-BE49-F238E27FC236}">
                    <a16:creationId xmlns:a16="http://schemas.microsoft.com/office/drawing/2014/main" id="{3BF6F914-6E1F-4EB0-8F80-051002B517C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19589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1" name="Line 35">
                <a:extLst>
                  <a:ext uri="{FF2B5EF4-FFF2-40B4-BE49-F238E27FC236}">
                    <a16:creationId xmlns:a16="http://schemas.microsoft.com/office/drawing/2014/main" id="{04D2FA21-70F9-4DA5-A0FC-C0E92E3FE5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205142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2" name="Line 36">
                <a:extLst>
                  <a:ext uri="{FF2B5EF4-FFF2-40B4-BE49-F238E27FC236}">
                    <a16:creationId xmlns:a16="http://schemas.microsoft.com/office/drawing/2014/main" id="{F58D4FB5-90F3-4530-8AF9-1A1ED0B0362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9085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3" name="Line 37">
                <a:extLst>
                  <a:ext uri="{FF2B5EF4-FFF2-40B4-BE49-F238E27FC236}">
                    <a16:creationId xmlns:a16="http://schemas.microsoft.com/office/drawing/2014/main" id="{46EF435C-533B-4F36-A45C-DED4C9DA176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76409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4" name="Line 38">
                <a:extLst>
                  <a:ext uri="{FF2B5EF4-FFF2-40B4-BE49-F238E27FC236}">
                    <a16:creationId xmlns:a16="http://schemas.microsoft.com/office/drawing/2014/main" id="{7260D7FA-0243-4149-92F2-9A2E3D3D639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61962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5" name="Line 39">
                <a:extLst>
                  <a:ext uri="{FF2B5EF4-FFF2-40B4-BE49-F238E27FC236}">
                    <a16:creationId xmlns:a16="http://schemas.microsoft.com/office/drawing/2014/main" id="{E17B36A0-958F-443F-9FD7-D5530C92BC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476752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6" name="Line 102">
                <a:extLst>
                  <a:ext uri="{FF2B5EF4-FFF2-40B4-BE49-F238E27FC236}">
                    <a16:creationId xmlns:a16="http://schemas.microsoft.com/office/drawing/2014/main" id="{351063C8-67B1-4656-BE04-74F237AAE0D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4069139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7" name="Line 4">
                <a:extLst>
                  <a:ext uri="{FF2B5EF4-FFF2-40B4-BE49-F238E27FC236}">
                    <a16:creationId xmlns:a16="http://schemas.microsoft.com/office/drawing/2014/main" id="{A46FAAE6-29DC-4506-AD6F-E0CFB6E0E48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804864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8" name="Line 4">
                <a:extLst>
                  <a:ext uri="{FF2B5EF4-FFF2-40B4-BE49-F238E27FC236}">
                    <a16:creationId xmlns:a16="http://schemas.microsoft.com/office/drawing/2014/main" id="{BDB1BE34-748E-475F-92C8-62D418402AE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6948864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9" name="Line 39">
                <a:extLst>
                  <a:ext uri="{FF2B5EF4-FFF2-40B4-BE49-F238E27FC236}">
                    <a16:creationId xmlns:a16="http://schemas.microsoft.com/office/drawing/2014/main" id="{B8FC7F79-F5A5-4158-8740-748E3241FF8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332288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0" name="Line 4">
                <a:extLst>
                  <a:ext uri="{FF2B5EF4-FFF2-40B4-BE49-F238E27FC236}">
                    <a16:creationId xmlns:a16="http://schemas.microsoft.com/office/drawing/2014/main" id="{04F44B2B-BA78-4509-9C32-74EDCFF90D9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7380287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1" name="Line 34">
                <a:extLst>
                  <a:ext uri="{FF2B5EF4-FFF2-40B4-BE49-F238E27FC236}">
                    <a16:creationId xmlns:a16="http://schemas.microsoft.com/office/drawing/2014/main" id="{5E5B63E7-A874-41DF-80CD-384ECF0D0EC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332288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2" name="Line 35">
                <a:extLst>
                  <a:ext uri="{FF2B5EF4-FFF2-40B4-BE49-F238E27FC236}">
                    <a16:creationId xmlns:a16="http://schemas.microsoft.com/office/drawing/2014/main" id="{09956D0B-D2BD-494C-9E10-AC5791E6B9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187825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3" name="Line 36">
                <a:extLst>
                  <a:ext uri="{FF2B5EF4-FFF2-40B4-BE49-F238E27FC236}">
                    <a16:creationId xmlns:a16="http://schemas.microsoft.com/office/drawing/2014/main" id="{FDCF63A4-9AE6-42F3-B831-26054F80B9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8074" y="1044950"/>
                <a:ext cx="10656433" cy="0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7563BD28-1209-42D1-9D77-592742544D69}"/>
                </a:ext>
              </a:extLst>
            </p:cNvPr>
            <p:cNvGrpSpPr/>
            <p:nvPr userDrawn="1"/>
          </p:nvGrpSpPr>
          <p:grpSpPr>
            <a:xfrm>
              <a:off x="177800" y="1042608"/>
              <a:ext cx="10368268" cy="6337679"/>
              <a:chOff x="177800" y="613150"/>
              <a:chExt cx="10368268" cy="6767138"/>
            </a:xfrm>
          </p:grpSpPr>
          <p:sp>
            <p:nvSpPr>
              <p:cNvPr id="5" name="Line 41">
                <a:extLst>
                  <a:ext uri="{FF2B5EF4-FFF2-40B4-BE49-F238E27FC236}">
                    <a16:creationId xmlns:a16="http://schemas.microsoft.com/office/drawing/2014/main" id="{B3C22C89-D315-4DE2-A2CE-1772E352455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32972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" name="Line 42">
                <a:extLst>
                  <a:ext uri="{FF2B5EF4-FFF2-40B4-BE49-F238E27FC236}">
                    <a16:creationId xmlns:a16="http://schemas.microsoft.com/office/drawing/2014/main" id="{B6B37B61-127F-43BC-8980-FDDC4E2D488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47371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" name="Line 43">
                <a:extLst>
                  <a:ext uri="{FF2B5EF4-FFF2-40B4-BE49-F238E27FC236}">
                    <a16:creationId xmlns:a16="http://schemas.microsoft.com/office/drawing/2014/main" id="{814E20DB-764C-424E-81E2-70243941EA7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61771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8" name="Line 44">
                <a:extLst>
                  <a:ext uri="{FF2B5EF4-FFF2-40B4-BE49-F238E27FC236}">
                    <a16:creationId xmlns:a16="http://schemas.microsoft.com/office/drawing/2014/main" id="{FCABC8BD-5A98-49C6-B473-81F079E3515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6170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9" name="Line 45">
                <a:extLst>
                  <a:ext uri="{FF2B5EF4-FFF2-40B4-BE49-F238E27FC236}">
                    <a16:creationId xmlns:a16="http://schemas.microsoft.com/office/drawing/2014/main" id="{1A60A482-CAE7-4B32-B147-65B54D505B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90569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0" name="Line 46">
                <a:extLst>
                  <a:ext uri="{FF2B5EF4-FFF2-40B4-BE49-F238E27FC236}">
                    <a16:creationId xmlns:a16="http://schemas.microsoft.com/office/drawing/2014/main" id="{EFDE9D29-C267-4456-BF4C-3E31CC99600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04968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1" name="Line 47">
                <a:extLst>
                  <a:ext uri="{FF2B5EF4-FFF2-40B4-BE49-F238E27FC236}">
                    <a16:creationId xmlns:a16="http://schemas.microsoft.com/office/drawing/2014/main" id="{491A06B6-733C-4C7D-A019-438D4782E2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19367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2" name="Line 48">
                <a:extLst>
                  <a:ext uri="{FF2B5EF4-FFF2-40B4-BE49-F238E27FC236}">
                    <a16:creationId xmlns:a16="http://schemas.microsoft.com/office/drawing/2014/main" id="{1A2FF589-8AE7-4B04-A3CF-707EC50F0E4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33766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3" name="Line 49">
                <a:extLst>
                  <a:ext uri="{FF2B5EF4-FFF2-40B4-BE49-F238E27FC236}">
                    <a16:creationId xmlns:a16="http://schemas.microsoft.com/office/drawing/2014/main" id="{220BD835-09F7-42BC-8A59-760F67C3BA3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48165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4" name="Line 50">
                <a:extLst>
                  <a:ext uri="{FF2B5EF4-FFF2-40B4-BE49-F238E27FC236}">
                    <a16:creationId xmlns:a16="http://schemas.microsoft.com/office/drawing/2014/main" id="{80C9531A-D351-4FB0-810D-0B60B9AE5DA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62564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5" name="Line 51">
                <a:extLst>
                  <a:ext uri="{FF2B5EF4-FFF2-40B4-BE49-F238E27FC236}">
                    <a16:creationId xmlns:a16="http://schemas.microsoft.com/office/drawing/2014/main" id="{B8E8462B-F715-42E6-9C65-36FFE4337D4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76963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6" name="Line 52">
                <a:extLst>
                  <a:ext uri="{FF2B5EF4-FFF2-40B4-BE49-F238E27FC236}">
                    <a16:creationId xmlns:a16="http://schemas.microsoft.com/office/drawing/2014/main" id="{D8F1D8BF-9549-4DB4-8539-54E7306FE4B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291362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7" name="Line 53">
                <a:extLst>
                  <a:ext uri="{FF2B5EF4-FFF2-40B4-BE49-F238E27FC236}">
                    <a16:creationId xmlns:a16="http://schemas.microsoft.com/office/drawing/2014/main" id="{21A8334C-E16F-4C67-A640-48814127DE1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05762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8" name="Line 54">
                <a:extLst>
                  <a:ext uri="{FF2B5EF4-FFF2-40B4-BE49-F238E27FC236}">
                    <a16:creationId xmlns:a16="http://schemas.microsoft.com/office/drawing/2014/main" id="{87645081-3E3E-46BC-930C-6315E36C5EB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0161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19" name="Line 55">
                <a:extLst>
                  <a:ext uri="{FF2B5EF4-FFF2-40B4-BE49-F238E27FC236}">
                    <a16:creationId xmlns:a16="http://schemas.microsoft.com/office/drawing/2014/main" id="{A4BEC564-851D-4F58-80F1-6A0185EDAFE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34560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0" name="Line 56">
                <a:extLst>
                  <a:ext uri="{FF2B5EF4-FFF2-40B4-BE49-F238E27FC236}">
                    <a16:creationId xmlns:a16="http://schemas.microsoft.com/office/drawing/2014/main" id="{432A9BBC-9761-4CF7-8E8B-58C807DB482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48959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1" name="Line 57">
                <a:extLst>
                  <a:ext uri="{FF2B5EF4-FFF2-40B4-BE49-F238E27FC236}">
                    <a16:creationId xmlns:a16="http://schemas.microsoft.com/office/drawing/2014/main" id="{20A6B1C2-9D27-470D-A085-87FA71EAB4A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63358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2" name="Line 58">
                <a:extLst>
                  <a:ext uri="{FF2B5EF4-FFF2-40B4-BE49-F238E27FC236}">
                    <a16:creationId xmlns:a16="http://schemas.microsoft.com/office/drawing/2014/main" id="{F23207BF-AF0B-4F40-8B7A-C3F38848C90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77757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3" name="Line 59">
                <a:extLst>
                  <a:ext uri="{FF2B5EF4-FFF2-40B4-BE49-F238E27FC236}">
                    <a16:creationId xmlns:a16="http://schemas.microsoft.com/office/drawing/2014/main" id="{26C53B7A-6B78-45F3-81B8-0C4A985F93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92156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4" name="Line 60">
                <a:extLst>
                  <a:ext uri="{FF2B5EF4-FFF2-40B4-BE49-F238E27FC236}">
                    <a16:creationId xmlns:a16="http://schemas.microsoft.com/office/drawing/2014/main" id="{EFE47F1C-76D7-41CA-9659-2A5E4423D6B4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06555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5" name="Line 61">
                <a:extLst>
                  <a:ext uri="{FF2B5EF4-FFF2-40B4-BE49-F238E27FC236}">
                    <a16:creationId xmlns:a16="http://schemas.microsoft.com/office/drawing/2014/main" id="{64457307-026F-493B-ABF6-07B9423755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20954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6" name="Line 62">
                <a:extLst>
                  <a:ext uri="{FF2B5EF4-FFF2-40B4-BE49-F238E27FC236}">
                    <a16:creationId xmlns:a16="http://schemas.microsoft.com/office/drawing/2014/main" id="{030B4BD7-7599-44B1-8074-D5431EC3F5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35353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7" name="Line 63">
                <a:extLst>
                  <a:ext uri="{FF2B5EF4-FFF2-40B4-BE49-F238E27FC236}">
                    <a16:creationId xmlns:a16="http://schemas.microsoft.com/office/drawing/2014/main" id="{4595D81E-7D18-4885-B662-9E134883C21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49753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8" name="Line 64">
                <a:extLst>
                  <a:ext uri="{FF2B5EF4-FFF2-40B4-BE49-F238E27FC236}">
                    <a16:creationId xmlns:a16="http://schemas.microsoft.com/office/drawing/2014/main" id="{9D7EEAE3-EB7B-4CAB-8D29-74B01BF77DA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4152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29" name="Line 65">
                <a:extLst>
                  <a:ext uri="{FF2B5EF4-FFF2-40B4-BE49-F238E27FC236}">
                    <a16:creationId xmlns:a16="http://schemas.microsoft.com/office/drawing/2014/main" id="{0F246FB1-7AE4-4FC2-ADF0-AEC7C07561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78551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0" name="Line 66">
                <a:extLst>
                  <a:ext uri="{FF2B5EF4-FFF2-40B4-BE49-F238E27FC236}">
                    <a16:creationId xmlns:a16="http://schemas.microsoft.com/office/drawing/2014/main" id="{F57F2CE7-B513-47B5-9D3D-A274C47CC75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92950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1" name="Line 67">
                <a:extLst>
                  <a:ext uri="{FF2B5EF4-FFF2-40B4-BE49-F238E27FC236}">
                    <a16:creationId xmlns:a16="http://schemas.microsoft.com/office/drawing/2014/main" id="{9040D867-6020-46C6-8856-42B9EE18A29D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07349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" name="Line 68">
                <a:extLst>
                  <a:ext uri="{FF2B5EF4-FFF2-40B4-BE49-F238E27FC236}">
                    <a16:creationId xmlns:a16="http://schemas.microsoft.com/office/drawing/2014/main" id="{F353CD92-5CA1-4C0F-8661-E074AB49129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21748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3" name="Line 69">
                <a:extLst>
                  <a:ext uri="{FF2B5EF4-FFF2-40B4-BE49-F238E27FC236}">
                    <a16:creationId xmlns:a16="http://schemas.microsoft.com/office/drawing/2014/main" id="{0D038A48-2468-4083-ABDA-2013B92143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36147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4" name="Line 70">
                <a:extLst>
                  <a:ext uri="{FF2B5EF4-FFF2-40B4-BE49-F238E27FC236}">
                    <a16:creationId xmlns:a16="http://schemas.microsoft.com/office/drawing/2014/main" id="{BAF64418-9CE6-467B-8BF0-9E2B368CB22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64945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5" name="Line 71">
                <a:extLst>
                  <a:ext uri="{FF2B5EF4-FFF2-40B4-BE49-F238E27FC236}">
                    <a16:creationId xmlns:a16="http://schemas.microsoft.com/office/drawing/2014/main" id="{B08E98E2-2275-4757-AF6A-CEA7367028E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79344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6" name="Line 72">
                <a:extLst>
                  <a:ext uri="{FF2B5EF4-FFF2-40B4-BE49-F238E27FC236}">
                    <a16:creationId xmlns:a16="http://schemas.microsoft.com/office/drawing/2014/main" id="{BAF0F2BB-8D3E-4967-B761-CA8A2E97D03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93744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7" name="Line 73">
                <a:extLst>
                  <a:ext uri="{FF2B5EF4-FFF2-40B4-BE49-F238E27FC236}">
                    <a16:creationId xmlns:a16="http://schemas.microsoft.com/office/drawing/2014/main" id="{723DDDCA-6CF4-4716-9D83-57D4098514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8143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8" name="Line 74">
                <a:extLst>
                  <a:ext uri="{FF2B5EF4-FFF2-40B4-BE49-F238E27FC236}">
                    <a16:creationId xmlns:a16="http://schemas.microsoft.com/office/drawing/2014/main" id="{AAEFDC64-D696-421A-A86D-9EB4A4E11CA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22542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9" name="Line 75">
                <a:extLst>
                  <a:ext uri="{FF2B5EF4-FFF2-40B4-BE49-F238E27FC236}">
                    <a16:creationId xmlns:a16="http://schemas.microsoft.com/office/drawing/2014/main" id="{18106B5D-9A4D-4E6A-B509-CCFE36E6471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36941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0" name="Line 76">
                <a:extLst>
                  <a:ext uri="{FF2B5EF4-FFF2-40B4-BE49-F238E27FC236}">
                    <a16:creationId xmlns:a16="http://schemas.microsoft.com/office/drawing/2014/main" id="{BAFB4B40-3FCF-47E4-9472-C68AA657A83A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51340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1" name="Line 77">
                <a:extLst>
                  <a:ext uri="{FF2B5EF4-FFF2-40B4-BE49-F238E27FC236}">
                    <a16:creationId xmlns:a16="http://schemas.microsoft.com/office/drawing/2014/main" id="{91AC1E62-A671-457A-B999-A9AD01C320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65739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2" name="Line 78">
                <a:extLst>
                  <a:ext uri="{FF2B5EF4-FFF2-40B4-BE49-F238E27FC236}">
                    <a16:creationId xmlns:a16="http://schemas.microsoft.com/office/drawing/2014/main" id="{EEE965B0-C6E6-4518-86CD-63D4B7EBA88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80138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3" name="Line 79">
                <a:extLst>
                  <a:ext uri="{FF2B5EF4-FFF2-40B4-BE49-F238E27FC236}">
                    <a16:creationId xmlns:a16="http://schemas.microsoft.com/office/drawing/2014/main" id="{24997377-0B31-44D1-B937-DB15718E3166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94537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4" name="Line 80">
                <a:extLst>
                  <a:ext uri="{FF2B5EF4-FFF2-40B4-BE49-F238E27FC236}">
                    <a16:creationId xmlns:a16="http://schemas.microsoft.com/office/drawing/2014/main" id="{D9108AD2-FE21-4DFA-98C7-9987526429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08936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5" name="Line 81">
                <a:extLst>
                  <a:ext uri="{FF2B5EF4-FFF2-40B4-BE49-F238E27FC236}">
                    <a16:creationId xmlns:a16="http://schemas.microsoft.com/office/drawing/2014/main" id="{1CA5C353-7840-45EE-863A-10C278F5A32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23335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6" name="Line 82">
                <a:extLst>
                  <a:ext uri="{FF2B5EF4-FFF2-40B4-BE49-F238E27FC236}">
                    <a16:creationId xmlns:a16="http://schemas.microsoft.com/office/drawing/2014/main" id="{26AFC1F5-9DCD-49DE-9CC8-D9D4F6233EF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37735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7" name="Line 83">
                <a:extLst>
                  <a:ext uri="{FF2B5EF4-FFF2-40B4-BE49-F238E27FC236}">
                    <a16:creationId xmlns:a16="http://schemas.microsoft.com/office/drawing/2014/main" id="{14B32CED-A602-42D5-A3B1-8FF2269F450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2134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8" name="Line 84">
                <a:extLst>
                  <a:ext uri="{FF2B5EF4-FFF2-40B4-BE49-F238E27FC236}">
                    <a16:creationId xmlns:a16="http://schemas.microsoft.com/office/drawing/2014/main" id="{8898D64B-560A-4FE6-A65E-5FDEE27875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66533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49" name="Line 85">
                <a:extLst>
                  <a:ext uri="{FF2B5EF4-FFF2-40B4-BE49-F238E27FC236}">
                    <a16:creationId xmlns:a16="http://schemas.microsoft.com/office/drawing/2014/main" id="{DE3EB8DA-494D-48D7-9D5A-041A0284061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80932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0" name="Line 86">
                <a:extLst>
                  <a:ext uri="{FF2B5EF4-FFF2-40B4-BE49-F238E27FC236}">
                    <a16:creationId xmlns:a16="http://schemas.microsoft.com/office/drawing/2014/main" id="{090115F5-7C62-42C7-915F-569C75B502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95331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1" name="Line 87">
                <a:extLst>
                  <a:ext uri="{FF2B5EF4-FFF2-40B4-BE49-F238E27FC236}">
                    <a16:creationId xmlns:a16="http://schemas.microsoft.com/office/drawing/2014/main" id="{07150042-95BE-4CDF-8FFB-4CB35B404708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09730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2" name="Line 88">
                <a:extLst>
                  <a:ext uri="{FF2B5EF4-FFF2-40B4-BE49-F238E27FC236}">
                    <a16:creationId xmlns:a16="http://schemas.microsoft.com/office/drawing/2014/main" id="{4D5B66A5-264B-4795-ADBD-502ED4E9C0E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24129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3" name="Line 89">
                <a:extLst>
                  <a:ext uri="{FF2B5EF4-FFF2-40B4-BE49-F238E27FC236}">
                    <a16:creationId xmlns:a16="http://schemas.microsoft.com/office/drawing/2014/main" id="{24BF882A-B84D-4511-B50C-111B07E5187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38528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4" name="Line 90">
                <a:extLst>
                  <a:ext uri="{FF2B5EF4-FFF2-40B4-BE49-F238E27FC236}">
                    <a16:creationId xmlns:a16="http://schemas.microsoft.com/office/drawing/2014/main" id="{E5B34C9D-6C85-473E-B998-6581E2216D0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52927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5" name="Line 91">
                <a:extLst>
                  <a:ext uri="{FF2B5EF4-FFF2-40B4-BE49-F238E27FC236}">
                    <a16:creationId xmlns:a16="http://schemas.microsoft.com/office/drawing/2014/main" id="{44595B99-1CD9-464F-88A0-268D2EA0DDA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67326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6" name="Line 92">
                <a:extLst>
                  <a:ext uri="{FF2B5EF4-FFF2-40B4-BE49-F238E27FC236}">
                    <a16:creationId xmlns:a16="http://schemas.microsoft.com/office/drawing/2014/main" id="{EF9327C4-BC85-4DF3-9D0C-DF77C23C79C2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81726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7" name="Line 93">
                <a:extLst>
                  <a:ext uri="{FF2B5EF4-FFF2-40B4-BE49-F238E27FC236}">
                    <a16:creationId xmlns:a16="http://schemas.microsoft.com/office/drawing/2014/main" id="{C52B8491-D39D-4464-9861-2C3197ED8FB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6125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8" name="Line 94">
                <a:extLst>
                  <a:ext uri="{FF2B5EF4-FFF2-40B4-BE49-F238E27FC236}">
                    <a16:creationId xmlns:a16="http://schemas.microsoft.com/office/drawing/2014/main" id="{F3C1B3B6-065E-4FA1-924E-4932FA75F3E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10524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59" name="Line 95">
                <a:extLst>
                  <a:ext uri="{FF2B5EF4-FFF2-40B4-BE49-F238E27FC236}">
                    <a16:creationId xmlns:a16="http://schemas.microsoft.com/office/drawing/2014/main" id="{30A7F764-5474-4681-ADEE-195CCB1CDA9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24923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0" name="Line 96">
                <a:extLst>
                  <a:ext uri="{FF2B5EF4-FFF2-40B4-BE49-F238E27FC236}">
                    <a16:creationId xmlns:a16="http://schemas.microsoft.com/office/drawing/2014/main" id="{3B41F62B-F78D-4258-B192-ED82846047B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39322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1" name="Line 97">
                <a:extLst>
                  <a:ext uri="{FF2B5EF4-FFF2-40B4-BE49-F238E27FC236}">
                    <a16:creationId xmlns:a16="http://schemas.microsoft.com/office/drawing/2014/main" id="{2DC9E165-C10D-4D83-9EF1-A5082CA9ACA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53721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 dirty="0"/>
              </a:p>
            </p:txBody>
          </p:sp>
          <p:sp>
            <p:nvSpPr>
              <p:cNvPr id="62" name="Line 98">
                <a:extLst>
                  <a:ext uri="{FF2B5EF4-FFF2-40B4-BE49-F238E27FC236}">
                    <a16:creationId xmlns:a16="http://schemas.microsoft.com/office/drawing/2014/main" id="{4C420AD3-BC41-430F-A995-2E86A183D761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68120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3" name="Line 99">
                <a:extLst>
                  <a:ext uri="{FF2B5EF4-FFF2-40B4-BE49-F238E27FC236}">
                    <a16:creationId xmlns:a16="http://schemas.microsoft.com/office/drawing/2014/main" id="{7D129CCC-152F-4AB2-AE1B-A27D9C38917B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18573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4" name="Line 100">
                <a:extLst>
                  <a:ext uri="{FF2B5EF4-FFF2-40B4-BE49-F238E27FC236}">
                    <a16:creationId xmlns:a16="http://schemas.microsoft.com/office/drawing/2014/main" id="{6BA0EE88-775D-4DED-AAA9-0F84326588B0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82519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5" name="Line 103">
                <a:extLst>
                  <a:ext uri="{FF2B5EF4-FFF2-40B4-BE49-F238E27FC236}">
                    <a16:creationId xmlns:a16="http://schemas.microsoft.com/office/drawing/2014/main" id="{1B7CC1FA-EF48-429B-800A-C666B45F97D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5505467" y="613151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6" name="Line 99">
                <a:extLst>
                  <a:ext uri="{FF2B5EF4-FFF2-40B4-BE49-F238E27FC236}">
                    <a16:creationId xmlns:a16="http://schemas.microsoft.com/office/drawing/2014/main" id="{C39D7A7B-875D-43E7-AA15-D0D41D5A20AC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4174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7" name="Line 99">
                <a:extLst>
                  <a:ext uri="{FF2B5EF4-FFF2-40B4-BE49-F238E27FC236}">
                    <a16:creationId xmlns:a16="http://schemas.microsoft.com/office/drawing/2014/main" id="{4A221A8F-AA8C-429F-99F2-D9ACCFDE2C97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89775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8" name="Line 100">
                <a:extLst>
                  <a:ext uri="{FF2B5EF4-FFF2-40B4-BE49-F238E27FC236}">
                    <a16:creationId xmlns:a16="http://schemas.microsoft.com/office/drawing/2014/main" id="{1B79F200-A8BA-489D-9E77-C350590CE1E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9969199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69" name="Line 99">
                <a:extLst>
                  <a:ext uri="{FF2B5EF4-FFF2-40B4-BE49-F238E27FC236}">
                    <a16:creationId xmlns:a16="http://schemas.microsoft.com/office/drawing/2014/main" id="{9A9BC62E-DEA8-496F-9E8B-1B999891A0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321791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0" name="Line 99">
                <a:extLst>
                  <a:ext uri="{FF2B5EF4-FFF2-40B4-BE49-F238E27FC236}">
                    <a16:creationId xmlns:a16="http://schemas.microsoft.com/office/drawing/2014/main" id="{BC335BF3-4274-4A7A-B852-B31B51C45AB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77800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1" name="Line 99">
                <a:extLst>
                  <a:ext uri="{FF2B5EF4-FFF2-40B4-BE49-F238E27FC236}">
                    <a16:creationId xmlns:a16="http://schemas.microsoft.com/office/drawing/2014/main" id="{940DEF4C-4D14-40D8-A28C-36C47C1FFE4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609773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2" name="Line 99">
                <a:extLst>
                  <a:ext uri="{FF2B5EF4-FFF2-40B4-BE49-F238E27FC236}">
                    <a16:creationId xmlns:a16="http://schemas.microsoft.com/office/drawing/2014/main" id="{71D8B819-6FF4-4244-975C-DF2F219F8F3F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465782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3" name="Line 99">
                <a:extLst>
                  <a:ext uri="{FF2B5EF4-FFF2-40B4-BE49-F238E27FC236}">
                    <a16:creationId xmlns:a16="http://schemas.microsoft.com/office/drawing/2014/main" id="{29ADFD8F-4616-40E9-BE5A-9A5DDF4C845E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753764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4" name="Line 100">
                <a:extLst>
                  <a:ext uri="{FF2B5EF4-FFF2-40B4-BE49-F238E27FC236}">
                    <a16:creationId xmlns:a16="http://schemas.microsoft.com/office/drawing/2014/main" id="{C8F65069-8B3E-410E-BFB0-329AB5A58C4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113637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5" name="Line 100">
                <a:extLst>
                  <a:ext uri="{FF2B5EF4-FFF2-40B4-BE49-F238E27FC236}">
                    <a16:creationId xmlns:a16="http://schemas.microsoft.com/office/drawing/2014/main" id="{3957CFDD-1A24-41AD-AC46-02B96736D4F9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258075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6" name="Line 100">
                <a:extLst>
                  <a:ext uri="{FF2B5EF4-FFF2-40B4-BE49-F238E27FC236}">
                    <a16:creationId xmlns:a16="http://schemas.microsoft.com/office/drawing/2014/main" id="{A64D2D0B-0CD8-4B73-9AA1-49902EB1BFD3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402066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77" name="Line 100">
                <a:extLst>
                  <a:ext uri="{FF2B5EF4-FFF2-40B4-BE49-F238E27FC236}">
                    <a16:creationId xmlns:a16="http://schemas.microsoft.com/office/drawing/2014/main" id="{6AB7AC07-4830-4DE3-B49F-37FAA2CE1C05}"/>
                  </a:ext>
                </a:extLst>
              </p:cNvPr>
              <p:cNvSpPr>
                <a:spLocks noChangeShapeType="1"/>
              </p:cNvSpPr>
              <p:nvPr userDrawn="1"/>
            </p:nvSpPr>
            <p:spPr bwMode="auto">
              <a:xfrm>
                <a:off x="10546068" y="613150"/>
                <a:ext cx="0" cy="6767137"/>
              </a:xfrm>
              <a:prstGeom prst="line">
                <a:avLst/>
              </a:prstGeom>
              <a:noFill/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ja-JP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90608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2" r:id="rId3"/>
    <p:sldLayoutId id="2147483651" r:id="rId4"/>
    <p:sldLayoutId id="2147483650" r:id="rId5"/>
    <p:sldLayoutId id="2147483655" r:id="rId6"/>
    <p:sldLayoutId id="2147483656" r:id="rId7"/>
    <p:sldLayoutId id="2147483653" r:id="rId8"/>
  </p:sldLayoutIdLst>
  <p:txStyles>
    <p:titleStyle>
      <a:lvl1pPr algn="ctr" defTabSz="1007943" rtl="0" eaLnBrk="1" latinLnBrk="0" hangingPunct="1">
        <a:lnSpc>
          <a:spcPct val="90000"/>
        </a:lnSpc>
        <a:spcBef>
          <a:spcPct val="0"/>
        </a:spcBef>
        <a:buNone/>
        <a:defRPr kumimoji="1"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ctr" defTabSz="1007943" rtl="0" eaLnBrk="1" latinLnBrk="0" hangingPunct="1">
        <a:lnSpc>
          <a:spcPct val="90000"/>
        </a:lnSpc>
        <a:spcBef>
          <a:spcPts val="1102"/>
        </a:spcBef>
        <a:buFontTx/>
        <a:buNone/>
        <a:defRPr kumimoji="1"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kumimoji="1"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0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kumimoji="1"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007943" rtl="0" eaLnBrk="1" latinLnBrk="0" hangingPunct="1">
        <a:lnSpc>
          <a:spcPct val="90000"/>
        </a:lnSpc>
        <a:spcBef>
          <a:spcPts val="551"/>
        </a:spcBef>
        <a:buFontTx/>
        <a:buNone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67" userDrawn="1">
          <p15:clr>
            <a:srgbClr val="F26B43"/>
          </p15:clr>
        </p15:guide>
        <p15:guide id="2" orient="horz" pos="2381" userDrawn="1">
          <p15:clr>
            <a:srgbClr val="F26B43"/>
          </p15:clr>
        </p15:guide>
        <p15:guide id="3" orient="horz" pos="22" userDrawn="1">
          <p15:clr>
            <a:srgbClr val="F26B43"/>
          </p15:clr>
        </p15:guide>
        <p15:guide id="4" orient="horz" pos="4649" userDrawn="1">
          <p15:clr>
            <a:srgbClr val="F26B43"/>
          </p15:clr>
        </p15:guide>
        <p15:guide id="5" pos="6633" userDrawn="1">
          <p15:clr>
            <a:srgbClr val="F26B43"/>
          </p15:clr>
        </p15:guide>
        <p15:guide id="6" pos="102" userDrawn="1">
          <p15:clr>
            <a:srgbClr val="F26B43"/>
          </p15:clr>
        </p15:guide>
        <p15:guide id="7" orient="horz" pos="70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824E094-3AE3-3541-0340-597387E5AF6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9"/>
            </p:custDataLst>
            <p:extLst>
              <p:ext uri="{D42A27DB-BD31-4B8C-83A1-F6EECF244321}">
                <p14:modId xmlns:p14="http://schemas.microsoft.com/office/powerpoint/2010/main" val="3804751681"/>
              </p:ext>
            </p:extLst>
          </p:nvPr>
        </p:nvGraphicFramePr>
        <p:xfrm>
          <a:off x="1392" y="1751"/>
          <a:ext cx="1393" cy="1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スライド" r:id="rId20" imgW="554" imgH="551" progId="TCLayout.ActiveDocument.1">
                  <p:embed/>
                </p:oleObj>
              </mc:Choice>
              <mc:Fallback>
                <p:oleObj name="think-cellスライド" r:id="rId20" imgW="554" imgH="551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24E094-3AE3-3541-0340-597387E5AF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392" y="1751"/>
                        <a:ext cx="1393" cy="1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図 1">
            <a:extLst>
              <a:ext uri="{FF2B5EF4-FFF2-40B4-BE49-F238E27FC236}">
                <a16:creationId xmlns:a16="http://schemas.microsoft.com/office/drawing/2014/main" id="{72EB1D28-97C8-BB72-8C7A-7FCA119F5F07}"/>
              </a:ext>
            </a:extLst>
          </p:cNvPr>
          <p:cNvPicPr>
            <a:picLocks noChangeAspect="1"/>
          </p:cNvPicPr>
          <p:nvPr userDrawn="1"/>
        </p:nvPicPr>
        <p:blipFill>
          <a:blip r:embed="rId22"/>
          <a:srcRect/>
          <a:stretch/>
        </p:blipFill>
        <p:spPr>
          <a:xfrm>
            <a:off x="9419376" y="7083389"/>
            <a:ext cx="1011034" cy="32260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2A0D56C-E1F5-E3B7-AD07-B9E1E5DD0E11}"/>
              </a:ext>
            </a:extLst>
          </p:cNvPr>
          <p:cNvSpPr txBox="1"/>
          <p:nvPr userDrawn="1"/>
        </p:nvSpPr>
        <p:spPr>
          <a:xfrm>
            <a:off x="325174" y="7234272"/>
            <a:ext cx="4255678" cy="9920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l" defTabSz="2525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877">
                <a:solidFill>
                  <a:srgbClr val="6B6B6B"/>
                </a:solidFill>
              </a:rPr>
              <a:t>© 2025 NTT DATA Corporation</a:t>
            </a:r>
          </a:p>
        </p:txBody>
      </p:sp>
    </p:spTree>
    <p:extLst>
      <p:ext uri="{BB962C8B-B14F-4D97-AF65-F5344CB8AC3E}">
        <p14:creationId xmlns:p14="http://schemas.microsoft.com/office/powerpoint/2010/main" val="71423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</p:sldLayoutIdLst>
  <p:hf hdr="0" dt="0"/>
  <p:txStyles>
    <p:titleStyle>
      <a:lvl1pPr algn="l" defTabSz="534580" rtl="0" eaLnBrk="1" fontAlgn="base" hangingPunct="1">
        <a:spcBef>
          <a:spcPct val="0"/>
        </a:spcBef>
        <a:spcAft>
          <a:spcPct val="0"/>
        </a:spcAft>
        <a:defRPr kumimoji="1" sz="8419" b="1" i="0" kern="1200" spc="175" baseline="0">
          <a:solidFill>
            <a:schemeClr val="accent2"/>
          </a:solidFill>
          <a:latin typeface="+mj-ea"/>
          <a:ea typeface="+mj-ea"/>
          <a:cs typeface="HGPGothicE" charset="-128"/>
        </a:defRPr>
      </a:lvl1pPr>
      <a:lvl2pPr algn="l" defTabSz="534580" rtl="0" eaLnBrk="1" fontAlgn="base" hangingPunct="1">
        <a:spcBef>
          <a:spcPct val="0"/>
        </a:spcBef>
        <a:spcAft>
          <a:spcPct val="0"/>
        </a:spcAft>
        <a:defRPr kumimoji="1" sz="2339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2pPr>
      <a:lvl3pPr algn="l" defTabSz="534580" rtl="0" eaLnBrk="1" fontAlgn="base" hangingPunct="1">
        <a:spcBef>
          <a:spcPct val="0"/>
        </a:spcBef>
        <a:spcAft>
          <a:spcPct val="0"/>
        </a:spcAft>
        <a:defRPr kumimoji="1" sz="2339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3pPr>
      <a:lvl4pPr algn="l" defTabSz="534580" rtl="0" eaLnBrk="1" fontAlgn="base" hangingPunct="1">
        <a:spcBef>
          <a:spcPct val="0"/>
        </a:spcBef>
        <a:spcAft>
          <a:spcPct val="0"/>
        </a:spcAft>
        <a:defRPr kumimoji="1" sz="2339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4pPr>
      <a:lvl5pPr algn="l" defTabSz="534580" rtl="0" eaLnBrk="1" fontAlgn="base" hangingPunct="1">
        <a:spcBef>
          <a:spcPct val="0"/>
        </a:spcBef>
        <a:spcAft>
          <a:spcPct val="0"/>
        </a:spcAft>
        <a:defRPr kumimoji="1" sz="2339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5pPr>
      <a:lvl6pPr marL="534580" algn="l" defTabSz="534580" rtl="0" eaLnBrk="1" fontAlgn="base" hangingPunct="1">
        <a:spcBef>
          <a:spcPct val="0"/>
        </a:spcBef>
        <a:spcAft>
          <a:spcPct val="0"/>
        </a:spcAft>
        <a:defRPr kumimoji="1" sz="2339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6pPr>
      <a:lvl7pPr marL="1069159" algn="l" defTabSz="534580" rtl="0" eaLnBrk="1" fontAlgn="base" hangingPunct="1">
        <a:spcBef>
          <a:spcPct val="0"/>
        </a:spcBef>
        <a:spcAft>
          <a:spcPct val="0"/>
        </a:spcAft>
        <a:defRPr kumimoji="1" sz="2339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7pPr>
      <a:lvl8pPr marL="1603738" algn="l" defTabSz="534580" rtl="0" eaLnBrk="1" fontAlgn="base" hangingPunct="1">
        <a:spcBef>
          <a:spcPct val="0"/>
        </a:spcBef>
        <a:spcAft>
          <a:spcPct val="0"/>
        </a:spcAft>
        <a:defRPr kumimoji="1" sz="2339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8pPr>
      <a:lvl9pPr marL="2138317" algn="l" defTabSz="534580" rtl="0" eaLnBrk="1" fontAlgn="base" hangingPunct="1">
        <a:spcBef>
          <a:spcPct val="0"/>
        </a:spcBef>
        <a:spcAft>
          <a:spcPct val="0"/>
        </a:spcAft>
        <a:defRPr kumimoji="1" sz="2339">
          <a:solidFill>
            <a:schemeClr val="tx1"/>
          </a:solidFill>
          <a:latin typeface="Arial" pitchFamily="34" charset="0"/>
          <a:ea typeface="HGP創英角ｺﾞｼｯｸUB"/>
          <a:cs typeface="Arial" pitchFamily="34" charset="0"/>
        </a:defRPr>
      </a:lvl9pPr>
    </p:titleStyle>
    <p:bodyStyle>
      <a:lvl1pPr marL="0" indent="0" algn="l" defTabSz="534580" rtl="0" eaLnBrk="1" fontAlgn="base" hangingPunct="1">
        <a:spcBef>
          <a:spcPct val="20000"/>
        </a:spcBef>
        <a:spcAft>
          <a:spcPct val="0"/>
        </a:spcAft>
        <a:buFont typeface="Arial" pitchFamily="34" charset="0"/>
        <a:buNone/>
        <a:defRPr kumimoji="1" sz="1579" kern="1200">
          <a:solidFill>
            <a:schemeClr val="tx1"/>
          </a:solidFill>
          <a:latin typeface="+mn-ea"/>
          <a:ea typeface="+mn-ea"/>
          <a:cs typeface="Arial"/>
        </a:defRPr>
      </a:lvl1pPr>
      <a:lvl2pPr marL="798157" indent="-263576" algn="l" defTabSz="53458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339" kern="1200">
          <a:solidFill>
            <a:schemeClr val="tx1"/>
          </a:solidFill>
          <a:latin typeface="+mn-ea"/>
          <a:ea typeface="+mn-ea"/>
          <a:cs typeface="Arial"/>
        </a:defRPr>
      </a:lvl2pPr>
      <a:lvl3pPr marL="1275195" indent="-206036" algn="l" defTabSz="53458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umimoji="1" sz="2339" kern="1200">
          <a:solidFill>
            <a:schemeClr val="tx1"/>
          </a:solidFill>
          <a:latin typeface="+mn-ea"/>
          <a:ea typeface="+mn-ea"/>
          <a:cs typeface="Arial"/>
        </a:defRPr>
      </a:lvl3pPr>
      <a:lvl4pPr marL="1806061" indent="-202325" algn="l" defTabSz="53458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kumimoji="1" sz="2339" kern="1200">
          <a:solidFill>
            <a:schemeClr val="tx1"/>
          </a:solidFill>
          <a:latin typeface="+mn-ea"/>
          <a:ea typeface="+mn-ea"/>
          <a:cs typeface="Arial"/>
        </a:defRPr>
      </a:lvl4pPr>
      <a:lvl5pPr marL="2338784" indent="-200468" algn="l" defTabSz="534580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kumimoji="1" sz="2339" kern="1200">
          <a:solidFill>
            <a:schemeClr val="tx1"/>
          </a:solidFill>
          <a:latin typeface="+mn-ea"/>
          <a:ea typeface="+mn-ea"/>
          <a:cs typeface="Arial"/>
        </a:defRPr>
      </a:lvl5pPr>
      <a:lvl6pPr marL="2940185" indent="-267289" algn="l" defTabSz="534580" rtl="0" eaLnBrk="1" latinLnBrk="0" hangingPunct="1">
        <a:spcBef>
          <a:spcPct val="20000"/>
        </a:spcBef>
        <a:buFont typeface="Arial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6pPr>
      <a:lvl7pPr marL="3474765" indent="-267289" algn="l" defTabSz="534580" rtl="0" eaLnBrk="1" latinLnBrk="0" hangingPunct="1">
        <a:spcBef>
          <a:spcPct val="20000"/>
        </a:spcBef>
        <a:buFont typeface="Arial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7pPr>
      <a:lvl8pPr marL="4009344" indent="-267289" algn="l" defTabSz="534580" rtl="0" eaLnBrk="1" latinLnBrk="0" hangingPunct="1">
        <a:spcBef>
          <a:spcPct val="20000"/>
        </a:spcBef>
        <a:buFont typeface="Arial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8pPr>
      <a:lvl9pPr marL="4543923" indent="-267289" algn="l" defTabSz="534580" rtl="0" eaLnBrk="1" latinLnBrk="0" hangingPunct="1">
        <a:spcBef>
          <a:spcPct val="20000"/>
        </a:spcBef>
        <a:buFont typeface="Arial"/>
        <a:buChar char="•"/>
        <a:defRPr kumimoji="1" sz="23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458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1pPr>
      <a:lvl2pPr marL="534580" algn="l" defTabSz="53458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2pPr>
      <a:lvl3pPr marL="1069159" algn="l" defTabSz="53458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3pPr>
      <a:lvl4pPr marL="1603738" algn="l" defTabSz="53458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4pPr>
      <a:lvl5pPr marL="2138317" algn="l" defTabSz="53458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5pPr>
      <a:lvl6pPr marL="2672896" algn="l" defTabSz="53458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6pPr>
      <a:lvl7pPr marL="3207476" algn="l" defTabSz="53458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7pPr>
      <a:lvl8pPr marL="3742054" algn="l" defTabSz="53458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8pPr>
      <a:lvl9pPr marL="4276633" algn="l" defTabSz="534580" rtl="0" eaLnBrk="1" latinLnBrk="0" hangingPunct="1">
        <a:defRPr kumimoji="1" sz="21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4" orient="horz" pos="420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iencebasedtargets.org/target-dashboard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sciencebasedtargets.org/target-dashboar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</a:t>
            </a:r>
            <a:r>
              <a:rPr kumimoji="1" lang="ja-JP" altLang="en-US" dirty="0"/>
              <a:t>（</a:t>
            </a:r>
            <a:r>
              <a:rPr kumimoji="1" lang="en-US" altLang="ja-JP" dirty="0"/>
              <a:t>Near-term SBT</a:t>
            </a:r>
            <a:r>
              <a:rPr kumimoji="1" lang="ja-JP" altLang="en-US" dirty="0"/>
              <a:t>）のイメージ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>
          <a:xfrm>
            <a:off x="161925" y="1110920"/>
            <a:ext cx="10367963" cy="927328"/>
          </a:xfrm>
        </p:spPr>
        <p:txBody>
          <a:bodyPr/>
          <a:lstStyle/>
          <a:p>
            <a:r>
              <a:rPr lang="en-US" altLang="ja-JP" sz="1800" dirty="0"/>
              <a:t>4.2%/</a:t>
            </a:r>
            <a:r>
              <a:rPr lang="ja-JP" altLang="en-US" sz="1800" dirty="0"/>
              <a:t>年以上の削減を目安として、申請時から</a:t>
            </a:r>
            <a:r>
              <a:rPr lang="en-US" altLang="ja-JP" sz="1800" dirty="0"/>
              <a:t>5</a:t>
            </a:r>
            <a:r>
              <a:rPr lang="ja-JP" altLang="en-US" sz="1800" dirty="0"/>
              <a:t>年～</a:t>
            </a:r>
            <a:r>
              <a:rPr lang="en-US" altLang="ja-JP" sz="1800" dirty="0"/>
              <a:t>10</a:t>
            </a:r>
            <a:r>
              <a:rPr lang="ja-JP" altLang="en-US" sz="1800" dirty="0"/>
              <a:t>年先の目標を設定する</a:t>
            </a:r>
            <a:endParaRPr lang="en-US" altLang="ja-JP" sz="1800" dirty="0"/>
          </a:p>
          <a:p>
            <a:pPr marL="0" indent="0">
              <a:buNone/>
            </a:pPr>
            <a:r>
              <a:rPr lang="ja-JP" altLang="en-US" sz="1600" dirty="0"/>
              <a:t>　　</a:t>
            </a:r>
            <a:r>
              <a:rPr lang="en-US" altLang="ja-JP" sz="1600" dirty="0"/>
              <a:t>※</a:t>
            </a:r>
            <a:r>
              <a:rPr lang="ja-JP" altLang="en-US" sz="1600" dirty="0"/>
              <a:t>本資料中においては、特段の注記のない場合には</a:t>
            </a:r>
            <a:r>
              <a:rPr lang="en-US" altLang="ja-JP" sz="1600" dirty="0"/>
              <a:t>SBT=Near-term SBT</a:t>
            </a:r>
            <a:r>
              <a:rPr lang="ja-JP" altLang="en-US" sz="1600" dirty="0"/>
              <a:t>として記載する</a:t>
            </a:r>
            <a:endParaRPr lang="en-US" altLang="ja-JP" sz="1600" dirty="0"/>
          </a:p>
        </p:txBody>
      </p:sp>
      <p:pic>
        <p:nvPicPr>
          <p:cNvPr id="82" name="図 8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630" y="2384137"/>
            <a:ext cx="7239000" cy="4924425"/>
          </a:xfrm>
          <a:prstGeom prst="rect">
            <a:avLst/>
          </a:prstGeom>
        </p:spPr>
      </p:pic>
      <p:sp>
        <p:nvSpPr>
          <p:cNvPr id="83" name="テキスト ボックス 45"/>
          <p:cNvSpPr txBox="1"/>
          <p:nvPr/>
        </p:nvSpPr>
        <p:spPr>
          <a:xfrm>
            <a:off x="7558697" y="4735128"/>
            <a:ext cx="13436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傾き</a:t>
            </a:r>
            <a:r>
              <a:rPr lang="en-US" altLang="ja-JP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1.23%/</a:t>
            </a:r>
            <a:r>
              <a:rPr lang="ja-JP" altLang="en-US" sz="140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endParaRPr lang="en-US" altLang="ja-JP" sz="14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84" name="直線矢印コネクタ 83"/>
          <p:cNvCxnSpPr/>
          <p:nvPr/>
        </p:nvCxnSpPr>
        <p:spPr>
          <a:xfrm>
            <a:off x="4523133" y="3985664"/>
            <a:ext cx="0" cy="514914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5" name="直線矢印コネクタ 84"/>
          <p:cNvCxnSpPr/>
          <p:nvPr/>
        </p:nvCxnSpPr>
        <p:spPr>
          <a:xfrm>
            <a:off x="4528445" y="4500578"/>
            <a:ext cx="0" cy="483827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86" name="直線矢印コネクタ 85"/>
          <p:cNvCxnSpPr/>
          <p:nvPr/>
        </p:nvCxnSpPr>
        <p:spPr>
          <a:xfrm>
            <a:off x="4523133" y="5034225"/>
            <a:ext cx="0" cy="187200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87" name="テキスト ボックス 50"/>
          <p:cNvSpPr txBox="1"/>
          <p:nvPr/>
        </p:nvSpPr>
        <p:spPr>
          <a:xfrm>
            <a:off x="8037104" y="67678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</a:p>
        </p:txBody>
      </p:sp>
      <p:sp>
        <p:nvSpPr>
          <p:cNvPr id="88" name="テキスト ボックス 52"/>
          <p:cNvSpPr txBox="1"/>
          <p:nvPr/>
        </p:nvSpPr>
        <p:spPr>
          <a:xfrm>
            <a:off x="3775084" y="3916387"/>
            <a:ext cx="4860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2℃</a:t>
            </a:r>
          </a:p>
        </p:txBody>
      </p:sp>
      <p:sp>
        <p:nvSpPr>
          <p:cNvPr id="89" name="テキスト ボックス 53"/>
          <p:cNvSpPr txBox="1"/>
          <p:nvPr/>
        </p:nvSpPr>
        <p:spPr>
          <a:xfrm>
            <a:off x="3645576" y="4339036"/>
            <a:ext cx="1230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WB2</a:t>
            </a:r>
            <a:r>
              <a:rPr lang="ja-JP" altLang="en-US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</a:t>
            </a:r>
          </a:p>
        </p:txBody>
      </p:sp>
      <p:sp>
        <p:nvSpPr>
          <p:cNvPr id="90" name="テキスト ボックス 54"/>
          <p:cNvSpPr txBox="1"/>
          <p:nvPr/>
        </p:nvSpPr>
        <p:spPr>
          <a:xfrm>
            <a:off x="3696034" y="4942683"/>
            <a:ext cx="1129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4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1.5℃</a:t>
            </a:r>
            <a:endParaRPr lang="ja-JP" altLang="en-US" sz="14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1" name="テキスト ボックス 56"/>
          <p:cNvSpPr txBox="1"/>
          <p:nvPr/>
        </p:nvSpPr>
        <p:spPr>
          <a:xfrm>
            <a:off x="7531356" y="6540330"/>
            <a:ext cx="21483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傾き</a:t>
            </a:r>
            <a:r>
              <a:rPr lang="en-US" altLang="ja-JP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4.2%/</a:t>
            </a:r>
            <a:r>
              <a:rPr lang="ja-JP" altLang="en-US" sz="1600" b="1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(</a:t>
            </a:r>
            <a:r>
              <a:rPr lang="ja-JP" altLang="en-US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必須</a:t>
            </a:r>
            <a: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)</a:t>
            </a:r>
            <a:endParaRPr lang="ja-JP" altLang="en-US" sz="1600" b="1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92" name="フローチャート: 結合子 91"/>
          <p:cNvSpPr/>
          <p:nvPr/>
        </p:nvSpPr>
        <p:spPr>
          <a:xfrm>
            <a:off x="4468476" y="4168353"/>
            <a:ext cx="144016" cy="144016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93" name="フローチャート: 結合子 92"/>
          <p:cNvSpPr/>
          <p:nvPr/>
        </p:nvSpPr>
        <p:spPr>
          <a:xfrm>
            <a:off x="4468476" y="4685716"/>
            <a:ext cx="144016" cy="144016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sp>
        <p:nvSpPr>
          <p:cNvPr id="94" name="フローチャート: 結合子 93"/>
          <p:cNvSpPr/>
          <p:nvPr/>
        </p:nvSpPr>
        <p:spPr>
          <a:xfrm>
            <a:off x="4444827" y="5426220"/>
            <a:ext cx="144016" cy="144016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/>
              <a:ea typeface="Meiryo UI"/>
              <a:cs typeface="+mn-cs"/>
            </a:endParaRPr>
          </a:p>
        </p:txBody>
      </p:sp>
      <p:cxnSp>
        <p:nvCxnSpPr>
          <p:cNvPr id="95" name="直線コネクタ 94"/>
          <p:cNvCxnSpPr>
            <a:stCxn id="92" idx="6"/>
            <a:endCxn id="100" idx="1"/>
          </p:cNvCxnSpPr>
          <p:nvPr/>
        </p:nvCxnSpPr>
        <p:spPr>
          <a:xfrm flipV="1">
            <a:off x="4612492" y="3387044"/>
            <a:ext cx="1298529" cy="85331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96" name="直線コネクタ 95"/>
          <p:cNvCxnSpPr>
            <a:stCxn id="93" idx="7"/>
            <a:endCxn id="99" idx="1"/>
          </p:cNvCxnSpPr>
          <p:nvPr/>
        </p:nvCxnSpPr>
        <p:spPr>
          <a:xfrm flipV="1">
            <a:off x="4591401" y="3387043"/>
            <a:ext cx="1325770" cy="1319764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97" name="直線コネクタ 96"/>
          <p:cNvCxnSpPr>
            <a:stCxn id="94" idx="7"/>
            <a:endCxn id="100" idx="1"/>
          </p:cNvCxnSpPr>
          <p:nvPr/>
        </p:nvCxnSpPr>
        <p:spPr>
          <a:xfrm flipV="1">
            <a:off x="4567752" y="3387044"/>
            <a:ext cx="1343269" cy="2060267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98" name="テキスト ボックス 17"/>
          <p:cNvSpPr txBox="1"/>
          <p:nvPr/>
        </p:nvSpPr>
        <p:spPr>
          <a:xfrm>
            <a:off x="1110366" y="2390755"/>
            <a:ext cx="1784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4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温室効果ガス排出量</a:t>
            </a:r>
          </a:p>
        </p:txBody>
      </p:sp>
      <p:sp>
        <p:nvSpPr>
          <p:cNvPr id="99" name="テキスト ボックス 14"/>
          <p:cNvSpPr txBox="1"/>
          <p:nvPr/>
        </p:nvSpPr>
        <p:spPr>
          <a:xfrm>
            <a:off x="5917171" y="2925378"/>
            <a:ext cx="1434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r" defTabSz="914400"/>
            <a:r>
              <a:rPr lang="en-US" altLang="ja-JP" sz="1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r>
              <a:rPr lang="ja-JP" altLang="en-US" sz="18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℃水準</a:t>
            </a:r>
            <a:endParaRPr lang="en-US" altLang="ja-JP" sz="18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defTabSz="914400"/>
            <a:r>
              <a:rPr lang="en-US" altLang="ja-JP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WB2℃</a:t>
            </a:r>
            <a:r>
              <a:rPr lang="ja-JP" altLang="en-US" sz="18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水準</a:t>
            </a:r>
            <a:endParaRPr lang="en-US" altLang="ja-JP" sz="18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r" defTabSz="914400"/>
            <a:r>
              <a:rPr lang="en-US" altLang="ja-JP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1.5</a:t>
            </a:r>
            <a:r>
              <a:rPr lang="ja-JP" altLang="en-US" sz="1800" b="1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℃水準</a:t>
            </a:r>
            <a:endParaRPr lang="ja-JP" altLang="en-US" sz="1800" dirty="0">
              <a:solidFill>
                <a:prstClr val="black"/>
              </a:solidFill>
              <a:latin typeface="Segoe UI"/>
              <a:ea typeface="Meiryo UI"/>
            </a:endParaRPr>
          </a:p>
        </p:txBody>
      </p:sp>
      <p:sp>
        <p:nvSpPr>
          <p:cNvPr id="100" name="正方形/長方形 99"/>
          <p:cNvSpPr/>
          <p:nvPr/>
        </p:nvSpPr>
        <p:spPr bwMode="auto">
          <a:xfrm>
            <a:off x="5911021" y="2925379"/>
            <a:ext cx="3852539" cy="923330"/>
          </a:xfrm>
          <a:prstGeom prst="rect">
            <a:avLst/>
          </a:prstGeom>
          <a:noFill/>
          <a:ln w="28575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HGPｺﾞｼｯｸM" pitchFamily="50" charset="-128"/>
              <a:cs typeface="+mn-cs"/>
            </a:endParaRPr>
          </a:p>
        </p:txBody>
      </p:sp>
      <p:sp>
        <p:nvSpPr>
          <p:cNvPr id="101" name="フローチャート: 処理 100"/>
          <p:cNvSpPr/>
          <p:nvPr/>
        </p:nvSpPr>
        <p:spPr>
          <a:xfrm>
            <a:off x="7135157" y="2925267"/>
            <a:ext cx="2597584" cy="923441"/>
          </a:xfrm>
          <a:prstGeom prst="flowChartProcess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：傾き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1.23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～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2.5%/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年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iryo UI" panose="020B0604030504040204" pitchFamily="50" charset="-128"/>
              <a:ea typeface="Meiryo UI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：傾き</a:t>
            </a:r>
            <a:r>
              <a:rPr kumimoji="1" lang="en-US" altLang="ja-JP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2.5</a:t>
            </a:r>
            <a:r>
              <a:rPr kumimoji="1" lang="ja-JP" altLang="en-US" sz="18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～</a:t>
            </a:r>
            <a:r>
              <a:rPr kumimoji="1" lang="en-US" altLang="ja-JP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4.2%/</a:t>
            </a:r>
            <a:r>
              <a:rPr kumimoji="1" lang="ja-JP" altLang="en-US" sz="18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年</a:t>
            </a:r>
            <a:endParaRPr kumimoji="1" lang="en-US" altLang="ja-JP" sz="18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eiryo UI" panose="020B0604030504040204" pitchFamily="50" charset="-128"/>
              <a:ea typeface="Meiryo UI"/>
              <a:cs typeface="Meiryo UI" panose="020B0604030504040204" pitchFamily="50" charset="-128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：傾き</a:t>
            </a: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4.2%/</a:t>
            </a:r>
            <a:r>
              <a:rPr kumimoji="1" lang="ja-JP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年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 UI" panose="020B0604030504040204" pitchFamily="50" charset="-128"/>
                <a:ea typeface="Meiryo UI"/>
                <a:cs typeface="Meiryo UI" panose="020B0604030504040204" pitchFamily="50" charset="-128"/>
              </a:rPr>
              <a:t>～</a:t>
            </a:r>
          </a:p>
        </p:txBody>
      </p:sp>
      <p:sp>
        <p:nvSpPr>
          <p:cNvPr id="102" name="テキスト ボックス 49"/>
          <p:cNvSpPr txBox="1"/>
          <p:nvPr/>
        </p:nvSpPr>
        <p:spPr>
          <a:xfrm>
            <a:off x="710256" y="695609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申請時</a:t>
            </a:r>
          </a:p>
        </p:txBody>
      </p:sp>
      <p:sp>
        <p:nvSpPr>
          <p:cNvPr id="103" name="テキスト ボックス 51"/>
          <p:cNvSpPr txBox="1"/>
          <p:nvPr/>
        </p:nvSpPr>
        <p:spPr>
          <a:xfrm>
            <a:off x="4134758" y="6956094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目標年</a:t>
            </a:r>
          </a:p>
        </p:txBody>
      </p:sp>
      <p:sp>
        <p:nvSpPr>
          <p:cNvPr id="104" name="テキスト ボックス 103"/>
          <p:cNvSpPr txBox="1"/>
          <p:nvPr/>
        </p:nvSpPr>
        <p:spPr>
          <a:xfrm>
            <a:off x="5911021" y="2286696"/>
            <a:ext cx="4443845" cy="307777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algn="ctr">
              <a:defRPr sz="1400">
                <a:latin typeface="+mn-lt"/>
                <a:ea typeface="+mn-ea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kern="0" dirty="0" err="1">
                <a:solidFill>
                  <a:prstClr val="black"/>
                </a:solidFill>
                <a:latin typeface="Segoe UI"/>
              </a:rPr>
              <a:t>SBTi</a:t>
            </a:r>
            <a:r>
              <a:rPr kumimoji="0" lang="en-US" altLang="ja-JP" kern="0" dirty="0">
                <a:solidFill>
                  <a:prstClr val="black"/>
                </a:solidFill>
                <a:latin typeface="Segoe UI"/>
              </a:rPr>
              <a:t> Criteria and Recommendations Version </a:t>
            </a:r>
            <a:r>
              <a:rPr kumimoji="0" lang="en-US" altLang="ja-JP" kern="0" dirty="0">
                <a:solidFill>
                  <a:prstClr val="black"/>
                </a:solidFill>
                <a:latin typeface="Segoe UI"/>
                <a:ea typeface="Meiryo UI"/>
              </a:rPr>
              <a:t>5.0</a:t>
            </a:r>
            <a:r>
              <a:rPr kumimoji="0" lang="ja-JP" alt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Meiryo UI"/>
              </a:rPr>
              <a:t>に準拠</a:t>
            </a:r>
          </a:p>
        </p:txBody>
      </p:sp>
      <p:sp>
        <p:nvSpPr>
          <p:cNvPr id="105" name="テキスト ボックス 104"/>
          <p:cNvSpPr txBox="1"/>
          <p:nvPr/>
        </p:nvSpPr>
        <p:spPr>
          <a:xfrm>
            <a:off x="7531356" y="5657131"/>
            <a:ext cx="13837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ja-JP" altLang="en-US" sz="1600" dirty="0">
                <a:latin typeface="Meiryo UI" panose="020B0604030504040204" pitchFamily="50" charset="-128"/>
                <a:cs typeface="Meiryo UI" panose="020B0604030504040204" pitchFamily="50" charset="-128"/>
              </a:rPr>
              <a:t>傾き</a:t>
            </a:r>
            <a:r>
              <a:rPr lang="en-US" altLang="ja-JP" sz="1600">
                <a:latin typeface="Meiryo UI" panose="020B0604030504040204" pitchFamily="50" charset="-128"/>
                <a:cs typeface="Meiryo UI" panose="020B0604030504040204" pitchFamily="50" charset="-128"/>
              </a:rPr>
              <a:t>2.5%/</a:t>
            </a:r>
            <a:r>
              <a:rPr lang="ja-JP" altLang="en-US" sz="1600">
                <a:latin typeface="Meiryo UI" panose="020B0604030504040204" pitchFamily="50" charset="-128"/>
                <a:cs typeface="Meiryo UI" panose="020B0604030504040204" pitchFamily="50" charset="-128"/>
              </a:rPr>
              <a:t>年</a:t>
            </a:r>
            <a:br>
              <a:rPr lang="en-US" altLang="ja-JP" sz="1600" b="1" dirty="0">
                <a:solidFill>
                  <a:srgbClr val="FF0000"/>
                </a:solidFill>
                <a:latin typeface="Meiryo UI" panose="020B0604030504040204" pitchFamily="50" charset="-128"/>
                <a:cs typeface="Meiryo UI" panose="020B0604030504040204" pitchFamily="50" charset="-128"/>
              </a:rPr>
            </a:br>
            <a:endParaRPr lang="ja-JP" altLang="en-US" sz="1400" dirty="0">
              <a:latin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06" name="テキスト ボックス 49"/>
          <p:cNvSpPr txBox="1"/>
          <p:nvPr/>
        </p:nvSpPr>
        <p:spPr>
          <a:xfrm>
            <a:off x="5476966" y="6956094"/>
            <a:ext cx="85151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10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年先</a:t>
            </a:r>
          </a:p>
        </p:txBody>
      </p:sp>
      <p:sp>
        <p:nvSpPr>
          <p:cNvPr id="107" name="テキスト ボックス 49"/>
          <p:cNvSpPr txBox="1"/>
          <p:nvPr/>
        </p:nvSpPr>
        <p:spPr>
          <a:xfrm>
            <a:off x="2555166" y="6956094"/>
            <a:ext cx="7232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defTabSz="914400"/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r>
              <a:rPr lang="ja-JP" altLang="en-US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年先</a:t>
            </a:r>
          </a:p>
        </p:txBody>
      </p:sp>
    </p:spTree>
    <p:extLst>
      <p:ext uri="{BB962C8B-B14F-4D97-AF65-F5344CB8AC3E}">
        <p14:creationId xmlns:p14="http://schemas.microsoft.com/office/powerpoint/2010/main" val="781669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SBT Net-Zero</a:t>
            </a:r>
            <a:r>
              <a:rPr lang="ja-JP" altLang="en-US" dirty="0"/>
              <a:t>とは？</a:t>
            </a:r>
            <a:r>
              <a:rPr kumimoji="1" lang="en-US" altLang="ja-JP" dirty="0"/>
              <a:t> 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>
          <a:xfrm>
            <a:off x="161925" y="1110920"/>
            <a:ext cx="10367963" cy="1235105"/>
          </a:xfrm>
        </p:spPr>
        <p:txBody>
          <a:bodyPr/>
          <a:lstStyle/>
          <a:p>
            <a:r>
              <a:rPr lang="en-US" altLang="ja-JP" dirty="0"/>
              <a:t>SBT Net-Zero</a:t>
            </a:r>
            <a:r>
              <a:rPr lang="ja-JP" altLang="en-US" dirty="0"/>
              <a:t>とは、</a:t>
            </a:r>
            <a:r>
              <a:rPr lang="en-US" altLang="ja-JP" dirty="0" err="1"/>
              <a:t>SBTi</a:t>
            </a:r>
            <a:r>
              <a:rPr lang="ja-JP" altLang="en-US" dirty="0"/>
              <a:t>におけるネットゼロの考え方のこと。</a:t>
            </a:r>
          </a:p>
          <a:p>
            <a:r>
              <a:rPr lang="en-US" altLang="ja-JP" dirty="0"/>
              <a:t>SBT Net-Zero</a:t>
            </a:r>
            <a:r>
              <a:rPr lang="ja-JP" altLang="en-US" dirty="0"/>
              <a:t>では</a:t>
            </a:r>
            <a:r>
              <a:rPr lang="en-US" altLang="ja-JP" dirty="0"/>
              <a:t>1.5℃</a:t>
            </a:r>
            <a:r>
              <a:rPr lang="ja-JP" altLang="en-US" dirty="0"/>
              <a:t>水準の削減目標を設定（</a:t>
            </a:r>
            <a:r>
              <a:rPr lang="en-US" altLang="ja-JP" dirty="0"/>
              <a:t>Near-term SBT</a:t>
            </a:r>
            <a:r>
              <a:rPr lang="ja-JP" altLang="en-US" dirty="0" err="1"/>
              <a:t>、</a:t>
            </a:r>
            <a:r>
              <a:rPr lang="en-US" altLang="ja-JP" dirty="0"/>
              <a:t>Long-term SBT</a:t>
            </a:r>
            <a:r>
              <a:rPr lang="ja-JP" altLang="en-US" dirty="0"/>
              <a:t>）し、残余排出量と炭素除去を釣り合わせること（</a:t>
            </a:r>
            <a:r>
              <a:rPr lang="en-US" altLang="ja-JP" dirty="0"/>
              <a:t>Neutralization</a:t>
            </a:r>
            <a:r>
              <a:rPr lang="ja-JP" altLang="en-US" dirty="0"/>
              <a:t>）が求められる。</a:t>
            </a: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573239" y="2532969"/>
            <a:ext cx="3948518" cy="28777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algn="ctr">
              <a:defRPr sz="1400">
                <a:latin typeface="+mn-lt"/>
                <a:ea typeface="+mn-ea"/>
              </a:defRPr>
            </a:lvl1pPr>
          </a:lstStyle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ja-JP" sz="1270" kern="0" dirty="0">
                <a:solidFill>
                  <a:prstClr val="black"/>
                </a:solidFill>
                <a:latin typeface="Segoe UI"/>
              </a:rPr>
              <a:t>SBTi Corporate Net-Zero Standard Version </a:t>
            </a:r>
            <a:r>
              <a:rPr kumimoji="0" lang="en-US" altLang="ja-JP" sz="1270" kern="0" dirty="0">
                <a:solidFill>
                  <a:prstClr val="black"/>
                </a:solidFill>
                <a:latin typeface="Segoe UI"/>
                <a:ea typeface="Meiryo UI"/>
              </a:rPr>
              <a:t>1.2</a:t>
            </a:r>
            <a:r>
              <a:rPr kumimoji="0" lang="ja-JP" altLang="en-US" sz="1270" kern="0" dirty="0">
                <a:solidFill>
                  <a:prstClr val="black"/>
                </a:solidFill>
                <a:latin typeface="Segoe UI"/>
                <a:ea typeface="Meiryo UI"/>
              </a:rPr>
              <a:t>に準拠</a:t>
            </a:r>
          </a:p>
        </p:txBody>
      </p:sp>
      <p:sp>
        <p:nvSpPr>
          <p:cNvPr id="92" name="フリーフォーム 91"/>
          <p:cNvSpPr/>
          <p:nvPr/>
        </p:nvSpPr>
        <p:spPr>
          <a:xfrm>
            <a:off x="1889420" y="5916305"/>
            <a:ext cx="4639198" cy="1280160"/>
          </a:xfrm>
          <a:custGeom>
            <a:avLst/>
            <a:gdLst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807208 w 4681728"/>
              <a:gd name="connsiteY5" fmla="*/ 1179576 h 1280160"/>
              <a:gd name="connsiteX6" fmla="*/ 2834640 w 4681728"/>
              <a:gd name="connsiteY6" fmla="*/ 1143000 h 1280160"/>
              <a:gd name="connsiteX7" fmla="*/ 2880360 w 4681728"/>
              <a:gd name="connsiteY7" fmla="*/ 1088136 h 1280160"/>
              <a:gd name="connsiteX8" fmla="*/ 2907792 w 4681728"/>
              <a:gd name="connsiteY8" fmla="*/ 1078992 h 1280160"/>
              <a:gd name="connsiteX9" fmla="*/ 2935224 w 4681728"/>
              <a:gd name="connsiteY9" fmla="*/ 1060704 h 1280160"/>
              <a:gd name="connsiteX10" fmla="*/ 2999232 w 4681728"/>
              <a:gd name="connsiteY10" fmla="*/ 1014984 h 1280160"/>
              <a:gd name="connsiteX11" fmla="*/ 3054096 w 4681728"/>
              <a:gd name="connsiteY11" fmla="*/ 978408 h 1280160"/>
              <a:gd name="connsiteX12" fmla="*/ 3108960 w 4681728"/>
              <a:gd name="connsiteY12" fmla="*/ 960120 h 1280160"/>
              <a:gd name="connsiteX13" fmla="*/ 3191256 w 4681728"/>
              <a:gd name="connsiteY13" fmla="*/ 886968 h 1280160"/>
              <a:gd name="connsiteX14" fmla="*/ 3246120 w 4681728"/>
              <a:gd name="connsiteY14" fmla="*/ 859536 h 1280160"/>
              <a:gd name="connsiteX15" fmla="*/ 3300984 w 4681728"/>
              <a:gd name="connsiteY15" fmla="*/ 813816 h 1280160"/>
              <a:gd name="connsiteX16" fmla="*/ 3328416 w 4681728"/>
              <a:gd name="connsiteY16" fmla="*/ 804672 h 1280160"/>
              <a:gd name="connsiteX17" fmla="*/ 3410712 w 4681728"/>
              <a:gd name="connsiteY17" fmla="*/ 758952 h 1280160"/>
              <a:gd name="connsiteX18" fmla="*/ 3419856 w 4681728"/>
              <a:gd name="connsiteY18" fmla="*/ 731520 h 1280160"/>
              <a:gd name="connsiteX19" fmla="*/ 3483864 w 4681728"/>
              <a:gd name="connsiteY19" fmla="*/ 694944 h 1280160"/>
              <a:gd name="connsiteX20" fmla="*/ 3511296 w 4681728"/>
              <a:gd name="connsiteY20" fmla="*/ 676656 h 1280160"/>
              <a:gd name="connsiteX21" fmla="*/ 3611880 w 4681728"/>
              <a:gd name="connsiteY21" fmla="*/ 640080 h 1280160"/>
              <a:gd name="connsiteX22" fmla="*/ 3639312 w 4681728"/>
              <a:gd name="connsiteY22" fmla="*/ 630936 h 1280160"/>
              <a:gd name="connsiteX23" fmla="*/ 3712464 w 4681728"/>
              <a:gd name="connsiteY23" fmla="*/ 612648 h 1280160"/>
              <a:gd name="connsiteX24" fmla="*/ 3739896 w 4681728"/>
              <a:gd name="connsiteY24" fmla="*/ 594360 h 1280160"/>
              <a:gd name="connsiteX25" fmla="*/ 3767328 w 4681728"/>
              <a:gd name="connsiteY25" fmla="*/ 566928 h 1280160"/>
              <a:gd name="connsiteX26" fmla="*/ 3813048 w 4681728"/>
              <a:gd name="connsiteY26" fmla="*/ 557784 h 1280160"/>
              <a:gd name="connsiteX27" fmla="*/ 3922776 w 4681728"/>
              <a:gd name="connsiteY27" fmla="*/ 539496 h 1280160"/>
              <a:gd name="connsiteX28" fmla="*/ 3995928 w 4681728"/>
              <a:gd name="connsiteY28" fmla="*/ 512064 h 1280160"/>
              <a:gd name="connsiteX29" fmla="*/ 4032504 w 4681728"/>
              <a:gd name="connsiteY29" fmla="*/ 493776 h 1280160"/>
              <a:gd name="connsiteX30" fmla="*/ 4078224 w 4681728"/>
              <a:gd name="connsiteY30" fmla="*/ 484632 h 1280160"/>
              <a:gd name="connsiteX31" fmla="*/ 4114800 w 4681728"/>
              <a:gd name="connsiteY31" fmla="*/ 475488 h 1280160"/>
              <a:gd name="connsiteX32" fmla="*/ 4169664 w 4681728"/>
              <a:gd name="connsiteY32" fmla="*/ 438912 h 1280160"/>
              <a:gd name="connsiteX33" fmla="*/ 4251960 w 4681728"/>
              <a:gd name="connsiteY33" fmla="*/ 411480 h 1280160"/>
              <a:gd name="connsiteX34" fmla="*/ 4279392 w 4681728"/>
              <a:gd name="connsiteY34" fmla="*/ 402336 h 1280160"/>
              <a:gd name="connsiteX35" fmla="*/ 4361688 w 4681728"/>
              <a:gd name="connsiteY35" fmla="*/ 384048 h 1280160"/>
              <a:gd name="connsiteX36" fmla="*/ 4443984 w 4681728"/>
              <a:gd name="connsiteY36" fmla="*/ 356616 h 1280160"/>
              <a:gd name="connsiteX37" fmla="*/ 4471416 w 4681728"/>
              <a:gd name="connsiteY37" fmla="*/ 347472 h 1280160"/>
              <a:gd name="connsiteX38" fmla="*/ 4626864 w 4681728"/>
              <a:gd name="connsiteY38" fmla="*/ 329184 h 1280160"/>
              <a:gd name="connsiteX39" fmla="*/ 4636008 w 4681728"/>
              <a:gd name="connsiteY39" fmla="*/ 301752 h 1280160"/>
              <a:gd name="connsiteX40" fmla="*/ 4681728 w 4681728"/>
              <a:gd name="connsiteY40" fmla="*/ 292608 h 1280160"/>
              <a:gd name="connsiteX41" fmla="*/ 4654296 w 4681728"/>
              <a:gd name="connsiteY41" fmla="*/ 0 h 1280160"/>
              <a:gd name="connsiteX42" fmla="*/ 0 w 4681728"/>
              <a:gd name="connsiteY42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807208 w 4681728"/>
              <a:gd name="connsiteY5" fmla="*/ 1179576 h 1280160"/>
              <a:gd name="connsiteX6" fmla="*/ 2834640 w 4681728"/>
              <a:gd name="connsiteY6" fmla="*/ 1143000 h 1280160"/>
              <a:gd name="connsiteX7" fmla="*/ 2880360 w 4681728"/>
              <a:gd name="connsiteY7" fmla="*/ 1088136 h 1280160"/>
              <a:gd name="connsiteX8" fmla="*/ 2907792 w 4681728"/>
              <a:gd name="connsiteY8" fmla="*/ 1078992 h 1280160"/>
              <a:gd name="connsiteX9" fmla="*/ 2935224 w 4681728"/>
              <a:gd name="connsiteY9" fmla="*/ 1060704 h 1280160"/>
              <a:gd name="connsiteX10" fmla="*/ 2999232 w 4681728"/>
              <a:gd name="connsiteY10" fmla="*/ 1014984 h 1280160"/>
              <a:gd name="connsiteX11" fmla="*/ 3054096 w 4681728"/>
              <a:gd name="connsiteY11" fmla="*/ 978408 h 1280160"/>
              <a:gd name="connsiteX12" fmla="*/ 3108960 w 4681728"/>
              <a:gd name="connsiteY12" fmla="*/ 960120 h 1280160"/>
              <a:gd name="connsiteX13" fmla="*/ 3191256 w 4681728"/>
              <a:gd name="connsiteY13" fmla="*/ 886968 h 1280160"/>
              <a:gd name="connsiteX14" fmla="*/ 3246120 w 4681728"/>
              <a:gd name="connsiteY14" fmla="*/ 859536 h 1280160"/>
              <a:gd name="connsiteX15" fmla="*/ 3300984 w 4681728"/>
              <a:gd name="connsiteY15" fmla="*/ 813816 h 1280160"/>
              <a:gd name="connsiteX16" fmla="*/ 3410712 w 4681728"/>
              <a:gd name="connsiteY16" fmla="*/ 758952 h 1280160"/>
              <a:gd name="connsiteX17" fmla="*/ 3419856 w 4681728"/>
              <a:gd name="connsiteY17" fmla="*/ 731520 h 1280160"/>
              <a:gd name="connsiteX18" fmla="*/ 3483864 w 4681728"/>
              <a:gd name="connsiteY18" fmla="*/ 694944 h 1280160"/>
              <a:gd name="connsiteX19" fmla="*/ 3511296 w 4681728"/>
              <a:gd name="connsiteY19" fmla="*/ 676656 h 1280160"/>
              <a:gd name="connsiteX20" fmla="*/ 3611880 w 4681728"/>
              <a:gd name="connsiteY20" fmla="*/ 640080 h 1280160"/>
              <a:gd name="connsiteX21" fmla="*/ 3639312 w 4681728"/>
              <a:gd name="connsiteY21" fmla="*/ 630936 h 1280160"/>
              <a:gd name="connsiteX22" fmla="*/ 3712464 w 4681728"/>
              <a:gd name="connsiteY22" fmla="*/ 612648 h 1280160"/>
              <a:gd name="connsiteX23" fmla="*/ 3739896 w 4681728"/>
              <a:gd name="connsiteY23" fmla="*/ 594360 h 1280160"/>
              <a:gd name="connsiteX24" fmla="*/ 3767328 w 4681728"/>
              <a:gd name="connsiteY24" fmla="*/ 566928 h 1280160"/>
              <a:gd name="connsiteX25" fmla="*/ 3813048 w 4681728"/>
              <a:gd name="connsiteY25" fmla="*/ 557784 h 1280160"/>
              <a:gd name="connsiteX26" fmla="*/ 3922776 w 4681728"/>
              <a:gd name="connsiteY26" fmla="*/ 539496 h 1280160"/>
              <a:gd name="connsiteX27" fmla="*/ 3995928 w 4681728"/>
              <a:gd name="connsiteY27" fmla="*/ 512064 h 1280160"/>
              <a:gd name="connsiteX28" fmla="*/ 4032504 w 4681728"/>
              <a:gd name="connsiteY28" fmla="*/ 493776 h 1280160"/>
              <a:gd name="connsiteX29" fmla="*/ 4078224 w 4681728"/>
              <a:gd name="connsiteY29" fmla="*/ 484632 h 1280160"/>
              <a:gd name="connsiteX30" fmla="*/ 4114800 w 4681728"/>
              <a:gd name="connsiteY30" fmla="*/ 475488 h 1280160"/>
              <a:gd name="connsiteX31" fmla="*/ 4169664 w 4681728"/>
              <a:gd name="connsiteY31" fmla="*/ 438912 h 1280160"/>
              <a:gd name="connsiteX32" fmla="*/ 4251960 w 4681728"/>
              <a:gd name="connsiteY32" fmla="*/ 411480 h 1280160"/>
              <a:gd name="connsiteX33" fmla="*/ 4279392 w 4681728"/>
              <a:gd name="connsiteY33" fmla="*/ 402336 h 1280160"/>
              <a:gd name="connsiteX34" fmla="*/ 4361688 w 4681728"/>
              <a:gd name="connsiteY34" fmla="*/ 384048 h 1280160"/>
              <a:gd name="connsiteX35" fmla="*/ 4443984 w 4681728"/>
              <a:gd name="connsiteY35" fmla="*/ 356616 h 1280160"/>
              <a:gd name="connsiteX36" fmla="*/ 4471416 w 4681728"/>
              <a:gd name="connsiteY36" fmla="*/ 347472 h 1280160"/>
              <a:gd name="connsiteX37" fmla="*/ 4626864 w 4681728"/>
              <a:gd name="connsiteY37" fmla="*/ 329184 h 1280160"/>
              <a:gd name="connsiteX38" fmla="*/ 4636008 w 4681728"/>
              <a:gd name="connsiteY38" fmla="*/ 301752 h 1280160"/>
              <a:gd name="connsiteX39" fmla="*/ 4681728 w 4681728"/>
              <a:gd name="connsiteY39" fmla="*/ 292608 h 1280160"/>
              <a:gd name="connsiteX40" fmla="*/ 4654296 w 4681728"/>
              <a:gd name="connsiteY40" fmla="*/ 0 h 1280160"/>
              <a:gd name="connsiteX41" fmla="*/ 0 w 4681728"/>
              <a:gd name="connsiteY41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807208 w 4681728"/>
              <a:gd name="connsiteY5" fmla="*/ 1179576 h 1280160"/>
              <a:gd name="connsiteX6" fmla="*/ 2834640 w 4681728"/>
              <a:gd name="connsiteY6" fmla="*/ 1143000 h 1280160"/>
              <a:gd name="connsiteX7" fmla="*/ 2880360 w 4681728"/>
              <a:gd name="connsiteY7" fmla="*/ 1088136 h 1280160"/>
              <a:gd name="connsiteX8" fmla="*/ 2907792 w 4681728"/>
              <a:gd name="connsiteY8" fmla="*/ 1078992 h 1280160"/>
              <a:gd name="connsiteX9" fmla="*/ 2935224 w 4681728"/>
              <a:gd name="connsiteY9" fmla="*/ 1060704 h 1280160"/>
              <a:gd name="connsiteX10" fmla="*/ 2999232 w 4681728"/>
              <a:gd name="connsiteY10" fmla="*/ 1014984 h 1280160"/>
              <a:gd name="connsiteX11" fmla="*/ 3054096 w 4681728"/>
              <a:gd name="connsiteY11" fmla="*/ 978408 h 1280160"/>
              <a:gd name="connsiteX12" fmla="*/ 3108960 w 4681728"/>
              <a:gd name="connsiteY12" fmla="*/ 960120 h 1280160"/>
              <a:gd name="connsiteX13" fmla="*/ 3191256 w 4681728"/>
              <a:gd name="connsiteY13" fmla="*/ 886968 h 1280160"/>
              <a:gd name="connsiteX14" fmla="*/ 3246120 w 4681728"/>
              <a:gd name="connsiteY14" fmla="*/ 859536 h 1280160"/>
              <a:gd name="connsiteX15" fmla="*/ 3300984 w 4681728"/>
              <a:gd name="connsiteY15" fmla="*/ 813816 h 1280160"/>
              <a:gd name="connsiteX16" fmla="*/ 3410712 w 4681728"/>
              <a:gd name="connsiteY16" fmla="*/ 758952 h 1280160"/>
              <a:gd name="connsiteX17" fmla="*/ 3419856 w 4681728"/>
              <a:gd name="connsiteY17" fmla="*/ 731520 h 1280160"/>
              <a:gd name="connsiteX18" fmla="*/ 3483864 w 4681728"/>
              <a:gd name="connsiteY18" fmla="*/ 694944 h 1280160"/>
              <a:gd name="connsiteX19" fmla="*/ 3611880 w 4681728"/>
              <a:gd name="connsiteY19" fmla="*/ 640080 h 1280160"/>
              <a:gd name="connsiteX20" fmla="*/ 3639312 w 4681728"/>
              <a:gd name="connsiteY20" fmla="*/ 630936 h 1280160"/>
              <a:gd name="connsiteX21" fmla="*/ 3712464 w 4681728"/>
              <a:gd name="connsiteY21" fmla="*/ 612648 h 1280160"/>
              <a:gd name="connsiteX22" fmla="*/ 3739896 w 4681728"/>
              <a:gd name="connsiteY22" fmla="*/ 594360 h 1280160"/>
              <a:gd name="connsiteX23" fmla="*/ 3767328 w 4681728"/>
              <a:gd name="connsiteY23" fmla="*/ 566928 h 1280160"/>
              <a:gd name="connsiteX24" fmla="*/ 3813048 w 4681728"/>
              <a:gd name="connsiteY24" fmla="*/ 557784 h 1280160"/>
              <a:gd name="connsiteX25" fmla="*/ 3922776 w 4681728"/>
              <a:gd name="connsiteY25" fmla="*/ 539496 h 1280160"/>
              <a:gd name="connsiteX26" fmla="*/ 3995928 w 4681728"/>
              <a:gd name="connsiteY26" fmla="*/ 512064 h 1280160"/>
              <a:gd name="connsiteX27" fmla="*/ 4032504 w 4681728"/>
              <a:gd name="connsiteY27" fmla="*/ 493776 h 1280160"/>
              <a:gd name="connsiteX28" fmla="*/ 4078224 w 4681728"/>
              <a:gd name="connsiteY28" fmla="*/ 484632 h 1280160"/>
              <a:gd name="connsiteX29" fmla="*/ 4114800 w 4681728"/>
              <a:gd name="connsiteY29" fmla="*/ 475488 h 1280160"/>
              <a:gd name="connsiteX30" fmla="*/ 4169664 w 4681728"/>
              <a:gd name="connsiteY30" fmla="*/ 438912 h 1280160"/>
              <a:gd name="connsiteX31" fmla="*/ 4251960 w 4681728"/>
              <a:gd name="connsiteY31" fmla="*/ 411480 h 1280160"/>
              <a:gd name="connsiteX32" fmla="*/ 4279392 w 4681728"/>
              <a:gd name="connsiteY32" fmla="*/ 402336 h 1280160"/>
              <a:gd name="connsiteX33" fmla="*/ 4361688 w 4681728"/>
              <a:gd name="connsiteY33" fmla="*/ 384048 h 1280160"/>
              <a:gd name="connsiteX34" fmla="*/ 4443984 w 4681728"/>
              <a:gd name="connsiteY34" fmla="*/ 356616 h 1280160"/>
              <a:gd name="connsiteX35" fmla="*/ 4471416 w 4681728"/>
              <a:gd name="connsiteY35" fmla="*/ 347472 h 1280160"/>
              <a:gd name="connsiteX36" fmla="*/ 4626864 w 4681728"/>
              <a:gd name="connsiteY36" fmla="*/ 329184 h 1280160"/>
              <a:gd name="connsiteX37" fmla="*/ 4636008 w 4681728"/>
              <a:gd name="connsiteY37" fmla="*/ 301752 h 1280160"/>
              <a:gd name="connsiteX38" fmla="*/ 4681728 w 4681728"/>
              <a:gd name="connsiteY38" fmla="*/ 292608 h 1280160"/>
              <a:gd name="connsiteX39" fmla="*/ 4654296 w 4681728"/>
              <a:gd name="connsiteY39" fmla="*/ 0 h 1280160"/>
              <a:gd name="connsiteX40" fmla="*/ 0 w 4681728"/>
              <a:gd name="connsiteY40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807208 w 4681728"/>
              <a:gd name="connsiteY5" fmla="*/ 1179576 h 1280160"/>
              <a:gd name="connsiteX6" fmla="*/ 2834640 w 4681728"/>
              <a:gd name="connsiteY6" fmla="*/ 1143000 h 1280160"/>
              <a:gd name="connsiteX7" fmla="*/ 2880360 w 4681728"/>
              <a:gd name="connsiteY7" fmla="*/ 1088136 h 1280160"/>
              <a:gd name="connsiteX8" fmla="*/ 2907792 w 4681728"/>
              <a:gd name="connsiteY8" fmla="*/ 1078992 h 1280160"/>
              <a:gd name="connsiteX9" fmla="*/ 2935224 w 4681728"/>
              <a:gd name="connsiteY9" fmla="*/ 1060704 h 1280160"/>
              <a:gd name="connsiteX10" fmla="*/ 2999232 w 4681728"/>
              <a:gd name="connsiteY10" fmla="*/ 1014984 h 1280160"/>
              <a:gd name="connsiteX11" fmla="*/ 3054096 w 4681728"/>
              <a:gd name="connsiteY11" fmla="*/ 978408 h 1280160"/>
              <a:gd name="connsiteX12" fmla="*/ 3108960 w 4681728"/>
              <a:gd name="connsiteY12" fmla="*/ 960120 h 1280160"/>
              <a:gd name="connsiteX13" fmla="*/ 3191256 w 4681728"/>
              <a:gd name="connsiteY13" fmla="*/ 886968 h 1280160"/>
              <a:gd name="connsiteX14" fmla="*/ 3246120 w 4681728"/>
              <a:gd name="connsiteY14" fmla="*/ 859536 h 1280160"/>
              <a:gd name="connsiteX15" fmla="*/ 3300984 w 4681728"/>
              <a:gd name="connsiteY15" fmla="*/ 813816 h 1280160"/>
              <a:gd name="connsiteX16" fmla="*/ 3410712 w 4681728"/>
              <a:gd name="connsiteY16" fmla="*/ 758952 h 1280160"/>
              <a:gd name="connsiteX17" fmla="*/ 3419856 w 4681728"/>
              <a:gd name="connsiteY17" fmla="*/ 731520 h 1280160"/>
              <a:gd name="connsiteX18" fmla="*/ 3483864 w 4681728"/>
              <a:gd name="connsiteY18" fmla="*/ 694944 h 1280160"/>
              <a:gd name="connsiteX19" fmla="*/ 3611880 w 4681728"/>
              <a:gd name="connsiteY19" fmla="*/ 640080 h 1280160"/>
              <a:gd name="connsiteX20" fmla="*/ 3712464 w 4681728"/>
              <a:gd name="connsiteY20" fmla="*/ 612648 h 1280160"/>
              <a:gd name="connsiteX21" fmla="*/ 3739896 w 4681728"/>
              <a:gd name="connsiteY21" fmla="*/ 594360 h 1280160"/>
              <a:gd name="connsiteX22" fmla="*/ 3767328 w 4681728"/>
              <a:gd name="connsiteY22" fmla="*/ 566928 h 1280160"/>
              <a:gd name="connsiteX23" fmla="*/ 3813048 w 4681728"/>
              <a:gd name="connsiteY23" fmla="*/ 557784 h 1280160"/>
              <a:gd name="connsiteX24" fmla="*/ 3922776 w 4681728"/>
              <a:gd name="connsiteY24" fmla="*/ 539496 h 1280160"/>
              <a:gd name="connsiteX25" fmla="*/ 3995928 w 4681728"/>
              <a:gd name="connsiteY25" fmla="*/ 512064 h 1280160"/>
              <a:gd name="connsiteX26" fmla="*/ 4032504 w 4681728"/>
              <a:gd name="connsiteY26" fmla="*/ 493776 h 1280160"/>
              <a:gd name="connsiteX27" fmla="*/ 4078224 w 4681728"/>
              <a:gd name="connsiteY27" fmla="*/ 484632 h 1280160"/>
              <a:gd name="connsiteX28" fmla="*/ 4114800 w 4681728"/>
              <a:gd name="connsiteY28" fmla="*/ 475488 h 1280160"/>
              <a:gd name="connsiteX29" fmla="*/ 4169664 w 4681728"/>
              <a:gd name="connsiteY29" fmla="*/ 438912 h 1280160"/>
              <a:gd name="connsiteX30" fmla="*/ 4251960 w 4681728"/>
              <a:gd name="connsiteY30" fmla="*/ 411480 h 1280160"/>
              <a:gd name="connsiteX31" fmla="*/ 4279392 w 4681728"/>
              <a:gd name="connsiteY31" fmla="*/ 402336 h 1280160"/>
              <a:gd name="connsiteX32" fmla="*/ 4361688 w 4681728"/>
              <a:gd name="connsiteY32" fmla="*/ 384048 h 1280160"/>
              <a:gd name="connsiteX33" fmla="*/ 4443984 w 4681728"/>
              <a:gd name="connsiteY33" fmla="*/ 356616 h 1280160"/>
              <a:gd name="connsiteX34" fmla="*/ 4471416 w 4681728"/>
              <a:gd name="connsiteY34" fmla="*/ 347472 h 1280160"/>
              <a:gd name="connsiteX35" fmla="*/ 4626864 w 4681728"/>
              <a:gd name="connsiteY35" fmla="*/ 329184 h 1280160"/>
              <a:gd name="connsiteX36" fmla="*/ 4636008 w 4681728"/>
              <a:gd name="connsiteY36" fmla="*/ 301752 h 1280160"/>
              <a:gd name="connsiteX37" fmla="*/ 4681728 w 4681728"/>
              <a:gd name="connsiteY37" fmla="*/ 292608 h 1280160"/>
              <a:gd name="connsiteX38" fmla="*/ 4654296 w 4681728"/>
              <a:gd name="connsiteY38" fmla="*/ 0 h 1280160"/>
              <a:gd name="connsiteX39" fmla="*/ 0 w 4681728"/>
              <a:gd name="connsiteY39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807208 w 4681728"/>
              <a:gd name="connsiteY5" fmla="*/ 1179576 h 1280160"/>
              <a:gd name="connsiteX6" fmla="*/ 2834640 w 4681728"/>
              <a:gd name="connsiteY6" fmla="*/ 1143000 h 1280160"/>
              <a:gd name="connsiteX7" fmla="*/ 2880360 w 4681728"/>
              <a:gd name="connsiteY7" fmla="*/ 1088136 h 1280160"/>
              <a:gd name="connsiteX8" fmla="*/ 2907792 w 4681728"/>
              <a:gd name="connsiteY8" fmla="*/ 1078992 h 1280160"/>
              <a:gd name="connsiteX9" fmla="*/ 2935224 w 4681728"/>
              <a:gd name="connsiteY9" fmla="*/ 1060704 h 1280160"/>
              <a:gd name="connsiteX10" fmla="*/ 2999232 w 4681728"/>
              <a:gd name="connsiteY10" fmla="*/ 1014984 h 1280160"/>
              <a:gd name="connsiteX11" fmla="*/ 3054096 w 4681728"/>
              <a:gd name="connsiteY11" fmla="*/ 978408 h 1280160"/>
              <a:gd name="connsiteX12" fmla="*/ 3108960 w 4681728"/>
              <a:gd name="connsiteY12" fmla="*/ 960120 h 1280160"/>
              <a:gd name="connsiteX13" fmla="*/ 3191256 w 4681728"/>
              <a:gd name="connsiteY13" fmla="*/ 886968 h 1280160"/>
              <a:gd name="connsiteX14" fmla="*/ 3246120 w 4681728"/>
              <a:gd name="connsiteY14" fmla="*/ 859536 h 1280160"/>
              <a:gd name="connsiteX15" fmla="*/ 3300984 w 4681728"/>
              <a:gd name="connsiteY15" fmla="*/ 813816 h 1280160"/>
              <a:gd name="connsiteX16" fmla="*/ 3410712 w 4681728"/>
              <a:gd name="connsiteY16" fmla="*/ 758952 h 1280160"/>
              <a:gd name="connsiteX17" fmla="*/ 3419856 w 4681728"/>
              <a:gd name="connsiteY17" fmla="*/ 731520 h 1280160"/>
              <a:gd name="connsiteX18" fmla="*/ 3483864 w 4681728"/>
              <a:gd name="connsiteY18" fmla="*/ 694944 h 1280160"/>
              <a:gd name="connsiteX19" fmla="*/ 3611880 w 4681728"/>
              <a:gd name="connsiteY19" fmla="*/ 640080 h 1280160"/>
              <a:gd name="connsiteX20" fmla="*/ 3712464 w 4681728"/>
              <a:gd name="connsiteY20" fmla="*/ 612648 h 1280160"/>
              <a:gd name="connsiteX21" fmla="*/ 3739896 w 4681728"/>
              <a:gd name="connsiteY21" fmla="*/ 594360 h 1280160"/>
              <a:gd name="connsiteX22" fmla="*/ 3767328 w 4681728"/>
              <a:gd name="connsiteY22" fmla="*/ 566928 h 1280160"/>
              <a:gd name="connsiteX23" fmla="*/ 3922776 w 4681728"/>
              <a:gd name="connsiteY23" fmla="*/ 539496 h 1280160"/>
              <a:gd name="connsiteX24" fmla="*/ 3995928 w 4681728"/>
              <a:gd name="connsiteY24" fmla="*/ 512064 h 1280160"/>
              <a:gd name="connsiteX25" fmla="*/ 4032504 w 4681728"/>
              <a:gd name="connsiteY25" fmla="*/ 493776 h 1280160"/>
              <a:gd name="connsiteX26" fmla="*/ 4078224 w 4681728"/>
              <a:gd name="connsiteY26" fmla="*/ 484632 h 1280160"/>
              <a:gd name="connsiteX27" fmla="*/ 4114800 w 4681728"/>
              <a:gd name="connsiteY27" fmla="*/ 475488 h 1280160"/>
              <a:gd name="connsiteX28" fmla="*/ 4169664 w 4681728"/>
              <a:gd name="connsiteY28" fmla="*/ 438912 h 1280160"/>
              <a:gd name="connsiteX29" fmla="*/ 4251960 w 4681728"/>
              <a:gd name="connsiteY29" fmla="*/ 411480 h 1280160"/>
              <a:gd name="connsiteX30" fmla="*/ 4279392 w 4681728"/>
              <a:gd name="connsiteY30" fmla="*/ 402336 h 1280160"/>
              <a:gd name="connsiteX31" fmla="*/ 4361688 w 4681728"/>
              <a:gd name="connsiteY31" fmla="*/ 384048 h 1280160"/>
              <a:gd name="connsiteX32" fmla="*/ 4443984 w 4681728"/>
              <a:gd name="connsiteY32" fmla="*/ 356616 h 1280160"/>
              <a:gd name="connsiteX33" fmla="*/ 4471416 w 4681728"/>
              <a:gd name="connsiteY33" fmla="*/ 347472 h 1280160"/>
              <a:gd name="connsiteX34" fmla="*/ 4626864 w 4681728"/>
              <a:gd name="connsiteY34" fmla="*/ 329184 h 1280160"/>
              <a:gd name="connsiteX35" fmla="*/ 4636008 w 4681728"/>
              <a:gd name="connsiteY35" fmla="*/ 301752 h 1280160"/>
              <a:gd name="connsiteX36" fmla="*/ 4681728 w 4681728"/>
              <a:gd name="connsiteY36" fmla="*/ 292608 h 1280160"/>
              <a:gd name="connsiteX37" fmla="*/ 4654296 w 4681728"/>
              <a:gd name="connsiteY37" fmla="*/ 0 h 1280160"/>
              <a:gd name="connsiteX38" fmla="*/ 0 w 4681728"/>
              <a:gd name="connsiteY38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807208 w 4681728"/>
              <a:gd name="connsiteY5" fmla="*/ 1179576 h 1280160"/>
              <a:gd name="connsiteX6" fmla="*/ 2834640 w 4681728"/>
              <a:gd name="connsiteY6" fmla="*/ 1143000 h 1280160"/>
              <a:gd name="connsiteX7" fmla="*/ 2880360 w 4681728"/>
              <a:gd name="connsiteY7" fmla="*/ 1088136 h 1280160"/>
              <a:gd name="connsiteX8" fmla="*/ 2907792 w 4681728"/>
              <a:gd name="connsiteY8" fmla="*/ 1078992 h 1280160"/>
              <a:gd name="connsiteX9" fmla="*/ 2935224 w 4681728"/>
              <a:gd name="connsiteY9" fmla="*/ 1060704 h 1280160"/>
              <a:gd name="connsiteX10" fmla="*/ 2999232 w 4681728"/>
              <a:gd name="connsiteY10" fmla="*/ 1014984 h 1280160"/>
              <a:gd name="connsiteX11" fmla="*/ 3054096 w 4681728"/>
              <a:gd name="connsiteY11" fmla="*/ 978408 h 1280160"/>
              <a:gd name="connsiteX12" fmla="*/ 3108960 w 4681728"/>
              <a:gd name="connsiteY12" fmla="*/ 960120 h 1280160"/>
              <a:gd name="connsiteX13" fmla="*/ 3191256 w 4681728"/>
              <a:gd name="connsiteY13" fmla="*/ 886968 h 1280160"/>
              <a:gd name="connsiteX14" fmla="*/ 3246120 w 4681728"/>
              <a:gd name="connsiteY14" fmla="*/ 859536 h 1280160"/>
              <a:gd name="connsiteX15" fmla="*/ 3300984 w 4681728"/>
              <a:gd name="connsiteY15" fmla="*/ 813816 h 1280160"/>
              <a:gd name="connsiteX16" fmla="*/ 3410712 w 4681728"/>
              <a:gd name="connsiteY16" fmla="*/ 758952 h 1280160"/>
              <a:gd name="connsiteX17" fmla="*/ 3419856 w 4681728"/>
              <a:gd name="connsiteY17" fmla="*/ 731520 h 1280160"/>
              <a:gd name="connsiteX18" fmla="*/ 3611880 w 4681728"/>
              <a:gd name="connsiteY18" fmla="*/ 640080 h 1280160"/>
              <a:gd name="connsiteX19" fmla="*/ 3712464 w 4681728"/>
              <a:gd name="connsiteY19" fmla="*/ 612648 h 1280160"/>
              <a:gd name="connsiteX20" fmla="*/ 3739896 w 4681728"/>
              <a:gd name="connsiteY20" fmla="*/ 594360 h 1280160"/>
              <a:gd name="connsiteX21" fmla="*/ 3767328 w 4681728"/>
              <a:gd name="connsiteY21" fmla="*/ 566928 h 1280160"/>
              <a:gd name="connsiteX22" fmla="*/ 3922776 w 4681728"/>
              <a:gd name="connsiteY22" fmla="*/ 539496 h 1280160"/>
              <a:gd name="connsiteX23" fmla="*/ 3995928 w 4681728"/>
              <a:gd name="connsiteY23" fmla="*/ 512064 h 1280160"/>
              <a:gd name="connsiteX24" fmla="*/ 4032504 w 4681728"/>
              <a:gd name="connsiteY24" fmla="*/ 493776 h 1280160"/>
              <a:gd name="connsiteX25" fmla="*/ 4078224 w 4681728"/>
              <a:gd name="connsiteY25" fmla="*/ 484632 h 1280160"/>
              <a:gd name="connsiteX26" fmla="*/ 4114800 w 4681728"/>
              <a:gd name="connsiteY26" fmla="*/ 475488 h 1280160"/>
              <a:gd name="connsiteX27" fmla="*/ 4169664 w 4681728"/>
              <a:gd name="connsiteY27" fmla="*/ 438912 h 1280160"/>
              <a:gd name="connsiteX28" fmla="*/ 4251960 w 4681728"/>
              <a:gd name="connsiteY28" fmla="*/ 411480 h 1280160"/>
              <a:gd name="connsiteX29" fmla="*/ 4279392 w 4681728"/>
              <a:gd name="connsiteY29" fmla="*/ 402336 h 1280160"/>
              <a:gd name="connsiteX30" fmla="*/ 4361688 w 4681728"/>
              <a:gd name="connsiteY30" fmla="*/ 384048 h 1280160"/>
              <a:gd name="connsiteX31" fmla="*/ 4443984 w 4681728"/>
              <a:gd name="connsiteY31" fmla="*/ 356616 h 1280160"/>
              <a:gd name="connsiteX32" fmla="*/ 4471416 w 4681728"/>
              <a:gd name="connsiteY32" fmla="*/ 347472 h 1280160"/>
              <a:gd name="connsiteX33" fmla="*/ 4626864 w 4681728"/>
              <a:gd name="connsiteY33" fmla="*/ 329184 h 1280160"/>
              <a:gd name="connsiteX34" fmla="*/ 4636008 w 4681728"/>
              <a:gd name="connsiteY34" fmla="*/ 301752 h 1280160"/>
              <a:gd name="connsiteX35" fmla="*/ 4681728 w 4681728"/>
              <a:gd name="connsiteY35" fmla="*/ 292608 h 1280160"/>
              <a:gd name="connsiteX36" fmla="*/ 4654296 w 4681728"/>
              <a:gd name="connsiteY36" fmla="*/ 0 h 1280160"/>
              <a:gd name="connsiteX37" fmla="*/ 0 w 4681728"/>
              <a:gd name="connsiteY37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807208 w 4681728"/>
              <a:gd name="connsiteY5" fmla="*/ 1179576 h 1280160"/>
              <a:gd name="connsiteX6" fmla="*/ 2834640 w 4681728"/>
              <a:gd name="connsiteY6" fmla="*/ 1143000 h 1280160"/>
              <a:gd name="connsiteX7" fmla="*/ 2880360 w 4681728"/>
              <a:gd name="connsiteY7" fmla="*/ 1088136 h 1280160"/>
              <a:gd name="connsiteX8" fmla="*/ 2907792 w 4681728"/>
              <a:gd name="connsiteY8" fmla="*/ 1078992 h 1280160"/>
              <a:gd name="connsiteX9" fmla="*/ 2935224 w 4681728"/>
              <a:gd name="connsiteY9" fmla="*/ 1060704 h 1280160"/>
              <a:gd name="connsiteX10" fmla="*/ 2999232 w 4681728"/>
              <a:gd name="connsiteY10" fmla="*/ 1014984 h 1280160"/>
              <a:gd name="connsiteX11" fmla="*/ 3054096 w 4681728"/>
              <a:gd name="connsiteY11" fmla="*/ 978408 h 1280160"/>
              <a:gd name="connsiteX12" fmla="*/ 3108960 w 4681728"/>
              <a:gd name="connsiteY12" fmla="*/ 960120 h 1280160"/>
              <a:gd name="connsiteX13" fmla="*/ 3191256 w 4681728"/>
              <a:gd name="connsiteY13" fmla="*/ 886968 h 1280160"/>
              <a:gd name="connsiteX14" fmla="*/ 3246120 w 4681728"/>
              <a:gd name="connsiteY14" fmla="*/ 859536 h 1280160"/>
              <a:gd name="connsiteX15" fmla="*/ 3300984 w 4681728"/>
              <a:gd name="connsiteY15" fmla="*/ 813816 h 1280160"/>
              <a:gd name="connsiteX16" fmla="*/ 3410712 w 4681728"/>
              <a:gd name="connsiteY16" fmla="*/ 758952 h 1280160"/>
              <a:gd name="connsiteX17" fmla="*/ 3419856 w 4681728"/>
              <a:gd name="connsiteY17" fmla="*/ 731520 h 1280160"/>
              <a:gd name="connsiteX18" fmla="*/ 3611880 w 4681728"/>
              <a:gd name="connsiteY18" fmla="*/ 640080 h 1280160"/>
              <a:gd name="connsiteX19" fmla="*/ 3712464 w 4681728"/>
              <a:gd name="connsiteY19" fmla="*/ 612648 h 1280160"/>
              <a:gd name="connsiteX20" fmla="*/ 3739896 w 4681728"/>
              <a:gd name="connsiteY20" fmla="*/ 594360 h 1280160"/>
              <a:gd name="connsiteX21" fmla="*/ 3922776 w 4681728"/>
              <a:gd name="connsiteY21" fmla="*/ 539496 h 1280160"/>
              <a:gd name="connsiteX22" fmla="*/ 3995928 w 4681728"/>
              <a:gd name="connsiteY22" fmla="*/ 512064 h 1280160"/>
              <a:gd name="connsiteX23" fmla="*/ 4032504 w 4681728"/>
              <a:gd name="connsiteY23" fmla="*/ 493776 h 1280160"/>
              <a:gd name="connsiteX24" fmla="*/ 4078224 w 4681728"/>
              <a:gd name="connsiteY24" fmla="*/ 484632 h 1280160"/>
              <a:gd name="connsiteX25" fmla="*/ 4114800 w 4681728"/>
              <a:gd name="connsiteY25" fmla="*/ 475488 h 1280160"/>
              <a:gd name="connsiteX26" fmla="*/ 4169664 w 4681728"/>
              <a:gd name="connsiteY26" fmla="*/ 438912 h 1280160"/>
              <a:gd name="connsiteX27" fmla="*/ 4251960 w 4681728"/>
              <a:gd name="connsiteY27" fmla="*/ 411480 h 1280160"/>
              <a:gd name="connsiteX28" fmla="*/ 4279392 w 4681728"/>
              <a:gd name="connsiteY28" fmla="*/ 402336 h 1280160"/>
              <a:gd name="connsiteX29" fmla="*/ 4361688 w 4681728"/>
              <a:gd name="connsiteY29" fmla="*/ 384048 h 1280160"/>
              <a:gd name="connsiteX30" fmla="*/ 4443984 w 4681728"/>
              <a:gd name="connsiteY30" fmla="*/ 356616 h 1280160"/>
              <a:gd name="connsiteX31" fmla="*/ 4471416 w 4681728"/>
              <a:gd name="connsiteY31" fmla="*/ 347472 h 1280160"/>
              <a:gd name="connsiteX32" fmla="*/ 4626864 w 4681728"/>
              <a:gd name="connsiteY32" fmla="*/ 329184 h 1280160"/>
              <a:gd name="connsiteX33" fmla="*/ 4636008 w 4681728"/>
              <a:gd name="connsiteY33" fmla="*/ 301752 h 1280160"/>
              <a:gd name="connsiteX34" fmla="*/ 4681728 w 4681728"/>
              <a:gd name="connsiteY34" fmla="*/ 292608 h 1280160"/>
              <a:gd name="connsiteX35" fmla="*/ 4654296 w 4681728"/>
              <a:gd name="connsiteY35" fmla="*/ 0 h 1280160"/>
              <a:gd name="connsiteX36" fmla="*/ 0 w 4681728"/>
              <a:gd name="connsiteY36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807208 w 4681728"/>
              <a:gd name="connsiteY5" fmla="*/ 1179576 h 1280160"/>
              <a:gd name="connsiteX6" fmla="*/ 2834640 w 4681728"/>
              <a:gd name="connsiteY6" fmla="*/ 1143000 h 1280160"/>
              <a:gd name="connsiteX7" fmla="*/ 2880360 w 4681728"/>
              <a:gd name="connsiteY7" fmla="*/ 1088136 h 1280160"/>
              <a:gd name="connsiteX8" fmla="*/ 2907792 w 4681728"/>
              <a:gd name="connsiteY8" fmla="*/ 1078992 h 1280160"/>
              <a:gd name="connsiteX9" fmla="*/ 2935224 w 4681728"/>
              <a:gd name="connsiteY9" fmla="*/ 1060704 h 1280160"/>
              <a:gd name="connsiteX10" fmla="*/ 2999232 w 4681728"/>
              <a:gd name="connsiteY10" fmla="*/ 1014984 h 1280160"/>
              <a:gd name="connsiteX11" fmla="*/ 3054096 w 4681728"/>
              <a:gd name="connsiteY11" fmla="*/ 978408 h 1280160"/>
              <a:gd name="connsiteX12" fmla="*/ 3108960 w 4681728"/>
              <a:gd name="connsiteY12" fmla="*/ 960120 h 1280160"/>
              <a:gd name="connsiteX13" fmla="*/ 3191256 w 4681728"/>
              <a:gd name="connsiteY13" fmla="*/ 886968 h 1280160"/>
              <a:gd name="connsiteX14" fmla="*/ 3246120 w 4681728"/>
              <a:gd name="connsiteY14" fmla="*/ 859536 h 1280160"/>
              <a:gd name="connsiteX15" fmla="*/ 3300984 w 4681728"/>
              <a:gd name="connsiteY15" fmla="*/ 813816 h 1280160"/>
              <a:gd name="connsiteX16" fmla="*/ 3410712 w 4681728"/>
              <a:gd name="connsiteY16" fmla="*/ 758952 h 1280160"/>
              <a:gd name="connsiteX17" fmla="*/ 3419856 w 4681728"/>
              <a:gd name="connsiteY17" fmla="*/ 731520 h 1280160"/>
              <a:gd name="connsiteX18" fmla="*/ 3611880 w 4681728"/>
              <a:gd name="connsiteY18" fmla="*/ 640080 h 1280160"/>
              <a:gd name="connsiteX19" fmla="*/ 3712464 w 4681728"/>
              <a:gd name="connsiteY19" fmla="*/ 612648 h 1280160"/>
              <a:gd name="connsiteX20" fmla="*/ 3739896 w 4681728"/>
              <a:gd name="connsiteY20" fmla="*/ 594360 h 1280160"/>
              <a:gd name="connsiteX21" fmla="*/ 3922776 w 4681728"/>
              <a:gd name="connsiteY21" fmla="*/ 539496 h 1280160"/>
              <a:gd name="connsiteX22" fmla="*/ 3995928 w 4681728"/>
              <a:gd name="connsiteY22" fmla="*/ 512064 h 1280160"/>
              <a:gd name="connsiteX23" fmla="*/ 4078224 w 4681728"/>
              <a:gd name="connsiteY23" fmla="*/ 484632 h 1280160"/>
              <a:gd name="connsiteX24" fmla="*/ 4114800 w 4681728"/>
              <a:gd name="connsiteY24" fmla="*/ 475488 h 1280160"/>
              <a:gd name="connsiteX25" fmla="*/ 4169664 w 4681728"/>
              <a:gd name="connsiteY25" fmla="*/ 438912 h 1280160"/>
              <a:gd name="connsiteX26" fmla="*/ 4251960 w 4681728"/>
              <a:gd name="connsiteY26" fmla="*/ 411480 h 1280160"/>
              <a:gd name="connsiteX27" fmla="*/ 4279392 w 4681728"/>
              <a:gd name="connsiteY27" fmla="*/ 402336 h 1280160"/>
              <a:gd name="connsiteX28" fmla="*/ 4361688 w 4681728"/>
              <a:gd name="connsiteY28" fmla="*/ 384048 h 1280160"/>
              <a:gd name="connsiteX29" fmla="*/ 4443984 w 4681728"/>
              <a:gd name="connsiteY29" fmla="*/ 356616 h 1280160"/>
              <a:gd name="connsiteX30" fmla="*/ 4471416 w 4681728"/>
              <a:gd name="connsiteY30" fmla="*/ 347472 h 1280160"/>
              <a:gd name="connsiteX31" fmla="*/ 4626864 w 4681728"/>
              <a:gd name="connsiteY31" fmla="*/ 329184 h 1280160"/>
              <a:gd name="connsiteX32" fmla="*/ 4636008 w 4681728"/>
              <a:gd name="connsiteY32" fmla="*/ 301752 h 1280160"/>
              <a:gd name="connsiteX33" fmla="*/ 4681728 w 4681728"/>
              <a:gd name="connsiteY33" fmla="*/ 292608 h 1280160"/>
              <a:gd name="connsiteX34" fmla="*/ 4654296 w 4681728"/>
              <a:gd name="connsiteY34" fmla="*/ 0 h 1280160"/>
              <a:gd name="connsiteX35" fmla="*/ 0 w 4681728"/>
              <a:gd name="connsiteY35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807208 w 4681728"/>
              <a:gd name="connsiteY5" fmla="*/ 1179576 h 1280160"/>
              <a:gd name="connsiteX6" fmla="*/ 2834640 w 4681728"/>
              <a:gd name="connsiteY6" fmla="*/ 1143000 h 1280160"/>
              <a:gd name="connsiteX7" fmla="*/ 2880360 w 4681728"/>
              <a:gd name="connsiteY7" fmla="*/ 1088136 h 1280160"/>
              <a:gd name="connsiteX8" fmla="*/ 2907792 w 4681728"/>
              <a:gd name="connsiteY8" fmla="*/ 1078992 h 1280160"/>
              <a:gd name="connsiteX9" fmla="*/ 2935224 w 4681728"/>
              <a:gd name="connsiteY9" fmla="*/ 1060704 h 1280160"/>
              <a:gd name="connsiteX10" fmla="*/ 2999232 w 4681728"/>
              <a:gd name="connsiteY10" fmla="*/ 1014984 h 1280160"/>
              <a:gd name="connsiteX11" fmla="*/ 3108960 w 4681728"/>
              <a:gd name="connsiteY11" fmla="*/ 960120 h 1280160"/>
              <a:gd name="connsiteX12" fmla="*/ 3191256 w 4681728"/>
              <a:gd name="connsiteY12" fmla="*/ 886968 h 1280160"/>
              <a:gd name="connsiteX13" fmla="*/ 3246120 w 4681728"/>
              <a:gd name="connsiteY13" fmla="*/ 859536 h 1280160"/>
              <a:gd name="connsiteX14" fmla="*/ 3300984 w 4681728"/>
              <a:gd name="connsiteY14" fmla="*/ 813816 h 1280160"/>
              <a:gd name="connsiteX15" fmla="*/ 3410712 w 4681728"/>
              <a:gd name="connsiteY15" fmla="*/ 758952 h 1280160"/>
              <a:gd name="connsiteX16" fmla="*/ 3419856 w 4681728"/>
              <a:gd name="connsiteY16" fmla="*/ 731520 h 1280160"/>
              <a:gd name="connsiteX17" fmla="*/ 3611880 w 4681728"/>
              <a:gd name="connsiteY17" fmla="*/ 640080 h 1280160"/>
              <a:gd name="connsiteX18" fmla="*/ 3712464 w 4681728"/>
              <a:gd name="connsiteY18" fmla="*/ 612648 h 1280160"/>
              <a:gd name="connsiteX19" fmla="*/ 3739896 w 4681728"/>
              <a:gd name="connsiteY19" fmla="*/ 594360 h 1280160"/>
              <a:gd name="connsiteX20" fmla="*/ 3922776 w 4681728"/>
              <a:gd name="connsiteY20" fmla="*/ 539496 h 1280160"/>
              <a:gd name="connsiteX21" fmla="*/ 3995928 w 4681728"/>
              <a:gd name="connsiteY21" fmla="*/ 512064 h 1280160"/>
              <a:gd name="connsiteX22" fmla="*/ 4078224 w 4681728"/>
              <a:gd name="connsiteY22" fmla="*/ 484632 h 1280160"/>
              <a:gd name="connsiteX23" fmla="*/ 4114800 w 4681728"/>
              <a:gd name="connsiteY23" fmla="*/ 475488 h 1280160"/>
              <a:gd name="connsiteX24" fmla="*/ 4169664 w 4681728"/>
              <a:gd name="connsiteY24" fmla="*/ 438912 h 1280160"/>
              <a:gd name="connsiteX25" fmla="*/ 4251960 w 4681728"/>
              <a:gd name="connsiteY25" fmla="*/ 411480 h 1280160"/>
              <a:gd name="connsiteX26" fmla="*/ 4279392 w 4681728"/>
              <a:gd name="connsiteY26" fmla="*/ 402336 h 1280160"/>
              <a:gd name="connsiteX27" fmla="*/ 4361688 w 4681728"/>
              <a:gd name="connsiteY27" fmla="*/ 384048 h 1280160"/>
              <a:gd name="connsiteX28" fmla="*/ 4443984 w 4681728"/>
              <a:gd name="connsiteY28" fmla="*/ 356616 h 1280160"/>
              <a:gd name="connsiteX29" fmla="*/ 4471416 w 4681728"/>
              <a:gd name="connsiteY29" fmla="*/ 347472 h 1280160"/>
              <a:gd name="connsiteX30" fmla="*/ 4626864 w 4681728"/>
              <a:gd name="connsiteY30" fmla="*/ 329184 h 1280160"/>
              <a:gd name="connsiteX31" fmla="*/ 4636008 w 4681728"/>
              <a:gd name="connsiteY31" fmla="*/ 301752 h 1280160"/>
              <a:gd name="connsiteX32" fmla="*/ 4681728 w 4681728"/>
              <a:gd name="connsiteY32" fmla="*/ 292608 h 1280160"/>
              <a:gd name="connsiteX33" fmla="*/ 4654296 w 4681728"/>
              <a:gd name="connsiteY33" fmla="*/ 0 h 1280160"/>
              <a:gd name="connsiteX34" fmla="*/ 0 w 4681728"/>
              <a:gd name="connsiteY34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807208 w 4681728"/>
              <a:gd name="connsiteY5" fmla="*/ 1179576 h 1280160"/>
              <a:gd name="connsiteX6" fmla="*/ 2834640 w 4681728"/>
              <a:gd name="connsiteY6" fmla="*/ 1143000 h 1280160"/>
              <a:gd name="connsiteX7" fmla="*/ 2880360 w 4681728"/>
              <a:gd name="connsiteY7" fmla="*/ 1088136 h 1280160"/>
              <a:gd name="connsiteX8" fmla="*/ 2907792 w 4681728"/>
              <a:gd name="connsiteY8" fmla="*/ 1078992 h 1280160"/>
              <a:gd name="connsiteX9" fmla="*/ 2999232 w 4681728"/>
              <a:gd name="connsiteY9" fmla="*/ 1014984 h 1280160"/>
              <a:gd name="connsiteX10" fmla="*/ 3108960 w 4681728"/>
              <a:gd name="connsiteY10" fmla="*/ 960120 h 1280160"/>
              <a:gd name="connsiteX11" fmla="*/ 3191256 w 4681728"/>
              <a:gd name="connsiteY11" fmla="*/ 886968 h 1280160"/>
              <a:gd name="connsiteX12" fmla="*/ 3246120 w 4681728"/>
              <a:gd name="connsiteY12" fmla="*/ 859536 h 1280160"/>
              <a:gd name="connsiteX13" fmla="*/ 3300984 w 4681728"/>
              <a:gd name="connsiteY13" fmla="*/ 813816 h 1280160"/>
              <a:gd name="connsiteX14" fmla="*/ 3410712 w 4681728"/>
              <a:gd name="connsiteY14" fmla="*/ 758952 h 1280160"/>
              <a:gd name="connsiteX15" fmla="*/ 3419856 w 4681728"/>
              <a:gd name="connsiteY15" fmla="*/ 731520 h 1280160"/>
              <a:gd name="connsiteX16" fmla="*/ 3611880 w 4681728"/>
              <a:gd name="connsiteY16" fmla="*/ 640080 h 1280160"/>
              <a:gd name="connsiteX17" fmla="*/ 3712464 w 4681728"/>
              <a:gd name="connsiteY17" fmla="*/ 612648 h 1280160"/>
              <a:gd name="connsiteX18" fmla="*/ 3739896 w 4681728"/>
              <a:gd name="connsiteY18" fmla="*/ 594360 h 1280160"/>
              <a:gd name="connsiteX19" fmla="*/ 3922776 w 4681728"/>
              <a:gd name="connsiteY19" fmla="*/ 539496 h 1280160"/>
              <a:gd name="connsiteX20" fmla="*/ 3995928 w 4681728"/>
              <a:gd name="connsiteY20" fmla="*/ 512064 h 1280160"/>
              <a:gd name="connsiteX21" fmla="*/ 4078224 w 4681728"/>
              <a:gd name="connsiteY21" fmla="*/ 484632 h 1280160"/>
              <a:gd name="connsiteX22" fmla="*/ 4114800 w 4681728"/>
              <a:gd name="connsiteY22" fmla="*/ 475488 h 1280160"/>
              <a:gd name="connsiteX23" fmla="*/ 4169664 w 4681728"/>
              <a:gd name="connsiteY23" fmla="*/ 438912 h 1280160"/>
              <a:gd name="connsiteX24" fmla="*/ 4251960 w 4681728"/>
              <a:gd name="connsiteY24" fmla="*/ 411480 h 1280160"/>
              <a:gd name="connsiteX25" fmla="*/ 4279392 w 4681728"/>
              <a:gd name="connsiteY25" fmla="*/ 402336 h 1280160"/>
              <a:gd name="connsiteX26" fmla="*/ 4361688 w 4681728"/>
              <a:gd name="connsiteY26" fmla="*/ 384048 h 1280160"/>
              <a:gd name="connsiteX27" fmla="*/ 4443984 w 4681728"/>
              <a:gd name="connsiteY27" fmla="*/ 356616 h 1280160"/>
              <a:gd name="connsiteX28" fmla="*/ 4471416 w 4681728"/>
              <a:gd name="connsiteY28" fmla="*/ 347472 h 1280160"/>
              <a:gd name="connsiteX29" fmla="*/ 4626864 w 4681728"/>
              <a:gd name="connsiteY29" fmla="*/ 329184 h 1280160"/>
              <a:gd name="connsiteX30" fmla="*/ 4636008 w 4681728"/>
              <a:gd name="connsiteY30" fmla="*/ 301752 h 1280160"/>
              <a:gd name="connsiteX31" fmla="*/ 4681728 w 4681728"/>
              <a:gd name="connsiteY31" fmla="*/ 292608 h 1280160"/>
              <a:gd name="connsiteX32" fmla="*/ 4654296 w 4681728"/>
              <a:gd name="connsiteY32" fmla="*/ 0 h 1280160"/>
              <a:gd name="connsiteX33" fmla="*/ 0 w 4681728"/>
              <a:gd name="connsiteY33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807208 w 4681728"/>
              <a:gd name="connsiteY5" fmla="*/ 1179576 h 1280160"/>
              <a:gd name="connsiteX6" fmla="*/ 2880360 w 4681728"/>
              <a:gd name="connsiteY6" fmla="*/ 1088136 h 1280160"/>
              <a:gd name="connsiteX7" fmla="*/ 2907792 w 4681728"/>
              <a:gd name="connsiteY7" fmla="*/ 1078992 h 1280160"/>
              <a:gd name="connsiteX8" fmla="*/ 2999232 w 4681728"/>
              <a:gd name="connsiteY8" fmla="*/ 1014984 h 1280160"/>
              <a:gd name="connsiteX9" fmla="*/ 3108960 w 4681728"/>
              <a:gd name="connsiteY9" fmla="*/ 960120 h 1280160"/>
              <a:gd name="connsiteX10" fmla="*/ 3191256 w 4681728"/>
              <a:gd name="connsiteY10" fmla="*/ 886968 h 1280160"/>
              <a:gd name="connsiteX11" fmla="*/ 3246120 w 4681728"/>
              <a:gd name="connsiteY11" fmla="*/ 859536 h 1280160"/>
              <a:gd name="connsiteX12" fmla="*/ 3300984 w 4681728"/>
              <a:gd name="connsiteY12" fmla="*/ 813816 h 1280160"/>
              <a:gd name="connsiteX13" fmla="*/ 3410712 w 4681728"/>
              <a:gd name="connsiteY13" fmla="*/ 758952 h 1280160"/>
              <a:gd name="connsiteX14" fmla="*/ 3419856 w 4681728"/>
              <a:gd name="connsiteY14" fmla="*/ 731520 h 1280160"/>
              <a:gd name="connsiteX15" fmla="*/ 3611880 w 4681728"/>
              <a:gd name="connsiteY15" fmla="*/ 640080 h 1280160"/>
              <a:gd name="connsiteX16" fmla="*/ 3712464 w 4681728"/>
              <a:gd name="connsiteY16" fmla="*/ 612648 h 1280160"/>
              <a:gd name="connsiteX17" fmla="*/ 3739896 w 4681728"/>
              <a:gd name="connsiteY17" fmla="*/ 594360 h 1280160"/>
              <a:gd name="connsiteX18" fmla="*/ 3922776 w 4681728"/>
              <a:gd name="connsiteY18" fmla="*/ 539496 h 1280160"/>
              <a:gd name="connsiteX19" fmla="*/ 3995928 w 4681728"/>
              <a:gd name="connsiteY19" fmla="*/ 512064 h 1280160"/>
              <a:gd name="connsiteX20" fmla="*/ 4078224 w 4681728"/>
              <a:gd name="connsiteY20" fmla="*/ 484632 h 1280160"/>
              <a:gd name="connsiteX21" fmla="*/ 4114800 w 4681728"/>
              <a:gd name="connsiteY21" fmla="*/ 475488 h 1280160"/>
              <a:gd name="connsiteX22" fmla="*/ 4169664 w 4681728"/>
              <a:gd name="connsiteY22" fmla="*/ 438912 h 1280160"/>
              <a:gd name="connsiteX23" fmla="*/ 4251960 w 4681728"/>
              <a:gd name="connsiteY23" fmla="*/ 411480 h 1280160"/>
              <a:gd name="connsiteX24" fmla="*/ 4279392 w 4681728"/>
              <a:gd name="connsiteY24" fmla="*/ 402336 h 1280160"/>
              <a:gd name="connsiteX25" fmla="*/ 4361688 w 4681728"/>
              <a:gd name="connsiteY25" fmla="*/ 384048 h 1280160"/>
              <a:gd name="connsiteX26" fmla="*/ 4443984 w 4681728"/>
              <a:gd name="connsiteY26" fmla="*/ 356616 h 1280160"/>
              <a:gd name="connsiteX27" fmla="*/ 4471416 w 4681728"/>
              <a:gd name="connsiteY27" fmla="*/ 347472 h 1280160"/>
              <a:gd name="connsiteX28" fmla="*/ 4626864 w 4681728"/>
              <a:gd name="connsiteY28" fmla="*/ 329184 h 1280160"/>
              <a:gd name="connsiteX29" fmla="*/ 4636008 w 4681728"/>
              <a:gd name="connsiteY29" fmla="*/ 301752 h 1280160"/>
              <a:gd name="connsiteX30" fmla="*/ 4681728 w 4681728"/>
              <a:gd name="connsiteY30" fmla="*/ 292608 h 1280160"/>
              <a:gd name="connsiteX31" fmla="*/ 4654296 w 4681728"/>
              <a:gd name="connsiteY31" fmla="*/ 0 h 1280160"/>
              <a:gd name="connsiteX32" fmla="*/ 0 w 4681728"/>
              <a:gd name="connsiteY32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807208 w 4681728"/>
              <a:gd name="connsiteY5" fmla="*/ 1179576 h 1280160"/>
              <a:gd name="connsiteX6" fmla="*/ 2907792 w 4681728"/>
              <a:gd name="connsiteY6" fmla="*/ 1078992 h 1280160"/>
              <a:gd name="connsiteX7" fmla="*/ 2999232 w 4681728"/>
              <a:gd name="connsiteY7" fmla="*/ 1014984 h 1280160"/>
              <a:gd name="connsiteX8" fmla="*/ 3108960 w 4681728"/>
              <a:gd name="connsiteY8" fmla="*/ 960120 h 1280160"/>
              <a:gd name="connsiteX9" fmla="*/ 3191256 w 4681728"/>
              <a:gd name="connsiteY9" fmla="*/ 886968 h 1280160"/>
              <a:gd name="connsiteX10" fmla="*/ 3246120 w 4681728"/>
              <a:gd name="connsiteY10" fmla="*/ 859536 h 1280160"/>
              <a:gd name="connsiteX11" fmla="*/ 3300984 w 4681728"/>
              <a:gd name="connsiteY11" fmla="*/ 813816 h 1280160"/>
              <a:gd name="connsiteX12" fmla="*/ 3410712 w 4681728"/>
              <a:gd name="connsiteY12" fmla="*/ 758952 h 1280160"/>
              <a:gd name="connsiteX13" fmla="*/ 3419856 w 4681728"/>
              <a:gd name="connsiteY13" fmla="*/ 731520 h 1280160"/>
              <a:gd name="connsiteX14" fmla="*/ 3611880 w 4681728"/>
              <a:gd name="connsiteY14" fmla="*/ 640080 h 1280160"/>
              <a:gd name="connsiteX15" fmla="*/ 3712464 w 4681728"/>
              <a:gd name="connsiteY15" fmla="*/ 612648 h 1280160"/>
              <a:gd name="connsiteX16" fmla="*/ 3739896 w 4681728"/>
              <a:gd name="connsiteY16" fmla="*/ 594360 h 1280160"/>
              <a:gd name="connsiteX17" fmla="*/ 3922776 w 4681728"/>
              <a:gd name="connsiteY17" fmla="*/ 539496 h 1280160"/>
              <a:gd name="connsiteX18" fmla="*/ 3995928 w 4681728"/>
              <a:gd name="connsiteY18" fmla="*/ 512064 h 1280160"/>
              <a:gd name="connsiteX19" fmla="*/ 4078224 w 4681728"/>
              <a:gd name="connsiteY19" fmla="*/ 484632 h 1280160"/>
              <a:gd name="connsiteX20" fmla="*/ 4114800 w 4681728"/>
              <a:gd name="connsiteY20" fmla="*/ 475488 h 1280160"/>
              <a:gd name="connsiteX21" fmla="*/ 4169664 w 4681728"/>
              <a:gd name="connsiteY21" fmla="*/ 438912 h 1280160"/>
              <a:gd name="connsiteX22" fmla="*/ 4251960 w 4681728"/>
              <a:gd name="connsiteY22" fmla="*/ 411480 h 1280160"/>
              <a:gd name="connsiteX23" fmla="*/ 4279392 w 4681728"/>
              <a:gd name="connsiteY23" fmla="*/ 402336 h 1280160"/>
              <a:gd name="connsiteX24" fmla="*/ 4361688 w 4681728"/>
              <a:gd name="connsiteY24" fmla="*/ 384048 h 1280160"/>
              <a:gd name="connsiteX25" fmla="*/ 4443984 w 4681728"/>
              <a:gd name="connsiteY25" fmla="*/ 356616 h 1280160"/>
              <a:gd name="connsiteX26" fmla="*/ 4471416 w 4681728"/>
              <a:gd name="connsiteY26" fmla="*/ 347472 h 1280160"/>
              <a:gd name="connsiteX27" fmla="*/ 4626864 w 4681728"/>
              <a:gd name="connsiteY27" fmla="*/ 329184 h 1280160"/>
              <a:gd name="connsiteX28" fmla="*/ 4636008 w 4681728"/>
              <a:gd name="connsiteY28" fmla="*/ 301752 h 1280160"/>
              <a:gd name="connsiteX29" fmla="*/ 4681728 w 4681728"/>
              <a:gd name="connsiteY29" fmla="*/ 292608 h 1280160"/>
              <a:gd name="connsiteX30" fmla="*/ 4654296 w 4681728"/>
              <a:gd name="connsiteY30" fmla="*/ 0 h 1280160"/>
              <a:gd name="connsiteX31" fmla="*/ 0 w 4681728"/>
              <a:gd name="connsiteY31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807208 w 4681728"/>
              <a:gd name="connsiteY5" fmla="*/ 1179576 h 1280160"/>
              <a:gd name="connsiteX6" fmla="*/ 2999232 w 4681728"/>
              <a:gd name="connsiteY6" fmla="*/ 1014984 h 1280160"/>
              <a:gd name="connsiteX7" fmla="*/ 3108960 w 4681728"/>
              <a:gd name="connsiteY7" fmla="*/ 960120 h 1280160"/>
              <a:gd name="connsiteX8" fmla="*/ 3191256 w 4681728"/>
              <a:gd name="connsiteY8" fmla="*/ 886968 h 1280160"/>
              <a:gd name="connsiteX9" fmla="*/ 3246120 w 4681728"/>
              <a:gd name="connsiteY9" fmla="*/ 859536 h 1280160"/>
              <a:gd name="connsiteX10" fmla="*/ 3300984 w 4681728"/>
              <a:gd name="connsiteY10" fmla="*/ 813816 h 1280160"/>
              <a:gd name="connsiteX11" fmla="*/ 3410712 w 4681728"/>
              <a:gd name="connsiteY11" fmla="*/ 758952 h 1280160"/>
              <a:gd name="connsiteX12" fmla="*/ 3419856 w 4681728"/>
              <a:gd name="connsiteY12" fmla="*/ 731520 h 1280160"/>
              <a:gd name="connsiteX13" fmla="*/ 3611880 w 4681728"/>
              <a:gd name="connsiteY13" fmla="*/ 640080 h 1280160"/>
              <a:gd name="connsiteX14" fmla="*/ 3712464 w 4681728"/>
              <a:gd name="connsiteY14" fmla="*/ 612648 h 1280160"/>
              <a:gd name="connsiteX15" fmla="*/ 3739896 w 4681728"/>
              <a:gd name="connsiteY15" fmla="*/ 594360 h 1280160"/>
              <a:gd name="connsiteX16" fmla="*/ 3922776 w 4681728"/>
              <a:gd name="connsiteY16" fmla="*/ 539496 h 1280160"/>
              <a:gd name="connsiteX17" fmla="*/ 3995928 w 4681728"/>
              <a:gd name="connsiteY17" fmla="*/ 512064 h 1280160"/>
              <a:gd name="connsiteX18" fmla="*/ 4078224 w 4681728"/>
              <a:gd name="connsiteY18" fmla="*/ 484632 h 1280160"/>
              <a:gd name="connsiteX19" fmla="*/ 4114800 w 4681728"/>
              <a:gd name="connsiteY19" fmla="*/ 475488 h 1280160"/>
              <a:gd name="connsiteX20" fmla="*/ 4169664 w 4681728"/>
              <a:gd name="connsiteY20" fmla="*/ 438912 h 1280160"/>
              <a:gd name="connsiteX21" fmla="*/ 4251960 w 4681728"/>
              <a:gd name="connsiteY21" fmla="*/ 411480 h 1280160"/>
              <a:gd name="connsiteX22" fmla="*/ 4279392 w 4681728"/>
              <a:gd name="connsiteY22" fmla="*/ 402336 h 1280160"/>
              <a:gd name="connsiteX23" fmla="*/ 4361688 w 4681728"/>
              <a:gd name="connsiteY23" fmla="*/ 384048 h 1280160"/>
              <a:gd name="connsiteX24" fmla="*/ 4443984 w 4681728"/>
              <a:gd name="connsiteY24" fmla="*/ 356616 h 1280160"/>
              <a:gd name="connsiteX25" fmla="*/ 4471416 w 4681728"/>
              <a:gd name="connsiteY25" fmla="*/ 347472 h 1280160"/>
              <a:gd name="connsiteX26" fmla="*/ 4626864 w 4681728"/>
              <a:gd name="connsiteY26" fmla="*/ 329184 h 1280160"/>
              <a:gd name="connsiteX27" fmla="*/ 4636008 w 4681728"/>
              <a:gd name="connsiteY27" fmla="*/ 301752 h 1280160"/>
              <a:gd name="connsiteX28" fmla="*/ 4681728 w 4681728"/>
              <a:gd name="connsiteY28" fmla="*/ 292608 h 1280160"/>
              <a:gd name="connsiteX29" fmla="*/ 4654296 w 4681728"/>
              <a:gd name="connsiteY29" fmla="*/ 0 h 1280160"/>
              <a:gd name="connsiteX30" fmla="*/ 0 w 4681728"/>
              <a:gd name="connsiteY30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999232 w 4681728"/>
              <a:gd name="connsiteY5" fmla="*/ 1014984 h 1280160"/>
              <a:gd name="connsiteX6" fmla="*/ 3108960 w 4681728"/>
              <a:gd name="connsiteY6" fmla="*/ 960120 h 1280160"/>
              <a:gd name="connsiteX7" fmla="*/ 3191256 w 4681728"/>
              <a:gd name="connsiteY7" fmla="*/ 886968 h 1280160"/>
              <a:gd name="connsiteX8" fmla="*/ 3246120 w 4681728"/>
              <a:gd name="connsiteY8" fmla="*/ 859536 h 1280160"/>
              <a:gd name="connsiteX9" fmla="*/ 3300984 w 4681728"/>
              <a:gd name="connsiteY9" fmla="*/ 813816 h 1280160"/>
              <a:gd name="connsiteX10" fmla="*/ 3410712 w 4681728"/>
              <a:gd name="connsiteY10" fmla="*/ 758952 h 1280160"/>
              <a:gd name="connsiteX11" fmla="*/ 3419856 w 4681728"/>
              <a:gd name="connsiteY11" fmla="*/ 731520 h 1280160"/>
              <a:gd name="connsiteX12" fmla="*/ 3611880 w 4681728"/>
              <a:gd name="connsiteY12" fmla="*/ 640080 h 1280160"/>
              <a:gd name="connsiteX13" fmla="*/ 3712464 w 4681728"/>
              <a:gd name="connsiteY13" fmla="*/ 612648 h 1280160"/>
              <a:gd name="connsiteX14" fmla="*/ 3739896 w 4681728"/>
              <a:gd name="connsiteY14" fmla="*/ 594360 h 1280160"/>
              <a:gd name="connsiteX15" fmla="*/ 3922776 w 4681728"/>
              <a:gd name="connsiteY15" fmla="*/ 539496 h 1280160"/>
              <a:gd name="connsiteX16" fmla="*/ 3995928 w 4681728"/>
              <a:gd name="connsiteY16" fmla="*/ 512064 h 1280160"/>
              <a:gd name="connsiteX17" fmla="*/ 4078224 w 4681728"/>
              <a:gd name="connsiteY17" fmla="*/ 484632 h 1280160"/>
              <a:gd name="connsiteX18" fmla="*/ 4114800 w 4681728"/>
              <a:gd name="connsiteY18" fmla="*/ 475488 h 1280160"/>
              <a:gd name="connsiteX19" fmla="*/ 4169664 w 4681728"/>
              <a:gd name="connsiteY19" fmla="*/ 438912 h 1280160"/>
              <a:gd name="connsiteX20" fmla="*/ 4251960 w 4681728"/>
              <a:gd name="connsiteY20" fmla="*/ 411480 h 1280160"/>
              <a:gd name="connsiteX21" fmla="*/ 4279392 w 4681728"/>
              <a:gd name="connsiteY21" fmla="*/ 402336 h 1280160"/>
              <a:gd name="connsiteX22" fmla="*/ 4361688 w 4681728"/>
              <a:gd name="connsiteY22" fmla="*/ 384048 h 1280160"/>
              <a:gd name="connsiteX23" fmla="*/ 4443984 w 4681728"/>
              <a:gd name="connsiteY23" fmla="*/ 356616 h 1280160"/>
              <a:gd name="connsiteX24" fmla="*/ 4471416 w 4681728"/>
              <a:gd name="connsiteY24" fmla="*/ 347472 h 1280160"/>
              <a:gd name="connsiteX25" fmla="*/ 4626864 w 4681728"/>
              <a:gd name="connsiteY25" fmla="*/ 329184 h 1280160"/>
              <a:gd name="connsiteX26" fmla="*/ 4636008 w 4681728"/>
              <a:gd name="connsiteY26" fmla="*/ 301752 h 1280160"/>
              <a:gd name="connsiteX27" fmla="*/ 4681728 w 4681728"/>
              <a:gd name="connsiteY27" fmla="*/ 292608 h 1280160"/>
              <a:gd name="connsiteX28" fmla="*/ 4654296 w 4681728"/>
              <a:gd name="connsiteY28" fmla="*/ 0 h 1280160"/>
              <a:gd name="connsiteX29" fmla="*/ 0 w 4681728"/>
              <a:gd name="connsiteY29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999232 w 4681728"/>
              <a:gd name="connsiteY5" fmla="*/ 1014984 h 1280160"/>
              <a:gd name="connsiteX6" fmla="*/ 3191256 w 4681728"/>
              <a:gd name="connsiteY6" fmla="*/ 886968 h 1280160"/>
              <a:gd name="connsiteX7" fmla="*/ 3246120 w 4681728"/>
              <a:gd name="connsiteY7" fmla="*/ 859536 h 1280160"/>
              <a:gd name="connsiteX8" fmla="*/ 3300984 w 4681728"/>
              <a:gd name="connsiteY8" fmla="*/ 813816 h 1280160"/>
              <a:gd name="connsiteX9" fmla="*/ 3410712 w 4681728"/>
              <a:gd name="connsiteY9" fmla="*/ 758952 h 1280160"/>
              <a:gd name="connsiteX10" fmla="*/ 3419856 w 4681728"/>
              <a:gd name="connsiteY10" fmla="*/ 731520 h 1280160"/>
              <a:gd name="connsiteX11" fmla="*/ 3611880 w 4681728"/>
              <a:gd name="connsiteY11" fmla="*/ 640080 h 1280160"/>
              <a:gd name="connsiteX12" fmla="*/ 3712464 w 4681728"/>
              <a:gd name="connsiteY12" fmla="*/ 612648 h 1280160"/>
              <a:gd name="connsiteX13" fmla="*/ 3739896 w 4681728"/>
              <a:gd name="connsiteY13" fmla="*/ 594360 h 1280160"/>
              <a:gd name="connsiteX14" fmla="*/ 3922776 w 4681728"/>
              <a:gd name="connsiteY14" fmla="*/ 539496 h 1280160"/>
              <a:gd name="connsiteX15" fmla="*/ 3995928 w 4681728"/>
              <a:gd name="connsiteY15" fmla="*/ 512064 h 1280160"/>
              <a:gd name="connsiteX16" fmla="*/ 4078224 w 4681728"/>
              <a:gd name="connsiteY16" fmla="*/ 484632 h 1280160"/>
              <a:gd name="connsiteX17" fmla="*/ 4114800 w 4681728"/>
              <a:gd name="connsiteY17" fmla="*/ 475488 h 1280160"/>
              <a:gd name="connsiteX18" fmla="*/ 4169664 w 4681728"/>
              <a:gd name="connsiteY18" fmla="*/ 438912 h 1280160"/>
              <a:gd name="connsiteX19" fmla="*/ 4251960 w 4681728"/>
              <a:gd name="connsiteY19" fmla="*/ 411480 h 1280160"/>
              <a:gd name="connsiteX20" fmla="*/ 4279392 w 4681728"/>
              <a:gd name="connsiteY20" fmla="*/ 402336 h 1280160"/>
              <a:gd name="connsiteX21" fmla="*/ 4361688 w 4681728"/>
              <a:gd name="connsiteY21" fmla="*/ 384048 h 1280160"/>
              <a:gd name="connsiteX22" fmla="*/ 4443984 w 4681728"/>
              <a:gd name="connsiteY22" fmla="*/ 356616 h 1280160"/>
              <a:gd name="connsiteX23" fmla="*/ 4471416 w 4681728"/>
              <a:gd name="connsiteY23" fmla="*/ 347472 h 1280160"/>
              <a:gd name="connsiteX24" fmla="*/ 4626864 w 4681728"/>
              <a:gd name="connsiteY24" fmla="*/ 329184 h 1280160"/>
              <a:gd name="connsiteX25" fmla="*/ 4636008 w 4681728"/>
              <a:gd name="connsiteY25" fmla="*/ 301752 h 1280160"/>
              <a:gd name="connsiteX26" fmla="*/ 4681728 w 4681728"/>
              <a:gd name="connsiteY26" fmla="*/ 292608 h 1280160"/>
              <a:gd name="connsiteX27" fmla="*/ 4654296 w 4681728"/>
              <a:gd name="connsiteY27" fmla="*/ 0 h 1280160"/>
              <a:gd name="connsiteX28" fmla="*/ 0 w 4681728"/>
              <a:gd name="connsiteY28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999232 w 4681728"/>
              <a:gd name="connsiteY5" fmla="*/ 1014984 h 1280160"/>
              <a:gd name="connsiteX6" fmla="*/ 3191256 w 4681728"/>
              <a:gd name="connsiteY6" fmla="*/ 886968 h 1280160"/>
              <a:gd name="connsiteX7" fmla="*/ 3300984 w 4681728"/>
              <a:gd name="connsiteY7" fmla="*/ 813816 h 1280160"/>
              <a:gd name="connsiteX8" fmla="*/ 3410712 w 4681728"/>
              <a:gd name="connsiteY8" fmla="*/ 758952 h 1280160"/>
              <a:gd name="connsiteX9" fmla="*/ 3419856 w 4681728"/>
              <a:gd name="connsiteY9" fmla="*/ 731520 h 1280160"/>
              <a:gd name="connsiteX10" fmla="*/ 3611880 w 4681728"/>
              <a:gd name="connsiteY10" fmla="*/ 640080 h 1280160"/>
              <a:gd name="connsiteX11" fmla="*/ 3712464 w 4681728"/>
              <a:gd name="connsiteY11" fmla="*/ 612648 h 1280160"/>
              <a:gd name="connsiteX12" fmla="*/ 3739896 w 4681728"/>
              <a:gd name="connsiteY12" fmla="*/ 594360 h 1280160"/>
              <a:gd name="connsiteX13" fmla="*/ 3922776 w 4681728"/>
              <a:gd name="connsiteY13" fmla="*/ 539496 h 1280160"/>
              <a:gd name="connsiteX14" fmla="*/ 3995928 w 4681728"/>
              <a:gd name="connsiteY14" fmla="*/ 512064 h 1280160"/>
              <a:gd name="connsiteX15" fmla="*/ 4078224 w 4681728"/>
              <a:gd name="connsiteY15" fmla="*/ 484632 h 1280160"/>
              <a:gd name="connsiteX16" fmla="*/ 4114800 w 4681728"/>
              <a:gd name="connsiteY16" fmla="*/ 475488 h 1280160"/>
              <a:gd name="connsiteX17" fmla="*/ 4169664 w 4681728"/>
              <a:gd name="connsiteY17" fmla="*/ 438912 h 1280160"/>
              <a:gd name="connsiteX18" fmla="*/ 4251960 w 4681728"/>
              <a:gd name="connsiteY18" fmla="*/ 411480 h 1280160"/>
              <a:gd name="connsiteX19" fmla="*/ 4279392 w 4681728"/>
              <a:gd name="connsiteY19" fmla="*/ 402336 h 1280160"/>
              <a:gd name="connsiteX20" fmla="*/ 4361688 w 4681728"/>
              <a:gd name="connsiteY20" fmla="*/ 384048 h 1280160"/>
              <a:gd name="connsiteX21" fmla="*/ 4443984 w 4681728"/>
              <a:gd name="connsiteY21" fmla="*/ 356616 h 1280160"/>
              <a:gd name="connsiteX22" fmla="*/ 4471416 w 4681728"/>
              <a:gd name="connsiteY22" fmla="*/ 347472 h 1280160"/>
              <a:gd name="connsiteX23" fmla="*/ 4626864 w 4681728"/>
              <a:gd name="connsiteY23" fmla="*/ 329184 h 1280160"/>
              <a:gd name="connsiteX24" fmla="*/ 4636008 w 4681728"/>
              <a:gd name="connsiteY24" fmla="*/ 301752 h 1280160"/>
              <a:gd name="connsiteX25" fmla="*/ 4681728 w 4681728"/>
              <a:gd name="connsiteY25" fmla="*/ 292608 h 1280160"/>
              <a:gd name="connsiteX26" fmla="*/ 4654296 w 4681728"/>
              <a:gd name="connsiteY26" fmla="*/ 0 h 1280160"/>
              <a:gd name="connsiteX27" fmla="*/ 0 w 4681728"/>
              <a:gd name="connsiteY27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999232 w 4681728"/>
              <a:gd name="connsiteY5" fmla="*/ 1014984 h 1280160"/>
              <a:gd name="connsiteX6" fmla="*/ 3191256 w 4681728"/>
              <a:gd name="connsiteY6" fmla="*/ 886968 h 1280160"/>
              <a:gd name="connsiteX7" fmla="*/ 3300984 w 4681728"/>
              <a:gd name="connsiteY7" fmla="*/ 813816 h 1280160"/>
              <a:gd name="connsiteX8" fmla="*/ 3410712 w 4681728"/>
              <a:gd name="connsiteY8" fmla="*/ 758952 h 1280160"/>
              <a:gd name="connsiteX9" fmla="*/ 3611880 w 4681728"/>
              <a:gd name="connsiteY9" fmla="*/ 640080 h 1280160"/>
              <a:gd name="connsiteX10" fmla="*/ 3712464 w 4681728"/>
              <a:gd name="connsiteY10" fmla="*/ 612648 h 1280160"/>
              <a:gd name="connsiteX11" fmla="*/ 3739896 w 4681728"/>
              <a:gd name="connsiteY11" fmla="*/ 594360 h 1280160"/>
              <a:gd name="connsiteX12" fmla="*/ 3922776 w 4681728"/>
              <a:gd name="connsiteY12" fmla="*/ 539496 h 1280160"/>
              <a:gd name="connsiteX13" fmla="*/ 3995928 w 4681728"/>
              <a:gd name="connsiteY13" fmla="*/ 512064 h 1280160"/>
              <a:gd name="connsiteX14" fmla="*/ 4078224 w 4681728"/>
              <a:gd name="connsiteY14" fmla="*/ 484632 h 1280160"/>
              <a:gd name="connsiteX15" fmla="*/ 4114800 w 4681728"/>
              <a:gd name="connsiteY15" fmla="*/ 475488 h 1280160"/>
              <a:gd name="connsiteX16" fmla="*/ 4169664 w 4681728"/>
              <a:gd name="connsiteY16" fmla="*/ 438912 h 1280160"/>
              <a:gd name="connsiteX17" fmla="*/ 4251960 w 4681728"/>
              <a:gd name="connsiteY17" fmla="*/ 411480 h 1280160"/>
              <a:gd name="connsiteX18" fmla="*/ 4279392 w 4681728"/>
              <a:gd name="connsiteY18" fmla="*/ 402336 h 1280160"/>
              <a:gd name="connsiteX19" fmla="*/ 4361688 w 4681728"/>
              <a:gd name="connsiteY19" fmla="*/ 384048 h 1280160"/>
              <a:gd name="connsiteX20" fmla="*/ 4443984 w 4681728"/>
              <a:gd name="connsiteY20" fmla="*/ 356616 h 1280160"/>
              <a:gd name="connsiteX21" fmla="*/ 4471416 w 4681728"/>
              <a:gd name="connsiteY21" fmla="*/ 347472 h 1280160"/>
              <a:gd name="connsiteX22" fmla="*/ 4626864 w 4681728"/>
              <a:gd name="connsiteY22" fmla="*/ 329184 h 1280160"/>
              <a:gd name="connsiteX23" fmla="*/ 4636008 w 4681728"/>
              <a:gd name="connsiteY23" fmla="*/ 301752 h 1280160"/>
              <a:gd name="connsiteX24" fmla="*/ 4681728 w 4681728"/>
              <a:gd name="connsiteY24" fmla="*/ 292608 h 1280160"/>
              <a:gd name="connsiteX25" fmla="*/ 4654296 w 4681728"/>
              <a:gd name="connsiteY25" fmla="*/ 0 h 1280160"/>
              <a:gd name="connsiteX26" fmla="*/ 0 w 4681728"/>
              <a:gd name="connsiteY26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999232 w 4681728"/>
              <a:gd name="connsiteY5" fmla="*/ 1014984 h 1280160"/>
              <a:gd name="connsiteX6" fmla="*/ 3191256 w 4681728"/>
              <a:gd name="connsiteY6" fmla="*/ 886968 h 1280160"/>
              <a:gd name="connsiteX7" fmla="*/ 3300984 w 4681728"/>
              <a:gd name="connsiteY7" fmla="*/ 813816 h 1280160"/>
              <a:gd name="connsiteX8" fmla="*/ 3611880 w 4681728"/>
              <a:gd name="connsiteY8" fmla="*/ 640080 h 1280160"/>
              <a:gd name="connsiteX9" fmla="*/ 3712464 w 4681728"/>
              <a:gd name="connsiteY9" fmla="*/ 612648 h 1280160"/>
              <a:gd name="connsiteX10" fmla="*/ 3739896 w 4681728"/>
              <a:gd name="connsiteY10" fmla="*/ 594360 h 1280160"/>
              <a:gd name="connsiteX11" fmla="*/ 3922776 w 4681728"/>
              <a:gd name="connsiteY11" fmla="*/ 539496 h 1280160"/>
              <a:gd name="connsiteX12" fmla="*/ 3995928 w 4681728"/>
              <a:gd name="connsiteY12" fmla="*/ 512064 h 1280160"/>
              <a:gd name="connsiteX13" fmla="*/ 4078224 w 4681728"/>
              <a:gd name="connsiteY13" fmla="*/ 484632 h 1280160"/>
              <a:gd name="connsiteX14" fmla="*/ 4114800 w 4681728"/>
              <a:gd name="connsiteY14" fmla="*/ 475488 h 1280160"/>
              <a:gd name="connsiteX15" fmla="*/ 4169664 w 4681728"/>
              <a:gd name="connsiteY15" fmla="*/ 438912 h 1280160"/>
              <a:gd name="connsiteX16" fmla="*/ 4251960 w 4681728"/>
              <a:gd name="connsiteY16" fmla="*/ 411480 h 1280160"/>
              <a:gd name="connsiteX17" fmla="*/ 4279392 w 4681728"/>
              <a:gd name="connsiteY17" fmla="*/ 402336 h 1280160"/>
              <a:gd name="connsiteX18" fmla="*/ 4361688 w 4681728"/>
              <a:gd name="connsiteY18" fmla="*/ 384048 h 1280160"/>
              <a:gd name="connsiteX19" fmla="*/ 4443984 w 4681728"/>
              <a:gd name="connsiteY19" fmla="*/ 356616 h 1280160"/>
              <a:gd name="connsiteX20" fmla="*/ 4471416 w 4681728"/>
              <a:gd name="connsiteY20" fmla="*/ 347472 h 1280160"/>
              <a:gd name="connsiteX21" fmla="*/ 4626864 w 4681728"/>
              <a:gd name="connsiteY21" fmla="*/ 329184 h 1280160"/>
              <a:gd name="connsiteX22" fmla="*/ 4636008 w 4681728"/>
              <a:gd name="connsiteY22" fmla="*/ 301752 h 1280160"/>
              <a:gd name="connsiteX23" fmla="*/ 4681728 w 4681728"/>
              <a:gd name="connsiteY23" fmla="*/ 292608 h 1280160"/>
              <a:gd name="connsiteX24" fmla="*/ 4654296 w 4681728"/>
              <a:gd name="connsiteY24" fmla="*/ 0 h 1280160"/>
              <a:gd name="connsiteX25" fmla="*/ 0 w 4681728"/>
              <a:gd name="connsiteY25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999232 w 4681728"/>
              <a:gd name="connsiteY5" fmla="*/ 1014984 h 1280160"/>
              <a:gd name="connsiteX6" fmla="*/ 3191256 w 4681728"/>
              <a:gd name="connsiteY6" fmla="*/ 886968 h 1280160"/>
              <a:gd name="connsiteX7" fmla="*/ 3611880 w 4681728"/>
              <a:gd name="connsiteY7" fmla="*/ 640080 h 1280160"/>
              <a:gd name="connsiteX8" fmla="*/ 3712464 w 4681728"/>
              <a:gd name="connsiteY8" fmla="*/ 612648 h 1280160"/>
              <a:gd name="connsiteX9" fmla="*/ 3739896 w 4681728"/>
              <a:gd name="connsiteY9" fmla="*/ 594360 h 1280160"/>
              <a:gd name="connsiteX10" fmla="*/ 3922776 w 4681728"/>
              <a:gd name="connsiteY10" fmla="*/ 539496 h 1280160"/>
              <a:gd name="connsiteX11" fmla="*/ 3995928 w 4681728"/>
              <a:gd name="connsiteY11" fmla="*/ 512064 h 1280160"/>
              <a:gd name="connsiteX12" fmla="*/ 4078224 w 4681728"/>
              <a:gd name="connsiteY12" fmla="*/ 484632 h 1280160"/>
              <a:gd name="connsiteX13" fmla="*/ 4114800 w 4681728"/>
              <a:gd name="connsiteY13" fmla="*/ 475488 h 1280160"/>
              <a:gd name="connsiteX14" fmla="*/ 4169664 w 4681728"/>
              <a:gd name="connsiteY14" fmla="*/ 438912 h 1280160"/>
              <a:gd name="connsiteX15" fmla="*/ 4251960 w 4681728"/>
              <a:gd name="connsiteY15" fmla="*/ 411480 h 1280160"/>
              <a:gd name="connsiteX16" fmla="*/ 4279392 w 4681728"/>
              <a:gd name="connsiteY16" fmla="*/ 402336 h 1280160"/>
              <a:gd name="connsiteX17" fmla="*/ 4361688 w 4681728"/>
              <a:gd name="connsiteY17" fmla="*/ 384048 h 1280160"/>
              <a:gd name="connsiteX18" fmla="*/ 4443984 w 4681728"/>
              <a:gd name="connsiteY18" fmla="*/ 356616 h 1280160"/>
              <a:gd name="connsiteX19" fmla="*/ 4471416 w 4681728"/>
              <a:gd name="connsiteY19" fmla="*/ 347472 h 1280160"/>
              <a:gd name="connsiteX20" fmla="*/ 4626864 w 4681728"/>
              <a:gd name="connsiteY20" fmla="*/ 329184 h 1280160"/>
              <a:gd name="connsiteX21" fmla="*/ 4636008 w 4681728"/>
              <a:gd name="connsiteY21" fmla="*/ 301752 h 1280160"/>
              <a:gd name="connsiteX22" fmla="*/ 4681728 w 4681728"/>
              <a:gd name="connsiteY22" fmla="*/ 292608 h 1280160"/>
              <a:gd name="connsiteX23" fmla="*/ 4654296 w 4681728"/>
              <a:gd name="connsiteY23" fmla="*/ 0 h 1280160"/>
              <a:gd name="connsiteX24" fmla="*/ 0 w 4681728"/>
              <a:gd name="connsiteY24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2999232 w 4681728"/>
              <a:gd name="connsiteY5" fmla="*/ 1014984 h 1280160"/>
              <a:gd name="connsiteX6" fmla="*/ 3611880 w 4681728"/>
              <a:gd name="connsiteY6" fmla="*/ 640080 h 1280160"/>
              <a:gd name="connsiteX7" fmla="*/ 3712464 w 4681728"/>
              <a:gd name="connsiteY7" fmla="*/ 612648 h 1280160"/>
              <a:gd name="connsiteX8" fmla="*/ 3739896 w 4681728"/>
              <a:gd name="connsiteY8" fmla="*/ 594360 h 1280160"/>
              <a:gd name="connsiteX9" fmla="*/ 3922776 w 4681728"/>
              <a:gd name="connsiteY9" fmla="*/ 539496 h 1280160"/>
              <a:gd name="connsiteX10" fmla="*/ 3995928 w 4681728"/>
              <a:gd name="connsiteY10" fmla="*/ 512064 h 1280160"/>
              <a:gd name="connsiteX11" fmla="*/ 4078224 w 4681728"/>
              <a:gd name="connsiteY11" fmla="*/ 484632 h 1280160"/>
              <a:gd name="connsiteX12" fmla="*/ 4114800 w 4681728"/>
              <a:gd name="connsiteY12" fmla="*/ 475488 h 1280160"/>
              <a:gd name="connsiteX13" fmla="*/ 4169664 w 4681728"/>
              <a:gd name="connsiteY13" fmla="*/ 438912 h 1280160"/>
              <a:gd name="connsiteX14" fmla="*/ 4251960 w 4681728"/>
              <a:gd name="connsiteY14" fmla="*/ 411480 h 1280160"/>
              <a:gd name="connsiteX15" fmla="*/ 4279392 w 4681728"/>
              <a:gd name="connsiteY15" fmla="*/ 402336 h 1280160"/>
              <a:gd name="connsiteX16" fmla="*/ 4361688 w 4681728"/>
              <a:gd name="connsiteY16" fmla="*/ 384048 h 1280160"/>
              <a:gd name="connsiteX17" fmla="*/ 4443984 w 4681728"/>
              <a:gd name="connsiteY17" fmla="*/ 356616 h 1280160"/>
              <a:gd name="connsiteX18" fmla="*/ 4471416 w 4681728"/>
              <a:gd name="connsiteY18" fmla="*/ 347472 h 1280160"/>
              <a:gd name="connsiteX19" fmla="*/ 4626864 w 4681728"/>
              <a:gd name="connsiteY19" fmla="*/ 329184 h 1280160"/>
              <a:gd name="connsiteX20" fmla="*/ 4636008 w 4681728"/>
              <a:gd name="connsiteY20" fmla="*/ 301752 h 1280160"/>
              <a:gd name="connsiteX21" fmla="*/ 4681728 w 4681728"/>
              <a:gd name="connsiteY21" fmla="*/ 292608 h 1280160"/>
              <a:gd name="connsiteX22" fmla="*/ 4654296 w 4681728"/>
              <a:gd name="connsiteY22" fmla="*/ 0 h 1280160"/>
              <a:gd name="connsiteX23" fmla="*/ 0 w 4681728"/>
              <a:gd name="connsiteY23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3047078 w 4681728"/>
              <a:gd name="connsiteY5" fmla="*/ 908659 h 1280160"/>
              <a:gd name="connsiteX6" fmla="*/ 3611880 w 4681728"/>
              <a:gd name="connsiteY6" fmla="*/ 640080 h 1280160"/>
              <a:gd name="connsiteX7" fmla="*/ 3712464 w 4681728"/>
              <a:gd name="connsiteY7" fmla="*/ 612648 h 1280160"/>
              <a:gd name="connsiteX8" fmla="*/ 3739896 w 4681728"/>
              <a:gd name="connsiteY8" fmla="*/ 594360 h 1280160"/>
              <a:gd name="connsiteX9" fmla="*/ 3922776 w 4681728"/>
              <a:gd name="connsiteY9" fmla="*/ 539496 h 1280160"/>
              <a:gd name="connsiteX10" fmla="*/ 3995928 w 4681728"/>
              <a:gd name="connsiteY10" fmla="*/ 512064 h 1280160"/>
              <a:gd name="connsiteX11" fmla="*/ 4078224 w 4681728"/>
              <a:gd name="connsiteY11" fmla="*/ 484632 h 1280160"/>
              <a:gd name="connsiteX12" fmla="*/ 4114800 w 4681728"/>
              <a:gd name="connsiteY12" fmla="*/ 475488 h 1280160"/>
              <a:gd name="connsiteX13" fmla="*/ 4169664 w 4681728"/>
              <a:gd name="connsiteY13" fmla="*/ 438912 h 1280160"/>
              <a:gd name="connsiteX14" fmla="*/ 4251960 w 4681728"/>
              <a:gd name="connsiteY14" fmla="*/ 411480 h 1280160"/>
              <a:gd name="connsiteX15" fmla="*/ 4279392 w 4681728"/>
              <a:gd name="connsiteY15" fmla="*/ 402336 h 1280160"/>
              <a:gd name="connsiteX16" fmla="*/ 4361688 w 4681728"/>
              <a:gd name="connsiteY16" fmla="*/ 384048 h 1280160"/>
              <a:gd name="connsiteX17" fmla="*/ 4443984 w 4681728"/>
              <a:gd name="connsiteY17" fmla="*/ 356616 h 1280160"/>
              <a:gd name="connsiteX18" fmla="*/ 4471416 w 4681728"/>
              <a:gd name="connsiteY18" fmla="*/ 347472 h 1280160"/>
              <a:gd name="connsiteX19" fmla="*/ 4626864 w 4681728"/>
              <a:gd name="connsiteY19" fmla="*/ 329184 h 1280160"/>
              <a:gd name="connsiteX20" fmla="*/ 4636008 w 4681728"/>
              <a:gd name="connsiteY20" fmla="*/ 301752 h 1280160"/>
              <a:gd name="connsiteX21" fmla="*/ 4681728 w 4681728"/>
              <a:gd name="connsiteY21" fmla="*/ 292608 h 1280160"/>
              <a:gd name="connsiteX22" fmla="*/ 4654296 w 4681728"/>
              <a:gd name="connsiteY22" fmla="*/ 0 h 1280160"/>
              <a:gd name="connsiteX23" fmla="*/ 0 w 4681728"/>
              <a:gd name="connsiteY23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3047078 w 4681728"/>
              <a:gd name="connsiteY5" fmla="*/ 908659 h 1280160"/>
              <a:gd name="connsiteX6" fmla="*/ 3124271 w 4681728"/>
              <a:gd name="connsiteY6" fmla="*/ 858047 h 1280160"/>
              <a:gd name="connsiteX7" fmla="*/ 3611880 w 4681728"/>
              <a:gd name="connsiteY7" fmla="*/ 640080 h 1280160"/>
              <a:gd name="connsiteX8" fmla="*/ 3712464 w 4681728"/>
              <a:gd name="connsiteY8" fmla="*/ 612648 h 1280160"/>
              <a:gd name="connsiteX9" fmla="*/ 3739896 w 4681728"/>
              <a:gd name="connsiteY9" fmla="*/ 594360 h 1280160"/>
              <a:gd name="connsiteX10" fmla="*/ 3922776 w 4681728"/>
              <a:gd name="connsiteY10" fmla="*/ 539496 h 1280160"/>
              <a:gd name="connsiteX11" fmla="*/ 3995928 w 4681728"/>
              <a:gd name="connsiteY11" fmla="*/ 512064 h 1280160"/>
              <a:gd name="connsiteX12" fmla="*/ 4078224 w 4681728"/>
              <a:gd name="connsiteY12" fmla="*/ 484632 h 1280160"/>
              <a:gd name="connsiteX13" fmla="*/ 4114800 w 4681728"/>
              <a:gd name="connsiteY13" fmla="*/ 475488 h 1280160"/>
              <a:gd name="connsiteX14" fmla="*/ 4169664 w 4681728"/>
              <a:gd name="connsiteY14" fmla="*/ 438912 h 1280160"/>
              <a:gd name="connsiteX15" fmla="*/ 4251960 w 4681728"/>
              <a:gd name="connsiteY15" fmla="*/ 411480 h 1280160"/>
              <a:gd name="connsiteX16" fmla="*/ 4279392 w 4681728"/>
              <a:gd name="connsiteY16" fmla="*/ 402336 h 1280160"/>
              <a:gd name="connsiteX17" fmla="*/ 4361688 w 4681728"/>
              <a:gd name="connsiteY17" fmla="*/ 384048 h 1280160"/>
              <a:gd name="connsiteX18" fmla="*/ 4443984 w 4681728"/>
              <a:gd name="connsiteY18" fmla="*/ 356616 h 1280160"/>
              <a:gd name="connsiteX19" fmla="*/ 4471416 w 4681728"/>
              <a:gd name="connsiteY19" fmla="*/ 347472 h 1280160"/>
              <a:gd name="connsiteX20" fmla="*/ 4626864 w 4681728"/>
              <a:gd name="connsiteY20" fmla="*/ 329184 h 1280160"/>
              <a:gd name="connsiteX21" fmla="*/ 4636008 w 4681728"/>
              <a:gd name="connsiteY21" fmla="*/ 301752 h 1280160"/>
              <a:gd name="connsiteX22" fmla="*/ 4681728 w 4681728"/>
              <a:gd name="connsiteY22" fmla="*/ 292608 h 1280160"/>
              <a:gd name="connsiteX23" fmla="*/ 4654296 w 4681728"/>
              <a:gd name="connsiteY23" fmla="*/ 0 h 1280160"/>
              <a:gd name="connsiteX24" fmla="*/ 0 w 4681728"/>
              <a:gd name="connsiteY24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2788920 w 4681728"/>
              <a:gd name="connsiteY4" fmla="*/ 1216152 h 1280160"/>
              <a:gd name="connsiteX5" fmla="*/ 3047078 w 4681728"/>
              <a:gd name="connsiteY5" fmla="*/ 908659 h 1280160"/>
              <a:gd name="connsiteX6" fmla="*/ 3145536 w 4681728"/>
              <a:gd name="connsiteY6" fmla="*/ 831466 h 1280160"/>
              <a:gd name="connsiteX7" fmla="*/ 3611880 w 4681728"/>
              <a:gd name="connsiteY7" fmla="*/ 640080 h 1280160"/>
              <a:gd name="connsiteX8" fmla="*/ 3712464 w 4681728"/>
              <a:gd name="connsiteY8" fmla="*/ 612648 h 1280160"/>
              <a:gd name="connsiteX9" fmla="*/ 3739896 w 4681728"/>
              <a:gd name="connsiteY9" fmla="*/ 594360 h 1280160"/>
              <a:gd name="connsiteX10" fmla="*/ 3922776 w 4681728"/>
              <a:gd name="connsiteY10" fmla="*/ 539496 h 1280160"/>
              <a:gd name="connsiteX11" fmla="*/ 3995928 w 4681728"/>
              <a:gd name="connsiteY11" fmla="*/ 512064 h 1280160"/>
              <a:gd name="connsiteX12" fmla="*/ 4078224 w 4681728"/>
              <a:gd name="connsiteY12" fmla="*/ 484632 h 1280160"/>
              <a:gd name="connsiteX13" fmla="*/ 4114800 w 4681728"/>
              <a:gd name="connsiteY13" fmla="*/ 475488 h 1280160"/>
              <a:gd name="connsiteX14" fmla="*/ 4169664 w 4681728"/>
              <a:gd name="connsiteY14" fmla="*/ 438912 h 1280160"/>
              <a:gd name="connsiteX15" fmla="*/ 4251960 w 4681728"/>
              <a:gd name="connsiteY15" fmla="*/ 411480 h 1280160"/>
              <a:gd name="connsiteX16" fmla="*/ 4279392 w 4681728"/>
              <a:gd name="connsiteY16" fmla="*/ 402336 h 1280160"/>
              <a:gd name="connsiteX17" fmla="*/ 4361688 w 4681728"/>
              <a:gd name="connsiteY17" fmla="*/ 384048 h 1280160"/>
              <a:gd name="connsiteX18" fmla="*/ 4443984 w 4681728"/>
              <a:gd name="connsiteY18" fmla="*/ 356616 h 1280160"/>
              <a:gd name="connsiteX19" fmla="*/ 4471416 w 4681728"/>
              <a:gd name="connsiteY19" fmla="*/ 347472 h 1280160"/>
              <a:gd name="connsiteX20" fmla="*/ 4626864 w 4681728"/>
              <a:gd name="connsiteY20" fmla="*/ 329184 h 1280160"/>
              <a:gd name="connsiteX21" fmla="*/ 4636008 w 4681728"/>
              <a:gd name="connsiteY21" fmla="*/ 301752 h 1280160"/>
              <a:gd name="connsiteX22" fmla="*/ 4681728 w 4681728"/>
              <a:gd name="connsiteY22" fmla="*/ 292608 h 1280160"/>
              <a:gd name="connsiteX23" fmla="*/ 4654296 w 4681728"/>
              <a:gd name="connsiteY23" fmla="*/ 0 h 1280160"/>
              <a:gd name="connsiteX24" fmla="*/ 0 w 4681728"/>
              <a:gd name="connsiteY24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145536 w 4681728"/>
              <a:gd name="connsiteY5" fmla="*/ 831466 h 1280160"/>
              <a:gd name="connsiteX6" fmla="*/ 3611880 w 4681728"/>
              <a:gd name="connsiteY6" fmla="*/ 640080 h 1280160"/>
              <a:gd name="connsiteX7" fmla="*/ 3712464 w 4681728"/>
              <a:gd name="connsiteY7" fmla="*/ 612648 h 1280160"/>
              <a:gd name="connsiteX8" fmla="*/ 3739896 w 4681728"/>
              <a:gd name="connsiteY8" fmla="*/ 594360 h 1280160"/>
              <a:gd name="connsiteX9" fmla="*/ 3922776 w 4681728"/>
              <a:gd name="connsiteY9" fmla="*/ 539496 h 1280160"/>
              <a:gd name="connsiteX10" fmla="*/ 3995928 w 4681728"/>
              <a:gd name="connsiteY10" fmla="*/ 512064 h 1280160"/>
              <a:gd name="connsiteX11" fmla="*/ 4078224 w 4681728"/>
              <a:gd name="connsiteY11" fmla="*/ 484632 h 1280160"/>
              <a:gd name="connsiteX12" fmla="*/ 4114800 w 4681728"/>
              <a:gd name="connsiteY12" fmla="*/ 475488 h 1280160"/>
              <a:gd name="connsiteX13" fmla="*/ 4169664 w 4681728"/>
              <a:gd name="connsiteY13" fmla="*/ 438912 h 1280160"/>
              <a:gd name="connsiteX14" fmla="*/ 4251960 w 4681728"/>
              <a:gd name="connsiteY14" fmla="*/ 411480 h 1280160"/>
              <a:gd name="connsiteX15" fmla="*/ 4279392 w 4681728"/>
              <a:gd name="connsiteY15" fmla="*/ 402336 h 1280160"/>
              <a:gd name="connsiteX16" fmla="*/ 4361688 w 4681728"/>
              <a:gd name="connsiteY16" fmla="*/ 384048 h 1280160"/>
              <a:gd name="connsiteX17" fmla="*/ 4443984 w 4681728"/>
              <a:gd name="connsiteY17" fmla="*/ 356616 h 1280160"/>
              <a:gd name="connsiteX18" fmla="*/ 4471416 w 4681728"/>
              <a:gd name="connsiteY18" fmla="*/ 347472 h 1280160"/>
              <a:gd name="connsiteX19" fmla="*/ 4626864 w 4681728"/>
              <a:gd name="connsiteY19" fmla="*/ 329184 h 1280160"/>
              <a:gd name="connsiteX20" fmla="*/ 4636008 w 4681728"/>
              <a:gd name="connsiteY20" fmla="*/ 301752 h 1280160"/>
              <a:gd name="connsiteX21" fmla="*/ 4681728 w 4681728"/>
              <a:gd name="connsiteY21" fmla="*/ 292608 h 1280160"/>
              <a:gd name="connsiteX22" fmla="*/ 4654296 w 4681728"/>
              <a:gd name="connsiteY22" fmla="*/ 0 h 1280160"/>
              <a:gd name="connsiteX23" fmla="*/ 0 w 4681728"/>
              <a:gd name="connsiteY23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3712464 w 4681728"/>
              <a:gd name="connsiteY6" fmla="*/ 612648 h 1280160"/>
              <a:gd name="connsiteX7" fmla="*/ 3739896 w 4681728"/>
              <a:gd name="connsiteY7" fmla="*/ 594360 h 1280160"/>
              <a:gd name="connsiteX8" fmla="*/ 3922776 w 4681728"/>
              <a:gd name="connsiteY8" fmla="*/ 539496 h 1280160"/>
              <a:gd name="connsiteX9" fmla="*/ 3995928 w 4681728"/>
              <a:gd name="connsiteY9" fmla="*/ 512064 h 1280160"/>
              <a:gd name="connsiteX10" fmla="*/ 4078224 w 4681728"/>
              <a:gd name="connsiteY10" fmla="*/ 484632 h 1280160"/>
              <a:gd name="connsiteX11" fmla="*/ 4114800 w 4681728"/>
              <a:gd name="connsiteY11" fmla="*/ 475488 h 1280160"/>
              <a:gd name="connsiteX12" fmla="*/ 4169664 w 4681728"/>
              <a:gd name="connsiteY12" fmla="*/ 438912 h 1280160"/>
              <a:gd name="connsiteX13" fmla="*/ 4251960 w 4681728"/>
              <a:gd name="connsiteY13" fmla="*/ 411480 h 1280160"/>
              <a:gd name="connsiteX14" fmla="*/ 4279392 w 4681728"/>
              <a:gd name="connsiteY14" fmla="*/ 402336 h 1280160"/>
              <a:gd name="connsiteX15" fmla="*/ 4361688 w 4681728"/>
              <a:gd name="connsiteY15" fmla="*/ 384048 h 1280160"/>
              <a:gd name="connsiteX16" fmla="*/ 4443984 w 4681728"/>
              <a:gd name="connsiteY16" fmla="*/ 356616 h 1280160"/>
              <a:gd name="connsiteX17" fmla="*/ 4471416 w 4681728"/>
              <a:gd name="connsiteY17" fmla="*/ 347472 h 1280160"/>
              <a:gd name="connsiteX18" fmla="*/ 4626864 w 4681728"/>
              <a:gd name="connsiteY18" fmla="*/ 329184 h 1280160"/>
              <a:gd name="connsiteX19" fmla="*/ 4636008 w 4681728"/>
              <a:gd name="connsiteY19" fmla="*/ 301752 h 1280160"/>
              <a:gd name="connsiteX20" fmla="*/ 4681728 w 4681728"/>
              <a:gd name="connsiteY20" fmla="*/ 292608 h 1280160"/>
              <a:gd name="connsiteX21" fmla="*/ 4654296 w 4681728"/>
              <a:gd name="connsiteY21" fmla="*/ 0 h 1280160"/>
              <a:gd name="connsiteX22" fmla="*/ 0 w 4681728"/>
              <a:gd name="connsiteY22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3712464 w 4681728"/>
              <a:gd name="connsiteY6" fmla="*/ 612648 h 1280160"/>
              <a:gd name="connsiteX7" fmla="*/ 3739896 w 4681728"/>
              <a:gd name="connsiteY7" fmla="*/ 594360 h 1280160"/>
              <a:gd name="connsiteX8" fmla="*/ 3922776 w 4681728"/>
              <a:gd name="connsiteY8" fmla="*/ 539496 h 1280160"/>
              <a:gd name="connsiteX9" fmla="*/ 3995928 w 4681728"/>
              <a:gd name="connsiteY9" fmla="*/ 512064 h 1280160"/>
              <a:gd name="connsiteX10" fmla="*/ 4078224 w 4681728"/>
              <a:gd name="connsiteY10" fmla="*/ 484632 h 1280160"/>
              <a:gd name="connsiteX11" fmla="*/ 4114800 w 4681728"/>
              <a:gd name="connsiteY11" fmla="*/ 475488 h 1280160"/>
              <a:gd name="connsiteX12" fmla="*/ 4169664 w 4681728"/>
              <a:gd name="connsiteY12" fmla="*/ 438912 h 1280160"/>
              <a:gd name="connsiteX13" fmla="*/ 4251960 w 4681728"/>
              <a:gd name="connsiteY13" fmla="*/ 411480 h 1280160"/>
              <a:gd name="connsiteX14" fmla="*/ 4279392 w 4681728"/>
              <a:gd name="connsiteY14" fmla="*/ 402336 h 1280160"/>
              <a:gd name="connsiteX15" fmla="*/ 4443984 w 4681728"/>
              <a:gd name="connsiteY15" fmla="*/ 356616 h 1280160"/>
              <a:gd name="connsiteX16" fmla="*/ 4471416 w 4681728"/>
              <a:gd name="connsiteY16" fmla="*/ 347472 h 1280160"/>
              <a:gd name="connsiteX17" fmla="*/ 4626864 w 4681728"/>
              <a:gd name="connsiteY17" fmla="*/ 329184 h 1280160"/>
              <a:gd name="connsiteX18" fmla="*/ 4636008 w 4681728"/>
              <a:gd name="connsiteY18" fmla="*/ 301752 h 1280160"/>
              <a:gd name="connsiteX19" fmla="*/ 4681728 w 4681728"/>
              <a:gd name="connsiteY19" fmla="*/ 292608 h 1280160"/>
              <a:gd name="connsiteX20" fmla="*/ 4654296 w 4681728"/>
              <a:gd name="connsiteY20" fmla="*/ 0 h 1280160"/>
              <a:gd name="connsiteX21" fmla="*/ 0 w 4681728"/>
              <a:gd name="connsiteY21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3712464 w 4681728"/>
              <a:gd name="connsiteY6" fmla="*/ 612648 h 1280160"/>
              <a:gd name="connsiteX7" fmla="*/ 3739896 w 4681728"/>
              <a:gd name="connsiteY7" fmla="*/ 594360 h 1280160"/>
              <a:gd name="connsiteX8" fmla="*/ 3922776 w 4681728"/>
              <a:gd name="connsiteY8" fmla="*/ 539496 h 1280160"/>
              <a:gd name="connsiteX9" fmla="*/ 3995928 w 4681728"/>
              <a:gd name="connsiteY9" fmla="*/ 512064 h 1280160"/>
              <a:gd name="connsiteX10" fmla="*/ 4078224 w 4681728"/>
              <a:gd name="connsiteY10" fmla="*/ 484632 h 1280160"/>
              <a:gd name="connsiteX11" fmla="*/ 4114800 w 4681728"/>
              <a:gd name="connsiteY11" fmla="*/ 475488 h 1280160"/>
              <a:gd name="connsiteX12" fmla="*/ 4169664 w 4681728"/>
              <a:gd name="connsiteY12" fmla="*/ 438912 h 1280160"/>
              <a:gd name="connsiteX13" fmla="*/ 4251960 w 4681728"/>
              <a:gd name="connsiteY13" fmla="*/ 411480 h 1280160"/>
              <a:gd name="connsiteX14" fmla="*/ 4279392 w 4681728"/>
              <a:gd name="connsiteY14" fmla="*/ 402336 h 1280160"/>
              <a:gd name="connsiteX15" fmla="*/ 4443984 w 4681728"/>
              <a:gd name="connsiteY15" fmla="*/ 356616 h 1280160"/>
              <a:gd name="connsiteX16" fmla="*/ 4626864 w 4681728"/>
              <a:gd name="connsiteY16" fmla="*/ 329184 h 1280160"/>
              <a:gd name="connsiteX17" fmla="*/ 4636008 w 4681728"/>
              <a:gd name="connsiteY17" fmla="*/ 301752 h 1280160"/>
              <a:gd name="connsiteX18" fmla="*/ 4681728 w 4681728"/>
              <a:gd name="connsiteY18" fmla="*/ 292608 h 1280160"/>
              <a:gd name="connsiteX19" fmla="*/ 4654296 w 4681728"/>
              <a:gd name="connsiteY19" fmla="*/ 0 h 1280160"/>
              <a:gd name="connsiteX20" fmla="*/ 0 w 4681728"/>
              <a:gd name="connsiteY20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3712464 w 4681728"/>
              <a:gd name="connsiteY6" fmla="*/ 612648 h 1280160"/>
              <a:gd name="connsiteX7" fmla="*/ 3739896 w 4681728"/>
              <a:gd name="connsiteY7" fmla="*/ 594360 h 1280160"/>
              <a:gd name="connsiteX8" fmla="*/ 3922776 w 4681728"/>
              <a:gd name="connsiteY8" fmla="*/ 539496 h 1280160"/>
              <a:gd name="connsiteX9" fmla="*/ 3995928 w 4681728"/>
              <a:gd name="connsiteY9" fmla="*/ 512064 h 1280160"/>
              <a:gd name="connsiteX10" fmla="*/ 4078224 w 4681728"/>
              <a:gd name="connsiteY10" fmla="*/ 484632 h 1280160"/>
              <a:gd name="connsiteX11" fmla="*/ 4114800 w 4681728"/>
              <a:gd name="connsiteY11" fmla="*/ 475488 h 1280160"/>
              <a:gd name="connsiteX12" fmla="*/ 4169664 w 4681728"/>
              <a:gd name="connsiteY12" fmla="*/ 438912 h 1280160"/>
              <a:gd name="connsiteX13" fmla="*/ 4251960 w 4681728"/>
              <a:gd name="connsiteY13" fmla="*/ 411480 h 1280160"/>
              <a:gd name="connsiteX14" fmla="*/ 4279392 w 4681728"/>
              <a:gd name="connsiteY14" fmla="*/ 402336 h 1280160"/>
              <a:gd name="connsiteX15" fmla="*/ 4443984 w 4681728"/>
              <a:gd name="connsiteY15" fmla="*/ 356616 h 1280160"/>
              <a:gd name="connsiteX16" fmla="*/ 4636008 w 4681728"/>
              <a:gd name="connsiteY16" fmla="*/ 301752 h 1280160"/>
              <a:gd name="connsiteX17" fmla="*/ 4681728 w 4681728"/>
              <a:gd name="connsiteY17" fmla="*/ 292608 h 1280160"/>
              <a:gd name="connsiteX18" fmla="*/ 4654296 w 4681728"/>
              <a:gd name="connsiteY18" fmla="*/ 0 h 1280160"/>
              <a:gd name="connsiteX19" fmla="*/ 0 w 4681728"/>
              <a:gd name="connsiteY19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3712464 w 4681728"/>
              <a:gd name="connsiteY6" fmla="*/ 612648 h 1280160"/>
              <a:gd name="connsiteX7" fmla="*/ 3739896 w 4681728"/>
              <a:gd name="connsiteY7" fmla="*/ 594360 h 1280160"/>
              <a:gd name="connsiteX8" fmla="*/ 3922776 w 4681728"/>
              <a:gd name="connsiteY8" fmla="*/ 539496 h 1280160"/>
              <a:gd name="connsiteX9" fmla="*/ 3995928 w 4681728"/>
              <a:gd name="connsiteY9" fmla="*/ 512064 h 1280160"/>
              <a:gd name="connsiteX10" fmla="*/ 4078224 w 4681728"/>
              <a:gd name="connsiteY10" fmla="*/ 484632 h 1280160"/>
              <a:gd name="connsiteX11" fmla="*/ 4114800 w 4681728"/>
              <a:gd name="connsiteY11" fmla="*/ 475488 h 1280160"/>
              <a:gd name="connsiteX12" fmla="*/ 4169664 w 4681728"/>
              <a:gd name="connsiteY12" fmla="*/ 438912 h 1280160"/>
              <a:gd name="connsiteX13" fmla="*/ 4251960 w 4681728"/>
              <a:gd name="connsiteY13" fmla="*/ 411480 h 1280160"/>
              <a:gd name="connsiteX14" fmla="*/ 4279392 w 4681728"/>
              <a:gd name="connsiteY14" fmla="*/ 402336 h 1280160"/>
              <a:gd name="connsiteX15" fmla="*/ 4443984 w 4681728"/>
              <a:gd name="connsiteY15" fmla="*/ 356616 h 1280160"/>
              <a:gd name="connsiteX16" fmla="*/ 4681728 w 4681728"/>
              <a:gd name="connsiteY16" fmla="*/ 292608 h 1280160"/>
              <a:gd name="connsiteX17" fmla="*/ 4654296 w 4681728"/>
              <a:gd name="connsiteY17" fmla="*/ 0 h 1280160"/>
              <a:gd name="connsiteX18" fmla="*/ 0 w 4681728"/>
              <a:gd name="connsiteY18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3712464 w 4681728"/>
              <a:gd name="connsiteY6" fmla="*/ 612648 h 1280160"/>
              <a:gd name="connsiteX7" fmla="*/ 3739896 w 4681728"/>
              <a:gd name="connsiteY7" fmla="*/ 594360 h 1280160"/>
              <a:gd name="connsiteX8" fmla="*/ 3922776 w 4681728"/>
              <a:gd name="connsiteY8" fmla="*/ 539496 h 1280160"/>
              <a:gd name="connsiteX9" fmla="*/ 3995928 w 4681728"/>
              <a:gd name="connsiteY9" fmla="*/ 512064 h 1280160"/>
              <a:gd name="connsiteX10" fmla="*/ 4078224 w 4681728"/>
              <a:gd name="connsiteY10" fmla="*/ 484632 h 1280160"/>
              <a:gd name="connsiteX11" fmla="*/ 4114800 w 4681728"/>
              <a:gd name="connsiteY11" fmla="*/ 475488 h 1280160"/>
              <a:gd name="connsiteX12" fmla="*/ 4169664 w 4681728"/>
              <a:gd name="connsiteY12" fmla="*/ 438912 h 1280160"/>
              <a:gd name="connsiteX13" fmla="*/ 4251960 w 4681728"/>
              <a:gd name="connsiteY13" fmla="*/ 411480 h 1280160"/>
              <a:gd name="connsiteX14" fmla="*/ 4279392 w 4681728"/>
              <a:gd name="connsiteY14" fmla="*/ 402336 h 1280160"/>
              <a:gd name="connsiteX15" fmla="*/ 4681728 w 4681728"/>
              <a:gd name="connsiteY15" fmla="*/ 292608 h 1280160"/>
              <a:gd name="connsiteX16" fmla="*/ 4654296 w 4681728"/>
              <a:gd name="connsiteY16" fmla="*/ 0 h 1280160"/>
              <a:gd name="connsiteX17" fmla="*/ 0 w 4681728"/>
              <a:gd name="connsiteY17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3712464 w 4681728"/>
              <a:gd name="connsiteY6" fmla="*/ 612648 h 1280160"/>
              <a:gd name="connsiteX7" fmla="*/ 3739896 w 4681728"/>
              <a:gd name="connsiteY7" fmla="*/ 594360 h 1280160"/>
              <a:gd name="connsiteX8" fmla="*/ 3922776 w 4681728"/>
              <a:gd name="connsiteY8" fmla="*/ 539496 h 1280160"/>
              <a:gd name="connsiteX9" fmla="*/ 3995928 w 4681728"/>
              <a:gd name="connsiteY9" fmla="*/ 512064 h 1280160"/>
              <a:gd name="connsiteX10" fmla="*/ 4078224 w 4681728"/>
              <a:gd name="connsiteY10" fmla="*/ 484632 h 1280160"/>
              <a:gd name="connsiteX11" fmla="*/ 4114800 w 4681728"/>
              <a:gd name="connsiteY11" fmla="*/ 475488 h 1280160"/>
              <a:gd name="connsiteX12" fmla="*/ 4169664 w 4681728"/>
              <a:gd name="connsiteY12" fmla="*/ 438912 h 1280160"/>
              <a:gd name="connsiteX13" fmla="*/ 4251960 w 4681728"/>
              <a:gd name="connsiteY13" fmla="*/ 411480 h 1280160"/>
              <a:gd name="connsiteX14" fmla="*/ 4681728 w 4681728"/>
              <a:gd name="connsiteY14" fmla="*/ 292608 h 1280160"/>
              <a:gd name="connsiteX15" fmla="*/ 4654296 w 4681728"/>
              <a:gd name="connsiteY15" fmla="*/ 0 h 1280160"/>
              <a:gd name="connsiteX16" fmla="*/ 0 w 4681728"/>
              <a:gd name="connsiteY16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3712464 w 4681728"/>
              <a:gd name="connsiteY6" fmla="*/ 612648 h 1280160"/>
              <a:gd name="connsiteX7" fmla="*/ 3739896 w 4681728"/>
              <a:gd name="connsiteY7" fmla="*/ 594360 h 1280160"/>
              <a:gd name="connsiteX8" fmla="*/ 3922776 w 4681728"/>
              <a:gd name="connsiteY8" fmla="*/ 539496 h 1280160"/>
              <a:gd name="connsiteX9" fmla="*/ 3995928 w 4681728"/>
              <a:gd name="connsiteY9" fmla="*/ 512064 h 1280160"/>
              <a:gd name="connsiteX10" fmla="*/ 4078224 w 4681728"/>
              <a:gd name="connsiteY10" fmla="*/ 484632 h 1280160"/>
              <a:gd name="connsiteX11" fmla="*/ 4114800 w 4681728"/>
              <a:gd name="connsiteY11" fmla="*/ 475488 h 1280160"/>
              <a:gd name="connsiteX12" fmla="*/ 4169664 w 4681728"/>
              <a:gd name="connsiteY12" fmla="*/ 438912 h 1280160"/>
              <a:gd name="connsiteX13" fmla="*/ 4681728 w 4681728"/>
              <a:gd name="connsiteY13" fmla="*/ 292608 h 1280160"/>
              <a:gd name="connsiteX14" fmla="*/ 4654296 w 4681728"/>
              <a:gd name="connsiteY14" fmla="*/ 0 h 1280160"/>
              <a:gd name="connsiteX15" fmla="*/ 0 w 4681728"/>
              <a:gd name="connsiteY15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3712464 w 4681728"/>
              <a:gd name="connsiteY6" fmla="*/ 612648 h 1280160"/>
              <a:gd name="connsiteX7" fmla="*/ 3739896 w 4681728"/>
              <a:gd name="connsiteY7" fmla="*/ 594360 h 1280160"/>
              <a:gd name="connsiteX8" fmla="*/ 3922776 w 4681728"/>
              <a:gd name="connsiteY8" fmla="*/ 539496 h 1280160"/>
              <a:gd name="connsiteX9" fmla="*/ 3995928 w 4681728"/>
              <a:gd name="connsiteY9" fmla="*/ 512064 h 1280160"/>
              <a:gd name="connsiteX10" fmla="*/ 4078224 w 4681728"/>
              <a:gd name="connsiteY10" fmla="*/ 484632 h 1280160"/>
              <a:gd name="connsiteX11" fmla="*/ 4114800 w 4681728"/>
              <a:gd name="connsiteY11" fmla="*/ 475488 h 1280160"/>
              <a:gd name="connsiteX12" fmla="*/ 4681728 w 4681728"/>
              <a:gd name="connsiteY12" fmla="*/ 292608 h 1280160"/>
              <a:gd name="connsiteX13" fmla="*/ 4654296 w 4681728"/>
              <a:gd name="connsiteY13" fmla="*/ 0 h 1280160"/>
              <a:gd name="connsiteX14" fmla="*/ 0 w 4681728"/>
              <a:gd name="connsiteY14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3712464 w 4681728"/>
              <a:gd name="connsiteY6" fmla="*/ 612648 h 1280160"/>
              <a:gd name="connsiteX7" fmla="*/ 3739896 w 4681728"/>
              <a:gd name="connsiteY7" fmla="*/ 594360 h 1280160"/>
              <a:gd name="connsiteX8" fmla="*/ 3922776 w 4681728"/>
              <a:gd name="connsiteY8" fmla="*/ 539496 h 1280160"/>
              <a:gd name="connsiteX9" fmla="*/ 3995928 w 4681728"/>
              <a:gd name="connsiteY9" fmla="*/ 512064 h 1280160"/>
              <a:gd name="connsiteX10" fmla="*/ 4078224 w 4681728"/>
              <a:gd name="connsiteY10" fmla="*/ 484632 h 1280160"/>
              <a:gd name="connsiteX11" fmla="*/ 4681728 w 4681728"/>
              <a:gd name="connsiteY11" fmla="*/ 292608 h 1280160"/>
              <a:gd name="connsiteX12" fmla="*/ 4654296 w 4681728"/>
              <a:gd name="connsiteY12" fmla="*/ 0 h 1280160"/>
              <a:gd name="connsiteX13" fmla="*/ 0 w 4681728"/>
              <a:gd name="connsiteY13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3712464 w 4681728"/>
              <a:gd name="connsiteY6" fmla="*/ 612648 h 1280160"/>
              <a:gd name="connsiteX7" fmla="*/ 3739896 w 4681728"/>
              <a:gd name="connsiteY7" fmla="*/ 594360 h 1280160"/>
              <a:gd name="connsiteX8" fmla="*/ 3922776 w 4681728"/>
              <a:gd name="connsiteY8" fmla="*/ 539496 h 1280160"/>
              <a:gd name="connsiteX9" fmla="*/ 3995928 w 4681728"/>
              <a:gd name="connsiteY9" fmla="*/ 512064 h 1280160"/>
              <a:gd name="connsiteX10" fmla="*/ 4681728 w 4681728"/>
              <a:gd name="connsiteY10" fmla="*/ 292608 h 1280160"/>
              <a:gd name="connsiteX11" fmla="*/ 4654296 w 4681728"/>
              <a:gd name="connsiteY11" fmla="*/ 0 h 1280160"/>
              <a:gd name="connsiteX12" fmla="*/ 0 w 4681728"/>
              <a:gd name="connsiteY12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3712464 w 4681728"/>
              <a:gd name="connsiteY6" fmla="*/ 612648 h 1280160"/>
              <a:gd name="connsiteX7" fmla="*/ 3739896 w 4681728"/>
              <a:gd name="connsiteY7" fmla="*/ 594360 h 1280160"/>
              <a:gd name="connsiteX8" fmla="*/ 3922776 w 4681728"/>
              <a:gd name="connsiteY8" fmla="*/ 539496 h 1280160"/>
              <a:gd name="connsiteX9" fmla="*/ 4681728 w 4681728"/>
              <a:gd name="connsiteY9" fmla="*/ 292608 h 1280160"/>
              <a:gd name="connsiteX10" fmla="*/ 4654296 w 4681728"/>
              <a:gd name="connsiteY10" fmla="*/ 0 h 1280160"/>
              <a:gd name="connsiteX11" fmla="*/ 0 w 4681728"/>
              <a:gd name="connsiteY11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3712464 w 4681728"/>
              <a:gd name="connsiteY6" fmla="*/ 612648 h 1280160"/>
              <a:gd name="connsiteX7" fmla="*/ 3922776 w 4681728"/>
              <a:gd name="connsiteY7" fmla="*/ 539496 h 1280160"/>
              <a:gd name="connsiteX8" fmla="*/ 4681728 w 4681728"/>
              <a:gd name="connsiteY8" fmla="*/ 292608 h 1280160"/>
              <a:gd name="connsiteX9" fmla="*/ 4654296 w 4681728"/>
              <a:gd name="connsiteY9" fmla="*/ 0 h 1280160"/>
              <a:gd name="connsiteX10" fmla="*/ 0 w 4681728"/>
              <a:gd name="connsiteY10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3922776 w 4681728"/>
              <a:gd name="connsiteY6" fmla="*/ 539496 h 1280160"/>
              <a:gd name="connsiteX7" fmla="*/ 4681728 w 4681728"/>
              <a:gd name="connsiteY7" fmla="*/ 292608 h 1280160"/>
              <a:gd name="connsiteX8" fmla="*/ 4654296 w 4681728"/>
              <a:gd name="connsiteY8" fmla="*/ 0 h 1280160"/>
              <a:gd name="connsiteX9" fmla="*/ 0 w 4681728"/>
              <a:gd name="connsiteY9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611880 w 4681728"/>
              <a:gd name="connsiteY5" fmla="*/ 640080 h 1280160"/>
              <a:gd name="connsiteX6" fmla="*/ 4681728 w 4681728"/>
              <a:gd name="connsiteY6" fmla="*/ 292608 h 1280160"/>
              <a:gd name="connsiteX7" fmla="*/ 4654296 w 4681728"/>
              <a:gd name="connsiteY7" fmla="*/ 0 h 1280160"/>
              <a:gd name="connsiteX8" fmla="*/ 0 w 4681728"/>
              <a:gd name="connsiteY8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702257 w 4681728"/>
              <a:gd name="connsiteY5" fmla="*/ 581601 h 1280160"/>
              <a:gd name="connsiteX6" fmla="*/ 4681728 w 4681728"/>
              <a:gd name="connsiteY6" fmla="*/ 292608 h 1280160"/>
              <a:gd name="connsiteX7" fmla="*/ 4654296 w 4681728"/>
              <a:gd name="connsiteY7" fmla="*/ 0 h 1280160"/>
              <a:gd name="connsiteX8" fmla="*/ 0 w 4681728"/>
              <a:gd name="connsiteY8" fmla="*/ 9144 h 1280160"/>
              <a:gd name="connsiteX0" fmla="*/ 0 w 4681728"/>
              <a:gd name="connsiteY0" fmla="*/ 9144 h 1280160"/>
              <a:gd name="connsiteX1" fmla="*/ 18288 w 4681728"/>
              <a:gd name="connsiteY1" fmla="*/ 1280160 h 1280160"/>
              <a:gd name="connsiteX2" fmla="*/ 2734056 w 4681728"/>
              <a:gd name="connsiteY2" fmla="*/ 1280160 h 1280160"/>
              <a:gd name="connsiteX3" fmla="*/ 2734056 w 4681728"/>
              <a:gd name="connsiteY3" fmla="*/ 1280160 h 1280160"/>
              <a:gd name="connsiteX4" fmla="*/ 3047078 w 4681728"/>
              <a:gd name="connsiteY4" fmla="*/ 908659 h 1280160"/>
              <a:gd name="connsiteX5" fmla="*/ 3702257 w 4681728"/>
              <a:gd name="connsiteY5" fmla="*/ 581601 h 1280160"/>
              <a:gd name="connsiteX6" fmla="*/ 4681728 w 4681728"/>
              <a:gd name="connsiteY6" fmla="*/ 292608 h 1280160"/>
              <a:gd name="connsiteX7" fmla="*/ 4654296 w 4681728"/>
              <a:gd name="connsiteY7" fmla="*/ 0 h 1280160"/>
              <a:gd name="connsiteX8" fmla="*/ 0 w 4681728"/>
              <a:gd name="connsiteY8" fmla="*/ 9144 h 1280160"/>
              <a:gd name="connsiteX0" fmla="*/ 0 w 4655146"/>
              <a:gd name="connsiteY0" fmla="*/ 9144 h 1280160"/>
              <a:gd name="connsiteX1" fmla="*/ 18288 w 4655146"/>
              <a:gd name="connsiteY1" fmla="*/ 1280160 h 1280160"/>
              <a:gd name="connsiteX2" fmla="*/ 2734056 w 4655146"/>
              <a:gd name="connsiteY2" fmla="*/ 1280160 h 1280160"/>
              <a:gd name="connsiteX3" fmla="*/ 2734056 w 4655146"/>
              <a:gd name="connsiteY3" fmla="*/ 1280160 h 1280160"/>
              <a:gd name="connsiteX4" fmla="*/ 3047078 w 4655146"/>
              <a:gd name="connsiteY4" fmla="*/ 908659 h 1280160"/>
              <a:gd name="connsiteX5" fmla="*/ 3702257 w 4655146"/>
              <a:gd name="connsiteY5" fmla="*/ 581601 h 1280160"/>
              <a:gd name="connsiteX6" fmla="*/ 4655146 w 4655146"/>
              <a:gd name="connsiteY6" fmla="*/ 292608 h 1280160"/>
              <a:gd name="connsiteX7" fmla="*/ 4654296 w 4655146"/>
              <a:gd name="connsiteY7" fmla="*/ 0 h 1280160"/>
              <a:gd name="connsiteX8" fmla="*/ 0 w 4655146"/>
              <a:gd name="connsiteY8" fmla="*/ 9144 h 1280160"/>
              <a:gd name="connsiteX0" fmla="*/ 0 w 4639198"/>
              <a:gd name="connsiteY0" fmla="*/ 3827 h 1280160"/>
              <a:gd name="connsiteX1" fmla="*/ 2340 w 4639198"/>
              <a:gd name="connsiteY1" fmla="*/ 1280160 h 1280160"/>
              <a:gd name="connsiteX2" fmla="*/ 2718108 w 4639198"/>
              <a:gd name="connsiteY2" fmla="*/ 1280160 h 1280160"/>
              <a:gd name="connsiteX3" fmla="*/ 2718108 w 4639198"/>
              <a:gd name="connsiteY3" fmla="*/ 1280160 h 1280160"/>
              <a:gd name="connsiteX4" fmla="*/ 3031130 w 4639198"/>
              <a:gd name="connsiteY4" fmla="*/ 908659 h 1280160"/>
              <a:gd name="connsiteX5" fmla="*/ 3686309 w 4639198"/>
              <a:gd name="connsiteY5" fmla="*/ 581601 h 1280160"/>
              <a:gd name="connsiteX6" fmla="*/ 4639198 w 4639198"/>
              <a:gd name="connsiteY6" fmla="*/ 292608 h 1280160"/>
              <a:gd name="connsiteX7" fmla="*/ 4638348 w 4639198"/>
              <a:gd name="connsiteY7" fmla="*/ 0 h 1280160"/>
              <a:gd name="connsiteX8" fmla="*/ 0 w 4639198"/>
              <a:gd name="connsiteY8" fmla="*/ 3827 h 1280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639198" h="1280160">
                <a:moveTo>
                  <a:pt x="0" y="3827"/>
                </a:moveTo>
                <a:lnTo>
                  <a:pt x="2340" y="1280160"/>
                </a:lnTo>
                <a:lnTo>
                  <a:pt x="2718108" y="1280160"/>
                </a:lnTo>
                <a:lnTo>
                  <a:pt x="2718108" y="1280160"/>
                </a:lnTo>
                <a:cubicBezTo>
                  <a:pt x="2770278" y="1218243"/>
                  <a:pt x="2869763" y="1025086"/>
                  <a:pt x="3031130" y="908659"/>
                </a:cubicBezTo>
                <a:cubicBezTo>
                  <a:pt x="3192497" y="792232"/>
                  <a:pt x="3418298" y="684276"/>
                  <a:pt x="3686309" y="581601"/>
                </a:cubicBezTo>
                <a:cubicBezTo>
                  <a:pt x="3954320" y="478926"/>
                  <a:pt x="4465462" y="399288"/>
                  <a:pt x="4639198" y="292608"/>
                </a:cubicBezTo>
                <a:cubicBezTo>
                  <a:pt x="4638915" y="195072"/>
                  <a:pt x="4638631" y="97536"/>
                  <a:pt x="4638348" y="0"/>
                </a:cubicBezTo>
                <a:lnTo>
                  <a:pt x="0" y="3827"/>
                </a:lnTo>
                <a:close/>
              </a:path>
            </a:pathLst>
          </a:custGeom>
          <a:gradFill>
            <a:gsLst>
              <a:gs pos="0">
                <a:sysClr val="window" lastClr="FFFFFF"/>
              </a:gs>
              <a:gs pos="67000">
                <a:sysClr val="window" lastClr="FFFFFF">
                  <a:lumMod val="85000"/>
                </a:sysClr>
              </a:gs>
              <a:gs pos="33000">
                <a:sysClr val="window" lastClr="FFFFFF">
                  <a:lumMod val="95000"/>
                </a:sysClr>
              </a:gs>
              <a:gs pos="100000">
                <a:sysClr val="window" lastClr="FFFFFF">
                  <a:lumMod val="75000"/>
                </a:sysClr>
              </a:gs>
            </a:gsLst>
            <a:lin ang="0" scaled="0"/>
          </a:gradFill>
          <a:ln w="63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3" name="フリーフォーム 92"/>
          <p:cNvSpPr/>
          <p:nvPr/>
        </p:nvSpPr>
        <p:spPr>
          <a:xfrm>
            <a:off x="1894509" y="3727147"/>
            <a:ext cx="5504688" cy="2194560"/>
          </a:xfrm>
          <a:custGeom>
            <a:avLst/>
            <a:gdLst>
              <a:gd name="connsiteX0" fmla="*/ 18288 w 6501384"/>
              <a:gd name="connsiteY0" fmla="*/ 0 h 2642616"/>
              <a:gd name="connsiteX1" fmla="*/ 0 w 6501384"/>
              <a:gd name="connsiteY1" fmla="*/ 2615184 h 2642616"/>
              <a:gd name="connsiteX2" fmla="*/ 6501384 w 6501384"/>
              <a:gd name="connsiteY2" fmla="*/ 2642616 h 2642616"/>
              <a:gd name="connsiteX3" fmla="*/ 6492240 w 6501384"/>
              <a:gd name="connsiteY3" fmla="*/ 2340864 h 2642616"/>
              <a:gd name="connsiteX4" fmla="*/ 6492240 w 6501384"/>
              <a:gd name="connsiteY4" fmla="*/ 2340864 h 2642616"/>
              <a:gd name="connsiteX5" fmla="*/ 5550408 w 6501384"/>
              <a:gd name="connsiteY5" fmla="*/ 2331720 h 2642616"/>
              <a:gd name="connsiteX6" fmla="*/ 5522976 w 6501384"/>
              <a:gd name="connsiteY6" fmla="*/ 2313432 h 2642616"/>
              <a:gd name="connsiteX7" fmla="*/ 5468112 w 6501384"/>
              <a:gd name="connsiteY7" fmla="*/ 2295144 h 2642616"/>
              <a:gd name="connsiteX8" fmla="*/ 5431536 w 6501384"/>
              <a:gd name="connsiteY8" fmla="*/ 2276856 h 2642616"/>
              <a:gd name="connsiteX9" fmla="*/ 5394960 w 6501384"/>
              <a:gd name="connsiteY9" fmla="*/ 2267712 h 2642616"/>
              <a:gd name="connsiteX10" fmla="*/ 5276088 w 6501384"/>
              <a:gd name="connsiteY10" fmla="*/ 2249424 h 2642616"/>
              <a:gd name="connsiteX11" fmla="*/ 5221224 w 6501384"/>
              <a:gd name="connsiteY11" fmla="*/ 2231136 h 2642616"/>
              <a:gd name="connsiteX12" fmla="*/ 5193792 w 6501384"/>
              <a:gd name="connsiteY12" fmla="*/ 2221992 h 2642616"/>
              <a:gd name="connsiteX13" fmla="*/ 5175504 w 6501384"/>
              <a:gd name="connsiteY13" fmla="*/ 2194560 h 2642616"/>
              <a:gd name="connsiteX14" fmla="*/ 5111496 w 6501384"/>
              <a:gd name="connsiteY14" fmla="*/ 2185416 h 2642616"/>
              <a:gd name="connsiteX15" fmla="*/ 5084064 w 6501384"/>
              <a:gd name="connsiteY15" fmla="*/ 2176272 h 2642616"/>
              <a:gd name="connsiteX16" fmla="*/ 5010912 w 6501384"/>
              <a:gd name="connsiteY16" fmla="*/ 2167128 h 2642616"/>
              <a:gd name="connsiteX17" fmla="*/ 4882896 w 6501384"/>
              <a:gd name="connsiteY17" fmla="*/ 2139696 h 2642616"/>
              <a:gd name="connsiteX18" fmla="*/ 4828032 w 6501384"/>
              <a:gd name="connsiteY18" fmla="*/ 2121408 h 2642616"/>
              <a:gd name="connsiteX19" fmla="*/ 4791456 w 6501384"/>
              <a:gd name="connsiteY19" fmla="*/ 2112264 h 2642616"/>
              <a:gd name="connsiteX20" fmla="*/ 4727448 w 6501384"/>
              <a:gd name="connsiteY20" fmla="*/ 2084832 h 2642616"/>
              <a:gd name="connsiteX21" fmla="*/ 4654296 w 6501384"/>
              <a:gd name="connsiteY21" fmla="*/ 2075688 h 2642616"/>
              <a:gd name="connsiteX22" fmla="*/ 4608576 w 6501384"/>
              <a:gd name="connsiteY22" fmla="*/ 2066544 h 2642616"/>
              <a:gd name="connsiteX23" fmla="*/ 4581144 w 6501384"/>
              <a:gd name="connsiteY23" fmla="*/ 2057400 h 2642616"/>
              <a:gd name="connsiteX24" fmla="*/ 4462272 w 6501384"/>
              <a:gd name="connsiteY24" fmla="*/ 2039112 h 2642616"/>
              <a:gd name="connsiteX25" fmla="*/ 4370832 w 6501384"/>
              <a:gd name="connsiteY25" fmla="*/ 2011680 h 2642616"/>
              <a:gd name="connsiteX26" fmla="*/ 4315968 w 6501384"/>
              <a:gd name="connsiteY26" fmla="*/ 2002536 h 2642616"/>
              <a:gd name="connsiteX27" fmla="*/ 4279392 w 6501384"/>
              <a:gd name="connsiteY27" fmla="*/ 1993392 h 2642616"/>
              <a:gd name="connsiteX28" fmla="*/ 4251960 w 6501384"/>
              <a:gd name="connsiteY28" fmla="*/ 1984248 h 2642616"/>
              <a:gd name="connsiteX29" fmla="*/ 4169664 w 6501384"/>
              <a:gd name="connsiteY29" fmla="*/ 1965960 h 2642616"/>
              <a:gd name="connsiteX30" fmla="*/ 4069080 w 6501384"/>
              <a:gd name="connsiteY30" fmla="*/ 1920240 h 2642616"/>
              <a:gd name="connsiteX31" fmla="*/ 4041648 w 6501384"/>
              <a:gd name="connsiteY31" fmla="*/ 1911096 h 2642616"/>
              <a:gd name="connsiteX32" fmla="*/ 3950208 w 6501384"/>
              <a:gd name="connsiteY32" fmla="*/ 1892808 h 2642616"/>
              <a:gd name="connsiteX33" fmla="*/ 3922776 w 6501384"/>
              <a:gd name="connsiteY33" fmla="*/ 1883664 h 2642616"/>
              <a:gd name="connsiteX34" fmla="*/ 3886200 w 6501384"/>
              <a:gd name="connsiteY34" fmla="*/ 1874520 h 2642616"/>
              <a:gd name="connsiteX35" fmla="*/ 3858768 w 6501384"/>
              <a:gd name="connsiteY35" fmla="*/ 1865376 h 2642616"/>
              <a:gd name="connsiteX36" fmla="*/ 3758184 w 6501384"/>
              <a:gd name="connsiteY36" fmla="*/ 1847088 h 2642616"/>
              <a:gd name="connsiteX37" fmla="*/ 3730752 w 6501384"/>
              <a:gd name="connsiteY37" fmla="*/ 1837944 h 2642616"/>
              <a:gd name="connsiteX38" fmla="*/ 3703320 w 6501384"/>
              <a:gd name="connsiteY38" fmla="*/ 1819656 h 2642616"/>
              <a:gd name="connsiteX39" fmla="*/ 3657600 w 6501384"/>
              <a:gd name="connsiteY39" fmla="*/ 1764792 h 2642616"/>
              <a:gd name="connsiteX40" fmla="*/ 3630168 w 6501384"/>
              <a:gd name="connsiteY40" fmla="*/ 1755648 h 2642616"/>
              <a:gd name="connsiteX41" fmla="*/ 3575304 w 6501384"/>
              <a:gd name="connsiteY41" fmla="*/ 1719072 h 2642616"/>
              <a:gd name="connsiteX42" fmla="*/ 3547872 w 6501384"/>
              <a:gd name="connsiteY42" fmla="*/ 1709928 h 2642616"/>
              <a:gd name="connsiteX43" fmla="*/ 3520440 w 6501384"/>
              <a:gd name="connsiteY43" fmla="*/ 1691640 h 2642616"/>
              <a:gd name="connsiteX44" fmla="*/ 3465576 w 6501384"/>
              <a:gd name="connsiteY44" fmla="*/ 1673352 h 2642616"/>
              <a:gd name="connsiteX45" fmla="*/ 3447288 w 6501384"/>
              <a:gd name="connsiteY45" fmla="*/ 1645920 h 2642616"/>
              <a:gd name="connsiteX46" fmla="*/ 18288 w 6501384"/>
              <a:gd name="connsiteY46" fmla="*/ 0 h 2642616"/>
              <a:gd name="connsiteX0" fmla="*/ 18288 w 6501384"/>
              <a:gd name="connsiteY0" fmla="*/ 0 h 2651760"/>
              <a:gd name="connsiteX1" fmla="*/ 0 w 6501384"/>
              <a:gd name="connsiteY1" fmla="*/ 2651760 h 2651760"/>
              <a:gd name="connsiteX2" fmla="*/ 6501384 w 6501384"/>
              <a:gd name="connsiteY2" fmla="*/ 2642616 h 2651760"/>
              <a:gd name="connsiteX3" fmla="*/ 6492240 w 6501384"/>
              <a:gd name="connsiteY3" fmla="*/ 2340864 h 2651760"/>
              <a:gd name="connsiteX4" fmla="*/ 6492240 w 6501384"/>
              <a:gd name="connsiteY4" fmla="*/ 2340864 h 2651760"/>
              <a:gd name="connsiteX5" fmla="*/ 5550408 w 6501384"/>
              <a:gd name="connsiteY5" fmla="*/ 2331720 h 2651760"/>
              <a:gd name="connsiteX6" fmla="*/ 5522976 w 6501384"/>
              <a:gd name="connsiteY6" fmla="*/ 2313432 h 2651760"/>
              <a:gd name="connsiteX7" fmla="*/ 5468112 w 6501384"/>
              <a:gd name="connsiteY7" fmla="*/ 2295144 h 2651760"/>
              <a:gd name="connsiteX8" fmla="*/ 5431536 w 6501384"/>
              <a:gd name="connsiteY8" fmla="*/ 2276856 h 2651760"/>
              <a:gd name="connsiteX9" fmla="*/ 5394960 w 6501384"/>
              <a:gd name="connsiteY9" fmla="*/ 2267712 h 2651760"/>
              <a:gd name="connsiteX10" fmla="*/ 5276088 w 6501384"/>
              <a:gd name="connsiteY10" fmla="*/ 2249424 h 2651760"/>
              <a:gd name="connsiteX11" fmla="*/ 5221224 w 6501384"/>
              <a:gd name="connsiteY11" fmla="*/ 2231136 h 2651760"/>
              <a:gd name="connsiteX12" fmla="*/ 5193792 w 6501384"/>
              <a:gd name="connsiteY12" fmla="*/ 2221992 h 2651760"/>
              <a:gd name="connsiteX13" fmla="*/ 5175504 w 6501384"/>
              <a:gd name="connsiteY13" fmla="*/ 2194560 h 2651760"/>
              <a:gd name="connsiteX14" fmla="*/ 5111496 w 6501384"/>
              <a:gd name="connsiteY14" fmla="*/ 2185416 h 2651760"/>
              <a:gd name="connsiteX15" fmla="*/ 5084064 w 6501384"/>
              <a:gd name="connsiteY15" fmla="*/ 2176272 h 2651760"/>
              <a:gd name="connsiteX16" fmla="*/ 5010912 w 6501384"/>
              <a:gd name="connsiteY16" fmla="*/ 2167128 h 2651760"/>
              <a:gd name="connsiteX17" fmla="*/ 4882896 w 6501384"/>
              <a:gd name="connsiteY17" fmla="*/ 2139696 h 2651760"/>
              <a:gd name="connsiteX18" fmla="*/ 4828032 w 6501384"/>
              <a:gd name="connsiteY18" fmla="*/ 2121408 h 2651760"/>
              <a:gd name="connsiteX19" fmla="*/ 4791456 w 6501384"/>
              <a:gd name="connsiteY19" fmla="*/ 2112264 h 2651760"/>
              <a:gd name="connsiteX20" fmla="*/ 4727448 w 6501384"/>
              <a:gd name="connsiteY20" fmla="*/ 2084832 h 2651760"/>
              <a:gd name="connsiteX21" fmla="*/ 4654296 w 6501384"/>
              <a:gd name="connsiteY21" fmla="*/ 2075688 h 2651760"/>
              <a:gd name="connsiteX22" fmla="*/ 4608576 w 6501384"/>
              <a:gd name="connsiteY22" fmla="*/ 2066544 h 2651760"/>
              <a:gd name="connsiteX23" fmla="*/ 4581144 w 6501384"/>
              <a:gd name="connsiteY23" fmla="*/ 2057400 h 2651760"/>
              <a:gd name="connsiteX24" fmla="*/ 4462272 w 6501384"/>
              <a:gd name="connsiteY24" fmla="*/ 2039112 h 2651760"/>
              <a:gd name="connsiteX25" fmla="*/ 4370832 w 6501384"/>
              <a:gd name="connsiteY25" fmla="*/ 2011680 h 2651760"/>
              <a:gd name="connsiteX26" fmla="*/ 4315968 w 6501384"/>
              <a:gd name="connsiteY26" fmla="*/ 2002536 h 2651760"/>
              <a:gd name="connsiteX27" fmla="*/ 4279392 w 6501384"/>
              <a:gd name="connsiteY27" fmla="*/ 1993392 h 2651760"/>
              <a:gd name="connsiteX28" fmla="*/ 4251960 w 6501384"/>
              <a:gd name="connsiteY28" fmla="*/ 1984248 h 2651760"/>
              <a:gd name="connsiteX29" fmla="*/ 4169664 w 6501384"/>
              <a:gd name="connsiteY29" fmla="*/ 1965960 h 2651760"/>
              <a:gd name="connsiteX30" fmla="*/ 4069080 w 6501384"/>
              <a:gd name="connsiteY30" fmla="*/ 1920240 h 2651760"/>
              <a:gd name="connsiteX31" fmla="*/ 4041648 w 6501384"/>
              <a:gd name="connsiteY31" fmla="*/ 1911096 h 2651760"/>
              <a:gd name="connsiteX32" fmla="*/ 3950208 w 6501384"/>
              <a:gd name="connsiteY32" fmla="*/ 1892808 h 2651760"/>
              <a:gd name="connsiteX33" fmla="*/ 3922776 w 6501384"/>
              <a:gd name="connsiteY33" fmla="*/ 1883664 h 2651760"/>
              <a:gd name="connsiteX34" fmla="*/ 3886200 w 6501384"/>
              <a:gd name="connsiteY34" fmla="*/ 1874520 h 2651760"/>
              <a:gd name="connsiteX35" fmla="*/ 3858768 w 6501384"/>
              <a:gd name="connsiteY35" fmla="*/ 1865376 h 2651760"/>
              <a:gd name="connsiteX36" fmla="*/ 3758184 w 6501384"/>
              <a:gd name="connsiteY36" fmla="*/ 1847088 h 2651760"/>
              <a:gd name="connsiteX37" fmla="*/ 3730752 w 6501384"/>
              <a:gd name="connsiteY37" fmla="*/ 1837944 h 2651760"/>
              <a:gd name="connsiteX38" fmla="*/ 3703320 w 6501384"/>
              <a:gd name="connsiteY38" fmla="*/ 1819656 h 2651760"/>
              <a:gd name="connsiteX39" fmla="*/ 3657600 w 6501384"/>
              <a:gd name="connsiteY39" fmla="*/ 1764792 h 2651760"/>
              <a:gd name="connsiteX40" fmla="*/ 3630168 w 6501384"/>
              <a:gd name="connsiteY40" fmla="*/ 1755648 h 2651760"/>
              <a:gd name="connsiteX41" fmla="*/ 3575304 w 6501384"/>
              <a:gd name="connsiteY41" fmla="*/ 1719072 h 2651760"/>
              <a:gd name="connsiteX42" fmla="*/ 3547872 w 6501384"/>
              <a:gd name="connsiteY42" fmla="*/ 1709928 h 2651760"/>
              <a:gd name="connsiteX43" fmla="*/ 3520440 w 6501384"/>
              <a:gd name="connsiteY43" fmla="*/ 1691640 h 2651760"/>
              <a:gd name="connsiteX44" fmla="*/ 3465576 w 6501384"/>
              <a:gd name="connsiteY44" fmla="*/ 1673352 h 2651760"/>
              <a:gd name="connsiteX45" fmla="*/ 3447288 w 6501384"/>
              <a:gd name="connsiteY45" fmla="*/ 1645920 h 2651760"/>
              <a:gd name="connsiteX46" fmla="*/ 18288 w 6501384"/>
              <a:gd name="connsiteY46" fmla="*/ 0 h 2651760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251960 w 6501384"/>
              <a:gd name="connsiteY28" fmla="*/ 1975104 h 2642616"/>
              <a:gd name="connsiteX29" fmla="*/ 4169664 w 6501384"/>
              <a:gd name="connsiteY29" fmla="*/ 1956816 h 2642616"/>
              <a:gd name="connsiteX30" fmla="*/ 4069080 w 6501384"/>
              <a:gd name="connsiteY30" fmla="*/ 1911096 h 2642616"/>
              <a:gd name="connsiteX31" fmla="*/ 4041648 w 6501384"/>
              <a:gd name="connsiteY31" fmla="*/ 1901952 h 2642616"/>
              <a:gd name="connsiteX32" fmla="*/ 3950208 w 6501384"/>
              <a:gd name="connsiteY32" fmla="*/ 1883664 h 2642616"/>
              <a:gd name="connsiteX33" fmla="*/ 3922776 w 6501384"/>
              <a:gd name="connsiteY33" fmla="*/ 1874520 h 2642616"/>
              <a:gd name="connsiteX34" fmla="*/ 3886200 w 6501384"/>
              <a:gd name="connsiteY34" fmla="*/ 1865376 h 2642616"/>
              <a:gd name="connsiteX35" fmla="*/ 3858768 w 6501384"/>
              <a:gd name="connsiteY35" fmla="*/ 1856232 h 2642616"/>
              <a:gd name="connsiteX36" fmla="*/ 3758184 w 6501384"/>
              <a:gd name="connsiteY36" fmla="*/ 1837944 h 2642616"/>
              <a:gd name="connsiteX37" fmla="*/ 3730752 w 6501384"/>
              <a:gd name="connsiteY37" fmla="*/ 1828800 h 2642616"/>
              <a:gd name="connsiteX38" fmla="*/ 3703320 w 6501384"/>
              <a:gd name="connsiteY38" fmla="*/ 1810512 h 2642616"/>
              <a:gd name="connsiteX39" fmla="*/ 3657600 w 6501384"/>
              <a:gd name="connsiteY39" fmla="*/ 1755648 h 2642616"/>
              <a:gd name="connsiteX40" fmla="*/ 3630168 w 6501384"/>
              <a:gd name="connsiteY40" fmla="*/ 1746504 h 2642616"/>
              <a:gd name="connsiteX41" fmla="*/ 3575304 w 6501384"/>
              <a:gd name="connsiteY41" fmla="*/ 1709928 h 2642616"/>
              <a:gd name="connsiteX42" fmla="*/ 3547872 w 6501384"/>
              <a:gd name="connsiteY42" fmla="*/ 1700784 h 2642616"/>
              <a:gd name="connsiteX43" fmla="*/ 3520440 w 6501384"/>
              <a:gd name="connsiteY43" fmla="*/ 1682496 h 2642616"/>
              <a:gd name="connsiteX44" fmla="*/ 3465576 w 6501384"/>
              <a:gd name="connsiteY44" fmla="*/ 1664208 h 2642616"/>
              <a:gd name="connsiteX45" fmla="*/ 3447288 w 6501384"/>
              <a:gd name="connsiteY45" fmla="*/ 1636776 h 2642616"/>
              <a:gd name="connsiteX46" fmla="*/ 9144 w 6501384"/>
              <a:gd name="connsiteY46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251960 w 6501384"/>
              <a:gd name="connsiteY28" fmla="*/ 1975104 h 2642616"/>
              <a:gd name="connsiteX29" fmla="*/ 4169664 w 6501384"/>
              <a:gd name="connsiteY29" fmla="*/ 1956816 h 2642616"/>
              <a:gd name="connsiteX30" fmla="*/ 4069080 w 6501384"/>
              <a:gd name="connsiteY30" fmla="*/ 1911096 h 2642616"/>
              <a:gd name="connsiteX31" fmla="*/ 4041648 w 6501384"/>
              <a:gd name="connsiteY31" fmla="*/ 1901952 h 2642616"/>
              <a:gd name="connsiteX32" fmla="*/ 3950208 w 6501384"/>
              <a:gd name="connsiteY32" fmla="*/ 1883664 h 2642616"/>
              <a:gd name="connsiteX33" fmla="*/ 3922776 w 6501384"/>
              <a:gd name="connsiteY33" fmla="*/ 1874520 h 2642616"/>
              <a:gd name="connsiteX34" fmla="*/ 3886200 w 6501384"/>
              <a:gd name="connsiteY34" fmla="*/ 1865376 h 2642616"/>
              <a:gd name="connsiteX35" fmla="*/ 3858768 w 6501384"/>
              <a:gd name="connsiteY35" fmla="*/ 1856232 h 2642616"/>
              <a:gd name="connsiteX36" fmla="*/ 3758184 w 6501384"/>
              <a:gd name="connsiteY36" fmla="*/ 1837944 h 2642616"/>
              <a:gd name="connsiteX37" fmla="*/ 3703320 w 6501384"/>
              <a:gd name="connsiteY37" fmla="*/ 1810512 h 2642616"/>
              <a:gd name="connsiteX38" fmla="*/ 3657600 w 6501384"/>
              <a:gd name="connsiteY38" fmla="*/ 1755648 h 2642616"/>
              <a:gd name="connsiteX39" fmla="*/ 3630168 w 6501384"/>
              <a:gd name="connsiteY39" fmla="*/ 1746504 h 2642616"/>
              <a:gd name="connsiteX40" fmla="*/ 3575304 w 6501384"/>
              <a:gd name="connsiteY40" fmla="*/ 1709928 h 2642616"/>
              <a:gd name="connsiteX41" fmla="*/ 3547872 w 6501384"/>
              <a:gd name="connsiteY41" fmla="*/ 1700784 h 2642616"/>
              <a:gd name="connsiteX42" fmla="*/ 3520440 w 6501384"/>
              <a:gd name="connsiteY42" fmla="*/ 1682496 h 2642616"/>
              <a:gd name="connsiteX43" fmla="*/ 3465576 w 6501384"/>
              <a:gd name="connsiteY43" fmla="*/ 1664208 h 2642616"/>
              <a:gd name="connsiteX44" fmla="*/ 3447288 w 6501384"/>
              <a:gd name="connsiteY44" fmla="*/ 1636776 h 2642616"/>
              <a:gd name="connsiteX45" fmla="*/ 9144 w 6501384"/>
              <a:gd name="connsiteY45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251960 w 6501384"/>
              <a:gd name="connsiteY28" fmla="*/ 1975104 h 2642616"/>
              <a:gd name="connsiteX29" fmla="*/ 4169664 w 6501384"/>
              <a:gd name="connsiteY29" fmla="*/ 1956816 h 2642616"/>
              <a:gd name="connsiteX30" fmla="*/ 4069080 w 6501384"/>
              <a:gd name="connsiteY30" fmla="*/ 1911096 h 2642616"/>
              <a:gd name="connsiteX31" fmla="*/ 4041648 w 6501384"/>
              <a:gd name="connsiteY31" fmla="*/ 1901952 h 2642616"/>
              <a:gd name="connsiteX32" fmla="*/ 3950208 w 6501384"/>
              <a:gd name="connsiteY32" fmla="*/ 1883664 h 2642616"/>
              <a:gd name="connsiteX33" fmla="*/ 3922776 w 6501384"/>
              <a:gd name="connsiteY33" fmla="*/ 1874520 h 2642616"/>
              <a:gd name="connsiteX34" fmla="*/ 3886200 w 6501384"/>
              <a:gd name="connsiteY34" fmla="*/ 1865376 h 2642616"/>
              <a:gd name="connsiteX35" fmla="*/ 3858768 w 6501384"/>
              <a:gd name="connsiteY35" fmla="*/ 1856232 h 2642616"/>
              <a:gd name="connsiteX36" fmla="*/ 3758184 w 6501384"/>
              <a:gd name="connsiteY36" fmla="*/ 1837944 h 2642616"/>
              <a:gd name="connsiteX37" fmla="*/ 3657600 w 6501384"/>
              <a:gd name="connsiteY37" fmla="*/ 1755648 h 2642616"/>
              <a:gd name="connsiteX38" fmla="*/ 3630168 w 6501384"/>
              <a:gd name="connsiteY38" fmla="*/ 1746504 h 2642616"/>
              <a:gd name="connsiteX39" fmla="*/ 3575304 w 6501384"/>
              <a:gd name="connsiteY39" fmla="*/ 1709928 h 2642616"/>
              <a:gd name="connsiteX40" fmla="*/ 3547872 w 6501384"/>
              <a:gd name="connsiteY40" fmla="*/ 1700784 h 2642616"/>
              <a:gd name="connsiteX41" fmla="*/ 3520440 w 6501384"/>
              <a:gd name="connsiteY41" fmla="*/ 1682496 h 2642616"/>
              <a:gd name="connsiteX42" fmla="*/ 3465576 w 6501384"/>
              <a:gd name="connsiteY42" fmla="*/ 1664208 h 2642616"/>
              <a:gd name="connsiteX43" fmla="*/ 3447288 w 6501384"/>
              <a:gd name="connsiteY43" fmla="*/ 1636776 h 2642616"/>
              <a:gd name="connsiteX44" fmla="*/ 9144 w 6501384"/>
              <a:gd name="connsiteY44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169664 w 6501384"/>
              <a:gd name="connsiteY28" fmla="*/ 1956816 h 2642616"/>
              <a:gd name="connsiteX29" fmla="*/ 4069080 w 6501384"/>
              <a:gd name="connsiteY29" fmla="*/ 1911096 h 2642616"/>
              <a:gd name="connsiteX30" fmla="*/ 4041648 w 6501384"/>
              <a:gd name="connsiteY30" fmla="*/ 1901952 h 2642616"/>
              <a:gd name="connsiteX31" fmla="*/ 3950208 w 6501384"/>
              <a:gd name="connsiteY31" fmla="*/ 1883664 h 2642616"/>
              <a:gd name="connsiteX32" fmla="*/ 3922776 w 6501384"/>
              <a:gd name="connsiteY32" fmla="*/ 1874520 h 2642616"/>
              <a:gd name="connsiteX33" fmla="*/ 3886200 w 6501384"/>
              <a:gd name="connsiteY33" fmla="*/ 1865376 h 2642616"/>
              <a:gd name="connsiteX34" fmla="*/ 3858768 w 6501384"/>
              <a:gd name="connsiteY34" fmla="*/ 1856232 h 2642616"/>
              <a:gd name="connsiteX35" fmla="*/ 3758184 w 6501384"/>
              <a:gd name="connsiteY35" fmla="*/ 1837944 h 2642616"/>
              <a:gd name="connsiteX36" fmla="*/ 3657600 w 6501384"/>
              <a:gd name="connsiteY36" fmla="*/ 1755648 h 2642616"/>
              <a:gd name="connsiteX37" fmla="*/ 3630168 w 6501384"/>
              <a:gd name="connsiteY37" fmla="*/ 1746504 h 2642616"/>
              <a:gd name="connsiteX38" fmla="*/ 3575304 w 6501384"/>
              <a:gd name="connsiteY38" fmla="*/ 1709928 h 2642616"/>
              <a:gd name="connsiteX39" fmla="*/ 3547872 w 6501384"/>
              <a:gd name="connsiteY39" fmla="*/ 1700784 h 2642616"/>
              <a:gd name="connsiteX40" fmla="*/ 3520440 w 6501384"/>
              <a:gd name="connsiteY40" fmla="*/ 1682496 h 2642616"/>
              <a:gd name="connsiteX41" fmla="*/ 3465576 w 6501384"/>
              <a:gd name="connsiteY41" fmla="*/ 1664208 h 2642616"/>
              <a:gd name="connsiteX42" fmla="*/ 3447288 w 6501384"/>
              <a:gd name="connsiteY42" fmla="*/ 1636776 h 2642616"/>
              <a:gd name="connsiteX43" fmla="*/ 9144 w 6501384"/>
              <a:gd name="connsiteY43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169664 w 6501384"/>
              <a:gd name="connsiteY28" fmla="*/ 1956816 h 2642616"/>
              <a:gd name="connsiteX29" fmla="*/ 4069080 w 6501384"/>
              <a:gd name="connsiteY29" fmla="*/ 1911096 h 2642616"/>
              <a:gd name="connsiteX30" fmla="*/ 3950208 w 6501384"/>
              <a:gd name="connsiteY30" fmla="*/ 1883664 h 2642616"/>
              <a:gd name="connsiteX31" fmla="*/ 3922776 w 6501384"/>
              <a:gd name="connsiteY31" fmla="*/ 1874520 h 2642616"/>
              <a:gd name="connsiteX32" fmla="*/ 3886200 w 6501384"/>
              <a:gd name="connsiteY32" fmla="*/ 1865376 h 2642616"/>
              <a:gd name="connsiteX33" fmla="*/ 3858768 w 6501384"/>
              <a:gd name="connsiteY33" fmla="*/ 1856232 h 2642616"/>
              <a:gd name="connsiteX34" fmla="*/ 3758184 w 6501384"/>
              <a:gd name="connsiteY34" fmla="*/ 1837944 h 2642616"/>
              <a:gd name="connsiteX35" fmla="*/ 3657600 w 6501384"/>
              <a:gd name="connsiteY35" fmla="*/ 1755648 h 2642616"/>
              <a:gd name="connsiteX36" fmla="*/ 3630168 w 6501384"/>
              <a:gd name="connsiteY36" fmla="*/ 1746504 h 2642616"/>
              <a:gd name="connsiteX37" fmla="*/ 3575304 w 6501384"/>
              <a:gd name="connsiteY37" fmla="*/ 1709928 h 2642616"/>
              <a:gd name="connsiteX38" fmla="*/ 3547872 w 6501384"/>
              <a:gd name="connsiteY38" fmla="*/ 1700784 h 2642616"/>
              <a:gd name="connsiteX39" fmla="*/ 3520440 w 6501384"/>
              <a:gd name="connsiteY39" fmla="*/ 1682496 h 2642616"/>
              <a:gd name="connsiteX40" fmla="*/ 3465576 w 6501384"/>
              <a:gd name="connsiteY40" fmla="*/ 1664208 h 2642616"/>
              <a:gd name="connsiteX41" fmla="*/ 3447288 w 6501384"/>
              <a:gd name="connsiteY41" fmla="*/ 1636776 h 2642616"/>
              <a:gd name="connsiteX42" fmla="*/ 9144 w 6501384"/>
              <a:gd name="connsiteY42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169664 w 6501384"/>
              <a:gd name="connsiteY28" fmla="*/ 1956816 h 2642616"/>
              <a:gd name="connsiteX29" fmla="*/ 4069080 w 6501384"/>
              <a:gd name="connsiteY29" fmla="*/ 1911096 h 2642616"/>
              <a:gd name="connsiteX30" fmla="*/ 3950208 w 6501384"/>
              <a:gd name="connsiteY30" fmla="*/ 1883664 h 2642616"/>
              <a:gd name="connsiteX31" fmla="*/ 3886200 w 6501384"/>
              <a:gd name="connsiteY31" fmla="*/ 1865376 h 2642616"/>
              <a:gd name="connsiteX32" fmla="*/ 3858768 w 6501384"/>
              <a:gd name="connsiteY32" fmla="*/ 1856232 h 2642616"/>
              <a:gd name="connsiteX33" fmla="*/ 3758184 w 6501384"/>
              <a:gd name="connsiteY33" fmla="*/ 1837944 h 2642616"/>
              <a:gd name="connsiteX34" fmla="*/ 3657600 w 6501384"/>
              <a:gd name="connsiteY34" fmla="*/ 1755648 h 2642616"/>
              <a:gd name="connsiteX35" fmla="*/ 3630168 w 6501384"/>
              <a:gd name="connsiteY35" fmla="*/ 1746504 h 2642616"/>
              <a:gd name="connsiteX36" fmla="*/ 3575304 w 6501384"/>
              <a:gd name="connsiteY36" fmla="*/ 1709928 h 2642616"/>
              <a:gd name="connsiteX37" fmla="*/ 3547872 w 6501384"/>
              <a:gd name="connsiteY37" fmla="*/ 1700784 h 2642616"/>
              <a:gd name="connsiteX38" fmla="*/ 3520440 w 6501384"/>
              <a:gd name="connsiteY38" fmla="*/ 1682496 h 2642616"/>
              <a:gd name="connsiteX39" fmla="*/ 3465576 w 6501384"/>
              <a:gd name="connsiteY39" fmla="*/ 1664208 h 2642616"/>
              <a:gd name="connsiteX40" fmla="*/ 3447288 w 6501384"/>
              <a:gd name="connsiteY40" fmla="*/ 1636776 h 2642616"/>
              <a:gd name="connsiteX41" fmla="*/ 9144 w 6501384"/>
              <a:gd name="connsiteY41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169664 w 6501384"/>
              <a:gd name="connsiteY28" fmla="*/ 1956816 h 2642616"/>
              <a:gd name="connsiteX29" fmla="*/ 4069080 w 6501384"/>
              <a:gd name="connsiteY29" fmla="*/ 1911096 h 2642616"/>
              <a:gd name="connsiteX30" fmla="*/ 3886200 w 6501384"/>
              <a:gd name="connsiteY30" fmla="*/ 1865376 h 2642616"/>
              <a:gd name="connsiteX31" fmla="*/ 3858768 w 6501384"/>
              <a:gd name="connsiteY31" fmla="*/ 1856232 h 2642616"/>
              <a:gd name="connsiteX32" fmla="*/ 3758184 w 6501384"/>
              <a:gd name="connsiteY32" fmla="*/ 1837944 h 2642616"/>
              <a:gd name="connsiteX33" fmla="*/ 3657600 w 6501384"/>
              <a:gd name="connsiteY33" fmla="*/ 1755648 h 2642616"/>
              <a:gd name="connsiteX34" fmla="*/ 3630168 w 6501384"/>
              <a:gd name="connsiteY34" fmla="*/ 1746504 h 2642616"/>
              <a:gd name="connsiteX35" fmla="*/ 3575304 w 6501384"/>
              <a:gd name="connsiteY35" fmla="*/ 1709928 h 2642616"/>
              <a:gd name="connsiteX36" fmla="*/ 3547872 w 6501384"/>
              <a:gd name="connsiteY36" fmla="*/ 1700784 h 2642616"/>
              <a:gd name="connsiteX37" fmla="*/ 3520440 w 6501384"/>
              <a:gd name="connsiteY37" fmla="*/ 1682496 h 2642616"/>
              <a:gd name="connsiteX38" fmla="*/ 3465576 w 6501384"/>
              <a:gd name="connsiteY38" fmla="*/ 1664208 h 2642616"/>
              <a:gd name="connsiteX39" fmla="*/ 3447288 w 6501384"/>
              <a:gd name="connsiteY39" fmla="*/ 1636776 h 2642616"/>
              <a:gd name="connsiteX40" fmla="*/ 9144 w 6501384"/>
              <a:gd name="connsiteY40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169664 w 6501384"/>
              <a:gd name="connsiteY28" fmla="*/ 1956816 h 2642616"/>
              <a:gd name="connsiteX29" fmla="*/ 4069080 w 6501384"/>
              <a:gd name="connsiteY29" fmla="*/ 1911096 h 2642616"/>
              <a:gd name="connsiteX30" fmla="*/ 3886200 w 6501384"/>
              <a:gd name="connsiteY30" fmla="*/ 1865376 h 2642616"/>
              <a:gd name="connsiteX31" fmla="*/ 3858768 w 6501384"/>
              <a:gd name="connsiteY31" fmla="*/ 1856232 h 2642616"/>
              <a:gd name="connsiteX32" fmla="*/ 3657600 w 6501384"/>
              <a:gd name="connsiteY32" fmla="*/ 1755648 h 2642616"/>
              <a:gd name="connsiteX33" fmla="*/ 3630168 w 6501384"/>
              <a:gd name="connsiteY33" fmla="*/ 1746504 h 2642616"/>
              <a:gd name="connsiteX34" fmla="*/ 3575304 w 6501384"/>
              <a:gd name="connsiteY34" fmla="*/ 1709928 h 2642616"/>
              <a:gd name="connsiteX35" fmla="*/ 3547872 w 6501384"/>
              <a:gd name="connsiteY35" fmla="*/ 1700784 h 2642616"/>
              <a:gd name="connsiteX36" fmla="*/ 3520440 w 6501384"/>
              <a:gd name="connsiteY36" fmla="*/ 1682496 h 2642616"/>
              <a:gd name="connsiteX37" fmla="*/ 3465576 w 6501384"/>
              <a:gd name="connsiteY37" fmla="*/ 1664208 h 2642616"/>
              <a:gd name="connsiteX38" fmla="*/ 3447288 w 6501384"/>
              <a:gd name="connsiteY38" fmla="*/ 1636776 h 2642616"/>
              <a:gd name="connsiteX39" fmla="*/ 9144 w 6501384"/>
              <a:gd name="connsiteY39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169664 w 6501384"/>
              <a:gd name="connsiteY28" fmla="*/ 1956816 h 2642616"/>
              <a:gd name="connsiteX29" fmla="*/ 4069080 w 6501384"/>
              <a:gd name="connsiteY29" fmla="*/ 1911096 h 2642616"/>
              <a:gd name="connsiteX30" fmla="*/ 3886200 w 6501384"/>
              <a:gd name="connsiteY30" fmla="*/ 1865376 h 2642616"/>
              <a:gd name="connsiteX31" fmla="*/ 3657600 w 6501384"/>
              <a:gd name="connsiteY31" fmla="*/ 1755648 h 2642616"/>
              <a:gd name="connsiteX32" fmla="*/ 3630168 w 6501384"/>
              <a:gd name="connsiteY32" fmla="*/ 1746504 h 2642616"/>
              <a:gd name="connsiteX33" fmla="*/ 3575304 w 6501384"/>
              <a:gd name="connsiteY33" fmla="*/ 1709928 h 2642616"/>
              <a:gd name="connsiteX34" fmla="*/ 3547872 w 6501384"/>
              <a:gd name="connsiteY34" fmla="*/ 1700784 h 2642616"/>
              <a:gd name="connsiteX35" fmla="*/ 3520440 w 6501384"/>
              <a:gd name="connsiteY35" fmla="*/ 1682496 h 2642616"/>
              <a:gd name="connsiteX36" fmla="*/ 3465576 w 6501384"/>
              <a:gd name="connsiteY36" fmla="*/ 1664208 h 2642616"/>
              <a:gd name="connsiteX37" fmla="*/ 3447288 w 6501384"/>
              <a:gd name="connsiteY37" fmla="*/ 1636776 h 2642616"/>
              <a:gd name="connsiteX38" fmla="*/ 9144 w 6501384"/>
              <a:gd name="connsiteY38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169664 w 6501384"/>
              <a:gd name="connsiteY28" fmla="*/ 1956816 h 2642616"/>
              <a:gd name="connsiteX29" fmla="*/ 4069080 w 6501384"/>
              <a:gd name="connsiteY29" fmla="*/ 1911096 h 2642616"/>
              <a:gd name="connsiteX30" fmla="*/ 3657600 w 6501384"/>
              <a:gd name="connsiteY30" fmla="*/ 1755648 h 2642616"/>
              <a:gd name="connsiteX31" fmla="*/ 3630168 w 6501384"/>
              <a:gd name="connsiteY31" fmla="*/ 1746504 h 2642616"/>
              <a:gd name="connsiteX32" fmla="*/ 3575304 w 6501384"/>
              <a:gd name="connsiteY32" fmla="*/ 1709928 h 2642616"/>
              <a:gd name="connsiteX33" fmla="*/ 3547872 w 6501384"/>
              <a:gd name="connsiteY33" fmla="*/ 1700784 h 2642616"/>
              <a:gd name="connsiteX34" fmla="*/ 3520440 w 6501384"/>
              <a:gd name="connsiteY34" fmla="*/ 1682496 h 2642616"/>
              <a:gd name="connsiteX35" fmla="*/ 3465576 w 6501384"/>
              <a:gd name="connsiteY35" fmla="*/ 1664208 h 2642616"/>
              <a:gd name="connsiteX36" fmla="*/ 3447288 w 6501384"/>
              <a:gd name="connsiteY36" fmla="*/ 1636776 h 2642616"/>
              <a:gd name="connsiteX37" fmla="*/ 9144 w 6501384"/>
              <a:gd name="connsiteY37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169664 w 6501384"/>
              <a:gd name="connsiteY28" fmla="*/ 1956816 h 2642616"/>
              <a:gd name="connsiteX29" fmla="*/ 4069080 w 6501384"/>
              <a:gd name="connsiteY29" fmla="*/ 1911096 h 2642616"/>
              <a:gd name="connsiteX30" fmla="*/ 3657600 w 6501384"/>
              <a:gd name="connsiteY30" fmla="*/ 1755648 h 2642616"/>
              <a:gd name="connsiteX31" fmla="*/ 3575304 w 6501384"/>
              <a:gd name="connsiteY31" fmla="*/ 1709928 h 2642616"/>
              <a:gd name="connsiteX32" fmla="*/ 3547872 w 6501384"/>
              <a:gd name="connsiteY32" fmla="*/ 1700784 h 2642616"/>
              <a:gd name="connsiteX33" fmla="*/ 3520440 w 6501384"/>
              <a:gd name="connsiteY33" fmla="*/ 1682496 h 2642616"/>
              <a:gd name="connsiteX34" fmla="*/ 3465576 w 6501384"/>
              <a:gd name="connsiteY34" fmla="*/ 1664208 h 2642616"/>
              <a:gd name="connsiteX35" fmla="*/ 3447288 w 6501384"/>
              <a:gd name="connsiteY35" fmla="*/ 1636776 h 2642616"/>
              <a:gd name="connsiteX36" fmla="*/ 9144 w 6501384"/>
              <a:gd name="connsiteY36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169664 w 6501384"/>
              <a:gd name="connsiteY28" fmla="*/ 1956816 h 2642616"/>
              <a:gd name="connsiteX29" fmla="*/ 4069080 w 6501384"/>
              <a:gd name="connsiteY29" fmla="*/ 1911096 h 2642616"/>
              <a:gd name="connsiteX30" fmla="*/ 3575304 w 6501384"/>
              <a:gd name="connsiteY30" fmla="*/ 1709928 h 2642616"/>
              <a:gd name="connsiteX31" fmla="*/ 3547872 w 6501384"/>
              <a:gd name="connsiteY31" fmla="*/ 1700784 h 2642616"/>
              <a:gd name="connsiteX32" fmla="*/ 3520440 w 6501384"/>
              <a:gd name="connsiteY32" fmla="*/ 1682496 h 2642616"/>
              <a:gd name="connsiteX33" fmla="*/ 3465576 w 6501384"/>
              <a:gd name="connsiteY33" fmla="*/ 1664208 h 2642616"/>
              <a:gd name="connsiteX34" fmla="*/ 3447288 w 6501384"/>
              <a:gd name="connsiteY34" fmla="*/ 1636776 h 2642616"/>
              <a:gd name="connsiteX35" fmla="*/ 9144 w 6501384"/>
              <a:gd name="connsiteY35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169664 w 6501384"/>
              <a:gd name="connsiteY28" fmla="*/ 1956816 h 2642616"/>
              <a:gd name="connsiteX29" fmla="*/ 4069080 w 6501384"/>
              <a:gd name="connsiteY29" fmla="*/ 1911096 h 2642616"/>
              <a:gd name="connsiteX30" fmla="*/ 3575304 w 6501384"/>
              <a:gd name="connsiteY30" fmla="*/ 1709928 h 2642616"/>
              <a:gd name="connsiteX31" fmla="*/ 3520440 w 6501384"/>
              <a:gd name="connsiteY31" fmla="*/ 1682496 h 2642616"/>
              <a:gd name="connsiteX32" fmla="*/ 3465576 w 6501384"/>
              <a:gd name="connsiteY32" fmla="*/ 1664208 h 2642616"/>
              <a:gd name="connsiteX33" fmla="*/ 3447288 w 6501384"/>
              <a:gd name="connsiteY33" fmla="*/ 1636776 h 2642616"/>
              <a:gd name="connsiteX34" fmla="*/ 9144 w 6501384"/>
              <a:gd name="connsiteY34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169664 w 6501384"/>
              <a:gd name="connsiteY28" fmla="*/ 1956816 h 2642616"/>
              <a:gd name="connsiteX29" fmla="*/ 4069080 w 6501384"/>
              <a:gd name="connsiteY29" fmla="*/ 1911096 h 2642616"/>
              <a:gd name="connsiteX30" fmla="*/ 3520440 w 6501384"/>
              <a:gd name="connsiteY30" fmla="*/ 1682496 h 2642616"/>
              <a:gd name="connsiteX31" fmla="*/ 3465576 w 6501384"/>
              <a:gd name="connsiteY31" fmla="*/ 1664208 h 2642616"/>
              <a:gd name="connsiteX32" fmla="*/ 3447288 w 6501384"/>
              <a:gd name="connsiteY32" fmla="*/ 1636776 h 2642616"/>
              <a:gd name="connsiteX33" fmla="*/ 9144 w 6501384"/>
              <a:gd name="connsiteY33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169664 w 6501384"/>
              <a:gd name="connsiteY28" fmla="*/ 1956816 h 2642616"/>
              <a:gd name="connsiteX29" fmla="*/ 4069080 w 6501384"/>
              <a:gd name="connsiteY29" fmla="*/ 1911096 h 2642616"/>
              <a:gd name="connsiteX30" fmla="*/ 3520440 w 6501384"/>
              <a:gd name="connsiteY30" fmla="*/ 1682496 h 2642616"/>
              <a:gd name="connsiteX31" fmla="*/ 3447288 w 6501384"/>
              <a:gd name="connsiteY31" fmla="*/ 1636776 h 2642616"/>
              <a:gd name="connsiteX32" fmla="*/ 9144 w 6501384"/>
              <a:gd name="connsiteY32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169664 w 6501384"/>
              <a:gd name="connsiteY28" fmla="*/ 1956816 h 2642616"/>
              <a:gd name="connsiteX29" fmla="*/ 4069080 w 6501384"/>
              <a:gd name="connsiteY29" fmla="*/ 1911096 h 2642616"/>
              <a:gd name="connsiteX30" fmla="*/ 3447288 w 6501384"/>
              <a:gd name="connsiteY30" fmla="*/ 1636776 h 2642616"/>
              <a:gd name="connsiteX31" fmla="*/ 9144 w 6501384"/>
              <a:gd name="connsiteY31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279392 w 6501384"/>
              <a:gd name="connsiteY27" fmla="*/ 1984248 h 2642616"/>
              <a:gd name="connsiteX28" fmla="*/ 4069080 w 6501384"/>
              <a:gd name="connsiteY28" fmla="*/ 1911096 h 2642616"/>
              <a:gd name="connsiteX29" fmla="*/ 3447288 w 6501384"/>
              <a:gd name="connsiteY29" fmla="*/ 1636776 h 2642616"/>
              <a:gd name="connsiteX30" fmla="*/ 9144 w 6501384"/>
              <a:gd name="connsiteY30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315968 w 6501384"/>
              <a:gd name="connsiteY26" fmla="*/ 1993392 h 2642616"/>
              <a:gd name="connsiteX27" fmla="*/ 4069080 w 6501384"/>
              <a:gd name="connsiteY27" fmla="*/ 1911096 h 2642616"/>
              <a:gd name="connsiteX28" fmla="*/ 3447288 w 6501384"/>
              <a:gd name="connsiteY28" fmla="*/ 1636776 h 2642616"/>
              <a:gd name="connsiteX29" fmla="*/ 9144 w 6501384"/>
              <a:gd name="connsiteY29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522976 w 6501384"/>
              <a:gd name="connsiteY6" fmla="*/ 2304288 h 2642616"/>
              <a:gd name="connsiteX7" fmla="*/ 5468112 w 6501384"/>
              <a:gd name="connsiteY7" fmla="*/ 2286000 h 2642616"/>
              <a:gd name="connsiteX8" fmla="*/ 5431536 w 6501384"/>
              <a:gd name="connsiteY8" fmla="*/ 2267712 h 2642616"/>
              <a:gd name="connsiteX9" fmla="*/ 5394960 w 6501384"/>
              <a:gd name="connsiteY9" fmla="*/ 2258568 h 2642616"/>
              <a:gd name="connsiteX10" fmla="*/ 5276088 w 6501384"/>
              <a:gd name="connsiteY10" fmla="*/ 2240280 h 2642616"/>
              <a:gd name="connsiteX11" fmla="*/ 5221224 w 6501384"/>
              <a:gd name="connsiteY11" fmla="*/ 2221992 h 2642616"/>
              <a:gd name="connsiteX12" fmla="*/ 5193792 w 6501384"/>
              <a:gd name="connsiteY12" fmla="*/ 2212848 h 2642616"/>
              <a:gd name="connsiteX13" fmla="*/ 5175504 w 6501384"/>
              <a:gd name="connsiteY13" fmla="*/ 2185416 h 2642616"/>
              <a:gd name="connsiteX14" fmla="*/ 5111496 w 6501384"/>
              <a:gd name="connsiteY14" fmla="*/ 2176272 h 2642616"/>
              <a:gd name="connsiteX15" fmla="*/ 5084064 w 6501384"/>
              <a:gd name="connsiteY15" fmla="*/ 2167128 h 2642616"/>
              <a:gd name="connsiteX16" fmla="*/ 5010912 w 6501384"/>
              <a:gd name="connsiteY16" fmla="*/ 2157984 h 2642616"/>
              <a:gd name="connsiteX17" fmla="*/ 4882896 w 6501384"/>
              <a:gd name="connsiteY17" fmla="*/ 2130552 h 2642616"/>
              <a:gd name="connsiteX18" fmla="*/ 4828032 w 6501384"/>
              <a:gd name="connsiteY18" fmla="*/ 2112264 h 2642616"/>
              <a:gd name="connsiteX19" fmla="*/ 4791456 w 6501384"/>
              <a:gd name="connsiteY19" fmla="*/ 2103120 h 2642616"/>
              <a:gd name="connsiteX20" fmla="*/ 4727448 w 6501384"/>
              <a:gd name="connsiteY20" fmla="*/ 2075688 h 2642616"/>
              <a:gd name="connsiteX21" fmla="*/ 4654296 w 6501384"/>
              <a:gd name="connsiteY21" fmla="*/ 2066544 h 2642616"/>
              <a:gd name="connsiteX22" fmla="*/ 4608576 w 6501384"/>
              <a:gd name="connsiteY22" fmla="*/ 2057400 h 2642616"/>
              <a:gd name="connsiteX23" fmla="*/ 4581144 w 6501384"/>
              <a:gd name="connsiteY23" fmla="*/ 2048256 h 2642616"/>
              <a:gd name="connsiteX24" fmla="*/ 4462272 w 6501384"/>
              <a:gd name="connsiteY24" fmla="*/ 2029968 h 2642616"/>
              <a:gd name="connsiteX25" fmla="*/ 4370832 w 6501384"/>
              <a:gd name="connsiteY25" fmla="*/ 2002536 h 2642616"/>
              <a:gd name="connsiteX26" fmla="*/ 4069080 w 6501384"/>
              <a:gd name="connsiteY26" fmla="*/ 1911096 h 2642616"/>
              <a:gd name="connsiteX27" fmla="*/ 3447288 w 6501384"/>
              <a:gd name="connsiteY27" fmla="*/ 1636776 h 2642616"/>
              <a:gd name="connsiteX28" fmla="*/ 9144 w 6501384"/>
              <a:gd name="connsiteY28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550408 w 6501384"/>
              <a:gd name="connsiteY5" fmla="*/ 2322576 h 2642616"/>
              <a:gd name="connsiteX6" fmla="*/ 5468112 w 6501384"/>
              <a:gd name="connsiteY6" fmla="*/ 2286000 h 2642616"/>
              <a:gd name="connsiteX7" fmla="*/ 5431536 w 6501384"/>
              <a:gd name="connsiteY7" fmla="*/ 2267712 h 2642616"/>
              <a:gd name="connsiteX8" fmla="*/ 5394960 w 6501384"/>
              <a:gd name="connsiteY8" fmla="*/ 2258568 h 2642616"/>
              <a:gd name="connsiteX9" fmla="*/ 5276088 w 6501384"/>
              <a:gd name="connsiteY9" fmla="*/ 2240280 h 2642616"/>
              <a:gd name="connsiteX10" fmla="*/ 5221224 w 6501384"/>
              <a:gd name="connsiteY10" fmla="*/ 2221992 h 2642616"/>
              <a:gd name="connsiteX11" fmla="*/ 5193792 w 6501384"/>
              <a:gd name="connsiteY11" fmla="*/ 2212848 h 2642616"/>
              <a:gd name="connsiteX12" fmla="*/ 5175504 w 6501384"/>
              <a:gd name="connsiteY12" fmla="*/ 2185416 h 2642616"/>
              <a:gd name="connsiteX13" fmla="*/ 5111496 w 6501384"/>
              <a:gd name="connsiteY13" fmla="*/ 2176272 h 2642616"/>
              <a:gd name="connsiteX14" fmla="*/ 5084064 w 6501384"/>
              <a:gd name="connsiteY14" fmla="*/ 2167128 h 2642616"/>
              <a:gd name="connsiteX15" fmla="*/ 5010912 w 6501384"/>
              <a:gd name="connsiteY15" fmla="*/ 2157984 h 2642616"/>
              <a:gd name="connsiteX16" fmla="*/ 4882896 w 6501384"/>
              <a:gd name="connsiteY16" fmla="*/ 2130552 h 2642616"/>
              <a:gd name="connsiteX17" fmla="*/ 4828032 w 6501384"/>
              <a:gd name="connsiteY17" fmla="*/ 2112264 h 2642616"/>
              <a:gd name="connsiteX18" fmla="*/ 4791456 w 6501384"/>
              <a:gd name="connsiteY18" fmla="*/ 2103120 h 2642616"/>
              <a:gd name="connsiteX19" fmla="*/ 4727448 w 6501384"/>
              <a:gd name="connsiteY19" fmla="*/ 2075688 h 2642616"/>
              <a:gd name="connsiteX20" fmla="*/ 4654296 w 6501384"/>
              <a:gd name="connsiteY20" fmla="*/ 2066544 h 2642616"/>
              <a:gd name="connsiteX21" fmla="*/ 4608576 w 6501384"/>
              <a:gd name="connsiteY21" fmla="*/ 2057400 h 2642616"/>
              <a:gd name="connsiteX22" fmla="*/ 4581144 w 6501384"/>
              <a:gd name="connsiteY22" fmla="*/ 2048256 h 2642616"/>
              <a:gd name="connsiteX23" fmla="*/ 4462272 w 6501384"/>
              <a:gd name="connsiteY23" fmla="*/ 2029968 h 2642616"/>
              <a:gd name="connsiteX24" fmla="*/ 4370832 w 6501384"/>
              <a:gd name="connsiteY24" fmla="*/ 2002536 h 2642616"/>
              <a:gd name="connsiteX25" fmla="*/ 4069080 w 6501384"/>
              <a:gd name="connsiteY25" fmla="*/ 1911096 h 2642616"/>
              <a:gd name="connsiteX26" fmla="*/ 3447288 w 6501384"/>
              <a:gd name="connsiteY26" fmla="*/ 1636776 h 2642616"/>
              <a:gd name="connsiteX27" fmla="*/ 9144 w 6501384"/>
              <a:gd name="connsiteY27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468112 w 6501384"/>
              <a:gd name="connsiteY5" fmla="*/ 2286000 h 2642616"/>
              <a:gd name="connsiteX6" fmla="*/ 5431536 w 6501384"/>
              <a:gd name="connsiteY6" fmla="*/ 2267712 h 2642616"/>
              <a:gd name="connsiteX7" fmla="*/ 5394960 w 6501384"/>
              <a:gd name="connsiteY7" fmla="*/ 2258568 h 2642616"/>
              <a:gd name="connsiteX8" fmla="*/ 5276088 w 6501384"/>
              <a:gd name="connsiteY8" fmla="*/ 2240280 h 2642616"/>
              <a:gd name="connsiteX9" fmla="*/ 5221224 w 6501384"/>
              <a:gd name="connsiteY9" fmla="*/ 2221992 h 2642616"/>
              <a:gd name="connsiteX10" fmla="*/ 5193792 w 6501384"/>
              <a:gd name="connsiteY10" fmla="*/ 2212848 h 2642616"/>
              <a:gd name="connsiteX11" fmla="*/ 5175504 w 6501384"/>
              <a:gd name="connsiteY11" fmla="*/ 2185416 h 2642616"/>
              <a:gd name="connsiteX12" fmla="*/ 5111496 w 6501384"/>
              <a:gd name="connsiteY12" fmla="*/ 2176272 h 2642616"/>
              <a:gd name="connsiteX13" fmla="*/ 5084064 w 6501384"/>
              <a:gd name="connsiteY13" fmla="*/ 2167128 h 2642616"/>
              <a:gd name="connsiteX14" fmla="*/ 5010912 w 6501384"/>
              <a:gd name="connsiteY14" fmla="*/ 2157984 h 2642616"/>
              <a:gd name="connsiteX15" fmla="*/ 4882896 w 6501384"/>
              <a:gd name="connsiteY15" fmla="*/ 2130552 h 2642616"/>
              <a:gd name="connsiteX16" fmla="*/ 4828032 w 6501384"/>
              <a:gd name="connsiteY16" fmla="*/ 2112264 h 2642616"/>
              <a:gd name="connsiteX17" fmla="*/ 4791456 w 6501384"/>
              <a:gd name="connsiteY17" fmla="*/ 2103120 h 2642616"/>
              <a:gd name="connsiteX18" fmla="*/ 4727448 w 6501384"/>
              <a:gd name="connsiteY18" fmla="*/ 2075688 h 2642616"/>
              <a:gd name="connsiteX19" fmla="*/ 4654296 w 6501384"/>
              <a:gd name="connsiteY19" fmla="*/ 2066544 h 2642616"/>
              <a:gd name="connsiteX20" fmla="*/ 4608576 w 6501384"/>
              <a:gd name="connsiteY20" fmla="*/ 2057400 h 2642616"/>
              <a:gd name="connsiteX21" fmla="*/ 4581144 w 6501384"/>
              <a:gd name="connsiteY21" fmla="*/ 2048256 h 2642616"/>
              <a:gd name="connsiteX22" fmla="*/ 4462272 w 6501384"/>
              <a:gd name="connsiteY22" fmla="*/ 2029968 h 2642616"/>
              <a:gd name="connsiteX23" fmla="*/ 4370832 w 6501384"/>
              <a:gd name="connsiteY23" fmla="*/ 2002536 h 2642616"/>
              <a:gd name="connsiteX24" fmla="*/ 4069080 w 6501384"/>
              <a:gd name="connsiteY24" fmla="*/ 1911096 h 2642616"/>
              <a:gd name="connsiteX25" fmla="*/ 3447288 w 6501384"/>
              <a:gd name="connsiteY25" fmla="*/ 1636776 h 2642616"/>
              <a:gd name="connsiteX26" fmla="*/ 9144 w 6501384"/>
              <a:gd name="connsiteY26" fmla="*/ 0 h 2642616"/>
              <a:gd name="connsiteX0" fmla="*/ 9144 w 6501384"/>
              <a:gd name="connsiteY0" fmla="*/ 0 h 2642616"/>
              <a:gd name="connsiteX1" fmla="*/ 0 w 6501384"/>
              <a:gd name="connsiteY1" fmla="*/ 2642616 h 2642616"/>
              <a:gd name="connsiteX2" fmla="*/ 6501384 w 6501384"/>
              <a:gd name="connsiteY2" fmla="*/ 2633472 h 2642616"/>
              <a:gd name="connsiteX3" fmla="*/ 6492240 w 6501384"/>
              <a:gd name="connsiteY3" fmla="*/ 2331720 h 2642616"/>
              <a:gd name="connsiteX4" fmla="*/ 6492240 w 6501384"/>
              <a:gd name="connsiteY4" fmla="*/ 2331720 h 2642616"/>
              <a:gd name="connsiteX5" fmla="*/ 5468112 w 6501384"/>
              <a:gd name="connsiteY5" fmla="*/ 2286000 h 2642616"/>
              <a:gd name="connsiteX6" fmla="*/ 5431536 w 6501384"/>
              <a:gd name="connsiteY6" fmla="*/ 2267712 h 2642616"/>
              <a:gd name="connsiteX7" fmla="*/ 5394960 w 6501384"/>
              <a:gd name="connsiteY7" fmla="*/ 2258568 h 2642616"/>
              <a:gd name="connsiteX8" fmla="*/ 5276088 w 6501384"/>
              <a:gd name="connsiteY8" fmla="*/ 2240280 h 2642616"/>
              <a:gd name="connsiteX9" fmla="*/ 5221224 w 6501384"/>
              <a:gd name="connsiteY9" fmla="*/ 2221992 h 2642616"/>
              <a:gd name="connsiteX10" fmla="*/ 5193792 w 6501384"/>
              <a:gd name="connsiteY10" fmla="*/ 2212848 h 2642616"/>
              <a:gd name="connsiteX11" fmla="*/ 5175504 w 6501384"/>
              <a:gd name="connsiteY11" fmla="*/ 2185416 h 2642616"/>
              <a:gd name="connsiteX12" fmla="*/ 5111496 w 6501384"/>
              <a:gd name="connsiteY12" fmla="*/ 2176272 h 2642616"/>
              <a:gd name="connsiteX13" fmla="*/ 5084064 w 6501384"/>
              <a:gd name="connsiteY13" fmla="*/ 2167128 h 2642616"/>
              <a:gd name="connsiteX14" fmla="*/ 5010912 w 6501384"/>
              <a:gd name="connsiteY14" fmla="*/ 2157984 h 2642616"/>
              <a:gd name="connsiteX15" fmla="*/ 4882896 w 6501384"/>
              <a:gd name="connsiteY15" fmla="*/ 2130552 h 2642616"/>
              <a:gd name="connsiteX16" fmla="*/ 4828032 w 6501384"/>
              <a:gd name="connsiteY16" fmla="*/ 2112264 h 2642616"/>
              <a:gd name="connsiteX17" fmla="*/ 4791456 w 6501384"/>
              <a:gd name="connsiteY17" fmla="*/ 2103120 h 2642616"/>
              <a:gd name="connsiteX18" fmla="*/ 4727448 w 6501384"/>
              <a:gd name="connsiteY18" fmla="*/ 2075688 h 2642616"/>
              <a:gd name="connsiteX19" fmla="*/ 4654296 w 6501384"/>
              <a:gd name="connsiteY19" fmla="*/ 2066544 h 2642616"/>
              <a:gd name="connsiteX20" fmla="*/ 4608576 w 6501384"/>
              <a:gd name="connsiteY20" fmla="*/ 2057400 h 2642616"/>
              <a:gd name="connsiteX21" fmla="*/ 4581144 w 6501384"/>
              <a:gd name="connsiteY21" fmla="*/ 2048256 h 2642616"/>
              <a:gd name="connsiteX22" fmla="*/ 4462272 w 6501384"/>
              <a:gd name="connsiteY22" fmla="*/ 2029968 h 2642616"/>
              <a:gd name="connsiteX23" fmla="*/ 4370832 w 6501384"/>
              <a:gd name="connsiteY23" fmla="*/ 2002536 h 2642616"/>
              <a:gd name="connsiteX24" fmla="*/ 3447288 w 6501384"/>
              <a:gd name="connsiteY24" fmla="*/ 1636776 h 2642616"/>
              <a:gd name="connsiteX25" fmla="*/ 9144 w 6501384"/>
              <a:gd name="connsiteY25" fmla="*/ 0 h 2642616"/>
              <a:gd name="connsiteX0" fmla="*/ 9144 w 6501384"/>
              <a:gd name="connsiteY0" fmla="*/ 4624 h 2647240"/>
              <a:gd name="connsiteX1" fmla="*/ 0 w 6501384"/>
              <a:gd name="connsiteY1" fmla="*/ 2647240 h 2647240"/>
              <a:gd name="connsiteX2" fmla="*/ 6501384 w 6501384"/>
              <a:gd name="connsiteY2" fmla="*/ 2638096 h 2647240"/>
              <a:gd name="connsiteX3" fmla="*/ 6492240 w 6501384"/>
              <a:gd name="connsiteY3" fmla="*/ 2336344 h 2647240"/>
              <a:gd name="connsiteX4" fmla="*/ 6492240 w 6501384"/>
              <a:gd name="connsiteY4" fmla="*/ 2336344 h 2647240"/>
              <a:gd name="connsiteX5" fmla="*/ 5468112 w 6501384"/>
              <a:gd name="connsiteY5" fmla="*/ 2290624 h 2647240"/>
              <a:gd name="connsiteX6" fmla="*/ 5431536 w 6501384"/>
              <a:gd name="connsiteY6" fmla="*/ 2272336 h 2647240"/>
              <a:gd name="connsiteX7" fmla="*/ 5394960 w 6501384"/>
              <a:gd name="connsiteY7" fmla="*/ 2263192 h 2647240"/>
              <a:gd name="connsiteX8" fmla="*/ 5276088 w 6501384"/>
              <a:gd name="connsiteY8" fmla="*/ 2244904 h 2647240"/>
              <a:gd name="connsiteX9" fmla="*/ 5221224 w 6501384"/>
              <a:gd name="connsiteY9" fmla="*/ 2226616 h 2647240"/>
              <a:gd name="connsiteX10" fmla="*/ 5193792 w 6501384"/>
              <a:gd name="connsiteY10" fmla="*/ 2217472 h 2647240"/>
              <a:gd name="connsiteX11" fmla="*/ 5175504 w 6501384"/>
              <a:gd name="connsiteY11" fmla="*/ 2190040 h 2647240"/>
              <a:gd name="connsiteX12" fmla="*/ 5111496 w 6501384"/>
              <a:gd name="connsiteY12" fmla="*/ 2180896 h 2647240"/>
              <a:gd name="connsiteX13" fmla="*/ 5084064 w 6501384"/>
              <a:gd name="connsiteY13" fmla="*/ 2171752 h 2647240"/>
              <a:gd name="connsiteX14" fmla="*/ 5010912 w 6501384"/>
              <a:gd name="connsiteY14" fmla="*/ 2162608 h 2647240"/>
              <a:gd name="connsiteX15" fmla="*/ 4882896 w 6501384"/>
              <a:gd name="connsiteY15" fmla="*/ 2135176 h 2647240"/>
              <a:gd name="connsiteX16" fmla="*/ 4828032 w 6501384"/>
              <a:gd name="connsiteY16" fmla="*/ 2116888 h 2647240"/>
              <a:gd name="connsiteX17" fmla="*/ 4791456 w 6501384"/>
              <a:gd name="connsiteY17" fmla="*/ 2107744 h 2647240"/>
              <a:gd name="connsiteX18" fmla="*/ 4727448 w 6501384"/>
              <a:gd name="connsiteY18" fmla="*/ 2080312 h 2647240"/>
              <a:gd name="connsiteX19" fmla="*/ 4654296 w 6501384"/>
              <a:gd name="connsiteY19" fmla="*/ 2071168 h 2647240"/>
              <a:gd name="connsiteX20" fmla="*/ 4608576 w 6501384"/>
              <a:gd name="connsiteY20" fmla="*/ 2062024 h 2647240"/>
              <a:gd name="connsiteX21" fmla="*/ 4581144 w 6501384"/>
              <a:gd name="connsiteY21" fmla="*/ 2052880 h 2647240"/>
              <a:gd name="connsiteX22" fmla="*/ 4462272 w 6501384"/>
              <a:gd name="connsiteY22" fmla="*/ 2034592 h 2647240"/>
              <a:gd name="connsiteX23" fmla="*/ 4370832 w 6501384"/>
              <a:gd name="connsiteY23" fmla="*/ 2007160 h 2647240"/>
              <a:gd name="connsiteX24" fmla="*/ 9144 w 6501384"/>
              <a:gd name="connsiteY24" fmla="*/ 4624 h 2647240"/>
              <a:gd name="connsiteX0" fmla="*/ 9144 w 6501384"/>
              <a:gd name="connsiteY0" fmla="*/ 4624 h 2647240"/>
              <a:gd name="connsiteX1" fmla="*/ 0 w 6501384"/>
              <a:gd name="connsiteY1" fmla="*/ 2647240 h 2647240"/>
              <a:gd name="connsiteX2" fmla="*/ 6501384 w 6501384"/>
              <a:gd name="connsiteY2" fmla="*/ 2638096 h 2647240"/>
              <a:gd name="connsiteX3" fmla="*/ 6492240 w 6501384"/>
              <a:gd name="connsiteY3" fmla="*/ 2336344 h 2647240"/>
              <a:gd name="connsiteX4" fmla="*/ 6492240 w 6501384"/>
              <a:gd name="connsiteY4" fmla="*/ 2336344 h 2647240"/>
              <a:gd name="connsiteX5" fmla="*/ 5468112 w 6501384"/>
              <a:gd name="connsiteY5" fmla="*/ 2290624 h 2647240"/>
              <a:gd name="connsiteX6" fmla="*/ 5431536 w 6501384"/>
              <a:gd name="connsiteY6" fmla="*/ 2272336 h 2647240"/>
              <a:gd name="connsiteX7" fmla="*/ 5394960 w 6501384"/>
              <a:gd name="connsiteY7" fmla="*/ 2263192 h 2647240"/>
              <a:gd name="connsiteX8" fmla="*/ 5276088 w 6501384"/>
              <a:gd name="connsiteY8" fmla="*/ 2244904 h 2647240"/>
              <a:gd name="connsiteX9" fmla="*/ 5221224 w 6501384"/>
              <a:gd name="connsiteY9" fmla="*/ 2226616 h 2647240"/>
              <a:gd name="connsiteX10" fmla="*/ 5193792 w 6501384"/>
              <a:gd name="connsiteY10" fmla="*/ 2217472 h 2647240"/>
              <a:gd name="connsiteX11" fmla="*/ 5175504 w 6501384"/>
              <a:gd name="connsiteY11" fmla="*/ 2190040 h 2647240"/>
              <a:gd name="connsiteX12" fmla="*/ 5111496 w 6501384"/>
              <a:gd name="connsiteY12" fmla="*/ 2180896 h 2647240"/>
              <a:gd name="connsiteX13" fmla="*/ 5084064 w 6501384"/>
              <a:gd name="connsiteY13" fmla="*/ 2171752 h 2647240"/>
              <a:gd name="connsiteX14" fmla="*/ 5010912 w 6501384"/>
              <a:gd name="connsiteY14" fmla="*/ 2162608 h 2647240"/>
              <a:gd name="connsiteX15" fmla="*/ 4882896 w 6501384"/>
              <a:gd name="connsiteY15" fmla="*/ 2135176 h 2647240"/>
              <a:gd name="connsiteX16" fmla="*/ 4828032 w 6501384"/>
              <a:gd name="connsiteY16" fmla="*/ 2116888 h 2647240"/>
              <a:gd name="connsiteX17" fmla="*/ 4791456 w 6501384"/>
              <a:gd name="connsiteY17" fmla="*/ 2107744 h 2647240"/>
              <a:gd name="connsiteX18" fmla="*/ 4654296 w 6501384"/>
              <a:gd name="connsiteY18" fmla="*/ 2071168 h 2647240"/>
              <a:gd name="connsiteX19" fmla="*/ 4608576 w 6501384"/>
              <a:gd name="connsiteY19" fmla="*/ 2062024 h 2647240"/>
              <a:gd name="connsiteX20" fmla="*/ 4581144 w 6501384"/>
              <a:gd name="connsiteY20" fmla="*/ 2052880 h 2647240"/>
              <a:gd name="connsiteX21" fmla="*/ 4462272 w 6501384"/>
              <a:gd name="connsiteY21" fmla="*/ 2034592 h 2647240"/>
              <a:gd name="connsiteX22" fmla="*/ 4370832 w 6501384"/>
              <a:gd name="connsiteY22" fmla="*/ 2007160 h 2647240"/>
              <a:gd name="connsiteX23" fmla="*/ 9144 w 6501384"/>
              <a:gd name="connsiteY23" fmla="*/ 4624 h 2647240"/>
              <a:gd name="connsiteX0" fmla="*/ 9144 w 6501384"/>
              <a:gd name="connsiteY0" fmla="*/ 4632 h 2647248"/>
              <a:gd name="connsiteX1" fmla="*/ 0 w 6501384"/>
              <a:gd name="connsiteY1" fmla="*/ 2647248 h 2647248"/>
              <a:gd name="connsiteX2" fmla="*/ 6501384 w 6501384"/>
              <a:gd name="connsiteY2" fmla="*/ 2638104 h 2647248"/>
              <a:gd name="connsiteX3" fmla="*/ 6492240 w 6501384"/>
              <a:gd name="connsiteY3" fmla="*/ 2336352 h 2647248"/>
              <a:gd name="connsiteX4" fmla="*/ 6492240 w 6501384"/>
              <a:gd name="connsiteY4" fmla="*/ 2336352 h 2647248"/>
              <a:gd name="connsiteX5" fmla="*/ 5468112 w 6501384"/>
              <a:gd name="connsiteY5" fmla="*/ 2290632 h 2647248"/>
              <a:gd name="connsiteX6" fmla="*/ 5431536 w 6501384"/>
              <a:gd name="connsiteY6" fmla="*/ 2272344 h 2647248"/>
              <a:gd name="connsiteX7" fmla="*/ 5394960 w 6501384"/>
              <a:gd name="connsiteY7" fmla="*/ 2263200 h 2647248"/>
              <a:gd name="connsiteX8" fmla="*/ 5276088 w 6501384"/>
              <a:gd name="connsiteY8" fmla="*/ 2244912 h 2647248"/>
              <a:gd name="connsiteX9" fmla="*/ 5221224 w 6501384"/>
              <a:gd name="connsiteY9" fmla="*/ 2226624 h 2647248"/>
              <a:gd name="connsiteX10" fmla="*/ 5193792 w 6501384"/>
              <a:gd name="connsiteY10" fmla="*/ 2217480 h 2647248"/>
              <a:gd name="connsiteX11" fmla="*/ 5175504 w 6501384"/>
              <a:gd name="connsiteY11" fmla="*/ 2190048 h 2647248"/>
              <a:gd name="connsiteX12" fmla="*/ 5111496 w 6501384"/>
              <a:gd name="connsiteY12" fmla="*/ 2180904 h 2647248"/>
              <a:gd name="connsiteX13" fmla="*/ 5084064 w 6501384"/>
              <a:gd name="connsiteY13" fmla="*/ 2171760 h 2647248"/>
              <a:gd name="connsiteX14" fmla="*/ 5010912 w 6501384"/>
              <a:gd name="connsiteY14" fmla="*/ 2162616 h 2647248"/>
              <a:gd name="connsiteX15" fmla="*/ 4882896 w 6501384"/>
              <a:gd name="connsiteY15" fmla="*/ 2135184 h 2647248"/>
              <a:gd name="connsiteX16" fmla="*/ 4828032 w 6501384"/>
              <a:gd name="connsiteY16" fmla="*/ 2116896 h 2647248"/>
              <a:gd name="connsiteX17" fmla="*/ 4791456 w 6501384"/>
              <a:gd name="connsiteY17" fmla="*/ 2107752 h 2647248"/>
              <a:gd name="connsiteX18" fmla="*/ 4654296 w 6501384"/>
              <a:gd name="connsiteY18" fmla="*/ 2071176 h 2647248"/>
              <a:gd name="connsiteX19" fmla="*/ 4608576 w 6501384"/>
              <a:gd name="connsiteY19" fmla="*/ 2062032 h 2647248"/>
              <a:gd name="connsiteX20" fmla="*/ 4581144 w 6501384"/>
              <a:gd name="connsiteY20" fmla="*/ 2052888 h 2647248"/>
              <a:gd name="connsiteX21" fmla="*/ 4370832 w 6501384"/>
              <a:gd name="connsiteY21" fmla="*/ 2007168 h 2647248"/>
              <a:gd name="connsiteX22" fmla="*/ 9144 w 6501384"/>
              <a:gd name="connsiteY22" fmla="*/ 4632 h 2647248"/>
              <a:gd name="connsiteX0" fmla="*/ 9144 w 6501384"/>
              <a:gd name="connsiteY0" fmla="*/ 4636 h 2647252"/>
              <a:gd name="connsiteX1" fmla="*/ 0 w 6501384"/>
              <a:gd name="connsiteY1" fmla="*/ 2647252 h 2647252"/>
              <a:gd name="connsiteX2" fmla="*/ 6501384 w 6501384"/>
              <a:gd name="connsiteY2" fmla="*/ 2638108 h 2647252"/>
              <a:gd name="connsiteX3" fmla="*/ 6492240 w 6501384"/>
              <a:gd name="connsiteY3" fmla="*/ 2336356 h 2647252"/>
              <a:gd name="connsiteX4" fmla="*/ 6492240 w 6501384"/>
              <a:gd name="connsiteY4" fmla="*/ 2336356 h 2647252"/>
              <a:gd name="connsiteX5" fmla="*/ 5468112 w 6501384"/>
              <a:gd name="connsiteY5" fmla="*/ 2290636 h 2647252"/>
              <a:gd name="connsiteX6" fmla="*/ 5431536 w 6501384"/>
              <a:gd name="connsiteY6" fmla="*/ 2272348 h 2647252"/>
              <a:gd name="connsiteX7" fmla="*/ 5394960 w 6501384"/>
              <a:gd name="connsiteY7" fmla="*/ 2263204 h 2647252"/>
              <a:gd name="connsiteX8" fmla="*/ 5276088 w 6501384"/>
              <a:gd name="connsiteY8" fmla="*/ 2244916 h 2647252"/>
              <a:gd name="connsiteX9" fmla="*/ 5221224 w 6501384"/>
              <a:gd name="connsiteY9" fmla="*/ 2226628 h 2647252"/>
              <a:gd name="connsiteX10" fmla="*/ 5193792 w 6501384"/>
              <a:gd name="connsiteY10" fmla="*/ 2217484 h 2647252"/>
              <a:gd name="connsiteX11" fmla="*/ 5175504 w 6501384"/>
              <a:gd name="connsiteY11" fmla="*/ 2190052 h 2647252"/>
              <a:gd name="connsiteX12" fmla="*/ 5111496 w 6501384"/>
              <a:gd name="connsiteY12" fmla="*/ 2180908 h 2647252"/>
              <a:gd name="connsiteX13" fmla="*/ 5084064 w 6501384"/>
              <a:gd name="connsiteY13" fmla="*/ 2171764 h 2647252"/>
              <a:gd name="connsiteX14" fmla="*/ 5010912 w 6501384"/>
              <a:gd name="connsiteY14" fmla="*/ 2162620 h 2647252"/>
              <a:gd name="connsiteX15" fmla="*/ 4882896 w 6501384"/>
              <a:gd name="connsiteY15" fmla="*/ 2135188 h 2647252"/>
              <a:gd name="connsiteX16" fmla="*/ 4828032 w 6501384"/>
              <a:gd name="connsiteY16" fmla="*/ 2116900 h 2647252"/>
              <a:gd name="connsiteX17" fmla="*/ 4791456 w 6501384"/>
              <a:gd name="connsiteY17" fmla="*/ 2107756 h 2647252"/>
              <a:gd name="connsiteX18" fmla="*/ 4654296 w 6501384"/>
              <a:gd name="connsiteY18" fmla="*/ 2071180 h 2647252"/>
              <a:gd name="connsiteX19" fmla="*/ 4608576 w 6501384"/>
              <a:gd name="connsiteY19" fmla="*/ 2062036 h 2647252"/>
              <a:gd name="connsiteX20" fmla="*/ 4370832 w 6501384"/>
              <a:gd name="connsiteY20" fmla="*/ 2007172 h 2647252"/>
              <a:gd name="connsiteX21" fmla="*/ 9144 w 6501384"/>
              <a:gd name="connsiteY21" fmla="*/ 4636 h 2647252"/>
              <a:gd name="connsiteX0" fmla="*/ 9144 w 6501384"/>
              <a:gd name="connsiteY0" fmla="*/ 4636 h 2647252"/>
              <a:gd name="connsiteX1" fmla="*/ 0 w 6501384"/>
              <a:gd name="connsiteY1" fmla="*/ 2647252 h 2647252"/>
              <a:gd name="connsiteX2" fmla="*/ 6501384 w 6501384"/>
              <a:gd name="connsiteY2" fmla="*/ 2638108 h 2647252"/>
              <a:gd name="connsiteX3" fmla="*/ 6492240 w 6501384"/>
              <a:gd name="connsiteY3" fmla="*/ 2336356 h 2647252"/>
              <a:gd name="connsiteX4" fmla="*/ 6492240 w 6501384"/>
              <a:gd name="connsiteY4" fmla="*/ 2336356 h 2647252"/>
              <a:gd name="connsiteX5" fmla="*/ 5468112 w 6501384"/>
              <a:gd name="connsiteY5" fmla="*/ 2290636 h 2647252"/>
              <a:gd name="connsiteX6" fmla="*/ 5431536 w 6501384"/>
              <a:gd name="connsiteY6" fmla="*/ 2272348 h 2647252"/>
              <a:gd name="connsiteX7" fmla="*/ 5394960 w 6501384"/>
              <a:gd name="connsiteY7" fmla="*/ 2263204 h 2647252"/>
              <a:gd name="connsiteX8" fmla="*/ 5276088 w 6501384"/>
              <a:gd name="connsiteY8" fmla="*/ 2244916 h 2647252"/>
              <a:gd name="connsiteX9" fmla="*/ 5221224 w 6501384"/>
              <a:gd name="connsiteY9" fmla="*/ 2226628 h 2647252"/>
              <a:gd name="connsiteX10" fmla="*/ 5193792 w 6501384"/>
              <a:gd name="connsiteY10" fmla="*/ 2217484 h 2647252"/>
              <a:gd name="connsiteX11" fmla="*/ 5175504 w 6501384"/>
              <a:gd name="connsiteY11" fmla="*/ 2190052 h 2647252"/>
              <a:gd name="connsiteX12" fmla="*/ 5111496 w 6501384"/>
              <a:gd name="connsiteY12" fmla="*/ 2180908 h 2647252"/>
              <a:gd name="connsiteX13" fmla="*/ 5084064 w 6501384"/>
              <a:gd name="connsiteY13" fmla="*/ 2171764 h 2647252"/>
              <a:gd name="connsiteX14" fmla="*/ 5010912 w 6501384"/>
              <a:gd name="connsiteY14" fmla="*/ 2162620 h 2647252"/>
              <a:gd name="connsiteX15" fmla="*/ 4882896 w 6501384"/>
              <a:gd name="connsiteY15" fmla="*/ 2135188 h 2647252"/>
              <a:gd name="connsiteX16" fmla="*/ 4828032 w 6501384"/>
              <a:gd name="connsiteY16" fmla="*/ 2116900 h 2647252"/>
              <a:gd name="connsiteX17" fmla="*/ 4791456 w 6501384"/>
              <a:gd name="connsiteY17" fmla="*/ 2107756 h 2647252"/>
              <a:gd name="connsiteX18" fmla="*/ 4654296 w 6501384"/>
              <a:gd name="connsiteY18" fmla="*/ 2071180 h 2647252"/>
              <a:gd name="connsiteX19" fmla="*/ 4608576 w 6501384"/>
              <a:gd name="connsiteY19" fmla="*/ 2062036 h 2647252"/>
              <a:gd name="connsiteX20" fmla="*/ 4370832 w 6501384"/>
              <a:gd name="connsiteY20" fmla="*/ 2007172 h 2647252"/>
              <a:gd name="connsiteX21" fmla="*/ 9144 w 6501384"/>
              <a:gd name="connsiteY21" fmla="*/ 4636 h 2647252"/>
              <a:gd name="connsiteX0" fmla="*/ 9144 w 6501384"/>
              <a:gd name="connsiteY0" fmla="*/ 4640 h 2647256"/>
              <a:gd name="connsiteX1" fmla="*/ 0 w 6501384"/>
              <a:gd name="connsiteY1" fmla="*/ 2647256 h 2647256"/>
              <a:gd name="connsiteX2" fmla="*/ 6501384 w 6501384"/>
              <a:gd name="connsiteY2" fmla="*/ 2638112 h 2647256"/>
              <a:gd name="connsiteX3" fmla="*/ 6492240 w 6501384"/>
              <a:gd name="connsiteY3" fmla="*/ 2336360 h 2647256"/>
              <a:gd name="connsiteX4" fmla="*/ 6492240 w 6501384"/>
              <a:gd name="connsiteY4" fmla="*/ 2336360 h 2647256"/>
              <a:gd name="connsiteX5" fmla="*/ 5468112 w 6501384"/>
              <a:gd name="connsiteY5" fmla="*/ 2290640 h 2647256"/>
              <a:gd name="connsiteX6" fmla="*/ 5431536 w 6501384"/>
              <a:gd name="connsiteY6" fmla="*/ 2272352 h 2647256"/>
              <a:gd name="connsiteX7" fmla="*/ 5394960 w 6501384"/>
              <a:gd name="connsiteY7" fmla="*/ 2263208 h 2647256"/>
              <a:gd name="connsiteX8" fmla="*/ 5276088 w 6501384"/>
              <a:gd name="connsiteY8" fmla="*/ 2244920 h 2647256"/>
              <a:gd name="connsiteX9" fmla="*/ 5221224 w 6501384"/>
              <a:gd name="connsiteY9" fmla="*/ 2226632 h 2647256"/>
              <a:gd name="connsiteX10" fmla="*/ 5193792 w 6501384"/>
              <a:gd name="connsiteY10" fmla="*/ 2217488 h 2647256"/>
              <a:gd name="connsiteX11" fmla="*/ 5175504 w 6501384"/>
              <a:gd name="connsiteY11" fmla="*/ 2190056 h 2647256"/>
              <a:gd name="connsiteX12" fmla="*/ 5111496 w 6501384"/>
              <a:gd name="connsiteY12" fmla="*/ 2180912 h 2647256"/>
              <a:gd name="connsiteX13" fmla="*/ 5084064 w 6501384"/>
              <a:gd name="connsiteY13" fmla="*/ 2171768 h 2647256"/>
              <a:gd name="connsiteX14" fmla="*/ 5010912 w 6501384"/>
              <a:gd name="connsiteY14" fmla="*/ 2162624 h 2647256"/>
              <a:gd name="connsiteX15" fmla="*/ 4882896 w 6501384"/>
              <a:gd name="connsiteY15" fmla="*/ 2135192 h 2647256"/>
              <a:gd name="connsiteX16" fmla="*/ 4828032 w 6501384"/>
              <a:gd name="connsiteY16" fmla="*/ 2116904 h 2647256"/>
              <a:gd name="connsiteX17" fmla="*/ 4791456 w 6501384"/>
              <a:gd name="connsiteY17" fmla="*/ 2107760 h 2647256"/>
              <a:gd name="connsiteX18" fmla="*/ 4654296 w 6501384"/>
              <a:gd name="connsiteY18" fmla="*/ 2071184 h 2647256"/>
              <a:gd name="connsiteX19" fmla="*/ 4370832 w 6501384"/>
              <a:gd name="connsiteY19" fmla="*/ 2007176 h 2647256"/>
              <a:gd name="connsiteX20" fmla="*/ 9144 w 6501384"/>
              <a:gd name="connsiteY20" fmla="*/ 4640 h 2647256"/>
              <a:gd name="connsiteX0" fmla="*/ 9144 w 6501384"/>
              <a:gd name="connsiteY0" fmla="*/ 4655 h 2647271"/>
              <a:gd name="connsiteX1" fmla="*/ 0 w 6501384"/>
              <a:gd name="connsiteY1" fmla="*/ 2647271 h 2647271"/>
              <a:gd name="connsiteX2" fmla="*/ 6501384 w 6501384"/>
              <a:gd name="connsiteY2" fmla="*/ 2638127 h 2647271"/>
              <a:gd name="connsiteX3" fmla="*/ 6492240 w 6501384"/>
              <a:gd name="connsiteY3" fmla="*/ 2336375 h 2647271"/>
              <a:gd name="connsiteX4" fmla="*/ 6492240 w 6501384"/>
              <a:gd name="connsiteY4" fmla="*/ 2336375 h 2647271"/>
              <a:gd name="connsiteX5" fmla="*/ 5468112 w 6501384"/>
              <a:gd name="connsiteY5" fmla="*/ 2290655 h 2647271"/>
              <a:gd name="connsiteX6" fmla="*/ 5431536 w 6501384"/>
              <a:gd name="connsiteY6" fmla="*/ 2272367 h 2647271"/>
              <a:gd name="connsiteX7" fmla="*/ 5394960 w 6501384"/>
              <a:gd name="connsiteY7" fmla="*/ 2263223 h 2647271"/>
              <a:gd name="connsiteX8" fmla="*/ 5276088 w 6501384"/>
              <a:gd name="connsiteY8" fmla="*/ 2244935 h 2647271"/>
              <a:gd name="connsiteX9" fmla="*/ 5221224 w 6501384"/>
              <a:gd name="connsiteY9" fmla="*/ 2226647 h 2647271"/>
              <a:gd name="connsiteX10" fmla="*/ 5193792 w 6501384"/>
              <a:gd name="connsiteY10" fmla="*/ 2217503 h 2647271"/>
              <a:gd name="connsiteX11" fmla="*/ 5175504 w 6501384"/>
              <a:gd name="connsiteY11" fmla="*/ 2190071 h 2647271"/>
              <a:gd name="connsiteX12" fmla="*/ 5111496 w 6501384"/>
              <a:gd name="connsiteY12" fmla="*/ 2180927 h 2647271"/>
              <a:gd name="connsiteX13" fmla="*/ 5084064 w 6501384"/>
              <a:gd name="connsiteY13" fmla="*/ 2171783 h 2647271"/>
              <a:gd name="connsiteX14" fmla="*/ 5010912 w 6501384"/>
              <a:gd name="connsiteY14" fmla="*/ 2162639 h 2647271"/>
              <a:gd name="connsiteX15" fmla="*/ 4882896 w 6501384"/>
              <a:gd name="connsiteY15" fmla="*/ 2135207 h 2647271"/>
              <a:gd name="connsiteX16" fmla="*/ 4828032 w 6501384"/>
              <a:gd name="connsiteY16" fmla="*/ 2116919 h 2647271"/>
              <a:gd name="connsiteX17" fmla="*/ 4791456 w 6501384"/>
              <a:gd name="connsiteY17" fmla="*/ 2107775 h 2647271"/>
              <a:gd name="connsiteX18" fmla="*/ 4370832 w 6501384"/>
              <a:gd name="connsiteY18" fmla="*/ 2007191 h 2647271"/>
              <a:gd name="connsiteX19" fmla="*/ 9144 w 6501384"/>
              <a:gd name="connsiteY19" fmla="*/ 4655 h 2647271"/>
              <a:gd name="connsiteX0" fmla="*/ 9144 w 6501384"/>
              <a:gd name="connsiteY0" fmla="*/ 4659 h 2647275"/>
              <a:gd name="connsiteX1" fmla="*/ 0 w 6501384"/>
              <a:gd name="connsiteY1" fmla="*/ 2647275 h 2647275"/>
              <a:gd name="connsiteX2" fmla="*/ 6501384 w 6501384"/>
              <a:gd name="connsiteY2" fmla="*/ 2638131 h 2647275"/>
              <a:gd name="connsiteX3" fmla="*/ 6492240 w 6501384"/>
              <a:gd name="connsiteY3" fmla="*/ 2336379 h 2647275"/>
              <a:gd name="connsiteX4" fmla="*/ 6492240 w 6501384"/>
              <a:gd name="connsiteY4" fmla="*/ 2336379 h 2647275"/>
              <a:gd name="connsiteX5" fmla="*/ 5468112 w 6501384"/>
              <a:gd name="connsiteY5" fmla="*/ 2290659 h 2647275"/>
              <a:gd name="connsiteX6" fmla="*/ 5431536 w 6501384"/>
              <a:gd name="connsiteY6" fmla="*/ 2272371 h 2647275"/>
              <a:gd name="connsiteX7" fmla="*/ 5394960 w 6501384"/>
              <a:gd name="connsiteY7" fmla="*/ 2263227 h 2647275"/>
              <a:gd name="connsiteX8" fmla="*/ 5276088 w 6501384"/>
              <a:gd name="connsiteY8" fmla="*/ 2244939 h 2647275"/>
              <a:gd name="connsiteX9" fmla="*/ 5221224 w 6501384"/>
              <a:gd name="connsiteY9" fmla="*/ 2226651 h 2647275"/>
              <a:gd name="connsiteX10" fmla="*/ 5193792 w 6501384"/>
              <a:gd name="connsiteY10" fmla="*/ 2217507 h 2647275"/>
              <a:gd name="connsiteX11" fmla="*/ 5175504 w 6501384"/>
              <a:gd name="connsiteY11" fmla="*/ 2190075 h 2647275"/>
              <a:gd name="connsiteX12" fmla="*/ 5111496 w 6501384"/>
              <a:gd name="connsiteY12" fmla="*/ 2180931 h 2647275"/>
              <a:gd name="connsiteX13" fmla="*/ 5084064 w 6501384"/>
              <a:gd name="connsiteY13" fmla="*/ 2171787 h 2647275"/>
              <a:gd name="connsiteX14" fmla="*/ 5010912 w 6501384"/>
              <a:gd name="connsiteY14" fmla="*/ 2162643 h 2647275"/>
              <a:gd name="connsiteX15" fmla="*/ 4882896 w 6501384"/>
              <a:gd name="connsiteY15" fmla="*/ 2135211 h 2647275"/>
              <a:gd name="connsiteX16" fmla="*/ 4828032 w 6501384"/>
              <a:gd name="connsiteY16" fmla="*/ 2116923 h 2647275"/>
              <a:gd name="connsiteX17" fmla="*/ 4370832 w 6501384"/>
              <a:gd name="connsiteY17" fmla="*/ 2007195 h 2647275"/>
              <a:gd name="connsiteX18" fmla="*/ 9144 w 6501384"/>
              <a:gd name="connsiteY18" fmla="*/ 4659 h 2647275"/>
              <a:gd name="connsiteX0" fmla="*/ 9144 w 6501384"/>
              <a:gd name="connsiteY0" fmla="*/ 4666 h 2647282"/>
              <a:gd name="connsiteX1" fmla="*/ 0 w 6501384"/>
              <a:gd name="connsiteY1" fmla="*/ 2647282 h 2647282"/>
              <a:gd name="connsiteX2" fmla="*/ 6501384 w 6501384"/>
              <a:gd name="connsiteY2" fmla="*/ 2638138 h 2647282"/>
              <a:gd name="connsiteX3" fmla="*/ 6492240 w 6501384"/>
              <a:gd name="connsiteY3" fmla="*/ 2336386 h 2647282"/>
              <a:gd name="connsiteX4" fmla="*/ 6492240 w 6501384"/>
              <a:gd name="connsiteY4" fmla="*/ 2336386 h 2647282"/>
              <a:gd name="connsiteX5" fmla="*/ 5468112 w 6501384"/>
              <a:gd name="connsiteY5" fmla="*/ 2290666 h 2647282"/>
              <a:gd name="connsiteX6" fmla="*/ 5431536 w 6501384"/>
              <a:gd name="connsiteY6" fmla="*/ 2272378 h 2647282"/>
              <a:gd name="connsiteX7" fmla="*/ 5394960 w 6501384"/>
              <a:gd name="connsiteY7" fmla="*/ 2263234 h 2647282"/>
              <a:gd name="connsiteX8" fmla="*/ 5276088 w 6501384"/>
              <a:gd name="connsiteY8" fmla="*/ 2244946 h 2647282"/>
              <a:gd name="connsiteX9" fmla="*/ 5221224 w 6501384"/>
              <a:gd name="connsiteY9" fmla="*/ 2226658 h 2647282"/>
              <a:gd name="connsiteX10" fmla="*/ 5193792 w 6501384"/>
              <a:gd name="connsiteY10" fmla="*/ 2217514 h 2647282"/>
              <a:gd name="connsiteX11" fmla="*/ 5175504 w 6501384"/>
              <a:gd name="connsiteY11" fmla="*/ 2190082 h 2647282"/>
              <a:gd name="connsiteX12" fmla="*/ 5111496 w 6501384"/>
              <a:gd name="connsiteY12" fmla="*/ 2180938 h 2647282"/>
              <a:gd name="connsiteX13" fmla="*/ 5084064 w 6501384"/>
              <a:gd name="connsiteY13" fmla="*/ 2171794 h 2647282"/>
              <a:gd name="connsiteX14" fmla="*/ 5010912 w 6501384"/>
              <a:gd name="connsiteY14" fmla="*/ 2162650 h 2647282"/>
              <a:gd name="connsiteX15" fmla="*/ 4882896 w 6501384"/>
              <a:gd name="connsiteY15" fmla="*/ 2135218 h 2647282"/>
              <a:gd name="connsiteX16" fmla="*/ 4370832 w 6501384"/>
              <a:gd name="connsiteY16" fmla="*/ 2007202 h 2647282"/>
              <a:gd name="connsiteX17" fmla="*/ 9144 w 6501384"/>
              <a:gd name="connsiteY17" fmla="*/ 4666 h 2647282"/>
              <a:gd name="connsiteX0" fmla="*/ 9144 w 6501384"/>
              <a:gd name="connsiteY0" fmla="*/ 4678 h 2647294"/>
              <a:gd name="connsiteX1" fmla="*/ 0 w 6501384"/>
              <a:gd name="connsiteY1" fmla="*/ 2647294 h 2647294"/>
              <a:gd name="connsiteX2" fmla="*/ 6501384 w 6501384"/>
              <a:gd name="connsiteY2" fmla="*/ 2638150 h 2647294"/>
              <a:gd name="connsiteX3" fmla="*/ 6492240 w 6501384"/>
              <a:gd name="connsiteY3" fmla="*/ 2336398 h 2647294"/>
              <a:gd name="connsiteX4" fmla="*/ 6492240 w 6501384"/>
              <a:gd name="connsiteY4" fmla="*/ 2336398 h 2647294"/>
              <a:gd name="connsiteX5" fmla="*/ 5468112 w 6501384"/>
              <a:gd name="connsiteY5" fmla="*/ 2290678 h 2647294"/>
              <a:gd name="connsiteX6" fmla="*/ 5431536 w 6501384"/>
              <a:gd name="connsiteY6" fmla="*/ 2272390 h 2647294"/>
              <a:gd name="connsiteX7" fmla="*/ 5394960 w 6501384"/>
              <a:gd name="connsiteY7" fmla="*/ 2263246 h 2647294"/>
              <a:gd name="connsiteX8" fmla="*/ 5276088 w 6501384"/>
              <a:gd name="connsiteY8" fmla="*/ 2244958 h 2647294"/>
              <a:gd name="connsiteX9" fmla="*/ 5221224 w 6501384"/>
              <a:gd name="connsiteY9" fmla="*/ 2226670 h 2647294"/>
              <a:gd name="connsiteX10" fmla="*/ 5193792 w 6501384"/>
              <a:gd name="connsiteY10" fmla="*/ 2217526 h 2647294"/>
              <a:gd name="connsiteX11" fmla="*/ 5175504 w 6501384"/>
              <a:gd name="connsiteY11" fmla="*/ 2190094 h 2647294"/>
              <a:gd name="connsiteX12" fmla="*/ 5111496 w 6501384"/>
              <a:gd name="connsiteY12" fmla="*/ 2180950 h 2647294"/>
              <a:gd name="connsiteX13" fmla="*/ 5084064 w 6501384"/>
              <a:gd name="connsiteY13" fmla="*/ 2171806 h 2647294"/>
              <a:gd name="connsiteX14" fmla="*/ 5010912 w 6501384"/>
              <a:gd name="connsiteY14" fmla="*/ 2162662 h 2647294"/>
              <a:gd name="connsiteX15" fmla="*/ 4370832 w 6501384"/>
              <a:gd name="connsiteY15" fmla="*/ 2007214 h 2647294"/>
              <a:gd name="connsiteX16" fmla="*/ 9144 w 6501384"/>
              <a:gd name="connsiteY16" fmla="*/ 4678 h 2647294"/>
              <a:gd name="connsiteX0" fmla="*/ 9144 w 6501384"/>
              <a:gd name="connsiteY0" fmla="*/ 4682 h 2647298"/>
              <a:gd name="connsiteX1" fmla="*/ 0 w 6501384"/>
              <a:gd name="connsiteY1" fmla="*/ 2647298 h 2647298"/>
              <a:gd name="connsiteX2" fmla="*/ 6501384 w 6501384"/>
              <a:gd name="connsiteY2" fmla="*/ 2638154 h 2647298"/>
              <a:gd name="connsiteX3" fmla="*/ 6492240 w 6501384"/>
              <a:gd name="connsiteY3" fmla="*/ 2336402 h 2647298"/>
              <a:gd name="connsiteX4" fmla="*/ 6492240 w 6501384"/>
              <a:gd name="connsiteY4" fmla="*/ 2336402 h 2647298"/>
              <a:gd name="connsiteX5" fmla="*/ 5468112 w 6501384"/>
              <a:gd name="connsiteY5" fmla="*/ 2290682 h 2647298"/>
              <a:gd name="connsiteX6" fmla="*/ 5431536 w 6501384"/>
              <a:gd name="connsiteY6" fmla="*/ 2272394 h 2647298"/>
              <a:gd name="connsiteX7" fmla="*/ 5394960 w 6501384"/>
              <a:gd name="connsiteY7" fmla="*/ 2263250 h 2647298"/>
              <a:gd name="connsiteX8" fmla="*/ 5276088 w 6501384"/>
              <a:gd name="connsiteY8" fmla="*/ 2244962 h 2647298"/>
              <a:gd name="connsiteX9" fmla="*/ 5221224 w 6501384"/>
              <a:gd name="connsiteY9" fmla="*/ 2226674 h 2647298"/>
              <a:gd name="connsiteX10" fmla="*/ 5193792 w 6501384"/>
              <a:gd name="connsiteY10" fmla="*/ 2217530 h 2647298"/>
              <a:gd name="connsiteX11" fmla="*/ 5175504 w 6501384"/>
              <a:gd name="connsiteY11" fmla="*/ 2190098 h 2647298"/>
              <a:gd name="connsiteX12" fmla="*/ 5111496 w 6501384"/>
              <a:gd name="connsiteY12" fmla="*/ 2180954 h 2647298"/>
              <a:gd name="connsiteX13" fmla="*/ 5084064 w 6501384"/>
              <a:gd name="connsiteY13" fmla="*/ 2171810 h 2647298"/>
              <a:gd name="connsiteX14" fmla="*/ 4370832 w 6501384"/>
              <a:gd name="connsiteY14" fmla="*/ 2007218 h 2647298"/>
              <a:gd name="connsiteX15" fmla="*/ 9144 w 6501384"/>
              <a:gd name="connsiteY15" fmla="*/ 4682 h 2647298"/>
              <a:gd name="connsiteX0" fmla="*/ 9144 w 6501384"/>
              <a:gd name="connsiteY0" fmla="*/ 4686 h 2647302"/>
              <a:gd name="connsiteX1" fmla="*/ 0 w 6501384"/>
              <a:gd name="connsiteY1" fmla="*/ 2647302 h 2647302"/>
              <a:gd name="connsiteX2" fmla="*/ 6501384 w 6501384"/>
              <a:gd name="connsiteY2" fmla="*/ 2638158 h 2647302"/>
              <a:gd name="connsiteX3" fmla="*/ 6492240 w 6501384"/>
              <a:gd name="connsiteY3" fmla="*/ 2336406 h 2647302"/>
              <a:gd name="connsiteX4" fmla="*/ 6492240 w 6501384"/>
              <a:gd name="connsiteY4" fmla="*/ 2336406 h 2647302"/>
              <a:gd name="connsiteX5" fmla="*/ 5468112 w 6501384"/>
              <a:gd name="connsiteY5" fmla="*/ 2290686 h 2647302"/>
              <a:gd name="connsiteX6" fmla="*/ 5431536 w 6501384"/>
              <a:gd name="connsiteY6" fmla="*/ 2272398 h 2647302"/>
              <a:gd name="connsiteX7" fmla="*/ 5394960 w 6501384"/>
              <a:gd name="connsiteY7" fmla="*/ 2263254 h 2647302"/>
              <a:gd name="connsiteX8" fmla="*/ 5276088 w 6501384"/>
              <a:gd name="connsiteY8" fmla="*/ 2244966 h 2647302"/>
              <a:gd name="connsiteX9" fmla="*/ 5221224 w 6501384"/>
              <a:gd name="connsiteY9" fmla="*/ 2226678 h 2647302"/>
              <a:gd name="connsiteX10" fmla="*/ 5193792 w 6501384"/>
              <a:gd name="connsiteY10" fmla="*/ 2217534 h 2647302"/>
              <a:gd name="connsiteX11" fmla="*/ 5175504 w 6501384"/>
              <a:gd name="connsiteY11" fmla="*/ 2190102 h 2647302"/>
              <a:gd name="connsiteX12" fmla="*/ 5111496 w 6501384"/>
              <a:gd name="connsiteY12" fmla="*/ 2180958 h 2647302"/>
              <a:gd name="connsiteX13" fmla="*/ 4370832 w 6501384"/>
              <a:gd name="connsiteY13" fmla="*/ 2007222 h 2647302"/>
              <a:gd name="connsiteX14" fmla="*/ 9144 w 6501384"/>
              <a:gd name="connsiteY14" fmla="*/ 4686 h 2647302"/>
              <a:gd name="connsiteX0" fmla="*/ 9144 w 6501384"/>
              <a:gd name="connsiteY0" fmla="*/ 4689 h 2647305"/>
              <a:gd name="connsiteX1" fmla="*/ 0 w 6501384"/>
              <a:gd name="connsiteY1" fmla="*/ 2647305 h 2647305"/>
              <a:gd name="connsiteX2" fmla="*/ 6501384 w 6501384"/>
              <a:gd name="connsiteY2" fmla="*/ 2638161 h 2647305"/>
              <a:gd name="connsiteX3" fmla="*/ 6492240 w 6501384"/>
              <a:gd name="connsiteY3" fmla="*/ 2336409 h 2647305"/>
              <a:gd name="connsiteX4" fmla="*/ 6492240 w 6501384"/>
              <a:gd name="connsiteY4" fmla="*/ 2336409 h 2647305"/>
              <a:gd name="connsiteX5" fmla="*/ 5468112 w 6501384"/>
              <a:gd name="connsiteY5" fmla="*/ 2290689 h 2647305"/>
              <a:gd name="connsiteX6" fmla="*/ 5431536 w 6501384"/>
              <a:gd name="connsiteY6" fmla="*/ 2272401 h 2647305"/>
              <a:gd name="connsiteX7" fmla="*/ 5394960 w 6501384"/>
              <a:gd name="connsiteY7" fmla="*/ 2263257 h 2647305"/>
              <a:gd name="connsiteX8" fmla="*/ 5276088 w 6501384"/>
              <a:gd name="connsiteY8" fmla="*/ 2244969 h 2647305"/>
              <a:gd name="connsiteX9" fmla="*/ 5221224 w 6501384"/>
              <a:gd name="connsiteY9" fmla="*/ 2226681 h 2647305"/>
              <a:gd name="connsiteX10" fmla="*/ 5193792 w 6501384"/>
              <a:gd name="connsiteY10" fmla="*/ 2217537 h 2647305"/>
              <a:gd name="connsiteX11" fmla="*/ 5175504 w 6501384"/>
              <a:gd name="connsiteY11" fmla="*/ 2190105 h 2647305"/>
              <a:gd name="connsiteX12" fmla="*/ 4370832 w 6501384"/>
              <a:gd name="connsiteY12" fmla="*/ 2007225 h 2647305"/>
              <a:gd name="connsiteX13" fmla="*/ 9144 w 6501384"/>
              <a:gd name="connsiteY13" fmla="*/ 4689 h 2647305"/>
              <a:gd name="connsiteX0" fmla="*/ 4370832 w 6501384"/>
              <a:gd name="connsiteY0" fmla="*/ 2007225 h 2647305"/>
              <a:gd name="connsiteX1" fmla="*/ 9144 w 6501384"/>
              <a:gd name="connsiteY1" fmla="*/ 4689 h 2647305"/>
              <a:gd name="connsiteX2" fmla="*/ 0 w 6501384"/>
              <a:gd name="connsiteY2" fmla="*/ 2647305 h 2647305"/>
              <a:gd name="connsiteX3" fmla="*/ 6501384 w 6501384"/>
              <a:gd name="connsiteY3" fmla="*/ 2638161 h 2647305"/>
              <a:gd name="connsiteX4" fmla="*/ 6492240 w 6501384"/>
              <a:gd name="connsiteY4" fmla="*/ 2336409 h 2647305"/>
              <a:gd name="connsiteX5" fmla="*/ 6492240 w 6501384"/>
              <a:gd name="connsiteY5" fmla="*/ 2336409 h 2647305"/>
              <a:gd name="connsiteX6" fmla="*/ 5468112 w 6501384"/>
              <a:gd name="connsiteY6" fmla="*/ 2290689 h 2647305"/>
              <a:gd name="connsiteX7" fmla="*/ 5431536 w 6501384"/>
              <a:gd name="connsiteY7" fmla="*/ 2272401 h 2647305"/>
              <a:gd name="connsiteX8" fmla="*/ 5394960 w 6501384"/>
              <a:gd name="connsiteY8" fmla="*/ 2263257 h 2647305"/>
              <a:gd name="connsiteX9" fmla="*/ 5276088 w 6501384"/>
              <a:gd name="connsiteY9" fmla="*/ 2244969 h 2647305"/>
              <a:gd name="connsiteX10" fmla="*/ 5221224 w 6501384"/>
              <a:gd name="connsiteY10" fmla="*/ 2226681 h 2647305"/>
              <a:gd name="connsiteX11" fmla="*/ 5193792 w 6501384"/>
              <a:gd name="connsiteY11" fmla="*/ 2217537 h 2647305"/>
              <a:gd name="connsiteX12" fmla="*/ 5266944 w 6501384"/>
              <a:gd name="connsiteY12" fmla="*/ 2281545 h 2647305"/>
              <a:gd name="connsiteX0" fmla="*/ 4370832 w 6501384"/>
              <a:gd name="connsiteY0" fmla="*/ 2007225 h 2647305"/>
              <a:gd name="connsiteX1" fmla="*/ 9144 w 6501384"/>
              <a:gd name="connsiteY1" fmla="*/ 4689 h 2647305"/>
              <a:gd name="connsiteX2" fmla="*/ 0 w 6501384"/>
              <a:gd name="connsiteY2" fmla="*/ 2647305 h 2647305"/>
              <a:gd name="connsiteX3" fmla="*/ 6501384 w 6501384"/>
              <a:gd name="connsiteY3" fmla="*/ 2638161 h 2647305"/>
              <a:gd name="connsiteX4" fmla="*/ 6492240 w 6501384"/>
              <a:gd name="connsiteY4" fmla="*/ 2336409 h 2647305"/>
              <a:gd name="connsiteX5" fmla="*/ 6492240 w 6501384"/>
              <a:gd name="connsiteY5" fmla="*/ 2336409 h 2647305"/>
              <a:gd name="connsiteX6" fmla="*/ 5468112 w 6501384"/>
              <a:gd name="connsiteY6" fmla="*/ 2290689 h 2647305"/>
              <a:gd name="connsiteX7" fmla="*/ 5431536 w 6501384"/>
              <a:gd name="connsiteY7" fmla="*/ 2272401 h 2647305"/>
              <a:gd name="connsiteX8" fmla="*/ 5394960 w 6501384"/>
              <a:gd name="connsiteY8" fmla="*/ 2263257 h 2647305"/>
              <a:gd name="connsiteX9" fmla="*/ 5276088 w 6501384"/>
              <a:gd name="connsiteY9" fmla="*/ 2244969 h 2647305"/>
              <a:gd name="connsiteX10" fmla="*/ 5221224 w 6501384"/>
              <a:gd name="connsiteY10" fmla="*/ 2226681 h 2647305"/>
              <a:gd name="connsiteX11" fmla="*/ 5266944 w 6501384"/>
              <a:gd name="connsiteY11" fmla="*/ 2281545 h 2647305"/>
              <a:gd name="connsiteX0" fmla="*/ 4370832 w 6501384"/>
              <a:gd name="connsiteY0" fmla="*/ 2007225 h 2647305"/>
              <a:gd name="connsiteX1" fmla="*/ 9144 w 6501384"/>
              <a:gd name="connsiteY1" fmla="*/ 4689 h 2647305"/>
              <a:gd name="connsiteX2" fmla="*/ 0 w 6501384"/>
              <a:gd name="connsiteY2" fmla="*/ 2647305 h 2647305"/>
              <a:gd name="connsiteX3" fmla="*/ 6501384 w 6501384"/>
              <a:gd name="connsiteY3" fmla="*/ 2638161 h 2647305"/>
              <a:gd name="connsiteX4" fmla="*/ 6492240 w 6501384"/>
              <a:gd name="connsiteY4" fmla="*/ 2336409 h 2647305"/>
              <a:gd name="connsiteX5" fmla="*/ 6492240 w 6501384"/>
              <a:gd name="connsiteY5" fmla="*/ 2336409 h 2647305"/>
              <a:gd name="connsiteX6" fmla="*/ 5468112 w 6501384"/>
              <a:gd name="connsiteY6" fmla="*/ 2290689 h 2647305"/>
              <a:gd name="connsiteX7" fmla="*/ 5431536 w 6501384"/>
              <a:gd name="connsiteY7" fmla="*/ 2272401 h 2647305"/>
              <a:gd name="connsiteX8" fmla="*/ 5394960 w 6501384"/>
              <a:gd name="connsiteY8" fmla="*/ 2263257 h 2647305"/>
              <a:gd name="connsiteX9" fmla="*/ 5221224 w 6501384"/>
              <a:gd name="connsiteY9" fmla="*/ 2226681 h 2647305"/>
              <a:gd name="connsiteX10" fmla="*/ 5266944 w 6501384"/>
              <a:gd name="connsiteY10" fmla="*/ 2281545 h 2647305"/>
              <a:gd name="connsiteX0" fmla="*/ 4370832 w 6501384"/>
              <a:gd name="connsiteY0" fmla="*/ 2007225 h 2647305"/>
              <a:gd name="connsiteX1" fmla="*/ 9144 w 6501384"/>
              <a:gd name="connsiteY1" fmla="*/ 4689 h 2647305"/>
              <a:gd name="connsiteX2" fmla="*/ 0 w 6501384"/>
              <a:gd name="connsiteY2" fmla="*/ 2647305 h 2647305"/>
              <a:gd name="connsiteX3" fmla="*/ 6501384 w 6501384"/>
              <a:gd name="connsiteY3" fmla="*/ 2638161 h 2647305"/>
              <a:gd name="connsiteX4" fmla="*/ 6492240 w 6501384"/>
              <a:gd name="connsiteY4" fmla="*/ 2336409 h 2647305"/>
              <a:gd name="connsiteX5" fmla="*/ 6492240 w 6501384"/>
              <a:gd name="connsiteY5" fmla="*/ 2336409 h 2647305"/>
              <a:gd name="connsiteX6" fmla="*/ 5468112 w 6501384"/>
              <a:gd name="connsiteY6" fmla="*/ 2290689 h 2647305"/>
              <a:gd name="connsiteX7" fmla="*/ 5431536 w 6501384"/>
              <a:gd name="connsiteY7" fmla="*/ 2272401 h 2647305"/>
              <a:gd name="connsiteX8" fmla="*/ 5394960 w 6501384"/>
              <a:gd name="connsiteY8" fmla="*/ 2263257 h 2647305"/>
              <a:gd name="connsiteX9" fmla="*/ 5266944 w 6501384"/>
              <a:gd name="connsiteY9" fmla="*/ 2281545 h 2647305"/>
              <a:gd name="connsiteX0" fmla="*/ 4370832 w 6501384"/>
              <a:gd name="connsiteY0" fmla="*/ 2007225 h 2647305"/>
              <a:gd name="connsiteX1" fmla="*/ 9144 w 6501384"/>
              <a:gd name="connsiteY1" fmla="*/ 4689 h 2647305"/>
              <a:gd name="connsiteX2" fmla="*/ 0 w 6501384"/>
              <a:gd name="connsiteY2" fmla="*/ 2647305 h 2647305"/>
              <a:gd name="connsiteX3" fmla="*/ 6501384 w 6501384"/>
              <a:gd name="connsiteY3" fmla="*/ 2638161 h 2647305"/>
              <a:gd name="connsiteX4" fmla="*/ 6492240 w 6501384"/>
              <a:gd name="connsiteY4" fmla="*/ 2336409 h 2647305"/>
              <a:gd name="connsiteX5" fmla="*/ 6492240 w 6501384"/>
              <a:gd name="connsiteY5" fmla="*/ 2336409 h 2647305"/>
              <a:gd name="connsiteX6" fmla="*/ 5468112 w 6501384"/>
              <a:gd name="connsiteY6" fmla="*/ 2290689 h 2647305"/>
              <a:gd name="connsiteX7" fmla="*/ 5431536 w 6501384"/>
              <a:gd name="connsiteY7" fmla="*/ 2272401 h 2647305"/>
              <a:gd name="connsiteX8" fmla="*/ 5266944 w 6501384"/>
              <a:gd name="connsiteY8" fmla="*/ 2281545 h 2647305"/>
              <a:gd name="connsiteX0" fmla="*/ 4370832 w 6501384"/>
              <a:gd name="connsiteY0" fmla="*/ 2007225 h 2647305"/>
              <a:gd name="connsiteX1" fmla="*/ 9144 w 6501384"/>
              <a:gd name="connsiteY1" fmla="*/ 4689 h 2647305"/>
              <a:gd name="connsiteX2" fmla="*/ 0 w 6501384"/>
              <a:gd name="connsiteY2" fmla="*/ 2647305 h 2647305"/>
              <a:gd name="connsiteX3" fmla="*/ 6501384 w 6501384"/>
              <a:gd name="connsiteY3" fmla="*/ 2638161 h 2647305"/>
              <a:gd name="connsiteX4" fmla="*/ 6492240 w 6501384"/>
              <a:gd name="connsiteY4" fmla="*/ 2336409 h 2647305"/>
              <a:gd name="connsiteX5" fmla="*/ 6492240 w 6501384"/>
              <a:gd name="connsiteY5" fmla="*/ 2336409 h 2647305"/>
              <a:gd name="connsiteX6" fmla="*/ 5468112 w 6501384"/>
              <a:gd name="connsiteY6" fmla="*/ 2290689 h 2647305"/>
              <a:gd name="connsiteX7" fmla="*/ 5266944 w 6501384"/>
              <a:gd name="connsiteY7" fmla="*/ 2281545 h 2647305"/>
              <a:gd name="connsiteX0" fmla="*/ 4370832 w 6501384"/>
              <a:gd name="connsiteY0" fmla="*/ 2007225 h 2647305"/>
              <a:gd name="connsiteX1" fmla="*/ 9144 w 6501384"/>
              <a:gd name="connsiteY1" fmla="*/ 4689 h 2647305"/>
              <a:gd name="connsiteX2" fmla="*/ 0 w 6501384"/>
              <a:gd name="connsiteY2" fmla="*/ 2647305 h 2647305"/>
              <a:gd name="connsiteX3" fmla="*/ 6501384 w 6501384"/>
              <a:gd name="connsiteY3" fmla="*/ 2638161 h 2647305"/>
              <a:gd name="connsiteX4" fmla="*/ 6492240 w 6501384"/>
              <a:gd name="connsiteY4" fmla="*/ 2336409 h 2647305"/>
              <a:gd name="connsiteX5" fmla="*/ 6492240 w 6501384"/>
              <a:gd name="connsiteY5" fmla="*/ 2336409 h 2647305"/>
              <a:gd name="connsiteX6" fmla="*/ 5468112 w 6501384"/>
              <a:gd name="connsiteY6" fmla="*/ 2290689 h 2647305"/>
              <a:gd name="connsiteX7" fmla="*/ 5231163 w 6501384"/>
              <a:gd name="connsiteY7" fmla="*/ 2253716 h 2647305"/>
              <a:gd name="connsiteX0" fmla="*/ 4370832 w 6501384"/>
              <a:gd name="connsiteY0" fmla="*/ 2017387 h 2657467"/>
              <a:gd name="connsiteX1" fmla="*/ 9144 w 6501384"/>
              <a:gd name="connsiteY1" fmla="*/ 14851 h 2657467"/>
              <a:gd name="connsiteX2" fmla="*/ 0 w 6501384"/>
              <a:gd name="connsiteY2" fmla="*/ 2657467 h 2657467"/>
              <a:gd name="connsiteX3" fmla="*/ 6501384 w 6501384"/>
              <a:gd name="connsiteY3" fmla="*/ 2648323 h 2657467"/>
              <a:gd name="connsiteX4" fmla="*/ 6492240 w 6501384"/>
              <a:gd name="connsiteY4" fmla="*/ 2346571 h 2657467"/>
              <a:gd name="connsiteX5" fmla="*/ 6492240 w 6501384"/>
              <a:gd name="connsiteY5" fmla="*/ 2346571 h 2657467"/>
              <a:gd name="connsiteX6" fmla="*/ 5468112 w 6501384"/>
              <a:gd name="connsiteY6" fmla="*/ 2300851 h 2657467"/>
              <a:gd name="connsiteX7" fmla="*/ 5231163 w 6501384"/>
              <a:gd name="connsiteY7" fmla="*/ 2263878 h 2657467"/>
              <a:gd name="connsiteX0" fmla="*/ 4370832 w 6501384"/>
              <a:gd name="connsiteY0" fmla="*/ 2002536 h 2642616"/>
              <a:gd name="connsiteX1" fmla="*/ 9144 w 6501384"/>
              <a:gd name="connsiteY1" fmla="*/ 0 h 2642616"/>
              <a:gd name="connsiteX2" fmla="*/ 0 w 6501384"/>
              <a:gd name="connsiteY2" fmla="*/ 2642616 h 2642616"/>
              <a:gd name="connsiteX3" fmla="*/ 6501384 w 6501384"/>
              <a:gd name="connsiteY3" fmla="*/ 2633472 h 2642616"/>
              <a:gd name="connsiteX4" fmla="*/ 6492240 w 6501384"/>
              <a:gd name="connsiteY4" fmla="*/ 2331720 h 2642616"/>
              <a:gd name="connsiteX5" fmla="*/ 6492240 w 6501384"/>
              <a:gd name="connsiteY5" fmla="*/ 2331720 h 2642616"/>
              <a:gd name="connsiteX6" fmla="*/ 5468112 w 6501384"/>
              <a:gd name="connsiteY6" fmla="*/ 2286000 h 2642616"/>
              <a:gd name="connsiteX7" fmla="*/ 5231163 w 6501384"/>
              <a:gd name="connsiteY7" fmla="*/ 2249027 h 2642616"/>
              <a:gd name="connsiteX0" fmla="*/ 4370832 w 6501384"/>
              <a:gd name="connsiteY0" fmla="*/ 2002536 h 2642616"/>
              <a:gd name="connsiteX1" fmla="*/ 9144 w 6501384"/>
              <a:gd name="connsiteY1" fmla="*/ 0 h 2642616"/>
              <a:gd name="connsiteX2" fmla="*/ 0 w 6501384"/>
              <a:gd name="connsiteY2" fmla="*/ 2642616 h 2642616"/>
              <a:gd name="connsiteX3" fmla="*/ 6501384 w 6501384"/>
              <a:gd name="connsiteY3" fmla="*/ 2633472 h 2642616"/>
              <a:gd name="connsiteX4" fmla="*/ 6492240 w 6501384"/>
              <a:gd name="connsiteY4" fmla="*/ 2331720 h 2642616"/>
              <a:gd name="connsiteX5" fmla="*/ 6492240 w 6501384"/>
              <a:gd name="connsiteY5" fmla="*/ 2331720 h 2642616"/>
              <a:gd name="connsiteX6" fmla="*/ 5468112 w 6501384"/>
              <a:gd name="connsiteY6" fmla="*/ 2286000 h 2642616"/>
              <a:gd name="connsiteX7" fmla="*/ 5231163 w 6501384"/>
              <a:gd name="connsiteY7" fmla="*/ 2249027 h 2642616"/>
              <a:gd name="connsiteX0" fmla="*/ 4349567 w 6501384"/>
              <a:gd name="connsiteY0" fmla="*/ 1967094 h 2642616"/>
              <a:gd name="connsiteX1" fmla="*/ 9144 w 6501384"/>
              <a:gd name="connsiteY1" fmla="*/ 0 h 2642616"/>
              <a:gd name="connsiteX2" fmla="*/ 0 w 6501384"/>
              <a:gd name="connsiteY2" fmla="*/ 2642616 h 2642616"/>
              <a:gd name="connsiteX3" fmla="*/ 6501384 w 6501384"/>
              <a:gd name="connsiteY3" fmla="*/ 2633472 h 2642616"/>
              <a:gd name="connsiteX4" fmla="*/ 6492240 w 6501384"/>
              <a:gd name="connsiteY4" fmla="*/ 2331720 h 2642616"/>
              <a:gd name="connsiteX5" fmla="*/ 6492240 w 6501384"/>
              <a:gd name="connsiteY5" fmla="*/ 2331720 h 2642616"/>
              <a:gd name="connsiteX6" fmla="*/ 5468112 w 6501384"/>
              <a:gd name="connsiteY6" fmla="*/ 2286000 h 2642616"/>
              <a:gd name="connsiteX7" fmla="*/ 5231163 w 6501384"/>
              <a:gd name="connsiteY7" fmla="*/ 2249027 h 2642616"/>
              <a:gd name="connsiteX0" fmla="*/ 4349567 w 6501384"/>
              <a:gd name="connsiteY0" fmla="*/ 1967094 h 2642616"/>
              <a:gd name="connsiteX1" fmla="*/ 9144 w 6501384"/>
              <a:gd name="connsiteY1" fmla="*/ 0 h 2642616"/>
              <a:gd name="connsiteX2" fmla="*/ 0 w 6501384"/>
              <a:gd name="connsiteY2" fmla="*/ 2642616 h 2642616"/>
              <a:gd name="connsiteX3" fmla="*/ 6501384 w 6501384"/>
              <a:gd name="connsiteY3" fmla="*/ 2633472 h 2642616"/>
              <a:gd name="connsiteX4" fmla="*/ 6492240 w 6501384"/>
              <a:gd name="connsiteY4" fmla="*/ 2331720 h 2642616"/>
              <a:gd name="connsiteX5" fmla="*/ 6492240 w 6501384"/>
              <a:gd name="connsiteY5" fmla="*/ 2331720 h 2642616"/>
              <a:gd name="connsiteX6" fmla="*/ 5624056 w 6501384"/>
              <a:gd name="connsiteY6" fmla="*/ 2314354 h 2642616"/>
              <a:gd name="connsiteX7" fmla="*/ 5231163 w 6501384"/>
              <a:gd name="connsiteY7" fmla="*/ 2249027 h 2642616"/>
              <a:gd name="connsiteX0" fmla="*/ 4349567 w 6501384"/>
              <a:gd name="connsiteY0" fmla="*/ 1967094 h 2642616"/>
              <a:gd name="connsiteX1" fmla="*/ 9144 w 6501384"/>
              <a:gd name="connsiteY1" fmla="*/ 0 h 2642616"/>
              <a:gd name="connsiteX2" fmla="*/ 0 w 6501384"/>
              <a:gd name="connsiteY2" fmla="*/ 2642616 h 2642616"/>
              <a:gd name="connsiteX3" fmla="*/ 6501384 w 6501384"/>
              <a:gd name="connsiteY3" fmla="*/ 2633472 h 2642616"/>
              <a:gd name="connsiteX4" fmla="*/ 6492240 w 6501384"/>
              <a:gd name="connsiteY4" fmla="*/ 2331720 h 2642616"/>
              <a:gd name="connsiteX5" fmla="*/ 6478063 w 6501384"/>
              <a:gd name="connsiteY5" fmla="*/ 2317544 h 2642616"/>
              <a:gd name="connsiteX6" fmla="*/ 5624056 w 6501384"/>
              <a:gd name="connsiteY6" fmla="*/ 2314354 h 2642616"/>
              <a:gd name="connsiteX7" fmla="*/ 5231163 w 6501384"/>
              <a:gd name="connsiteY7" fmla="*/ 2249027 h 2642616"/>
              <a:gd name="connsiteX0" fmla="*/ 4349567 w 6501384"/>
              <a:gd name="connsiteY0" fmla="*/ 1967094 h 2642616"/>
              <a:gd name="connsiteX1" fmla="*/ 9144 w 6501384"/>
              <a:gd name="connsiteY1" fmla="*/ 0 h 2642616"/>
              <a:gd name="connsiteX2" fmla="*/ 0 w 6501384"/>
              <a:gd name="connsiteY2" fmla="*/ 2642616 h 2642616"/>
              <a:gd name="connsiteX3" fmla="*/ 6501384 w 6501384"/>
              <a:gd name="connsiteY3" fmla="*/ 2633472 h 2642616"/>
              <a:gd name="connsiteX4" fmla="*/ 6492240 w 6501384"/>
              <a:gd name="connsiteY4" fmla="*/ 2331720 h 2642616"/>
              <a:gd name="connsiteX5" fmla="*/ 6492239 w 6501384"/>
              <a:gd name="connsiteY5" fmla="*/ 2310455 h 2642616"/>
              <a:gd name="connsiteX6" fmla="*/ 5624056 w 6501384"/>
              <a:gd name="connsiteY6" fmla="*/ 2314354 h 2642616"/>
              <a:gd name="connsiteX7" fmla="*/ 5231163 w 6501384"/>
              <a:gd name="connsiteY7" fmla="*/ 2249027 h 2642616"/>
              <a:gd name="connsiteX0" fmla="*/ 4340423 w 6492240"/>
              <a:gd name="connsiteY0" fmla="*/ 1967094 h 2633472"/>
              <a:gd name="connsiteX1" fmla="*/ 0 w 6492240"/>
              <a:gd name="connsiteY1" fmla="*/ 0 h 2633472"/>
              <a:gd name="connsiteX2" fmla="*/ 941832 w 6492240"/>
              <a:gd name="connsiteY2" fmla="*/ 2633472 h 2633472"/>
              <a:gd name="connsiteX3" fmla="*/ 6492240 w 6492240"/>
              <a:gd name="connsiteY3" fmla="*/ 2633472 h 2633472"/>
              <a:gd name="connsiteX4" fmla="*/ 6483096 w 6492240"/>
              <a:gd name="connsiteY4" fmla="*/ 2331720 h 2633472"/>
              <a:gd name="connsiteX5" fmla="*/ 6483095 w 6492240"/>
              <a:gd name="connsiteY5" fmla="*/ 2310455 h 2633472"/>
              <a:gd name="connsiteX6" fmla="*/ 5614912 w 6492240"/>
              <a:gd name="connsiteY6" fmla="*/ 2314354 h 2633472"/>
              <a:gd name="connsiteX7" fmla="*/ 5222019 w 6492240"/>
              <a:gd name="connsiteY7" fmla="*/ 2249027 h 2633472"/>
              <a:gd name="connsiteX0" fmla="*/ 4340423 w 6492240"/>
              <a:gd name="connsiteY0" fmla="*/ 1967094 h 2633472"/>
              <a:gd name="connsiteX1" fmla="*/ 0 w 6492240"/>
              <a:gd name="connsiteY1" fmla="*/ 0 h 2633472"/>
              <a:gd name="connsiteX2" fmla="*/ 987552 w 6492240"/>
              <a:gd name="connsiteY2" fmla="*/ 2633472 h 2633472"/>
              <a:gd name="connsiteX3" fmla="*/ 6492240 w 6492240"/>
              <a:gd name="connsiteY3" fmla="*/ 2633472 h 2633472"/>
              <a:gd name="connsiteX4" fmla="*/ 6483096 w 6492240"/>
              <a:gd name="connsiteY4" fmla="*/ 2331720 h 2633472"/>
              <a:gd name="connsiteX5" fmla="*/ 6483095 w 6492240"/>
              <a:gd name="connsiteY5" fmla="*/ 2310455 h 2633472"/>
              <a:gd name="connsiteX6" fmla="*/ 5614912 w 6492240"/>
              <a:gd name="connsiteY6" fmla="*/ 2314354 h 2633472"/>
              <a:gd name="connsiteX7" fmla="*/ 5222019 w 6492240"/>
              <a:gd name="connsiteY7" fmla="*/ 2249027 h 2633472"/>
              <a:gd name="connsiteX0" fmla="*/ 3352871 w 5504688"/>
              <a:gd name="connsiteY0" fmla="*/ 1528182 h 2194560"/>
              <a:gd name="connsiteX1" fmla="*/ 9144 w 5504688"/>
              <a:gd name="connsiteY1" fmla="*/ 0 h 2194560"/>
              <a:gd name="connsiteX2" fmla="*/ 0 w 5504688"/>
              <a:gd name="connsiteY2" fmla="*/ 2194560 h 2194560"/>
              <a:gd name="connsiteX3" fmla="*/ 5504688 w 5504688"/>
              <a:gd name="connsiteY3" fmla="*/ 2194560 h 2194560"/>
              <a:gd name="connsiteX4" fmla="*/ 5495544 w 5504688"/>
              <a:gd name="connsiteY4" fmla="*/ 1892808 h 2194560"/>
              <a:gd name="connsiteX5" fmla="*/ 5495543 w 5504688"/>
              <a:gd name="connsiteY5" fmla="*/ 1871543 h 2194560"/>
              <a:gd name="connsiteX6" fmla="*/ 4627360 w 5504688"/>
              <a:gd name="connsiteY6" fmla="*/ 1875442 h 2194560"/>
              <a:gd name="connsiteX7" fmla="*/ 4234467 w 5504688"/>
              <a:gd name="connsiteY7" fmla="*/ 1810115 h 2194560"/>
              <a:gd name="connsiteX0" fmla="*/ 3352871 w 5504688"/>
              <a:gd name="connsiteY0" fmla="*/ 1528182 h 2194560"/>
              <a:gd name="connsiteX1" fmla="*/ 9144 w 5504688"/>
              <a:gd name="connsiteY1" fmla="*/ 0 h 2194560"/>
              <a:gd name="connsiteX2" fmla="*/ 0 w 5504688"/>
              <a:gd name="connsiteY2" fmla="*/ 2194560 h 2194560"/>
              <a:gd name="connsiteX3" fmla="*/ 5504688 w 5504688"/>
              <a:gd name="connsiteY3" fmla="*/ 2194560 h 2194560"/>
              <a:gd name="connsiteX4" fmla="*/ 5495544 w 5504688"/>
              <a:gd name="connsiteY4" fmla="*/ 1892808 h 2194560"/>
              <a:gd name="connsiteX5" fmla="*/ 5495543 w 5504688"/>
              <a:gd name="connsiteY5" fmla="*/ 1871543 h 2194560"/>
              <a:gd name="connsiteX6" fmla="*/ 4627360 w 5504688"/>
              <a:gd name="connsiteY6" fmla="*/ 1875442 h 2194560"/>
              <a:gd name="connsiteX7" fmla="*/ 4234467 w 5504688"/>
              <a:gd name="connsiteY7" fmla="*/ 1810115 h 2194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04688" h="2194560">
                <a:moveTo>
                  <a:pt x="3352871" y="1528182"/>
                </a:moveTo>
                <a:cubicBezTo>
                  <a:pt x="-161260" y="-86927"/>
                  <a:pt x="730528" y="290269"/>
                  <a:pt x="9144" y="0"/>
                </a:cubicBezTo>
                <a:lnTo>
                  <a:pt x="0" y="2194560"/>
                </a:lnTo>
                <a:lnTo>
                  <a:pt x="5504688" y="2194560"/>
                </a:lnTo>
                <a:cubicBezTo>
                  <a:pt x="5501640" y="2093976"/>
                  <a:pt x="5497068" y="1946644"/>
                  <a:pt x="5495544" y="1892808"/>
                </a:cubicBezTo>
                <a:cubicBezTo>
                  <a:pt x="5494020" y="1838972"/>
                  <a:pt x="5500269" y="1876268"/>
                  <a:pt x="5495543" y="1871543"/>
                </a:cubicBezTo>
                <a:cubicBezTo>
                  <a:pt x="5206149" y="1872843"/>
                  <a:pt x="4837539" y="1885680"/>
                  <a:pt x="4627360" y="1875442"/>
                </a:cubicBezTo>
                <a:cubicBezTo>
                  <a:pt x="4417181" y="1865204"/>
                  <a:pt x="4313450" y="1822439"/>
                  <a:pt x="4234467" y="1810115"/>
                </a:cubicBezTo>
              </a:path>
            </a:pathLst>
          </a:custGeom>
          <a:solidFill>
            <a:srgbClr val="00B0F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" name="台形 63"/>
          <p:cNvSpPr/>
          <p:nvPr/>
        </p:nvSpPr>
        <p:spPr>
          <a:xfrm rot="5400000">
            <a:off x="1894681" y="3708855"/>
            <a:ext cx="2206124" cy="2214673"/>
          </a:xfrm>
          <a:custGeom>
            <a:avLst/>
            <a:gdLst>
              <a:gd name="connsiteX0" fmla="*/ 0 w 2016224"/>
              <a:gd name="connsiteY0" fmla="*/ 2160232 h 2160232"/>
              <a:gd name="connsiteX1" fmla="*/ 504056 w 2016224"/>
              <a:gd name="connsiteY1" fmla="*/ 0 h 2160232"/>
              <a:gd name="connsiteX2" fmla="*/ 1512168 w 2016224"/>
              <a:gd name="connsiteY2" fmla="*/ 0 h 2160232"/>
              <a:gd name="connsiteX3" fmla="*/ 2016224 w 2016224"/>
              <a:gd name="connsiteY3" fmla="*/ 2160232 h 2160232"/>
              <a:gd name="connsiteX4" fmla="*/ 0 w 2016224"/>
              <a:gd name="connsiteY4" fmla="*/ 2160232 h 2160232"/>
              <a:gd name="connsiteX0" fmla="*/ 0 w 2654178"/>
              <a:gd name="connsiteY0" fmla="*/ 2160232 h 2167321"/>
              <a:gd name="connsiteX1" fmla="*/ 504056 w 2654178"/>
              <a:gd name="connsiteY1" fmla="*/ 0 h 2167321"/>
              <a:gd name="connsiteX2" fmla="*/ 1512168 w 2654178"/>
              <a:gd name="connsiteY2" fmla="*/ 0 h 2167321"/>
              <a:gd name="connsiteX3" fmla="*/ 2654178 w 2654178"/>
              <a:gd name="connsiteY3" fmla="*/ 2167321 h 2167321"/>
              <a:gd name="connsiteX4" fmla="*/ 0 w 2654178"/>
              <a:gd name="connsiteY4" fmla="*/ 2160232 h 2167321"/>
              <a:gd name="connsiteX0" fmla="*/ 0 w 2654178"/>
              <a:gd name="connsiteY0" fmla="*/ 3195136 h 3202225"/>
              <a:gd name="connsiteX1" fmla="*/ 504056 w 2654178"/>
              <a:gd name="connsiteY1" fmla="*/ 1034904 h 3202225"/>
              <a:gd name="connsiteX2" fmla="*/ 2653399 w 2654178"/>
              <a:gd name="connsiteY2" fmla="*/ 0 h 3202225"/>
              <a:gd name="connsiteX3" fmla="*/ 2654178 w 2654178"/>
              <a:gd name="connsiteY3" fmla="*/ 3202225 h 3202225"/>
              <a:gd name="connsiteX4" fmla="*/ 0 w 2654178"/>
              <a:gd name="connsiteY4" fmla="*/ 3195136 h 3202225"/>
              <a:gd name="connsiteX0" fmla="*/ 0 w 2654178"/>
              <a:gd name="connsiteY0" fmla="*/ 3195136 h 3202225"/>
              <a:gd name="connsiteX1" fmla="*/ 1468077 w 2654178"/>
              <a:gd name="connsiteY1" fmla="*/ 1 h 3202225"/>
              <a:gd name="connsiteX2" fmla="*/ 2653399 w 2654178"/>
              <a:gd name="connsiteY2" fmla="*/ 0 h 3202225"/>
              <a:gd name="connsiteX3" fmla="*/ 2654178 w 2654178"/>
              <a:gd name="connsiteY3" fmla="*/ 3202225 h 3202225"/>
              <a:gd name="connsiteX4" fmla="*/ 0 w 2654178"/>
              <a:gd name="connsiteY4" fmla="*/ 3195136 h 3202225"/>
              <a:gd name="connsiteX0" fmla="*/ 0 w 2654180"/>
              <a:gd name="connsiteY0" fmla="*/ 3195136 h 3195136"/>
              <a:gd name="connsiteX1" fmla="*/ 1468077 w 2654180"/>
              <a:gd name="connsiteY1" fmla="*/ 1 h 3195136"/>
              <a:gd name="connsiteX2" fmla="*/ 2653399 w 2654180"/>
              <a:gd name="connsiteY2" fmla="*/ 0 h 3195136"/>
              <a:gd name="connsiteX3" fmla="*/ 2654180 w 2654180"/>
              <a:gd name="connsiteY3" fmla="*/ 2251249 h 3195136"/>
              <a:gd name="connsiteX4" fmla="*/ 0 w 2654180"/>
              <a:gd name="connsiteY4" fmla="*/ 3195136 h 3195136"/>
              <a:gd name="connsiteX0" fmla="*/ 0 w 2206124"/>
              <a:gd name="connsiteY0" fmla="*/ 2189296 h 2251249"/>
              <a:gd name="connsiteX1" fmla="*/ 1020021 w 2206124"/>
              <a:gd name="connsiteY1" fmla="*/ 1 h 2251249"/>
              <a:gd name="connsiteX2" fmla="*/ 2205343 w 2206124"/>
              <a:gd name="connsiteY2" fmla="*/ 0 h 2251249"/>
              <a:gd name="connsiteX3" fmla="*/ 2206124 w 2206124"/>
              <a:gd name="connsiteY3" fmla="*/ 2251249 h 2251249"/>
              <a:gd name="connsiteX4" fmla="*/ 0 w 2206124"/>
              <a:gd name="connsiteY4" fmla="*/ 2189296 h 2251249"/>
              <a:gd name="connsiteX0" fmla="*/ 0 w 2206126"/>
              <a:gd name="connsiteY0" fmla="*/ 2189296 h 2214673"/>
              <a:gd name="connsiteX1" fmla="*/ 1020021 w 2206126"/>
              <a:gd name="connsiteY1" fmla="*/ 1 h 2214673"/>
              <a:gd name="connsiteX2" fmla="*/ 2205343 w 2206126"/>
              <a:gd name="connsiteY2" fmla="*/ 0 h 2214673"/>
              <a:gd name="connsiteX3" fmla="*/ 2206126 w 2206126"/>
              <a:gd name="connsiteY3" fmla="*/ 2214673 h 2214673"/>
              <a:gd name="connsiteX4" fmla="*/ 0 w 2206126"/>
              <a:gd name="connsiteY4" fmla="*/ 2189296 h 2214673"/>
              <a:gd name="connsiteX0" fmla="*/ 0 w 2206124"/>
              <a:gd name="connsiteY0" fmla="*/ 2198440 h 2214673"/>
              <a:gd name="connsiteX1" fmla="*/ 1020019 w 2206124"/>
              <a:gd name="connsiteY1" fmla="*/ 1 h 2214673"/>
              <a:gd name="connsiteX2" fmla="*/ 2205341 w 2206124"/>
              <a:gd name="connsiteY2" fmla="*/ 0 h 2214673"/>
              <a:gd name="connsiteX3" fmla="*/ 2206124 w 2206124"/>
              <a:gd name="connsiteY3" fmla="*/ 2214673 h 2214673"/>
              <a:gd name="connsiteX4" fmla="*/ 0 w 2206124"/>
              <a:gd name="connsiteY4" fmla="*/ 2198440 h 2214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6124" h="2214673">
                <a:moveTo>
                  <a:pt x="0" y="2198440"/>
                </a:moveTo>
                <a:lnTo>
                  <a:pt x="1020019" y="1"/>
                </a:lnTo>
                <a:lnTo>
                  <a:pt x="2205341" y="0"/>
                </a:lnTo>
                <a:cubicBezTo>
                  <a:pt x="2205601" y="1067408"/>
                  <a:pt x="2205864" y="1147265"/>
                  <a:pt x="2206124" y="2214673"/>
                </a:cubicBezTo>
                <a:lnTo>
                  <a:pt x="0" y="2198440"/>
                </a:lnTo>
                <a:close/>
              </a:path>
            </a:pathLst>
          </a:custGeom>
          <a:solidFill>
            <a:srgbClr val="99D9EA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95" name="直線コネクタ 94"/>
          <p:cNvCxnSpPr/>
          <p:nvPr/>
        </p:nvCxnSpPr>
        <p:spPr>
          <a:xfrm>
            <a:off x="895957" y="2761348"/>
            <a:ext cx="0" cy="4464496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triangle" w="med" len="med"/>
            <a:tailEnd type="none" w="med" len="med"/>
          </a:ln>
          <a:effectLst/>
        </p:spPr>
      </p:cxnSp>
      <p:cxnSp>
        <p:nvCxnSpPr>
          <p:cNvPr id="96" name="直線コネクタ 95"/>
          <p:cNvCxnSpPr/>
          <p:nvPr/>
        </p:nvCxnSpPr>
        <p:spPr>
          <a:xfrm>
            <a:off x="895956" y="5914924"/>
            <a:ext cx="6912768" cy="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none" w="med" len="med"/>
            <a:tailEnd type="triangle" w="med" len="med"/>
          </a:ln>
          <a:effectLst/>
        </p:spPr>
      </p:cxnSp>
      <p:cxnSp>
        <p:nvCxnSpPr>
          <p:cNvPr id="97" name="直線矢印コネクタ 96"/>
          <p:cNvCxnSpPr/>
          <p:nvPr/>
        </p:nvCxnSpPr>
        <p:spPr>
          <a:xfrm rot="16200000">
            <a:off x="1939956" y="2125061"/>
            <a:ext cx="0" cy="208800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98" name="テキスト ボックス 97"/>
          <p:cNvSpPr txBox="1"/>
          <p:nvPr/>
        </p:nvSpPr>
        <p:spPr>
          <a:xfrm>
            <a:off x="161925" y="5897991"/>
            <a:ext cx="8002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600" dirty="0">
                <a:solidFill>
                  <a:prstClr val="black"/>
                </a:solidFill>
                <a:cs typeface="Meiryo UI" panose="020B0604030504040204" pitchFamily="50" charset="-128"/>
              </a:rPr>
              <a:t>申請時</a:t>
            </a:r>
          </a:p>
        </p:txBody>
      </p:sp>
      <p:sp>
        <p:nvSpPr>
          <p:cNvPr id="99" name="テキスト ボックス 98"/>
          <p:cNvSpPr txBox="1"/>
          <p:nvPr/>
        </p:nvSpPr>
        <p:spPr>
          <a:xfrm>
            <a:off x="3666290" y="5897991"/>
            <a:ext cx="851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  <a:cs typeface="Meiryo UI" panose="020B0604030504040204" pitchFamily="50" charset="-128"/>
              </a:rPr>
              <a:t>10</a:t>
            </a:r>
            <a:r>
              <a:rPr lang="ja-JP" altLang="en-US" sz="1600" dirty="0">
                <a:solidFill>
                  <a:prstClr val="black"/>
                </a:solidFill>
                <a:cs typeface="Meiryo UI" panose="020B0604030504040204" pitchFamily="50" charset="-128"/>
              </a:rPr>
              <a:t>年先</a:t>
            </a:r>
          </a:p>
        </p:txBody>
      </p:sp>
      <p:sp>
        <p:nvSpPr>
          <p:cNvPr id="100" name="テキスト ボックス 99"/>
          <p:cNvSpPr txBox="1"/>
          <p:nvPr/>
        </p:nvSpPr>
        <p:spPr>
          <a:xfrm>
            <a:off x="929327" y="2641328"/>
            <a:ext cx="17668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cs typeface="Meiryo UI" panose="020B0604030504040204" pitchFamily="50" charset="-128"/>
              </a:rPr>
              <a:t>温室効果ガス排出量</a:t>
            </a:r>
          </a:p>
        </p:txBody>
      </p:sp>
      <p:sp>
        <p:nvSpPr>
          <p:cNvPr id="101" name="テキスト ボックス 100"/>
          <p:cNvSpPr txBox="1"/>
          <p:nvPr/>
        </p:nvSpPr>
        <p:spPr>
          <a:xfrm>
            <a:off x="7847487" y="5759491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400" dirty="0">
                <a:solidFill>
                  <a:prstClr val="black"/>
                </a:solidFill>
                <a:cs typeface="Meiryo UI" panose="020B0604030504040204" pitchFamily="50" charset="-128"/>
              </a:rPr>
              <a:t>年</a:t>
            </a:r>
          </a:p>
        </p:txBody>
      </p:sp>
      <p:cxnSp>
        <p:nvCxnSpPr>
          <p:cNvPr id="102" name="直線コネクタ 101"/>
          <p:cNvCxnSpPr/>
          <p:nvPr/>
        </p:nvCxnSpPr>
        <p:spPr>
          <a:xfrm>
            <a:off x="1904069" y="3711628"/>
            <a:ext cx="0" cy="21960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3" name="テキスト ボックス 102"/>
          <p:cNvSpPr txBox="1"/>
          <p:nvPr/>
        </p:nvSpPr>
        <p:spPr>
          <a:xfrm>
            <a:off x="1577154" y="5897991"/>
            <a:ext cx="72327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  <a:cs typeface="Meiryo UI" panose="020B0604030504040204" pitchFamily="50" charset="-128"/>
              </a:rPr>
              <a:t>5</a:t>
            </a:r>
            <a:r>
              <a:rPr lang="ja-JP" altLang="en-US" sz="1600" dirty="0">
                <a:solidFill>
                  <a:prstClr val="black"/>
                </a:solidFill>
                <a:cs typeface="Meiryo UI" panose="020B0604030504040204" pitchFamily="50" charset="-128"/>
              </a:rPr>
              <a:t>年先</a:t>
            </a:r>
          </a:p>
        </p:txBody>
      </p:sp>
      <p:cxnSp>
        <p:nvCxnSpPr>
          <p:cNvPr id="104" name="直線コネクタ 103"/>
          <p:cNvCxnSpPr/>
          <p:nvPr/>
        </p:nvCxnSpPr>
        <p:spPr>
          <a:xfrm>
            <a:off x="4100313" y="4734604"/>
            <a:ext cx="0" cy="11880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5" name="フリーフォーム 104"/>
          <p:cNvSpPr/>
          <p:nvPr/>
        </p:nvSpPr>
        <p:spPr>
          <a:xfrm>
            <a:off x="4092048" y="4721079"/>
            <a:ext cx="3322190" cy="889299"/>
          </a:xfrm>
          <a:custGeom>
            <a:avLst/>
            <a:gdLst>
              <a:gd name="connsiteX0" fmla="*/ 0 w 3008376"/>
              <a:gd name="connsiteY0" fmla="*/ 0 h 1664208"/>
              <a:gd name="connsiteX1" fmla="*/ 1481328 w 3008376"/>
              <a:gd name="connsiteY1" fmla="*/ 877824 h 1664208"/>
              <a:gd name="connsiteX2" fmla="*/ 3008376 w 3008376"/>
              <a:gd name="connsiteY2" fmla="*/ 1664208 h 1664208"/>
              <a:gd name="connsiteX0" fmla="*/ 0 w 3008376"/>
              <a:gd name="connsiteY0" fmla="*/ 0 h 1664208"/>
              <a:gd name="connsiteX1" fmla="*/ 2633472 w 3008376"/>
              <a:gd name="connsiteY1" fmla="*/ 1554480 h 1664208"/>
              <a:gd name="connsiteX2" fmla="*/ 3008376 w 3008376"/>
              <a:gd name="connsiteY2" fmla="*/ 1664208 h 1664208"/>
              <a:gd name="connsiteX0" fmla="*/ 0 w 3524991"/>
              <a:gd name="connsiteY0" fmla="*/ 0 h 1767769"/>
              <a:gd name="connsiteX1" fmla="*/ 2633472 w 3524991"/>
              <a:gd name="connsiteY1" fmla="*/ 1554480 h 1767769"/>
              <a:gd name="connsiteX2" fmla="*/ 3520440 w 3524991"/>
              <a:gd name="connsiteY2" fmla="*/ 1764792 h 1767769"/>
              <a:gd name="connsiteX3" fmla="*/ 3008376 w 3524991"/>
              <a:gd name="connsiteY3" fmla="*/ 1664208 h 1767769"/>
              <a:gd name="connsiteX0" fmla="*/ 0 w 3679553"/>
              <a:gd name="connsiteY0" fmla="*/ 0 h 1708390"/>
              <a:gd name="connsiteX1" fmla="*/ 2633472 w 3679553"/>
              <a:gd name="connsiteY1" fmla="*/ 1554480 h 1708390"/>
              <a:gd name="connsiteX2" fmla="*/ 3675888 w 3679553"/>
              <a:gd name="connsiteY2" fmla="*/ 1664208 h 1708390"/>
              <a:gd name="connsiteX3" fmla="*/ 3008376 w 3679553"/>
              <a:gd name="connsiteY3" fmla="*/ 1664208 h 1708390"/>
              <a:gd name="connsiteX0" fmla="*/ 0 w 4517136"/>
              <a:gd name="connsiteY0" fmla="*/ 0 h 1773936"/>
              <a:gd name="connsiteX1" fmla="*/ 2633472 w 4517136"/>
              <a:gd name="connsiteY1" fmla="*/ 1554480 h 1773936"/>
              <a:gd name="connsiteX2" fmla="*/ 3675888 w 4517136"/>
              <a:gd name="connsiteY2" fmla="*/ 1664208 h 1773936"/>
              <a:gd name="connsiteX3" fmla="*/ 4517136 w 4517136"/>
              <a:gd name="connsiteY3" fmla="*/ 1773936 h 1773936"/>
              <a:gd name="connsiteX0" fmla="*/ 0 w 4517136"/>
              <a:gd name="connsiteY0" fmla="*/ 0 h 1773936"/>
              <a:gd name="connsiteX1" fmla="*/ 2633472 w 4517136"/>
              <a:gd name="connsiteY1" fmla="*/ 1554480 h 1773936"/>
              <a:gd name="connsiteX2" fmla="*/ 3721608 w 4517136"/>
              <a:gd name="connsiteY2" fmla="*/ 1719072 h 1773936"/>
              <a:gd name="connsiteX3" fmla="*/ 4517136 w 4517136"/>
              <a:gd name="connsiteY3" fmla="*/ 1773936 h 1773936"/>
              <a:gd name="connsiteX0" fmla="*/ 0 w 4517136"/>
              <a:gd name="connsiteY0" fmla="*/ 0 h 1773936"/>
              <a:gd name="connsiteX1" fmla="*/ 2633472 w 4517136"/>
              <a:gd name="connsiteY1" fmla="*/ 1554480 h 1773936"/>
              <a:gd name="connsiteX2" fmla="*/ 3712464 w 4517136"/>
              <a:gd name="connsiteY2" fmla="*/ 1737360 h 1773936"/>
              <a:gd name="connsiteX3" fmla="*/ 4517136 w 4517136"/>
              <a:gd name="connsiteY3" fmla="*/ 1773936 h 1773936"/>
              <a:gd name="connsiteX0" fmla="*/ 0 w 4517136"/>
              <a:gd name="connsiteY0" fmla="*/ 0 h 1779215"/>
              <a:gd name="connsiteX1" fmla="*/ 2633472 w 4517136"/>
              <a:gd name="connsiteY1" fmla="*/ 1554480 h 1779215"/>
              <a:gd name="connsiteX2" fmla="*/ 3758184 w 4517136"/>
              <a:gd name="connsiteY2" fmla="*/ 1773936 h 1779215"/>
              <a:gd name="connsiteX3" fmla="*/ 4517136 w 4517136"/>
              <a:gd name="connsiteY3" fmla="*/ 1773936 h 1779215"/>
              <a:gd name="connsiteX0" fmla="*/ 0 w 4517136"/>
              <a:gd name="connsiteY0" fmla="*/ 0 h 2276856"/>
              <a:gd name="connsiteX1" fmla="*/ 2633472 w 4517136"/>
              <a:gd name="connsiteY1" fmla="*/ 1554480 h 2276856"/>
              <a:gd name="connsiteX2" fmla="*/ 3758184 w 4517136"/>
              <a:gd name="connsiteY2" fmla="*/ 1773936 h 2276856"/>
              <a:gd name="connsiteX3" fmla="*/ 4187951 w 4517136"/>
              <a:gd name="connsiteY3" fmla="*/ 2276856 h 2276856"/>
              <a:gd name="connsiteX4" fmla="*/ 4517136 w 4517136"/>
              <a:gd name="connsiteY4" fmla="*/ 1773936 h 2276856"/>
              <a:gd name="connsiteX0" fmla="*/ 0 w 4187951"/>
              <a:gd name="connsiteY0" fmla="*/ 0 h 2276856"/>
              <a:gd name="connsiteX1" fmla="*/ 2633472 w 4187951"/>
              <a:gd name="connsiteY1" fmla="*/ 1554480 h 2276856"/>
              <a:gd name="connsiteX2" fmla="*/ 3758184 w 4187951"/>
              <a:gd name="connsiteY2" fmla="*/ 1773936 h 2276856"/>
              <a:gd name="connsiteX3" fmla="*/ 4187951 w 4187951"/>
              <a:gd name="connsiteY3" fmla="*/ 2276856 h 2276856"/>
              <a:gd name="connsiteX0" fmla="*/ 0 w 3758184"/>
              <a:gd name="connsiteY0" fmla="*/ 0 h 1773936"/>
              <a:gd name="connsiteX1" fmla="*/ 2633472 w 3758184"/>
              <a:gd name="connsiteY1" fmla="*/ 1554480 h 1773936"/>
              <a:gd name="connsiteX2" fmla="*/ 3758184 w 3758184"/>
              <a:gd name="connsiteY2" fmla="*/ 1773936 h 1773936"/>
              <a:gd name="connsiteX0" fmla="*/ 0 w 3766136"/>
              <a:gd name="connsiteY0" fmla="*/ 0 h 1765985"/>
              <a:gd name="connsiteX1" fmla="*/ 2633472 w 3766136"/>
              <a:gd name="connsiteY1" fmla="*/ 1554480 h 1765985"/>
              <a:gd name="connsiteX2" fmla="*/ 3766136 w 3766136"/>
              <a:gd name="connsiteY2" fmla="*/ 1765985 h 1765985"/>
              <a:gd name="connsiteX0" fmla="*/ 0 w 3766136"/>
              <a:gd name="connsiteY0" fmla="*/ 0 h 1770430"/>
              <a:gd name="connsiteX1" fmla="*/ 2633472 w 3766136"/>
              <a:gd name="connsiteY1" fmla="*/ 1554480 h 1770430"/>
              <a:gd name="connsiteX2" fmla="*/ 3766136 w 3766136"/>
              <a:gd name="connsiteY2" fmla="*/ 1765985 h 1770430"/>
              <a:gd name="connsiteX0" fmla="*/ 0 w 3382088"/>
              <a:gd name="connsiteY0" fmla="*/ 0 h 1570772"/>
              <a:gd name="connsiteX1" fmla="*/ 2633472 w 3382088"/>
              <a:gd name="connsiteY1" fmla="*/ 1554480 h 1570772"/>
              <a:gd name="connsiteX2" fmla="*/ 3382088 w 3382088"/>
              <a:gd name="connsiteY2" fmla="*/ 860729 h 1570772"/>
              <a:gd name="connsiteX0" fmla="*/ 0 w 3382088"/>
              <a:gd name="connsiteY0" fmla="*/ 0 h 860729"/>
              <a:gd name="connsiteX1" fmla="*/ 1655064 w 3382088"/>
              <a:gd name="connsiteY1" fmla="*/ 713232 h 860729"/>
              <a:gd name="connsiteX2" fmla="*/ 3382088 w 3382088"/>
              <a:gd name="connsiteY2" fmla="*/ 860729 h 860729"/>
              <a:gd name="connsiteX0" fmla="*/ 0 w 3382088"/>
              <a:gd name="connsiteY0" fmla="*/ 0 h 863471"/>
              <a:gd name="connsiteX1" fmla="*/ 1847088 w 3382088"/>
              <a:gd name="connsiteY1" fmla="*/ 768096 h 863471"/>
              <a:gd name="connsiteX2" fmla="*/ 3382088 w 3382088"/>
              <a:gd name="connsiteY2" fmla="*/ 860729 h 863471"/>
              <a:gd name="connsiteX0" fmla="*/ 0 w 3382088"/>
              <a:gd name="connsiteY0" fmla="*/ 0 h 860729"/>
              <a:gd name="connsiteX1" fmla="*/ 1828800 w 3382088"/>
              <a:gd name="connsiteY1" fmla="*/ 731520 h 860729"/>
              <a:gd name="connsiteX2" fmla="*/ 3382088 w 3382088"/>
              <a:gd name="connsiteY2" fmla="*/ 860729 h 860729"/>
              <a:gd name="connsiteX0" fmla="*/ 0 w 3382088"/>
              <a:gd name="connsiteY0" fmla="*/ 0 h 860729"/>
              <a:gd name="connsiteX1" fmla="*/ 1828800 w 3382088"/>
              <a:gd name="connsiteY1" fmla="*/ 731520 h 860729"/>
              <a:gd name="connsiteX2" fmla="*/ 3382088 w 3382088"/>
              <a:gd name="connsiteY2" fmla="*/ 860729 h 860729"/>
              <a:gd name="connsiteX0" fmla="*/ 0 w 3382088"/>
              <a:gd name="connsiteY0" fmla="*/ 0 h 860729"/>
              <a:gd name="connsiteX1" fmla="*/ 2029968 w 3382088"/>
              <a:gd name="connsiteY1" fmla="*/ 749808 h 860729"/>
              <a:gd name="connsiteX2" fmla="*/ 3382088 w 3382088"/>
              <a:gd name="connsiteY2" fmla="*/ 860729 h 860729"/>
              <a:gd name="connsiteX0" fmla="*/ 0 w 3382088"/>
              <a:gd name="connsiteY0" fmla="*/ 0 h 860729"/>
              <a:gd name="connsiteX1" fmla="*/ 2029968 w 3382088"/>
              <a:gd name="connsiteY1" fmla="*/ 749808 h 860729"/>
              <a:gd name="connsiteX2" fmla="*/ 3382088 w 3382088"/>
              <a:gd name="connsiteY2" fmla="*/ 860729 h 860729"/>
              <a:gd name="connsiteX0" fmla="*/ 0 w 3391232"/>
              <a:gd name="connsiteY0" fmla="*/ 0 h 851585"/>
              <a:gd name="connsiteX1" fmla="*/ 2039112 w 3391232"/>
              <a:gd name="connsiteY1" fmla="*/ 740664 h 851585"/>
              <a:gd name="connsiteX2" fmla="*/ 3391232 w 3391232"/>
              <a:gd name="connsiteY2" fmla="*/ 851585 h 851585"/>
              <a:gd name="connsiteX0" fmla="*/ 0 w 3318080"/>
              <a:gd name="connsiteY0" fmla="*/ 0 h 815009"/>
              <a:gd name="connsiteX1" fmla="*/ 1965960 w 3318080"/>
              <a:gd name="connsiteY1" fmla="*/ 704088 h 815009"/>
              <a:gd name="connsiteX2" fmla="*/ 3318080 w 3318080"/>
              <a:gd name="connsiteY2" fmla="*/ 815009 h 815009"/>
              <a:gd name="connsiteX0" fmla="*/ 0 w 3336368"/>
              <a:gd name="connsiteY0" fmla="*/ 0 h 824153"/>
              <a:gd name="connsiteX1" fmla="*/ 1984248 w 3336368"/>
              <a:gd name="connsiteY1" fmla="*/ 713232 h 824153"/>
              <a:gd name="connsiteX2" fmla="*/ 3336368 w 3336368"/>
              <a:gd name="connsiteY2" fmla="*/ 824153 h 824153"/>
              <a:gd name="connsiteX0" fmla="*/ 0 w 3336368"/>
              <a:gd name="connsiteY0" fmla="*/ 0 h 824153"/>
              <a:gd name="connsiteX1" fmla="*/ 1984248 w 3336368"/>
              <a:gd name="connsiteY1" fmla="*/ 713232 h 824153"/>
              <a:gd name="connsiteX2" fmla="*/ 3336368 w 3336368"/>
              <a:gd name="connsiteY2" fmla="*/ 824153 h 824153"/>
              <a:gd name="connsiteX0" fmla="*/ 0 w 3322191"/>
              <a:gd name="connsiteY0" fmla="*/ 0 h 937567"/>
              <a:gd name="connsiteX1" fmla="*/ 1970071 w 3322191"/>
              <a:gd name="connsiteY1" fmla="*/ 826646 h 937567"/>
              <a:gd name="connsiteX2" fmla="*/ 3322191 w 3322191"/>
              <a:gd name="connsiteY2" fmla="*/ 937567 h 937567"/>
              <a:gd name="connsiteX0" fmla="*/ 0 w 3300926"/>
              <a:gd name="connsiteY0" fmla="*/ 0 h 916302"/>
              <a:gd name="connsiteX1" fmla="*/ 1948806 w 3300926"/>
              <a:gd name="connsiteY1" fmla="*/ 805381 h 916302"/>
              <a:gd name="connsiteX2" fmla="*/ 3300926 w 3300926"/>
              <a:gd name="connsiteY2" fmla="*/ 916302 h 916302"/>
              <a:gd name="connsiteX0" fmla="*/ 0 w 3322191"/>
              <a:gd name="connsiteY0" fmla="*/ 0 h 923391"/>
              <a:gd name="connsiteX1" fmla="*/ 1970071 w 3322191"/>
              <a:gd name="connsiteY1" fmla="*/ 812470 h 923391"/>
              <a:gd name="connsiteX2" fmla="*/ 3322191 w 3322191"/>
              <a:gd name="connsiteY2" fmla="*/ 923391 h 923391"/>
              <a:gd name="connsiteX0" fmla="*/ 0 w 3315102"/>
              <a:gd name="connsiteY0" fmla="*/ 0 h 909214"/>
              <a:gd name="connsiteX1" fmla="*/ 1962982 w 3315102"/>
              <a:gd name="connsiteY1" fmla="*/ 798293 h 909214"/>
              <a:gd name="connsiteX2" fmla="*/ 3315102 w 3315102"/>
              <a:gd name="connsiteY2" fmla="*/ 909214 h 909214"/>
              <a:gd name="connsiteX0" fmla="*/ 0 w 3322190"/>
              <a:gd name="connsiteY0" fmla="*/ 0 h 889299"/>
              <a:gd name="connsiteX1" fmla="*/ 1962982 w 3322190"/>
              <a:gd name="connsiteY1" fmla="*/ 798293 h 889299"/>
              <a:gd name="connsiteX2" fmla="*/ 3322190 w 3322190"/>
              <a:gd name="connsiteY2" fmla="*/ 880860 h 889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22190" h="889299">
                <a:moveTo>
                  <a:pt x="0" y="0"/>
                </a:moveTo>
                <a:cubicBezTo>
                  <a:pt x="535686" y="281940"/>
                  <a:pt x="1409284" y="651483"/>
                  <a:pt x="1962982" y="798293"/>
                </a:cubicBezTo>
                <a:cubicBezTo>
                  <a:pt x="2516680" y="945103"/>
                  <a:pt x="3026202" y="866614"/>
                  <a:pt x="3322190" y="880860"/>
                </a:cubicBezTo>
              </a:path>
            </a:pathLst>
          </a:cu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06" name="直線コネクタ 105"/>
          <p:cNvCxnSpPr/>
          <p:nvPr/>
        </p:nvCxnSpPr>
        <p:spPr>
          <a:xfrm>
            <a:off x="895956" y="3265072"/>
            <a:ext cx="3204357" cy="1460857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7" name="直線コネクタ 106"/>
          <p:cNvCxnSpPr/>
          <p:nvPr/>
        </p:nvCxnSpPr>
        <p:spPr>
          <a:xfrm>
            <a:off x="7407149" y="5590924"/>
            <a:ext cx="0" cy="32400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108" name="テキスト ボックス 107"/>
          <p:cNvSpPr txBox="1"/>
          <p:nvPr/>
        </p:nvSpPr>
        <p:spPr>
          <a:xfrm>
            <a:off x="5496056" y="549469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solidFill>
                  <a:prstClr val="black"/>
                </a:solidFill>
                <a:cs typeface="Meiryo UI" panose="020B0604030504040204" pitchFamily="50" charset="-128"/>
              </a:rPr>
              <a:t>Long-term</a:t>
            </a:r>
          </a:p>
          <a:p>
            <a:pPr algn="ctr"/>
            <a:r>
              <a:rPr lang="en-US" altLang="ja-JP" sz="1200" dirty="0">
                <a:solidFill>
                  <a:prstClr val="black"/>
                </a:solidFill>
                <a:cs typeface="Meiryo UI" panose="020B0604030504040204" pitchFamily="50" charset="-128"/>
              </a:rPr>
              <a:t>SBT</a:t>
            </a:r>
            <a:r>
              <a:rPr lang="ja-JP" altLang="en-US" sz="1200" dirty="0">
                <a:solidFill>
                  <a:prstClr val="black"/>
                </a:solidFill>
                <a:cs typeface="Meiryo UI" panose="020B0604030504040204" pitchFamily="50" charset="-128"/>
              </a:rPr>
              <a:t>目標年</a:t>
            </a:r>
          </a:p>
        </p:txBody>
      </p:sp>
      <p:cxnSp>
        <p:nvCxnSpPr>
          <p:cNvPr id="109" name="直線矢印コネクタ 108"/>
          <p:cNvCxnSpPr/>
          <p:nvPr/>
        </p:nvCxnSpPr>
        <p:spPr>
          <a:xfrm rot="16200000">
            <a:off x="3703956" y="179332"/>
            <a:ext cx="0" cy="561600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/>
            </a:solidFill>
            <a:prstDash val="solid"/>
            <a:miter lim="800000"/>
            <a:headEnd type="triangle"/>
            <a:tailEnd type="triangle"/>
          </a:ln>
          <a:effectLst/>
        </p:spPr>
      </p:cxnSp>
      <p:sp>
        <p:nvSpPr>
          <p:cNvPr id="110" name="テキスト ボックス 109"/>
          <p:cNvSpPr txBox="1"/>
          <p:nvPr/>
        </p:nvSpPr>
        <p:spPr>
          <a:xfrm>
            <a:off x="1197413" y="3168020"/>
            <a:ext cx="14987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cs typeface="Meiryo UI" panose="020B0604030504040204" pitchFamily="50" charset="-128"/>
              </a:rPr>
              <a:t>Near-term SBT</a:t>
            </a:r>
            <a:endParaRPr lang="ja-JP" altLang="en-US" sz="14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11" name="テキスト ボックス 110"/>
          <p:cNvSpPr txBox="1"/>
          <p:nvPr/>
        </p:nvSpPr>
        <p:spPr>
          <a:xfrm>
            <a:off x="3345330" y="2982541"/>
            <a:ext cx="1509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cs typeface="Meiryo UI" panose="020B0604030504040204" pitchFamily="50" charset="-128"/>
              </a:rPr>
              <a:t>Long-term SBT</a:t>
            </a:r>
            <a:endParaRPr lang="ja-JP" altLang="en-US" sz="14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cxnSp>
        <p:nvCxnSpPr>
          <p:cNvPr id="112" name="直線コネクタ 111"/>
          <p:cNvCxnSpPr/>
          <p:nvPr/>
        </p:nvCxnSpPr>
        <p:spPr>
          <a:xfrm flipH="1">
            <a:off x="2983956" y="3168020"/>
            <a:ext cx="0" cy="97200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cxnSp>
        <p:nvCxnSpPr>
          <p:cNvPr id="113" name="直線コネクタ 112"/>
          <p:cNvCxnSpPr/>
          <p:nvPr/>
        </p:nvCxnSpPr>
        <p:spPr>
          <a:xfrm flipH="1">
            <a:off x="6511956" y="3005707"/>
            <a:ext cx="0" cy="2592000"/>
          </a:xfrm>
          <a:prstGeom prst="line">
            <a:avLst/>
          </a:prstGeom>
          <a:noFill/>
          <a:ln w="12700" cap="flat" cmpd="sng" algn="ctr">
            <a:solidFill>
              <a:sysClr val="windowText" lastClr="000000"/>
            </a:solidFill>
            <a:prstDash val="dash"/>
            <a:miter lim="800000"/>
          </a:ln>
          <a:effectLst/>
        </p:spPr>
      </p:cxnSp>
      <p:sp>
        <p:nvSpPr>
          <p:cNvPr id="114" name="テキスト ボックス 14"/>
          <p:cNvSpPr txBox="1"/>
          <p:nvPr/>
        </p:nvSpPr>
        <p:spPr>
          <a:xfrm>
            <a:off x="5615959" y="3259995"/>
            <a:ext cx="1732590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Near-term SBT</a:t>
            </a:r>
          </a:p>
          <a:p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Long-term SBT</a:t>
            </a:r>
          </a:p>
        </p:txBody>
      </p:sp>
      <p:sp>
        <p:nvSpPr>
          <p:cNvPr id="115" name="正方形/長方形 114"/>
          <p:cNvSpPr/>
          <p:nvPr/>
        </p:nvSpPr>
        <p:spPr bwMode="auto">
          <a:xfrm>
            <a:off x="5606329" y="3266564"/>
            <a:ext cx="4702093" cy="576054"/>
          </a:xfrm>
          <a:prstGeom prst="rect">
            <a:avLst/>
          </a:prstGeom>
          <a:noFill/>
          <a:ln w="28575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prstClr val="black"/>
              </a:solidFill>
              <a:latin typeface="Arial" charset="0"/>
              <a:ea typeface="HGPｺﾞｼｯｸM" pitchFamily="50" charset="-128"/>
            </a:endParaRPr>
          </a:p>
        </p:txBody>
      </p:sp>
      <p:sp>
        <p:nvSpPr>
          <p:cNvPr id="116" name="フローチャート: 処理 115"/>
          <p:cNvSpPr/>
          <p:nvPr/>
        </p:nvSpPr>
        <p:spPr>
          <a:xfrm>
            <a:off x="7140567" y="3257842"/>
            <a:ext cx="3167855" cy="584775"/>
          </a:xfrm>
          <a:prstGeom prst="flowChartProcess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wrap="none" rtlCol="0" anchor="ctr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600" dirty="0">
                <a:solidFill>
                  <a:prstClr val="black"/>
                </a:solidFill>
                <a:cs typeface="Meiryo UI" panose="020B0604030504040204" pitchFamily="50" charset="-128"/>
              </a:rPr>
              <a:t>：</a:t>
            </a:r>
            <a:r>
              <a:rPr lang="en-US" altLang="ja-JP" sz="1600" dirty="0">
                <a:solidFill>
                  <a:prstClr val="black"/>
                </a:solidFill>
                <a:cs typeface="Meiryo UI" panose="020B0604030504040204" pitchFamily="50" charset="-128"/>
              </a:rPr>
              <a:t>5</a:t>
            </a:r>
            <a:r>
              <a:rPr lang="ja-JP" altLang="en-US" sz="1600" dirty="0">
                <a:solidFill>
                  <a:prstClr val="black"/>
                </a:solidFill>
                <a:cs typeface="Meiryo UI" panose="020B0604030504040204" pitchFamily="50" charset="-128"/>
              </a:rPr>
              <a:t>年～</a:t>
            </a:r>
            <a:r>
              <a:rPr lang="en-US" altLang="ja-JP" sz="1600" dirty="0">
                <a:solidFill>
                  <a:prstClr val="black"/>
                </a:solidFill>
                <a:cs typeface="Meiryo UI" panose="020B0604030504040204" pitchFamily="50" charset="-128"/>
              </a:rPr>
              <a:t>10</a:t>
            </a:r>
            <a:r>
              <a:rPr lang="ja-JP" altLang="en-US" sz="1600" dirty="0">
                <a:solidFill>
                  <a:prstClr val="black"/>
                </a:solidFill>
                <a:cs typeface="Meiryo UI" panose="020B0604030504040204" pitchFamily="50" charset="-128"/>
              </a:rPr>
              <a:t>年先まで</a:t>
            </a:r>
            <a:r>
              <a:rPr lang="en-US" altLang="ja-JP" sz="1600">
                <a:solidFill>
                  <a:prstClr val="black"/>
                </a:solidFill>
                <a:cs typeface="Meiryo UI" panose="020B0604030504040204" pitchFamily="50" charset="-128"/>
              </a:rPr>
              <a:t>4.2%/</a:t>
            </a:r>
            <a:r>
              <a:rPr lang="ja-JP" altLang="en-US" sz="1600">
                <a:solidFill>
                  <a:prstClr val="black"/>
                </a:solidFill>
                <a:cs typeface="Meiryo UI" panose="020B0604030504040204" pitchFamily="50" charset="-128"/>
              </a:rPr>
              <a:t>年</a:t>
            </a:r>
            <a:r>
              <a:rPr lang="ja-JP" altLang="en-US" sz="1600" dirty="0">
                <a:solidFill>
                  <a:prstClr val="black"/>
                </a:solidFill>
                <a:cs typeface="Meiryo UI" panose="020B0604030504040204" pitchFamily="50" charset="-128"/>
              </a:rPr>
              <a:t>削減</a:t>
            </a:r>
            <a:endParaRPr lang="en-US" altLang="ja-JP" sz="1600" dirty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600" dirty="0">
                <a:solidFill>
                  <a:prstClr val="black"/>
                </a:solidFill>
                <a:cs typeface="Meiryo UI" panose="020B0604030504040204" pitchFamily="50" charset="-128"/>
              </a:rPr>
              <a:t>：</a:t>
            </a:r>
            <a:r>
              <a:rPr lang="en-US" altLang="ja-JP" sz="1600" dirty="0">
                <a:solidFill>
                  <a:prstClr val="black"/>
                </a:solidFill>
                <a:cs typeface="Meiryo UI" panose="020B0604030504040204" pitchFamily="50" charset="-128"/>
              </a:rPr>
              <a:t>2050</a:t>
            </a:r>
            <a:r>
              <a:rPr lang="ja-JP" altLang="en-US" sz="1600" dirty="0">
                <a:solidFill>
                  <a:prstClr val="black"/>
                </a:solidFill>
                <a:cs typeface="Meiryo UI" panose="020B0604030504040204" pitchFamily="50" charset="-128"/>
              </a:rPr>
              <a:t>年までに</a:t>
            </a:r>
            <a:r>
              <a:rPr lang="en-US" altLang="ja-JP" sz="1600" dirty="0">
                <a:solidFill>
                  <a:prstClr val="black"/>
                </a:solidFill>
                <a:cs typeface="Meiryo UI" panose="020B0604030504040204" pitchFamily="50" charset="-128"/>
              </a:rPr>
              <a:t>90%</a:t>
            </a:r>
            <a:r>
              <a:rPr lang="ja-JP" altLang="en-US" sz="1600" dirty="0">
                <a:solidFill>
                  <a:prstClr val="black"/>
                </a:solidFill>
                <a:cs typeface="Meiryo UI" panose="020B0604030504040204" pitchFamily="50" charset="-128"/>
              </a:rPr>
              <a:t>削減</a:t>
            </a:r>
            <a:endParaRPr lang="en-US" altLang="ja-JP" sz="16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cxnSp>
        <p:nvCxnSpPr>
          <p:cNvPr id="117" name="直線矢印コネクタ 116"/>
          <p:cNvCxnSpPr/>
          <p:nvPr/>
        </p:nvCxnSpPr>
        <p:spPr>
          <a:xfrm>
            <a:off x="2983956" y="4196479"/>
            <a:ext cx="0" cy="169200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cxnSp>
        <p:nvCxnSpPr>
          <p:cNvPr id="118" name="直線矢印コネクタ 117"/>
          <p:cNvCxnSpPr/>
          <p:nvPr/>
        </p:nvCxnSpPr>
        <p:spPr>
          <a:xfrm>
            <a:off x="6511956" y="5610378"/>
            <a:ext cx="0" cy="288000"/>
          </a:xfrm>
          <a:prstGeom prst="straightConnector1">
            <a:avLst/>
          </a:prstGeom>
          <a:noFill/>
          <a:ln w="12700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  <a:headEnd type="triangle"/>
            <a:tailEnd type="triangle"/>
          </a:ln>
          <a:effectLst/>
        </p:spPr>
      </p:cxnSp>
      <p:sp>
        <p:nvSpPr>
          <p:cNvPr id="119" name="フローチャート: 結合子 118"/>
          <p:cNvSpPr/>
          <p:nvPr/>
        </p:nvSpPr>
        <p:spPr>
          <a:xfrm>
            <a:off x="2898852" y="5025753"/>
            <a:ext cx="144016" cy="144016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>
              <a:solidFill>
                <a:prstClr val="white"/>
              </a:solidFill>
              <a:latin typeface="Segoe UI"/>
            </a:endParaRPr>
          </a:p>
        </p:txBody>
      </p:sp>
      <p:cxnSp>
        <p:nvCxnSpPr>
          <p:cNvPr id="120" name="直線コネクタ 119"/>
          <p:cNvCxnSpPr>
            <a:stCxn id="119" idx="7"/>
          </p:cNvCxnSpPr>
          <p:nvPr/>
        </p:nvCxnSpPr>
        <p:spPr>
          <a:xfrm flipV="1">
            <a:off x="3021777" y="3395838"/>
            <a:ext cx="2584552" cy="1651006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21" name="フローチャート: 結合子 120"/>
          <p:cNvSpPr/>
          <p:nvPr/>
        </p:nvSpPr>
        <p:spPr>
          <a:xfrm>
            <a:off x="6438364" y="5692234"/>
            <a:ext cx="144016" cy="144016"/>
          </a:xfrm>
          <a:prstGeom prst="flowChartConnector">
            <a:avLst/>
          </a:prstGeom>
          <a:solidFill>
            <a:srgbClr val="FF0000"/>
          </a:solidFill>
          <a:ln w="25400" cap="flat" cmpd="sng" algn="ctr">
            <a:solidFill>
              <a:sysClr val="windowText" lastClr="000000">
                <a:shade val="50000"/>
              </a:sysClr>
            </a:solidFill>
            <a:prstDash val="solid"/>
          </a:ln>
          <a:effectLst/>
        </p:spPr>
        <p:txBody>
          <a:bodyPr rtlCol="0" anchor="ctr"/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ja-JP" altLang="en-US" dirty="0">
              <a:solidFill>
                <a:prstClr val="white"/>
              </a:solidFill>
              <a:latin typeface="Segoe UI"/>
            </a:endParaRPr>
          </a:p>
        </p:txBody>
      </p:sp>
      <p:cxnSp>
        <p:nvCxnSpPr>
          <p:cNvPr id="122" name="直線コネクタ 121"/>
          <p:cNvCxnSpPr>
            <a:stCxn id="121" idx="3"/>
          </p:cNvCxnSpPr>
          <p:nvPr/>
        </p:nvCxnSpPr>
        <p:spPr>
          <a:xfrm flipH="1" flipV="1">
            <a:off x="6114672" y="3851339"/>
            <a:ext cx="344783" cy="1963820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23" name="テキスト ボックス 122"/>
          <p:cNvSpPr txBox="1"/>
          <p:nvPr/>
        </p:nvSpPr>
        <p:spPr>
          <a:xfrm>
            <a:off x="2016003" y="5494699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solidFill>
                  <a:prstClr val="black"/>
                </a:solidFill>
                <a:cs typeface="Meiryo UI" panose="020B0604030504040204" pitchFamily="50" charset="-128"/>
              </a:rPr>
              <a:t>Near-term</a:t>
            </a:r>
          </a:p>
          <a:p>
            <a:pPr algn="ctr"/>
            <a:r>
              <a:rPr lang="en-US" altLang="ja-JP" sz="1200" dirty="0">
                <a:solidFill>
                  <a:prstClr val="black"/>
                </a:solidFill>
                <a:cs typeface="Meiryo UI" panose="020B0604030504040204" pitchFamily="50" charset="-128"/>
              </a:rPr>
              <a:t>SBT</a:t>
            </a:r>
            <a:r>
              <a:rPr lang="ja-JP" altLang="en-US" sz="1200" dirty="0">
                <a:solidFill>
                  <a:prstClr val="black"/>
                </a:solidFill>
                <a:cs typeface="Meiryo UI" panose="020B0604030504040204" pitchFamily="50" charset="-128"/>
              </a:rPr>
              <a:t>目標年</a:t>
            </a:r>
          </a:p>
        </p:txBody>
      </p:sp>
      <p:sp>
        <p:nvSpPr>
          <p:cNvPr id="124" name="フリーフォーム 123"/>
          <p:cNvSpPr/>
          <p:nvPr/>
        </p:nvSpPr>
        <p:spPr>
          <a:xfrm>
            <a:off x="4599861" y="5910992"/>
            <a:ext cx="2804523" cy="312880"/>
          </a:xfrm>
          <a:custGeom>
            <a:avLst/>
            <a:gdLst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719072 w 1911096"/>
              <a:gd name="connsiteY3" fmla="*/ 265176 h 310896"/>
              <a:gd name="connsiteX4" fmla="*/ 1691640 w 1911096"/>
              <a:gd name="connsiteY4" fmla="*/ 246888 h 310896"/>
              <a:gd name="connsiteX5" fmla="*/ 1645920 w 1911096"/>
              <a:gd name="connsiteY5" fmla="*/ 237744 h 310896"/>
              <a:gd name="connsiteX6" fmla="*/ 1609344 w 1911096"/>
              <a:gd name="connsiteY6" fmla="*/ 228600 h 310896"/>
              <a:gd name="connsiteX7" fmla="*/ 1563624 w 1911096"/>
              <a:gd name="connsiteY7" fmla="*/ 210312 h 310896"/>
              <a:gd name="connsiteX8" fmla="*/ 1499616 w 1911096"/>
              <a:gd name="connsiteY8" fmla="*/ 201168 h 310896"/>
              <a:gd name="connsiteX9" fmla="*/ 1463040 w 1911096"/>
              <a:gd name="connsiteY9" fmla="*/ 192024 h 310896"/>
              <a:gd name="connsiteX10" fmla="*/ 1380744 w 1911096"/>
              <a:gd name="connsiteY10" fmla="*/ 182880 h 310896"/>
              <a:gd name="connsiteX11" fmla="*/ 1335024 w 1911096"/>
              <a:gd name="connsiteY11" fmla="*/ 173736 h 310896"/>
              <a:gd name="connsiteX12" fmla="*/ 1307592 w 1911096"/>
              <a:gd name="connsiteY12" fmla="*/ 164592 h 310896"/>
              <a:gd name="connsiteX13" fmla="*/ 1179576 w 1911096"/>
              <a:gd name="connsiteY13" fmla="*/ 146304 h 310896"/>
              <a:gd name="connsiteX14" fmla="*/ 1152144 w 1911096"/>
              <a:gd name="connsiteY14" fmla="*/ 137160 h 310896"/>
              <a:gd name="connsiteX15" fmla="*/ 905256 w 1911096"/>
              <a:gd name="connsiteY15" fmla="*/ 118872 h 310896"/>
              <a:gd name="connsiteX16" fmla="*/ 841248 w 1911096"/>
              <a:gd name="connsiteY16" fmla="*/ 109728 h 310896"/>
              <a:gd name="connsiteX17" fmla="*/ 813816 w 1911096"/>
              <a:gd name="connsiteY17" fmla="*/ 100584 h 310896"/>
              <a:gd name="connsiteX18" fmla="*/ 758952 w 1911096"/>
              <a:gd name="connsiteY18" fmla="*/ 91440 h 310896"/>
              <a:gd name="connsiteX19" fmla="*/ 713232 w 1911096"/>
              <a:gd name="connsiteY19" fmla="*/ 73152 h 310896"/>
              <a:gd name="connsiteX20" fmla="*/ 621792 w 1911096"/>
              <a:gd name="connsiteY20" fmla="*/ 54864 h 310896"/>
              <a:gd name="connsiteX21" fmla="*/ 585216 w 1911096"/>
              <a:gd name="connsiteY21" fmla="*/ 45720 h 310896"/>
              <a:gd name="connsiteX22" fmla="*/ 466344 w 1911096"/>
              <a:gd name="connsiteY22" fmla="*/ 36576 h 310896"/>
              <a:gd name="connsiteX23" fmla="*/ 310896 w 1911096"/>
              <a:gd name="connsiteY23" fmla="*/ 18288 h 310896"/>
              <a:gd name="connsiteX24" fmla="*/ 137160 w 1911096"/>
              <a:gd name="connsiteY24" fmla="*/ 9144 h 310896"/>
              <a:gd name="connsiteX25" fmla="*/ 0 w 1911096"/>
              <a:gd name="connsiteY25" fmla="*/ 0 h 310896"/>
              <a:gd name="connsiteX26" fmla="*/ 1901952 w 1911096"/>
              <a:gd name="connsiteY26" fmla="*/ 18288 h 310896"/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719072 w 1911096"/>
              <a:gd name="connsiteY3" fmla="*/ 265176 h 310896"/>
              <a:gd name="connsiteX4" fmla="*/ 1691640 w 1911096"/>
              <a:gd name="connsiteY4" fmla="*/ 246888 h 310896"/>
              <a:gd name="connsiteX5" fmla="*/ 1645920 w 1911096"/>
              <a:gd name="connsiteY5" fmla="*/ 237744 h 310896"/>
              <a:gd name="connsiteX6" fmla="*/ 1609344 w 1911096"/>
              <a:gd name="connsiteY6" fmla="*/ 228600 h 310896"/>
              <a:gd name="connsiteX7" fmla="*/ 1563624 w 1911096"/>
              <a:gd name="connsiteY7" fmla="*/ 210312 h 310896"/>
              <a:gd name="connsiteX8" fmla="*/ 1499616 w 1911096"/>
              <a:gd name="connsiteY8" fmla="*/ 201168 h 310896"/>
              <a:gd name="connsiteX9" fmla="*/ 1463040 w 1911096"/>
              <a:gd name="connsiteY9" fmla="*/ 192024 h 310896"/>
              <a:gd name="connsiteX10" fmla="*/ 1380744 w 1911096"/>
              <a:gd name="connsiteY10" fmla="*/ 182880 h 310896"/>
              <a:gd name="connsiteX11" fmla="*/ 1335024 w 1911096"/>
              <a:gd name="connsiteY11" fmla="*/ 173736 h 310896"/>
              <a:gd name="connsiteX12" fmla="*/ 1307592 w 1911096"/>
              <a:gd name="connsiteY12" fmla="*/ 164592 h 310896"/>
              <a:gd name="connsiteX13" fmla="*/ 1179576 w 1911096"/>
              <a:gd name="connsiteY13" fmla="*/ 146304 h 310896"/>
              <a:gd name="connsiteX14" fmla="*/ 1152144 w 1911096"/>
              <a:gd name="connsiteY14" fmla="*/ 137160 h 310896"/>
              <a:gd name="connsiteX15" fmla="*/ 841248 w 1911096"/>
              <a:gd name="connsiteY15" fmla="*/ 109728 h 310896"/>
              <a:gd name="connsiteX16" fmla="*/ 813816 w 1911096"/>
              <a:gd name="connsiteY16" fmla="*/ 100584 h 310896"/>
              <a:gd name="connsiteX17" fmla="*/ 758952 w 1911096"/>
              <a:gd name="connsiteY17" fmla="*/ 91440 h 310896"/>
              <a:gd name="connsiteX18" fmla="*/ 713232 w 1911096"/>
              <a:gd name="connsiteY18" fmla="*/ 73152 h 310896"/>
              <a:gd name="connsiteX19" fmla="*/ 621792 w 1911096"/>
              <a:gd name="connsiteY19" fmla="*/ 54864 h 310896"/>
              <a:gd name="connsiteX20" fmla="*/ 585216 w 1911096"/>
              <a:gd name="connsiteY20" fmla="*/ 45720 h 310896"/>
              <a:gd name="connsiteX21" fmla="*/ 466344 w 1911096"/>
              <a:gd name="connsiteY21" fmla="*/ 36576 h 310896"/>
              <a:gd name="connsiteX22" fmla="*/ 310896 w 1911096"/>
              <a:gd name="connsiteY22" fmla="*/ 18288 h 310896"/>
              <a:gd name="connsiteX23" fmla="*/ 137160 w 1911096"/>
              <a:gd name="connsiteY23" fmla="*/ 9144 h 310896"/>
              <a:gd name="connsiteX24" fmla="*/ 0 w 1911096"/>
              <a:gd name="connsiteY24" fmla="*/ 0 h 310896"/>
              <a:gd name="connsiteX25" fmla="*/ 1901952 w 1911096"/>
              <a:gd name="connsiteY25" fmla="*/ 18288 h 310896"/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719072 w 1911096"/>
              <a:gd name="connsiteY3" fmla="*/ 265176 h 310896"/>
              <a:gd name="connsiteX4" fmla="*/ 1691640 w 1911096"/>
              <a:gd name="connsiteY4" fmla="*/ 246888 h 310896"/>
              <a:gd name="connsiteX5" fmla="*/ 1645920 w 1911096"/>
              <a:gd name="connsiteY5" fmla="*/ 237744 h 310896"/>
              <a:gd name="connsiteX6" fmla="*/ 1609344 w 1911096"/>
              <a:gd name="connsiteY6" fmla="*/ 228600 h 310896"/>
              <a:gd name="connsiteX7" fmla="*/ 1563624 w 1911096"/>
              <a:gd name="connsiteY7" fmla="*/ 210312 h 310896"/>
              <a:gd name="connsiteX8" fmla="*/ 1499616 w 1911096"/>
              <a:gd name="connsiteY8" fmla="*/ 201168 h 310896"/>
              <a:gd name="connsiteX9" fmla="*/ 1463040 w 1911096"/>
              <a:gd name="connsiteY9" fmla="*/ 192024 h 310896"/>
              <a:gd name="connsiteX10" fmla="*/ 1380744 w 1911096"/>
              <a:gd name="connsiteY10" fmla="*/ 182880 h 310896"/>
              <a:gd name="connsiteX11" fmla="*/ 1335024 w 1911096"/>
              <a:gd name="connsiteY11" fmla="*/ 173736 h 310896"/>
              <a:gd name="connsiteX12" fmla="*/ 1307592 w 1911096"/>
              <a:gd name="connsiteY12" fmla="*/ 164592 h 310896"/>
              <a:gd name="connsiteX13" fmla="*/ 1179576 w 1911096"/>
              <a:gd name="connsiteY13" fmla="*/ 146304 h 310896"/>
              <a:gd name="connsiteX14" fmla="*/ 1152144 w 1911096"/>
              <a:gd name="connsiteY14" fmla="*/ 137160 h 310896"/>
              <a:gd name="connsiteX15" fmla="*/ 841248 w 1911096"/>
              <a:gd name="connsiteY15" fmla="*/ 109728 h 310896"/>
              <a:gd name="connsiteX16" fmla="*/ 758952 w 1911096"/>
              <a:gd name="connsiteY16" fmla="*/ 91440 h 310896"/>
              <a:gd name="connsiteX17" fmla="*/ 713232 w 1911096"/>
              <a:gd name="connsiteY17" fmla="*/ 73152 h 310896"/>
              <a:gd name="connsiteX18" fmla="*/ 621792 w 1911096"/>
              <a:gd name="connsiteY18" fmla="*/ 54864 h 310896"/>
              <a:gd name="connsiteX19" fmla="*/ 585216 w 1911096"/>
              <a:gd name="connsiteY19" fmla="*/ 45720 h 310896"/>
              <a:gd name="connsiteX20" fmla="*/ 466344 w 1911096"/>
              <a:gd name="connsiteY20" fmla="*/ 36576 h 310896"/>
              <a:gd name="connsiteX21" fmla="*/ 310896 w 1911096"/>
              <a:gd name="connsiteY21" fmla="*/ 18288 h 310896"/>
              <a:gd name="connsiteX22" fmla="*/ 137160 w 1911096"/>
              <a:gd name="connsiteY22" fmla="*/ 9144 h 310896"/>
              <a:gd name="connsiteX23" fmla="*/ 0 w 1911096"/>
              <a:gd name="connsiteY23" fmla="*/ 0 h 310896"/>
              <a:gd name="connsiteX24" fmla="*/ 1901952 w 1911096"/>
              <a:gd name="connsiteY24" fmla="*/ 18288 h 310896"/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691640 w 1911096"/>
              <a:gd name="connsiteY3" fmla="*/ 246888 h 310896"/>
              <a:gd name="connsiteX4" fmla="*/ 1645920 w 1911096"/>
              <a:gd name="connsiteY4" fmla="*/ 237744 h 310896"/>
              <a:gd name="connsiteX5" fmla="*/ 1609344 w 1911096"/>
              <a:gd name="connsiteY5" fmla="*/ 228600 h 310896"/>
              <a:gd name="connsiteX6" fmla="*/ 1563624 w 1911096"/>
              <a:gd name="connsiteY6" fmla="*/ 210312 h 310896"/>
              <a:gd name="connsiteX7" fmla="*/ 1499616 w 1911096"/>
              <a:gd name="connsiteY7" fmla="*/ 201168 h 310896"/>
              <a:gd name="connsiteX8" fmla="*/ 1463040 w 1911096"/>
              <a:gd name="connsiteY8" fmla="*/ 192024 h 310896"/>
              <a:gd name="connsiteX9" fmla="*/ 1380744 w 1911096"/>
              <a:gd name="connsiteY9" fmla="*/ 182880 h 310896"/>
              <a:gd name="connsiteX10" fmla="*/ 1335024 w 1911096"/>
              <a:gd name="connsiteY10" fmla="*/ 173736 h 310896"/>
              <a:gd name="connsiteX11" fmla="*/ 1307592 w 1911096"/>
              <a:gd name="connsiteY11" fmla="*/ 164592 h 310896"/>
              <a:gd name="connsiteX12" fmla="*/ 1179576 w 1911096"/>
              <a:gd name="connsiteY12" fmla="*/ 146304 h 310896"/>
              <a:gd name="connsiteX13" fmla="*/ 1152144 w 1911096"/>
              <a:gd name="connsiteY13" fmla="*/ 137160 h 310896"/>
              <a:gd name="connsiteX14" fmla="*/ 841248 w 1911096"/>
              <a:gd name="connsiteY14" fmla="*/ 109728 h 310896"/>
              <a:gd name="connsiteX15" fmla="*/ 758952 w 1911096"/>
              <a:gd name="connsiteY15" fmla="*/ 91440 h 310896"/>
              <a:gd name="connsiteX16" fmla="*/ 713232 w 1911096"/>
              <a:gd name="connsiteY16" fmla="*/ 73152 h 310896"/>
              <a:gd name="connsiteX17" fmla="*/ 621792 w 1911096"/>
              <a:gd name="connsiteY17" fmla="*/ 54864 h 310896"/>
              <a:gd name="connsiteX18" fmla="*/ 585216 w 1911096"/>
              <a:gd name="connsiteY18" fmla="*/ 45720 h 310896"/>
              <a:gd name="connsiteX19" fmla="*/ 466344 w 1911096"/>
              <a:gd name="connsiteY19" fmla="*/ 36576 h 310896"/>
              <a:gd name="connsiteX20" fmla="*/ 310896 w 1911096"/>
              <a:gd name="connsiteY20" fmla="*/ 18288 h 310896"/>
              <a:gd name="connsiteX21" fmla="*/ 137160 w 1911096"/>
              <a:gd name="connsiteY21" fmla="*/ 9144 h 310896"/>
              <a:gd name="connsiteX22" fmla="*/ 0 w 1911096"/>
              <a:gd name="connsiteY22" fmla="*/ 0 h 310896"/>
              <a:gd name="connsiteX23" fmla="*/ 1901952 w 1911096"/>
              <a:gd name="connsiteY23" fmla="*/ 18288 h 310896"/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691640 w 1911096"/>
              <a:gd name="connsiteY3" fmla="*/ 246888 h 310896"/>
              <a:gd name="connsiteX4" fmla="*/ 1645920 w 1911096"/>
              <a:gd name="connsiteY4" fmla="*/ 237744 h 310896"/>
              <a:gd name="connsiteX5" fmla="*/ 1609344 w 1911096"/>
              <a:gd name="connsiteY5" fmla="*/ 228600 h 310896"/>
              <a:gd name="connsiteX6" fmla="*/ 1563624 w 1911096"/>
              <a:gd name="connsiteY6" fmla="*/ 210312 h 310896"/>
              <a:gd name="connsiteX7" fmla="*/ 1499616 w 1911096"/>
              <a:gd name="connsiteY7" fmla="*/ 201168 h 310896"/>
              <a:gd name="connsiteX8" fmla="*/ 1463040 w 1911096"/>
              <a:gd name="connsiteY8" fmla="*/ 192024 h 310896"/>
              <a:gd name="connsiteX9" fmla="*/ 1380744 w 1911096"/>
              <a:gd name="connsiteY9" fmla="*/ 182880 h 310896"/>
              <a:gd name="connsiteX10" fmla="*/ 1335024 w 1911096"/>
              <a:gd name="connsiteY10" fmla="*/ 173736 h 310896"/>
              <a:gd name="connsiteX11" fmla="*/ 1307592 w 1911096"/>
              <a:gd name="connsiteY11" fmla="*/ 164592 h 310896"/>
              <a:gd name="connsiteX12" fmla="*/ 1179576 w 1911096"/>
              <a:gd name="connsiteY12" fmla="*/ 146304 h 310896"/>
              <a:gd name="connsiteX13" fmla="*/ 841248 w 1911096"/>
              <a:gd name="connsiteY13" fmla="*/ 109728 h 310896"/>
              <a:gd name="connsiteX14" fmla="*/ 758952 w 1911096"/>
              <a:gd name="connsiteY14" fmla="*/ 91440 h 310896"/>
              <a:gd name="connsiteX15" fmla="*/ 713232 w 1911096"/>
              <a:gd name="connsiteY15" fmla="*/ 73152 h 310896"/>
              <a:gd name="connsiteX16" fmla="*/ 621792 w 1911096"/>
              <a:gd name="connsiteY16" fmla="*/ 54864 h 310896"/>
              <a:gd name="connsiteX17" fmla="*/ 585216 w 1911096"/>
              <a:gd name="connsiteY17" fmla="*/ 45720 h 310896"/>
              <a:gd name="connsiteX18" fmla="*/ 466344 w 1911096"/>
              <a:gd name="connsiteY18" fmla="*/ 36576 h 310896"/>
              <a:gd name="connsiteX19" fmla="*/ 310896 w 1911096"/>
              <a:gd name="connsiteY19" fmla="*/ 18288 h 310896"/>
              <a:gd name="connsiteX20" fmla="*/ 137160 w 1911096"/>
              <a:gd name="connsiteY20" fmla="*/ 9144 h 310896"/>
              <a:gd name="connsiteX21" fmla="*/ 0 w 1911096"/>
              <a:gd name="connsiteY21" fmla="*/ 0 h 310896"/>
              <a:gd name="connsiteX22" fmla="*/ 1901952 w 1911096"/>
              <a:gd name="connsiteY22" fmla="*/ 18288 h 310896"/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691640 w 1911096"/>
              <a:gd name="connsiteY3" fmla="*/ 246888 h 310896"/>
              <a:gd name="connsiteX4" fmla="*/ 1645920 w 1911096"/>
              <a:gd name="connsiteY4" fmla="*/ 237744 h 310896"/>
              <a:gd name="connsiteX5" fmla="*/ 1609344 w 1911096"/>
              <a:gd name="connsiteY5" fmla="*/ 228600 h 310896"/>
              <a:gd name="connsiteX6" fmla="*/ 1563624 w 1911096"/>
              <a:gd name="connsiteY6" fmla="*/ 210312 h 310896"/>
              <a:gd name="connsiteX7" fmla="*/ 1499616 w 1911096"/>
              <a:gd name="connsiteY7" fmla="*/ 201168 h 310896"/>
              <a:gd name="connsiteX8" fmla="*/ 1463040 w 1911096"/>
              <a:gd name="connsiteY8" fmla="*/ 192024 h 310896"/>
              <a:gd name="connsiteX9" fmla="*/ 1380744 w 1911096"/>
              <a:gd name="connsiteY9" fmla="*/ 182880 h 310896"/>
              <a:gd name="connsiteX10" fmla="*/ 1335024 w 1911096"/>
              <a:gd name="connsiteY10" fmla="*/ 173736 h 310896"/>
              <a:gd name="connsiteX11" fmla="*/ 1307592 w 1911096"/>
              <a:gd name="connsiteY11" fmla="*/ 164592 h 310896"/>
              <a:gd name="connsiteX12" fmla="*/ 1179576 w 1911096"/>
              <a:gd name="connsiteY12" fmla="*/ 146304 h 310896"/>
              <a:gd name="connsiteX13" fmla="*/ 758952 w 1911096"/>
              <a:gd name="connsiteY13" fmla="*/ 91440 h 310896"/>
              <a:gd name="connsiteX14" fmla="*/ 713232 w 1911096"/>
              <a:gd name="connsiteY14" fmla="*/ 73152 h 310896"/>
              <a:gd name="connsiteX15" fmla="*/ 621792 w 1911096"/>
              <a:gd name="connsiteY15" fmla="*/ 54864 h 310896"/>
              <a:gd name="connsiteX16" fmla="*/ 585216 w 1911096"/>
              <a:gd name="connsiteY16" fmla="*/ 45720 h 310896"/>
              <a:gd name="connsiteX17" fmla="*/ 466344 w 1911096"/>
              <a:gd name="connsiteY17" fmla="*/ 36576 h 310896"/>
              <a:gd name="connsiteX18" fmla="*/ 310896 w 1911096"/>
              <a:gd name="connsiteY18" fmla="*/ 18288 h 310896"/>
              <a:gd name="connsiteX19" fmla="*/ 137160 w 1911096"/>
              <a:gd name="connsiteY19" fmla="*/ 9144 h 310896"/>
              <a:gd name="connsiteX20" fmla="*/ 0 w 1911096"/>
              <a:gd name="connsiteY20" fmla="*/ 0 h 310896"/>
              <a:gd name="connsiteX21" fmla="*/ 1901952 w 1911096"/>
              <a:gd name="connsiteY21" fmla="*/ 18288 h 310896"/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691640 w 1911096"/>
              <a:gd name="connsiteY3" fmla="*/ 246888 h 310896"/>
              <a:gd name="connsiteX4" fmla="*/ 1645920 w 1911096"/>
              <a:gd name="connsiteY4" fmla="*/ 237744 h 310896"/>
              <a:gd name="connsiteX5" fmla="*/ 1609344 w 1911096"/>
              <a:gd name="connsiteY5" fmla="*/ 228600 h 310896"/>
              <a:gd name="connsiteX6" fmla="*/ 1563624 w 1911096"/>
              <a:gd name="connsiteY6" fmla="*/ 210312 h 310896"/>
              <a:gd name="connsiteX7" fmla="*/ 1499616 w 1911096"/>
              <a:gd name="connsiteY7" fmla="*/ 201168 h 310896"/>
              <a:gd name="connsiteX8" fmla="*/ 1463040 w 1911096"/>
              <a:gd name="connsiteY8" fmla="*/ 192024 h 310896"/>
              <a:gd name="connsiteX9" fmla="*/ 1380744 w 1911096"/>
              <a:gd name="connsiteY9" fmla="*/ 182880 h 310896"/>
              <a:gd name="connsiteX10" fmla="*/ 1335024 w 1911096"/>
              <a:gd name="connsiteY10" fmla="*/ 173736 h 310896"/>
              <a:gd name="connsiteX11" fmla="*/ 1307592 w 1911096"/>
              <a:gd name="connsiteY11" fmla="*/ 164592 h 310896"/>
              <a:gd name="connsiteX12" fmla="*/ 1179576 w 1911096"/>
              <a:gd name="connsiteY12" fmla="*/ 146304 h 310896"/>
              <a:gd name="connsiteX13" fmla="*/ 713232 w 1911096"/>
              <a:gd name="connsiteY13" fmla="*/ 73152 h 310896"/>
              <a:gd name="connsiteX14" fmla="*/ 621792 w 1911096"/>
              <a:gd name="connsiteY14" fmla="*/ 54864 h 310896"/>
              <a:gd name="connsiteX15" fmla="*/ 585216 w 1911096"/>
              <a:gd name="connsiteY15" fmla="*/ 45720 h 310896"/>
              <a:gd name="connsiteX16" fmla="*/ 466344 w 1911096"/>
              <a:gd name="connsiteY16" fmla="*/ 36576 h 310896"/>
              <a:gd name="connsiteX17" fmla="*/ 310896 w 1911096"/>
              <a:gd name="connsiteY17" fmla="*/ 18288 h 310896"/>
              <a:gd name="connsiteX18" fmla="*/ 137160 w 1911096"/>
              <a:gd name="connsiteY18" fmla="*/ 9144 h 310896"/>
              <a:gd name="connsiteX19" fmla="*/ 0 w 1911096"/>
              <a:gd name="connsiteY19" fmla="*/ 0 h 310896"/>
              <a:gd name="connsiteX20" fmla="*/ 1901952 w 1911096"/>
              <a:gd name="connsiteY20" fmla="*/ 18288 h 310896"/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691640 w 1911096"/>
              <a:gd name="connsiteY3" fmla="*/ 246888 h 310896"/>
              <a:gd name="connsiteX4" fmla="*/ 1645920 w 1911096"/>
              <a:gd name="connsiteY4" fmla="*/ 237744 h 310896"/>
              <a:gd name="connsiteX5" fmla="*/ 1609344 w 1911096"/>
              <a:gd name="connsiteY5" fmla="*/ 228600 h 310896"/>
              <a:gd name="connsiteX6" fmla="*/ 1563624 w 1911096"/>
              <a:gd name="connsiteY6" fmla="*/ 210312 h 310896"/>
              <a:gd name="connsiteX7" fmla="*/ 1499616 w 1911096"/>
              <a:gd name="connsiteY7" fmla="*/ 201168 h 310896"/>
              <a:gd name="connsiteX8" fmla="*/ 1463040 w 1911096"/>
              <a:gd name="connsiteY8" fmla="*/ 192024 h 310896"/>
              <a:gd name="connsiteX9" fmla="*/ 1380744 w 1911096"/>
              <a:gd name="connsiteY9" fmla="*/ 182880 h 310896"/>
              <a:gd name="connsiteX10" fmla="*/ 1335024 w 1911096"/>
              <a:gd name="connsiteY10" fmla="*/ 173736 h 310896"/>
              <a:gd name="connsiteX11" fmla="*/ 1179576 w 1911096"/>
              <a:gd name="connsiteY11" fmla="*/ 146304 h 310896"/>
              <a:gd name="connsiteX12" fmla="*/ 713232 w 1911096"/>
              <a:gd name="connsiteY12" fmla="*/ 73152 h 310896"/>
              <a:gd name="connsiteX13" fmla="*/ 621792 w 1911096"/>
              <a:gd name="connsiteY13" fmla="*/ 54864 h 310896"/>
              <a:gd name="connsiteX14" fmla="*/ 585216 w 1911096"/>
              <a:gd name="connsiteY14" fmla="*/ 45720 h 310896"/>
              <a:gd name="connsiteX15" fmla="*/ 466344 w 1911096"/>
              <a:gd name="connsiteY15" fmla="*/ 36576 h 310896"/>
              <a:gd name="connsiteX16" fmla="*/ 310896 w 1911096"/>
              <a:gd name="connsiteY16" fmla="*/ 18288 h 310896"/>
              <a:gd name="connsiteX17" fmla="*/ 137160 w 1911096"/>
              <a:gd name="connsiteY17" fmla="*/ 9144 h 310896"/>
              <a:gd name="connsiteX18" fmla="*/ 0 w 1911096"/>
              <a:gd name="connsiteY18" fmla="*/ 0 h 310896"/>
              <a:gd name="connsiteX19" fmla="*/ 1901952 w 1911096"/>
              <a:gd name="connsiteY19" fmla="*/ 18288 h 310896"/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691640 w 1911096"/>
              <a:gd name="connsiteY3" fmla="*/ 246888 h 310896"/>
              <a:gd name="connsiteX4" fmla="*/ 1645920 w 1911096"/>
              <a:gd name="connsiteY4" fmla="*/ 237744 h 310896"/>
              <a:gd name="connsiteX5" fmla="*/ 1609344 w 1911096"/>
              <a:gd name="connsiteY5" fmla="*/ 228600 h 310896"/>
              <a:gd name="connsiteX6" fmla="*/ 1563624 w 1911096"/>
              <a:gd name="connsiteY6" fmla="*/ 210312 h 310896"/>
              <a:gd name="connsiteX7" fmla="*/ 1499616 w 1911096"/>
              <a:gd name="connsiteY7" fmla="*/ 201168 h 310896"/>
              <a:gd name="connsiteX8" fmla="*/ 1380744 w 1911096"/>
              <a:gd name="connsiteY8" fmla="*/ 182880 h 310896"/>
              <a:gd name="connsiteX9" fmla="*/ 1335024 w 1911096"/>
              <a:gd name="connsiteY9" fmla="*/ 173736 h 310896"/>
              <a:gd name="connsiteX10" fmla="*/ 1179576 w 1911096"/>
              <a:gd name="connsiteY10" fmla="*/ 146304 h 310896"/>
              <a:gd name="connsiteX11" fmla="*/ 713232 w 1911096"/>
              <a:gd name="connsiteY11" fmla="*/ 73152 h 310896"/>
              <a:gd name="connsiteX12" fmla="*/ 621792 w 1911096"/>
              <a:gd name="connsiteY12" fmla="*/ 54864 h 310896"/>
              <a:gd name="connsiteX13" fmla="*/ 585216 w 1911096"/>
              <a:gd name="connsiteY13" fmla="*/ 45720 h 310896"/>
              <a:gd name="connsiteX14" fmla="*/ 466344 w 1911096"/>
              <a:gd name="connsiteY14" fmla="*/ 36576 h 310896"/>
              <a:gd name="connsiteX15" fmla="*/ 310896 w 1911096"/>
              <a:gd name="connsiteY15" fmla="*/ 18288 h 310896"/>
              <a:gd name="connsiteX16" fmla="*/ 137160 w 1911096"/>
              <a:gd name="connsiteY16" fmla="*/ 9144 h 310896"/>
              <a:gd name="connsiteX17" fmla="*/ 0 w 1911096"/>
              <a:gd name="connsiteY17" fmla="*/ 0 h 310896"/>
              <a:gd name="connsiteX18" fmla="*/ 1901952 w 1911096"/>
              <a:gd name="connsiteY18" fmla="*/ 18288 h 310896"/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691640 w 1911096"/>
              <a:gd name="connsiteY3" fmla="*/ 246888 h 310896"/>
              <a:gd name="connsiteX4" fmla="*/ 1645920 w 1911096"/>
              <a:gd name="connsiteY4" fmla="*/ 237744 h 310896"/>
              <a:gd name="connsiteX5" fmla="*/ 1609344 w 1911096"/>
              <a:gd name="connsiteY5" fmla="*/ 228600 h 310896"/>
              <a:gd name="connsiteX6" fmla="*/ 1499616 w 1911096"/>
              <a:gd name="connsiteY6" fmla="*/ 201168 h 310896"/>
              <a:gd name="connsiteX7" fmla="*/ 1380744 w 1911096"/>
              <a:gd name="connsiteY7" fmla="*/ 182880 h 310896"/>
              <a:gd name="connsiteX8" fmla="*/ 1335024 w 1911096"/>
              <a:gd name="connsiteY8" fmla="*/ 173736 h 310896"/>
              <a:gd name="connsiteX9" fmla="*/ 1179576 w 1911096"/>
              <a:gd name="connsiteY9" fmla="*/ 146304 h 310896"/>
              <a:gd name="connsiteX10" fmla="*/ 713232 w 1911096"/>
              <a:gd name="connsiteY10" fmla="*/ 73152 h 310896"/>
              <a:gd name="connsiteX11" fmla="*/ 621792 w 1911096"/>
              <a:gd name="connsiteY11" fmla="*/ 54864 h 310896"/>
              <a:gd name="connsiteX12" fmla="*/ 585216 w 1911096"/>
              <a:gd name="connsiteY12" fmla="*/ 45720 h 310896"/>
              <a:gd name="connsiteX13" fmla="*/ 466344 w 1911096"/>
              <a:gd name="connsiteY13" fmla="*/ 36576 h 310896"/>
              <a:gd name="connsiteX14" fmla="*/ 310896 w 1911096"/>
              <a:gd name="connsiteY14" fmla="*/ 18288 h 310896"/>
              <a:gd name="connsiteX15" fmla="*/ 137160 w 1911096"/>
              <a:gd name="connsiteY15" fmla="*/ 9144 h 310896"/>
              <a:gd name="connsiteX16" fmla="*/ 0 w 1911096"/>
              <a:gd name="connsiteY16" fmla="*/ 0 h 310896"/>
              <a:gd name="connsiteX17" fmla="*/ 1901952 w 1911096"/>
              <a:gd name="connsiteY17" fmla="*/ 18288 h 310896"/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691640 w 1911096"/>
              <a:gd name="connsiteY3" fmla="*/ 246888 h 310896"/>
              <a:gd name="connsiteX4" fmla="*/ 1609344 w 1911096"/>
              <a:gd name="connsiteY4" fmla="*/ 228600 h 310896"/>
              <a:gd name="connsiteX5" fmla="*/ 1499616 w 1911096"/>
              <a:gd name="connsiteY5" fmla="*/ 201168 h 310896"/>
              <a:gd name="connsiteX6" fmla="*/ 1380744 w 1911096"/>
              <a:gd name="connsiteY6" fmla="*/ 182880 h 310896"/>
              <a:gd name="connsiteX7" fmla="*/ 1335024 w 1911096"/>
              <a:gd name="connsiteY7" fmla="*/ 173736 h 310896"/>
              <a:gd name="connsiteX8" fmla="*/ 1179576 w 1911096"/>
              <a:gd name="connsiteY8" fmla="*/ 146304 h 310896"/>
              <a:gd name="connsiteX9" fmla="*/ 713232 w 1911096"/>
              <a:gd name="connsiteY9" fmla="*/ 73152 h 310896"/>
              <a:gd name="connsiteX10" fmla="*/ 621792 w 1911096"/>
              <a:gd name="connsiteY10" fmla="*/ 54864 h 310896"/>
              <a:gd name="connsiteX11" fmla="*/ 585216 w 1911096"/>
              <a:gd name="connsiteY11" fmla="*/ 45720 h 310896"/>
              <a:gd name="connsiteX12" fmla="*/ 466344 w 1911096"/>
              <a:gd name="connsiteY12" fmla="*/ 36576 h 310896"/>
              <a:gd name="connsiteX13" fmla="*/ 310896 w 1911096"/>
              <a:gd name="connsiteY13" fmla="*/ 18288 h 310896"/>
              <a:gd name="connsiteX14" fmla="*/ 137160 w 1911096"/>
              <a:gd name="connsiteY14" fmla="*/ 9144 h 310896"/>
              <a:gd name="connsiteX15" fmla="*/ 0 w 1911096"/>
              <a:gd name="connsiteY15" fmla="*/ 0 h 310896"/>
              <a:gd name="connsiteX16" fmla="*/ 1901952 w 1911096"/>
              <a:gd name="connsiteY16" fmla="*/ 18288 h 310896"/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691640 w 1911096"/>
              <a:gd name="connsiteY3" fmla="*/ 246888 h 310896"/>
              <a:gd name="connsiteX4" fmla="*/ 1609344 w 1911096"/>
              <a:gd name="connsiteY4" fmla="*/ 228600 h 310896"/>
              <a:gd name="connsiteX5" fmla="*/ 1380744 w 1911096"/>
              <a:gd name="connsiteY5" fmla="*/ 182880 h 310896"/>
              <a:gd name="connsiteX6" fmla="*/ 1335024 w 1911096"/>
              <a:gd name="connsiteY6" fmla="*/ 173736 h 310896"/>
              <a:gd name="connsiteX7" fmla="*/ 1179576 w 1911096"/>
              <a:gd name="connsiteY7" fmla="*/ 146304 h 310896"/>
              <a:gd name="connsiteX8" fmla="*/ 713232 w 1911096"/>
              <a:gd name="connsiteY8" fmla="*/ 73152 h 310896"/>
              <a:gd name="connsiteX9" fmla="*/ 621792 w 1911096"/>
              <a:gd name="connsiteY9" fmla="*/ 54864 h 310896"/>
              <a:gd name="connsiteX10" fmla="*/ 585216 w 1911096"/>
              <a:gd name="connsiteY10" fmla="*/ 45720 h 310896"/>
              <a:gd name="connsiteX11" fmla="*/ 466344 w 1911096"/>
              <a:gd name="connsiteY11" fmla="*/ 36576 h 310896"/>
              <a:gd name="connsiteX12" fmla="*/ 310896 w 1911096"/>
              <a:gd name="connsiteY12" fmla="*/ 18288 h 310896"/>
              <a:gd name="connsiteX13" fmla="*/ 137160 w 1911096"/>
              <a:gd name="connsiteY13" fmla="*/ 9144 h 310896"/>
              <a:gd name="connsiteX14" fmla="*/ 0 w 1911096"/>
              <a:gd name="connsiteY14" fmla="*/ 0 h 310896"/>
              <a:gd name="connsiteX15" fmla="*/ 1901952 w 1911096"/>
              <a:gd name="connsiteY15" fmla="*/ 18288 h 310896"/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691640 w 1911096"/>
              <a:gd name="connsiteY3" fmla="*/ 246888 h 310896"/>
              <a:gd name="connsiteX4" fmla="*/ 1609344 w 1911096"/>
              <a:gd name="connsiteY4" fmla="*/ 228600 h 310896"/>
              <a:gd name="connsiteX5" fmla="*/ 1335024 w 1911096"/>
              <a:gd name="connsiteY5" fmla="*/ 173736 h 310896"/>
              <a:gd name="connsiteX6" fmla="*/ 1179576 w 1911096"/>
              <a:gd name="connsiteY6" fmla="*/ 146304 h 310896"/>
              <a:gd name="connsiteX7" fmla="*/ 713232 w 1911096"/>
              <a:gd name="connsiteY7" fmla="*/ 73152 h 310896"/>
              <a:gd name="connsiteX8" fmla="*/ 621792 w 1911096"/>
              <a:gd name="connsiteY8" fmla="*/ 54864 h 310896"/>
              <a:gd name="connsiteX9" fmla="*/ 585216 w 1911096"/>
              <a:gd name="connsiteY9" fmla="*/ 45720 h 310896"/>
              <a:gd name="connsiteX10" fmla="*/ 466344 w 1911096"/>
              <a:gd name="connsiteY10" fmla="*/ 36576 h 310896"/>
              <a:gd name="connsiteX11" fmla="*/ 310896 w 1911096"/>
              <a:gd name="connsiteY11" fmla="*/ 18288 h 310896"/>
              <a:gd name="connsiteX12" fmla="*/ 137160 w 1911096"/>
              <a:gd name="connsiteY12" fmla="*/ 9144 h 310896"/>
              <a:gd name="connsiteX13" fmla="*/ 0 w 1911096"/>
              <a:gd name="connsiteY13" fmla="*/ 0 h 310896"/>
              <a:gd name="connsiteX14" fmla="*/ 1901952 w 1911096"/>
              <a:gd name="connsiteY14" fmla="*/ 18288 h 310896"/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691640 w 1911096"/>
              <a:gd name="connsiteY3" fmla="*/ 246888 h 310896"/>
              <a:gd name="connsiteX4" fmla="*/ 1609344 w 1911096"/>
              <a:gd name="connsiteY4" fmla="*/ 228600 h 310896"/>
              <a:gd name="connsiteX5" fmla="*/ 1179576 w 1911096"/>
              <a:gd name="connsiteY5" fmla="*/ 146304 h 310896"/>
              <a:gd name="connsiteX6" fmla="*/ 713232 w 1911096"/>
              <a:gd name="connsiteY6" fmla="*/ 73152 h 310896"/>
              <a:gd name="connsiteX7" fmla="*/ 621792 w 1911096"/>
              <a:gd name="connsiteY7" fmla="*/ 54864 h 310896"/>
              <a:gd name="connsiteX8" fmla="*/ 585216 w 1911096"/>
              <a:gd name="connsiteY8" fmla="*/ 45720 h 310896"/>
              <a:gd name="connsiteX9" fmla="*/ 466344 w 1911096"/>
              <a:gd name="connsiteY9" fmla="*/ 36576 h 310896"/>
              <a:gd name="connsiteX10" fmla="*/ 310896 w 1911096"/>
              <a:gd name="connsiteY10" fmla="*/ 18288 h 310896"/>
              <a:gd name="connsiteX11" fmla="*/ 137160 w 1911096"/>
              <a:gd name="connsiteY11" fmla="*/ 9144 h 310896"/>
              <a:gd name="connsiteX12" fmla="*/ 0 w 1911096"/>
              <a:gd name="connsiteY12" fmla="*/ 0 h 310896"/>
              <a:gd name="connsiteX13" fmla="*/ 1901952 w 1911096"/>
              <a:gd name="connsiteY13" fmla="*/ 18288 h 310896"/>
              <a:gd name="connsiteX0" fmla="*/ 1901952 w 1911096"/>
              <a:gd name="connsiteY0" fmla="*/ 18288 h 310896"/>
              <a:gd name="connsiteX1" fmla="*/ 1911096 w 1911096"/>
              <a:gd name="connsiteY1" fmla="*/ 310896 h 310896"/>
              <a:gd name="connsiteX2" fmla="*/ 1792224 w 1911096"/>
              <a:gd name="connsiteY2" fmla="*/ 283464 h 310896"/>
              <a:gd name="connsiteX3" fmla="*/ 1609344 w 1911096"/>
              <a:gd name="connsiteY3" fmla="*/ 228600 h 310896"/>
              <a:gd name="connsiteX4" fmla="*/ 1179576 w 1911096"/>
              <a:gd name="connsiteY4" fmla="*/ 146304 h 310896"/>
              <a:gd name="connsiteX5" fmla="*/ 713232 w 1911096"/>
              <a:gd name="connsiteY5" fmla="*/ 73152 h 310896"/>
              <a:gd name="connsiteX6" fmla="*/ 621792 w 1911096"/>
              <a:gd name="connsiteY6" fmla="*/ 54864 h 310896"/>
              <a:gd name="connsiteX7" fmla="*/ 585216 w 1911096"/>
              <a:gd name="connsiteY7" fmla="*/ 45720 h 310896"/>
              <a:gd name="connsiteX8" fmla="*/ 466344 w 1911096"/>
              <a:gd name="connsiteY8" fmla="*/ 36576 h 310896"/>
              <a:gd name="connsiteX9" fmla="*/ 310896 w 1911096"/>
              <a:gd name="connsiteY9" fmla="*/ 18288 h 310896"/>
              <a:gd name="connsiteX10" fmla="*/ 137160 w 1911096"/>
              <a:gd name="connsiteY10" fmla="*/ 9144 h 310896"/>
              <a:gd name="connsiteX11" fmla="*/ 0 w 1911096"/>
              <a:gd name="connsiteY11" fmla="*/ 0 h 310896"/>
              <a:gd name="connsiteX12" fmla="*/ 1901952 w 1911096"/>
              <a:gd name="connsiteY12" fmla="*/ 18288 h 310896"/>
              <a:gd name="connsiteX0" fmla="*/ 1901952 w 1911096"/>
              <a:gd name="connsiteY0" fmla="*/ 18288 h 318891"/>
              <a:gd name="connsiteX1" fmla="*/ 1911096 w 1911096"/>
              <a:gd name="connsiteY1" fmla="*/ 310896 h 318891"/>
              <a:gd name="connsiteX2" fmla="*/ 1609344 w 1911096"/>
              <a:gd name="connsiteY2" fmla="*/ 228600 h 318891"/>
              <a:gd name="connsiteX3" fmla="*/ 1179576 w 1911096"/>
              <a:gd name="connsiteY3" fmla="*/ 146304 h 318891"/>
              <a:gd name="connsiteX4" fmla="*/ 713232 w 1911096"/>
              <a:gd name="connsiteY4" fmla="*/ 73152 h 318891"/>
              <a:gd name="connsiteX5" fmla="*/ 621792 w 1911096"/>
              <a:gd name="connsiteY5" fmla="*/ 54864 h 318891"/>
              <a:gd name="connsiteX6" fmla="*/ 585216 w 1911096"/>
              <a:gd name="connsiteY6" fmla="*/ 45720 h 318891"/>
              <a:gd name="connsiteX7" fmla="*/ 466344 w 1911096"/>
              <a:gd name="connsiteY7" fmla="*/ 36576 h 318891"/>
              <a:gd name="connsiteX8" fmla="*/ 310896 w 1911096"/>
              <a:gd name="connsiteY8" fmla="*/ 18288 h 318891"/>
              <a:gd name="connsiteX9" fmla="*/ 137160 w 1911096"/>
              <a:gd name="connsiteY9" fmla="*/ 9144 h 318891"/>
              <a:gd name="connsiteX10" fmla="*/ 0 w 1911096"/>
              <a:gd name="connsiteY10" fmla="*/ 0 h 318891"/>
              <a:gd name="connsiteX11" fmla="*/ 1901952 w 1911096"/>
              <a:gd name="connsiteY11" fmla="*/ 18288 h 318891"/>
              <a:gd name="connsiteX0" fmla="*/ 1901952 w 1911096"/>
              <a:gd name="connsiteY0" fmla="*/ 18288 h 313009"/>
              <a:gd name="connsiteX1" fmla="*/ 1911096 w 1911096"/>
              <a:gd name="connsiteY1" fmla="*/ 310896 h 313009"/>
              <a:gd name="connsiteX2" fmla="*/ 1179576 w 1911096"/>
              <a:gd name="connsiteY2" fmla="*/ 146304 h 313009"/>
              <a:gd name="connsiteX3" fmla="*/ 713232 w 1911096"/>
              <a:gd name="connsiteY3" fmla="*/ 73152 h 313009"/>
              <a:gd name="connsiteX4" fmla="*/ 621792 w 1911096"/>
              <a:gd name="connsiteY4" fmla="*/ 54864 h 313009"/>
              <a:gd name="connsiteX5" fmla="*/ 585216 w 1911096"/>
              <a:gd name="connsiteY5" fmla="*/ 45720 h 313009"/>
              <a:gd name="connsiteX6" fmla="*/ 466344 w 1911096"/>
              <a:gd name="connsiteY6" fmla="*/ 36576 h 313009"/>
              <a:gd name="connsiteX7" fmla="*/ 310896 w 1911096"/>
              <a:gd name="connsiteY7" fmla="*/ 18288 h 313009"/>
              <a:gd name="connsiteX8" fmla="*/ 137160 w 1911096"/>
              <a:gd name="connsiteY8" fmla="*/ 9144 h 313009"/>
              <a:gd name="connsiteX9" fmla="*/ 0 w 1911096"/>
              <a:gd name="connsiteY9" fmla="*/ 0 h 313009"/>
              <a:gd name="connsiteX10" fmla="*/ 1901952 w 1911096"/>
              <a:gd name="connsiteY10" fmla="*/ 18288 h 313009"/>
              <a:gd name="connsiteX0" fmla="*/ 1901952 w 1911096"/>
              <a:gd name="connsiteY0" fmla="*/ 18288 h 313048"/>
              <a:gd name="connsiteX1" fmla="*/ 1911096 w 1911096"/>
              <a:gd name="connsiteY1" fmla="*/ 310896 h 313048"/>
              <a:gd name="connsiteX2" fmla="*/ 1179576 w 1911096"/>
              <a:gd name="connsiteY2" fmla="*/ 146304 h 313048"/>
              <a:gd name="connsiteX3" fmla="*/ 621792 w 1911096"/>
              <a:gd name="connsiteY3" fmla="*/ 54864 h 313048"/>
              <a:gd name="connsiteX4" fmla="*/ 585216 w 1911096"/>
              <a:gd name="connsiteY4" fmla="*/ 45720 h 313048"/>
              <a:gd name="connsiteX5" fmla="*/ 466344 w 1911096"/>
              <a:gd name="connsiteY5" fmla="*/ 36576 h 313048"/>
              <a:gd name="connsiteX6" fmla="*/ 310896 w 1911096"/>
              <a:gd name="connsiteY6" fmla="*/ 18288 h 313048"/>
              <a:gd name="connsiteX7" fmla="*/ 137160 w 1911096"/>
              <a:gd name="connsiteY7" fmla="*/ 9144 h 313048"/>
              <a:gd name="connsiteX8" fmla="*/ 0 w 1911096"/>
              <a:gd name="connsiteY8" fmla="*/ 0 h 313048"/>
              <a:gd name="connsiteX9" fmla="*/ 1901952 w 1911096"/>
              <a:gd name="connsiteY9" fmla="*/ 18288 h 313048"/>
              <a:gd name="connsiteX0" fmla="*/ 1901952 w 1911096"/>
              <a:gd name="connsiteY0" fmla="*/ 18288 h 313069"/>
              <a:gd name="connsiteX1" fmla="*/ 1911096 w 1911096"/>
              <a:gd name="connsiteY1" fmla="*/ 310896 h 313069"/>
              <a:gd name="connsiteX2" fmla="*/ 1179576 w 1911096"/>
              <a:gd name="connsiteY2" fmla="*/ 146304 h 313069"/>
              <a:gd name="connsiteX3" fmla="*/ 585216 w 1911096"/>
              <a:gd name="connsiteY3" fmla="*/ 45720 h 313069"/>
              <a:gd name="connsiteX4" fmla="*/ 466344 w 1911096"/>
              <a:gd name="connsiteY4" fmla="*/ 36576 h 313069"/>
              <a:gd name="connsiteX5" fmla="*/ 310896 w 1911096"/>
              <a:gd name="connsiteY5" fmla="*/ 18288 h 313069"/>
              <a:gd name="connsiteX6" fmla="*/ 137160 w 1911096"/>
              <a:gd name="connsiteY6" fmla="*/ 9144 h 313069"/>
              <a:gd name="connsiteX7" fmla="*/ 0 w 1911096"/>
              <a:gd name="connsiteY7" fmla="*/ 0 h 313069"/>
              <a:gd name="connsiteX8" fmla="*/ 1901952 w 1911096"/>
              <a:gd name="connsiteY8" fmla="*/ 18288 h 313069"/>
              <a:gd name="connsiteX0" fmla="*/ 1901952 w 1911096"/>
              <a:gd name="connsiteY0" fmla="*/ 18288 h 313089"/>
              <a:gd name="connsiteX1" fmla="*/ 1911096 w 1911096"/>
              <a:gd name="connsiteY1" fmla="*/ 310896 h 313089"/>
              <a:gd name="connsiteX2" fmla="*/ 1179576 w 1911096"/>
              <a:gd name="connsiteY2" fmla="*/ 146304 h 313089"/>
              <a:gd name="connsiteX3" fmla="*/ 466344 w 1911096"/>
              <a:gd name="connsiteY3" fmla="*/ 36576 h 313089"/>
              <a:gd name="connsiteX4" fmla="*/ 310896 w 1911096"/>
              <a:gd name="connsiteY4" fmla="*/ 18288 h 313089"/>
              <a:gd name="connsiteX5" fmla="*/ 137160 w 1911096"/>
              <a:gd name="connsiteY5" fmla="*/ 9144 h 313089"/>
              <a:gd name="connsiteX6" fmla="*/ 0 w 1911096"/>
              <a:gd name="connsiteY6" fmla="*/ 0 h 313089"/>
              <a:gd name="connsiteX7" fmla="*/ 1901952 w 1911096"/>
              <a:gd name="connsiteY7" fmla="*/ 18288 h 313089"/>
              <a:gd name="connsiteX0" fmla="*/ 1901952 w 1911096"/>
              <a:gd name="connsiteY0" fmla="*/ 18288 h 313132"/>
              <a:gd name="connsiteX1" fmla="*/ 1911096 w 1911096"/>
              <a:gd name="connsiteY1" fmla="*/ 310896 h 313132"/>
              <a:gd name="connsiteX2" fmla="*/ 1179576 w 1911096"/>
              <a:gd name="connsiteY2" fmla="*/ 146304 h 313132"/>
              <a:gd name="connsiteX3" fmla="*/ 310896 w 1911096"/>
              <a:gd name="connsiteY3" fmla="*/ 18288 h 313132"/>
              <a:gd name="connsiteX4" fmla="*/ 137160 w 1911096"/>
              <a:gd name="connsiteY4" fmla="*/ 9144 h 313132"/>
              <a:gd name="connsiteX5" fmla="*/ 0 w 1911096"/>
              <a:gd name="connsiteY5" fmla="*/ 0 h 313132"/>
              <a:gd name="connsiteX6" fmla="*/ 1901952 w 1911096"/>
              <a:gd name="connsiteY6" fmla="*/ 18288 h 313132"/>
              <a:gd name="connsiteX0" fmla="*/ 1901952 w 1911096"/>
              <a:gd name="connsiteY0" fmla="*/ 18288 h 313153"/>
              <a:gd name="connsiteX1" fmla="*/ 1911096 w 1911096"/>
              <a:gd name="connsiteY1" fmla="*/ 310896 h 313153"/>
              <a:gd name="connsiteX2" fmla="*/ 1179576 w 1911096"/>
              <a:gd name="connsiteY2" fmla="*/ 146304 h 313153"/>
              <a:gd name="connsiteX3" fmla="*/ 137160 w 1911096"/>
              <a:gd name="connsiteY3" fmla="*/ 9144 h 313153"/>
              <a:gd name="connsiteX4" fmla="*/ 0 w 1911096"/>
              <a:gd name="connsiteY4" fmla="*/ 0 h 313153"/>
              <a:gd name="connsiteX5" fmla="*/ 1901952 w 1911096"/>
              <a:gd name="connsiteY5" fmla="*/ 18288 h 313153"/>
              <a:gd name="connsiteX0" fmla="*/ 1912126 w 1921270"/>
              <a:gd name="connsiteY0" fmla="*/ 18288 h 313175"/>
              <a:gd name="connsiteX1" fmla="*/ 1921270 w 1921270"/>
              <a:gd name="connsiteY1" fmla="*/ 310896 h 313175"/>
              <a:gd name="connsiteX2" fmla="*/ 1189750 w 1921270"/>
              <a:gd name="connsiteY2" fmla="*/ 146304 h 313175"/>
              <a:gd name="connsiteX3" fmla="*/ 10174 w 1921270"/>
              <a:gd name="connsiteY3" fmla="*/ 0 h 313175"/>
              <a:gd name="connsiteX4" fmla="*/ 1912126 w 1921270"/>
              <a:gd name="connsiteY4" fmla="*/ 18288 h 313175"/>
              <a:gd name="connsiteX0" fmla="*/ 1913447 w 1922591"/>
              <a:gd name="connsiteY0" fmla="*/ 18288 h 312880"/>
              <a:gd name="connsiteX1" fmla="*/ 1922591 w 1922591"/>
              <a:gd name="connsiteY1" fmla="*/ 310896 h 312880"/>
              <a:gd name="connsiteX2" fmla="*/ 1067402 w 1922591"/>
              <a:gd name="connsiteY2" fmla="*/ 123819 h 312880"/>
              <a:gd name="connsiteX3" fmla="*/ 11495 w 1922591"/>
              <a:gd name="connsiteY3" fmla="*/ 0 h 312880"/>
              <a:gd name="connsiteX4" fmla="*/ 1913447 w 1922591"/>
              <a:gd name="connsiteY4" fmla="*/ 18288 h 312880"/>
              <a:gd name="connsiteX0" fmla="*/ 1926699 w 1926699"/>
              <a:gd name="connsiteY0" fmla="*/ 11662 h 312880"/>
              <a:gd name="connsiteX1" fmla="*/ 1922591 w 1926699"/>
              <a:gd name="connsiteY1" fmla="*/ 310896 h 312880"/>
              <a:gd name="connsiteX2" fmla="*/ 1067402 w 1926699"/>
              <a:gd name="connsiteY2" fmla="*/ 123819 h 312880"/>
              <a:gd name="connsiteX3" fmla="*/ 11495 w 1926699"/>
              <a:gd name="connsiteY3" fmla="*/ 0 h 312880"/>
              <a:gd name="connsiteX4" fmla="*/ 1926699 w 1926699"/>
              <a:gd name="connsiteY4" fmla="*/ 11662 h 312880"/>
              <a:gd name="connsiteX0" fmla="*/ 1926699 w 2066098"/>
              <a:gd name="connsiteY0" fmla="*/ 11662 h 312880"/>
              <a:gd name="connsiteX1" fmla="*/ 1918764 w 2066098"/>
              <a:gd name="connsiteY1" fmla="*/ 124186 h 312880"/>
              <a:gd name="connsiteX2" fmla="*/ 1922591 w 2066098"/>
              <a:gd name="connsiteY2" fmla="*/ 310896 h 312880"/>
              <a:gd name="connsiteX3" fmla="*/ 1067402 w 2066098"/>
              <a:gd name="connsiteY3" fmla="*/ 123819 h 312880"/>
              <a:gd name="connsiteX4" fmla="*/ 11495 w 2066098"/>
              <a:gd name="connsiteY4" fmla="*/ 0 h 312880"/>
              <a:gd name="connsiteX5" fmla="*/ 1926699 w 2066098"/>
              <a:gd name="connsiteY5" fmla="*/ 11662 h 312880"/>
              <a:gd name="connsiteX0" fmla="*/ 1926699 w 2760012"/>
              <a:gd name="connsiteY0" fmla="*/ 11662 h 312880"/>
              <a:gd name="connsiteX1" fmla="*/ 2760012 w 2760012"/>
              <a:gd name="connsiteY1" fmla="*/ 270490 h 312880"/>
              <a:gd name="connsiteX2" fmla="*/ 1922591 w 2760012"/>
              <a:gd name="connsiteY2" fmla="*/ 310896 h 312880"/>
              <a:gd name="connsiteX3" fmla="*/ 1067402 w 2760012"/>
              <a:gd name="connsiteY3" fmla="*/ 123819 h 312880"/>
              <a:gd name="connsiteX4" fmla="*/ 11495 w 2760012"/>
              <a:gd name="connsiteY4" fmla="*/ 0 h 312880"/>
              <a:gd name="connsiteX5" fmla="*/ 1926699 w 2760012"/>
              <a:gd name="connsiteY5" fmla="*/ 11662 h 312880"/>
              <a:gd name="connsiteX0" fmla="*/ 2758803 w 2900549"/>
              <a:gd name="connsiteY0" fmla="*/ 11662 h 312880"/>
              <a:gd name="connsiteX1" fmla="*/ 2760012 w 2900549"/>
              <a:gd name="connsiteY1" fmla="*/ 270490 h 312880"/>
              <a:gd name="connsiteX2" fmla="*/ 1922591 w 2900549"/>
              <a:gd name="connsiteY2" fmla="*/ 310896 h 312880"/>
              <a:gd name="connsiteX3" fmla="*/ 1067402 w 2900549"/>
              <a:gd name="connsiteY3" fmla="*/ 123819 h 312880"/>
              <a:gd name="connsiteX4" fmla="*/ 11495 w 2900549"/>
              <a:gd name="connsiteY4" fmla="*/ 0 h 312880"/>
              <a:gd name="connsiteX5" fmla="*/ 2758803 w 2900549"/>
              <a:gd name="connsiteY5" fmla="*/ 11662 h 312880"/>
              <a:gd name="connsiteX0" fmla="*/ 2804523 w 2935251"/>
              <a:gd name="connsiteY0" fmla="*/ 11662 h 312880"/>
              <a:gd name="connsiteX1" fmla="*/ 2760012 w 2935251"/>
              <a:gd name="connsiteY1" fmla="*/ 270490 h 312880"/>
              <a:gd name="connsiteX2" fmla="*/ 1922591 w 2935251"/>
              <a:gd name="connsiteY2" fmla="*/ 310896 h 312880"/>
              <a:gd name="connsiteX3" fmla="*/ 1067402 w 2935251"/>
              <a:gd name="connsiteY3" fmla="*/ 123819 h 312880"/>
              <a:gd name="connsiteX4" fmla="*/ 11495 w 2935251"/>
              <a:gd name="connsiteY4" fmla="*/ 0 h 312880"/>
              <a:gd name="connsiteX5" fmla="*/ 2804523 w 2935251"/>
              <a:gd name="connsiteY5" fmla="*/ 11662 h 312880"/>
              <a:gd name="connsiteX0" fmla="*/ 2804523 w 2948694"/>
              <a:gd name="connsiteY0" fmla="*/ 11662 h 312880"/>
              <a:gd name="connsiteX1" fmla="*/ 2814876 w 2948694"/>
              <a:gd name="connsiteY1" fmla="*/ 270490 h 312880"/>
              <a:gd name="connsiteX2" fmla="*/ 1922591 w 2948694"/>
              <a:gd name="connsiteY2" fmla="*/ 310896 h 312880"/>
              <a:gd name="connsiteX3" fmla="*/ 1067402 w 2948694"/>
              <a:gd name="connsiteY3" fmla="*/ 123819 h 312880"/>
              <a:gd name="connsiteX4" fmla="*/ 11495 w 2948694"/>
              <a:gd name="connsiteY4" fmla="*/ 0 h 312880"/>
              <a:gd name="connsiteX5" fmla="*/ 2804523 w 2948694"/>
              <a:gd name="connsiteY5" fmla="*/ 11662 h 312880"/>
              <a:gd name="connsiteX0" fmla="*/ 2804523 w 2942586"/>
              <a:gd name="connsiteY0" fmla="*/ 11662 h 312880"/>
              <a:gd name="connsiteX1" fmla="*/ 2814876 w 2942586"/>
              <a:gd name="connsiteY1" fmla="*/ 270490 h 312880"/>
              <a:gd name="connsiteX2" fmla="*/ 1922591 w 2942586"/>
              <a:gd name="connsiteY2" fmla="*/ 310896 h 312880"/>
              <a:gd name="connsiteX3" fmla="*/ 1067402 w 2942586"/>
              <a:gd name="connsiteY3" fmla="*/ 123819 h 312880"/>
              <a:gd name="connsiteX4" fmla="*/ 11495 w 2942586"/>
              <a:gd name="connsiteY4" fmla="*/ 0 h 312880"/>
              <a:gd name="connsiteX5" fmla="*/ 2804523 w 2942586"/>
              <a:gd name="connsiteY5" fmla="*/ 11662 h 312880"/>
              <a:gd name="connsiteX0" fmla="*/ 2804523 w 2814876"/>
              <a:gd name="connsiteY0" fmla="*/ 11662 h 312880"/>
              <a:gd name="connsiteX1" fmla="*/ 2814876 w 2814876"/>
              <a:gd name="connsiteY1" fmla="*/ 270490 h 312880"/>
              <a:gd name="connsiteX2" fmla="*/ 1922591 w 2814876"/>
              <a:gd name="connsiteY2" fmla="*/ 310896 h 312880"/>
              <a:gd name="connsiteX3" fmla="*/ 1067402 w 2814876"/>
              <a:gd name="connsiteY3" fmla="*/ 123819 h 312880"/>
              <a:gd name="connsiteX4" fmla="*/ 11495 w 2814876"/>
              <a:gd name="connsiteY4" fmla="*/ 0 h 312880"/>
              <a:gd name="connsiteX5" fmla="*/ 2804523 w 2814876"/>
              <a:gd name="connsiteY5" fmla="*/ 11662 h 312880"/>
              <a:gd name="connsiteX0" fmla="*/ 2804523 w 2814876"/>
              <a:gd name="connsiteY0" fmla="*/ 11662 h 456019"/>
              <a:gd name="connsiteX1" fmla="*/ 2814876 w 2814876"/>
              <a:gd name="connsiteY1" fmla="*/ 270490 h 456019"/>
              <a:gd name="connsiteX2" fmla="*/ 1922591 w 2814876"/>
              <a:gd name="connsiteY2" fmla="*/ 310896 h 456019"/>
              <a:gd name="connsiteX3" fmla="*/ 1067402 w 2814876"/>
              <a:gd name="connsiteY3" fmla="*/ 123819 h 456019"/>
              <a:gd name="connsiteX4" fmla="*/ 11495 w 2814876"/>
              <a:gd name="connsiteY4" fmla="*/ 0 h 456019"/>
              <a:gd name="connsiteX5" fmla="*/ 2804523 w 2814876"/>
              <a:gd name="connsiteY5" fmla="*/ 11662 h 456019"/>
              <a:gd name="connsiteX0" fmla="*/ 2804523 w 2814876"/>
              <a:gd name="connsiteY0" fmla="*/ 11662 h 456019"/>
              <a:gd name="connsiteX1" fmla="*/ 2814876 w 2814876"/>
              <a:gd name="connsiteY1" fmla="*/ 270490 h 456019"/>
              <a:gd name="connsiteX2" fmla="*/ 1922591 w 2814876"/>
              <a:gd name="connsiteY2" fmla="*/ 310896 h 456019"/>
              <a:gd name="connsiteX3" fmla="*/ 1067402 w 2814876"/>
              <a:gd name="connsiteY3" fmla="*/ 123819 h 456019"/>
              <a:gd name="connsiteX4" fmla="*/ 11495 w 2814876"/>
              <a:gd name="connsiteY4" fmla="*/ 0 h 456019"/>
              <a:gd name="connsiteX5" fmla="*/ 2804523 w 2814876"/>
              <a:gd name="connsiteY5" fmla="*/ 11662 h 456019"/>
              <a:gd name="connsiteX0" fmla="*/ 2804523 w 2814876"/>
              <a:gd name="connsiteY0" fmla="*/ 11662 h 467672"/>
              <a:gd name="connsiteX1" fmla="*/ 2814876 w 2814876"/>
              <a:gd name="connsiteY1" fmla="*/ 307066 h 467672"/>
              <a:gd name="connsiteX2" fmla="*/ 1922591 w 2814876"/>
              <a:gd name="connsiteY2" fmla="*/ 310896 h 467672"/>
              <a:gd name="connsiteX3" fmla="*/ 1067402 w 2814876"/>
              <a:gd name="connsiteY3" fmla="*/ 123819 h 467672"/>
              <a:gd name="connsiteX4" fmla="*/ 11495 w 2814876"/>
              <a:gd name="connsiteY4" fmla="*/ 0 h 467672"/>
              <a:gd name="connsiteX5" fmla="*/ 2804523 w 2814876"/>
              <a:gd name="connsiteY5" fmla="*/ 11662 h 467672"/>
              <a:gd name="connsiteX0" fmla="*/ 2804523 w 2814876"/>
              <a:gd name="connsiteY0" fmla="*/ 11662 h 312880"/>
              <a:gd name="connsiteX1" fmla="*/ 2814876 w 2814876"/>
              <a:gd name="connsiteY1" fmla="*/ 307066 h 312880"/>
              <a:gd name="connsiteX2" fmla="*/ 1922591 w 2814876"/>
              <a:gd name="connsiteY2" fmla="*/ 310896 h 312880"/>
              <a:gd name="connsiteX3" fmla="*/ 1067402 w 2814876"/>
              <a:gd name="connsiteY3" fmla="*/ 123819 h 312880"/>
              <a:gd name="connsiteX4" fmla="*/ 11495 w 2814876"/>
              <a:gd name="connsiteY4" fmla="*/ 0 h 312880"/>
              <a:gd name="connsiteX5" fmla="*/ 2804523 w 2814876"/>
              <a:gd name="connsiteY5" fmla="*/ 11662 h 312880"/>
              <a:gd name="connsiteX0" fmla="*/ 2804523 w 2804523"/>
              <a:gd name="connsiteY0" fmla="*/ 11662 h 312880"/>
              <a:gd name="connsiteX1" fmla="*/ 2787444 w 2804523"/>
              <a:gd name="connsiteY1" fmla="*/ 307066 h 312880"/>
              <a:gd name="connsiteX2" fmla="*/ 1922591 w 2804523"/>
              <a:gd name="connsiteY2" fmla="*/ 310896 h 312880"/>
              <a:gd name="connsiteX3" fmla="*/ 1067402 w 2804523"/>
              <a:gd name="connsiteY3" fmla="*/ 123819 h 312880"/>
              <a:gd name="connsiteX4" fmla="*/ 11495 w 2804523"/>
              <a:gd name="connsiteY4" fmla="*/ 0 h 312880"/>
              <a:gd name="connsiteX5" fmla="*/ 2804523 w 2804523"/>
              <a:gd name="connsiteY5" fmla="*/ 11662 h 312880"/>
              <a:gd name="connsiteX0" fmla="*/ 2804523 w 2804523"/>
              <a:gd name="connsiteY0" fmla="*/ 11662 h 312880"/>
              <a:gd name="connsiteX1" fmla="*/ 2787444 w 2804523"/>
              <a:gd name="connsiteY1" fmla="*/ 307066 h 312880"/>
              <a:gd name="connsiteX2" fmla="*/ 1922591 w 2804523"/>
              <a:gd name="connsiteY2" fmla="*/ 310896 h 312880"/>
              <a:gd name="connsiteX3" fmla="*/ 1067402 w 2804523"/>
              <a:gd name="connsiteY3" fmla="*/ 123819 h 312880"/>
              <a:gd name="connsiteX4" fmla="*/ 11495 w 2804523"/>
              <a:gd name="connsiteY4" fmla="*/ 0 h 312880"/>
              <a:gd name="connsiteX5" fmla="*/ 2804523 w 2804523"/>
              <a:gd name="connsiteY5" fmla="*/ 11662 h 31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04523" h="312880">
                <a:moveTo>
                  <a:pt x="2804523" y="11662"/>
                </a:moveTo>
                <a:cubicBezTo>
                  <a:pt x="2774929" y="288392"/>
                  <a:pt x="2788129" y="138322"/>
                  <a:pt x="2787444" y="307066"/>
                </a:cubicBezTo>
                <a:lnTo>
                  <a:pt x="1922591" y="310896"/>
                </a:lnTo>
                <a:cubicBezTo>
                  <a:pt x="1802195" y="332232"/>
                  <a:pt x="1385918" y="175635"/>
                  <a:pt x="1067402" y="123819"/>
                </a:cubicBezTo>
                <a:cubicBezTo>
                  <a:pt x="748886" y="72003"/>
                  <a:pt x="-108901" y="21336"/>
                  <a:pt x="11495" y="0"/>
                </a:cubicBezTo>
                <a:lnTo>
                  <a:pt x="2804523" y="11662"/>
                </a:lnTo>
                <a:close/>
              </a:path>
            </a:pathLst>
          </a:custGeom>
          <a:solidFill>
            <a:srgbClr val="70AD47">
              <a:lumMod val="60000"/>
              <a:lumOff val="40000"/>
            </a:srgbClr>
          </a:solidFill>
          <a:ln w="63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27" name="フローチャート: 処理 126"/>
          <p:cNvSpPr/>
          <p:nvPr/>
        </p:nvSpPr>
        <p:spPr>
          <a:xfrm>
            <a:off x="6739816" y="6469851"/>
            <a:ext cx="3568606" cy="584775"/>
          </a:xfrm>
          <a:prstGeom prst="flowChartProcess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wrap="none" rtlCol="0" anchor="ctr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ja-JP" altLang="en-US" sz="1600" dirty="0">
                <a:solidFill>
                  <a:prstClr val="black"/>
                </a:solidFill>
                <a:cs typeface="Meiryo UI" panose="020B0604030504040204" pitchFamily="50" charset="-128"/>
              </a:rPr>
              <a:t>：残余排出量と炭素除去を釣り合わせる</a:t>
            </a:r>
            <a:endParaRPr lang="en-US" altLang="ja-JP" sz="1600" dirty="0">
              <a:solidFill>
                <a:prstClr val="black"/>
              </a:solidFill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600" dirty="0">
                <a:solidFill>
                  <a:prstClr val="black"/>
                </a:solidFill>
                <a:cs typeface="Meiryo UI" panose="020B0604030504040204" pitchFamily="50" charset="-128"/>
              </a:rPr>
              <a:t>：バリューチェーン外での緩和（任意）</a:t>
            </a:r>
            <a:endParaRPr lang="en-US" altLang="ja-JP" sz="16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25" name="テキスト ボックス 14"/>
          <p:cNvSpPr txBox="1"/>
          <p:nvPr/>
        </p:nvSpPr>
        <p:spPr>
          <a:xfrm>
            <a:off x="5351846" y="6469851"/>
            <a:ext cx="156998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rtlCol="0">
            <a:spAutoFit/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Neutralization</a:t>
            </a:r>
          </a:p>
          <a:p>
            <a:r>
              <a:rPr lang="en-US" altLang="ja-JP" sz="16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BVCM</a:t>
            </a:r>
          </a:p>
        </p:txBody>
      </p:sp>
      <p:cxnSp>
        <p:nvCxnSpPr>
          <p:cNvPr id="128" name="直線コネクタ 127"/>
          <p:cNvCxnSpPr>
            <a:stCxn id="125" idx="0"/>
            <a:endCxn id="124" idx="2"/>
          </p:cNvCxnSpPr>
          <p:nvPr/>
        </p:nvCxnSpPr>
        <p:spPr>
          <a:xfrm flipV="1">
            <a:off x="6136837" y="6221888"/>
            <a:ext cx="385615" cy="247963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cxnSp>
        <p:nvCxnSpPr>
          <p:cNvPr id="129" name="直線コネクタ 128"/>
          <p:cNvCxnSpPr>
            <a:endCxn id="92" idx="4"/>
          </p:cNvCxnSpPr>
          <p:nvPr/>
        </p:nvCxnSpPr>
        <p:spPr>
          <a:xfrm flipH="1" flipV="1">
            <a:off x="4920550" y="6824964"/>
            <a:ext cx="428139" cy="88312"/>
          </a:xfrm>
          <a:prstGeom prst="line">
            <a:avLst/>
          </a:prstGeom>
          <a:noFill/>
          <a:ln w="9525" cap="flat" cmpd="sng" algn="ctr">
            <a:solidFill>
              <a:sysClr val="windowText" lastClr="000000">
                <a:shade val="95000"/>
                <a:satMod val="105000"/>
              </a:sysClr>
            </a:solidFill>
            <a:prstDash val="solid"/>
          </a:ln>
          <a:effectLst/>
        </p:spPr>
      </p:cxnSp>
      <p:sp>
        <p:nvSpPr>
          <p:cNvPr id="130" name="テキスト ボックス 129"/>
          <p:cNvSpPr txBox="1"/>
          <p:nvPr/>
        </p:nvSpPr>
        <p:spPr>
          <a:xfrm>
            <a:off x="1439212" y="6508721"/>
            <a:ext cx="34813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prstClr val="black"/>
                </a:solidFill>
                <a:cs typeface="Meiryo UI" panose="020B0604030504040204" pitchFamily="50" charset="-128"/>
              </a:rPr>
              <a:t>BVCM(Beyond value chain mitigation)</a:t>
            </a:r>
            <a:endParaRPr lang="ja-JP" altLang="en-US" sz="1400" dirty="0">
              <a:solidFill>
                <a:prstClr val="black"/>
              </a:solidFill>
              <a:cs typeface="Meiryo UI" panose="020B0604030504040204" pitchFamily="50" charset="-128"/>
            </a:endParaRPr>
          </a:p>
        </p:txBody>
      </p:sp>
      <p:sp>
        <p:nvSpPr>
          <p:cNvPr id="131" name="テキスト ボックス 130"/>
          <p:cNvSpPr txBox="1"/>
          <p:nvPr/>
        </p:nvSpPr>
        <p:spPr>
          <a:xfrm>
            <a:off x="5989204" y="5909612"/>
            <a:ext cx="12180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>
                <a:solidFill>
                  <a:prstClr val="black"/>
                </a:solidFill>
                <a:cs typeface="Meiryo UI" panose="020B0604030504040204" pitchFamily="50" charset="-128"/>
              </a:rPr>
              <a:t>Neutralization</a:t>
            </a:r>
          </a:p>
        </p:txBody>
      </p:sp>
      <p:sp>
        <p:nvSpPr>
          <p:cNvPr id="132" name="テキスト ボックス 131"/>
          <p:cNvSpPr txBox="1"/>
          <p:nvPr/>
        </p:nvSpPr>
        <p:spPr>
          <a:xfrm>
            <a:off x="7054843" y="5880880"/>
            <a:ext cx="9028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>
                <a:solidFill>
                  <a:prstClr val="black"/>
                </a:solidFill>
                <a:cs typeface="Meiryo UI" panose="020B0604030504040204" pitchFamily="50" charset="-128"/>
              </a:rPr>
              <a:t>2050</a:t>
            </a:r>
            <a:r>
              <a:rPr lang="ja-JP" altLang="en-US" sz="1600" dirty="0">
                <a:solidFill>
                  <a:prstClr val="black"/>
                </a:solidFill>
                <a:cs typeface="Meiryo UI" panose="020B0604030504040204" pitchFamily="50" charset="-128"/>
              </a:rPr>
              <a:t>年</a:t>
            </a:r>
          </a:p>
        </p:txBody>
      </p:sp>
      <p:sp>
        <p:nvSpPr>
          <p:cNvPr id="126" name="正方形/長方形 125"/>
          <p:cNvSpPr/>
          <p:nvPr/>
        </p:nvSpPr>
        <p:spPr bwMode="auto">
          <a:xfrm>
            <a:off x="5348689" y="6469851"/>
            <a:ext cx="4959733" cy="584775"/>
          </a:xfrm>
          <a:prstGeom prst="rect">
            <a:avLst/>
          </a:prstGeom>
          <a:noFill/>
          <a:ln w="28575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1pPr>
            <a:lvl2pPr marL="456820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2pPr>
            <a:lvl3pPr marL="91364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3pPr>
            <a:lvl4pPr marL="1370463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4pPr>
            <a:lvl5pPr marL="1827291" algn="l" rtl="0" fontAlgn="base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5pPr>
            <a:lvl6pPr marL="228410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6pPr>
            <a:lvl7pPr marL="2740936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7pPr>
            <a:lvl8pPr marL="3197757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8pPr>
            <a:lvl9pPr marL="3654579" algn="l" defTabSz="913643" rtl="0" eaLnBrk="1" latinLnBrk="0" hangingPunct="1">
              <a:defRPr kumimoji="1" kern="1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  <a:cs typeface="+mn-cs"/>
              </a:defRPr>
            </a:lvl9pPr>
          </a:lstStyle>
          <a:p>
            <a:pPr algn="ctr">
              <a:defRPr/>
            </a:pPr>
            <a:endParaRPr lang="ja-JP" altLang="en-US" sz="1400" dirty="0">
              <a:solidFill>
                <a:prstClr val="black"/>
              </a:solidFill>
              <a:latin typeface="Arial" charset="0"/>
              <a:ea typeface="HGPｺﾞｼｯｸM" pitchFamily="50" charset="-128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1D90FDB-6DD3-3D60-C764-F800B4ECEF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29" y="7328843"/>
            <a:ext cx="9536755" cy="2308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defTabSz="84408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]SBTi Corporate Net-Zero Standard Version 1.2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en-US" altLang="ja-JP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https://files.sciencebasedtargets.org/production/files/Net-Zero-Standard.pdf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</a:t>
            </a:r>
          </a:p>
        </p:txBody>
      </p:sp>
    </p:spTree>
    <p:extLst>
      <p:ext uri="{BB962C8B-B14F-4D97-AF65-F5344CB8AC3E}">
        <p14:creationId xmlns:p14="http://schemas.microsoft.com/office/powerpoint/2010/main" val="425392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B3291621-3ABF-7898-E885-57533B5D29A5}"/>
              </a:ext>
            </a:extLst>
          </p:cNvPr>
          <p:cNvSpPr/>
          <p:nvPr/>
        </p:nvSpPr>
        <p:spPr>
          <a:xfrm>
            <a:off x="462621" y="5428034"/>
            <a:ext cx="9766571" cy="17217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SBT</a:t>
            </a:r>
            <a:r>
              <a:rPr lang="ja-JP" altLang="en-US" dirty="0"/>
              <a:t>の運営機関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>
          <a:xfrm>
            <a:off x="161925" y="1110920"/>
            <a:ext cx="10367963" cy="958106"/>
          </a:xfrm>
        </p:spPr>
        <p:txBody>
          <a:bodyPr/>
          <a:lstStyle/>
          <a:p>
            <a:r>
              <a:rPr lang="en-US" altLang="ja-JP" sz="1800" dirty="0"/>
              <a:t>CDP</a:t>
            </a:r>
            <a:r>
              <a:rPr lang="ja-JP" altLang="en-US" sz="1800" dirty="0"/>
              <a:t>・</a:t>
            </a:r>
            <a:r>
              <a:rPr lang="en-US" altLang="ja-JP" sz="1800" dirty="0"/>
              <a:t>UNGC</a:t>
            </a:r>
            <a:r>
              <a:rPr lang="ja-JP" altLang="en-US" sz="1800" dirty="0"/>
              <a:t>・</a:t>
            </a:r>
            <a:r>
              <a:rPr lang="en-US" altLang="ja-JP" sz="1800" dirty="0"/>
              <a:t>WRI</a:t>
            </a:r>
            <a:r>
              <a:rPr lang="ja-JP" altLang="en-US" sz="1800" dirty="0"/>
              <a:t>・</a:t>
            </a:r>
            <a:r>
              <a:rPr lang="en-US" altLang="ja-JP" sz="1800" dirty="0"/>
              <a:t>WWF</a:t>
            </a:r>
            <a:r>
              <a:rPr lang="ja-JP" altLang="en-US" sz="1800" dirty="0"/>
              <a:t>の</a:t>
            </a:r>
            <a:r>
              <a:rPr lang="en-US" altLang="ja-JP" sz="1800" dirty="0"/>
              <a:t>4</a:t>
            </a:r>
            <a:r>
              <a:rPr lang="ja-JP" altLang="en-US" sz="1800" dirty="0" err="1"/>
              <a:t>つの</a:t>
            </a:r>
            <a:r>
              <a:rPr lang="ja-JP" altLang="en-US" sz="1800" dirty="0"/>
              <a:t>機関が共同で運営</a:t>
            </a:r>
            <a:endParaRPr lang="en-US" altLang="ja-JP" sz="1800" dirty="0"/>
          </a:p>
          <a:p>
            <a:r>
              <a:rPr lang="en-US" altLang="ja-JP" sz="1800" dirty="0"/>
              <a:t>We Mean Business</a:t>
            </a:r>
            <a:r>
              <a:rPr lang="ja-JP" altLang="en-US" sz="1800" dirty="0"/>
              <a:t>（</a:t>
            </a:r>
            <a:r>
              <a:rPr lang="en-US" altLang="ja-JP" sz="1800" dirty="0"/>
              <a:t>WMB</a:t>
            </a:r>
            <a:r>
              <a:rPr lang="ja-JP" altLang="en-US" sz="1800" dirty="0"/>
              <a:t>）の取組の一つとして実施</a:t>
            </a:r>
            <a:endParaRPr lang="en-US" altLang="ja-JP" sz="1800" dirty="0"/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60CBCE1F-8DCE-AA9D-82AF-D90A9843EC4D}"/>
              </a:ext>
            </a:extLst>
          </p:cNvPr>
          <p:cNvGrpSpPr/>
          <p:nvPr/>
        </p:nvGrpSpPr>
        <p:grpSpPr>
          <a:xfrm>
            <a:off x="889329" y="5775518"/>
            <a:ext cx="8913155" cy="1054456"/>
            <a:chOff x="828646" y="5775518"/>
            <a:chExt cx="8913155" cy="1054456"/>
          </a:xfrm>
        </p:grpSpPr>
        <p:pic>
          <p:nvPicPr>
            <p:cNvPr id="8" name="Picture 1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18241" y="5876588"/>
              <a:ext cx="1823560" cy="852316"/>
            </a:xfrm>
            <a:prstGeom prst="rect">
              <a:avLst/>
            </a:prstGeom>
            <a:ln w="38100">
              <a:noFill/>
            </a:ln>
          </p:spPr>
        </p:pic>
        <p:pic>
          <p:nvPicPr>
            <p:cNvPr id="9" name="Picture 4" descr="http://sustainable-event-alliance.org/wp-content/uploads/2010/06/Global_compact_logo-300x283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21347" y="5775518"/>
              <a:ext cx="1117797" cy="1054456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https://upload.wikimedia.org/wikipedia/en/0/0b/World_Resources_Institute_logo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1231" y="6011961"/>
              <a:ext cx="1674923" cy="581570"/>
            </a:xfrm>
            <a:prstGeom prst="rect">
              <a:avLst/>
            </a:prstGeom>
            <a:noFill/>
            <a:ln w="38100"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object 8"/>
            <p:cNvSpPr>
              <a:spLocks noChangeAspect="1"/>
            </p:cNvSpPr>
            <p:nvPr/>
          </p:nvSpPr>
          <p:spPr>
            <a:xfrm>
              <a:off x="828646" y="5952885"/>
              <a:ext cx="1440614" cy="699723"/>
            </a:xfrm>
            <a:prstGeom prst="rect">
              <a:avLst/>
            </a:prstGeom>
            <a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38100">
              <a:noFill/>
            </a:ln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l" defTabSz="9905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4006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ＭＳ Ｐゴシック" charset="-128"/>
                <a:cs typeface="+mn-cs"/>
              </a:endParaRPr>
            </a:p>
          </p:txBody>
        </p:sp>
      </p:grpSp>
      <p:pic>
        <p:nvPicPr>
          <p:cNvPr id="12" name="Picture 4" descr="「science based targets logo」の画像検索結果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7968" y="2354266"/>
            <a:ext cx="4355877" cy="24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5">
            <a:extLst>
              <a:ext uri="{FF2B5EF4-FFF2-40B4-BE49-F238E27FC236}">
                <a16:creationId xmlns:a16="http://schemas.microsoft.com/office/drawing/2014/main" id="{F56820A9-AA10-1D18-CD19-A479453ED247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761076" y="4953504"/>
            <a:ext cx="3169662" cy="274961"/>
          </a:xfrm>
          <a:prstGeom prst="triangle">
            <a:avLst>
              <a:gd name="adj" fmla="val 50000"/>
            </a:avLst>
          </a:prstGeom>
          <a:solidFill>
            <a:schemeClr val="tx2"/>
          </a:solidFill>
          <a:ln w="9525" cap="flat" cmpd="sng" algn="ctr">
            <a:noFill/>
            <a:prstDash val="solid"/>
            <a:headEnd/>
            <a:tailEnd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none" lIns="86210" tIns="43105" rIns="86210" bIns="43105" anchor="ctr"/>
          <a:lstStyle>
            <a:lvl1pPr algn="l" eaLnBrk="0" hangingPunct="0">
              <a:lnSpc>
                <a:spcPct val="110000"/>
              </a:lnSpc>
              <a:spcBef>
                <a:spcPct val="20000"/>
              </a:spcBef>
              <a:buClr>
                <a:srgbClr val="140078"/>
              </a:buClr>
              <a:buFont typeface="Wingdings" pitchFamily="2" charset="2"/>
              <a:buChar char="l"/>
              <a:defRPr kumimoji="1">
                <a:solidFill>
                  <a:srgbClr val="140078"/>
                </a:solidFill>
                <a:latin typeface="Arial" pitchFamily="34" charset="0"/>
                <a:ea typeface="HGSｺﾞｼｯｸM" pitchFamily="50" charset="-128"/>
              </a:defRPr>
            </a:lvl1pPr>
            <a:lvl2pPr marL="742950" indent="-28575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£"/>
              <a:defRPr sz="16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2pPr>
            <a:lvl3pPr marL="1143000" indent="-228600" algn="l" eaLnBrk="0" hangingPunct="0">
              <a:lnSpc>
                <a:spcPct val="110000"/>
              </a:lnSpc>
              <a:spcBef>
                <a:spcPct val="20000"/>
              </a:spcBef>
              <a:buClr>
                <a:schemeClr val="tx1"/>
              </a:buClr>
              <a:buChar char="•"/>
              <a:defRPr kumimoji="1" sz="14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3pPr>
            <a:lvl4pPr marL="1600200" indent="-228600" algn="l" eaLnBrk="0" hangingPunct="0">
              <a:lnSpc>
                <a:spcPct val="110000"/>
              </a:lnSpc>
              <a:spcBef>
                <a:spcPct val="20000"/>
              </a:spcBef>
              <a:buChar char="–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4pPr>
            <a:lvl5pPr marL="2057400" indent="-228600" algn="l" eaLnBrk="0" hangingPunct="0">
              <a:lnSpc>
                <a:spcPct val="110000"/>
              </a:lnSpc>
              <a:spcBef>
                <a:spcPct val="20000"/>
              </a:spcBef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har char="»"/>
              <a:defRPr kumimoji="1" sz="1200">
                <a:solidFill>
                  <a:schemeClr val="tx1"/>
                </a:solidFill>
                <a:latin typeface="Arial" pitchFamily="34" charset="0"/>
                <a:ea typeface="HGSｺﾞｼｯｸM" pitchFamily="50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70000"/>
              </a:spcAft>
              <a:buClrTx/>
              <a:buNone/>
            </a:pPr>
            <a:endParaRPr lang="ja-JP" altLang="en-US" sz="1400" b="1" kern="0">
              <a:solidFill>
                <a:prstClr val="black"/>
              </a:solidFill>
              <a:latin typeface="HGP創英角ｺﾞｼｯｸUB" pitchFamily="50" charset="-128"/>
              <a:ea typeface="HGP創英角ｺﾞｼｯｸUB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512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SBT</a:t>
            </a:r>
            <a:r>
              <a:rPr lang="ja-JP" altLang="en-US" dirty="0"/>
              <a:t>に取組むメリット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2"/>
          </p:nvPr>
        </p:nvSpPr>
        <p:spPr>
          <a:xfrm>
            <a:off x="161925" y="1110920"/>
            <a:ext cx="10367963" cy="942717"/>
          </a:xfrm>
        </p:spPr>
        <p:txBody>
          <a:bodyPr/>
          <a:lstStyle/>
          <a:p>
            <a:r>
              <a:rPr lang="en-US" altLang="ja-JP" dirty="0"/>
              <a:t>SBT</a:t>
            </a:r>
            <a:r>
              <a:rPr lang="ja-JP" altLang="en-US" dirty="0"/>
              <a:t>はパリ協定に整合する持続可能な企業であることを、ステークホルダーに対して分かり易く</a:t>
            </a:r>
            <a:br>
              <a:rPr lang="en-US" altLang="ja-JP" dirty="0"/>
            </a:br>
            <a:r>
              <a:rPr lang="ja-JP" altLang="en-US" dirty="0"/>
              <a:t>アピールできる</a:t>
            </a:r>
            <a:endParaRPr lang="en-US" altLang="ja-JP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/>
        </p:nvGraphicFramePr>
        <p:xfrm>
          <a:off x="530332" y="2159787"/>
          <a:ext cx="9649073" cy="5242560"/>
        </p:xfrm>
        <a:graphic>
          <a:graphicData uri="http://schemas.openxmlformats.org/drawingml/2006/table">
            <a:tbl>
              <a:tblPr firstCol="1" bandCol="1"/>
              <a:tblGrid>
                <a:gridCol w="1669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0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5081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/>
                        <a:t>投資家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年金基金等の機関投資家は、中長期的なリターンを得るために企業の持続可能性を評価する</a:t>
                      </a:r>
                    </a:p>
                    <a:p>
                      <a:pPr marL="5413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SBT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設定は持続可能性をアピールでき、</a:t>
                      </a: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CDP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の採点等において評価されるため、投資家からの</a:t>
                      </a: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ESG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投資の呼び込みに役立つ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081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/>
                        <a:t>顧客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1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調達元へのリスク意識が高い</a:t>
                      </a:r>
                      <a:r>
                        <a:rPr kumimoji="1" lang="ja-JP" altLang="en-US" sz="2000" kern="120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顧客は、サプライヤー</a:t>
                      </a: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に対して野心度の</a:t>
                      </a:r>
                      <a:r>
                        <a:rPr kumimoji="1" lang="ja-JP" altLang="en-US" sz="2000" kern="120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高い目標、取組み</a:t>
                      </a: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を要求する</a:t>
                      </a:r>
                    </a:p>
                    <a:p>
                      <a:pPr marL="5413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SBT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設定をすることはリスク意識の高い顧客の声に答えること</a:t>
                      </a:r>
                      <a:r>
                        <a:rPr kumimoji="1" lang="ja-JP" altLang="en-US" sz="2000" b="0" kern="120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になり、自社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のビジネス展開におけるリスク低減・機会の獲得に繋がる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9559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/>
                        <a:t>サプライヤー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1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サプライヤーが環境対策に取組まないことは、自社の評判の低下や、排出規制によるコスト増といったサプライチェーンのリスクになりうる</a:t>
                      </a:r>
                      <a:endParaRPr kumimoji="1" lang="en-US" altLang="ja-JP" sz="20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1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altLang="ja-JP" sz="2000" b="0" kern="0" dirty="0"/>
                        <a:t>SBT</a:t>
                      </a:r>
                      <a:r>
                        <a:rPr lang="ja-JP" altLang="en-US" sz="2000" b="0" kern="0" dirty="0"/>
                        <a:t>はサプライチェーンの目標を設定するため、サプライヤーに対して削減取組を求めることにつながる</a:t>
                      </a:r>
                      <a:endParaRPr kumimoji="1" lang="ja-JP" altLang="en-US" sz="2000" kern="1200" dirty="0">
                        <a:solidFill>
                          <a:schemeClr val="tx1"/>
                        </a:solidFill>
                        <a:latin typeface="+mj-ea"/>
                        <a:ea typeface="+mn-ea"/>
                        <a:cs typeface="Segoe UI" panose="020B0502040204020203" pitchFamily="34" charset="0"/>
                      </a:endParaRPr>
                    </a:p>
                    <a:p>
                      <a:pPr marL="5413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en-US" altLang="ja-JP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SBT</a:t>
                      </a: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で設定した削減目標を、サプライヤーに対して示すことで、サプライチェーンの調達リスク低減やイノベーションの促進へつなげることができる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61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000" b="1" dirty="0"/>
                        <a:t>社員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tx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1587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ja-JP" altLang="en-US" sz="200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社員に野心的な削減目標や積極的な削減取組みを訴求する</a:t>
                      </a:r>
                    </a:p>
                    <a:p>
                      <a:pPr marL="541338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kumimoji="1" lang="ja-JP" altLang="en-US" sz="2000" b="0" kern="1200" dirty="0">
                          <a:solidFill>
                            <a:srgbClr val="FF0000"/>
                          </a:solidFill>
                          <a:latin typeface="+mj-ea"/>
                          <a:ea typeface="+mn-ea"/>
                          <a:cs typeface="Segoe UI" panose="020B0502040204020203" pitchFamily="34" charset="0"/>
                        </a:rPr>
                        <a:t>画期的なイノベーションを起こそうとする気運が高まる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>
                          <a:lumMod val="50000"/>
                        </a:sys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55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短期</a:t>
            </a:r>
            <a:r>
              <a:rPr kumimoji="1" lang="en-US" altLang="ja-JP" dirty="0"/>
              <a:t>SBT</a:t>
            </a:r>
            <a:r>
              <a:rPr kumimoji="1" lang="ja-JP" altLang="en-US" dirty="0"/>
              <a:t>設定の基準概要 </a:t>
            </a:r>
            <a:r>
              <a:rPr kumimoji="1" lang="en-US" altLang="ja-JP" dirty="0"/>
              <a:t>1/2</a:t>
            </a:r>
            <a:endParaRPr kumimoji="1" lang="ja-JP" altLang="en-US" dirty="0"/>
          </a:p>
        </p:txBody>
      </p:sp>
      <p:graphicFrame>
        <p:nvGraphicFramePr>
          <p:cNvPr id="30" name="表 29"/>
          <p:cNvGraphicFramePr>
            <a:graphicFrameLocks noGrp="1"/>
          </p:cNvGraphicFramePr>
          <p:nvPr/>
        </p:nvGraphicFramePr>
        <p:xfrm>
          <a:off x="493521" y="1561051"/>
          <a:ext cx="9653666" cy="4815840"/>
        </p:xfrm>
        <a:graphic>
          <a:graphicData uri="http://schemas.openxmlformats.org/drawingml/2006/table">
            <a:tbl>
              <a:tblPr firstRow="1" bandRow="1"/>
              <a:tblGrid>
                <a:gridCol w="245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400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内容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バウンダリ</a:t>
                      </a:r>
                      <a:r>
                        <a:rPr kumimoji="1" lang="en-US" altLang="ja-JP" sz="2200" b="1" dirty="0">
                          <a:solidFill>
                            <a:sysClr val="windowText" lastClr="000000"/>
                          </a:solidFill>
                        </a:rPr>
                        <a:t>(</a:t>
                      </a:r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範囲</a:t>
                      </a:r>
                      <a:r>
                        <a:rPr kumimoji="1" lang="en-US" altLang="ja-JP" sz="2200" b="1" dirty="0">
                          <a:solidFill>
                            <a:sysClr val="windowText" lastClr="000000"/>
                          </a:solidFill>
                        </a:rPr>
                        <a:t>)</a:t>
                      </a:r>
                      <a:endParaRPr kumimoji="1" lang="ja-JP" altLang="en-US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企業全体（子会社含む）</a:t>
                      </a:r>
                      <a:r>
                        <a:rPr kumimoji="1" lang="en-US" altLang="ja-JP" sz="2000" baseline="30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※1</a:t>
                      </a:r>
                      <a:r>
                        <a:rPr kumimoji="1" lang="ja-JP" altLang="en-US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の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Scope1</a:t>
                      </a:r>
                      <a:r>
                        <a:rPr kumimoji="1" lang="ja-JP" altLang="en-US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及び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</a:t>
                      </a:r>
                      <a:r>
                        <a:rPr kumimoji="1" lang="ja-JP" altLang="en-US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をカバーする、すべての関連する</a:t>
                      </a:r>
                      <a:r>
                        <a:rPr kumimoji="1" lang="en-US" altLang="ja-JP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GHG</a:t>
                      </a:r>
                      <a:r>
                        <a:rPr kumimoji="1" lang="ja-JP" altLang="en-US" sz="20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が対象となる</a:t>
                      </a:r>
                      <a:endParaRPr kumimoji="1" lang="ja-JP" altLang="en-US" sz="2000" baseline="30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基準年・目標年</a:t>
                      </a:r>
                      <a:endParaRPr kumimoji="1" lang="en-US" altLang="ja-JP" sz="2200" b="1" dirty="0">
                        <a:solidFill>
                          <a:sysClr val="windowText" lastClr="00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kumimoji="1" lang="ja-JP" altLang="en-US" sz="2000" kern="1200" dirty="0">
                          <a:solidFill>
                            <a:schemeClr val="dk1"/>
                          </a:solidFill>
                          <a:latin typeface="+mn-ea"/>
                          <a:ea typeface="Meiryo UI"/>
                          <a:cs typeface="+mn-cs"/>
                        </a:rPr>
                        <a:t>基準年はデータが存在する最新年とすることが推奨される</a:t>
                      </a:r>
                      <a:br>
                        <a:rPr kumimoji="1" lang="en-US" altLang="ja-JP" sz="2000" kern="1200" dirty="0">
                          <a:solidFill>
                            <a:schemeClr val="dk1"/>
                          </a:solidFill>
                          <a:latin typeface="+mn-ea"/>
                          <a:ea typeface="Meiryo UI"/>
                          <a:cs typeface="+mn-cs"/>
                        </a:rPr>
                      </a:br>
                      <a:r>
                        <a:rPr kumimoji="1" lang="ja-JP" altLang="en-US" sz="1600" kern="1200" dirty="0">
                          <a:solidFill>
                            <a:schemeClr val="dk1"/>
                          </a:solidFill>
                          <a:latin typeface="+mn-ea"/>
                          <a:ea typeface="Meiryo UI"/>
                          <a:cs typeface="+mn-cs"/>
                        </a:rPr>
                        <a:t>（未来の年を設定することは認められていない）</a:t>
                      </a:r>
                      <a:endParaRPr kumimoji="1" lang="en-US" altLang="ja-JP" sz="1600" kern="1200" dirty="0">
                        <a:solidFill>
                          <a:schemeClr val="dk1"/>
                        </a:solidFill>
                        <a:latin typeface="+mn-ea"/>
                        <a:ea typeface="Meiryo UI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ü"/>
                      </a:pP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目標年は申請時から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最短</a:t>
                      </a:r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年、最長</a:t>
                      </a:r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10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年以内</a:t>
                      </a:r>
                      <a:endParaRPr kumimoji="1" lang="en-US" altLang="ja-JP" sz="2000" b="1" baseline="300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目標水準</a:t>
                      </a:r>
                      <a:endParaRPr kumimoji="1" lang="en-US" altLang="ja-JP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最低でも、世界の気温上昇を産業革命前と比べて</a:t>
                      </a: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1.5</a:t>
                      </a:r>
                      <a:r>
                        <a:rPr kumimoji="1" lang="ja-JP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℃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以内に抑える削減目標を設定しなければならない</a:t>
                      </a:r>
                      <a:endPara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 U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→</a:t>
                      </a: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SBTi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が認定する</a:t>
                      </a: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SBT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手法（</a:t>
                      </a:r>
                      <a:r>
                        <a:rPr kumimoji="1" lang="en-US" altLang="ja-JP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2</a:t>
                      </a: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手法）に基づき目標設定する</a:t>
                      </a:r>
                      <a:endParaRPr kumimoji="1" lang="en-US" altLang="ja-JP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eiryo UI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→総量同量削減の場合は</a:t>
                      </a:r>
                      <a:r>
                        <a:rPr kumimoji="1" lang="ja-JP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毎年</a:t>
                      </a:r>
                      <a:r>
                        <a:rPr kumimoji="1" lang="en-US" altLang="ja-JP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4.2%</a:t>
                      </a:r>
                      <a:r>
                        <a:rPr kumimoji="1" lang="ja-JP" altLang="en-US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Meiryo UI"/>
                          <a:ea typeface="+mn-ea"/>
                          <a:cs typeface="+mn-cs"/>
                        </a:rPr>
                        <a:t>削減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を複数合算（例：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1+2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または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1+2+3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）した目標設定が可能。ただし、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Scope1+2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及び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で</a:t>
                      </a:r>
                      <a:r>
                        <a:rPr kumimoji="1" lang="en-US" altLang="ja-JP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SBT</a:t>
                      </a:r>
                      <a:r>
                        <a:rPr kumimoji="1" lang="ja-JP" altLang="en-US" sz="20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水準を満たすことが前提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他者のクレジットの取得による削減、もしくは削減貢献量は、</a:t>
                      </a:r>
                      <a:r>
                        <a:rPr kumimoji="1" lang="en-US" altLang="ja-JP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SBT</a:t>
                      </a:r>
                      <a:r>
                        <a:rPr kumimoji="1" lang="ja-JP" altLang="en-US" sz="2000" b="1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達成のための削減に算入できない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0FE04BA-932A-1ACB-B59D-D6BCC2949D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29" y="7005677"/>
            <a:ext cx="95367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defTabSz="990570">
              <a:defRPr/>
            </a:pPr>
            <a:r>
              <a:rPr lang="en-US" altLang="ja-JP" sz="1200" b="1" dirty="0">
                <a:solidFill>
                  <a:prstClr val="black"/>
                </a:solidFill>
                <a:latin typeface="+mn-ea"/>
                <a:ea typeface="+mn-ea"/>
              </a:rPr>
              <a:t>※</a:t>
            </a:r>
            <a:r>
              <a:rPr lang="ja-JP" altLang="en-US" sz="1200" b="1" dirty="0">
                <a:solidFill>
                  <a:prstClr val="black"/>
                </a:solidFill>
                <a:latin typeface="+mn-ea"/>
                <a:ea typeface="+mn-ea"/>
              </a:rPr>
              <a:t>親会社もしくはグループのみの目標設定を推奨。ただし、子会社が独自に設定することも可能。</a:t>
            </a:r>
            <a:endParaRPr lang="en-US" altLang="ja-JP" sz="1200" b="1" dirty="0">
              <a:solidFill>
                <a:srgbClr val="000000"/>
              </a:solidFill>
              <a:latin typeface="+mn-ea"/>
              <a:ea typeface="+mn-ea"/>
              <a:cs typeface="Meiryo UI" pitchFamily="50" charset="-128"/>
            </a:endParaRPr>
          </a:p>
          <a:p>
            <a:pPr marL="358775" indent="-358775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ja-JP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[</a:t>
            </a:r>
            <a:r>
              <a:rPr lang="ja-JP" altLang="it-IT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出所</a:t>
            </a:r>
            <a:r>
              <a:rPr lang="it-IT" altLang="ja-JP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] SBTi Corporate Near-Term Criteria Version 5.2 </a:t>
            </a:r>
            <a:r>
              <a:rPr lang="ja-JP" altLang="it-IT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（</a:t>
            </a:r>
            <a:r>
              <a:rPr lang="it-IT" altLang="ja-JP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https://files.sciencebasedtargets.org/production/files/SBTi-criteria.pdf</a:t>
            </a:r>
            <a:r>
              <a:rPr lang="ja-JP" altLang="it-IT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）、</a:t>
            </a:r>
          </a:p>
          <a:p>
            <a:pPr marL="358775" indent="1588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ja-JP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SBTi Corporate Net-Zero Standard Version 1.2</a:t>
            </a:r>
            <a:r>
              <a:rPr lang="ja-JP" altLang="it-IT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（</a:t>
            </a:r>
            <a:r>
              <a:rPr lang="it-IT" altLang="ja-JP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https://files.sciencebasedtargets.org/production/files/Net-Zero-Standard.pdf</a:t>
            </a:r>
            <a:r>
              <a:rPr lang="ja-JP" altLang="it-IT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）より作成</a:t>
            </a:r>
          </a:p>
        </p:txBody>
      </p:sp>
    </p:spTree>
    <p:extLst>
      <p:ext uri="{BB962C8B-B14F-4D97-AF65-F5344CB8AC3E}">
        <p14:creationId xmlns:p14="http://schemas.microsoft.com/office/powerpoint/2010/main" val="2163079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>
                <a:latin typeface="+mn-lt"/>
              </a:rPr>
              <a:t>短期</a:t>
            </a:r>
            <a:r>
              <a:rPr kumimoji="1" lang="en-US" altLang="ja-JP" dirty="0">
                <a:latin typeface="+mn-lt"/>
              </a:rPr>
              <a:t>SBT</a:t>
            </a:r>
            <a:r>
              <a:rPr kumimoji="1" lang="ja-JP" altLang="en-US" dirty="0">
                <a:latin typeface="+mn-lt"/>
              </a:rPr>
              <a:t>設定の基準概要 </a:t>
            </a:r>
            <a:r>
              <a:rPr lang="en-US" altLang="ja-JP" dirty="0">
                <a:latin typeface="+mn-lt"/>
              </a:rPr>
              <a:t>2</a:t>
            </a:r>
            <a:r>
              <a:rPr kumimoji="1" lang="en-US" altLang="ja-JP" dirty="0">
                <a:latin typeface="+mn-lt"/>
              </a:rPr>
              <a:t>/2</a:t>
            </a:r>
            <a:endParaRPr kumimoji="1" lang="ja-JP" altLang="en-US" dirty="0">
              <a:latin typeface="+mn-lt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/>
        </p:nvGraphicFramePr>
        <p:xfrm>
          <a:off x="493521" y="1119985"/>
          <a:ext cx="9653666" cy="5882640"/>
        </p:xfrm>
        <a:graphic>
          <a:graphicData uri="http://schemas.openxmlformats.org/drawingml/2006/table">
            <a:tbl>
              <a:tblPr firstRow="1" bandRow="1"/>
              <a:tblGrid>
                <a:gridCol w="24528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項目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内容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kumimoji="1" lang="en-US" altLang="ja-JP" sz="2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Scope2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>
                        <a:buClr>
                          <a:schemeClr val="tx1"/>
                        </a:buClr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8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再エネ電力を</a:t>
                      </a:r>
                      <a:r>
                        <a:rPr kumimoji="1" lang="en-US" altLang="ja-JP" sz="18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1.5</a:t>
                      </a:r>
                      <a:r>
                        <a:rPr kumimoji="1" lang="ja-JP" altLang="en-US" sz="18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℃シナリオに準ずる割合で調達することは、</a:t>
                      </a:r>
                      <a:r>
                        <a:rPr kumimoji="1" lang="en-US" altLang="ja-JP" sz="18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Scope2</a:t>
                      </a:r>
                      <a:r>
                        <a:rPr kumimoji="1" lang="ja-JP" altLang="en-US" sz="18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排出削減目標の代替案として認められる</a:t>
                      </a:r>
                      <a:endParaRPr kumimoji="1" lang="en-US" altLang="ja-JP" sz="18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 algn="ctr">
                        <a:buFont typeface="+mj-lt"/>
                        <a:buNone/>
                      </a:pPr>
                      <a:r>
                        <a:rPr kumimoji="1" lang="en-US" altLang="ja-JP" sz="2200" b="1" dirty="0">
                          <a:solidFill>
                            <a:sysClr val="windowText" lastClr="000000"/>
                          </a:solidFill>
                          <a:latin typeface="+mn-ea"/>
                          <a:ea typeface="+mn-ea"/>
                        </a:rPr>
                        <a:t>Scope3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kumimoji="1" lang="en-US" altLang="ja-JP" sz="18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  <a:r>
                        <a:rPr kumimoji="1" lang="ja-JP" altLang="en-US" sz="1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排出量が</a:t>
                      </a:r>
                      <a:r>
                        <a:rPr kumimoji="1" lang="en-US" altLang="ja-JP" sz="18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Scope1+2+3</a:t>
                      </a:r>
                      <a:r>
                        <a:rPr kumimoji="1" lang="ja-JP" altLang="en-US" sz="18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排出量合計の</a:t>
                      </a:r>
                      <a:r>
                        <a:rPr kumimoji="1" lang="en-US" altLang="ja-JP" sz="18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40</a:t>
                      </a:r>
                      <a:r>
                        <a:rPr kumimoji="1" lang="ja-JP" altLang="en-US" sz="18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％以上</a:t>
                      </a:r>
                      <a:r>
                        <a:rPr kumimoji="1" lang="ja-JP" altLang="en-US" sz="1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の場合に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  <a:r>
                        <a:rPr kumimoji="1" lang="ja-JP" altLang="en-US" sz="1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目標の設定が必須となる</a:t>
                      </a:r>
                    </a:p>
                    <a:p>
                      <a:pPr marL="28575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tx1"/>
                        </a:buClr>
                        <a:buFont typeface="Wingdings" panose="05000000000000000000" pitchFamily="2" charset="2"/>
                        <a:buChar char="ü"/>
                      </a:pPr>
                      <a:r>
                        <a:rPr kumimoji="1" lang="en-US" altLang="ja-JP" sz="18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Scope</a:t>
                      </a:r>
                      <a:r>
                        <a:rPr kumimoji="1" lang="ja-JP" altLang="en-US" sz="18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３排出量全体の</a:t>
                      </a:r>
                      <a:r>
                        <a:rPr kumimoji="1" lang="en-US" altLang="ja-JP" sz="18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2/3</a:t>
                      </a:r>
                      <a:r>
                        <a:rPr kumimoji="1" lang="ja-JP" altLang="en-US" sz="18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をカバーする</a:t>
                      </a:r>
                      <a:r>
                        <a:rPr kumimoji="1" lang="ja-JP" altLang="en-US" sz="1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目標を、以下のいずれかまたは併用で設定すること</a:t>
                      </a:r>
                      <a:endParaRPr kumimoji="1" lang="en-US" altLang="ja-JP" sz="1800" b="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4679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総量削減：世界の気温上昇が産業革命以前の気温と比べて、</a:t>
                      </a:r>
                      <a:r>
                        <a:rPr kumimoji="1" lang="en-US" altLang="ja-JP" sz="18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2℃</a:t>
                      </a:r>
                      <a:r>
                        <a:rPr kumimoji="1" lang="ja-JP" altLang="en-US" sz="18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を十分に下回るよう抑える水準（毎年</a:t>
                      </a:r>
                      <a:r>
                        <a:rPr kumimoji="1" lang="en-US" altLang="ja-JP" sz="18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2.5%</a:t>
                      </a:r>
                      <a:r>
                        <a:rPr kumimoji="1" lang="ja-JP" altLang="en-US" sz="1800" b="1" baseline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削減）に合致する総量排出削減目標</a:t>
                      </a:r>
                    </a:p>
                    <a:p>
                      <a:pPr marL="4679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経済的原単位：付加価値あたりの排出量を前年比で少なくとも</a:t>
                      </a:r>
                      <a:r>
                        <a:rPr kumimoji="1" lang="en-US" altLang="ja-JP" sz="1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％削減する経済的原単位</a:t>
                      </a:r>
                    </a:p>
                    <a:p>
                      <a:pPr marL="4679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="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物理的原単位：部門別脱炭素化アプローチ内の関連する部門削減経路に沿った原単位削減。もしくは、総排出量の増加につながらず</a:t>
                      </a:r>
                      <a:r>
                        <a:rPr kumimoji="1" lang="ja-JP" altLang="en-US" sz="18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、物量あたりの排出量を前年比で少なくとも</a:t>
                      </a:r>
                      <a:r>
                        <a:rPr kumimoji="1" lang="en-US" altLang="ja-JP" sz="18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</a:t>
                      </a:r>
                      <a:r>
                        <a:rPr kumimoji="1" lang="ja-JP" altLang="en-US" sz="18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％削減する目標</a:t>
                      </a:r>
                      <a:endParaRPr kumimoji="1" lang="en-US" altLang="ja-JP" sz="18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467950" indent="-285750">
                        <a:buClr>
                          <a:schemeClr val="tx1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8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サプライヤー</a:t>
                      </a:r>
                      <a:r>
                        <a:rPr kumimoji="1" lang="en-US" altLang="ja-JP" sz="18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8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顧客エンゲージメント目標：サプライヤー</a:t>
                      </a:r>
                      <a:r>
                        <a:rPr kumimoji="1" lang="en-US" altLang="ja-JP" sz="18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/</a:t>
                      </a:r>
                      <a:r>
                        <a:rPr kumimoji="1" lang="ja-JP" altLang="en-US" sz="1800" baseline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顧客に対して、気候科学に基づく排出削減目標の設定を勧める目標</a:t>
                      </a:r>
                      <a:endParaRPr kumimoji="1" lang="en-US" altLang="ja-JP" sz="1800" baseline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  <a:latin typeface="+mn-lt"/>
                          <a:ea typeface="+mn-ea"/>
                        </a:rPr>
                        <a:t>報告</a:t>
                      </a:r>
                      <a:endParaRPr kumimoji="1" lang="ja-JP" altLang="en-US" sz="2200" b="1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r>
                        <a:rPr kumimoji="1" lang="ja-JP" altLang="en-US" sz="1800" dirty="0">
                          <a:latin typeface="+mn-ea"/>
                          <a:ea typeface="+mn-ea"/>
                        </a:rPr>
                        <a:t>企業全体の</a:t>
                      </a:r>
                      <a:r>
                        <a:rPr kumimoji="1" lang="en-US" altLang="ja-JP" sz="1800" dirty="0">
                          <a:latin typeface="+mn-ea"/>
                          <a:ea typeface="+mn-ea"/>
                        </a:rPr>
                        <a:t>GHG</a:t>
                      </a:r>
                      <a:r>
                        <a:rPr kumimoji="1" lang="ja-JP" altLang="en-US" sz="1800" dirty="0">
                          <a:latin typeface="+mn-ea"/>
                          <a:ea typeface="+mn-ea"/>
                        </a:rPr>
                        <a:t>排出状況を毎年開示する必要がある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2200" b="1" dirty="0">
                          <a:solidFill>
                            <a:sysClr val="windowText" lastClr="000000"/>
                          </a:solidFill>
                        </a:rPr>
                        <a:t>再計算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r>
                        <a:rPr kumimoji="1" lang="ja-JP" altLang="en-US" sz="1800" dirty="0">
                          <a:latin typeface="+mn-ea"/>
                          <a:ea typeface="+mn-ea"/>
                        </a:rPr>
                        <a:t>最低でも</a:t>
                      </a:r>
                      <a:r>
                        <a:rPr kumimoji="1" lang="en-US" altLang="ja-JP" sz="1800" dirty="0">
                          <a:latin typeface="+mn-ea"/>
                          <a:ea typeface="+mn-ea"/>
                        </a:rPr>
                        <a:t>5</a:t>
                      </a:r>
                      <a:r>
                        <a:rPr kumimoji="1" lang="ja-JP" altLang="en-US" sz="1800" dirty="0">
                          <a:latin typeface="+mn-ea"/>
                          <a:ea typeface="+mn-ea"/>
                        </a:rPr>
                        <a:t>年ごとに目標の見直しが必要となる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617DA1E-C1F8-BB22-8151-F5EB5B407C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29" y="7190343"/>
            <a:ext cx="953675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marL="358775" indent="-358775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ja-JP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[</a:t>
            </a:r>
            <a:r>
              <a:rPr lang="ja-JP" altLang="it-IT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出所</a:t>
            </a:r>
            <a:r>
              <a:rPr lang="it-IT" altLang="ja-JP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] SBTi Corporate Near-Term Criteria Version 5.2 </a:t>
            </a:r>
            <a:r>
              <a:rPr lang="ja-JP" altLang="it-IT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（</a:t>
            </a:r>
            <a:r>
              <a:rPr lang="it-IT" altLang="ja-JP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https://files.sciencebasedtargets.org/production/files/SBTi-criteria.pdf</a:t>
            </a:r>
            <a:r>
              <a:rPr lang="ja-JP" altLang="it-IT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）、</a:t>
            </a:r>
          </a:p>
          <a:p>
            <a:pPr marL="358775" indent="1588"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altLang="ja-JP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SBTi Corporate Net-Zero Standard Version 1.2</a:t>
            </a:r>
            <a:r>
              <a:rPr lang="ja-JP" altLang="it-IT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（</a:t>
            </a:r>
            <a:r>
              <a:rPr lang="it-IT" altLang="ja-JP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https://files.sciencebasedtargets.org/production/files/Net-Zero-Standard.pdf</a:t>
            </a:r>
            <a:r>
              <a:rPr lang="ja-JP" altLang="it-IT" sz="900" dirty="0">
                <a:solidFill>
                  <a:srgbClr val="000000"/>
                </a:solidFill>
                <a:latin typeface="+mn-ea"/>
                <a:ea typeface="+mn-ea"/>
                <a:cs typeface="Meiryo UI" pitchFamily="50" charset="-128"/>
              </a:rPr>
              <a:t>）より作成</a:t>
            </a:r>
          </a:p>
        </p:txBody>
      </p:sp>
    </p:spTree>
    <p:extLst>
      <p:ext uri="{BB962C8B-B14F-4D97-AF65-F5344CB8AC3E}">
        <p14:creationId xmlns:p14="http://schemas.microsoft.com/office/powerpoint/2010/main" val="1079883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29BA36-E6AD-F5F5-FDA1-C8FF2BA06F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F805234-23B7-816E-C5B5-D48FEF83D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SBT Net-Zero</a:t>
            </a:r>
            <a:r>
              <a:rPr lang="ja-JP" altLang="en-US" dirty="0"/>
              <a:t>の目標設定手法 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E882B0E-C574-9AD3-E622-A5906A122758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1925" y="1110920"/>
            <a:ext cx="10367963" cy="958106"/>
          </a:xfrm>
        </p:spPr>
        <p:txBody>
          <a:bodyPr/>
          <a:lstStyle/>
          <a:p>
            <a:r>
              <a:rPr lang="ja-JP" altLang="en-US" dirty="0"/>
              <a:t>短期</a:t>
            </a:r>
            <a:r>
              <a:rPr lang="en-US" altLang="ja-JP" dirty="0"/>
              <a:t>SBT</a:t>
            </a:r>
            <a:r>
              <a:rPr lang="ja-JP" altLang="en-US" dirty="0"/>
              <a:t>と長期</a:t>
            </a:r>
            <a:r>
              <a:rPr lang="en-US" altLang="ja-JP" dirty="0"/>
              <a:t>SBT</a:t>
            </a:r>
            <a:r>
              <a:rPr lang="ja-JP" altLang="en-US" dirty="0"/>
              <a:t>の目標設定手法は下表の通り。</a:t>
            </a:r>
            <a:endParaRPr lang="en-US" altLang="ja-JP" dirty="0"/>
          </a:p>
          <a:p>
            <a:r>
              <a:rPr lang="ja-JP" altLang="en-US" dirty="0"/>
              <a:t>なお、短期</a:t>
            </a:r>
            <a:r>
              <a:rPr lang="en-US" altLang="ja-JP" dirty="0"/>
              <a:t>SBT</a:t>
            </a:r>
            <a:r>
              <a:rPr lang="ja-JP" altLang="en-US" dirty="0"/>
              <a:t>と長期</a:t>
            </a:r>
            <a:r>
              <a:rPr lang="en-US" altLang="ja-JP" dirty="0"/>
              <a:t>SBT</a:t>
            </a:r>
            <a:r>
              <a:rPr lang="ja-JP" altLang="en-US" dirty="0"/>
              <a:t>のいずれも、</a:t>
            </a:r>
            <a:r>
              <a:rPr lang="en-US" altLang="ja-JP" dirty="0"/>
              <a:t>BVCM</a:t>
            </a:r>
            <a:r>
              <a:rPr lang="ja-JP" altLang="en-US" dirty="0"/>
              <a:t>や</a:t>
            </a:r>
            <a:r>
              <a:rPr lang="en-US" altLang="ja-JP" dirty="0"/>
              <a:t>Neutralization</a:t>
            </a:r>
            <a:r>
              <a:rPr lang="en-US" altLang="ja-JP" baseline="30000" dirty="0"/>
              <a:t>※</a:t>
            </a:r>
            <a:r>
              <a:rPr lang="ja-JP" altLang="en-US" dirty="0"/>
              <a:t>で達成することは認められていない。</a:t>
            </a:r>
          </a:p>
        </p:txBody>
      </p:sp>
      <p:graphicFrame>
        <p:nvGraphicFramePr>
          <p:cNvPr id="51" name="表 50">
            <a:extLst>
              <a:ext uri="{FF2B5EF4-FFF2-40B4-BE49-F238E27FC236}">
                <a16:creationId xmlns:a16="http://schemas.microsoft.com/office/drawing/2014/main" id="{4C423F9F-5669-222E-B9FD-0AEB469AAA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170546"/>
              </p:ext>
            </p:extLst>
          </p:nvPr>
        </p:nvGraphicFramePr>
        <p:xfrm>
          <a:off x="305906" y="2382455"/>
          <a:ext cx="10080000" cy="4632960"/>
        </p:xfrm>
        <a:graphic>
          <a:graphicData uri="http://schemas.openxmlformats.org/drawingml/2006/table">
            <a:tbl>
              <a:tblPr firstRow="1" bandRow="1"/>
              <a:tblGrid>
                <a:gridCol w="108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短期</a:t>
                      </a:r>
                      <a:r>
                        <a:rPr kumimoji="1" lang="en-US" altLang="ja-JP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SBT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長期</a:t>
                      </a:r>
                      <a:r>
                        <a:rPr kumimoji="1" lang="en-US" altLang="ja-JP" sz="1400" b="1" baseline="0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SBT</a:t>
                      </a:r>
                      <a:endParaRPr kumimoji="1" lang="ja-JP" altLang="en-US" sz="1400" b="1" dirty="0">
                        <a:solidFill>
                          <a:schemeClr val="bg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400" b="1" dirty="0">
                          <a:solidFill>
                            <a:schemeClr val="bg1"/>
                          </a:solidFill>
                          <a:latin typeface="+mn-ea"/>
                          <a:ea typeface="+mn-ea"/>
                        </a:rPr>
                        <a:t>対象範囲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総量削減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+mn-ea"/>
                          <a:ea typeface="Meiryo UI"/>
                          <a:cs typeface="+mn-cs"/>
                        </a:rPr>
                        <a:t>セクター共通の削減経路は以下の通り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+mn-ea"/>
                        <a:ea typeface="Meiryo UI"/>
                        <a:cs typeface="+mn-cs"/>
                      </a:endParaRPr>
                    </a:p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b="0" kern="1200" dirty="0">
                          <a:solidFill>
                            <a:srgbClr val="FF0000"/>
                          </a:solidFill>
                          <a:latin typeface="+mn-ea"/>
                          <a:ea typeface="Meiryo UI"/>
                          <a:cs typeface="+mn-cs"/>
                        </a:rPr>
                        <a:t>Scope1+2</a:t>
                      </a:r>
                      <a:r>
                        <a:rPr kumimoji="1" lang="ja-JP" altLang="en-US" sz="1200" b="0" kern="1200" dirty="0">
                          <a:solidFill>
                            <a:srgbClr val="FF0000"/>
                          </a:solidFill>
                          <a:latin typeface="+mn-ea"/>
                          <a:ea typeface="Meiryo UI"/>
                          <a:cs typeface="+mn-cs"/>
                        </a:rPr>
                        <a:t>：</a:t>
                      </a:r>
                      <a:r>
                        <a:rPr kumimoji="1" lang="en-US" altLang="ja-JP" sz="1200" b="0" kern="1200" dirty="0">
                          <a:solidFill>
                            <a:srgbClr val="FF0000"/>
                          </a:solidFill>
                          <a:latin typeface="+mn-ea"/>
                          <a:ea typeface="Meiryo UI"/>
                          <a:cs typeface="+mn-cs"/>
                        </a:rPr>
                        <a:t>4.2%/</a:t>
                      </a:r>
                      <a:r>
                        <a:rPr kumimoji="1" lang="ja-JP" altLang="en-US" sz="1200" b="0" kern="1200" dirty="0">
                          <a:solidFill>
                            <a:srgbClr val="FF0000"/>
                          </a:solidFill>
                          <a:latin typeface="+mn-ea"/>
                          <a:ea typeface="Meiryo UI"/>
                          <a:cs typeface="+mn-cs"/>
                        </a:rPr>
                        <a:t>年削減</a:t>
                      </a:r>
                    </a:p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b="0" kern="1200" dirty="0">
                          <a:solidFill>
                            <a:srgbClr val="FF0000"/>
                          </a:solidFill>
                          <a:latin typeface="+mn-ea"/>
                          <a:ea typeface="Meiryo UI"/>
                          <a:cs typeface="+mn-cs"/>
                        </a:rPr>
                        <a:t>Scope3</a:t>
                      </a:r>
                      <a:r>
                        <a:rPr kumimoji="1" lang="ja-JP" altLang="en-US" sz="1200" b="0" kern="1200" dirty="0">
                          <a:solidFill>
                            <a:srgbClr val="FF0000"/>
                          </a:solidFill>
                          <a:latin typeface="+mn-ea"/>
                          <a:ea typeface="Meiryo UI"/>
                          <a:cs typeface="+mn-cs"/>
                        </a:rPr>
                        <a:t>：</a:t>
                      </a:r>
                      <a:r>
                        <a:rPr kumimoji="1" lang="en-US" altLang="ja-JP" sz="1200" b="0" kern="1200" dirty="0">
                          <a:solidFill>
                            <a:srgbClr val="FF0000"/>
                          </a:solidFill>
                          <a:latin typeface="+mn-ea"/>
                          <a:ea typeface="Meiryo UI"/>
                          <a:cs typeface="+mn-cs"/>
                        </a:rPr>
                        <a:t>2.5%/</a:t>
                      </a:r>
                      <a:r>
                        <a:rPr kumimoji="1" lang="ja-JP" altLang="en-US" sz="1200" b="0" kern="1200" dirty="0">
                          <a:solidFill>
                            <a:srgbClr val="FF0000"/>
                          </a:solidFill>
                          <a:latin typeface="+mn-ea"/>
                          <a:ea typeface="Meiryo UI"/>
                          <a:cs typeface="+mn-cs"/>
                        </a:rPr>
                        <a:t>年削減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セクター共通の削減経路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Scope1+2+3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：</a:t>
                      </a:r>
                      <a:r>
                        <a:rPr kumimoji="1" lang="en-US" altLang="ja-JP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90%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削減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セクター固有の削減経路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農業：</a:t>
                      </a:r>
                      <a:r>
                        <a:rPr kumimoji="1" lang="en-US" altLang="ja-JP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72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％削減</a:t>
                      </a:r>
                      <a:endParaRPr kumimoji="1" lang="en-US" altLang="ja-JP" sz="12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電力・セメント・鉄鋼・建築：</a:t>
                      </a:r>
                      <a:r>
                        <a:rPr kumimoji="1" lang="en-US" altLang="ja-JP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90</a:t>
                      </a:r>
                      <a:r>
                        <a:rPr kumimoji="1" lang="ja-JP" altLang="en-US" sz="1200" b="0" dirty="0">
                          <a:solidFill>
                            <a:srgbClr val="FF0000"/>
                          </a:solidFill>
                          <a:latin typeface="+mn-ea"/>
                          <a:ea typeface="+mn-ea"/>
                        </a:rPr>
                        <a:t>％削減</a:t>
                      </a:r>
                      <a:endParaRPr kumimoji="1" lang="en-US" altLang="ja-JP" sz="1200" b="0" dirty="0">
                        <a:solidFill>
                          <a:srgbClr val="FF0000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Scope1,2,3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デフォルトの選択肢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セクター別</a:t>
                      </a:r>
                      <a:endParaRPr kumimoji="1" lang="en-US" altLang="ja-JP" sz="14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原単位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SDA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の計算式により、初期値・目標年・予測生産量成長率に基づき最小削減目標を算出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目標年における排出原単位は、セクターの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2050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年（電力・海上輸送セクターは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2040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年）の排出原単位と一致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Scope1,2,3</a:t>
                      </a:r>
                    </a:p>
                    <a:p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各セクターのガイダンスに別途記載がある場合はそちらが優先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再エネ電力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2025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年までに再エネ率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80%</a:t>
                      </a:r>
                    </a:p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2030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年までに再エネ率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100%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+mn-ea"/>
                          <a:ea typeface="Meiryo UI"/>
                          <a:cs typeface="+mn-cs"/>
                        </a:rPr>
                        <a:t>※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+mn-ea"/>
                          <a:ea typeface="Meiryo UI"/>
                          <a:cs typeface="+mn-cs"/>
                        </a:rPr>
                        <a:t>再エネ電力証書もしくはバーチャル</a:t>
                      </a:r>
                      <a:r>
                        <a:rPr kumimoji="1" lang="en-US" altLang="ja-JP" sz="1200" b="0" kern="1200" dirty="0">
                          <a:solidFill>
                            <a:schemeClr val="tx1"/>
                          </a:solidFill>
                          <a:latin typeface="+mn-ea"/>
                          <a:ea typeface="Meiryo UI"/>
                          <a:cs typeface="+mn-cs"/>
                        </a:rPr>
                        <a:t>PPA</a:t>
                      </a:r>
                      <a:r>
                        <a:rPr kumimoji="1" lang="ja-JP" altLang="en-US" sz="1200" b="0" kern="1200" dirty="0">
                          <a:solidFill>
                            <a:schemeClr val="tx1"/>
                          </a:solidFill>
                          <a:latin typeface="+mn-ea"/>
                          <a:ea typeface="Meiryo UI"/>
                          <a:cs typeface="+mn-cs"/>
                        </a:rPr>
                        <a:t>を利用して達成</a:t>
                      </a:r>
                      <a:endParaRPr kumimoji="1" lang="en-US" altLang="ja-JP" sz="1200" b="0" kern="1200" dirty="0">
                        <a:solidFill>
                          <a:schemeClr val="tx1"/>
                        </a:solidFill>
                        <a:latin typeface="+mn-ea"/>
                        <a:ea typeface="Meiryo UI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80000" indent="-1800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2030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年までに再エネ率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100%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再エネ電力証書もしくはバーチャル</a:t>
                      </a: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PPA</a:t>
                      </a:r>
                      <a:r>
                        <a:rPr kumimoji="1" lang="ja-JP" altLang="en-US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を利用して達成</a:t>
                      </a:r>
                      <a:endParaRPr kumimoji="1" lang="en-US" altLang="ja-JP" sz="1200" b="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2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物理的</a:t>
                      </a:r>
                      <a:b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原単位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kumimoji="1" lang="ja-JP" altLang="en-US" sz="1200" b="0" u="none" kern="1200" dirty="0">
                          <a:solidFill>
                            <a:schemeClr val="tx1"/>
                          </a:solidFill>
                          <a:latin typeface="+mn-ea"/>
                          <a:ea typeface="Meiryo UI"/>
                          <a:cs typeface="+mn-cs"/>
                        </a:rPr>
                        <a:t>年率最低</a:t>
                      </a:r>
                      <a:r>
                        <a:rPr kumimoji="1" lang="en-US" altLang="ja-JP" sz="1200" b="0" u="none" kern="1200" dirty="0">
                          <a:solidFill>
                            <a:schemeClr val="tx1"/>
                          </a:solidFill>
                          <a:latin typeface="+mn-ea"/>
                          <a:ea typeface="Meiryo UI"/>
                          <a:cs typeface="+mn-cs"/>
                        </a:rPr>
                        <a:t>7%</a:t>
                      </a:r>
                      <a:r>
                        <a:rPr kumimoji="1" lang="ja-JP" altLang="en-US" sz="1200" b="0" u="none" kern="1200" dirty="0">
                          <a:solidFill>
                            <a:schemeClr val="tx1"/>
                          </a:solidFill>
                          <a:latin typeface="+mn-ea"/>
                          <a:ea typeface="Meiryo UI"/>
                          <a:cs typeface="+mn-cs"/>
                        </a:rPr>
                        <a:t>、企業で定めた物理量当たりで削減</a:t>
                      </a:r>
                      <a:endParaRPr kumimoji="1" lang="en-US" altLang="ja-JP" sz="1200" b="0" u="none" kern="1200" dirty="0">
                        <a:solidFill>
                          <a:schemeClr val="tx1"/>
                        </a:solidFill>
                        <a:latin typeface="+mn-ea"/>
                        <a:ea typeface="Meiryo UI"/>
                        <a:cs typeface="+mn-cs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kumimoji="1" lang="ja-JP" altLang="en-US" sz="1200" b="0" u="none" kern="1200" dirty="0">
                          <a:solidFill>
                            <a:schemeClr val="tx1"/>
                          </a:solidFill>
                          <a:latin typeface="+mn-ea"/>
                          <a:ea typeface="Meiryo UI"/>
                          <a:cs typeface="+mn-cs"/>
                        </a:rPr>
                        <a:t>例：企業規模、生産インプット</a:t>
                      </a:r>
                      <a:r>
                        <a:rPr kumimoji="1" lang="en-US" altLang="ja-JP" sz="1200" b="0" u="none" kern="1200" dirty="0">
                          <a:solidFill>
                            <a:schemeClr val="tx1"/>
                          </a:solidFill>
                          <a:latin typeface="+mn-ea"/>
                          <a:ea typeface="Meiryo UI"/>
                          <a:cs typeface="+mn-cs"/>
                        </a:rPr>
                        <a:t>/</a:t>
                      </a:r>
                      <a:r>
                        <a:rPr kumimoji="1" lang="ja-JP" altLang="en-US" sz="1200" b="0" u="none" kern="1200" dirty="0">
                          <a:solidFill>
                            <a:schemeClr val="tx1"/>
                          </a:solidFill>
                          <a:latin typeface="+mn-ea"/>
                          <a:ea typeface="Meiryo UI"/>
                          <a:cs typeface="+mn-cs"/>
                        </a:rPr>
                        <a:t>アウトプットなど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97%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削減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のみ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78756028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経済的</a:t>
                      </a:r>
                      <a:b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原単位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2℃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未満シナリオと整合</a:t>
                      </a:r>
                      <a:endParaRPr kumimoji="1" lang="en-US" altLang="ja-JP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年率最低</a:t>
                      </a:r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7%</a:t>
                      </a:r>
                      <a:r>
                        <a:rPr kumimoji="1" lang="ja-JP" altLang="en-US" sz="1200" b="0" u="none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、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付加価値当たりで削減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1.5℃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シナリオと整合</a:t>
                      </a:r>
                      <a:endParaRPr kumimoji="1" lang="en-US" altLang="ja-JP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97%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削減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のみ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pPr algn="ctr"/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エンゲージ</a:t>
                      </a:r>
                      <a:br>
                        <a:rPr kumimoji="1" lang="en-US" altLang="ja-JP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</a:br>
                      <a:r>
                        <a:rPr kumimoji="1" lang="ja-JP" altLang="en-US" sz="1400" b="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メント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Segoe UI"/>
                          <a:ea typeface="Meiryo UI"/>
                        </a:defRPr>
                      </a:lvl9pPr>
                    </a:lstStyle>
                    <a:p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の一定割合を占めるサプライヤーまたは顧客に対して短期</a:t>
                      </a:r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SBT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設定を求めるエンゲージメント目標</a:t>
                      </a:r>
                      <a:endParaRPr kumimoji="1" lang="en-US" altLang="ja-JP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  <a:p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企業はエンゲージメント目標とその他の</a:t>
                      </a:r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目標で</a:t>
                      </a:r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排出量全体の</a:t>
                      </a:r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67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％以上をカバーする必要</a:t>
                      </a:r>
                      <a:endParaRPr kumimoji="1" lang="en-US" altLang="ja-JP" sz="1200" b="0" u="none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該当なし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Scope3</a:t>
                      </a:r>
                    </a:p>
                    <a:p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※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短期</a:t>
                      </a:r>
                      <a:r>
                        <a:rPr kumimoji="1" lang="en-US" altLang="ja-JP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SBT</a:t>
                      </a:r>
                      <a:r>
                        <a:rPr kumimoji="1" lang="ja-JP" altLang="en-US" sz="1200" b="0" u="none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のみ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2463234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3C7FFD12-D168-6E8D-2FBE-1661962FB7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529" y="7144176"/>
            <a:ext cx="9536755" cy="41549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lvl="0" defTabSz="84408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2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※</a:t>
            </a:r>
            <a:r>
              <a:rPr lang="ja-JP" altLang="en-US" sz="1200" b="1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次ページ以降参照</a:t>
            </a:r>
            <a:endParaRPr lang="en-US" altLang="ja-JP" sz="1200" b="1" dirty="0">
              <a:solidFill>
                <a:srgbClr val="000000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lvl="0" defTabSz="844083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]SBTi Corporate Net-Zero Standard Version 1.2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</a:t>
            </a:r>
            <a:r>
              <a:rPr lang="en-US" altLang="ja-JP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https://files.sciencebasedtargets.org/production/files/Net-Zero-Standard.pdf</a:t>
            </a:r>
            <a:r>
              <a:rPr lang="ja-JP" altLang="en-US" sz="900" dirty="0">
                <a:solidFill>
                  <a:srgbClr val="000000"/>
                </a:solidFill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）</a:t>
            </a:r>
            <a:r>
              <a:rPr lang="ja-JP" altLang="en-US" sz="900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より作成</a:t>
            </a:r>
          </a:p>
        </p:txBody>
      </p:sp>
    </p:spTree>
    <p:extLst>
      <p:ext uri="{BB962C8B-B14F-4D97-AF65-F5344CB8AC3E}">
        <p14:creationId xmlns:p14="http://schemas.microsoft.com/office/powerpoint/2010/main" val="1359922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9DBB0F-629D-EB4F-47B2-E5A005B17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EBBF12-9E53-76F8-B403-2B3107517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全世界の</a:t>
            </a:r>
            <a:r>
              <a:rPr lang="en-US" altLang="ja-JP" dirty="0"/>
              <a:t>SBT</a:t>
            </a:r>
            <a:r>
              <a:rPr lang="ja-JP" altLang="en-US" dirty="0"/>
              <a:t>参加企業</a:t>
            </a:r>
            <a:endParaRPr kumimoji="1" lang="ja-JP" altLang="en-US" dirty="0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A31980C-757D-3039-7326-5D229E609C4B}"/>
              </a:ext>
            </a:extLst>
          </p:cNvPr>
          <p:cNvSpPr txBox="1"/>
          <p:nvPr/>
        </p:nvSpPr>
        <p:spPr bwMode="auto">
          <a:xfrm>
            <a:off x="7815050" y="527608"/>
            <a:ext cx="19351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8D3D115-1B9A-FC55-3BA4-61806A9794B2}"/>
              </a:ext>
            </a:extLst>
          </p:cNvPr>
          <p:cNvSpPr txBox="1">
            <a:spLocks/>
          </p:cNvSpPr>
          <p:nvPr/>
        </p:nvSpPr>
        <p:spPr>
          <a:xfrm>
            <a:off x="163899" y="1109987"/>
            <a:ext cx="10359254" cy="604035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wrap="square" lIns="180000" tIns="180000" rIns="180000" bIns="144000" anchor="t" anchorCtr="0">
            <a:spAutoFit/>
          </a:bodyPr>
          <a:lstStyle>
            <a:defPPr>
              <a:defRPr lang="ja-JP"/>
            </a:defPPr>
            <a:lvl1pPr marL="0" indent="-285750" algn="l" defTabSz="91376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n"/>
              <a:defRPr kumimoji="1" sz="1799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indent="0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indent="0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indent="0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indent="0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Tx/>
              <a:buNone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indent="-251986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indent="-251986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indent="-251986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indent="-251986" algn="l" defTabSz="913760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/>
            <a:r>
              <a:rPr lang="en-US" altLang="ja-JP" dirty="0"/>
              <a:t>2024</a:t>
            </a:r>
            <a:r>
              <a:rPr lang="ja-JP" altLang="en-US" dirty="0"/>
              <a:t>年度末時点で世界全体の</a:t>
            </a:r>
            <a:r>
              <a:rPr lang="en-US" altLang="ja-JP" dirty="0"/>
              <a:t>SBT</a:t>
            </a:r>
            <a:r>
              <a:rPr lang="ja-JP" altLang="en-US" dirty="0"/>
              <a:t>認定企業は</a:t>
            </a:r>
            <a:r>
              <a:rPr lang="en-US" altLang="ja-JP" dirty="0"/>
              <a:t>7,469</a:t>
            </a:r>
            <a:r>
              <a:rPr lang="ja-JP" altLang="en-US" dirty="0"/>
              <a:t>社、コミットメント中の企業は</a:t>
            </a:r>
            <a:r>
              <a:rPr lang="en-US" altLang="ja-JP" dirty="0"/>
              <a:t>2,827</a:t>
            </a:r>
            <a:r>
              <a:rPr lang="ja-JP" altLang="en-US" dirty="0"/>
              <a:t>社であった。</a:t>
            </a:r>
            <a:endParaRPr lang="en-US" altLang="ja-JP" dirty="0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7CA4AF1D-C81D-EE98-D61D-4C852064FF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48" y="6959511"/>
            <a:ext cx="9536755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200" b="1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※1</a:t>
            </a:r>
            <a:r>
              <a:rPr lang="ja-JP" altLang="en-US" sz="1200" b="1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：最新の累計企業数は</a:t>
            </a:r>
            <a:r>
              <a:rPr lang="en-US" altLang="ja-JP" sz="1200" b="1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  <a:hlinkClick r:id="rId3"/>
              </a:rPr>
              <a:t>SBTi</a:t>
            </a:r>
            <a:r>
              <a:rPr lang="ja-JP" altLang="en-US" sz="1200" b="1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  <a:hlinkClick r:id="rId3"/>
              </a:rPr>
              <a:t>ウェブサイトのダッシュボード</a:t>
            </a:r>
            <a:r>
              <a:rPr lang="ja-JP" altLang="en-US" sz="1200" b="1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を参照</a:t>
            </a:r>
            <a:endParaRPr lang="en-US" altLang="ja-JP" sz="1200" b="1" dirty="0">
              <a:solidFill>
                <a:srgbClr val="000000"/>
              </a:solidFill>
              <a:latin typeface="+mn-lt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1200" b="1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※2</a:t>
            </a:r>
            <a:r>
              <a:rPr lang="ja-JP" altLang="en-US" sz="1200" b="1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：</a:t>
            </a:r>
            <a:r>
              <a:rPr lang="ja-JP" altLang="en-US" sz="1200" b="1" dirty="0">
                <a:latin typeface="+mn-lt"/>
              </a:rPr>
              <a:t>コミットメントとは、</a:t>
            </a:r>
            <a:r>
              <a:rPr lang="en-US" altLang="ja-JP" sz="1200" b="1" dirty="0">
                <a:latin typeface="+mn-lt"/>
              </a:rPr>
              <a:t>2</a:t>
            </a:r>
            <a:r>
              <a:rPr lang="ja-JP" altLang="en-US" sz="1200" b="1" dirty="0">
                <a:latin typeface="+mn-lt"/>
              </a:rPr>
              <a:t>年以内に</a:t>
            </a:r>
            <a:r>
              <a:rPr lang="en-US" altLang="ja-JP" sz="1200" b="1" dirty="0">
                <a:latin typeface="+mn-lt"/>
              </a:rPr>
              <a:t>SBT</a:t>
            </a:r>
            <a:r>
              <a:rPr lang="ja-JP" altLang="en-US" sz="1200" b="1" dirty="0">
                <a:latin typeface="+mn-lt"/>
              </a:rPr>
              <a:t>認定を取得すると宣言すること</a:t>
            </a:r>
            <a:endParaRPr lang="en-US" altLang="ja-JP" sz="1200" b="1" dirty="0">
              <a:latin typeface="+mn-lt"/>
            </a:endParaRP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]Science Based Targets</a:t>
            </a:r>
            <a:r>
              <a:rPr lang="ja-JP" altLang="en-US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ホームページ　</a:t>
            </a:r>
            <a:r>
              <a:rPr lang="en-US" altLang="ja-JP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900" dirty="0">
                <a:latin typeface="+mn-lt"/>
                <a:ea typeface="Meiryo UI" pitchFamily="50" charset="-128"/>
                <a:cs typeface="Meiryo UI" pitchFamily="50" charset="-128"/>
              </a:rPr>
              <a:t>Action(http://sciencebasedtargets.org/companies-taking-action/)</a:t>
            </a:r>
            <a:r>
              <a:rPr lang="ja-JP" altLang="en-US" sz="900" dirty="0">
                <a:latin typeface="+mn-lt"/>
                <a:ea typeface="Meiryo UI" pitchFamily="50" charset="-128"/>
                <a:cs typeface="Meiryo UI" pitchFamily="50" charset="-128"/>
              </a:rPr>
              <a:t>より作成</a:t>
            </a:r>
            <a:endParaRPr lang="ja-JP" altLang="en-US" sz="900" dirty="0">
              <a:solidFill>
                <a:srgbClr val="000000"/>
              </a:solidFill>
              <a:latin typeface="+mn-lt"/>
              <a:ea typeface="Meiryo UI" pitchFamily="50" charset="-128"/>
              <a:cs typeface="Meiryo UI" pitchFamily="50" charset="-128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5AC2483A-373F-0DCF-E307-B8B0D3EB51DA}"/>
              </a:ext>
            </a:extLst>
          </p:cNvPr>
          <p:cNvGrpSpPr/>
          <p:nvPr/>
        </p:nvGrpSpPr>
        <p:grpSpPr>
          <a:xfrm>
            <a:off x="663526" y="2092166"/>
            <a:ext cx="9360000" cy="4489200"/>
            <a:chOff x="663526" y="2269074"/>
            <a:chExt cx="9360000" cy="4489200"/>
          </a:xfrm>
        </p:grpSpPr>
        <p:graphicFrame>
          <p:nvGraphicFramePr>
            <p:cNvPr id="10" name="グラフ 9">
              <a:extLst>
                <a:ext uri="{FF2B5EF4-FFF2-40B4-BE49-F238E27FC236}">
                  <a16:creationId xmlns:a16="http://schemas.microsoft.com/office/drawing/2014/main" id="{94F6A9D9-D6BB-9BA2-5A20-4513751A933A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984083167"/>
                </p:ext>
              </p:extLst>
            </p:nvPr>
          </p:nvGraphicFramePr>
          <p:xfrm>
            <a:off x="663526" y="2269074"/>
            <a:ext cx="9360000" cy="4489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43" name="テキスト ボックス 42">
              <a:extLst>
                <a:ext uri="{FF2B5EF4-FFF2-40B4-BE49-F238E27FC236}">
                  <a16:creationId xmlns:a16="http://schemas.microsoft.com/office/drawing/2014/main" id="{85C662EC-8C2A-EA66-AA6F-FBB26BD4BC1C}"/>
                </a:ext>
              </a:extLst>
            </p:cNvPr>
            <p:cNvSpPr txBox="1"/>
            <p:nvPr/>
          </p:nvSpPr>
          <p:spPr>
            <a:xfrm>
              <a:off x="1411230" y="2269074"/>
              <a:ext cx="2144770" cy="3690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8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6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52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40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2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1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0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798" b="1" dirty="0">
                  <a:latin typeface="+mn-lt"/>
                  <a:ea typeface="+mn-ea"/>
                </a:rPr>
                <a:t>累計企業数グラフ</a:t>
              </a:r>
              <a:r>
                <a:rPr lang="en-US" altLang="ja-JP" sz="1798" b="1" baseline="30000" dirty="0"/>
                <a:t>※1</a:t>
              </a:r>
              <a:endParaRPr kumimoji="1" lang="ja-JP" altLang="en-US" sz="1798" b="1" dirty="0">
                <a:latin typeface="+mn-lt"/>
                <a:ea typeface="+mn-ea"/>
              </a:endParaRPr>
            </a:p>
          </p:txBody>
        </p:sp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0F22105F-DCD4-FF91-5F15-81C466FF5478}"/>
                </a:ext>
              </a:extLst>
            </p:cNvPr>
            <p:cNvSpPr txBox="1"/>
            <p:nvPr/>
          </p:nvSpPr>
          <p:spPr>
            <a:xfrm>
              <a:off x="1411229" y="2803833"/>
              <a:ext cx="2898025" cy="86523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bg1">
                  <a:lumMod val="85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Clr>
                  <a:srgbClr val="E5E5E5"/>
                </a:buClr>
                <a:buFont typeface="Wingdings" panose="05000000000000000000" pitchFamily="2" charset="2"/>
                <a:buChar char="n"/>
              </a:pPr>
              <a:r>
                <a:rPr lang="ja-JP" altLang="en-US" dirty="0"/>
                <a:t>コミットメント中の企業数</a:t>
              </a:r>
              <a:r>
                <a:rPr lang="en-US" altLang="ja-JP" baseline="30000" dirty="0"/>
                <a:t>※2</a:t>
              </a:r>
            </a:p>
            <a:p>
              <a:pPr marL="285750" indent="-285750">
                <a:lnSpc>
                  <a:spcPct val="150000"/>
                </a:lnSpc>
                <a:buClr>
                  <a:srgbClr val="E9B000"/>
                </a:buClr>
                <a:buFont typeface="Wingdings" panose="05000000000000000000" pitchFamily="2" charset="2"/>
                <a:buChar char="n"/>
              </a:pPr>
              <a:r>
                <a:rPr kumimoji="1" lang="ja-JP" altLang="en-US" dirty="0"/>
                <a:t>認定取得企業数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7B9C145F-6D56-9D3B-0B55-4A55FE8FB79D}"/>
                </a:ext>
              </a:extLst>
            </p:cNvPr>
            <p:cNvSpPr txBox="1"/>
            <p:nvPr/>
          </p:nvSpPr>
          <p:spPr>
            <a:xfrm>
              <a:off x="9303199" y="2608394"/>
              <a:ext cx="396000" cy="36901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ja-JP"/>
              </a:defPPr>
              <a:lvl1pPr marL="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8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6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52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40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2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1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0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798" b="1" dirty="0">
                  <a:solidFill>
                    <a:srgbClr val="FF0000"/>
                  </a:solidFill>
                </a:rPr>
                <a:t>10,296</a:t>
              </a:r>
              <a:endParaRPr kumimoji="1" lang="ja-JP" altLang="en-US" sz="1798" b="1" dirty="0">
                <a:solidFill>
                  <a:srgbClr val="FF0000"/>
                </a:solidFill>
              </a:endParaRPr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EBBE01B-ED39-11A8-D657-0E01AA72736D}"/>
                </a:ext>
              </a:extLst>
            </p:cNvPr>
            <p:cNvSpPr txBox="1"/>
            <p:nvPr/>
          </p:nvSpPr>
          <p:spPr>
            <a:xfrm>
              <a:off x="1603279" y="5732119"/>
              <a:ext cx="396000" cy="36902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ja-JP"/>
              </a:defPPr>
              <a:lvl1pPr marL="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8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6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52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40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2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1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0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798" b="1" dirty="0">
                  <a:solidFill>
                    <a:srgbClr val="FF0000"/>
                  </a:solidFill>
                </a:rPr>
                <a:t>17</a:t>
              </a:r>
              <a:endParaRPr kumimoji="1" lang="ja-JP" altLang="en-US" sz="1798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E9DA67F8-BC0E-A12E-E995-651CE55C1D44}"/>
                </a:ext>
              </a:extLst>
            </p:cNvPr>
            <p:cNvSpPr txBox="1"/>
            <p:nvPr/>
          </p:nvSpPr>
          <p:spPr>
            <a:xfrm>
              <a:off x="2373271" y="5720145"/>
              <a:ext cx="396000" cy="36902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ja-JP"/>
              </a:defPPr>
              <a:lvl1pPr marL="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8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6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52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40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2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1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0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798" b="1" dirty="0">
                  <a:solidFill>
                    <a:srgbClr val="FF0000"/>
                  </a:solidFill>
                </a:rPr>
                <a:t>101</a:t>
              </a:r>
              <a:endParaRPr kumimoji="1" lang="ja-JP" altLang="en-US" sz="1798" b="1" dirty="0">
                <a:solidFill>
                  <a:srgbClr val="FF0000"/>
                </a:solidFill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FC0729B-6FC6-2A52-69B5-5EF4DD7CFA04}"/>
                </a:ext>
              </a:extLst>
            </p:cNvPr>
            <p:cNvSpPr txBox="1"/>
            <p:nvPr/>
          </p:nvSpPr>
          <p:spPr>
            <a:xfrm>
              <a:off x="3143263" y="5710043"/>
              <a:ext cx="396000" cy="36902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ja-JP"/>
              </a:defPPr>
              <a:lvl1pPr marL="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8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6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52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40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2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1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0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798" b="1" dirty="0">
                  <a:solidFill>
                    <a:srgbClr val="FF0000"/>
                  </a:solidFill>
                </a:rPr>
                <a:t>206</a:t>
              </a:r>
              <a:endParaRPr kumimoji="1" lang="ja-JP" altLang="en-US" sz="1798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CD47D134-ED29-C62B-6533-5264EBB3B136}"/>
                </a:ext>
              </a:extLst>
            </p:cNvPr>
            <p:cNvSpPr txBox="1"/>
            <p:nvPr/>
          </p:nvSpPr>
          <p:spPr>
            <a:xfrm>
              <a:off x="3913255" y="5694101"/>
              <a:ext cx="396000" cy="36902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ja-JP"/>
              </a:defPPr>
              <a:lvl1pPr marL="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8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6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52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40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2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1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0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798" b="1" dirty="0">
                  <a:solidFill>
                    <a:srgbClr val="FF0000"/>
                  </a:solidFill>
                </a:rPr>
                <a:t>369</a:t>
              </a:r>
              <a:endParaRPr kumimoji="1" lang="ja-JP" altLang="en-US" sz="1798" b="1" dirty="0">
                <a:solidFill>
                  <a:srgbClr val="FF0000"/>
                </a:solidFill>
              </a:endParaRPr>
            </a:p>
          </p:txBody>
        </p:sp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A9D5E3C-49B3-CCC6-1C5F-9894E70E16B8}"/>
                </a:ext>
              </a:extLst>
            </p:cNvPr>
            <p:cNvSpPr txBox="1"/>
            <p:nvPr/>
          </p:nvSpPr>
          <p:spPr>
            <a:xfrm>
              <a:off x="4683247" y="5653355"/>
              <a:ext cx="396000" cy="36902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ja-JP"/>
              </a:defPPr>
              <a:lvl1pPr marL="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8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6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52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40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2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1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0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798" b="1" dirty="0">
                  <a:solidFill>
                    <a:srgbClr val="FF0000"/>
                  </a:solidFill>
                </a:rPr>
                <a:t>541</a:t>
              </a:r>
              <a:endParaRPr kumimoji="1" lang="ja-JP" altLang="en-US" sz="1798" b="1" dirty="0">
                <a:solidFill>
                  <a:srgbClr val="FF0000"/>
                </a:solidFill>
              </a:endParaRP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8DBF6F68-6AF9-A147-CFD4-3250A25EEADD}"/>
                </a:ext>
              </a:extLst>
            </p:cNvPr>
            <p:cNvSpPr txBox="1"/>
            <p:nvPr/>
          </p:nvSpPr>
          <p:spPr>
            <a:xfrm>
              <a:off x="5453239" y="5614012"/>
              <a:ext cx="396000" cy="36902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ja-JP"/>
              </a:defPPr>
              <a:lvl1pPr marL="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8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6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52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40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2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1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0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798" b="1" dirty="0">
                  <a:solidFill>
                    <a:srgbClr val="FF0000"/>
                  </a:solidFill>
                </a:rPr>
                <a:t>8</a:t>
              </a:r>
              <a:r>
                <a:rPr kumimoji="1" lang="en-US" altLang="ja-JP" sz="1798" b="1" dirty="0">
                  <a:solidFill>
                    <a:srgbClr val="FF0000"/>
                  </a:solidFill>
                </a:rPr>
                <a:t>41</a:t>
              </a:r>
              <a:endParaRPr kumimoji="1" lang="ja-JP" altLang="en-US" sz="1798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テキスト ボックス 26">
              <a:extLst>
                <a:ext uri="{FF2B5EF4-FFF2-40B4-BE49-F238E27FC236}">
                  <a16:creationId xmlns:a16="http://schemas.microsoft.com/office/drawing/2014/main" id="{B2950578-1637-E235-F2C1-DCB4E476DB2E}"/>
                </a:ext>
              </a:extLst>
            </p:cNvPr>
            <p:cNvSpPr txBox="1"/>
            <p:nvPr/>
          </p:nvSpPr>
          <p:spPr>
            <a:xfrm>
              <a:off x="6223231" y="5507879"/>
              <a:ext cx="396000" cy="36902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ja-JP"/>
              </a:defPPr>
              <a:lvl1pPr marL="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8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6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52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40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2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1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0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en-US" altLang="ja-JP" sz="1798" b="1" dirty="0">
                  <a:solidFill>
                    <a:srgbClr val="FF0000"/>
                  </a:solidFill>
                </a:rPr>
                <a:t>1,310</a:t>
              </a:r>
              <a:endParaRPr kumimoji="1" lang="ja-JP" altLang="en-US" sz="1798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43B84CF9-1393-6CCC-AAFB-7142D08F0055}"/>
                </a:ext>
              </a:extLst>
            </p:cNvPr>
            <p:cNvSpPr txBox="1"/>
            <p:nvPr/>
          </p:nvSpPr>
          <p:spPr>
            <a:xfrm>
              <a:off x="6993223" y="5132216"/>
              <a:ext cx="396000" cy="36902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ja-JP"/>
              </a:defPPr>
              <a:lvl1pPr marL="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8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6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52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40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2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1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0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798" b="1" dirty="0">
                  <a:solidFill>
                    <a:srgbClr val="FF0000"/>
                  </a:solidFill>
                </a:rPr>
                <a:t>2,671</a:t>
              </a:r>
              <a:endParaRPr kumimoji="1" lang="ja-JP" altLang="en-US" sz="1798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テキスト ボックス 28">
              <a:extLst>
                <a:ext uri="{FF2B5EF4-FFF2-40B4-BE49-F238E27FC236}">
                  <a16:creationId xmlns:a16="http://schemas.microsoft.com/office/drawing/2014/main" id="{F915979F-D149-EF03-4D76-0325498C7536}"/>
                </a:ext>
              </a:extLst>
            </p:cNvPr>
            <p:cNvSpPr txBox="1"/>
            <p:nvPr/>
          </p:nvSpPr>
          <p:spPr>
            <a:xfrm>
              <a:off x="7763215" y="4420565"/>
              <a:ext cx="396000" cy="36902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ja-JP"/>
              </a:defPPr>
              <a:lvl1pPr marL="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8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6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52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40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2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1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0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798" b="1" dirty="0">
                  <a:solidFill>
                    <a:srgbClr val="FF0000"/>
                  </a:solidFill>
                </a:rPr>
                <a:t>4,810</a:t>
              </a:r>
              <a:endParaRPr kumimoji="1" lang="ja-JP" altLang="en-US" sz="1798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7010F140-6076-611C-8CE8-4F321BC483DB}"/>
                </a:ext>
              </a:extLst>
            </p:cNvPr>
            <p:cNvSpPr txBox="1"/>
            <p:nvPr/>
          </p:nvSpPr>
          <p:spPr>
            <a:xfrm>
              <a:off x="8533207" y="3476661"/>
              <a:ext cx="396000" cy="369012"/>
            </a:xfrm>
            <a:prstGeom prst="rect">
              <a:avLst/>
            </a:prstGeom>
            <a:noFill/>
          </p:spPr>
          <p:txBody>
            <a:bodyPr wrap="none" rtlCol="0">
              <a:noAutofit/>
            </a:bodyPr>
            <a:lstStyle>
              <a:defPPr>
                <a:defRPr lang="ja-JP"/>
              </a:defPPr>
              <a:lvl1pPr marL="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68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37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06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752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440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128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816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5040" algn="l" defTabSz="913760" rtl="0" eaLnBrk="1" latinLnBrk="0" hangingPunct="1">
                <a:defRPr kumimoji="1" sz="1799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ja-JP" sz="1798" b="1" dirty="0">
                  <a:solidFill>
                    <a:srgbClr val="FF0000"/>
                  </a:solidFill>
                </a:rPr>
                <a:t>7</a:t>
              </a:r>
              <a:r>
                <a:rPr kumimoji="1" lang="en-US" altLang="ja-JP" sz="1798" b="1" dirty="0">
                  <a:solidFill>
                    <a:srgbClr val="FF0000"/>
                  </a:solidFill>
                </a:rPr>
                <a:t>,705</a:t>
              </a:r>
              <a:endParaRPr kumimoji="1" lang="ja-JP" altLang="en-US" sz="1798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88101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46930-865D-F31D-A7B2-F23C6019E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14F57A-AC23-1D2C-D491-6BF4218C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日本の</a:t>
            </a:r>
            <a:r>
              <a:rPr kumimoji="1" lang="en-US" altLang="ja-JP" dirty="0"/>
              <a:t>SBT</a:t>
            </a:r>
            <a:r>
              <a:rPr kumimoji="1" lang="ja-JP" altLang="en-US" dirty="0"/>
              <a:t>参加企業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7572503-6F70-5C79-1657-91B8439AFFE0}"/>
              </a:ext>
            </a:extLst>
          </p:cNvPr>
          <p:cNvSpPr txBox="1"/>
          <p:nvPr/>
        </p:nvSpPr>
        <p:spPr bwMode="auto">
          <a:xfrm>
            <a:off x="7815050" y="527608"/>
            <a:ext cx="193514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algn="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2025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31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</a:t>
            </a:r>
            <a:r>
              <a:rPr lang="zh-TW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</a:t>
            </a:r>
            <a:endParaRPr lang="ja-JP" altLang="en-US"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2" name="コンテンツ プレースホルダー 2">
            <a:extLst>
              <a:ext uri="{FF2B5EF4-FFF2-40B4-BE49-F238E27FC236}">
                <a16:creationId xmlns:a16="http://schemas.microsoft.com/office/drawing/2014/main" id="{491FE340-E6C1-02A6-3C67-168DB3AE4E02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63899" y="1109987"/>
            <a:ext cx="10359254" cy="957850"/>
          </a:xfrm>
        </p:spPr>
        <p:txBody>
          <a:bodyPr/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ja-JP" dirty="0"/>
              <a:t>2024</a:t>
            </a:r>
            <a:r>
              <a:rPr lang="ja-JP" altLang="en-US" dirty="0"/>
              <a:t>年度には</a:t>
            </a:r>
            <a:r>
              <a:rPr lang="en-US" altLang="ja-JP" dirty="0"/>
              <a:t>1,479</a:t>
            </a:r>
            <a:r>
              <a:rPr lang="ja-JP" altLang="en-US" dirty="0"/>
              <a:t>社が認定を取得した。</a:t>
            </a:r>
            <a:endParaRPr lang="en-US" altLang="ja-JP" dirty="0"/>
          </a:p>
          <a:p>
            <a:r>
              <a:rPr lang="ja-JP" altLang="en-US" dirty="0"/>
              <a:t>日本企業の</a:t>
            </a:r>
            <a:r>
              <a:rPr lang="en-US" altLang="ja-JP" dirty="0"/>
              <a:t>SBT</a:t>
            </a:r>
            <a:r>
              <a:rPr lang="ja-JP" altLang="en-US" dirty="0"/>
              <a:t>認定数は年々増加している。</a:t>
            </a:r>
            <a:endParaRPr lang="en-US" altLang="ja-JP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367835C9-84E7-C0CA-4D24-C6A7D83D5A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0832057"/>
              </p:ext>
            </p:extLst>
          </p:nvPr>
        </p:nvGraphicFramePr>
        <p:xfrm>
          <a:off x="663525" y="2269074"/>
          <a:ext cx="9360000" cy="448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DE8790A-4AC4-3C9E-1F50-BC0B4557B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148" y="6959511"/>
            <a:ext cx="9536755" cy="60016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r>
              <a:rPr lang="en-US" altLang="ja-JP" sz="1200" b="1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※1</a:t>
            </a:r>
            <a:r>
              <a:rPr lang="ja-JP" altLang="en-US" sz="1200" b="1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：最新の累計企業数は</a:t>
            </a:r>
            <a:r>
              <a:rPr lang="en-US" altLang="ja-JP" sz="1200" b="1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  <a:hlinkClick r:id="rId4"/>
              </a:rPr>
              <a:t>SBTi</a:t>
            </a:r>
            <a:r>
              <a:rPr lang="ja-JP" altLang="en-US" sz="1200" b="1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  <a:hlinkClick r:id="rId4"/>
              </a:rPr>
              <a:t>ウェブサイトのダッシュボード</a:t>
            </a:r>
            <a:r>
              <a:rPr lang="ja-JP" altLang="en-US" sz="1200" b="1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を参照</a:t>
            </a:r>
            <a:endParaRPr lang="en-US" altLang="ja-JP" sz="1200" b="1" dirty="0">
              <a:solidFill>
                <a:srgbClr val="000000"/>
              </a:solidFill>
              <a:latin typeface="+mn-lt"/>
              <a:ea typeface="Meiryo UI" pitchFamily="50" charset="-128"/>
              <a:cs typeface="Meiryo UI" pitchFamily="50" charset="-128"/>
            </a:endParaRPr>
          </a:p>
          <a:p>
            <a:r>
              <a:rPr lang="en-US" altLang="ja-JP" sz="1200" b="1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※2</a:t>
            </a:r>
            <a:r>
              <a:rPr lang="ja-JP" altLang="en-US" sz="1200" b="1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：</a:t>
            </a:r>
            <a:r>
              <a:rPr lang="ja-JP" altLang="en-US" sz="1200" b="1" dirty="0">
                <a:latin typeface="+mn-lt"/>
              </a:rPr>
              <a:t>コミットメントとは、</a:t>
            </a:r>
            <a:r>
              <a:rPr lang="en-US" altLang="ja-JP" sz="1200" b="1" dirty="0">
                <a:latin typeface="+mn-lt"/>
              </a:rPr>
              <a:t>2</a:t>
            </a:r>
            <a:r>
              <a:rPr lang="ja-JP" altLang="en-US" sz="1200" b="1" dirty="0">
                <a:latin typeface="+mn-lt"/>
              </a:rPr>
              <a:t>年以内に</a:t>
            </a:r>
            <a:r>
              <a:rPr lang="en-US" altLang="ja-JP" sz="1200" b="1" dirty="0">
                <a:latin typeface="+mn-lt"/>
              </a:rPr>
              <a:t>SBT</a:t>
            </a:r>
            <a:r>
              <a:rPr lang="ja-JP" altLang="en-US" sz="1200" b="1" dirty="0">
                <a:latin typeface="+mn-lt"/>
              </a:rPr>
              <a:t>認定を取得すると宣言すること</a:t>
            </a:r>
            <a:endParaRPr lang="en-US" altLang="ja-JP" sz="1200" b="1" dirty="0">
              <a:latin typeface="+mn-lt"/>
            </a:endParaRPr>
          </a:p>
          <a:p>
            <a:pPr defTabSz="844083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[</a:t>
            </a:r>
            <a:r>
              <a:rPr lang="ja-JP" altLang="en-US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出所</a:t>
            </a:r>
            <a:r>
              <a:rPr lang="en-US" altLang="ja-JP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]Science Based Targets</a:t>
            </a:r>
            <a:r>
              <a:rPr lang="ja-JP" altLang="en-US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ホームページ　</a:t>
            </a:r>
            <a:r>
              <a:rPr lang="en-US" altLang="ja-JP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Companies</a:t>
            </a:r>
            <a:r>
              <a:rPr lang="ja-JP" altLang="en-US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Take</a:t>
            </a:r>
            <a:r>
              <a:rPr lang="ja-JP" altLang="en-US" sz="900" dirty="0">
                <a:solidFill>
                  <a:srgbClr val="000000"/>
                </a:solidFill>
                <a:latin typeface="+mn-lt"/>
                <a:ea typeface="Meiryo UI" pitchFamily="50" charset="-128"/>
                <a:cs typeface="Meiryo UI" pitchFamily="50" charset="-128"/>
              </a:rPr>
              <a:t> </a:t>
            </a:r>
            <a:r>
              <a:rPr lang="en-US" altLang="ja-JP" sz="900" dirty="0">
                <a:latin typeface="+mn-lt"/>
                <a:ea typeface="Meiryo UI" pitchFamily="50" charset="-128"/>
                <a:cs typeface="Meiryo UI" pitchFamily="50" charset="-128"/>
              </a:rPr>
              <a:t>Action(http://sciencebasedtargets.org/companies-taking-action/)</a:t>
            </a:r>
            <a:r>
              <a:rPr lang="ja-JP" altLang="en-US" sz="900" dirty="0">
                <a:latin typeface="+mn-lt"/>
                <a:ea typeface="Meiryo UI" pitchFamily="50" charset="-128"/>
                <a:cs typeface="Meiryo UI" pitchFamily="50" charset="-128"/>
              </a:rPr>
              <a:t>より作成</a:t>
            </a:r>
            <a:endParaRPr lang="ja-JP" altLang="en-US" sz="900" dirty="0">
              <a:solidFill>
                <a:srgbClr val="000000"/>
              </a:solidFill>
              <a:latin typeface="+mn-lt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92D900-452A-8206-4F60-791E15BC16E3}"/>
              </a:ext>
            </a:extLst>
          </p:cNvPr>
          <p:cNvSpPr txBox="1"/>
          <p:nvPr/>
        </p:nvSpPr>
        <p:spPr>
          <a:xfrm>
            <a:off x="1511809" y="5715150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20AA9DCE-D9FA-83C0-CE84-C248D40C3133}"/>
              </a:ext>
            </a:extLst>
          </p:cNvPr>
          <p:cNvSpPr txBox="1"/>
          <p:nvPr/>
        </p:nvSpPr>
        <p:spPr>
          <a:xfrm>
            <a:off x="2290583" y="5678811"/>
            <a:ext cx="396000" cy="36902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0E7DDDD3-98AF-862F-DEC0-D2380C54042F}"/>
              </a:ext>
            </a:extLst>
          </p:cNvPr>
          <p:cNvSpPr txBox="1"/>
          <p:nvPr/>
        </p:nvSpPr>
        <p:spPr>
          <a:xfrm>
            <a:off x="3069357" y="5680758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33A614F-14F8-4C08-EC78-22092FC373FA}"/>
              </a:ext>
            </a:extLst>
          </p:cNvPr>
          <p:cNvSpPr txBox="1"/>
          <p:nvPr/>
        </p:nvSpPr>
        <p:spPr>
          <a:xfrm>
            <a:off x="3848131" y="5657431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55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3B3F6FC-2CE7-268A-C2A1-BC4EC612BE8D}"/>
              </a:ext>
            </a:extLst>
          </p:cNvPr>
          <p:cNvSpPr txBox="1"/>
          <p:nvPr/>
        </p:nvSpPr>
        <p:spPr>
          <a:xfrm>
            <a:off x="4626905" y="5610235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73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9ABF72B-9057-A5F1-1A34-A4CB61AC4CBF}"/>
              </a:ext>
            </a:extLst>
          </p:cNvPr>
          <p:cNvSpPr txBox="1"/>
          <p:nvPr/>
        </p:nvSpPr>
        <p:spPr>
          <a:xfrm>
            <a:off x="5405679" y="5559988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88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CC44366-FF7C-D752-9DE5-BAD5131FB56C}"/>
              </a:ext>
            </a:extLst>
          </p:cNvPr>
          <p:cNvSpPr txBox="1"/>
          <p:nvPr/>
        </p:nvSpPr>
        <p:spPr>
          <a:xfrm>
            <a:off x="6184453" y="5479548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124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7E15F70-576F-0294-57B0-E94FEE2E3D80}"/>
              </a:ext>
            </a:extLst>
          </p:cNvPr>
          <p:cNvSpPr txBox="1"/>
          <p:nvPr/>
        </p:nvSpPr>
        <p:spPr>
          <a:xfrm>
            <a:off x="6963227" y="5317304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202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7842019-BEBA-A14E-EC9C-23FC708DE2CF}"/>
              </a:ext>
            </a:extLst>
          </p:cNvPr>
          <p:cNvSpPr txBox="1"/>
          <p:nvPr/>
        </p:nvSpPr>
        <p:spPr>
          <a:xfrm>
            <a:off x="7742001" y="4908369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492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2AACC95-6962-FC69-CC2B-252427F1116F}"/>
              </a:ext>
            </a:extLst>
          </p:cNvPr>
          <p:cNvSpPr txBox="1"/>
          <p:nvPr/>
        </p:nvSpPr>
        <p:spPr>
          <a:xfrm>
            <a:off x="8520775" y="3825382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988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337DBD57-4E0D-8CA4-3EB1-5198962E3510}"/>
              </a:ext>
            </a:extLst>
          </p:cNvPr>
          <p:cNvSpPr txBox="1"/>
          <p:nvPr/>
        </p:nvSpPr>
        <p:spPr>
          <a:xfrm>
            <a:off x="9299550" y="2571730"/>
            <a:ext cx="396000" cy="369012"/>
          </a:xfrm>
          <a:prstGeom prst="rect">
            <a:avLst/>
          </a:prstGeom>
          <a:noFill/>
        </p:spPr>
        <p:txBody>
          <a:bodyPr wrap="none" rtlCol="0">
            <a:no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ja-JP" sz="1798" b="1" dirty="0">
                <a:solidFill>
                  <a:srgbClr val="FF0000"/>
                </a:solidFill>
              </a:rPr>
              <a:t>1,563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BD17929-705E-5132-7CCE-7382EB5895A0}"/>
              </a:ext>
            </a:extLst>
          </p:cNvPr>
          <p:cNvSpPr txBox="1"/>
          <p:nvPr/>
        </p:nvSpPr>
        <p:spPr>
          <a:xfrm>
            <a:off x="1411230" y="2269074"/>
            <a:ext cx="2144770" cy="36901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ja-JP"/>
            </a:defPPr>
            <a:lvl1pPr marL="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68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37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06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752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440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128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816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5040" algn="l" defTabSz="913760" rtl="0" eaLnBrk="1" latinLnBrk="0" hangingPunct="1">
              <a:defRPr kumimoji="1" sz="1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kumimoji="1" lang="ja-JP" altLang="en-US" sz="1798" b="1" dirty="0">
                <a:latin typeface="+mn-lt"/>
                <a:ea typeface="+mn-ea"/>
              </a:rPr>
              <a:t>累計企業数グラフ</a:t>
            </a:r>
            <a:r>
              <a:rPr lang="en-US" altLang="ja-JP" sz="1798" b="1" baseline="30000" dirty="0"/>
              <a:t>※1</a:t>
            </a:r>
            <a:endParaRPr kumimoji="1" lang="ja-JP" altLang="en-US" sz="1798" b="1" dirty="0">
              <a:latin typeface="+mn-lt"/>
              <a:ea typeface="+mn-ea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5E41212A-61D4-B63F-BB49-0B9F47DFF2CE}"/>
              </a:ext>
            </a:extLst>
          </p:cNvPr>
          <p:cNvSpPr txBox="1"/>
          <p:nvPr/>
        </p:nvSpPr>
        <p:spPr>
          <a:xfrm>
            <a:off x="1411229" y="2803833"/>
            <a:ext cx="2898025" cy="86523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t">
            <a:spAutoFit/>
          </a:bodyPr>
          <a:lstStyle/>
          <a:p>
            <a:pPr marL="285750" indent="-285750">
              <a:lnSpc>
                <a:spcPct val="150000"/>
              </a:lnSpc>
              <a:buClr>
                <a:srgbClr val="B3DEFF"/>
              </a:buClr>
              <a:buFont typeface="Wingdings" panose="05000000000000000000" pitchFamily="2" charset="2"/>
              <a:buChar char="n"/>
            </a:pPr>
            <a:r>
              <a:rPr lang="ja-JP" altLang="en-US" dirty="0"/>
              <a:t>コミットメント中の企業数</a:t>
            </a:r>
            <a:r>
              <a:rPr lang="en-US" altLang="ja-JP" baseline="30000" dirty="0"/>
              <a:t>※2</a:t>
            </a:r>
          </a:p>
          <a:p>
            <a:pPr marL="285750" indent="-285750">
              <a:lnSpc>
                <a:spcPct val="150000"/>
              </a:lnSpc>
              <a:buClr>
                <a:srgbClr val="EF8B47"/>
              </a:buClr>
              <a:buFont typeface="Wingdings" panose="05000000000000000000" pitchFamily="2" charset="2"/>
              <a:buChar char="n"/>
            </a:pPr>
            <a:r>
              <a:rPr kumimoji="1" lang="ja-JP" altLang="en-US" dirty="0"/>
              <a:t>認定取得企業数</a:t>
            </a:r>
          </a:p>
        </p:txBody>
      </p:sp>
    </p:spTree>
    <p:extLst>
      <p:ext uri="{BB962C8B-B14F-4D97-AF65-F5344CB8AC3E}">
        <p14:creationId xmlns:p14="http://schemas.microsoft.com/office/powerpoint/2010/main" val="5284200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STYLE_ID" val="6cd991bf-f022-4378-96e7-2c338aeb3f5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環境省template">
      <a:dk1>
        <a:sysClr val="windowText" lastClr="000000"/>
      </a:dk1>
      <a:lt1>
        <a:sysClr val="window" lastClr="FFFFFF"/>
      </a:lt1>
      <a:dk2>
        <a:srgbClr val="009C89"/>
      </a:dk2>
      <a:lt2>
        <a:srgbClr val="00584E"/>
      </a:lt2>
      <a:accent1>
        <a:srgbClr val="38BEE2"/>
      </a:accent1>
      <a:accent2>
        <a:srgbClr val="43B99A"/>
      </a:accent2>
      <a:accent3>
        <a:srgbClr val="83A4D1"/>
      </a:accent3>
      <a:accent4>
        <a:srgbClr val="C89E28"/>
      </a:accent4>
      <a:accent5>
        <a:srgbClr val="AC353C"/>
      </a:accent5>
      <a:accent6>
        <a:srgbClr val="ED7D31"/>
      </a:accent6>
      <a:hlink>
        <a:srgbClr val="0563C1"/>
      </a:hlink>
      <a:folHlink>
        <a:srgbClr val="954F72"/>
      </a:folHlink>
    </a:clrScheme>
    <a:fontScheme name="ユーザー定義 1">
      <a:majorFont>
        <a:latin typeface="Meiryo UI"/>
        <a:ea typeface="Meiryo UI"/>
        <a:cs typeface=""/>
      </a:majorFont>
      <a:minorFont>
        <a:latin typeface="Meiryo UI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lIns="0" tIns="0" rIns="0" bIns="0" rtlCol="0" anchor="ctr"/>
      <a:lstStyle>
        <a:defPPr algn="ctr">
          <a:defRPr kumimoji="1" sz="1600" dirty="0" smtClean="0">
            <a:solidFill>
              <a:schemeClr val="tx1"/>
            </a:solidFill>
            <a:latin typeface="Meiryo UI" panose="020B0604030504040204" pitchFamily="50" charset="-128"/>
            <a:ea typeface="Meiryo UI" panose="020B0604030504040204" pitchFamily="50" charset="-128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中扉_Light">
  <a:themeElements>
    <a:clrScheme name="NTT DATA Group Corp.">
      <a:dk1>
        <a:srgbClr val="000000"/>
      </a:dk1>
      <a:lt1>
        <a:srgbClr val="FFFFFF"/>
      </a:lt1>
      <a:dk2>
        <a:srgbClr val="2E404D"/>
      </a:dk2>
      <a:lt2>
        <a:srgbClr val="19A3FC"/>
      </a:lt2>
      <a:accent1>
        <a:srgbClr val="070F26"/>
      </a:accent1>
      <a:accent2>
        <a:srgbClr val="0072BC"/>
      </a:accent2>
      <a:accent3>
        <a:srgbClr val="005B96"/>
      </a:accent3>
      <a:accent4>
        <a:srgbClr val="00DFED"/>
      </a:accent4>
      <a:accent5>
        <a:srgbClr val="00CB5D"/>
      </a:accent5>
      <a:accent6>
        <a:srgbClr val="949494"/>
      </a:accent6>
      <a:hlink>
        <a:srgbClr val="19A3FC"/>
      </a:hlink>
      <a:folHlink>
        <a:srgbClr val="0072BC"/>
      </a:folHlink>
    </a:clrScheme>
    <a:fontScheme name="NTT DATA Group Corp.">
      <a:majorFont>
        <a:latin typeface="Arial"/>
        <a:ea typeface="Meiryo UI"/>
        <a:cs typeface=""/>
      </a:majorFont>
      <a:minorFont>
        <a:latin typeface="Arial"/>
        <a:ea typeface="Meiryo U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>
            <a:lumMod val="10000"/>
            <a:lumOff val="90000"/>
          </a:schemeClr>
        </a:solidFill>
        <a:ln w="3175">
          <a:solidFill>
            <a:schemeClr val="tx1"/>
          </a:solidFill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kumimoji="1" sz="140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rIns="0" rtlCol="0">
        <a:noAutofit/>
      </a:bodyPr>
      <a:lstStyle>
        <a:defPPr algn="l" defTabSz="288000">
          <a:defRPr kumimoji="1">
            <a:latin typeface="+mn-ea"/>
          </a:defRPr>
        </a:defPPr>
      </a:lstStyle>
    </a:txDef>
  </a:objectDefaults>
  <a:extraClrSchemeLst/>
  <a:custClrLst>
    <a:custClr name="Yellow">
      <a:srgbClr val="FFC400"/>
    </a:custClr>
    <a:custClr name="Orange">
      <a:srgbClr val="FF7A00"/>
    </a:custClr>
    <a:custClr name="Orange 100">
      <a:srgbClr val="E42600"/>
    </a:custClr>
    <a:custClr name="Orange 150">
      <a:srgbClr val="B22000"/>
    </a:custClr>
  </a:custClrLst>
  <a:extLst>
    <a:ext uri="{05A4C25C-085E-4340-85A3-A5531E510DB2}">
      <thm15:themeFamily xmlns:thm15="http://schemas.microsoft.com/office/thememl/2012/main" name="プレゼンテーション2" id="{8E0A2384-AE5A-4713-BACE-AC67E7765ADC}" vid="{0BFE1A67-4E46-4950-91CE-81CDB0C7203C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353e2e-d630-4ecf-9065-d7402d66a90a" xsi:nil="true"/>
    <lcf76f155ced4ddcb4097134ff3c332f xmlns="5ddbc35f-dbec-4df7-a957-1ed06f4b5d4c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8675A317D1B04847BFBF05F56C73D2D4" ma:contentTypeVersion="11" ma:contentTypeDescription="新しいドキュメントを作成します。" ma:contentTypeScope="" ma:versionID="5ddbe99c813708cc0450a7c55df50c1f">
  <xsd:schema xmlns:xsd="http://www.w3.org/2001/XMLSchema" xmlns:xs="http://www.w3.org/2001/XMLSchema" xmlns:p="http://schemas.microsoft.com/office/2006/metadata/properties" xmlns:ns2="5ddbc35f-dbec-4df7-a957-1ed06f4b5d4c" xmlns:ns3="59353e2e-d630-4ecf-9065-d7402d66a90a" targetNamespace="http://schemas.microsoft.com/office/2006/metadata/properties" ma:root="true" ma:fieldsID="28dd5c30431a58231066defcb8545e82" ns2:_="" ns3:_="">
    <xsd:import namespace="5ddbc35f-dbec-4df7-a957-1ed06f4b5d4c"/>
    <xsd:import namespace="59353e2e-d630-4ecf-9065-d7402d66a9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ddbc35f-dbec-4df7-a957-1ed06f4b5d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画像タグ" ma:readOnly="false" ma:fieldId="{5cf76f15-5ced-4ddc-b409-7134ff3c332f}" ma:taxonomyMulti="true" ma:sspId="1e1c6816-2a4f-4461-93c7-8dd281d622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353e2e-d630-4ecf-9065-d7402d66a90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c1b6851-caad-4ea6-a865-43677cca1862}" ma:internalName="TaxCatchAll" ma:showField="CatchAllData" ma:web="59353e2e-d630-4ecf-9065-d7402d66a9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9E2E68A-8348-4546-B74D-4CFFF41D18C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96014D-E42B-4AFE-9895-3AD3B888770F}">
  <ds:schemaRefs>
    <ds:schemaRef ds:uri="bb4a6e07-5381-4036-9a32-14d29e2ac341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dcmitype/"/>
    <ds:schemaRef ds:uri="http://purl.org/dc/elements/1.1/"/>
    <ds:schemaRef ds:uri="5c2e6894-9fb9-482b-b377-a41ed3c167b4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CAB9A3CD-53A7-4249-BDBD-63A8403C1384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1714</Words>
  <Application>Microsoft Office PowerPoint</Application>
  <PresentationFormat>ユーザー設定</PresentationFormat>
  <Paragraphs>203</Paragraphs>
  <Slides>9</Slides>
  <Notes>4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9" baseType="lpstr">
      <vt:lpstr>HGP創英角ｺﾞｼｯｸUB</vt:lpstr>
      <vt:lpstr>Meiryo UI</vt:lpstr>
      <vt:lpstr>游ゴシック</vt:lpstr>
      <vt:lpstr>Arial</vt:lpstr>
      <vt:lpstr>Calibri</vt:lpstr>
      <vt:lpstr>Segoe UI</vt:lpstr>
      <vt:lpstr>Wingdings</vt:lpstr>
      <vt:lpstr>Office テーマ</vt:lpstr>
      <vt:lpstr>中扉_Light</vt:lpstr>
      <vt:lpstr>think-cellスライド</vt:lpstr>
      <vt:lpstr>SBT（Near-term SBT）のイメージ</vt:lpstr>
      <vt:lpstr>SBT Net-Zeroとは？ </vt:lpstr>
      <vt:lpstr>SBTの運営機関</vt:lpstr>
      <vt:lpstr>SBTに取組むメリット</vt:lpstr>
      <vt:lpstr>短期SBT設定の基準概要 1/2</vt:lpstr>
      <vt:lpstr>短期SBT設定の基準概要 2/2</vt:lpstr>
      <vt:lpstr>SBT Net-Zeroの目標設定手法 </vt:lpstr>
      <vt:lpstr>全世界のSBT参加企業</vt:lpstr>
      <vt:lpstr>日本のSBT参加企業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2021-02-26T10:48:20Z</dcterms:created>
  <dcterms:modified xsi:type="dcterms:W3CDTF">2025-06-18T12:08:01Z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0x0101008675A317D1B04847BFBF05F56C73D2D4</vt:lpwstr>
  </property>
  <property fmtid="{D5CDD505-2E9C-101B-9397-08002B2CF9AE}" pid="3" name="MSIP_Label_defa4170-0d19-0005-0004-bc88714345d2_Enabled">
    <vt:lpwstr>true</vt:lpwstr>
  </property>
  <property fmtid="{D5CDD505-2E9C-101B-9397-08002B2CF9AE}" pid="4" name="MSIP_Label_defa4170-0d19-0005-0004-bc88714345d2_SetDate">
    <vt:lpwstr>2023-07-13T06:35:54Z</vt:lpwstr>
  </property>
  <property fmtid="{D5CDD505-2E9C-101B-9397-08002B2CF9AE}" pid="5" name="MSIP_Label_defa4170-0d19-0005-0004-bc88714345d2_Method">
    <vt:lpwstr>Standard</vt:lpwstr>
  </property>
  <property fmtid="{D5CDD505-2E9C-101B-9397-08002B2CF9AE}" pid="6" name="MSIP_Label_defa4170-0d19-0005-0004-bc88714345d2_Name">
    <vt:lpwstr>defa4170-0d19-0005-0004-bc88714345d2</vt:lpwstr>
  </property>
  <property fmtid="{D5CDD505-2E9C-101B-9397-08002B2CF9AE}" pid="7" name="MSIP_Label_defa4170-0d19-0005-0004-bc88714345d2_SiteId">
    <vt:lpwstr>9d974004-9a00-42fc-9589-3ba1aae291b6</vt:lpwstr>
  </property>
  <property fmtid="{D5CDD505-2E9C-101B-9397-08002B2CF9AE}" pid="8" name="MSIP_Label_defa4170-0d19-0005-0004-bc88714345d2_ActionId">
    <vt:lpwstr>387f9688-70b0-460d-943a-fd0c1f51a3e1</vt:lpwstr>
  </property>
  <property fmtid="{D5CDD505-2E9C-101B-9397-08002B2CF9AE}" pid="9" name="MSIP_Label_defa4170-0d19-0005-0004-bc88714345d2_ContentBits">
    <vt:lpwstr>0</vt:lpwstr>
  </property>
  <property fmtid="{D5CDD505-2E9C-101B-9397-08002B2CF9AE}" pid="10" name="MediaServiceImageTags">
    <vt:lpwstr/>
  </property>
  <property fmtid="{D5CDD505-2E9C-101B-9397-08002B2CF9AE}" pid="11" name="Order">
    <vt:r8>94000</vt:r8>
  </property>
  <property fmtid="{D5CDD505-2E9C-101B-9397-08002B2CF9AE}" pid="12" name="xd_Signature">
    <vt:bool>false</vt:bool>
  </property>
  <property fmtid="{D5CDD505-2E9C-101B-9397-08002B2CF9AE}" pid="13" name="xd_ProgID">
    <vt:lpwstr/>
  </property>
  <property fmtid="{D5CDD505-2E9C-101B-9397-08002B2CF9AE}" pid="14" name="_SourceUrl">
    <vt:lpwstr/>
  </property>
  <property fmtid="{D5CDD505-2E9C-101B-9397-08002B2CF9AE}" pid="15" name="_SharedFileIndex">
    <vt:lpwstr/>
  </property>
  <property fmtid="{D5CDD505-2E9C-101B-9397-08002B2CF9AE}" pid="16" name="ComplianceAssetId">
    <vt:lpwstr/>
  </property>
  <property fmtid="{D5CDD505-2E9C-101B-9397-08002B2CF9AE}" pid="17" name="TemplateUrl">
    <vt:lpwstr/>
  </property>
  <property fmtid="{D5CDD505-2E9C-101B-9397-08002B2CF9AE}" pid="18" name="_ExtendedDescription">
    <vt:lpwstr/>
  </property>
  <property fmtid="{D5CDD505-2E9C-101B-9397-08002B2CF9AE}" pid="19" name="TriggerFlowInfo">
    <vt:lpwstr/>
  </property>
</Properties>
</file>