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8" r:id="rId2"/>
  </p:sldMasterIdLst>
  <p:notesMasterIdLst>
    <p:notesMasterId r:id="rId11"/>
  </p:notesMasterIdLst>
  <p:sldIdLst>
    <p:sldId id="344" r:id="rId3"/>
    <p:sldId id="434" r:id="rId4"/>
    <p:sldId id="435" r:id="rId5"/>
    <p:sldId id="436" r:id="rId6"/>
    <p:sldId id="437" r:id="rId7"/>
    <p:sldId id="438" r:id="rId8"/>
    <p:sldId id="439" r:id="rId9"/>
    <p:sldId id="440" r:id="rId10"/>
  </p:sldIdLst>
  <p:sldSz cx="10691813" cy="7559675"/>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BD1D0"/>
    <a:srgbClr val="E7EAE9"/>
    <a:srgbClr val="FFF5DD"/>
    <a:srgbClr val="83A4D1"/>
    <a:srgbClr val="FFFF97"/>
    <a:srgbClr val="B0C7E2"/>
    <a:srgbClr val="DCE6F2"/>
    <a:srgbClr val="97B5D9"/>
    <a:srgbClr val="C9FF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45" autoAdjust="0"/>
    <p:restoredTop sz="96238" autoAdjust="0"/>
  </p:normalViewPr>
  <p:slideViewPr>
    <p:cSldViewPr snapToGrid="0" showGuides="1">
      <p:cViewPr varScale="1">
        <p:scale>
          <a:sx n="64" d="100"/>
          <a:sy n="64" d="100"/>
        </p:scale>
        <p:origin x="1160" y="3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C2708-E4C6-4EAD-AD43-2A2D061B842A}" type="datetimeFigureOut">
              <a:rPr kumimoji="1" lang="ja-JP" altLang="en-US" smtClean="0"/>
              <a:t>2021/8/11</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1E4CD-DD2C-499E-9070-694C4B983D1A}" type="slidenum">
              <a:rPr kumimoji="1" lang="ja-JP" altLang="en-US" smtClean="0"/>
              <a:t>‹#›</a:t>
            </a:fld>
            <a:endParaRPr kumimoji="1" lang="ja-JP" altLang="en-US"/>
          </a:p>
        </p:txBody>
      </p:sp>
    </p:spTree>
    <p:extLst>
      <p:ext uri="{BB962C8B-B14F-4D97-AF65-F5344CB8AC3E}">
        <p14:creationId xmlns:p14="http://schemas.microsoft.com/office/powerpoint/2010/main" val="128187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20.png"/><Relationship Id="rId1" Type="http://schemas.openxmlformats.org/officeDocument/2006/relationships/slideMaster" Target="../slideMasters/slideMaster2.xml"/><Relationship Id="rId6" Type="http://schemas.openxmlformats.org/officeDocument/2006/relationships/image" Target="../media/image22.jpeg"/><Relationship Id="rId5" Type="http://schemas.openxmlformats.org/officeDocument/2006/relationships/image" Target="../media/image11.svg"/><Relationship Id="rId4" Type="http://schemas.openxmlformats.org/officeDocument/2006/relationships/image" Target="../media/image21.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1.jpe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jpeg"/><Relationship Id="rId2" Type="http://schemas.openxmlformats.org/officeDocument/2006/relationships/image" Target="../media/image12.jpg"/><Relationship Id="rId1" Type="http://schemas.openxmlformats.org/officeDocument/2006/relationships/slideMaster" Target="../slideMasters/slideMaster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xmlns=""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8" name="グループ化 7">
            <a:extLst>
              <a:ext uri="{FF2B5EF4-FFF2-40B4-BE49-F238E27FC236}">
                <a16:creationId xmlns:a16="http://schemas.microsoft.com/office/drawing/2014/main" xmlns=""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a16="http://schemas.microsoft.com/office/drawing/2014/main" xmlns="" id="{48EFA85C-A46F-4AC1-8E75-830689451B2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xmlns="" id="{9F5C018F-8455-43E6-B9B6-228E8AD0436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xmlns="" id="{34A081C5-EF14-4467-B19D-E35B6B3CBAD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xmlns="" id="{353D9AAD-EE32-457B-B8B4-29FF67E0F4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xmlns="" id="{E3FD0292-C091-43A1-9252-D1D0C6352D0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xmlns="" id="{76484A44-3003-4277-9737-236918E2A043}"/>
              </a:ext>
            </a:extLst>
          </p:cNvPr>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xmlns=""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a16="http://schemas.microsoft.com/office/drawing/2014/main" xmlns=""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xmlns=""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xmlns=""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xmlns=""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xmlns=""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xmlns=""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xmlns=""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grpSp>
        <p:nvGrpSpPr>
          <p:cNvPr id="4" name="グループ化 3">
            <a:extLst>
              <a:ext uri="{FF2B5EF4-FFF2-40B4-BE49-F238E27FC236}">
                <a16:creationId xmlns:a16="http://schemas.microsoft.com/office/drawing/2014/main" xmlns=""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a16="http://schemas.microsoft.com/office/drawing/2014/main" xmlns=""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xmlns=""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xmlns=""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xmlns=""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3224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a16="http://schemas.microsoft.com/office/drawing/2014/main" xmlns="" id="{4DD819AC-A446-46A2-9201-D9B1AB528E0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xmlns=""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cxnSp>
          <p:nvCxnSpPr>
            <p:cNvPr id="22" name="直線コネクタ 21">
              <a:extLst>
                <a:ext uri="{FF2B5EF4-FFF2-40B4-BE49-F238E27FC236}">
                  <a16:creationId xmlns:a16="http://schemas.microsoft.com/office/drawing/2014/main" xmlns=""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xmlns=""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xmlns="" id="{665A837A-D774-4985-B30F-35B13836C960}"/>
              </a:ext>
            </a:extLst>
          </p:cNvPr>
          <p:cNvSpPr/>
          <p:nvPr userDrawn="1"/>
        </p:nvSpPr>
        <p:spPr>
          <a:xfrm>
            <a:off x="1078065" y="1786421"/>
            <a:ext cx="0" cy="504000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コンテンツ プレースホルダー 8">
            <a:extLst>
              <a:ext uri="{FF2B5EF4-FFF2-40B4-BE49-F238E27FC236}">
                <a16:creationId xmlns:a16="http://schemas.microsoft.com/office/drawing/2014/main" xmlns=""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xmlns=""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xmlns=""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713873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xmlns=""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a16="http://schemas.microsoft.com/office/drawing/2014/main" xmlns="" id="{07D0D304-6149-4CE8-9131-6501AD8C4D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xmlns=""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cxnSp>
          <p:nvCxnSpPr>
            <p:cNvPr id="14" name="直線コネクタ 13">
              <a:extLst>
                <a:ext uri="{FF2B5EF4-FFF2-40B4-BE49-F238E27FC236}">
                  <a16:creationId xmlns:a16="http://schemas.microsoft.com/office/drawing/2014/main" xmlns=""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xmlns=""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xmlns=""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xmlns=""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xmlns=""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27634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xmlns=""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xmlns=""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xmlns=""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a16="http://schemas.microsoft.com/office/drawing/2014/main" xmlns="" id="{2BF78C1F-895C-47B9-BFD6-D818DFB8851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xmlns=""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solidFill>
                  <a:prstClr val="black"/>
                </a:solidFill>
              </a:endParaRPr>
            </a:p>
          </p:txBody>
        </p:sp>
        <p:sp>
          <p:nvSpPr>
            <p:cNvPr id="49" name="フリーフォーム: 図形 48">
              <a:extLst>
                <a:ext uri="{FF2B5EF4-FFF2-40B4-BE49-F238E27FC236}">
                  <a16:creationId xmlns:a16="http://schemas.microsoft.com/office/drawing/2014/main" xmlns=""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7" name="直線コネクタ 16">
              <a:extLst>
                <a:ext uri="{FF2B5EF4-FFF2-40B4-BE49-F238E27FC236}">
                  <a16:creationId xmlns:a16="http://schemas.microsoft.com/office/drawing/2014/main" xmlns=""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xmlns=""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xmlns=""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xmlns=""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xmlns=""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086332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xmlns=""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xmlns=""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xmlns="" id="{0CF6094D-B943-4965-A2F6-67DD6FF3FF53}"/>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xmlns=""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lang="ja-JP" altLang="en-US" sz="2400" smtClean="0">
                <a:solidFill>
                  <a:prstClr val="black"/>
                </a:solidFill>
                <a:latin typeface="Arial" panose="020B0604020202020204" pitchFamily="34" charset="0"/>
                <a:ea typeface="メイリオ" panose="020B0604030504040204" pitchFamily="50" charset="-128"/>
                <a:cs typeface="Arial" panose="020B0604020202020204" pitchFamily="34" charset="0"/>
              </a:rPr>
              <a:pPr algn="ctr"/>
              <a:t>‹#›</a:t>
            </a:fld>
            <a:endParaRPr lang="ja-JP" altLang="en-US" sz="1600" dirty="0">
              <a:solidFill>
                <a:prstClr val="black"/>
              </a:solidFill>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67279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xmlns="" id="{3A88E330-170F-4EB6-B0EE-6B45EEBC0B9C}"/>
              </a:ext>
            </a:extLst>
          </p:cNvPr>
          <p:cNvPicPr>
            <a:picLocks/>
          </p:cNvPicPr>
          <p:nvPr userDrawn="1"/>
        </p:nvPicPr>
        <p:blipFill>
          <a:blip r:embed="rId2">
            <a:extLst>
              <a:ext uri="{96DAC541-7B7A-43D3-8B79-37D633B846F1}">
                <asvg:svgBlip xmlns="" xmlns:asvg="http://schemas.microsoft.com/office/drawing/2016/SVG/main"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a16="http://schemas.microsoft.com/office/drawing/2014/main" xmlns=""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prstClr val="white"/>
                </a:solidFill>
              </a:rPr>
              <a:t>お問合せ先：</a:t>
            </a:r>
          </a:p>
        </p:txBody>
      </p:sp>
      <p:sp>
        <p:nvSpPr>
          <p:cNvPr id="15" name="テキスト ボックス 14">
            <a:extLst>
              <a:ext uri="{FF2B5EF4-FFF2-40B4-BE49-F238E27FC236}">
                <a16:creationId xmlns:a16="http://schemas.microsoft.com/office/drawing/2014/main" xmlns=""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rgbClr val="00584E"/>
                </a:solidFill>
              </a:rPr>
              <a:t>2. </a:t>
            </a:r>
            <a:r>
              <a:rPr lang="ja-JP" altLang="en-US" sz="1511" b="1" dirty="0">
                <a:solidFill>
                  <a:srgbClr val="00584E"/>
                </a:solidFill>
              </a:rPr>
              <a:t>事業内容</a:t>
            </a:r>
          </a:p>
        </p:txBody>
      </p:sp>
      <p:sp>
        <p:nvSpPr>
          <p:cNvPr id="17" name="テキスト プレースホルダー 37">
            <a:extLst>
              <a:ext uri="{FF2B5EF4-FFF2-40B4-BE49-F238E27FC236}">
                <a16:creationId xmlns:a16="http://schemas.microsoft.com/office/drawing/2014/main" xmlns=""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xmlns=""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xmlns=""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xmlns=""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xmlns=""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rgbClr val="00584E"/>
                </a:solidFill>
              </a:rPr>
              <a:t>1. </a:t>
            </a:r>
            <a:r>
              <a:rPr lang="ja-JP" altLang="en-US" sz="1511" b="1" dirty="0">
                <a:solidFill>
                  <a:srgbClr val="00584E"/>
                </a:solidFill>
              </a:rPr>
              <a:t>事業目的</a:t>
            </a:r>
          </a:p>
        </p:txBody>
      </p:sp>
      <p:sp>
        <p:nvSpPr>
          <p:cNvPr id="22" name="テキスト プレースホルダー 36">
            <a:extLst>
              <a:ext uri="{FF2B5EF4-FFF2-40B4-BE49-F238E27FC236}">
                <a16:creationId xmlns:a16="http://schemas.microsoft.com/office/drawing/2014/main" xmlns=""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xmlns=""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prstClr val="black"/>
                </a:solidFill>
              </a:rPr>
              <a:t>■事業形態：</a:t>
            </a:r>
          </a:p>
        </p:txBody>
      </p:sp>
      <p:sp>
        <p:nvSpPr>
          <p:cNvPr id="24" name="テキスト プレースホルダー 37">
            <a:extLst>
              <a:ext uri="{FF2B5EF4-FFF2-40B4-BE49-F238E27FC236}">
                <a16:creationId xmlns:a16="http://schemas.microsoft.com/office/drawing/2014/main" xmlns=""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xmlns=""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xmlns=""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prstClr val="black"/>
                </a:solidFill>
              </a:rPr>
              <a:t>■実施期間：</a:t>
            </a:r>
          </a:p>
        </p:txBody>
      </p:sp>
      <p:cxnSp>
        <p:nvCxnSpPr>
          <p:cNvPr id="27" name="直線コネクタ 26">
            <a:extLst>
              <a:ext uri="{FF2B5EF4-FFF2-40B4-BE49-F238E27FC236}">
                <a16:creationId xmlns:a16="http://schemas.microsoft.com/office/drawing/2014/main" xmlns=""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xmlns=""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xmlns=""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xmlns=""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xmlns=""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xmlns=""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r>
              <a:rPr lang="ja-JP" altLang="en-US" sz="1295" dirty="0">
                <a:solidFill>
                  <a:prstClr val="black"/>
                </a:solidFill>
              </a:rPr>
              <a:t>■　　　　　　：</a:t>
            </a:r>
          </a:p>
        </p:txBody>
      </p:sp>
      <p:sp>
        <p:nvSpPr>
          <p:cNvPr id="35" name="テキスト ボックス 34">
            <a:extLst>
              <a:ext uri="{FF2B5EF4-FFF2-40B4-BE49-F238E27FC236}">
                <a16:creationId xmlns:a16="http://schemas.microsoft.com/office/drawing/2014/main" xmlns=""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rgbClr val="00584E"/>
                </a:solidFill>
              </a:rPr>
              <a:t>3. </a:t>
            </a:r>
            <a:r>
              <a:rPr lang="ja-JP" altLang="en-US" sz="1511" b="1" dirty="0">
                <a:solidFill>
                  <a:srgbClr val="00584E"/>
                </a:solidFill>
              </a:rPr>
              <a:t>事業スキーム</a:t>
            </a:r>
          </a:p>
        </p:txBody>
      </p:sp>
      <p:cxnSp>
        <p:nvCxnSpPr>
          <p:cNvPr id="36" name="直線コネクタ 35">
            <a:extLst>
              <a:ext uri="{FF2B5EF4-FFF2-40B4-BE49-F238E27FC236}">
                <a16:creationId xmlns:a16="http://schemas.microsoft.com/office/drawing/2014/main" xmlns=""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xmlns="" id="{716B933F-57EE-4D45-A154-8C5C4C4E1984}"/>
              </a:ext>
            </a:extLst>
          </p:cNvPr>
          <p:cNvPicPr>
            <a:picLocks/>
          </p:cNvPicPr>
          <p:nvPr userDrawn="1"/>
        </p:nvPicPr>
        <p:blipFill>
          <a:blip r:embed="rId4">
            <a:extLst>
              <a:ext uri="{96DAC541-7B7A-43D3-8B79-37D633B846F1}">
                <asvg:svgBlip xmlns="" xmlns:asvg="http://schemas.microsoft.com/office/drawing/2016/SVG/main"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a16="http://schemas.microsoft.com/office/drawing/2014/main" xmlns=""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xmlns=""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xmlns=""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xmlns=""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r>
              <a:rPr lang="en-US" altLang="ja-JP" sz="1511" b="1" dirty="0">
                <a:solidFill>
                  <a:srgbClr val="00584E"/>
                </a:solidFill>
              </a:rPr>
              <a:t>4. </a:t>
            </a:r>
          </a:p>
        </p:txBody>
      </p:sp>
      <p:sp>
        <p:nvSpPr>
          <p:cNvPr id="31" name="テキスト プレースホルダー 37">
            <a:extLst>
              <a:ext uri="{FF2B5EF4-FFF2-40B4-BE49-F238E27FC236}">
                <a16:creationId xmlns:a16="http://schemas.microsoft.com/office/drawing/2014/main" xmlns=""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678392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xmlns=""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pic>
        <p:nvPicPr>
          <p:cNvPr id="17" name="Picture 2">
            <a:extLst>
              <a:ext uri="{FF2B5EF4-FFF2-40B4-BE49-F238E27FC236}">
                <a16:creationId xmlns:a16="http://schemas.microsoft.com/office/drawing/2014/main" xmlns=""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888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xmlns="" id="{A41B1502-2511-437B-8D13-C5707D9425E0}"/>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grpSp>
        <p:nvGrpSpPr>
          <p:cNvPr id="4" name="グループ化 3">
            <a:extLst>
              <a:ext uri="{FF2B5EF4-FFF2-40B4-BE49-F238E27FC236}">
                <a16:creationId xmlns:a16="http://schemas.microsoft.com/office/drawing/2014/main" xmlns="" id="{6022BE2B-C94E-4EA1-8D5F-B6FF40A5C82B}"/>
              </a:ext>
            </a:extLst>
          </p:cNvPr>
          <p:cNvGrpSpPr/>
          <p:nvPr userDrawn="1"/>
        </p:nvGrpSpPr>
        <p:grpSpPr>
          <a:xfrm>
            <a:off x="1034510" y="2915837"/>
            <a:ext cx="8622792" cy="1728000"/>
            <a:chOff x="1034510" y="2991837"/>
            <a:chExt cx="8622792" cy="1728000"/>
          </a:xfrm>
        </p:grpSpPr>
        <p:cxnSp>
          <p:nvCxnSpPr>
            <p:cNvPr id="5" name="直線コネクタ 4">
              <a:extLst>
                <a:ext uri="{FF2B5EF4-FFF2-40B4-BE49-F238E27FC236}">
                  <a16:creationId xmlns:a16="http://schemas.microsoft.com/office/drawing/2014/main" xmlns=""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xmlns=""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xmlns="" id="{99661971-5207-448A-8A45-D3935E63EBC5}"/>
              </a:ext>
            </a:extLst>
          </p:cNvPr>
          <p:cNvSpPr>
            <a:spLocks noGrp="1"/>
          </p:cNvSpPr>
          <p:nvPr>
            <p:ph type="title" hasCustomPrompt="1"/>
          </p:nvPr>
        </p:nvSpPr>
        <p:spPr>
          <a:xfrm>
            <a:off x="1034510" y="2915837"/>
            <a:ext cx="8640000" cy="172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xmlns="" id="{F65B5CD1-16BF-4814-9E5A-19B044B6FB5E}"/>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73E2C914-D6BF-434B-B748-5B031C7A75D4}"/>
              </a:ext>
            </a:extLst>
          </p:cNvPr>
          <p:cNvGrpSpPr/>
          <p:nvPr userDrawn="1"/>
        </p:nvGrpSpPr>
        <p:grpSpPr>
          <a:xfrm>
            <a:off x="111919" y="216797"/>
            <a:ext cx="10424028" cy="795336"/>
            <a:chOff x="111919" y="216797"/>
            <a:chExt cx="10424028" cy="795336"/>
          </a:xfrm>
        </p:grpSpPr>
        <p:pic>
          <p:nvPicPr>
            <p:cNvPr id="18" name="Picture 11" descr="ç°å¢ç">
              <a:extLst>
                <a:ext uri="{FF2B5EF4-FFF2-40B4-BE49-F238E27FC236}">
                  <a16:creationId xmlns:a16="http://schemas.microsoft.com/office/drawing/2014/main" xmlns="" id="{4DD819AC-A446-46A2-9201-D9B1AB528E0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xmlns=""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22" name="直線コネクタ 21">
              <a:extLst>
                <a:ext uri="{FF2B5EF4-FFF2-40B4-BE49-F238E27FC236}">
                  <a16:creationId xmlns:a16="http://schemas.microsoft.com/office/drawing/2014/main" xmlns=""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xmlns=""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xmlns="" id="{665A837A-D774-4985-B30F-35B13836C960}"/>
              </a:ext>
            </a:extLst>
          </p:cNvPr>
          <p:cNvSpPr/>
          <p:nvPr userDrawn="1"/>
        </p:nvSpPr>
        <p:spPr>
          <a:xfrm>
            <a:off x="1078065" y="1786421"/>
            <a:ext cx="0" cy="5040000"/>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xmlns="" id="{B04FFEFF-3996-4124-93D0-A0B919888837}"/>
              </a:ext>
            </a:extLst>
          </p:cNvPr>
          <p:cNvSpPr>
            <a:spLocks noGrp="1"/>
          </p:cNvSpPr>
          <p:nvPr userDrawn="1">
            <p:ph sz="quarter" idx="10" hasCustomPrompt="1"/>
          </p:nvPr>
        </p:nvSpPr>
        <p:spPr>
          <a:xfrm>
            <a:off x="1078065" y="1786421"/>
            <a:ext cx="8640000" cy="5040000"/>
          </a:xfrm>
          <a:prstGeom prst="rect">
            <a:avLst/>
          </a:prstGeom>
        </p:spPr>
        <p:txBody>
          <a:bodyPr lIns="360000" tIns="0" rIns="0" bIns="0"/>
          <a:lstStyle>
            <a:lvl1pPr marL="742950" indent="-742950" algn="l">
              <a:lnSpc>
                <a:spcPct val="100000"/>
              </a:lnSpc>
              <a:spcBef>
                <a:spcPts val="1000"/>
              </a:spcBef>
              <a:spcAft>
                <a:spcPts val="0"/>
              </a:spcAft>
              <a:buClr>
                <a:schemeClr val="bg2"/>
              </a:buClr>
              <a:buFont typeface="+mj-lt"/>
              <a:buAutoNum type="arabicPeriod"/>
              <a:defRPr sz="4000"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1" name="テキスト ボックス 10">
            <a:extLst>
              <a:ext uri="{FF2B5EF4-FFF2-40B4-BE49-F238E27FC236}">
                <a16:creationId xmlns:a16="http://schemas.microsoft.com/office/drawing/2014/main" xmlns="" id="{5DFA1F2F-14B9-4F01-A5B6-2EF2AFAA50B7}"/>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12" name="タイトル 1">
            <a:extLst>
              <a:ext uri="{FF2B5EF4-FFF2-40B4-BE49-F238E27FC236}">
                <a16:creationId xmlns:a16="http://schemas.microsoft.com/office/drawing/2014/main" xmlns=""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xmlns="" id="{84E94A25-457B-4C69-BCBB-B6E75CF3EAE9}"/>
              </a:ext>
            </a:extLst>
          </p:cNvPr>
          <p:cNvGrpSpPr/>
          <p:nvPr userDrawn="1"/>
        </p:nvGrpSpPr>
        <p:grpSpPr>
          <a:xfrm>
            <a:off x="111919" y="216797"/>
            <a:ext cx="10424028" cy="795336"/>
            <a:chOff x="111919" y="216797"/>
            <a:chExt cx="10424028" cy="795336"/>
          </a:xfrm>
        </p:grpSpPr>
        <p:pic>
          <p:nvPicPr>
            <p:cNvPr id="12" name="Picture 11" descr="ç°å¢ç">
              <a:extLst>
                <a:ext uri="{FF2B5EF4-FFF2-40B4-BE49-F238E27FC236}">
                  <a16:creationId xmlns:a16="http://schemas.microsoft.com/office/drawing/2014/main" xmlns="" id="{07D0D304-6149-4CE8-9131-6501AD8C4DB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xmlns=""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a:p>
          </p:txBody>
        </p:sp>
        <p:cxnSp>
          <p:nvCxnSpPr>
            <p:cNvPr id="14" name="直線コネクタ 13">
              <a:extLst>
                <a:ext uri="{FF2B5EF4-FFF2-40B4-BE49-F238E27FC236}">
                  <a16:creationId xmlns:a16="http://schemas.microsoft.com/office/drawing/2014/main" xmlns=""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xmlns=""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xmlns="" id="{353FE00A-A374-4293-8C01-F22FC8857B61}"/>
              </a:ext>
            </a:extLst>
          </p:cNvPr>
          <p:cNvSpPr>
            <a:spLocks noGrp="1"/>
          </p:cNvSpPr>
          <p:nvPr userDrawn="1">
            <p:ph type="title" hasCustomPrompt="1"/>
          </p:nvPr>
        </p:nvSpPr>
        <p:spPr bwMode="white">
          <a:xfrm>
            <a:off x="161925" y="284266"/>
            <a:ext cx="9288000" cy="648000"/>
          </a:xfrm>
          <a:prstGeom prst="rect">
            <a:avLst/>
          </a:prstGeom>
        </p:spPr>
        <p:txBody>
          <a:bodyPr lIns="252000" tIns="36000" rIns="0" bIns="0" anchor="ctr" anchorCtr="0"/>
          <a:lstStyle>
            <a:lvl1pPr algn="l">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xmlns="" id="{217043BF-6B11-4540-B78A-D1AECDE4B04F}"/>
              </a:ext>
            </a:extLst>
          </p:cNvPr>
          <p:cNvSpPr>
            <a:spLocks noGrp="1"/>
          </p:cNvSpPr>
          <p:nvPr userDrawn="1">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0" name="テキスト ボックス 9">
            <a:extLst>
              <a:ext uri="{FF2B5EF4-FFF2-40B4-BE49-F238E27FC236}">
                <a16:creationId xmlns:a16="http://schemas.microsoft.com/office/drawing/2014/main" xmlns="" id="{7520773C-E087-4FC7-A90E-8421A85140B2}"/>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B2709E4E-C182-489B-BFCE-BA0824DB56BE}"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xmlns="" id="{8FD50C7F-9ACA-4B30-8C3B-E73A326DFDE0}"/>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xmlns="" id="{7038EB8A-9FB3-4B3E-A554-367E9CB41E9D}"/>
              </a:ext>
            </a:extLst>
          </p:cNvPr>
          <p:cNvSpPr>
            <a:spLocks noGrp="1"/>
          </p:cNvSpPr>
          <p:nvPr userDrawn="1">
            <p:ph sz="quarter" idx="10" hasCustomPrompt="1"/>
          </p:nvPr>
        </p:nvSpPr>
        <p:spPr>
          <a:xfrm>
            <a:off x="161925" y="32266"/>
            <a:ext cx="9288000" cy="252000"/>
          </a:xfrm>
          <a:prstGeom prst="rect">
            <a:avLst/>
          </a:prstGeom>
        </p:spPr>
        <p:txBody>
          <a:bodyPr lIns="0" tIns="0" rIns="0" bIns="0" anchor="ctr" anchorCtr="0"/>
          <a:lstStyle>
            <a:lvl1pPr algn="l">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xmlns="" id="{6736CFC0-A6A1-408C-90D0-5F3C3EDABEFD}"/>
              </a:ext>
            </a:extLst>
          </p:cNvPr>
          <p:cNvGrpSpPr/>
          <p:nvPr userDrawn="1"/>
        </p:nvGrpSpPr>
        <p:grpSpPr>
          <a:xfrm>
            <a:off x="111919" y="216797"/>
            <a:ext cx="10424028" cy="795336"/>
            <a:chOff x="111919" y="216797"/>
            <a:chExt cx="10424028" cy="795336"/>
          </a:xfrm>
        </p:grpSpPr>
        <p:pic>
          <p:nvPicPr>
            <p:cNvPr id="15" name="Picture 11" descr="ç°å¢ç">
              <a:extLst>
                <a:ext uri="{FF2B5EF4-FFF2-40B4-BE49-F238E27FC236}">
                  <a16:creationId xmlns:a16="http://schemas.microsoft.com/office/drawing/2014/main" xmlns="" id="{2BF78C1F-895C-47B9-BFD6-D818DFB8851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xmlns=""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a:p>
          </p:txBody>
        </p:sp>
        <p:sp>
          <p:nvSpPr>
            <p:cNvPr id="49" name="フリーフォーム: 図形 48">
              <a:extLst>
                <a:ext uri="{FF2B5EF4-FFF2-40B4-BE49-F238E27FC236}">
                  <a16:creationId xmlns:a16="http://schemas.microsoft.com/office/drawing/2014/main" xmlns=""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xmlns=""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xmlns=""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xmlns="" id="{ED4B86B0-3BB3-4009-9A6E-83BD54068242}"/>
              </a:ext>
            </a:extLst>
          </p:cNvPr>
          <p:cNvSpPr>
            <a:spLocks noGrp="1"/>
          </p:cNvSpPr>
          <p:nvPr userDrawn="1">
            <p:ph type="title" hasCustomPrompt="1"/>
          </p:nvPr>
        </p:nvSpPr>
        <p:spPr bwMode="white">
          <a:xfrm>
            <a:off x="161925" y="536266"/>
            <a:ext cx="9288000" cy="396000"/>
          </a:xfrm>
          <a:prstGeom prst="rect">
            <a:avLst/>
          </a:prstGeom>
        </p:spPr>
        <p:txBody>
          <a:bodyPr lIns="252000" tIns="0" rIns="0" bIns="0" anchor="ctr" anchorCtr="0"/>
          <a:lstStyle>
            <a:lvl1pPr algn="l">
              <a:defRPr sz="24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xmlns="" id="{F530AFF5-0F75-4301-B416-E2BDE7D4B1D3}"/>
              </a:ext>
            </a:extLst>
          </p:cNvPr>
          <p:cNvSpPr>
            <a:spLocks noGrp="1"/>
          </p:cNvSpPr>
          <p:nvPr userDrawn="1">
            <p:ph sz="quarter" idx="11" hasCustomPrompt="1"/>
          </p:nvPr>
        </p:nvSpPr>
        <p:spPr bwMode="white">
          <a:xfrm>
            <a:off x="161925" y="284266"/>
            <a:ext cx="9288000" cy="252000"/>
          </a:xfrm>
          <a:prstGeom prst="rect">
            <a:avLst/>
          </a:prstGeom>
        </p:spPr>
        <p:txBody>
          <a:bodyPr lIns="252000" tIns="0" rIns="0" bIns="0" anchor="ctr" anchorCtr="0"/>
          <a:lstStyle>
            <a:lvl1pPr algn="l">
              <a:defRPr sz="14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xmlns="" id="{EDF4FE31-3A07-443C-9CD8-C81650AD9D2F}"/>
              </a:ext>
            </a:extLst>
          </p:cNvPr>
          <p:cNvSpPr>
            <a:spLocks noGrp="1"/>
          </p:cNvSpPr>
          <p:nvPr>
            <p:ph sz="quarter" idx="12" hasCustomPrompt="1"/>
          </p:nvPr>
        </p:nvSpPr>
        <p:spPr>
          <a:xfrm>
            <a:off x="161925" y="1110920"/>
            <a:ext cx="10367963" cy="634941"/>
          </a:xfrm>
          <a:prstGeom prst="rect">
            <a:avLst/>
          </a:prstGeom>
          <a:ln w="19050">
            <a:solidFill>
              <a:schemeClr val="tx2"/>
            </a:solidFill>
          </a:ln>
        </p:spPr>
        <p:txBody>
          <a:bodyPr wrap="square" lIns="180000" tIns="180000" rIns="180000" bIns="144000" anchor="t" anchorCtr="0">
            <a:spAutoFit/>
          </a:bodyPr>
          <a:lstStyle>
            <a:lvl1pPr marL="285750" indent="-285750" algn="l">
              <a:lnSpc>
                <a:spcPct val="100000"/>
              </a:lnSpc>
              <a:spcBef>
                <a:spcPts val="600"/>
              </a:spcBef>
              <a:spcAft>
                <a:spcPts val="0"/>
              </a:spcAft>
              <a:buFont typeface="Wingdings" panose="05000000000000000000" pitchFamily="2" charset="2"/>
              <a:buChar char="n"/>
              <a:defRPr sz="20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53FE00A-A374-4293-8C01-F22FC8857B61}"/>
              </a:ext>
            </a:extLst>
          </p:cNvPr>
          <p:cNvSpPr>
            <a:spLocks noGrp="1"/>
          </p:cNvSpPr>
          <p:nvPr userDrawn="1">
            <p:ph type="title" hasCustomPrompt="1"/>
          </p:nvPr>
        </p:nvSpPr>
        <p:spPr>
          <a:xfrm>
            <a:off x="161925" y="189756"/>
            <a:ext cx="9720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xmlns="" id="{217043BF-6B11-4540-B78A-D1AECDE4B04F}"/>
              </a:ext>
            </a:extLst>
          </p:cNvPr>
          <p:cNvSpPr>
            <a:spLocks noGrp="1"/>
          </p:cNvSpPr>
          <p:nvPr>
            <p:ph sz="quarter" idx="12" hasCustomPrompt="1"/>
          </p:nvPr>
        </p:nvSpPr>
        <p:spPr>
          <a:xfrm>
            <a:off x="161925" y="585756"/>
            <a:ext cx="10368000" cy="469905"/>
          </a:xfrm>
          <a:prstGeom prst="rect">
            <a:avLst/>
          </a:prstGeom>
          <a:ln w="19050">
            <a:solidFill>
              <a:schemeClr val="tx2"/>
            </a:solidFill>
          </a:ln>
        </p:spPr>
        <p:txBody>
          <a:bodyPr lIns="144000" tIns="144000" rIns="144000" bIns="108000" anchor="t" anchorCtr="0">
            <a:spAutoFit/>
          </a:bodyPr>
          <a:lstStyle>
            <a:lvl1pPr marL="190500" indent="-190500" algn="l">
              <a:lnSpc>
                <a:spcPct val="100000"/>
              </a:lnSpc>
              <a:spcBef>
                <a:spcPts val="600"/>
              </a:spcBef>
              <a:buFont typeface="Wingdings" panose="05000000000000000000" pitchFamily="2" charset="2"/>
              <a:buChar char="n"/>
              <a:defRPr sz="14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xmlns=""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xmlns="" id="{0CF6094D-B943-4965-A2F6-67DD6FF3FF53}"/>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0139629" y="152064"/>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xmlns="" id="{E84D1288-0306-4500-A9D7-D150B7340281}"/>
              </a:ext>
            </a:extLst>
          </p:cNvPr>
          <p:cNvSpPr txBox="1"/>
          <p:nvPr userDrawn="1"/>
        </p:nvSpPr>
        <p:spPr>
          <a:xfrm>
            <a:off x="10187813" y="7055675"/>
            <a:ext cx="360000" cy="360000"/>
          </a:xfrm>
          <a:prstGeom prst="rect">
            <a:avLst/>
          </a:prstGeom>
          <a:noFill/>
        </p:spPr>
        <p:txBody>
          <a:bodyPr wrap="none" lIns="0" tIns="0" rIns="0" bIns="0" rtlCol="0" anchor="b" anchorCtr="0">
            <a:noAutofit/>
          </a:bodyPr>
          <a:lstStyle/>
          <a:p>
            <a:pPr algn="ctr"/>
            <a:fld id="{9C1B02FA-3B43-4965-97B5-C29D405C4738}" type="slidenum">
              <a:rPr kumimoji="1" lang="ja-JP" altLang="en-US" sz="24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53FE00A-A374-4293-8C01-F22FC8857B61}"/>
              </a:ext>
            </a:extLst>
          </p:cNvPr>
          <p:cNvSpPr>
            <a:spLocks noGrp="1"/>
          </p:cNvSpPr>
          <p:nvPr>
            <p:ph type="title" hasCustomPrompt="1"/>
          </p:nvPr>
        </p:nvSpPr>
        <p:spPr>
          <a:xfrm>
            <a:off x="161925" y="189756"/>
            <a:ext cx="9612000" cy="324000"/>
          </a:xfrm>
          <a:prstGeom prst="rect">
            <a:avLst/>
          </a:prstGeom>
        </p:spPr>
        <p:txBody>
          <a:bodyPr lIns="72000" tIns="36000" rIns="0" bIns="0" anchor="ctr" anchorCtr="0"/>
          <a:lstStyle>
            <a:lvl1pPr algn="l">
              <a:defRPr sz="1800"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xmlns="" id="{3A88E330-170F-4EB6-B0EE-6B45EEBC0B9C}"/>
              </a:ext>
            </a:extLst>
          </p:cNvPr>
          <p:cNvPicPr>
            <a:picLocks/>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a:off x="161925" y="7020288"/>
            <a:ext cx="10367963" cy="360000"/>
          </a:xfrm>
          <a:prstGeom prst="rect">
            <a:avLst/>
          </a:prstGeom>
          <a:ln>
            <a:noFill/>
          </a:ln>
        </p:spPr>
      </p:pic>
      <p:sp>
        <p:nvSpPr>
          <p:cNvPr id="12" name="テキスト ボックス 11">
            <a:extLst>
              <a:ext uri="{FF2B5EF4-FFF2-40B4-BE49-F238E27FC236}">
                <a16:creationId xmlns:a16="http://schemas.microsoft.com/office/drawing/2014/main" xmlns="" id="{94A05131-CD38-4DAA-A727-2378740DE858}"/>
              </a:ext>
            </a:extLst>
          </p:cNvPr>
          <p:cNvSpPr txBox="1"/>
          <p:nvPr userDrawn="1"/>
        </p:nvSpPr>
        <p:spPr bwMode="white">
          <a:xfrm>
            <a:off x="170408" y="7020288"/>
            <a:ext cx="1164253" cy="360000"/>
          </a:xfrm>
          <a:prstGeom prst="rect">
            <a:avLst/>
          </a:prstGeom>
          <a:noFill/>
        </p:spPr>
        <p:txBody>
          <a:bodyPr wrap="square" lIns="108000" tIns="0" rIns="0" bIns="0" rtlCol="0" anchor="ctr">
            <a:noAutofit/>
          </a:bodyPr>
          <a:lstStyle/>
          <a:p>
            <a:r>
              <a:rPr lang="ja-JP" altLang="en-US" sz="1200"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xmlns="" id="{2BD77E91-C9FE-4338-9D09-008455B00AB5}"/>
              </a:ext>
            </a:extLst>
          </p:cNvPr>
          <p:cNvSpPr txBox="1"/>
          <p:nvPr userDrawn="1"/>
        </p:nvSpPr>
        <p:spPr>
          <a:xfrm>
            <a:off x="159173" y="2395810"/>
            <a:ext cx="542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2. </a:t>
            </a:r>
            <a:r>
              <a:rPr lang="ja-JP" altLang="en-US" sz="151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xmlns="" id="{B025C42B-6C2E-46D5-B3BF-74CB50E2240D}"/>
              </a:ext>
            </a:extLst>
          </p:cNvPr>
          <p:cNvSpPr>
            <a:spLocks noGrp="1"/>
          </p:cNvSpPr>
          <p:nvPr>
            <p:ph type="body" sz="quarter" idx="13" hasCustomPrompt="1"/>
          </p:nvPr>
        </p:nvSpPr>
        <p:spPr>
          <a:xfrm>
            <a:off x="1428847"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xmlns="" id="{E3E103C1-FA4F-413B-B322-F7A71AB7D111}"/>
              </a:ext>
            </a:extLst>
          </p:cNvPr>
          <p:cNvSpPr>
            <a:spLocks noGrp="1"/>
          </p:cNvSpPr>
          <p:nvPr>
            <p:ph type="body" sz="quarter" idx="14" hasCustomPrompt="1"/>
          </p:nvPr>
        </p:nvSpPr>
        <p:spPr>
          <a:xfrm>
            <a:off x="161925" y="2681570"/>
            <a:ext cx="5417463"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xmlns="" id="{6F2F8E83-D6AE-4DFB-A6DE-B46846AD141C}"/>
              </a:ext>
            </a:extLst>
          </p:cNvPr>
          <p:cNvSpPr>
            <a:spLocks noGrp="1"/>
          </p:cNvSpPr>
          <p:nvPr>
            <p:ph type="body" sz="quarter" idx="15" hasCustomPrompt="1"/>
          </p:nvPr>
        </p:nvSpPr>
        <p:spPr>
          <a:xfrm>
            <a:off x="1300696" y="1362747"/>
            <a:ext cx="9216000" cy="720000"/>
          </a:xfrm>
        </p:spPr>
        <p:txBody>
          <a:bodyPr lIns="108000" tIns="36000" rIns="0" bIns="0" anchor="t" anchorCtr="0">
            <a:noAutofit/>
          </a:bodyPr>
          <a:lstStyle>
            <a:lvl1pPr marL="246728" indent="-246728" algn="l">
              <a:lnSpc>
                <a:spcPct val="120000"/>
              </a:lnSpc>
              <a:spcBef>
                <a:spcPts val="0"/>
              </a:spcBef>
              <a:buFont typeface="+mj-ea"/>
              <a:buAutoNum type="circleNumDbPlain"/>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xmlns="" id="{575E979F-E9D2-4856-B687-9C1FF17E73ED}"/>
              </a:ext>
            </a:extLst>
          </p:cNvPr>
          <p:cNvCxnSpPr/>
          <p:nvPr userDrawn="1"/>
        </p:nvCxnSpPr>
        <p:spPr>
          <a:xfrm flipV="1">
            <a:off x="1300696" y="1362747"/>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xmlns="" id="{7EAAD990-8616-4EFB-8C8F-39F44D2719A7}"/>
              </a:ext>
            </a:extLst>
          </p:cNvPr>
          <p:cNvSpPr txBox="1"/>
          <p:nvPr userDrawn="1"/>
        </p:nvSpPr>
        <p:spPr>
          <a:xfrm>
            <a:off x="161925" y="1542747"/>
            <a:ext cx="1138771" cy="360000"/>
          </a:xfrm>
          <a:prstGeom prst="rect">
            <a:avLst/>
          </a:prstGeom>
          <a:noFill/>
        </p:spPr>
        <p:txBody>
          <a:bodyPr wrap="square" lIns="0" tIns="0" rIns="0" bIns="0" rtlCol="0" anchor="ctr">
            <a:noAutofit/>
          </a:bodyPr>
          <a:lstStyle/>
          <a:p>
            <a:r>
              <a:rPr lang="en-US" altLang="ja-JP" sz="1511" b="1" dirty="0">
                <a:solidFill>
                  <a:schemeClr val="bg2"/>
                </a:solidFill>
                <a:latin typeface="Meiryo UI" panose="020B0604030504040204" pitchFamily="50" charset="-128"/>
                <a:ea typeface="Meiryo UI" panose="020B0604030504040204" pitchFamily="50" charset="-128"/>
              </a:rPr>
              <a:t>1. </a:t>
            </a:r>
            <a:r>
              <a:rPr lang="ja-JP" altLang="en-US" sz="151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xmlns="" id="{6B374390-D51B-435B-BC83-E2B9C6EF2D83}"/>
              </a:ext>
            </a:extLst>
          </p:cNvPr>
          <p:cNvSpPr>
            <a:spLocks noGrp="1"/>
          </p:cNvSpPr>
          <p:nvPr>
            <p:ph type="body" sz="quarter" idx="24" hasCustomPrompt="1"/>
          </p:nvPr>
        </p:nvSpPr>
        <p:spPr bwMode="white">
          <a:xfrm>
            <a:off x="1220099" y="7020288"/>
            <a:ext cx="9288000" cy="360000"/>
          </a:xfrm>
        </p:spPr>
        <p:txBody>
          <a:bodyPr lIns="0" tIns="18000" rIns="108000" bIns="0" anchor="ctr">
            <a:noAutofit/>
          </a:bodyPr>
          <a:lstStyle>
            <a:lvl1pPr marL="0" indent="0" algn="l">
              <a:buNone/>
              <a:defRPr sz="120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xmlns="" id="{3300BF32-8B86-43CF-9624-64796ABDAC3D}"/>
              </a:ext>
            </a:extLst>
          </p:cNvPr>
          <p:cNvSpPr txBox="1"/>
          <p:nvPr userDrawn="1"/>
        </p:nvSpPr>
        <p:spPr>
          <a:xfrm>
            <a:off x="436257" y="60167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xmlns="" id="{31F24937-C017-44CE-9CF8-846D2BCE722E}"/>
              </a:ext>
            </a:extLst>
          </p:cNvPr>
          <p:cNvSpPr>
            <a:spLocks noGrp="1"/>
          </p:cNvSpPr>
          <p:nvPr>
            <p:ph type="body" sz="quarter" idx="27" hasCustomPrompt="1"/>
          </p:nvPr>
        </p:nvSpPr>
        <p:spPr>
          <a:xfrm>
            <a:off x="1428847"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xmlns="" id="{ABBEB580-4D48-42D5-8B77-AE5AFC4BFD24}"/>
              </a:ext>
            </a:extLst>
          </p:cNvPr>
          <p:cNvSpPr>
            <a:spLocks noGrp="1"/>
          </p:cNvSpPr>
          <p:nvPr>
            <p:ph type="body" sz="quarter" idx="28" hasCustomPrompt="1"/>
          </p:nvPr>
        </p:nvSpPr>
        <p:spPr>
          <a:xfrm>
            <a:off x="1428847"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xmlns="" id="{0CA0E264-5881-41CB-8BC4-C831A2A4DFEB}"/>
              </a:ext>
            </a:extLst>
          </p:cNvPr>
          <p:cNvSpPr txBox="1"/>
          <p:nvPr userDrawn="1"/>
        </p:nvSpPr>
        <p:spPr>
          <a:xfrm>
            <a:off x="436257" y="6588288"/>
            <a:ext cx="972000" cy="252000"/>
          </a:xfrm>
          <a:prstGeom prst="rect">
            <a:avLst/>
          </a:prstGeom>
          <a:noFill/>
        </p:spPr>
        <p:txBody>
          <a:bodyPr wrap="none" lIns="0" tIns="0" rIns="0" bIns="0" rtlCol="0" anchor="ctr">
            <a:noAutofit/>
          </a:bodyPr>
          <a:lstStyle/>
          <a:p>
            <a:pPr algn="dist"/>
            <a:r>
              <a:rPr lang="ja-JP" altLang="en-US" sz="12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xmlns="" id="{49DD02CD-CB82-437F-852D-57086C0391BD}"/>
              </a:ext>
            </a:extLst>
          </p:cNvPr>
          <p:cNvCxnSpPr>
            <a:cxnSpLocks/>
          </p:cNvCxnSpPr>
          <p:nvPr userDrawn="1"/>
        </p:nvCxnSpPr>
        <p:spPr>
          <a:xfrm flipH="1">
            <a:off x="159173" y="493020"/>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xmlns="" id="{8F4CACCF-DF59-40E0-8B22-3CC88D955CF8}"/>
              </a:ext>
            </a:extLst>
          </p:cNvPr>
          <p:cNvSpPr>
            <a:spLocks noGrp="1"/>
          </p:cNvSpPr>
          <p:nvPr>
            <p:ph type="body" sz="quarter" idx="17" hasCustomPrompt="1"/>
          </p:nvPr>
        </p:nvSpPr>
        <p:spPr>
          <a:xfrm>
            <a:off x="159172" y="493020"/>
            <a:ext cx="9647759"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2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xmlns="" id="{EC97E369-E6B0-4356-818A-927158B52DA6}"/>
              </a:ext>
            </a:extLst>
          </p:cNvPr>
          <p:cNvCxnSpPr/>
          <p:nvPr userDrawn="1"/>
        </p:nvCxnSpPr>
        <p:spPr>
          <a:xfrm>
            <a:off x="161925"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xmlns="" id="{05AEDB54-2F1F-4D55-B5C5-B02A1E6CADAB}"/>
              </a:ext>
            </a:extLst>
          </p:cNvPr>
          <p:cNvSpPr>
            <a:spLocks noGrp="1"/>
          </p:cNvSpPr>
          <p:nvPr>
            <p:ph type="body" sz="quarter" idx="29" hasCustomPrompt="1"/>
          </p:nvPr>
        </p:nvSpPr>
        <p:spPr>
          <a:xfrm>
            <a:off x="6007116" y="2681570"/>
            <a:ext cx="4522771"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xmlns="" id="{93ABC200-7A3B-4D6E-9A7A-DD056E784D0D}"/>
              </a:ext>
            </a:extLst>
          </p:cNvPr>
          <p:cNvCxnSpPr/>
          <p:nvPr userDrawn="1"/>
        </p:nvCxnSpPr>
        <p:spPr>
          <a:xfrm>
            <a:off x="5993888"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xmlns="" id="{9DABB4ED-B7E1-4C29-AC71-063748A973FB}"/>
              </a:ext>
            </a:extLst>
          </p:cNvPr>
          <p:cNvSpPr txBox="1"/>
          <p:nvPr userDrawn="1"/>
        </p:nvSpPr>
        <p:spPr>
          <a:xfrm>
            <a:off x="436256" y="6302538"/>
            <a:ext cx="972000" cy="252000"/>
          </a:xfrm>
          <a:prstGeom prst="rect">
            <a:avLst/>
          </a:prstGeom>
          <a:noFill/>
        </p:spPr>
        <p:txBody>
          <a:bodyPr wrap="none" lIns="0" tIns="0" rIns="0" bIns="0" rtlCol="0" anchor="ctr">
            <a:noAutofit/>
          </a:bodyPr>
          <a:lstStyle/>
          <a:p>
            <a:pPr algn="dist" defTabSz="179388">
              <a:tabLst/>
            </a:pPr>
            <a:r>
              <a:rPr lang="ja-JP" altLang="en-US" sz="129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xmlns="" id="{B52C3A3B-D331-4FA9-B49C-4CE55D8902BF}"/>
              </a:ext>
            </a:extLst>
          </p:cNvPr>
          <p:cNvSpPr txBox="1"/>
          <p:nvPr userDrawn="1"/>
        </p:nvSpPr>
        <p:spPr>
          <a:xfrm>
            <a:off x="159173" y="5637164"/>
            <a:ext cx="5600215" cy="288000"/>
          </a:xfrm>
          <a:prstGeom prst="rect">
            <a:avLst/>
          </a:prstGeom>
          <a:noFill/>
        </p:spPr>
        <p:txBody>
          <a:bodyPr wrap="square" lIns="0" tIns="0" bIns="72000" rtlCol="0" anchor="b" anchorCtr="0">
            <a:noAutofit/>
          </a:bodyPr>
          <a:lstStyle/>
          <a:p>
            <a:r>
              <a:rPr lang="en-US" altLang="ja-JP" sz="1511" b="1" dirty="0">
                <a:solidFill>
                  <a:schemeClr val="bg2"/>
                </a:solidFill>
                <a:latin typeface="Meiryo UI" panose="020B0604030504040204" pitchFamily="50" charset="-128"/>
                <a:ea typeface="Meiryo UI" panose="020B0604030504040204" pitchFamily="50" charset="-128"/>
              </a:rPr>
              <a:t>3. </a:t>
            </a:r>
            <a:r>
              <a:rPr lang="ja-JP" altLang="en-US" sz="151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xmlns="" id="{E1BEDD27-520F-4457-AAA7-263233F32CAB}"/>
              </a:ext>
            </a:extLst>
          </p:cNvPr>
          <p:cNvCxnSpPr/>
          <p:nvPr userDrawn="1"/>
        </p:nvCxnSpPr>
        <p:spPr>
          <a:xfrm>
            <a:off x="179388" y="5925164"/>
            <a:ext cx="558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xmlns="" id="{716B933F-57EE-4D45-A154-8C5C4C4E1984}"/>
              </a:ext>
            </a:extLst>
          </p:cNvPr>
          <p:cNvPicPr>
            <a:picLocks/>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xmlns="" r:embed="rId5"/>
              </a:ext>
            </a:extLst>
          </a:blip>
          <a:stretch>
            <a:fillRect/>
          </a:stretch>
        </p:blipFill>
        <p:spPr>
          <a:xfrm>
            <a:off x="161924" y="890697"/>
            <a:ext cx="10367961" cy="360000"/>
          </a:xfrm>
          <a:prstGeom prst="rect">
            <a:avLst/>
          </a:prstGeom>
          <a:ln>
            <a:noFill/>
          </a:ln>
        </p:spPr>
      </p:pic>
      <p:sp>
        <p:nvSpPr>
          <p:cNvPr id="38" name="テキスト プレースホルダー 36">
            <a:extLst>
              <a:ext uri="{FF2B5EF4-FFF2-40B4-BE49-F238E27FC236}">
                <a16:creationId xmlns:a16="http://schemas.microsoft.com/office/drawing/2014/main" xmlns="" id="{5A2EDDF3-3029-44F5-ADC4-AAC9B3CDA9BD}"/>
              </a:ext>
            </a:extLst>
          </p:cNvPr>
          <p:cNvSpPr>
            <a:spLocks noGrp="1"/>
          </p:cNvSpPr>
          <p:nvPr>
            <p:ph type="body" sz="quarter" idx="16" hasCustomPrompt="1"/>
          </p:nvPr>
        </p:nvSpPr>
        <p:spPr>
          <a:xfrm>
            <a:off x="161925" y="890696"/>
            <a:ext cx="10349461" cy="360000"/>
          </a:xfrm>
        </p:spPr>
        <p:txBody>
          <a:bodyPr lIns="108000" tIns="36000" rIns="108000" bIns="0" anchor="ctr">
            <a:noAutofit/>
          </a:bodyPr>
          <a:lstStyle>
            <a:lvl1pPr marL="0" indent="0" algn="l">
              <a:buNone/>
              <a:defRPr sz="14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xmlns="" id="{E4524634-FD36-4E22-9D09-12B514CD191F}"/>
              </a:ext>
            </a:extLst>
          </p:cNvPr>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9806931" y="146434"/>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xmlns="" id="{9B97E414-CE64-463C-8703-5E74B265F930}"/>
              </a:ext>
            </a:extLst>
          </p:cNvPr>
          <p:cNvSpPr>
            <a:spLocks noGrp="1"/>
          </p:cNvSpPr>
          <p:nvPr>
            <p:ph type="body" sz="quarter" idx="12" hasCustomPrompt="1"/>
          </p:nvPr>
        </p:nvSpPr>
        <p:spPr>
          <a:xfrm>
            <a:off x="6259117" y="2395810"/>
            <a:ext cx="4248000" cy="288000"/>
          </a:xfrm>
        </p:spPr>
        <p:txBody>
          <a:bodyPr lIns="0" tIns="0" rIns="0" bIns="72000" anchor="b" anchorCtr="0">
            <a:normAutofit/>
          </a:bodyPr>
          <a:lstStyle>
            <a:lvl1pPr marL="0" indent="0" algn="l">
              <a:buNone/>
              <a:defRPr sz="151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xmlns="" id="{44AB8DD7-62C0-4DA8-85A3-8FFC2554F26A}"/>
              </a:ext>
            </a:extLst>
          </p:cNvPr>
          <p:cNvSpPr txBox="1"/>
          <p:nvPr userDrawn="1"/>
        </p:nvSpPr>
        <p:spPr>
          <a:xfrm>
            <a:off x="6007117" y="2395810"/>
            <a:ext cx="4500000" cy="288000"/>
          </a:xfrm>
          <a:prstGeom prst="rect">
            <a:avLst/>
          </a:prstGeom>
          <a:noFill/>
        </p:spPr>
        <p:txBody>
          <a:bodyPr wrap="square" lIns="0" tIns="0" bIns="72000" rtlCol="0" anchor="b" anchorCtr="0">
            <a:noAutofit/>
          </a:bodyPr>
          <a:lstStyle/>
          <a:p>
            <a:pPr algn="l"/>
            <a:r>
              <a:rPr lang="en-US" altLang="ja-JP" sz="151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xmlns="" id="{8DAEC8DB-209D-4346-BBA0-580F33B624E7}"/>
              </a:ext>
            </a:extLst>
          </p:cNvPr>
          <p:cNvSpPr>
            <a:spLocks noGrp="1"/>
          </p:cNvSpPr>
          <p:nvPr>
            <p:ph type="body" sz="quarter" idx="30" hasCustomPrompt="1"/>
          </p:nvPr>
        </p:nvSpPr>
        <p:spPr>
          <a:xfrm>
            <a:off x="614422" y="6302538"/>
            <a:ext cx="684000" cy="25200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20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xmlns=""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chemeClr val="tx1"/>
              </a:solidFill>
            </a:endParaRPr>
          </a:p>
        </p:txBody>
      </p:sp>
      <p:pic>
        <p:nvPicPr>
          <p:cNvPr id="17" name="Picture 2">
            <a:extLst>
              <a:ext uri="{FF2B5EF4-FFF2-40B4-BE49-F238E27FC236}">
                <a16:creationId xmlns:a16="http://schemas.microsoft.com/office/drawing/2014/main" xmlns="" id="{763CBD03-2A6D-45D7-9768-1358FBBD1C8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376554" y="3439579"/>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xmlns="" id="{C4F33A39-73E7-49E0-BF4C-2CE0E2DB7091}"/>
              </a:ext>
            </a:extLst>
          </p:cNvPr>
          <p:cNvSpPr/>
          <p:nvPr userDrawn="1"/>
        </p:nvSpPr>
        <p:spPr>
          <a:xfrm>
            <a:off x="395906" y="395837"/>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prstClr val="black"/>
              </a:solidFill>
            </a:endParaRPr>
          </a:p>
        </p:txBody>
      </p:sp>
      <p:grpSp>
        <p:nvGrpSpPr>
          <p:cNvPr id="8" name="グループ化 7">
            <a:extLst>
              <a:ext uri="{FF2B5EF4-FFF2-40B4-BE49-F238E27FC236}">
                <a16:creationId xmlns:a16="http://schemas.microsoft.com/office/drawing/2014/main" xmlns="" id="{6F38512C-2C72-40C3-B679-1FEABC48B48C}"/>
              </a:ext>
            </a:extLst>
          </p:cNvPr>
          <p:cNvGrpSpPr/>
          <p:nvPr userDrawn="1"/>
        </p:nvGrpSpPr>
        <p:grpSpPr>
          <a:xfrm>
            <a:off x="2456520" y="6300053"/>
            <a:ext cx="5875085" cy="700377"/>
            <a:chOff x="2456520" y="6387031"/>
            <a:chExt cx="5875085" cy="700377"/>
          </a:xfrm>
        </p:grpSpPr>
        <p:pic>
          <p:nvPicPr>
            <p:cNvPr id="9" name="図 8">
              <a:extLst>
                <a:ext uri="{FF2B5EF4-FFF2-40B4-BE49-F238E27FC236}">
                  <a16:creationId xmlns:a16="http://schemas.microsoft.com/office/drawing/2014/main" xmlns=""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xmlns=""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xmlns=""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xmlns=""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xmlns=""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xmlns=""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366825" y="1499033"/>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xmlns="" id="{69427F34-BDBE-48D8-A7F4-1EE85CF4440A}"/>
              </a:ext>
            </a:extLst>
          </p:cNvPr>
          <p:cNvGrpSpPr/>
          <p:nvPr userDrawn="1"/>
        </p:nvGrpSpPr>
        <p:grpSpPr>
          <a:xfrm>
            <a:off x="1034510" y="2991837"/>
            <a:ext cx="8622792" cy="1007999"/>
            <a:chOff x="1034510" y="2991837"/>
            <a:chExt cx="8622792" cy="1007999"/>
          </a:xfrm>
        </p:grpSpPr>
        <p:cxnSp>
          <p:nvCxnSpPr>
            <p:cNvPr id="15" name="直線コネクタ 14">
              <a:extLst>
                <a:ext uri="{FF2B5EF4-FFF2-40B4-BE49-F238E27FC236}">
                  <a16:creationId xmlns:a16="http://schemas.microsoft.com/office/drawing/2014/main" xmlns=""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xmlns=""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xmlns="" id="{D7232AF9-EC33-4888-B5A0-D03E836B4382}"/>
              </a:ext>
            </a:extLst>
          </p:cNvPr>
          <p:cNvSpPr>
            <a:spLocks noGrp="1"/>
          </p:cNvSpPr>
          <p:nvPr>
            <p:ph type="title" hasCustomPrompt="1"/>
          </p:nvPr>
        </p:nvSpPr>
        <p:spPr>
          <a:xfrm>
            <a:off x="1034510" y="2991837"/>
            <a:ext cx="8640000" cy="1008000"/>
          </a:xfrm>
          <a:prstGeom prst="rect">
            <a:avLst/>
          </a:prstGeom>
        </p:spPr>
        <p:txBody>
          <a:bodyPr lIns="0" tIns="72000" rIns="0" bIns="0" anchor="ctr" anchorCtr="0">
            <a:normAutofit/>
          </a:bodyPr>
          <a:lstStyle>
            <a:lvl1pPr>
              <a:defRPr lang="ja-JP" altLang="en-US" sz="3600"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102"/>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xmlns="" id="{730FB38C-75FA-4F17-A448-34BAAD2B4753}"/>
              </a:ext>
            </a:extLst>
          </p:cNvPr>
          <p:cNvSpPr>
            <a:spLocks noGrp="1"/>
          </p:cNvSpPr>
          <p:nvPr>
            <p:ph sz="quarter" idx="14" hasCustomPrompt="1"/>
          </p:nvPr>
        </p:nvSpPr>
        <p:spPr>
          <a:xfrm>
            <a:off x="1034510" y="4148806"/>
            <a:ext cx="8640000" cy="432000"/>
          </a:xfrm>
          <a:prstGeom prst="rect">
            <a:avLst/>
          </a:prstGeom>
        </p:spPr>
        <p:txBody>
          <a:bodyPr lIns="0" tIns="0" rIns="0" bIns="0" anchor="ctr" anchorCtr="0"/>
          <a:lstStyle>
            <a:lvl1pPr>
              <a:defRPr sz="200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xmlns=""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xmlns=""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800"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47009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a16="http://schemas.microsoft.com/office/drawing/2014/main" xmlns=""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xmlns=""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4">
                <a:extLst>
                  <a:ext uri="{FF2B5EF4-FFF2-40B4-BE49-F238E27FC236}">
                    <a16:creationId xmlns:a16="http://schemas.microsoft.com/office/drawing/2014/main" xmlns=""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4">
                <a:extLst>
                  <a:ext uri="{FF2B5EF4-FFF2-40B4-BE49-F238E27FC236}">
                    <a16:creationId xmlns:a16="http://schemas.microsoft.com/office/drawing/2014/main" xmlns=""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1" name="Line 5">
                <a:extLst>
                  <a:ext uri="{FF2B5EF4-FFF2-40B4-BE49-F238E27FC236}">
                    <a16:creationId xmlns:a16="http://schemas.microsoft.com/office/drawing/2014/main" xmlns=""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6">
                <a:extLst>
                  <a:ext uri="{FF2B5EF4-FFF2-40B4-BE49-F238E27FC236}">
                    <a16:creationId xmlns:a16="http://schemas.microsoft.com/office/drawing/2014/main" xmlns=""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7">
                <a:extLst>
                  <a:ext uri="{FF2B5EF4-FFF2-40B4-BE49-F238E27FC236}">
                    <a16:creationId xmlns:a16="http://schemas.microsoft.com/office/drawing/2014/main" xmlns=""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8">
                <a:extLst>
                  <a:ext uri="{FF2B5EF4-FFF2-40B4-BE49-F238E27FC236}">
                    <a16:creationId xmlns:a16="http://schemas.microsoft.com/office/drawing/2014/main" xmlns=""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9">
                <a:extLst>
                  <a:ext uri="{FF2B5EF4-FFF2-40B4-BE49-F238E27FC236}">
                    <a16:creationId xmlns:a16="http://schemas.microsoft.com/office/drawing/2014/main" xmlns=""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0">
                <a:extLst>
                  <a:ext uri="{FF2B5EF4-FFF2-40B4-BE49-F238E27FC236}">
                    <a16:creationId xmlns:a16="http://schemas.microsoft.com/office/drawing/2014/main" xmlns=""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11">
                <a:extLst>
                  <a:ext uri="{FF2B5EF4-FFF2-40B4-BE49-F238E27FC236}">
                    <a16:creationId xmlns:a16="http://schemas.microsoft.com/office/drawing/2014/main" xmlns=""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12">
                <a:extLst>
                  <a:ext uri="{FF2B5EF4-FFF2-40B4-BE49-F238E27FC236}">
                    <a16:creationId xmlns:a16="http://schemas.microsoft.com/office/drawing/2014/main" xmlns=""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13">
                <a:extLst>
                  <a:ext uri="{FF2B5EF4-FFF2-40B4-BE49-F238E27FC236}">
                    <a16:creationId xmlns:a16="http://schemas.microsoft.com/office/drawing/2014/main" xmlns=""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14">
                <a:extLst>
                  <a:ext uri="{FF2B5EF4-FFF2-40B4-BE49-F238E27FC236}">
                    <a16:creationId xmlns:a16="http://schemas.microsoft.com/office/drawing/2014/main" xmlns=""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15">
                <a:extLst>
                  <a:ext uri="{FF2B5EF4-FFF2-40B4-BE49-F238E27FC236}">
                    <a16:creationId xmlns:a16="http://schemas.microsoft.com/office/drawing/2014/main" xmlns=""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16">
                <a:extLst>
                  <a:ext uri="{FF2B5EF4-FFF2-40B4-BE49-F238E27FC236}">
                    <a16:creationId xmlns:a16="http://schemas.microsoft.com/office/drawing/2014/main" xmlns=""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17">
                <a:extLst>
                  <a:ext uri="{FF2B5EF4-FFF2-40B4-BE49-F238E27FC236}">
                    <a16:creationId xmlns:a16="http://schemas.microsoft.com/office/drawing/2014/main" xmlns=""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18">
                <a:extLst>
                  <a:ext uri="{FF2B5EF4-FFF2-40B4-BE49-F238E27FC236}">
                    <a16:creationId xmlns:a16="http://schemas.microsoft.com/office/drawing/2014/main" xmlns=""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9">
                <a:extLst>
                  <a:ext uri="{FF2B5EF4-FFF2-40B4-BE49-F238E27FC236}">
                    <a16:creationId xmlns:a16="http://schemas.microsoft.com/office/drawing/2014/main" xmlns=""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20">
                <a:extLst>
                  <a:ext uri="{FF2B5EF4-FFF2-40B4-BE49-F238E27FC236}">
                    <a16:creationId xmlns:a16="http://schemas.microsoft.com/office/drawing/2014/main" xmlns=""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21">
                <a:extLst>
                  <a:ext uri="{FF2B5EF4-FFF2-40B4-BE49-F238E27FC236}">
                    <a16:creationId xmlns:a16="http://schemas.microsoft.com/office/drawing/2014/main" xmlns=""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22">
                <a:extLst>
                  <a:ext uri="{FF2B5EF4-FFF2-40B4-BE49-F238E27FC236}">
                    <a16:creationId xmlns:a16="http://schemas.microsoft.com/office/drawing/2014/main" xmlns=""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Line 23">
                <a:extLst>
                  <a:ext uri="{FF2B5EF4-FFF2-40B4-BE49-F238E27FC236}">
                    <a16:creationId xmlns:a16="http://schemas.microsoft.com/office/drawing/2014/main" xmlns=""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0" name="Line 24">
                <a:extLst>
                  <a:ext uri="{FF2B5EF4-FFF2-40B4-BE49-F238E27FC236}">
                    <a16:creationId xmlns:a16="http://schemas.microsoft.com/office/drawing/2014/main" xmlns=""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25">
                <a:extLst>
                  <a:ext uri="{FF2B5EF4-FFF2-40B4-BE49-F238E27FC236}">
                    <a16:creationId xmlns:a16="http://schemas.microsoft.com/office/drawing/2014/main" xmlns=""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6">
                <a:extLst>
                  <a:ext uri="{FF2B5EF4-FFF2-40B4-BE49-F238E27FC236}">
                    <a16:creationId xmlns:a16="http://schemas.microsoft.com/office/drawing/2014/main" xmlns=""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7">
                <a:extLst>
                  <a:ext uri="{FF2B5EF4-FFF2-40B4-BE49-F238E27FC236}">
                    <a16:creationId xmlns:a16="http://schemas.microsoft.com/office/drawing/2014/main" xmlns=""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8">
                <a:extLst>
                  <a:ext uri="{FF2B5EF4-FFF2-40B4-BE49-F238E27FC236}">
                    <a16:creationId xmlns:a16="http://schemas.microsoft.com/office/drawing/2014/main" xmlns=""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9">
                <a:extLst>
                  <a:ext uri="{FF2B5EF4-FFF2-40B4-BE49-F238E27FC236}">
                    <a16:creationId xmlns:a16="http://schemas.microsoft.com/office/drawing/2014/main" xmlns=""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30">
                <a:extLst>
                  <a:ext uri="{FF2B5EF4-FFF2-40B4-BE49-F238E27FC236}">
                    <a16:creationId xmlns:a16="http://schemas.microsoft.com/office/drawing/2014/main" xmlns=""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31">
                <a:extLst>
                  <a:ext uri="{FF2B5EF4-FFF2-40B4-BE49-F238E27FC236}">
                    <a16:creationId xmlns:a16="http://schemas.microsoft.com/office/drawing/2014/main" xmlns=""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32">
                <a:extLst>
                  <a:ext uri="{FF2B5EF4-FFF2-40B4-BE49-F238E27FC236}">
                    <a16:creationId xmlns:a16="http://schemas.microsoft.com/office/drawing/2014/main" xmlns=""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33">
                <a:extLst>
                  <a:ext uri="{FF2B5EF4-FFF2-40B4-BE49-F238E27FC236}">
                    <a16:creationId xmlns:a16="http://schemas.microsoft.com/office/drawing/2014/main" xmlns=""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34">
                <a:extLst>
                  <a:ext uri="{FF2B5EF4-FFF2-40B4-BE49-F238E27FC236}">
                    <a16:creationId xmlns:a16="http://schemas.microsoft.com/office/drawing/2014/main" xmlns=""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5">
                <a:extLst>
                  <a:ext uri="{FF2B5EF4-FFF2-40B4-BE49-F238E27FC236}">
                    <a16:creationId xmlns:a16="http://schemas.microsoft.com/office/drawing/2014/main" xmlns=""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6">
                <a:extLst>
                  <a:ext uri="{FF2B5EF4-FFF2-40B4-BE49-F238E27FC236}">
                    <a16:creationId xmlns:a16="http://schemas.microsoft.com/office/drawing/2014/main" xmlns=""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7">
                <a:extLst>
                  <a:ext uri="{FF2B5EF4-FFF2-40B4-BE49-F238E27FC236}">
                    <a16:creationId xmlns:a16="http://schemas.microsoft.com/office/drawing/2014/main" xmlns=""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4" name="Line 38">
                <a:extLst>
                  <a:ext uri="{FF2B5EF4-FFF2-40B4-BE49-F238E27FC236}">
                    <a16:creationId xmlns:a16="http://schemas.microsoft.com/office/drawing/2014/main" xmlns=""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39">
                <a:extLst>
                  <a:ext uri="{FF2B5EF4-FFF2-40B4-BE49-F238E27FC236}">
                    <a16:creationId xmlns:a16="http://schemas.microsoft.com/office/drawing/2014/main" xmlns=""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102">
                <a:extLst>
                  <a:ext uri="{FF2B5EF4-FFF2-40B4-BE49-F238E27FC236}">
                    <a16:creationId xmlns:a16="http://schemas.microsoft.com/office/drawing/2014/main" xmlns=""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4">
                <a:extLst>
                  <a:ext uri="{FF2B5EF4-FFF2-40B4-BE49-F238E27FC236}">
                    <a16:creationId xmlns:a16="http://schemas.microsoft.com/office/drawing/2014/main" xmlns=""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xmlns=""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39">
                <a:extLst>
                  <a:ext uri="{FF2B5EF4-FFF2-40B4-BE49-F238E27FC236}">
                    <a16:creationId xmlns:a16="http://schemas.microsoft.com/office/drawing/2014/main" xmlns=""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4">
                <a:extLst>
                  <a:ext uri="{FF2B5EF4-FFF2-40B4-BE49-F238E27FC236}">
                    <a16:creationId xmlns:a16="http://schemas.microsoft.com/office/drawing/2014/main" xmlns=""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34">
                <a:extLst>
                  <a:ext uri="{FF2B5EF4-FFF2-40B4-BE49-F238E27FC236}">
                    <a16:creationId xmlns:a16="http://schemas.microsoft.com/office/drawing/2014/main" xmlns=""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35">
                <a:extLst>
                  <a:ext uri="{FF2B5EF4-FFF2-40B4-BE49-F238E27FC236}">
                    <a16:creationId xmlns:a16="http://schemas.microsoft.com/office/drawing/2014/main" xmlns=""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36">
                <a:extLst>
                  <a:ext uri="{FF2B5EF4-FFF2-40B4-BE49-F238E27FC236}">
                    <a16:creationId xmlns:a16="http://schemas.microsoft.com/office/drawing/2014/main" xmlns=""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 name="グループ化 3">
              <a:extLst>
                <a:ext uri="{FF2B5EF4-FFF2-40B4-BE49-F238E27FC236}">
                  <a16:creationId xmlns:a16="http://schemas.microsoft.com/office/drawing/2014/main" xmlns=""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xmlns=""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42">
                <a:extLst>
                  <a:ext uri="{FF2B5EF4-FFF2-40B4-BE49-F238E27FC236}">
                    <a16:creationId xmlns:a16="http://schemas.microsoft.com/office/drawing/2014/main" xmlns=""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43">
                <a:extLst>
                  <a:ext uri="{FF2B5EF4-FFF2-40B4-BE49-F238E27FC236}">
                    <a16:creationId xmlns:a16="http://schemas.microsoft.com/office/drawing/2014/main" xmlns=""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44">
                <a:extLst>
                  <a:ext uri="{FF2B5EF4-FFF2-40B4-BE49-F238E27FC236}">
                    <a16:creationId xmlns:a16="http://schemas.microsoft.com/office/drawing/2014/main" xmlns=""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Line 45">
                <a:extLst>
                  <a:ext uri="{FF2B5EF4-FFF2-40B4-BE49-F238E27FC236}">
                    <a16:creationId xmlns:a16="http://schemas.microsoft.com/office/drawing/2014/main" xmlns=""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46">
                <a:extLst>
                  <a:ext uri="{FF2B5EF4-FFF2-40B4-BE49-F238E27FC236}">
                    <a16:creationId xmlns:a16="http://schemas.microsoft.com/office/drawing/2014/main" xmlns=""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47">
                <a:extLst>
                  <a:ext uri="{FF2B5EF4-FFF2-40B4-BE49-F238E27FC236}">
                    <a16:creationId xmlns:a16="http://schemas.microsoft.com/office/drawing/2014/main" xmlns=""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48">
                <a:extLst>
                  <a:ext uri="{FF2B5EF4-FFF2-40B4-BE49-F238E27FC236}">
                    <a16:creationId xmlns:a16="http://schemas.microsoft.com/office/drawing/2014/main" xmlns=""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49">
                <a:extLst>
                  <a:ext uri="{FF2B5EF4-FFF2-40B4-BE49-F238E27FC236}">
                    <a16:creationId xmlns:a16="http://schemas.microsoft.com/office/drawing/2014/main" xmlns=""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50">
                <a:extLst>
                  <a:ext uri="{FF2B5EF4-FFF2-40B4-BE49-F238E27FC236}">
                    <a16:creationId xmlns:a16="http://schemas.microsoft.com/office/drawing/2014/main" xmlns=""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51">
                <a:extLst>
                  <a:ext uri="{FF2B5EF4-FFF2-40B4-BE49-F238E27FC236}">
                    <a16:creationId xmlns:a16="http://schemas.microsoft.com/office/drawing/2014/main" xmlns=""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52">
                <a:extLst>
                  <a:ext uri="{FF2B5EF4-FFF2-40B4-BE49-F238E27FC236}">
                    <a16:creationId xmlns:a16="http://schemas.microsoft.com/office/drawing/2014/main" xmlns=""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3">
                <a:extLst>
                  <a:ext uri="{FF2B5EF4-FFF2-40B4-BE49-F238E27FC236}">
                    <a16:creationId xmlns:a16="http://schemas.microsoft.com/office/drawing/2014/main" xmlns=""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54">
                <a:extLst>
                  <a:ext uri="{FF2B5EF4-FFF2-40B4-BE49-F238E27FC236}">
                    <a16:creationId xmlns:a16="http://schemas.microsoft.com/office/drawing/2014/main" xmlns=""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55">
                <a:extLst>
                  <a:ext uri="{FF2B5EF4-FFF2-40B4-BE49-F238E27FC236}">
                    <a16:creationId xmlns:a16="http://schemas.microsoft.com/office/drawing/2014/main" xmlns=""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56">
                <a:extLst>
                  <a:ext uri="{FF2B5EF4-FFF2-40B4-BE49-F238E27FC236}">
                    <a16:creationId xmlns:a16="http://schemas.microsoft.com/office/drawing/2014/main" xmlns=""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57">
                <a:extLst>
                  <a:ext uri="{FF2B5EF4-FFF2-40B4-BE49-F238E27FC236}">
                    <a16:creationId xmlns:a16="http://schemas.microsoft.com/office/drawing/2014/main" xmlns=""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58">
                <a:extLst>
                  <a:ext uri="{FF2B5EF4-FFF2-40B4-BE49-F238E27FC236}">
                    <a16:creationId xmlns:a16="http://schemas.microsoft.com/office/drawing/2014/main" xmlns=""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59">
                <a:extLst>
                  <a:ext uri="{FF2B5EF4-FFF2-40B4-BE49-F238E27FC236}">
                    <a16:creationId xmlns:a16="http://schemas.microsoft.com/office/drawing/2014/main" xmlns=""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60">
                <a:extLst>
                  <a:ext uri="{FF2B5EF4-FFF2-40B4-BE49-F238E27FC236}">
                    <a16:creationId xmlns:a16="http://schemas.microsoft.com/office/drawing/2014/main" xmlns=""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61">
                <a:extLst>
                  <a:ext uri="{FF2B5EF4-FFF2-40B4-BE49-F238E27FC236}">
                    <a16:creationId xmlns:a16="http://schemas.microsoft.com/office/drawing/2014/main" xmlns=""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62">
                <a:extLst>
                  <a:ext uri="{FF2B5EF4-FFF2-40B4-BE49-F238E27FC236}">
                    <a16:creationId xmlns:a16="http://schemas.microsoft.com/office/drawing/2014/main" xmlns=""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63">
                <a:extLst>
                  <a:ext uri="{FF2B5EF4-FFF2-40B4-BE49-F238E27FC236}">
                    <a16:creationId xmlns:a16="http://schemas.microsoft.com/office/drawing/2014/main" xmlns=""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64">
                <a:extLst>
                  <a:ext uri="{FF2B5EF4-FFF2-40B4-BE49-F238E27FC236}">
                    <a16:creationId xmlns:a16="http://schemas.microsoft.com/office/drawing/2014/main" xmlns=""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65">
                <a:extLst>
                  <a:ext uri="{FF2B5EF4-FFF2-40B4-BE49-F238E27FC236}">
                    <a16:creationId xmlns:a16="http://schemas.microsoft.com/office/drawing/2014/main" xmlns=""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66">
                <a:extLst>
                  <a:ext uri="{FF2B5EF4-FFF2-40B4-BE49-F238E27FC236}">
                    <a16:creationId xmlns:a16="http://schemas.microsoft.com/office/drawing/2014/main" xmlns=""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67">
                <a:extLst>
                  <a:ext uri="{FF2B5EF4-FFF2-40B4-BE49-F238E27FC236}">
                    <a16:creationId xmlns:a16="http://schemas.microsoft.com/office/drawing/2014/main" xmlns=""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68">
                <a:extLst>
                  <a:ext uri="{FF2B5EF4-FFF2-40B4-BE49-F238E27FC236}">
                    <a16:creationId xmlns:a16="http://schemas.microsoft.com/office/drawing/2014/main" xmlns=""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69">
                <a:extLst>
                  <a:ext uri="{FF2B5EF4-FFF2-40B4-BE49-F238E27FC236}">
                    <a16:creationId xmlns:a16="http://schemas.microsoft.com/office/drawing/2014/main" xmlns=""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70">
                <a:extLst>
                  <a:ext uri="{FF2B5EF4-FFF2-40B4-BE49-F238E27FC236}">
                    <a16:creationId xmlns:a16="http://schemas.microsoft.com/office/drawing/2014/main" xmlns=""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71">
                <a:extLst>
                  <a:ext uri="{FF2B5EF4-FFF2-40B4-BE49-F238E27FC236}">
                    <a16:creationId xmlns:a16="http://schemas.microsoft.com/office/drawing/2014/main" xmlns=""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72">
                <a:extLst>
                  <a:ext uri="{FF2B5EF4-FFF2-40B4-BE49-F238E27FC236}">
                    <a16:creationId xmlns:a16="http://schemas.microsoft.com/office/drawing/2014/main" xmlns=""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73">
                <a:extLst>
                  <a:ext uri="{FF2B5EF4-FFF2-40B4-BE49-F238E27FC236}">
                    <a16:creationId xmlns:a16="http://schemas.microsoft.com/office/drawing/2014/main" xmlns=""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74">
                <a:extLst>
                  <a:ext uri="{FF2B5EF4-FFF2-40B4-BE49-F238E27FC236}">
                    <a16:creationId xmlns:a16="http://schemas.microsoft.com/office/drawing/2014/main" xmlns=""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75">
                <a:extLst>
                  <a:ext uri="{FF2B5EF4-FFF2-40B4-BE49-F238E27FC236}">
                    <a16:creationId xmlns:a16="http://schemas.microsoft.com/office/drawing/2014/main" xmlns=""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76">
                <a:extLst>
                  <a:ext uri="{FF2B5EF4-FFF2-40B4-BE49-F238E27FC236}">
                    <a16:creationId xmlns:a16="http://schemas.microsoft.com/office/drawing/2014/main" xmlns=""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77">
                <a:extLst>
                  <a:ext uri="{FF2B5EF4-FFF2-40B4-BE49-F238E27FC236}">
                    <a16:creationId xmlns:a16="http://schemas.microsoft.com/office/drawing/2014/main" xmlns=""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8">
                <a:extLst>
                  <a:ext uri="{FF2B5EF4-FFF2-40B4-BE49-F238E27FC236}">
                    <a16:creationId xmlns:a16="http://schemas.microsoft.com/office/drawing/2014/main" xmlns=""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79">
                <a:extLst>
                  <a:ext uri="{FF2B5EF4-FFF2-40B4-BE49-F238E27FC236}">
                    <a16:creationId xmlns:a16="http://schemas.microsoft.com/office/drawing/2014/main" xmlns=""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80">
                <a:extLst>
                  <a:ext uri="{FF2B5EF4-FFF2-40B4-BE49-F238E27FC236}">
                    <a16:creationId xmlns:a16="http://schemas.microsoft.com/office/drawing/2014/main" xmlns=""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81">
                <a:extLst>
                  <a:ext uri="{FF2B5EF4-FFF2-40B4-BE49-F238E27FC236}">
                    <a16:creationId xmlns:a16="http://schemas.microsoft.com/office/drawing/2014/main" xmlns=""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82">
                <a:extLst>
                  <a:ext uri="{FF2B5EF4-FFF2-40B4-BE49-F238E27FC236}">
                    <a16:creationId xmlns:a16="http://schemas.microsoft.com/office/drawing/2014/main" xmlns=""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83">
                <a:extLst>
                  <a:ext uri="{FF2B5EF4-FFF2-40B4-BE49-F238E27FC236}">
                    <a16:creationId xmlns:a16="http://schemas.microsoft.com/office/drawing/2014/main" xmlns=""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84">
                <a:extLst>
                  <a:ext uri="{FF2B5EF4-FFF2-40B4-BE49-F238E27FC236}">
                    <a16:creationId xmlns:a16="http://schemas.microsoft.com/office/drawing/2014/main" xmlns=""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85">
                <a:extLst>
                  <a:ext uri="{FF2B5EF4-FFF2-40B4-BE49-F238E27FC236}">
                    <a16:creationId xmlns:a16="http://schemas.microsoft.com/office/drawing/2014/main" xmlns=""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86">
                <a:extLst>
                  <a:ext uri="{FF2B5EF4-FFF2-40B4-BE49-F238E27FC236}">
                    <a16:creationId xmlns:a16="http://schemas.microsoft.com/office/drawing/2014/main" xmlns=""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87">
                <a:extLst>
                  <a:ext uri="{FF2B5EF4-FFF2-40B4-BE49-F238E27FC236}">
                    <a16:creationId xmlns:a16="http://schemas.microsoft.com/office/drawing/2014/main" xmlns=""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88">
                <a:extLst>
                  <a:ext uri="{FF2B5EF4-FFF2-40B4-BE49-F238E27FC236}">
                    <a16:creationId xmlns:a16="http://schemas.microsoft.com/office/drawing/2014/main" xmlns=""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89">
                <a:extLst>
                  <a:ext uri="{FF2B5EF4-FFF2-40B4-BE49-F238E27FC236}">
                    <a16:creationId xmlns:a16="http://schemas.microsoft.com/office/drawing/2014/main" xmlns=""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90">
                <a:extLst>
                  <a:ext uri="{FF2B5EF4-FFF2-40B4-BE49-F238E27FC236}">
                    <a16:creationId xmlns:a16="http://schemas.microsoft.com/office/drawing/2014/main" xmlns=""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91">
                <a:extLst>
                  <a:ext uri="{FF2B5EF4-FFF2-40B4-BE49-F238E27FC236}">
                    <a16:creationId xmlns:a16="http://schemas.microsoft.com/office/drawing/2014/main" xmlns=""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92">
                <a:extLst>
                  <a:ext uri="{FF2B5EF4-FFF2-40B4-BE49-F238E27FC236}">
                    <a16:creationId xmlns:a16="http://schemas.microsoft.com/office/drawing/2014/main" xmlns=""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93">
                <a:extLst>
                  <a:ext uri="{FF2B5EF4-FFF2-40B4-BE49-F238E27FC236}">
                    <a16:creationId xmlns:a16="http://schemas.microsoft.com/office/drawing/2014/main" xmlns=""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94">
                <a:extLst>
                  <a:ext uri="{FF2B5EF4-FFF2-40B4-BE49-F238E27FC236}">
                    <a16:creationId xmlns:a16="http://schemas.microsoft.com/office/drawing/2014/main" xmlns=""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95">
                <a:extLst>
                  <a:ext uri="{FF2B5EF4-FFF2-40B4-BE49-F238E27FC236}">
                    <a16:creationId xmlns:a16="http://schemas.microsoft.com/office/drawing/2014/main" xmlns=""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96">
                <a:extLst>
                  <a:ext uri="{FF2B5EF4-FFF2-40B4-BE49-F238E27FC236}">
                    <a16:creationId xmlns:a16="http://schemas.microsoft.com/office/drawing/2014/main" xmlns=""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97">
                <a:extLst>
                  <a:ext uri="{FF2B5EF4-FFF2-40B4-BE49-F238E27FC236}">
                    <a16:creationId xmlns:a16="http://schemas.microsoft.com/office/drawing/2014/main" xmlns=""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62" name="Line 98">
                <a:extLst>
                  <a:ext uri="{FF2B5EF4-FFF2-40B4-BE49-F238E27FC236}">
                    <a16:creationId xmlns:a16="http://schemas.microsoft.com/office/drawing/2014/main" xmlns=""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99">
                <a:extLst>
                  <a:ext uri="{FF2B5EF4-FFF2-40B4-BE49-F238E27FC236}">
                    <a16:creationId xmlns:a16="http://schemas.microsoft.com/office/drawing/2014/main" xmlns=""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100">
                <a:extLst>
                  <a:ext uri="{FF2B5EF4-FFF2-40B4-BE49-F238E27FC236}">
                    <a16:creationId xmlns:a16="http://schemas.microsoft.com/office/drawing/2014/main" xmlns=""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103">
                <a:extLst>
                  <a:ext uri="{FF2B5EF4-FFF2-40B4-BE49-F238E27FC236}">
                    <a16:creationId xmlns:a16="http://schemas.microsoft.com/office/drawing/2014/main" xmlns=""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99">
                <a:extLst>
                  <a:ext uri="{FF2B5EF4-FFF2-40B4-BE49-F238E27FC236}">
                    <a16:creationId xmlns:a16="http://schemas.microsoft.com/office/drawing/2014/main" xmlns=""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99">
                <a:extLst>
                  <a:ext uri="{FF2B5EF4-FFF2-40B4-BE49-F238E27FC236}">
                    <a16:creationId xmlns:a16="http://schemas.microsoft.com/office/drawing/2014/main" xmlns=""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100">
                <a:extLst>
                  <a:ext uri="{FF2B5EF4-FFF2-40B4-BE49-F238E27FC236}">
                    <a16:creationId xmlns:a16="http://schemas.microsoft.com/office/drawing/2014/main" xmlns=""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99">
                <a:extLst>
                  <a:ext uri="{FF2B5EF4-FFF2-40B4-BE49-F238E27FC236}">
                    <a16:creationId xmlns:a16="http://schemas.microsoft.com/office/drawing/2014/main" xmlns=""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99">
                <a:extLst>
                  <a:ext uri="{FF2B5EF4-FFF2-40B4-BE49-F238E27FC236}">
                    <a16:creationId xmlns:a16="http://schemas.microsoft.com/office/drawing/2014/main" xmlns=""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99">
                <a:extLst>
                  <a:ext uri="{FF2B5EF4-FFF2-40B4-BE49-F238E27FC236}">
                    <a16:creationId xmlns:a16="http://schemas.microsoft.com/office/drawing/2014/main" xmlns=""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99">
                <a:extLst>
                  <a:ext uri="{FF2B5EF4-FFF2-40B4-BE49-F238E27FC236}">
                    <a16:creationId xmlns:a16="http://schemas.microsoft.com/office/drawing/2014/main" xmlns=""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99">
                <a:extLst>
                  <a:ext uri="{FF2B5EF4-FFF2-40B4-BE49-F238E27FC236}">
                    <a16:creationId xmlns:a16="http://schemas.microsoft.com/office/drawing/2014/main" xmlns=""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100">
                <a:extLst>
                  <a:ext uri="{FF2B5EF4-FFF2-40B4-BE49-F238E27FC236}">
                    <a16:creationId xmlns:a16="http://schemas.microsoft.com/office/drawing/2014/main" xmlns=""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100">
                <a:extLst>
                  <a:ext uri="{FF2B5EF4-FFF2-40B4-BE49-F238E27FC236}">
                    <a16:creationId xmlns:a16="http://schemas.microsoft.com/office/drawing/2014/main" xmlns=""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100">
                <a:extLst>
                  <a:ext uri="{FF2B5EF4-FFF2-40B4-BE49-F238E27FC236}">
                    <a16:creationId xmlns:a16="http://schemas.microsoft.com/office/drawing/2014/main" xmlns=""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100">
                <a:extLst>
                  <a:ext uri="{FF2B5EF4-FFF2-40B4-BE49-F238E27FC236}">
                    <a16:creationId xmlns:a16="http://schemas.microsoft.com/office/drawing/2014/main" xmlns=""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orient="horz" pos="2381" userDrawn="1">
          <p15:clr>
            <a:srgbClr val="F26B43"/>
          </p15:clr>
        </p15:guide>
        <p15:guide id="3" orient="horz" pos="22" userDrawn="1">
          <p15:clr>
            <a:srgbClr val="F26B43"/>
          </p15:clr>
        </p15:guide>
        <p15:guide id="4" orient="horz" pos="4649" userDrawn="1">
          <p15:clr>
            <a:srgbClr val="F26B43"/>
          </p15:clr>
        </p15:guide>
        <p15:guide id="5" pos="6633" userDrawn="1">
          <p15:clr>
            <a:srgbClr val="F26B43"/>
          </p15:clr>
        </p15:guide>
        <p15:guide id="6" pos="102" userDrawn="1">
          <p15:clr>
            <a:srgbClr val="F26B43"/>
          </p15:clr>
        </p15:guide>
        <p15:guide id="7" orient="horz" pos="70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xmlns="" id="{3A91721A-3382-431C-8B68-27C1CFB9E62E}"/>
              </a:ext>
            </a:extLst>
          </p:cNvPr>
          <p:cNvGrpSpPr/>
          <p:nvPr userDrawn="1"/>
        </p:nvGrpSpPr>
        <p:grpSpPr>
          <a:xfrm>
            <a:off x="161772" y="1042609"/>
            <a:ext cx="10368269" cy="6337679"/>
            <a:chOff x="177800" y="1042608"/>
            <a:chExt cx="10368269" cy="6337679"/>
          </a:xfrm>
        </p:grpSpPr>
        <p:grpSp>
          <p:nvGrpSpPr>
            <p:cNvPr id="3" name="グループ化 2">
              <a:extLst>
                <a:ext uri="{FF2B5EF4-FFF2-40B4-BE49-F238E27FC236}">
                  <a16:creationId xmlns:a16="http://schemas.microsoft.com/office/drawing/2014/main" xmlns=""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xmlns=""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9" name="Line 4">
                <a:extLst>
                  <a:ext uri="{FF2B5EF4-FFF2-40B4-BE49-F238E27FC236}">
                    <a16:creationId xmlns:a16="http://schemas.microsoft.com/office/drawing/2014/main" xmlns=""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0" name="Line 4">
                <a:extLst>
                  <a:ext uri="{FF2B5EF4-FFF2-40B4-BE49-F238E27FC236}">
                    <a16:creationId xmlns:a16="http://schemas.microsoft.com/office/drawing/2014/main" xmlns=""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1" name="Line 5">
                <a:extLst>
                  <a:ext uri="{FF2B5EF4-FFF2-40B4-BE49-F238E27FC236}">
                    <a16:creationId xmlns:a16="http://schemas.microsoft.com/office/drawing/2014/main" xmlns=""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2" name="Line 6">
                <a:extLst>
                  <a:ext uri="{FF2B5EF4-FFF2-40B4-BE49-F238E27FC236}">
                    <a16:creationId xmlns:a16="http://schemas.microsoft.com/office/drawing/2014/main" xmlns=""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3" name="Line 7">
                <a:extLst>
                  <a:ext uri="{FF2B5EF4-FFF2-40B4-BE49-F238E27FC236}">
                    <a16:creationId xmlns:a16="http://schemas.microsoft.com/office/drawing/2014/main" xmlns=""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4" name="Line 8">
                <a:extLst>
                  <a:ext uri="{FF2B5EF4-FFF2-40B4-BE49-F238E27FC236}">
                    <a16:creationId xmlns:a16="http://schemas.microsoft.com/office/drawing/2014/main" xmlns=""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5" name="Line 9">
                <a:extLst>
                  <a:ext uri="{FF2B5EF4-FFF2-40B4-BE49-F238E27FC236}">
                    <a16:creationId xmlns:a16="http://schemas.microsoft.com/office/drawing/2014/main" xmlns=""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6" name="Line 10">
                <a:extLst>
                  <a:ext uri="{FF2B5EF4-FFF2-40B4-BE49-F238E27FC236}">
                    <a16:creationId xmlns:a16="http://schemas.microsoft.com/office/drawing/2014/main" xmlns=""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7" name="Line 11">
                <a:extLst>
                  <a:ext uri="{FF2B5EF4-FFF2-40B4-BE49-F238E27FC236}">
                    <a16:creationId xmlns:a16="http://schemas.microsoft.com/office/drawing/2014/main" xmlns=""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8" name="Line 12">
                <a:extLst>
                  <a:ext uri="{FF2B5EF4-FFF2-40B4-BE49-F238E27FC236}">
                    <a16:creationId xmlns:a16="http://schemas.microsoft.com/office/drawing/2014/main" xmlns=""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9" name="Line 13">
                <a:extLst>
                  <a:ext uri="{FF2B5EF4-FFF2-40B4-BE49-F238E27FC236}">
                    <a16:creationId xmlns:a16="http://schemas.microsoft.com/office/drawing/2014/main" xmlns=""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0" name="Line 14">
                <a:extLst>
                  <a:ext uri="{FF2B5EF4-FFF2-40B4-BE49-F238E27FC236}">
                    <a16:creationId xmlns:a16="http://schemas.microsoft.com/office/drawing/2014/main" xmlns=""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1" name="Line 15">
                <a:extLst>
                  <a:ext uri="{FF2B5EF4-FFF2-40B4-BE49-F238E27FC236}">
                    <a16:creationId xmlns:a16="http://schemas.microsoft.com/office/drawing/2014/main" xmlns=""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2" name="Line 16">
                <a:extLst>
                  <a:ext uri="{FF2B5EF4-FFF2-40B4-BE49-F238E27FC236}">
                    <a16:creationId xmlns:a16="http://schemas.microsoft.com/office/drawing/2014/main" xmlns=""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3" name="Line 17">
                <a:extLst>
                  <a:ext uri="{FF2B5EF4-FFF2-40B4-BE49-F238E27FC236}">
                    <a16:creationId xmlns:a16="http://schemas.microsoft.com/office/drawing/2014/main" xmlns=""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4" name="Line 18">
                <a:extLst>
                  <a:ext uri="{FF2B5EF4-FFF2-40B4-BE49-F238E27FC236}">
                    <a16:creationId xmlns:a16="http://schemas.microsoft.com/office/drawing/2014/main" xmlns=""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5" name="Line 19">
                <a:extLst>
                  <a:ext uri="{FF2B5EF4-FFF2-40B4-BE49-F238E27FC236}">
                    <a16:creationId xmlns:a16="http://schemas.microsoft.com/office/drawing/2014/main" xmlns=""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6" name="Line 20">
                <a:extLst>
                  <a:ext uri="{FF2B5EF4-FFF2-40B4-BE49-F238E27FC236}">
                    <a16:creationId xmlns:a16="http://schemas.microsoft.com/office/drawing/2014/main" xmlns=""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7" name="Line 21">
                <a:extLst>
                  <a:ext uri="{FF2B5EF4-FFF2-40B4-BE49-F238E27FC236}">
                    <a16:creationId xmlns:a16="http://schemas.microsoft.com/office/drawing/2014/main" xmlns=""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8" name="Line 22">
                <a:extLst>
                  <a:ext uri="{FF2B5EF4-FFF2-40B4-BE49-F238E27FC236}">
                    <a16:creationId xmlns:a16="http://schemas.microsoft.com/office/drawing/2014/main" xmlns=""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9" name="Line 23">
                <a:extLst>
                  <a:ext uri="{FF2B5EF4-FFF2-40B4-BE49-F238E27FC236}">
                    <a16:creationId xmlns:a16="http://schemas.microsoft.com/office/drawing/2014/main" xmlns=""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0" name="Line 24">
                <a:extLst>
                  <a:ext uri="{FF2B5EF4-FFF2-40B4-BE49-F238E27FC236}">
                    <a16:creationId xmlns:a16="http://schemas.microsoft.com/office/drawing/2014/main" xmlns=""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1" name="Line 25">
                <a:extLst>
                  <a:ext uri="{FF2B5EF4-FFF2-40B4-BE49-F238E27FC236}">
                    <a16:creationId xmlns:a16="http://schemas.microsoft.com/office/drawing/2014/main" xmlns=""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2" name="Line 26">
                <a:extLst>
                  <a:ext uri="{FF2B5EF4-FFF2-40B4-BE49-F238E27FC236}">
                    <a16:creationId xmlns:a16="http://schemas.microsoft.com/office/drawing/2014/main" xmlns=""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3" name="Line 27">
                <a:extLst>
                  <a:ext uri="{FF2B5EF4-FFF2-40B4-BE49-F238E27FC236}">
                    <a16:creationId xmlns:a16="http://schemas.microsoft.com/office/drawing/2014/main" xmlns=""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4" name="Line 28">
                <a:extLst>
                  <a:ext uri="{FF2B5EF4-FFF2-40B4-BE49-F238E27FC236}">
                    <a16:creationId xmlns:a16="http://schemas.microsoft.com/office/drawing/2014/main" xmlns=""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5" name="Line 29">
                <a:extLst>
                  <a:ext uri="{FF2B5EF4-FFF2-40B4-BE49-F238E27FC236}">
                    <a16:creationId xmlns:a16="http://schemas.microsoft.com/office/drawing/2014/main" xmlns=""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6" name="Line 30">
                <a:extLst>
                  <a:ext uri="{FF2B5EF4-FFF2-40B4-BE49-F238E27FC236}">
                    <a16:creationId xmlns:a16="http://schemas.microsoft.com/office/drawing/2014/main" xmlns=""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7" name="Line 31">
                <a:extLst>
                  <a:ext uri="{FF2B5EF4-FFF2-40B4-BE49-F238E27FC236}">
                    <a16:creationId xmlns:a16="http://schemas.microsoft.com/office/drawing/2014/main" xmlns=""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8" name="Line 32">
                <a:extLst>
                  <a:ext uri="{FF2B5EF4-FFF2-40B4-BE49-F238E27FC236}">
                    <a16:creationId xmlns:a16="http://schemas.microsoft.com/office/drawing/2014/main" xmlns=""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9" name="Line 33">
                <a:extLst>
                  <a:ext uri="{FF2B5EF4-FFF2-40B4-BE49-F238E27FC236}">
                    <a16:creationId xmlns:a16="http://schemas.microsoft.com/office/drawing/2014/main" xmlns=""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0" name="Line 34">
                <a:extLst>
                  <a:ext uri="{FF2B5EF4-FFF2-40B4-BE49-F238E27FC236}">
                    <a16:creationId xmlns:a16="http://schemas.microsoft.com/office/drawing/2014/main" xmlns=""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1" name="Line 35">
                <a:extLst>
                  <a:ext uri="{FF2B5EF4-FFF2-40B4-BE49-F238E27FC236}">
                    <a16:creationId xmlns:a16="http://schemas.microsoft.com/office/drawing/2014/main" xmlns=""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2" name="Line 36">
                <a:extLst>
                  <a:ext uri="{FF2B5EF4-FFF2-40B4-BE49-F238E27FC236}">
                    <a16:creationId xmlns:a16="http://schemas.microsoft.com/office/drawing/2014/main" xmlns=""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3" name="Line 37">
                <a:extLst>
                  <a:ext uri="{FF2B5EF4-FFF2-40B4-BE49-F238E27FC236}">
                    <a16:creationId xmlns:a16="http://schemas.microsoft.com/office/drawing/2014/main" xmlns=""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4" name="Line 38">
                <a:extLst>
                  <a:ext uri="{FF2B5EF4-FFF2-40B4-BE49-F238E27FC236}">
                    <a16:creationId xmlns:a16="http://schemas.microsoft.com/office/drawing/2014/main" xmlns=""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5" name="Line 39">
                <a:extLst>
                  <a:ext uri="{FF2B5EF4-FFF2-40B4-BE49-F238E27FC236}">
                    <a16:creationId xmlns:a16="http://schemas.microsoft.com/office/drawing/2014/main" xmlns=""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6" name="Line 102">
                <a:extLst>
                  <a:ext uri="{FF2B5EF4-FFF2-40B4-BE49-F238E27FC236}">
                    <a16:creationId xmlns:a16="http://schemas.microsoft.com/office/drawing/2014/main" xmlns=""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7" name="Line 4">
                <a:extLst>
                  <a:ext uri="{FF2B5EF4-FFF2-40B4-BE49-F238E27FC236}">
                    <a16:creationId xmlns:a16="http://schemas.microsoft.com/office/drawing/2014/main" xmlns=""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8" name="Line 4">
                <a:extLst>
                  <a:ext uri="{FF2B5EF4-FFF2-40B4-BE49-F238E27FC236}">
                    <a16:creationId xmlns:a16="http://schemas.microsoft.com/office/drawing/2014/main" xmlns=""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9" name="Line 39">
                <a:extLst>
                  <a:ext uri="{FF2B5EF4-FFF2-40B4-BE49-F238E27FC236}">
                    <a16:creationId xmlns:a16="http://schemas.microsoft.com/office/drawing/2014/main" xmlns=""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0" name="Line 4">
                <a:extLst>
                  <a:ext uri="{FF2B5EF4-FFF2-40B4-BE49-F238E27FC236}">
                    <a16:creationId xmlns:a16="http://schemas.microsoft.com/office/drawing/2014/main" xmlns=""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1" name="Line 34">
                <a:extLst>
                  <a:ext uri="{FF2B5EF4-FFF2-40B4-BE49-F238E27FC236}">
                    <a16:creationId xmlns:a16="http://schemas.microsoft.com/office/drawing/2014/main" xmlns=""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2" name="Line 35">
                <a:extLst>
                  <a:ext uri="{FF2B5EF4-FFF2-40B4-BE49-F238E27FC236}">
                    <a16:creationId xmlns:a16="http://schemas.microsoft.com/office/drawing/2014/main" xmlns=""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3" name="Line 36">
                <a:extLst>
                  <a:ext uri="{FF2B5EF4-FFF2-40B4-BE49-F238E27FC236}">
                    <a16:creationId xmlns:a16="http://schemas.microsoft.com/office/drawing/2014/main" xmlns=""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nvGrpSpPr>
            <p:cNvPr id="4" name="グループ化 3">
              <a:extLst>
                <a:ext uri="{FF2B5EF4-FFF2-40B4-BE49-F238E27FC236}">
                  <a16:creationId xmlns:a16="http://schemas.microsoft.com/office/drawing/2014/main" xmlns=""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xmlns=""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 name="Line 42">
                <a:extLst>
                  <a:ext uri="{FF2B5EF4-FFF2-40B4-BE49-F238E27FC236}">
                    <a16:creationId xmlns:a16="http://schemas.microsoft.com/office/drawing/2014/main" xmlns=""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 name="Line 43">
                <a:extLst>
                  <a:ext uri="{FF2B5EF4-FFF2-40B4-BE49-F238E27FC236}">
                    <a16:creationId xmlns:a16="http://schemas.microsoft.com/office/drawing/2014/main" xmlns=""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8" name="Line 44">
                <a:extLst>
                  <a:ext uri="{FF2B5EF4-FFF2-40B4-BE49-F238E27FC236}">
                    <a16:creationId xmlns:a16="http://schemas.microsoft.com/office/drawing/2014/main" xmlns=""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9" name="Line 45">
                <a:extLst>
                  <a:ext uri="{FF2B5EF4-FFF2-40B4-BE49-F238E27FC236}">
                    <a16:creationId xmlns:a16="http://schemas.microsoft.com/office/drawing/2014/main" xmlns=""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0" name="Line 46">
                <a:extLst>
                  <a:ext uri="{FF2B5EF4-FFF2-40B4-BE49-F238E27FC236}">
                    <a16:creationId xmlns:a16="http://schemas.microsoft.com/office/drawing/2014/main" xmlns=""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1" name="Line 47">
                <a:extLst>
                  <a:ext uri="{FF2B5EF4-FFF2-40B4-BE49-F238E27FC236}">
                    <a16:creationId xmlns:a16="http://schemas.microsoft.com/office/drawing/2014/main" xmlns=""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2" name="Line 48">
                <a:extLst>
                  <a:ext uri="{FF2B5EF4-FFF2-40B4-BE49-F238E27FC236}">
                    <a16:creationId xmlns:a16="http://schemas.microsoft.com/office/drawing/2014/main" xmlns=""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3" name="Line 49">
                <a:extLst>
                  <a:ext uri="{FF2B5EF4-FFF2-40B4-BE49-F238E27FC236}">
                    <a16:creationId xmlns:a16="http://schemas.microsoft.com/office/drawing/2014/main" xmlns=""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4" name="Line 50">
                <a:extLst>
                  <a:ext uri="{FF2B5EF4-FFF2-40B4-BE49-F238E27FC236}">
                    <a16:creationId xmlns:a16="http://schemas.microsoft.com/office/drawing/2014/main" xmlns=""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5" name="Line 51">
                <a:extLst>
                  <a:ext uri="{FF2B5EF4-FFF2-40B4-BE49-F238E27FC236}">
                    <a16:creationId xmlns:a16="http://schemas.microsoft.com/office/drawing/2014/main" xmlns=""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6" name="Line 52">
                <a:extLst>
                  <a:ext uri="{FF2B5EF4-FFF2-40B4-BE49-F238E27FC236}">
                    <a16:creationId xmlns:a16="http://schemas.microsoft.com/office/drawing/2014/main" xmlns=""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7" name="Line 53">
                <a:extLst>
                  <a:ext uri="{FF2B5EF4-FFF2-40B4-BE49-F238E27FC236}">
                    <a16:creationId xmlns:a16="http://schemas.microsoft.com/office/drawing/2014/main" xmlns=""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8" name="Line 54">
                <a:extLst>
                  <a:ext uri="{FF2B5EF4-FFF2-40B4-BE49-F238E27FC236}">
                    <a16:creationId xmlns:a16="http://schemas.microsoft.com/office/drawing/2014/main" xmlns=""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19" name="Line 55">
                <a:extLst>
                  <a:ext uri="{FF2B5EF4-FFF2-40B4-BE49-F238E27FC236}">
                    <a16:creationId xmlns:a16="http://schemas.microsoft.com/office/drawing/2014/main" xmlns=""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0" name="Line 56">
                <a:extLst>
                  <a:ext uri="{FF2B5EF4-FFF2-40B4-BE49-F238E27FC236}">
                    <a16:creationId xmlns:a16="http://schemas.microsoft.com/office/drawing/2014/main" xmlns=""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1" name="Line 57">
                <a:extLst>
                  <a:ext uri="{FF2B5EF4-FFF2-40B4-BE49-F238E27FC236}">
                    <a16:creationId xmlns:a16="http://schemas.microsoft.com/office/drawing/2014/main" xmlns=""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2" name="Line 58">
                <a:extLst>
                  <a:ext uri="{FF2B5EF4-FFF2-40B4-BE49-F238E27FC236}">
                    <a16:creationId xmlns:a16="http://schemas.microsoft.com/office/drawing/2014/main" xmlns=""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3" name="Line 59">
                <a:extLst>
                  <a:ext uri="{FF2B5EF4-FFF2-40B4-BE49-F238E27FC236}">
                    <a16:creationId xmlns:a16="http://schemas.microsoft.com/office/drawing/2014/main" xmlns=""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4" name="Line 60">
                <a:extLst>
                  <a:ext uri="{FF2B5EF4-FFF2-40B4-BE49-F238E27FC236}">
                    <a16:creationId xmlns:a16="http://schemas.microsoft.com/office/drawing/2014/main" xmlns=""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5" name="Line 61">
                <a:extLst>
                  <a:ext uri="{FF2B5EF4-FFF2-40B4-BE49-F238E27FC236}">
                    <a16:creationId xmlns:a16="http://schemas.microsoft.com/office/drawing/2014/main" xmlns=""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6" name="Line 62">
                <a:extLst>
                  <a:ext uri="{FF2B5EF4-FFF2-40B4-BE49-F238E27FC236}">
                    <a16:creationId xmlns:a16="http://schemas.microsoft.com/office/drawing/2014/main" xmlns=""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7" name="Line 63">
                <a:extLst>
                  <a:ext uri="{FF2B5EF4-FFF2-40B4-BE49-F238E27FC236}">
                    <a16:creationId xmlns:a16="http://schemas.microsoft.com/office/drawing/2014/main" xmlns=""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8" name="Line 64">
                <a:extLst>
                  <a:ext uri="{FF2B5EF4-FFF2-40B4-BE49-F238E27FC236}">
                    <a16:creationId xmlns:a16="http://schemas.microsoft.com/office/drawing/2014/main" xmlns=""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29" name="Line 65">
                <a:extLst>
                  <a:ext uri="{FF2B5EF4-FFF2-40B4-BE49-F238E27FC236}">
                    <a16:creationId xmlns:a16="http://schemas.microsoft.com/office/drawing/2014/main" xmlns=""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0" name="Line 66">
                <a:extLst>
                  <a:ext uri="{FF2B5EF4-FFF2-40B4-BE49-F238E27FC236}">
                    <a16:creationId xmlns:a16="http://schemas.microsoft.com/office/drawing/2014/main" xmlns=""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1" name="Line 67">
                <a:extLst>
                  <a:ext uri="{FF2B5EF4-FFF2-40B4-BE49-F238E27FC236}">
                    <a16:creationId xmlns:a16="http://schemas.microsoft.com/office/drawing/2014/main" xmlns=""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2" name="Line 68">
                <a:extLst>
                  <a:ext uri="{FF2B5EF4-FFF2-40B4-BE49-F238E27FC236}">
                    <a16:creationId xmlns:a16="http://schemas.microsoft.com/office/drawing/2014/main" xmlns=""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3" name="Line 69">
                <a:extLst>
                  <a:ext uri="{FF2B5EF4-FFF2-40B4-BE49-F238E27FC236}">
                    <a16:creationId xmlns:a16="http://schemas.microsoft.com/office/drawing/2014/main" xmlns=""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4" name="Line 70">
                <a:extLst>
                  <a:ext uri="{FF2B5EF4-FFF2-40B4-BE49-F238E27FC236}">
                    <a16:creationId xmlns:a16="http://schemas.microsoft.com/office/drawing/2014/main" xmlns=""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5" name="Line 71">
                <a:extLst>
                  <a:ext uri="{FF2B5EF4-FFF2-40B4-BE49-F238E27FC236}">
                    <a16:creationId xmlns:a16="http://schemas.microsoft.com/office/drawing/2014/main" xmlns=""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6" name="Line 72">
                <a:extLst>
                  <a:ext uri="{FF2B5EF4-FFF2-40B4-BE49-F238E27FC236}">
                    <a16:creationId xmlns:a16="http://schemas.microsoft.com/office/drawing/2014/main" xmlns=""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7" name="Line 73">
                <a:extLst>
                  <a:ext uri="{FF2B5EF4-FFF2-40B4-BE49-F238E27FC236}">
                    <a16:creationId xmlns:a16="http://schemas.microsoft.com/office/drawing/2014/main" xmlns=""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8" name="Line 74">
                <a:extLst>
                  <a:ext uri="{FF2B5EF4-FFF2-40B4-BE49-F238E27FC236}">
                    <a16:creationId xmlns:a16="http://schemas.microsoft.com/office/drawing/2014/main" xmlns=""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39" name="Line 75">
                <a:extLst>
                  <a:ext uri="{FF2B5EF4-FFF2-40B4-BE49-F238E27FC236}">
                    <a16:creationId xmlns:a16="http://schemas.microsoft.com/office/drawing/2014/main" xmlns=""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0" name="Line 76">
                <a:extLst>
                  <a:ext uri="{FF2B5EF4-FFF2-40B4-BE49-F238E27FC236}">
                    <a16:creationId xmlns:a16="http://schemas.microsoft.com/office/drawing/2014/main" xmlns=""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1" name="Line 77">
                <a:extLst>
                  <a:ext uri="{FF2B5EF4-FFF2-40B4-BE49-F238E27FC236}">
                    <a16:creationId xmlns:a16="http://schemas.microsoft.com/office/drawing/2014/main" xmlns=""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2" name="Line 78">
                <a:extLst>
                  <a:ext uri="{FF2B5EF4-FFF2-40B4-BE49-F238E27FC236}">
                    <a16:creationId xmlns:a16="http://schemas.microsoft.com/office/drawing/2014/main" xmlns=""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3" name="Line 79">
                <a:extLst>
                  <a:ext uri="{FF2B5EF4-FFF2-40B4-BE49-F238E27FC236}">
                    <a16:creationId xmlns:a16="http://schemas.microsoft.com/office/drawing/2014/main" xmlns=""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4" name="Line 80">
                <a:extLst>
                  <a:ext uri="{FF2B5EF4-FFF2-40B4-BE49-F238E27FC236}">
                    <a16:creationId xmlns:a16="http://schemas.microsoft.com/office/drawing/2014/main" xmlns=""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5" name="Line 81">
                <a:extLst>
                  <a:ext uri="{FF2B5EF4-FFF2-40B4-BE49-F238E27FC236}">
                    <a16:creationId xmlns:a16="http://schemas.microsoft.com/office/drawing/2014/main" xmlns=""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6" name="Line 82">
                <a:extLst>
                  <a:ext uri="{FF2B5EF4-FFF2-40B4-BE49-F238E27FC236}">
                    <a16:creationId xmlns:a16="http://schemas.microsoft.com/office/drawing/2014/main" xmlns=""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7" name="Line 83">
                <a:extLst>
                  <a:ext uri="{FF2B5EF4-FFF2-40B4-BE49-F238E27FC236}">
                    <a16:creationId xmlns:a16="http://schemas.microsoft.com/office/drawing/2014/main" xmlns=""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8" name="Line 84">
                <a:extLst>
                  <a:ext uri="{FF2B5EF4-FFF2-40B4-BE49-F238E27FC236}">
                    <a16:creationId xmlns:a16="http://schemas.microsoft.com/office/drawing/2014/main" xmlns=""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49" name="Line 85">
                <a:extLst>
                  <a:ext uri="{FF2B5EF4-FFF2-40B4-BE49-F238E27FC236}">
                    <a16:creationId xmlns:a16="http://schemas.microsoft.com/office/drawing/2014/main" xmlns=""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0" name="Line 86">
                <a:extLst>
                  <a:ext uri="{FF2B5EF4-FFF2-40B4-BE49-F238E27FC236}">
                    <a16:creationId xmlns:a16="http://schemas.microsoft.com/office/drawing/2014/main" xmlns=""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1" name="Line 87">
                <a:extLst>
                  <a:ext uri="{FF2B5EF4-FFF2-40B4-BE49-F238E27FC236}">
                    <a16:creationId xmlns:a16="http://schemas.microsoft.com/office/drawing/2014/main" xmlns=""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2" name="Line 88">
                <a:extLst>
                  <a:ext uri="{FF2B5EF4-FFF2-40B4-BE49-F238E27FC236}">
                    <a16:creationId xmlns:a16="http://schemas.microsoft.com/office/drawing/2014/main" xmlns=""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3" name="Line 89">
                <a:extLst>
                  <a:ext uri="{FF2B5EF4-FFF2-40B4-BE49-F238E27FC236}">
                    <a16:creationId xmlns:a16="http://schemas.microsoft.com/office/drawing/2014/main" xmlns=""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4" name="Line 90">
                <a:extLst>
                  <a:ext uri="{FF2B5EF4-FFF2-40B4-BE49-F238E27FC236}">
                    <a16:creationId xmlns:a16="http://schemas.microsoft.com/office/drawing/2014/main" xmlns=""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5" name="Line 91">
                <a:extLst>
                  <a:ext uri="{FF2B5EF4-FFF2-40B4-BE49-F238E27FC236}">
                    <a16:creationId xmlns:a16="http://schemas.microsoft.com/office/drawing/2014/main" xmlns=""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6" name="Line 92">
                <a:extLst>
                  <a:ext uri="{FF2B5EF4-FFF2-40B4-BE49-F238E27FC236}">
                    <a16:creationId xmlns:a16="http://schemas.microsoft.com/office/drawing/2014/main" xmlns=""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7" name="Line 93">
                <a:extLst>
                  <a:ext uri="{FF2B5EF4-FFF2-40B4-BE49-F238E27FC236}">
                    <a16:creationId xmlns:a16="http://schemas.microsoft.com/office/drawing/2014/main" xmlns=""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8" name="Line 94">
                <a:extLst>
                  <a:ext uri="{FF2B5EF4-FFF2-40B4-BE49-F238E27FC236}">
                    <a16:creationId xmlns:a16="http://schemas.microsoft.com/office/drawing/2014/main" xmlns=""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59" name="Line 95">
                <a:extLst>
                  <a:ext uri="{FF2B5EF4-FFF2-40B4-BE49-F238E27FC236}">
                    <a16:creationId xmlns:a16="http://schemas.microsoft.com/office/drawing/2014/main" xmlns=""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0" name="Line 96">
                <a:extLst>
                  <a:ext uri="{FF2B5EF4-FFF2-40B4-BE49-F238E27FC236}">
                    <a16:creationId xmlns:a16="http://schemas.microsoft.com/office/drawing/2014/main" xmlns=""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1" name="Line 97">
                <a:extLst>
                  <a:ext uri="{FF2B5EF4-FFF2-40B4-BE49-F238E27FC236}">
                    <a16:creationId xmlns:a16="http://schemas.microsoft.com/office/drawing/2014/main" xmlns=""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solidFill>
                    <a:prstClr val="black"/>
                  </a:solidFill>
                </a:endParaRPr>
              </a:p>
            </p:txBody>
          </p:sp>
          <p:sp>
            <p:nvSpPr>
              <p:cNvPr id="62" name="Line 98">
                <a:extLst>
                  <a:ext uri="{FF2B5EF4-FFF2-40B4-BE49-F238E27FC236}">
                    <a16:creationId xmlns:a16="http://schemas.microsoft.com/office/drawing/2014/main" xmlns=""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3" name="Line 99">
                <a:extLst>
                  <a:ext uri="{FF2B5EF4-FFF2-40B4-BE49-F238E27FC236}">
                    <a16:creationId xmlns:a16="http://schemas.microsoft.com/office/drawing/2014/main" xmlns=""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4" name="Line 100">
                <a:extLst>
                  <a:ext uri="{FF2B5EF4-FFF2-40B4-BE49-F238E27FC236}">
                    <a16:creationId xmlns:a16="http://schemas.microsoft.com/office/drawing/2014/main" xmlns=""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5" name="Line 103">
                <a:extLst>
                  <a:ext uri="{FF2B5EF4-FFF2-40B4-BE49-F238E27FC236}">
                    <a16:creationId xmlns:a16="http://schemas.microsoft.com/office/drawing/2014/main" xmlns=""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6" name="Line 99">
                <a:extLst>
                  <a:ext uri="{FF2B5EF4-FFF2-40B4-BE49-F238E27FC236}">
                    <a16:creationId xmlns:a16="http://schemas.microsoft.com/office/drawing/2014/main" xmlns=""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7" name="Line 99">
                <a:extLst>
                  <a:ext uri="{FF2B5EF4-FFF2-40B4-BE49-F238E27FC236}">
                    <a16:creationId xmlns:a16="http://schemas.microsoft.com/office/drawing/2014/main" xmlns=""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8" name="Line 100">
                <a:extLst>
                  <a:ext uri="{FF2B5EF4-FFF2-40B4-BE49-F238E27FC236}">
                    <a16:creationId xmlns:a16="http://schemas.microsoft.com/office/drawing/2014/main" xmlns=""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69" name="Line 99">
                <a:extLst>
                  <a:ext uri="{FF2B5EF4-FFF2-40B4-BE49-F238E27FC236}">
                    <a16:creationId xmlns:a16="http://schemas.microsoft.com/office/drawing/2014/main" xmlns=""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0" name="Line 99">
                <a:extLst>
                  <a:ext uri="{FF2B5EF4-FFF2-40B4-BE49-F238E27FC236}">
                    <a16:creationId xmlns:a16="http://schemas.microsoft.com/office/drawing/2014/main" xmlns=""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1" name="Line 99">
                <a:extLst>
                  <a:ext uri="{FF2B5EF4-FFF2-40B4-BE49-F238E27FC236}">
                    <a16:creationId xmlns:a16="http://schemas.microsoft.com/office/drawing/2014/main" xmlns=""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2" name="Line 99">
                <a:extLst>
                  <a:ext uri="{FF2B5EF4-FFF2-40B4-BE49-F238E27FC236}">
                    <a16:creationId xmlns:a16="http://schemas.microsoft.com/office/drawing/2014/main" xmlns=""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3" name="Line 99">
                <a:extLst>
                  <a:ext uri="{FF2B5EF4-FFF2-40B4-BE49-F238E27FC236}">
                    <a16:creationId xmlns:a16="http://schemas.microsoft.com/office/drawing/2014/main" xmlns=""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4" name="Line 100">
                <a:extLst>
                  <a:ext uri="{FF2B5EF4-FFF2-40B4-BE49-F238E27FC236}">
                    <a16:creationId xmlns:a16="http://schemas.microsoft.com/office/drawing/2014/main" xmlns=""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5" name="Line 100">
                <a:extLst>
                  <a:ext uri="{FF2B5EF4-FFF2-40B4-BE49-F238E27FC236}">
                    <a16:creationId xmlns:a16="http://schemas.microsoft.com/office/drawing/2014/main" xmlns=""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6" name="Line 100">
                <a:extLst>
                  <a:ext uri="{FF2B5EF4-FFF2-40B4-BE49-F238E27FC236}">
                    <a16:creationId xmlns:a16="http://schemas.microsoft.com/office/drawing/2014/main" xmlns=""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sp>
            <p:nvSpPr>
              <p:cNvPr id="77" name="Line 100">
                <a:extLst>
                  <a:ext uri="{FF2B5EF4-FFF2-40B4-BE49-F238E27FC236}">
                    <a16:creationId xmlns:a16="http://schemas.microsoft.com/office/drawing/2014/main" xmlns=""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prstClr val="black"/>
                  </a:solidFill>
                </a:endParaRPr>
              </a:p>
            </p:txBody>
          </p:sp>
        </p:grpSp>
      </p:grpSp>
    </p:spTree>
    <p:extLst>
      <p:ext uri="{BB962C8B-B14F-4D97-AF65-F5344CB8AC3E}">
        <p14:creationId xmlns:p14="http://schemas.microsoft.com/office/powerpoint/2010/main" val="414151305"/>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Lst>
  <p:txStyles>
    <p:titleStyle>
      <a:lvl1pPr algn="ctr"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0" indent="0" algn="ctr" defTabSz="1007943" rtl="0" eaLnBrk="1" latinLnBrk="0" hangingPunct="1">
        <a:lnSpc>
          <a:spcPct val="90000"/>
        </a:lnSpc>
        <a:spcBef>
          <a:spcPts val="1102"/>
        </a:spcBef>
        <a:buFontTx/>
        <a:buNone/>
        <a:defRPr kumimoji="1" sz="3086" kern="1200">
          <a:solidFill>
            <a:schemeClr val="tx1"/>
          </a:solidFill>
          <a:latin typeface="+mn-lt"/>
          <a:ea typeface="+mn-ea"/>
          <a:cs typeface="+mn-cs"/>
        </a:defRPr>
      </a:lvl1pPr>
      <a:lvl2pPr marL="0" indent="0" algn="l" defTabSz="1007943" rtl="0" eaLnBrk="1" latinLnBrk="0" hangingPunct="1">
        <a:lnSpc>
          <a:spcPct val="90000"/>
        </a:lnSpc>
        <a:spcBef>
          <a:spcPts val="551"/>
        </a:spcBef>
        <a:buFontTx/>
        <a:buNone/>
        <a:defRPr kumimoji="1" sz="2646" kern="1200">
          <a:solidFill>
            <a:schemeClr val="tx1"/>
          </a:solidFill>
          <a:latin typeface="+mn-lt"/>
          <a:ea typeface="+mn-ea"/>
          <a:cs typeface="+mn-cs"/>
        </a:defRPr>
      </a:lvl2pPr>
      <a:lvl3pPr marL="0" indent="0" algn="l" defTabSz="1007943" rtl="0" eaLnBrk="1" latinLnBrk="0" hangingPunct="1">
        <a:lnSpc>
          <a:spcPct val="90000"/>
        </a:lnSpc>
        <a:spcBef>
          <a:spcPts val="551"/>
        </a:spcBef>
        <a:buFontTx/>
        <a:buNone/>
        <a:defRPr kumimoji="1" sz="2205" kern="1200">
          <a:solidFill>
            <a:schemeClr val="tx1"/>
          </a:solidFill>
          <a:latin typeface="+mn-lt"/>
          <a:ea typeface="+mn-ea"/>
          <a:cs typeface="+mn-cs"/>
        </a:defRPr>
      </a:lvl3pPr>
      <a:lvl4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4pPr>
      <a:lvl5pPr marL="0" indent="0" algn="l" defTabSz="1007943" rtl="0" eaLnBrk="1" latinLnBrk="0" hangingPunct="1">
        <a:lnSpc>
          <a:spcPct val="90000"/>
        </a:lnSpc>
        <a:spcBef>
          <a:spcPts val="551"/>
        </a:spcBef>
        <a:buFontTx/>
        <a:buNone/>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381">
          <p15:clr>
            <a:srgbClr val="F26B43"/>
          </p15:clr>
        </p15:guide>
        <p15:guide id="3" orient="horz" pos="22">
          <p15:clr>
            <a:srgbClr val="F26B43"/>
          </p15:clr>
        </p15:guide>
        <p15:guide id="4" orient="horz" pos="4649">
          <p15:clr>
            <a:srgbClr val="F26B43"/>
          </p15:clr>
        </p15:guide>
        <p15:guide id="5" pos="6633">
          <p15:clr>
            <a:srgbClr val="F26B43"/>
          </p15:clr>
        </p15:guide>
        <p15:guide id="6" pos="102">
          <p15:clr>
            <a:srgbClr val="F26B43"/>
          </p15:clr>
        </p15:guide>
        <p15:guide id="7" orient="horz" pos="70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とは？</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smtClean="0"/>
              <a:t>2014</a:t>
            </a:r>
            <a:r>
              <a:rPr lang="ja-JP" altLang="en-US" dirty="0" smtClean="0"/>
              <a:t>年に結成した、</a:t>
            </a:r>
            <a:r>
              <a:rPr lang="ja-JP" altLang="en-US" b="1" dirty="0" smtClean="0">
                <a:solidFill>
                  <a:srgbClr val="FF0000"/>
                </a:solidFill>
              </a:rPr>
              <a:t>事業を</a:t>
            </a:r>
            <a:r>
              <a:rPr lang="en-US" altLang="ja-JP" b="1" dirty="0" smtClean="0">
                <a:solidFill>
                  <a:srgbClr val="FF0000"/>
                </a:solidFill>
              </a:rPr>
              <a:t>100</a:t>
            </a:r>
            <a:r>
              <a:rPr lang="ja-JP" altLang="en-US" b="1" dirty="0" smtClean="0">
                <a:solidFill>
                  <a:srgbClr val="FF0000"/>
                </a:solidFill>
              </a:rPr>
              <a:t>％再エネ電力で賄うこと</a:t>
            </a:r>
            <a:r>
              <a:rPr lang="ja-JP" altLang="en-US" dirty="0" smtClean="0"/>
              <a:t>を目標とする企業連合</a:t>
            </a:r>
            <a:endParaRPr lang="en-US" altLang="ja-JP" dirty="0"/>
          </a:p>
        </p:txBody>
      </p:sp>
      <p:pic>
        <p:nvPicPr>
          <p:cNvPr id="7" name="図 6"/>
          <p:cNvPicPr>
            <a:picLocks noChangeAspect="1"/>
          </p:cNvPicPr>
          <p:nvPr/>
        </p:nvPicPr>
        <p:blipFill>
          <a:blip r:embed="rId2"/>
          <a:stretch>
            <a:fillRect/>
          </a:stretch>
        </p:blipFill>
        <p:spPr>
          <a:xfrm>
            <a:off x="429726" y="2233209"/>
            <a:ext cx="9345978" cy="4377307"/>
          </a:xfrm>
          <a:prstGeom prst="rect">
            <a:avLst/>
          </a:prstGeom>
        </p:spPr>
      </p:pic>
    </p:spTree>
    <p:extLst>
      <p:ext uri="{BB962C8B-B14F-4D97-AF65-F5344CB8AC3E}">
        <p14:creationId xmlns:p14="http://schemas.microsoft.com/office/powerpoint/2010/main" val="939786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の運営機関</a:t>
            </a:r>
            <a:endParaRPr kumimoji="1" lang="ja-JP" altLang="en-US" dirty="0"/>
          </a:p>
        </p:txBody>
      </p:sp>
      <p:sp>
        <p:nvSpPr>
          <p:cNvPr id="3" name="コンテンツ プレースホルダー 2"/>
          <p:cNvSpPr>
            <a:spLocks noGrp="1"/>
          </p:cNvSpPr>
          <p:nvPr>
            <p:ph sz="quarter" idx="12"/>
          </p:nvPr>
        </p:nvSpPr>
        <p:spPr>
          <a:xfrm>
            <a:off x="161925" y="1110920"/>
            <a:ext cx="10367963" cy="1404382"/>
          </a:xfrm>
        </p:spPr>
        <p:txBody>
          <a:bodyPr/>
          <a:lstStyle/>
          <a:p>
            <a:r>
              <a:rPr lang="en-US" altLang="ja-JP" dirty="0" smtClean="0"/>
              <a:t>CDP</a:t>
            </a:r>
            <a:r>
              <a:rPr lang="ja-JP" altLang="en-US" dirty="0" smtClean="0"/>
              <a:t>とのパートナーシップの下、</a:t>
            </a:r>
            <a:r>
              <a:rPr lang="en-US" altLang="ja-JP" dirty="0" smtClean="0"/>
              <a:t>The</a:t>
            </a:r>
            <a:r>
              <a:rPr lang="ja-JP" altLang="en-US" dirty="0" smtClean="0"/>
              <a:t> </a:t>
            </a:r>
            <a:r>
              <a:rPr lang="en-US" altLang="ja-JP" dirty="0" smtClean="0"/>
              <a:t>Climate</a:t>
            </a:r>
            <a:r>
              <a:rPr lang="ja-JP" altLang="en-US" dirty="0" smtClean="0"/>
              <a:t> </a:t>
            </a:r>
            <a:r>
              <a:rPr lang="en-US" altLang="ja-JP" dirty="0" smtClean="0"/>
              <a:t>Group</a:t>
            </a:r>
            <a:r>
              <a:rPr lang="ja-JP" altLang="en-US" dirty="0" smtClean="0"/>
              <a:t>が運営</a:t>
            </a:r>
            <a:endParaRPr lang="en-US" altLang="ja-JP" dirty="0" smtClean="0"/>
          </a:p>
          <a:p>
            <a:r>
              <a:rPr lang="ja-JP" altLang="en-US" dirty="0" smtClean="0"/>
              <a:t>日本</a:t>
            </a:r>
            <a:r>
              <a:rPr lang="ja-JP" altLang="en-US" dirty="0"/>
              <a:t>窓口</a:t>
            </a:r>
            <a:r>
              <a:rPr lang="ja-JP" altLang="en-US" dirty="0" smtClean="0"/>
              <a:t>は</a:t>
            </a:r>
            <a:r>
              <a:rPr lang="en-US" altLang="ja-JP" dirty="0" smtClean="0"/>
              <a:t>JCLP</a:t>
            </a:r>
            <a:r>
              <a:rPr lang="ja-JP" altLang="en-US" dirty="0" smtClean="0"/>
              <a:t>が担当</a:t>
            </a:r>
            <a:endParaRPr lang="en-US" altLang="ja-JP" dirty="0" smtClean="0"/>
          </a:p>
          <a:p>
            <a:r>
              <a:rPr lang="en-US" altLang="ja-JP" dirty="0" smtClean="0"/>
              <a:t>We Mean Business</a:t>
            </a:r>
            <a:r>
              <a:rPr lang="ja-JP" altLang="en-US" dirty="0" smtClean="0"/>
              <a:t>（</a:t>
            </a:r>
            <a:r>
              <a:rPr lang="en-US" altLang="ja-JP" dirty="0" smtClean="0"/>
              <a:t>WMB</a:t>
            </a:r>
            <a:r>
              <a:rPr lang="ja-JP" altLang="en-US" dirty="0" smtClean="0"/>
              <a:t>）の取組の一つとして実施</a:t>
            </a:r>
            <a:endParaRPr lang="en-US" altLang="ja-JP" dirty="0"/>
          </a:p>
        </p:txBody>
      </p:sp>
      <p:pic>
        <p:nvPicPr>
          <p:cNvPr id="5" name="Picture 2">
            <a:extLst>
              <a:ext uri="{FF2B5EF4-FFF2-40B4-BE49-F238E27FC236}">
                <a16:creationId xmlns="" xmlns:a16="http://schemas.microsoft.com/office/drawing/2014/main" id="{408B75AF-F64C-4E62-9CAC-5E352D04C652}"/>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55355" y="2755612"/>
            <a:ext cx="8218184" cy="1961728"/>
          </a:xfrm>
          <a:prstGeom prst="rect">
            <a:avLst/>
          </a:prstGeom>
        </p:spPr>
      </p:pic>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6050" y="4430208"/>
            <a:ext cx="4556794" cy="2266320"/>
          </a:xfrm>
          <a:prstGeom prst="rect">
            <a:avLst/>
          </a:prstGeom>
        </p:spPr>
      </p:pic>
    </p:spTree>
    <p:extLst>
      <p:ext uri="{BB962C8B-B14F-4D97-AF65-F5344CB8AC3E}">
        <p14:creationId xmlns:p14="http://schemas.microsoft.com/office/powerpoint/2010/main" val="1440538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に取組むメリット</a:t>
            </a:r>
            <a:endParaRPr kumimoji="1" lang="ja-JP" altLang="en-US" dirty="0"/>
          </a:p>
        </p:txBody>
      </p:sp>
      <p:sp>
        <p:nvSpPr>
          <p:cNvPr id="3" name="コンテンツ プレースホルダー 2"/>
          <p:cNvSpPr>
            <a:spLocks noGrp="1"/>
          </p:cNvSpPr>
          <p:nvPr>
            <p:ph sz="quarter" idx="12"/>
          </p:nvPr>
        </p:nvSpPr>
        <p:spPr>
          <a:xfrm>
            <a:off x="161925" y="1110920"/>
            <a:ext cx="10367963" cy="942717"/>
          </a:xfrm>
        </p:spPr>
        <p:txBody>
          <a:bodyPr/>
          <a:lstStyle/>
          <a:p>
            <a:r>
              <a:rPr lang="ja-JP" altLang="en-US" dirty="0" smtClean="0"/>
              <a:t>リスク回避・コスト削減・</a:t>
            </a:r>
            <a:r>
              <a:rPr lang="en-US" altLang="ja-JP" dirty="0" smtClean="0"/>
              <a:t>ESG</a:t>
            </a:r>
            <a:r>
              <a:rPr lang="ja-JP" altLang="en-US" dirty="0" smtClean="0"/>
              <a:t>投資の呼び込み・コネクションの拡大など、</a:t>
            </a:r>
            <a:r>
              <a:rPr lang="en-US" altLang="ja-JP" dirty="0" smtClean="0"/>
              <a:t>RE100</a:t>
            </a:r>
            <a:r>
              <a:rPr lang="ja-JP" altLang="en-US" dirty="0" err="1" smtClean="0"/>
              <a:t>には</a:t>
            </a:r>
            <a:r>
              <a:rPr lang="ja-JP" altLang="en-US" dirty="0" smtClean="0"/>
              <a:t>様々なメリットがある</a:t>
            </a:r>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4148103464"/>
              </p:ext>
            </p:extLst>
          </p:nvPr>
        </p:nvGraphicFramePr>
        <p:xfrm>
          <a:off x="349980" y="2285678"/>
          <a:ext cx="9649073" cy="5059680"/>
        </p:xfrm>
        <a:graphic>
          <a:graphicData uri="http://schemas.openxmlformats.org/drawingml/2006/table">
            <a:tbl>
              <a:tblPr firstCol="1" bandCol="1"/>
              <a:tblGrid>
                <a:gridCol w="1669072">
                  <a:extLst>
                    <a:ext uri="{9D8B030D-6E8A-4147-A177-3AD203B41FA5}">
                      <a16:colId xmlns="" xmlns:a16="http://schemas.microsoft.com/office/drawing/2014/main" val="20000"/>
                    </a:ext>
                  </a:extLst>
                </a:gridCol>
                <a:gridCol w="7980001">
                  <a:extLst>
                    <a:ext uri="{9D8B030D-6E8A-4147-A177-3AD203B41FA5}">
                      <a16:colId xmlns="" xmlns:a16="http://schemas.microsoft.com/office/drawing/2014/main" val="20001"/>
                    </a:ext>
                  </a:extLst>
                </a:gridCol>
              </a:tblGrid>
              <a:tr h="864566">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smtClean="0"/>
                        <a:t>リスク回避</a:t>
                      </a:r>
                      <a:endParaRPr kumimoji="1" lang="ja-JP" altLang="en-US"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200" kern="1200" dirty="0" smtClean="0">
                          <a:solidFill>
                            <a:schemeClr val="tx1"/>
                          </a:solidFill>
                          <a:latin typeface="+mj-ea"/>
                          <a:ea typeface="+mn-ea"/>
                          <a:cs typeface="Segoe UI" panose="020B0502040204020203" pitchFamily="34" charset="0"/>
                        </a:rPr>
                        <a:t>温暖化やエネルギーコストの上昇等、“化石燃料による発電＝リスク”という認識が世界的に高まっている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smtClean="0">
                          <a:solidFill>
                            <a:srgbClr val="FF0000"/>
                          </a:solidFill>
                          <a:latin typeface="+mj-ea"/>
                          <a:ea typeface="+mn-ea"/>
                          <a:cs typeface="Segoe UI" panose="020B0502040204020203" pitchFamily="34" charset="0"/>
                        </a:rPr>
                        <a:t>再エネ電力への切替は化石燃料によるリスクを回避し、気候変動を防ぐ</a:t>
                      </a:r>
                      <a:endParaRPr kumimoji="1" lang="ja-JP" altLang="en-US" sz="2200" b="0" kern="1200" dirty="0">
                        <a:solidFill>
                          <a:srgbClr val="FF0000"/>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smtClean="0"/>
                        <a:t>コスト削減</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smtClean="0">
                          <a:solidFill>
                            <a:schemeClr val="tx1"/>
                          </a:solidFill>
                          <a:latin typeface="+mj-ea"/>
                          <a:ea typeface="+mn-ea"/>
                          <a:cs typeface="Segoe UI" panose="020B0502040204020203" pitchFamily="34" charset="0"/>
                        </a:rPr>
                        <a:t>企業が再エネ調達の必要性を発信することで、再エネの市場規模が拡大する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smtClean="0">
                          <a:solidFill>
                            <a:srgbClr val="FF0000"/>
                          </a:solidFill>
                          <a:latin typeface="+mj-ea"/>
                          <a:ea typeface="+mn-ea"/>
                          <a:cs typeface="Segoe UI" panose="020B0502040204020203" pitchFamily="34" charset="0"/>
                        </a:rPr>
                        <a:t>調達選択肢の増加や、価格低下につながることで、安価で安定した再エネ供給を受けられるようになる</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en-US" altLang="ja-JP" sz="2400" b="1" dirty="0" smtClean="0"/>
                        <a:t>ESG</a:t>
                      </a:r>
                      <a:r>
                        <a:rPr kumimoji="1" lang="ja-JP" altLang="en-US" sz="2400" b="1" dirty="0" smtClean="0"/>
                        <a:t>投資</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smtClean="0">
                          <a:solidFill>
                            <a:schemeClr val="tx1"/>
                          </a:solidFill>
                          <a:latin typeface="+mj-ea"/>
                          <a:ea typeface="+mn-ea"/>
                          <a:cs typeface="Segoe UI" panose="020B0502040204020203" pitchFamily="34" charset="0"/>
                        </a:rPr>
                        <a:t>再エネを取り入れた事業運営は対外的に評価される</a:t>
                      </a:r>
                      <a:r>
                        <a:rPr kumimoji="1" lang="en-US" altLang="ja-JP" sz="2200" kern="1200" dirty="0" smtClean="0">
                          <a:solidFill>
                            <a:schemeClr val="tx1"/>
                          </a:solidFill>
                          <a:latin typeface="+mj-ea"/>
                          <a:ea typeface="+mn-ea"/>
                          <a:cs typeface="Segoe UI" panose="020B0502040204020203" pitchFamily="34" charset="0"/>
                        </a:rPr>
                        <a:t/>
                      </a:r>
                      <a:br>
                        <a:rPr kumimoji="1" lang="en-US" altLang="ja-JP" sz="2200" kern="1200" dirty="0" smtClean="0">
                          <a:solidFill>
                            <a:schemeClr val="tx1"/>
                          </a:solidFill>
                          <a:latin typeface="+mj-ea"/>
                          <a:ea typeface="+mn-ea"/>
                          <a:cs typeface="Segoe UI" panose="020B0502040204020203" pitchFamily="34" charset="0"/>
                        </a:rPr>
                      </a:br>
                      <a:r>
                        <a:rPr kumimoji="1" lang="ja-JP" altLang="en-US" sz="2200" kern="1200" dirty="0" smtClean="0">
                          <a:solidFill>
                            <a:schemeClr val="tx1"/>
                          </a:solidFill>
                          <a:latin typeface="+mj-ea"/>
                          <a:ea typeface="+mn-ea"/>
                          <a:cs typeface="Segoe UI" panose="020B0502040204020203" pitchFamily="34" charset="0"/>
                        </a:rPr>
                        <a:t>再エネの導入比率は</a:t>
                      </a:r>
                      <a:r>
                        <a:rPr kumimoji="1" lang="en-US" altLang="ja-JP" sz="2200" kern="1200" dirty="0" smtClean="0">
                          <a:solidFill>
                            <a:schemeClr val="tx1"/>
                          </a:solidFill>
                          <a:latin typeface="+mj-ea"/>
                          <a:ea typeface="+mn-ea"/>
                          <a:cs typeface="Segoe UI" panose="020B0502040204020203" pitchFamily="34" charset="0"/>
                        </a:rPr>
                        <a:t>CDP</a:t>
                      </a:r>
                      <a:r>
                        <a:rPr kumimoji="1" lang="ja-JP" altLang="en-US" sz="2200" kern="1200" dirty="0" smtClean="0">
                          <a:solidFill>
                            <a:schemeClr val="tx1"/>
                          </a:solidFill>
                          <a:latin typeface="+mj-ea"/>
                          <a:ea typeface="+mn-ea"/>
                          <a:cs typeface="Segoe UI" panose="020B0502040204020203" pitchFamily="34" charset="0"/>
                        </a:rPr>
                        <a:t>の加点対象にもなる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smtClean="0">
                          <a:solidFill>
                            <a:srgbClr val="FF0000"/>
                          </a:solidFill>
                          <a:latin typeface="+mj-ea"/>
                          <a:ea typeface="+mn-ea"/>
                          <a:cs typeface="Segoe UI" panose="020B0502040204020203" pitchFamily="34" charset="0"/>
                        </a:rPr>
                        <a:t>投資家からの</a:t>
                      </a:r>
                      <a:r>
                        <a:rPr kumimoji="1" lang="en-US" altLang="ja-JP" sz="2200" b="0" kern="1200" dirty="0" smtClean="0">
                          <a:solidFill>
                            <a:srgbClr val="FF0000"/>
                          </a:solidFill>
                          <a:latin typeface="+mj-ea"/>
                          <a:ea typeface="+mn-ea"/>
                          <a:cs typeface="Segoe UI" panose="020B0502040204020203" pitchFamily="34" charset="0"/>
                        </a:rPr>
                        <a:t>ESG</a:t>
                      </a:r>
                      <a:r>
                        <a:rPr kumimoji="1" lang="ja-JP" altLang="en-US" sz="2200" b="0" kern="1200" dirty="0" smtClean="0">
                          <a:solidFill>
                            <a:srgbClr val="FF0000"/>
                          </a:solidFill>
                          <a:latin typeface="+mj-ea"/>
                          <a:ea typeface="+mn-ea"/>
                          <a:cs typeface="Segoe UI" panose="020B0502040204020203" pitchFamily="34" charset="0"/>
                        </a:rPr>
                        <a:t>投資の呼び込みに役立つ</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smtClean="0"/>
                        <a:t>コネクション</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200" kern="1200" dirty="0" smtClean="0">
                          <a:solidFill>
                            <a:schemeClr val="tx1"/>
                          </a:solidFill>
                          <a:latin typeface="+mj-ea"/>
                          <a:ea typeface="+mn-ea"/>
                          <a:cs typeface="Segoe UI" panose="020B0502040204020203" pitchFamily="34" charset="0"/>
                        </a:rPr>
                        <a:t>再エネ</a:t>
                      </a:r>
                      <a:r>
                        <a:rPr kumimoji="1" lang="en-US" altLang="ja-JP" sz="2200" kern="1200" dirty="0" smtClean="0">
                          <a:solidFill>
                            <a:schemeClr val="tx1"/>
                          </a:solidFill>
                          <a:latin typeface="+mj-ea"/>
                          <a:ea typeface="+mn-ea"/>
                          <a:cs typeface="Segoe UI" panose="020B0502040204020203" pitchFamily="34" charset="0"/>
                        </a:rPr>
                        <a:t>100</a:t>
                      </a:r>
                      <a:r>
                        <a:rPr kumimoji="1" lang="ja-JP" altLang="en-US" sz="2200" kern="1200" dirty="0" smtClean="0">
                          <a:solidFill>
                            <a:schemeClr val="tx1"/>
                          </a:solidFill>
                          <a:latin typeface="+mj-ea"/>
                          <a:ea typeface="+mn-ea"/>
                          <a:cs typeface="Segoe UI" panose="020B0502040204020203" pitchFamily="34" charset="0"/>
                        </a:rPr>
                        <a:t>％調達をコミットすることは、世界的な対外アピールになる</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200" b="0" kern="1200" dirty="0" smtClean="0">
                          <a:solidFill>
                            <a:srgbClr val="FF0000"/>
                          </a:solidFill>
                          <a:latin typeface="+mj-ea"/>
                          <a:ea typeface="+mn-ea"/>
                          <a:cs typeface="Segoe UI" panose="020B0502040204020203" pitchFamily="34" charset="0"/>
                        </a:rPr>
                        <a:t>世界中の企業と情報交換できる他、新たな供給側企業と出会えることも</a:t>
                      </a: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43235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の基準・要件 </a:t>
            </a:r>
            <a:r>
              <a:rPr lang="en-US" altLang="ja-JP" dirty="0" smtClean="0"/>
              <a:t>1/2</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smtClean="0"/>
              <a:t>RE100</a:t>
            </a:r>
            <a:r>
              <a:rPr lang="ja-JP" altLang="en-US" dirty="0" smtClean="0"/>
              <a:t>の要件の一部を下記に整理（一部は</a:t>
            </a:r>
            <a:r>
              <a:rPr lang="en-US" altLang="ja-JP" dirty="0" smtClean="0"/>
              <a:t>JCLP</a:t>
            </a:r>
            <a:r>
              <a:rPr lang="ja-JP" altLang="en-US" dirty="0" smtClean="0"/>
              <a:t>事務局に確認し、掲載）</a:t>
            </a:r>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579302476"/>
              </p:ext>
            </p:extLst>
          </p:nvPr>
        </p:nvGraphicFramePr>
        <p:xfrm>
          <a:off x="350104" y="2146752"/>
          <a:ext cx="9648949" cy="4566281"/>
        </p:xfrm>
        <a:graphic>
          <a:graphicData uri="http://schemas.openxmlformats.org/drawingml/2006/table">
            <a:tbl>
              <a:tblPr firstCol="1" bandCol="1"/>
              <a:tblGrid>
                <a:gridCol w="1440160">
                  <a:extLst>
                    <a:ext uri="{9D8B030D-6E8A-4147-A177-3AD203B41FA5}">
                      <a16:colId xmlns="" xmlns:a16="http://schemas.microsoft.com/office/drawing/2014/main" val="20000"/>
                    </a:ext>
                  </a:extLst>
                </a:gridCol>
                <a:gridCol w="8208789">
                  <a:extLst>
                    <a:ext uri="{9D8B030D-6E8A-4147-A177-3AD203B41FA5}">
                      <a16:colId xmlns="" xmlns:a16="http://schemas.microsoft.com/office/drawing/2014/main" val="20001"/>
                    </a:ext>
                  </a:extLst>
                </a:gridCol>
              </a:tblGrid>
              <a:tr h="3672878">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a:t>対象</a:t>
                      </a:r>
                      <a:r>
                        <a:rPr kumimoji="1" lang="ja-JP" altLang="en-US" sz="2400" b="1" dirty="0" smtClean="0"/>
                        <a:t>企業</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400" kern="1200" dirty="0">
                          <a:solidFill>
                            <a:schemeClr val="tx1"/>
                          </a:solidFill>
                          <a:latin typeface="+mj-ea"/>
                          <a:ea typeface="+mn-ea"/>
                          <a:cs typeface="Segoe UI" panose="020B0502040204020203" pitchFamily="34" charset="0"/>
                        </a:rPr>
                        <a:t>以下の</a:t>
                      </a:r>
                      <a:r>
                        <a:rPr kumimoji="1" lang="ja-JP" altLang="en-US" sz="2400" b="0" kern="1200" dirty="0">
                          <a:solidFill>
                            <a:srgbClr val="FF0000"/>
                          </a:solidFill>
                          <a:latin typeface="+mj-ea"/>
                          <a:ea typeface="+mn-ea"/>
                          <a:cs typeface="Segoe UI" panose="020B0502040204020203" pitchFamily="34" charset="0"/>
                        </a:rPr>
                        <a:t>いずれか</a:t>
                      </a:r>
                      <a:r>
                        <a:rPr kumimoji="1" lang="en-US" altLang="ja-JP" sz="2400" b="0" kern="1200" dirty="0">
                          <a:solidFill>
                            <a:srgbClr val="FF0000"/>
                          </a:solidFill>
                          <a:latin typeface="+mj-ea"/>
                          <a:ea typeface="+mn-ea"/>
                          <a:cs typeface="Segoe UI" panose="020B0502040204020203" pitchFamily="34" charset="0"/>
                        </a:rPr>
                        <a:t>1</a:t>
                      </a:r>
                      <a:r>
                        <a:rPr kumimoji="1" lang="ja-JP" altLang="en-US" sz="2400" b="0" kern="1200" dirty="0">
                          <a:solidFill>
                            <a:srgbClr val="FF0000"/>
                          </a:solidFill>
                          <a:latin typeface="+mj-ea"/>
                          <a:ea typeface="+mn-ea"/>
                          <a:cs typeface="Segoe UI" panose="020B0502040204020203" pitchFamily="34" charset="0"/>
                        </a:rPr>
                        <a:t>つ以上</a:t>
                      </a:r>
                      <a:r>
                        <a:rPr kumimoji="1" lang="ja-JP" altLang="en-US" sz="2400" kern="1200" dirty="0">
                          <a:solidFill>
                            <a:schemeClr val="tx1"/>
                          </a:solidFill>
                          <a:latin typeface="+mj-ea"/>
                          <a:ea typeface="+mn-ea"/>
                          <a:cs typeface="Segoe UI" panose="020B0502040204020203" pitchFamily="34" charset="0"/>
                        </a:rPr>
                        <a:t>に該当する「影響力のある」企業</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グローバル</a:t>
                      </a:r>
                      <a:r>
                        <a:rPr kumimoji="1" lang="ja-JP" altLang="en-US" sz="2400" kern="1200" dirty="0">
                          <a:solidFill>
                            <a:schemeClr val="tx1"/>
                          </a:solidFill>
                          <a:latin typeface="+mj-ea"/>
                          <a:ea typeface="+mn-ea"/>
                          <a:cs typeface="Segoe UI" panose="020B0502040204020203" pitchFamily="34" charset="0"/>
                        </a:rPr>
                        <a:t>又は国内で認知度・信頼度が高い</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主要</a:t>
                      </a:r>
                      <a:r>
                        <a:rPr kumimoji="1" lang="ja-JP" altLang="en-US" sz="2400" kern="1200" dirty="0">
                          <a:solidFill>
                            <a:schemeClr val="tx1"/>
                          </a:solidFill>
                          <a:latin typeface="+mj-ea"/>
                          <a:ea typeface="+mn-ea"/>
                          <a:cs typeface="Segoe UI" panose="020B0502040204020203" pitchFamily="34" charset="0"/>
                        </a:rPr>
                        <a:t>な多国籍企業（フォーチュン</a:t>
                      </a:r>
                      <a:r>
                        <a:rPr kumimoji="1" lang="en-US" altLang="ja-JP" sz="2400" kern="1200" dirty="0">
                          <a:solidFill>
                            <a:schemeClr val="tx1"/>
                          </a:solidFill>
                          <a:latin typeface="+mj-ea"/>
                          <a:ea typeface="+mn-ea"/>
                          <a:cs typeface="Segoe UI" panose="020B0502040204020203" pitchFamily="34" charset="0"/>
                        </a:rPr>
                        <a:t>1000</a:t>
                      </a:r>
                      <a:r>
                        <a:rPr kumimoji="1" lang="ja-JP" altLang="en-US" sz="2400" kern="1200" dirty="0">
                          <a:solidFill>
                            <a:schemeClr val="tx1"/>
                          </a:solidFill>
                          <a:latin typeface="+mj-ea"/>
                          <a:ea typeface="+mn-ea"/>
                          <a:cs typeface="Segoe UI" panose="020B0502040204020203" pitchFamily="34" charset="0"/>
                        </a:rPr>
                        <a:t>又はそれに相当）</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電力</a:t>
                      </a:r>
                      <a:r>
                        <a:rPr kumimoji="1" lang="ja-JP" altLang="en-US" sz="2400" kern="1200" dirty="0">
                          <a:solidFill>
                            <a:schemeClr val="tx1"/>
                          </a:solidFill>
                          <a:latin typeface="+mj-ea"/>
                          <a:ea typeface="+mn-ea"/>
                          <a:cs typeface="Segoe UI" panose="020B0502040204020203" pitchFamily="34" charset="0"/>
                        </a:rPr>
                        <a:t>消費量が</a:t>
                      </a:r>
                      <a:r>
                        <a:rPr kumimoji="1" lang="ja-JP" altLang="en-US" sz="2400" kern="1200" dirty="0" smtClean="0">
                          <a:solidFill>
                            <a:schemeClr val="tx1"/>
                          </a:solidFill>
                          <a:latin typeface="+mj-ea"/>
                          <a:ea typeface="+mn-ea"/>
                          <a:cs typeface="Segoe UI" panose="020B0502040204020203" pitchFamily="34" charset="0"/>
                        </a:rPr>
                        <a:t>大きい（</a:t>
                      </a:r>
                      <a:r>
                        <a:rPr kumimoji="1" lang="en-US" altLang="ja-JP" sz="2400" kern="1200" dirty="0" smtClean="0">
                          <a:solidFill>
                            <a:schemeClr val="tx1"/>
                          </a:solidFill>
                          <a:latin typeface="+mj-ea"/>
                          <a:ea typeface="+mn-ea"/>
                          <a:cs typeface="Segoe UI" panose="020B0502040204020203" pitchFamily="34" charset="0"/>
                        </a:rPr>
                        <a:t>100GWh</a:t>
                      </a:r>
                      <a:r>
                        <a:rPr kumimoji="1" lang="ja-JP" altLang="en-US" sz="2400" kern="1200" dirty="0">
                          <a:solidFill>
                            <a:schemeClr val="tx1"/>
                          </a:solidFill>
                          <a:latin typeface="+mj-ea"/>
                          <a:ea typeface="+mn-ea"/>
                          <a:cs typeface="Segoe UI" panose="020B0502040204020203" pitchFamily="34" charset="0"/>
                        </a:rPr>
                        <a:t>以上</a:t>
                      </a:r>
                      <a:r>
                        <a:rPr kumimoji="1" lang="en-US" altLang="ja-JP" sz="2400" kern="1200" dirty="0" smtClean="0">
                          <a:solidFill>
                            <a:schemeClr val="tx1"/>
                          </a:solidFill>
                          <a:latin typeface="+mj-ea"/>
                          <a:ea typeface="+mn-ea"/>
                          <a:cs typeface="Segoe UI" panose="020B0502040204020203" pitchFamily="34" charset="0"/>
                        </a:rPr>
                        <a:t>)</a:t>
                      </a: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400" b="0" kern="1200" dirty="0" smtClean="0">
                          <a:solidFill>
                            <a:srgbClr val="FF0000"/>
                          </a:solidFill>
                          <a:latin typeface="+mj-ea"/>
                          <a:ea typeface="+mn-ea"/>
                          <a:cs typeface="Segoe UI" panose="020B0502040204020203" pitchFamily="34" charset="0"/>
                        </a:rPr>
                        <a:t>特例として現在、日本企業は</a:t>
                      </a:r>
                      <a:r>
                        <a:rPr kumimoji="1" lang="en-US" altLang="ja-JP" sz="2400" b="0" kern="1200" dirty="0" smtClean="0">
                          <a:solidFill>
                            <a:srgbClr val="FF0000"/>
                          </a:solidFill>
                          <a:latin typeface="+mj-ea"/>
                          <a:ea typeface="+mn-ea"/>
                          <a:cs typeface="Segoe UI" panose="020B0502040204020203" pitchFamily="34" charset="0"/>
                        </a:rPr>
                        <a:t>50GWh</a:t>
                      </a:r>
                      <a:r>
                        <a:rPr kumimoji="1" lang="ja-JP" altLang="en-US" sz="2400" b="0" kern="1200" dirty="0" smtClean="0">
                          <a:solidFill>
                            <a:srgbClr val="FF0000"/>
                          </a:solidFill>
                          <a:latin typeface="+mj-ea"/>
                          <a:ea typeface="+mn-ea"/>
                          <a:cs typeface="Segoe UI" panose="020B0502040204020203" pitchFamily="34" charset="0"/>
                        </a:rPr>
                        <a:t>以上に緩和されている</a:t>
                      </a:r>
                      <a:endParaRPr kumimoji="1" lang="en-US" altLang="ja-JP" sz="2400" b="0" kern="1200" dirty="0">
                        <a:solidFill>
                          <a:srgbClr val="FF0000"/>
                        </a:solidFill>
                        <a:latin typeface="+mj-ea"/>
                        <a:ea typeface="+mn-ea"/>
                        <a:cs typeface="Segoe UI" panose="020B0502040204020203" pitchFamily="34" charset="0"/>
                      </a:endParaRP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2400" kern="1200" dirty="0" smtClean="0">
                          <a:solidFill>
                            <a:schemeClr val="tx1"/>
                          </a:solidFill>
                          <a:latin typeface="+mj-ea"/>
                          <a:ea typeface="+mn-ea"/>
                          <a:cs typeface="Segoe UI" panose="020B0502040204020203" pitchFamily="34" charset="0"/>
                        </a:rPr>
                        <a:t>RE100</a:t>
                      </a:r>
                      <a:r>
                        <a:rPr kumimoji="1" lang="ja-JP" altLang="en-US" sz="2400" kern="1200" dirty="0">
                          <a:solidFill>
                            <a:schemeClr val="tx1"/>
                          </a:solidFill>
                          <a:latin typeface="+mj-ea"/>
                          <a:ea typeface="+mn-ea"/>
                          <a:cs typeface="Segoe UI" panose="020B0502040204020203" pitchFamily="34" charset="0"/>
                        </a:rPr>
                        <a:t>の目的に寄与する、何らかの特徴と影響力を</a:t>
                      </a:r>
                      <a:r>
                        <a:rPr kumimoji="1" lang="ja-JP" altLang="en-US" sz="2400" kern="1200" dirty="0" smtClean="0">
                          <a:solidFill>
                            <a:schemeClr val="tx1"/>
                          </a:solidFill>
                          <a:latin typeface="+mj-ea"/>
                          <a:ea typeface="+mn-ea"/>
                          <a:cs typeface="Segoe UI" panose="020B0502040204020203" pitchFamily="34" charset="0"/>
                        </a:rPr>
                        <a:t>有する</a:t>
                      </a:r>
                      <a:endParaRPr kumimoji="1" lang="en-US" altLang="ja-JP" sz="2400" kern="1200" dirty="0" smtClean="0">
                        <a:solidFill>
                          <a:schemeClr val="tx1"/>
                        </a:solidFill>
                        <a:latin typeface="+mj-ea"/>
                        <a:ea typeface="+mn-ea"/>
                        <a:cs typeface="Segoe UI" panose="020B0502040204020203" pitchFamily="34" charset="0"/>
                      </a:endParaRPr>
                    </a:p>
                    <a:p>
                      <a:pPr marL="541338" marR="0" lvl="0" indent="-342900" algn="l" defTabSz="914400" rtl="0" eaLnBrk="1" fontAlgn="auto" latinLnBrk="0" hangingPunct="1">
                        <a:lnSpc>
                          <a:spcPct val="100000"/>
                        </a:lnSpc>
                        <a:spcBef>
                          <a:spcPts val="0"/>
                        </a:spcBef>
                        <a:spcAft>
                          <a:spcPts val="0"/>
                        </a:spcAft>
                        <a:buClr>
                          <a:schemeClr val="tx1"/>
                        </a:buClr>
                        <a:buSzTx/>
                        <a:buFont typeface="Wingdings" panose="05000000000000000000" pitchFamily="2" charset="2"/>
                        <a:buChar char="Ø"/>
                        <a:tabLst/>
                        <a:defRPr/>
                      </a:pPr>
                      <a:r>
                        <a:rPr kumimoji="1" lang="ja-JP" altLang="en-US" sz="2400" kern="1200" dirty="0" smtClean="0">
                          <a:solidFill>
                            <a:srgbClr val="FF0000"/>
                          </a:solidFill>
                          <a:latin typeface="+mj-ea"/>
                          <a:ea typeface="+mn-ea"/>
                          <a:cs typeface="Segoe UI" panose="020B0502040204020203" pitchFamily="34" charset="0"/>
                        </a:rPr>
                        <a:t>基本的にグループで加盟。（但し、親会社と明確に分離したブランド、</a:t>
                      </a:r>
                      <a:r>
                        <a:rPr kumimoji="1" lang="en-US" altLang="ja-JP" sz="2400" kern="1200" dirty="0" smtClean="0">
                          <a:solidFill>
                            <a:srgbClr val="FF0000"/>
                          </a:solidFill>
                          <a:latin typeface="+mj-ea"/>
                          <a:ea typeface="+mn-ea"/>
                          <a:cs typeface="Segoe UI" panose="020B0502040204020203" pitchFamily="34" charset="0"/>
                        </a:rPr>
                        <a:t>1TWh</a:t>
                      </a:r>
                      <a:r>
                        <a:rPr kumimoji="1" lang="ja-JP" altLang="en-US" sz="2400" kern="1200" dirty="0" smtClean="0">
                          <a:solidFill>
                            <a:srgbClr val="FF0000"/>
                          </a:solidFill>
                          <a:latin typeface="+mj-ea"/>
                          <a:ea typeface="+mn-ea"/>
                          <a:cs typeface="Segoe UI" panose="020B0502040204020203" pitchFamily="34" charset="0"/>
                        </a:rPr>
                        <a:t>以上の消費電力量を満たす場合、例外的に子会社での加盟可能。）</a:t>
                      </a:r>
                      <a:endParaRPr kumimoji="1" lang="ja-JP" altLang="en-US" sz="2400" kern="1200" dirty="0">
                        <a:solidFill>
                          <a:srgbClr val="FF0000"/>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8934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algn="ctr"/>
                      <a:r>
                        <a:rPr kumimoji="1" lang="ja-JP" altLang="en-US" sz="2400" b="1" dirty="0" smtClean="0"/>
                        <a:t>参加費用</a:t>
                      </a:r>
                      <a:endParaRPr kumimoji="1" lang="en-US" altLang="ja-JP" sz="2400" b="1" dirty="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1587" marR="0" lvl="0" indent="0" algn="l" defTabSz="914400" rtl="0" eaLnBrk="1" fontAlgn="auto" latinLnBrk="0" hangingPunct="1">
                        <a:lnSpc>
                          <a:spcPct val="100000"/>
                        </a:lnSpc>
                        <a:spcBef>
                          <a:spcPts val="0"/>
                        </a:spcBef>
                        <a:spcAft>
                          <a:spcPts val="0"/>
                        </a:spcAft>
                        <a:buClr>
                          <a:schemeClr val="tx1"/>
                        </a:buClr>
                        <a:buSzTx/>
                        <a:buFont typeface="Arial" panose="020B0604020202020204" pitchFamily="34" charset="0"/>
                        <a:buNone/>
                        <a:tabLst/>
                        <a:defRPr/>
                      </a:pPr>
                      <a:r>
                        <a:rPr kumimoji="1" lang="ja-JP" altLang="en-US" sz="2400" kern="1200" dirty="0" smtClean="0">
                          <a:solidFill>
                            <a:schemeClr val="tx1"/>
                          </a:solidFill>
                          <a:latin typeface="+mj-ea"/>
                          <a:ea typeface="+mn-ea"/>
                          <a:cs typeface="Segoe UI" panose="020B0502040204020203" pitchFamily="34" charset="0"/>
                        </a:rPr>
                        <a:t>会員クラスを</a:t>
                      </a:r>
                      <a:r>
                        <a:rPr kumimoji="1" lang="en-US" altLang="ja-JP" sz="2400" kern="1200" dirty="0" smtClean="0">
                          <a:solidFill>
                            <a:schemeClr val="tx1"/>
                          </a:solidFill>
                          <a:latin typeface="+mj-ea"/>
                          <a:ea typeface="+mn-ea"/>
                          <a:cs typeface="Segoe UI" panose="020B0502040204020203" pitchFamily="34" charset="0"/>
                        </a:rPr>
                        <a:t>Gold</a:t>
                      </a:r>
                      <a:r>
                        <a:rPr kumimoji="1" lang="ja-JP" altLang="en-US" sz="2400" kern="1200" dirty="0" smtClean="0">
                          <a:solidFill>
                            <a:schemeClr val="tx1"/>
                          </a:solidFill>
                          <a:latin typeface="+mj-ea"/>
                          <a:ea typeface="+mn-ea"/>
                          <a:cs typeface="Segoe UI" panose="020B0502040204020203" pitchFamily="34" charset="0"/>
                        </a:rPr>
                        <a:t>（年会費</a:t>
                      </a:r>
                      <a:r>
                        <a:rPr kumimoji="1" lang="en-US" altLang="ja-JP" sz="2400" kern="1200" dirty="0" smtClean="0">
                          <a:solidFill>
                            <a:schemeClr val="tx1"/>
                          </a:solidFill>
                          <a:latin typeface="+mj-ea"/>
                          <a:ea typeface="+mn-ea"/>
                          <a:cs typeface="Segoe UI" panose="020B0502040204020203" pitchFamily="34" charset="0"/>
                        </a:rPr>
                        <a:t>$15,000</a:t>
                      </a:r>
                      <a:r>
                        <a:rPr kumimoji="1" lang="ja-JP" altLang="en-US" sz="2400" kern="1200" dirty="0" smtClean="0">
                          <a:solidFill>
                            <a:schemeClr val="tx1"/>
                          </a:solidFill>
                          <a:latin typeface="+mj-ea"/>
                          <a:ea typeface="+mn-ea"/>
                          <a:cs typeface="Segoe UI" panose="020B0502040204020203" pitchFamily="34" charset="0"/>
                        </a:rPr>
                        <a:t>：特典はイベント登壇機会など</a:t>
                      </a: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err="1" smtClean="0">
                          <a:solidFill>
                            <a:schemeClr val="tx1"/>
                          </a:solidFill>
                          <a:latin typeface="+mj-ea"/>
                          <a:ea typeface="+mn-ea"/>
                          <a:cs typeface="Segoe UI" panose="020B0502040204020203" pitchFamily="34" charset="0"/>
                        </a:rPr>
                        <a:t>、</a:t>
                      </a:r>
                      <a:r>
                        <a:rPr kumimoji="1" lang="en-US" altLang="ja-JP" sz="2400" kern="1200" dirty="0" smtClean="0">
                          <a:solidFill>
                            <a:schemeClr val="tx1"/>
                          </a:solidFill>
                          <a:latin typeface="+mj-ea"/>
                          <a:ea typeface="+mn-ea"/>
                          <a:cs typeface="Segoe UI" panose="020B0502040204020203" pitchFamily="34" charset="0"/>
                        </a:rPr>
                        <a:t>Standard</a:t>
                      </a:r>
                      <a:r>
                        <a:rPr kumimoji="1" lang="ja-JP" altLang="en-US" sz="2400" kern="1200" dirty="0" smtClean="0">
                          <a:solidFill>
                            <a:schemeClr val="tx1"/>
                          </a:solidFill>
                          <a:latin typeface="+mj-ea"/>
                          <a:ea typeface="+mn-ea"/>
                          <a:cs typeface="Segoe UI" panose="020B0502040204020203" pitchFamily="34" charset="0"/>
                        </a:rPr>
                        <a:t>（年会費</a:t>
                      </a:r>
                      <a:r>
                        <a:rPr kumimoji="1" lang="en-US" altLang="ja-JP" sz="2400" kern="1200" dirty="0" smtClean="0">
                          <a:solidFill>
                            <a:schemeClr val="tx1"/>
                          </a:solidFill>
                          <a:latin typeface="+mj-ea"/>
                          <a:ea typeface="+mn-ea"/>
                          <a:cs typeface="Segoe UI" panose="020B0502040204020203" pitchFamily="34" charset="0"/>
                        </a:rPr>
                        <a:t>$5,000</a:t>
                      </a:r>
                      <a:r>
                        <a:rPr kumimoji="1" lang="ja-JP" altLang="en-US" sz="2400" kern="1200" dirty="0" smtClean="0">
                          <a:solidFill>
                            <a:schemeClr val="tx1"/>
                          </a:solidFill>
                          <a:latin typeface="+mj-ea"/>
                          <a:ea typeface="+mn-ea"/>
                          <a:cs typeface="Segoe UI" panose="020B0502040204020203" pitchFamily="34" charset="0"/>
                        </a:rPr>
                        <a:t>）から選択</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Text Box 9"/>
          <p:cNvSpPr txBox="1">
            <a:spLocks noChangeArrowheads="1"/>
          </p:cNvSpPr>
          <p:nvPr/>
        </p:nvSpPr>
        <p:spPr bwMode="auto">
          <a:xfrm>
            <a:off x="350104" y="7113924"/>
            <a:ext cx="9433047"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10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 RE100</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1000" dirty="0">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http</a:t>
            </a:r>
            <a:r>
              <a:rPr lang="en-US" altLang="ja-JP" sz="1000" dirty="0">
                <a:latin typeface="Segoe UI" panose="020B0502040204020203" pitchFamily="34" charset="0"/>
                <a:ea typeface="メイリオ" panose="020B0604030504040204" pitchFamily="50" charset="-128"/>
                <a:cs typeface="Segoe UI" panose="020B0502040204020203" pitchFamily="34" charset="0"/>
              </a:rPr>
              <a:t>://there100.org</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JCLP</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FAQ</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よくある質問</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(RE100</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参加について</a:t>
            </a:r>
            <a:r>
              <a:rPr lang="en-US" altLang="ja-JP" sz="1000" dirty="0">
                <a:latin typeface="Segoe UI" panose="020B0502040204020203" pitchFamily="34" charset="0"/>
                <a:ea typeface="メイリオ" panose="020B0604030504040204" pitchFamily="50" charset="-128"/>
                <a:cs typeface="Segoe UI" panose="020B0502040204020203" pitchFamily="34" charset="0"/>
              </a:rPr>
              <a:t>)(https://japan-clp.jp/membership/faq-reoh</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Your </a:t>
            </a:r>
            <a:r>
              <a:rPr lang="en-US" altLang="ja-JP" sz="1000" dirty="0" err="1" smtClean="0">
                <a:latin typeface="Segoe UI" panose="020B0502040204020203" pitchFamily="34" charset="0"/>
                <a:ea typeface="メイリオ" panose="020B0604030504040204" pitchFamily="50" charset="-128"/>
                <a:cs typeface="Segoe UI" panose="020B0502040204020203" pitchFamily="34" charset="0"/>
              </a:rPr>
              <a:t>Mambership</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Benefits(https</a:t>
            </a:r>
            <a:r>
              <a:rPr lang="en-US" altLang="ja-JP" sz="1000" dirty="0">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www.theclimategroup.org/sites/default/files/2021-02/Membership%20Benefits_EV100EP100RE100.pdf)</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を</a:t>
            </a:r>
            <a:r>
              <a:rPr lang="ja-JP" altLang="en-US" sz="1000" dirty="0">
                <a:latin typeface="Segoe UI" panose="020B0502040204020203" pitchFamily="34" charset="0"/>
                <a:ea typeface="メイリオ" panose="020B0604030504040204" pitchFamily="50" charset="-128"/>
                <a:cs typeface="Segoe UI" panose="020B0502040204020203" pitchFamily="34" charset="0"/>
              </a:rPr>
              <a:t>基</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に作成</a:t>
            </a:r>
            <a:endParaRPr lang="ja-JP" altLang="en-US" sz="1000" dirty="0">
              <a:latin typeface="Segoe UI" panose="020B0502040204020203" pitchFamily="34" charset="0"/>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319816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の基準・要件 </a:t>
            </a:r>
            <a:r>
              <a:rPr lang="en-US" altLang="ja-JP" dirty="0"/>
              <a:t>2</a:t>
            </a:r>
            <a:r>
              <a:rPr lang="en-US" altLang="ja-JP" dirty="0" smtClean="0"/>
              <a:t>/2</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smtClean="0"/>
              <a:t>RE100</a:t>
            </a:r>
            <a:r>
              <a:rPr lang="ja-JP" altLang="en-US" dirty="0" smtClean="0"/>
              <a:t>の要件の一部を下記に整理（一部は</a:t>
            </a:r>
            <a:r>
              <a:rPr lang="en-US" altLang="ja-JP" dirty="0" smtClean="0"/>
              <a:t>JCLP</a:t>
            </a:r>
            <a:r>
              <a:rPr lang="ja-JP" altLang="en-US" dirty="0" smtClean="0"/>
              <a:t>事務局に確認し、掲載）</a:t>
            </a:r>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3871946190"/>
              </p:ext>
            </p:extLst>
          </p:nvPr>
        </p:nvGraphicFramePr>
        <p:xfrm>
          <a:off x="350104" y="2146752"/>
          <a:ext cx="9648949" cy="4383400"/>
        </p:xfrm>
        <a:graphic>
          <a:graphicData uri="http://schemas.openxmlformats.org/drawingml/2006/table">
            <a:tbl>
              <a:tblPr firstCol="1" bandCol="1"/>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348679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認定要件</a:t>
                      </a:r>
                      <a:endParaRPr kumimoji="1" lang="en-US" altLang="ja-JP" sz="2400" b="1" dirty="0" smtClean="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457200" marR="0" lvl="0" indent="-4572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日本の再エネ普及目標の向上</a:t>
                      </a: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及び、</a:t>
                      </a: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企業が直接再エネを利用できる透明性ある市場の整備</a:t>
                      </a: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に関する、責任ある</a:t>
                      </a:r>
                      <a:r>
                        <a:rPr kumimoji="1" lang="ja-JP" altLang="en-US" sz="2400" b="0" kern="1200" dirty="0" smtClean="0">
                          <a:solidFill>
                            <a:srgbClr val="FF0000"/>
                          </a:solidFill>
                          <a:latin typeface="+mj-ea"/>
                          <a:ea typeface="+mn-ea"/>
                          <a:cs typeface="Segoe UI" panose="020B0502040204020203" pitchFamily="34" charset="0"/>
                        </a:rPr>
                        <a:t>政策関与と公的な要請</a:t>
                      </a:r>
                      <a:r>
                        <a:rPr kumimoji="1" lang="ja-JP" altLang="en-US" sz="2400" b="0" kern="1200" dirty="0" smtClean="0">
                          <a:solidFill>
                            <a:schemeClr val="tx1"/>
                          </a:solidFill>
                          <a:latin typeface="+mj-ea"/>
                          <a:ea typeface="+mn-ea"/>
                          <a:cs typeface="Segoe UI" panose="020B0502040204020203" pitchFamily="34" charset="0"/>
                        </a:rPr>
                        <a:t>を</a:t>
                      </a:r>
                      <a:r>
                        <a:rPr kumimoji="1" lang="ja-JP" altLang="en-US" sz="2400" kern="1200" dirty="0" smtClean="0">
                          <a:solidFill>
                            <a:schemeClr val="tx1"/>
                          </a:solidFill>
                          <a:latin typeface="+mj-ea"/>
                          <a:ea typeface="+mn-ea"/>
                          <a:cs typeface="Segoe UI" panose="020B0502040204020203" pitchFamily="34" charset="0"/>
                        </a:rPr>
                        <a:t>積極的に行うことに合意すること。</a:t>
                      </a:r>
                      <a:endParaRPr kumimoji="1" lang="en-US" altLang="ja-JP" sz="2400" kern="1200" dirty="0" smtClean="0">
                        <a:solidFill>
                          <a:schemeClr val="tx1"/>
                        </a:solidFill>
                        <a:latin typeface="+mj-ea"/>
                        <a:ea typeface="+mn-ea"/>
                        <a:cs typeface="Segoe UI" panose="020B0502040204020203" pitchFamily="34" charset="0"/>
                      </a:endParaRPr>
                    </a:p>
                    <a:p>
                      <a:pPr marL="449263" marR="0" lvl="0" indent="7938" algn="l" defTabSz="914400" rtl="0" eaLnBrk="1" fontAlgn="auto" latinLnBrk="0" hangingPunct="1">
                        <a:lnSpc>
                          <a:spcPct val="100000"/>
                        </a:lnSpc>
                        <a:spcBef>
                          <a:spcPts val="0"/>
                        </a:spcBef>
                        <a:spcAft>
                          <a:spcPts val="0"/>
                        </a:spcAft>
                        <a:buClrTx/>
                        <a:buSzTx/>
                        <a:buFont typeface="+mj-ea"/>
                        <a:buNone/>
                        <a:tabLst/>
                        <a:defRPr/>
                      </a:pPr>
                      <a:r>
                        <a:rPr kumimoji="1" lang="en-US" altLang="ja-JP" sz="1800" kern="1200" dirty="0" smtClean="0">
                          <a:solidFill>
                            <a:schemeClr val="tx1"/>
                          </a:solidFill>
                          <a:latin typeface="+mj-ea"/>
                          <a:ea typeface="+mn-ea"/>
                          <a:cs typeface="Segoe UI" panose="020B0502040204020203" pitchFamily="34" charset="0"/>
                        </a:rPr>
                        <a:t>※</a:t>
                      </a:r>
                      <a:r>
                        <a:rPr kumimoji="1" lang="ja-JP" altLang="en-US" sz="1800" kern="1200" dirty="0" smtClean="0">
                          <a:solidFill>
                            <a:schemeClr val="tx1"/>
                          </a:solidFill>
                          <a:latin typeface="+mj-ea"/>
                          <a:ea typeface="+mn-ea"/>
                          <a:cs typeface="Segoe UI" panose="020B0502040204020203" pitchFamily="34" charset="0"/>
                        </a:rPr>
                        <a:t>上記要件は中間目標の</a:t>
                      </a:r>
                      <a:r>
                        <a:rPr kumimoji="1" lang="ja-JP" altLang="en-US" sz="1800" u="none" kern="1200" dirty="0" smtClean="0">
                          <a:solidFill>
                            <a:schemeClr val="tx1"/>
                          </a:solidFill>
                          <a:latin typeface="+mj-ea"/>
                          <a:ea typeface="+mn-ea"/>
                          <a:cs typeface="Segoe UI" panose="020B0502040204020203" pitchFamily="34" charset="0"/>
                        </a:rPr>
                        <a:t>必須（下記参照）を</a:t>
                      </a:r>
                      <a:r>
                        <a:rPr kumimoji="1" lang="ja-JP" altLang="en-US" sz="1800" u="sng" kern="1200" dirty="0" smtClean="0">
                          <a:solidFill>
                            <a:schemeClr val="tx1"/>
                          </a:solidFill>
                          <a:latin typeface="+mj-ea"/>
                          <a:ea typeface="+mn-ea"/>
                          <a:cs typeface="Segoe UI" panose="020B0502040204020203" pitchFamily="34" charset="0"/>
                        </a:rPr>
                        <a:t>推奨に緩和</a:t>
                      </a:r>
                      <a:r>
                        <a:rPr kumimoji="1" lang="ja-JP" altLang="en-US" sz="1800" kern="1200" dirty="0" smtClean="0">
                          <a:solidFill>
                            <a:schemeClr val="tx1"/>
                          </a:solidFill>
                          <a:latin typeface="+mj-ea"/>
                          <a:ea typeface="+mn-ea"/>
                          <a:cs typeface="Segoe UI" panose="020B0502040204020203" pitchFamily="34" charset="0"/>
                        </a:rPr>
                        <a:t>する代替要件として、日本企業向けに設定</a:t>
                      </a:r>
                      <a:endParaRPr kumimoji="1" lang="en-US" altLang="ja-JP" sz="2400" kern="1200" dirty="0" smtClean="0">
                        <a:solidFill>
                          <a:schemeClr val="tx1"/>
                        </a:solidFill>
                        <a:latin typeface="+mj-ea"/>
                        <a:ea typeface="+mn-ea"/>
                        <a:cs typeface="Segoe UI" panose="020B0502040204020203" pitchFamily="34" charset="0"/>
                      </a:endParaRPr>
                    </a:p>
                    <a:p>
                      <a:pPr marL="457200" marR="0" lvl="0" indent="-457200" algn="l" defTabSz="914400" rtl="0" eaLnBrk="1" fontAlgn="auto" latinLnBrk="0" hangingPunct="1">
                        <a:lnSpc>
                          <a:spcPct val="100000"/>
                        </a:lnSpc>
                        <a:spcBef>
                          <a:spcPts val="0"/>
                        </a:spcBef>
                        <a:spcAft>
                          <a:spcPts val="0"/>
                        </a:spcAft>
                        <a:buClrTx/>
                        <a:buSzTx/>
                        <a:buFont typeface="+mj-ea"/>
                        <a:buAutoNum type="circleNumDbPlain" startAt="2"/>
                        <a:tabLst/>
                        <a:defRPr/>
                      </a:pPr>
                      <a:r>
                        <a:rPr kumimoji="1" lang="ja-JP" altLang="en-US" sz="2400" kern="1200" dirty="0" smtClean="0">
                          <a:solidFill>
                            <a:schemeClr val="tx1"/>
                          </a:solidFill>
                          <a:latin typeface="+mj-ea"/>
                          <a:ea typeface="+mn-ea"/>
                          <a:cs typeface="Segoe UI" panose="020B0502040204020203" pitchFamily="34" charset="0"/>
                        </a:rPr>
                        <a:t>期限を切った再エネ</a:t>
                      </a:r>
                      <a:r>
                        <a:rPr kumimoji="1" lang="en-US" altLang="ja-JP" sz="2400" kern="1200" dirty="0" smtClean="0">
                          <a:solidFill>
                            <a:schemeClr val="tx1"/>
                          </a:solidFill>
                          <a:latin typeface="+mj-ea"/>
                          <a:ea typeface="+mn-ea"/>
                          <a:cs typeface="Segoe UI" panose="020B0502040204020203" pitchFamily="34" charset="0"/>
                        </a:rPr>
                        <a:t>100</a:t>
                      </a:r>
                      <a:r>
                        <a:rPr kumimoji="1" lang="ja-JP" altLang="en-US" sz="2400" kern="1200" dirty="0" smtClean="0">
                          <a:solidFill>
                            <a:schemeClr val="tx1"/>
                          </a:solidFill>
                          <a:latin typeface="+mj-ea"/>
                          <a:ea typeface="+mn-ea"/>
                          <a:cs typeface="Segoe UI" panose="020B0502040204020203" pitchFamily="34" charset="0"/>
                        </a:rPr>
                        <a:t>％化目標の設定と公表</a:t>
                      </a:r>
                      <a:endParaRPr kumimoji="1" lang="en-US" altLang="ja-JP" sz="2400" kern="1200" dirty="0" smtClean="0">
                        <a:solidFill>
                          <a:schemeClr val="tx1"/>
                        </a:solidFill>
                        <a:latin typeface="+mj-ea"/>
                        <a:ea typeface="+mn-ea"/>
                        <a:cs typeface="Segoe UI" panose="020B0502040204020203" pitchFamily="34" charset="0"/>
                      </a:endParaRPr>
                    </a:p>
                    <a:p>
                      <a:pPr marL="804863"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遅くとも</a:t>
                      </a:r>
                      <a:r>
                        <a:rPr kumimoji="1" lang="en-US" altLang="ja-JP" sz="2400" kern="1200" dirty="0" smtClean="0">
                          <a:solidFill>
                            <a:schemeClr val="tx1"/>
                          </a:solidFill>
                          <a:latin typeface="+mj-ea"/>
                          <a:ea typeface="+mn-ea"/>
                          <a:cs typeface="Segoe UI" panose="020B0502040204020203" pitchFamily="34" charset="0"/>
                        </a:rPr>
                        <a:t>2050</a:t>
                      </a:r>
                      <a:r>
                        <a:rPr kumimoji="1" lang="ja-JP" altLang="en-US" sz="2400" kern="1200" dirty="0" smtClean="0">
                          <a:solidFill>
                            <a:schemeClr val="tx1"/>
                          </a:solidFill>
                          <a:latin typeface="+mj-ea"/>
                          <a:ea typeface="+mn-ea"/>
                          <a:cs typeface="Segoe UI" panose="020B0502040204020203" pitchFamily="34" charset="0"/>
                        </a:rPr>
                        <a:t>年までに、</a:t>
                      </a:r>
                      <a:r>
                        <a:rPr kumimoji="1" lang="en-US" altLang="ja-JP" sz="2400" kern="1200" dirty="0" smtClean="0">
                          <a:solidFill>
                            <a:schemeClr val="tx1"/>
                          </a:solidFill>
                          <a:latin typeface="+mj-ea"/>
                          <a:ea typeface="+mn-ea"/>
                          <a:cs typeface="Segoe UI" panose="020B0502040204020203" pitchFamily="34" charset="0"/>
                        </a:rPr>
                        <a:t>100</a:t>
                      </a:r>
                      <a:r>
                        <a:rPr kumimoji="1" lang="ja-JP" altLang="en-US" sz="2400" kern="1200" dirty="0" smtClean="0">
                          <a:solidFill>
                            <a:schemeClr val="tx1"/>
                          </a:solidFill>
                          <a:latin typeface="+mj-ea"/>
                          <a:ea typeface="+mn-ea"/>
                          <a:cs typeface="Segoe UI" panose="020B0502040204020203" pitchFamily="34" charset="0"/>
                        </a:rPr>
                        <a:t>％を達成する目標とすること</a:t>
                      </a:r>
                      <a:endParaRPr kumimoji="1" lang="en-US" altLang="ja-JP" sz="2400" kern="1200" dirty="0" smtClean="0">
                        <a:solidFill>
                          <a:schemeClr val="tx1"/>
                        </a:solidFill>
                        <a:latin typeface="+mj-ea"/>
                        <a:ea typeface="+mn-ea"/>
                        <a:cs typeface="Segoe UI" panose="020B0502040204020203" pitchFamily="34" charset="0"/>
                      </a:endParaRPr>
                    </a:p>
                    <a:p>
                      <a:pPr marL="804863"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kern="1200" dirty="0" smtClean="0">
                          <a:solidFill>
                            <a:schemeClr val="tx1"/>
                          </a:solidFill>
                          <a:latin typeface="+mj-ea"/>
                          <a:ea typeface="+mn-ea"/>
                          <a:cs typeface="Segoe UI" panose="020B0502040204020203" pitchFamily="34" charset="0"/>
                        </a:rPr>
                        <a:t>以下を参照した中間目標を設けることを</a:t>
                      </a:r>
                      <a:r>
                        <a:rPr kumimoji="1" lang="ja-JP" altLang="en-US" sz="2400" b="0" i="1" kern="1200" dirty="0" smtClean="0">
                          <a:solidFill>
                            <a:srgbClr val="FF0000"/>
                          </a:solidFill>
                          <a:latin typeface="+mj-ea"/>
                          <a:ea typeface="+mn-ea"/>
                          <a:cs typeface="Segoe UI" panose="020B0502040204020203" pitchFamily="34" charset="0"/>
                        </a:rPr>
                        <a:t>推奨</a:t>
                      </a:r>
                      <a:endParaRPr kumimoji="1" lang="en-US" altLang="ja-JP" sz="2400" b="0" i="1" kern="1200" dirty="0" smtClean="0">
                        <a:solidFill>
                          <a:srgbClr val="FF0000"/>
                        </a:solidFill>
                        <a:latin typeface="+mj-ea"/>
                        <a:ea typeface="+mn-ea"/>
                        <a:cs typeface="Segoe UI" panose="020B0502040204020203" pitchFamily="34" charset="0"/>
                      </a:endParaRPr>
                    </a:p>
                    <a:p>
                      <a:pPr marL="8048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2400" b="0" u="none" kern="1200" dirty="0" smtClean="0">
                          <a:solidFill>
                            <a:schemeClr val="tx1"/>
                          </a:solidFill>
                          <a:latin typeface="+mj-ea"/>
                          <a:ea typeface="+mn-ea"/>
                          <a:cs typeface="Segoe UI" panose="020B0502040204020203" pitchFamily="34" charset="0"/>
                        </a:rPr>
                        <a:t>2030</a:t>
                      </a:r>
                      <a:r>
                        <a:rPr kumimoji="1" lang="ja-JP" altLang="en-US" sz="2400" b="0" u="none" kern="1200" dirty="0" smtClean="0">
                          <a:solidFill>
                            <a:schemeClr val="tx1"/>
                          </a:solidFill>
                          <a:latin typeface="+mj-ea"/>
                          <a:ea typeface="+mn-ea"/>
                          <a:cs typeface="Segoe UI" panose="020B0502040204020203" pitchFamily="34" charset="0"/>
                        </a:rPr>
                        <a:t>年 </a:t>
                      </a:r>
                      <a:r>
                        <a:rPr kumimoji="1" lang="en-US" altLang="ja-JP" sz="2400" b="0" u="none" kern="1200" dirty="0" smtClean="0">
                          <a:solidFill>
                            <a:schemeClr val="tx1"/>
                          </a:solidFill>
                          <a:latin typeface="+mj-ea"/>
                          <a:ea typeface="+mn-ea"/>
                          <a:cs typeface="Segoe UI" panose="020B0502040204020203" pitchFamily="34" charset="0"/>
                        </a:rPr>
                        <a:t>60</a:t>
                      </a:r>
                      <a:r>
                        <a:rPr kumimoji="1" lang="ja-JP" altLang="en-US" sz="2400" b="0" u="none" kern="1200" dirty="0" smtClean="0">
                          <a:solidFill>
                            <a:schemeClr val="tx1"/>
                          </a:solidFill>
                          <a:latin typeface="+mj-ea"/>
                          <a:ea typeface="+mn-ea"/>
                          <a:cs typeface="Segoe UI" panose="020B0502040204020203" pitchFamily="34" charset="0"/>
                        </a:rPr>
                        <a:t>％、</a:t>
                      </a:r>
                      <a:r>
                        <a:rPr kumimoji="1" lang="en-US" altLang="ja-JP" sz="2400" b="0" u="none" kern="1200" dirty="0" smtClean="0">
                          <a:solidFill>
                            <a:schemeClr val="tx1"/>
                          </a:solidFill>
                          <a:latin typeface="+mj-ea"/>
                          <a:ea typeface="+mn-ea"/>
                          <a:cs typeface="Segoe UI" panose="020B0502040204020203" pitchFamily="34" charset="0"/>
                        </a:rPr>
                        <a:t>2040</a:t>
                      </a:r>
                      <a:r>
                        <a:rPr kumimoji="1" lang="ja-JP" altLang="en-US" sz="2400" b="0" u="none" kern="1200" dirty="0" smtClean="0">
                          <a:solidFill>
                            <a:schemeClr val="tx1"/>
                          </a:solidFill>
                          <a:latin typeface="+mj-ea"/>
                          <a:ea typeface="+mn-ea"/>
                          <a:cs typeface="Segoe UI" panose="020B0502040204020203" pitchFamily="34" charset="0"/>
                        </a:rPr>
                        <a:t>年 </a:t>
                      </a:r>
                      <a:r>
                        <a:rPr kumimoji="1" lang="en-US" altLang="ja-JP" sz="2400" b="0" u="none" kern="1200" dirty="0" smtClean="0">
                          <a:solidFill>
                            <a:schemeClr val="tx1"/>
                          </a:solidFill>
                          <a:latin typeface="+mj-ea"/>
                          <a:ea typeface="+mn-ea"/>
                          <a:cs typeface="Segoe UI" panose="020B0502040204020203" pitchFamily="34" charset="0"/>
                        </a:rPr>
                        <a:t>90</a:t>
                      </a:r>
                      <a:r>
                        <a:rPr kumimoji="1" lang="ja-JP" altLang="en-US" sz="2400" b="0" u="none" kern="1200" dirty="0" smtClean="0">
                          <a:solidFill>
                            <a:schemeClr val="tx1"/>
                          </a:solidFill>
                          <a:latin typeface="+mj-ea"/>
                          <a:ea typeface="+mn-ea"/>
                          <a:cs typeface="Segoe UI" panose="020B0502040204020203" pitchFamily="34" charset="0"/>
                        </a:rPr>
                        <a:t>％</a:t>
                      </a:r>
                      <a:endParaRPr kumimoji="1" lang="en-US" altLang="ja-JP" sz="2400" b="0" u="none" kern="1200" dirty="0" smtClean="0">
                        <a:solidFill>
                          <a:schemeClr val="tx1"/>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r h="896605">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進捗報告</a:t>
                      </a:r>
                      <a:endParaRPr kumimoji="1" lang="en-US" altLang="ja-JP" sz="2400" b="1" dirty="0" smtClean="0"/>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400" b="0" u="none" kern="1200" dirty="0" smtClean="0">
                          <a:solidFill>
                            <a:schemeClr val="tx1"/>
                          </a:solidFill>
                          <a:latin typeface="+mj-ea"/>
                          <a:ea typeface="+mn-ea"/>
                          <a:cs typeface="Segoe UI" panose="020B0502040204020203" pitchFamily="34" charset="0"/>
                        </a:rPr>
                        <a:t>進捗報告は毎年、所定フォーマットにて行う</a:t>
                      </a:r>
                      <a:endParaRPr kumimoji="1" lang="en-US" altLang="ja-JP" sz="2400" b="0" u="none" kern="1200" dirty="0" smtClean="0">
                        <a:solidFill>
                          <a:schemeClr val="tx1"/>
                        </a:solidFill>
                        <a:latin typeface="+mj-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400" b="0" u="none" kern="1200" dirty="0" smtClean="0">
                          <a:solidFill>
                            <a:schemeClr val="tx1"/>
                          </a:solidFill>
                          <a:latin typeface="+mj-ea"/>
                          <a:ea typeface="+mn-ea"/>
                          <a:cs typeface="Segoe UI" panose="020B0502040204020203" pitchFamily="34" charset="0"/>
                        </a:rPr>
                        <a:t>（</a:t>
                      </a:r>
                      <a:r>
                        <a:rPr kumimoji="1" lang="en-US" altLang="ja-JP" sz="2400" b="0" u="none" kern="1200" dirty="0" smtClean="0">
                          <a:solidFill>
                            <a:schemeClr val="tx1"/>
                          </a:solidFill>
                          <a:latin typeface="+mj-ea"/>
                          <a:ea typeface="+mn-ea"/>
                          <a:cs typeface="Segoe UI" panose="020B0502040204020203" pitchFamily="34" charset="0"/>
                        </a:rPr>
                        <a:t>CDP</a:t>
                      </a:r>
                      <a:r>
                        <a:rPr kumimoji="1" lang="ja-JP" altLang="en-US" sz="2400" b="0" u="none" kern="1200" dirty="0" smtClean="0">
                          <a:solidFill>
                            <a:schemeClr val="tx1"/>
                          </a:solidFill>
                          <a:latin typeface="+mj-ea"/>
                          <a:ea typeface="+mn-ea"/>
                          <a:cs typeface="Segoe UI" panose="020B0502040204020203" pitchFamily="34" charset="0"/>
                        </a:rPr>
                        <a:t>質問書の所定欄回答で代替可）</a:t>
                      </a:r>
                      <a:endParaRPr kumimoji="1" lang="en-US" altLang="ja-JP" sz="2400" b="0" u="none" kern="1200" dirty="0" smtClean="0">
                        <a:solidFill>
                          <a:schemeClr val="tx1"/>
                        </a:solidFill>
                        <a:latin typeface="+mj-ea"/>
                        <a:ea typeface="+mn-ea"/>
                        <a:cs typeface="Segoe UI" panose="020B0502040204020203" pitchFamily="34" charset="0"/>
                      </a:endParaRPr>
                    </a:p>
                  </a:txBody>
                  <a:tcPr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 Box 9"/>
          <p:cNvSpPr txBox="1">
            <a:spLocks noChangeArrowheads="1"/>
          </p:cNvSpPr>
          <p:nvPr/>
        </p:nvSpPr>
        <p:spPr bwMode="auto">
          <a:xfrm>
            <a:off x="350104" y="7113924"/>
            <a:ext cx="9433047"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marL="352425" indent="-352425" latinLnBrk="1">
              <a:defRPr/>
            </a:pPr>
            <a:r>
              <a:rPr lang="en-US" altLang="ja-JP" sz="10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 RE100</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1000" dirty="0">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http</a:t>
            </a:r>
            <a:r>
              <a:rPr lang="en-US" altLang="ja-JP" sz="1000" dirty="0">
                <a:latin typeface="Segoe UI" panose="020B0502040204020203" pitchFamily="34" charset="0"/>
                <a:ea typeface="メイリオ" panose="020B0604030504040204" pitchFamily="50" charset="-128"/>
                <a:cs typeface="Segoe UI" panose="020B0502040204020203" pitchFamily="34" charset="0"/>
              </a:rPr>
              <a:t>://there100.org</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JCLP</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FAQ</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よくある質問</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(RE100</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参加について</a:t>
            </a:r>
            <a:r>
              <a:rPr lang="en-US" altLang="ja-JP" sz="1000" dirty="0">
                <a:latin typeface="Segoe UI" panose="020B0502040204020203" pitchFamily="34" charset="0"/>
                <a:ea typeface="メイリオ" panose="020B0604030504040204" pitchFamily="50" charset="-128"/>
                <a:cs typeface="Segoe UI" panose="020B0502040204020203" pitchFamily="34" charset="0"/>
              </a:rPr>
              <a:t>)(https://japan-clp.jp/membership/faq-reoh</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Your </a:t>
            </a:r>
            <a:r>
              <a:rPr lang="en-US" altLang="ja-JP" sz="1000" dirty="0" err="1" smtClean="0">
                <a:latin typeface="Segoe UI" panose="020B0502040204020203" pitchFamily="34" charset="0"/>
                <a:ea typeface="メイリオ" panose="020B0604030504040204" pitchFamily="50" charset="-128"/>
                <a:cs typeface="Segoe UI" panose="020B0502040204020203" pitchFamily="34" charset="0"/>
              </a:rPr>
              <a:t>Mambership</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 Benefits(https</a:t>
            </a:r>
            <a:r>
              <a:rPr lang="en-US" altLang="ja-JP" sz="1000" dirty="0">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www.theclimategroup.org/sites/default/files/2021-02/Membership%20Benefits_EV100EP100RE100.pdf)</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を</a:t>
            </a:r>
            <a:r>
              <a:rPr lang="ja-JP" altLang="en-US" sz="1000" dirty="0">
                <a:latin typeface="Segoe UI" panose="020B0502040204020203" pitchFamily="34" charset="0"/>
                <a:ea typeface="メイリオ" panose="020B0604030504040204" pitchFamily="50" charset="-128"/>
                <a:cs typeface="Segoe UI" panose="020B0502040204020203" pitchFamily="34" charset="0"/>
              </a:rPr>
              <a:t>基</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に作成</a:t>
            </a:r>
            <a:endParaRPr lang="ja-JP" altLang="en-US" sz="1000" dirty="0">
              <a:latin typeface="Segoe UI" panose="020B0502040204020203" pitchFamily="34" charset="0"/>
              <a:ea typeface="メイリオ" panose="020B0604030504040204" pitchFamily="50" charset="-128"/>
              <a:cs typeface="Segoe UI" panose="020B0502040204020203" pitchFamily="34" charset="0"/>
            </a:endParaRPr>
          </a:p>
        </p:txBody>
      </p:sp>
    </p:spTree>
    <p:extLst>
      <p:ext uri="{BB962C8B-B14F-4D97-AF65-F5344CB8AC3E}">
        <p14:creationId xmlns:p14="http://schemas.microsoft.com/office/powerpoint/2010/main" val="3579428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の再エネ電力定義・調達手法</a:t>
            </a:r>
            <a:endParaRPr kumimoji="1" lang="ja-JP" altLang="en-US" dirty="0"/>
          </a:p>
        </p:txBody>
      </p:sp>
      <p:sp>
        <p:nvSpPr>
          <p:cNvPr id="3" name="コンテンツ プレースホルダー 2"/>
          <p:cNvSpPr>
            <a:spLocks noGrp="1"/>
          </p:cNvSpPr>
          <p:nvPr>
            <p:ph sz="quarter" idx="12"/>
          </p:nvPr>
        </p:nvSpPr>
        <p:spPr>
          <a:xfrm>
            <a:off x="161925" y="1110920"/>
            <a:ext cx="10367963" cy="634941"/>
          </a:xfrm>
        </p:spPr>
        <p:txBody>
          <a:bodyPr/>
          <a:lstStyle/>
          <a:p>
            <a:r>
              <a:rPr lang="en-US" altLang="ja-JP" dirty="0" smtClean="0"/>
              <a:t>RE100</a:t>
            </a:r>
            <a:r>
              <a:rPr lang="ja-JP" altLang="en-US" dirty="0" smtClean="0"/>
              <a:t>の再エネ電力調達手法としては以下の</a:t>
            </a:r>
            <a:r>
              <a:rPr lang="en-US" altLang="ja-JP" dirty="0"/>
              <a:t>8</a:t>
            </a:r>
            <a:r>
              <a:rPr lang="ja-JP" altLang="en-US" dirty="0" smtClean="0"/>
              <a:t>手法に分類</a:t>
            </a:r>
            <a:endParaRPr lang="en-US" altLang="ja-JP" dirty="0"/>
          </a:p>
        </p:txBody>
      </p:sp>
      <p:sp>
        <p:nvSpPr>
          <p:cNvPr id="16" name="テキスト ボックス 15"/>
          <p:cNvSpPr txBox="1"/>
          <p:nvPr/>
        </p:nvSpPr>
        <p:spPr>
          <a:xfrm>
            <a:off x="523819" y="6858859"/>
            <a:ext cx="6494085" cy="523220"/>
          </a:xfrm>
          <a:prstGeom prst="rect">
            <a:avLst/>
          </a:prstGeom>
          <a:noFill/>
        </p:spPr>
        <p:txBody>
          <a:bodyPr wrap="none" rtlCol="0">
            <a:spAutoFit/>
          </a:bodyPr>
          <a:lstStyle/>
          <a:p>
            <a:pPr defTabSz="914400" fontAlgn="base">
              <a:spcBef>
                <a:spcPct val="0"/>
              </a:spcBef>
              <a:spcAft>
                <a:spcPct val="0"/>
              </a:spcAft>
            </a:pPr>
            <a:r>
              <a:rPr lang="en-US" altLang="ja-JP" sz="1400" dirty="0">
                <a:solidFill>
                  <a:prstClr val="black"/>
                </a:solidFill>
                <a:latin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cs typeface="Meiryo UI" panose="020B0604030504040204" pitchFamily="50" charset="-128"/>
              </a:rPr>
              <a:t>購入することで再エネを利用したとみなすことができる、電力と切り離された証書の利用。</a:t>
            </a:r>
            <a:endParaRPr lang="en-US" altLang="ja-JP" sz="1400" dirty="0">
              <a:solidFill>
                <a:prstClr val="black"/>
              </a:solidFill>
              <a:latin typeface="Meiryo UI" panose="020B0604030504040204" pitchFamily="50" charset="-128"/>
              <a:cs typeface="Meiryo UI" panose="020B0604030504040204" pitchFamily="50" charset="-128"/>
            </a:endParaRPr>
          </a:p>
          <a:p>
            <a:pPr defTabSz="914400" fontAlgn="base">
              <a:spcBef>
                <a:spcPct val="0"/>
              </a:spcBef>
              <a:spcAft>
                <a:spcPct val="0"/>
              </a:spcAft>
            </a:pPr>
            <a:r>
              <a:rPr lang="ja-JP" altLang="en-US" sz="1400" dirty="0">
                <a:solidFill>
                  <a:prstClr val="black"/>
                </a:solidFill>
                <a:latin typeface="Meiryo UI" panose="020B0604030504040204" pitchFamily="50" charset="-128"/>
                <a:cs typeface="Meiryo UI" panose="020B0604030504040204" pitchFamily="50" charset="-128"/>
              </a:rPr>
              <a:t>　 ただし、購買者と同じ電力市場内の再エネ電力発電設備による証書であることが必要。</a:t>
            </a:r>
            <a:endParaRPr lang="en-US" altLang="ja-JP" sz="1400" dirty="0">
              <a:solidFill>
                <a:prstClr val="black"/>
              </a:solidFill>
              <a:latin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042338641"/>
              </p:ext>
            </p:extLst>
          </p:nvPr>
        </p:nvGraphicFramePr>
        <p:xfrm>
          <a:off x="1570016" y="2831495"/>
          <a:ext cx="8959871" cy="4003030"/>
        </p:xfrm>
        <a:graphic>
          <a:graphicData uri="http://schemas.openxmlformats.org/drawingml/2006/table">
            <a:tbl>
              <a:tblPr firstRow="1" bandRow="1"/>
              <a:tblGrid>
                <a:gridCol w="8959871"/>
              </a:tblGrid>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2000" b="1" dirty="0" smtClean="0"/>
                        <a:t>自家発電</a:t>
                      </a:r>
                      <a:endParaRPr kumimoji="1" lang="ja-JP" altLang="en-US" sz="2000" b="1" dirty="0">
                        <a:solidFill>
                          <a:schemeClr val="tx1"/>
                        </a:solidFill>
                      </a:endParaRP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indent="-342900">
                        <a:buFont typeface="+mj-lt"/>
                        <a:buAutoNum type="arabicPeriod"/>
                      </a:pPr>
                      <a:r>
                        <a:rPr kumimoji="1" lang="ja-JP" altLang="en-US" sz="2000" dirty="0" smtClean="0"/>
                        <a:t>企業が保有する発電設備による発電</a:t>
                      </a:r>
                      <a:endParaRPr kumimoji="1" lang="ja-JP" altLang="en-US" sz="2000" dirty="0"/>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2000" b="1" dirty="0" smtClean="0"/>
                        <a:t>購入電力</a:t>
                      </a:r>
                      <a:endParaRPr kumimoji="1" lang="ja-JP" altLang="en-US" sz="2000" b="1" dirty="0"/>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indent="-342900">
                        <a:buFont typeface="+mj-lt"/>
                        <a:buAutoNum type="arabicPeriod" startAt="2"/>
                      </a:pPr>
                      <a:r>
                        <a:rPr kumimoji="1" lang="ja-JP" altLang="en-US" sz="2000" dirty="0" smtClean="0"/>
                        <a:t>企業の敷地内に設置した他社が保有する設備からの電力購入</a:t>
                      </a:r>
                      <a:endParaRPr kumimoji="1" lang="en-US" altLang="ja-JP" sz="2000" dirty="0" smtClean="0"/>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企業の敷地外に設置した発電設備から専用線を経由して直接購入</a:t>
                      </a: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indent="-342900">
                        <a:buFont typeface="+mj-lt"/>
                        <a:buAutoNum type="arabicPeriod" startAt="4"/>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企業の敷地外に設置した発電設備から系統を経由して直接調達</a:t>
                      </a:r>
                      <a:endParaRPr kumimoji="1" lang="ja-JP" altLang="en-US" sz="2000" dirty="0"/>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電力小売との契約（再エネ由来電力メニュー）</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6"/>
                        <a:tabLst/>
                        <a:defRPr/>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再エネ電力証書の購入</a:t>
                      </a:r>
                      <a:r>
                        <a:rPr kumimoji="1" lang="en-US" altLang="ja-JP" sz="2000" baseline="30000" dirty="0" smtClean="0">
                          <a:latin typeface="Meiryo UI" panose="020B0604030504040204" pitchFamily="50" charset="-128"/>
                          <a:ea typeface="Meiryo UI" panose="020B0604030504040204" pitchFamily="50" charset="-128"/>
                          <a:cs typeface="Meiryo UI" panose="020B0604030504040204" pitchFamily="50" charset="-128"/>
                        </a:rPr>
                        <a:t>※</a:t>
                      </a: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p>
                      <a:pPr marL="342000" marR="0" lvl="0" indent="-342000" algn="l" defTabSz="914400" rtl="0" eaLnBrk="1" fontAlgn="auto" latinLnBrk="0" hangingPunct="1">
                        <a:lnSpc>
                          <a:spcPct val="100000"/>
                        </a:lnSpc>
                        <a:spcBef>
                          <a:spcPts val="0"/>
                        </a:spcBef>
                        <a:spcAft>
                          <a:spcPts val="0"/>
                        </a:spcAft>
                        <a:buClrTx/>
                        <a:buSzTx/>
                        <a:buFont typeface="+mj-lt"/>
                        <a:buAutoNum type="arabicPeriod" startAt="7"/>
                        <a:tabLst/>
                        <a:defRPr/>
                      </a:pPr>
                      <a:r>
                        <a:rPr kumimoji="1" lang="ja-JP" altLang="en-US" sz="2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電力供給者が供給量と同量の再エネ電力証書</a:t>
                      </a:r>
                      <a:r>
                        <a:rPr kumimoji="1" lang="en-US" altLang="ja-JP" sz="2000" kern="1200" baseline="30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を購入している系統からの調達</a:t>
                      </a:r>
                      <a:endParaRPr kumimoji="1" lang="en-US" altLang="ja-JP" sz="2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400303">
                <a:tc>
                  <a:txBody>
                    <a:bodyPr/>
                    <a:lstStyle/>
                    <a:p>
                      <a:pPr marL="342000" marR="0" lvl="0" indent="-342000" algn="l" defTabSz="914400" rtl="0" eaLnBrk="1" fontAlgn="auto" latinLnBrk="0" hangingPunct="1">
                        <a:lnSpc>
                          <a:spcPct val="100000"/>
                        </a:lnSpc>
                        <a:spcBef>
                          <a:spcPts val="0"/>
                        </a:spcBef>
                        <a:spcAft>
                          <a:spcPts val="0"/>
                        </a:spcAft>
                        <a:buClrTx/>
                        <a:buSzTx/>
                        <a:buFont typeface="+mj-lt"/>
                        <a:buAutoNum type="arabicPeriod" startAt="8"/>
                        <a:tabLst/>
                        <a:defRPr/>
                      </a:pPr>
                      <a:r>
                        <a:rPr kumimoji="1" lang="ja-JP" altLang="en-US" sz="2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再エネ由来電力の割合が高い系統からの調達</a:t>
                      </a:r>
                      <a:endParaRPr kumimoji="1" lang="en-US" altLang="ja-JP" sz="20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テキスト ボックス 10"/>
          <p:cNvSpPr txBox="1"/>
          <p:nvPr/>
        </p:nvSpPr>
        <p:spPr>
          <a:xfrm>
            <a:off x="231189" y="2762508"/>
            <a:ext cx="1338828" cy="369332"/>
          </a:xfrm>
          <a:prstGeom prst="rect">
            <a:avLst/>
          </a:prstGeom>
          <a:noFill/>
        </p:spPr>
        <p:txBody>
          <a:bodyPr wrap="none" rtlCol="0">
            <a:spAutoFit/>
          </a:bodyPr>
          <a:lstStyle/>
          <a:p>
            <a:pPr defTabSz="914400" fontAlgn="base">
              <a:spcBef>
                <a:spcPct val="0"/>
              </a:spcBef>
              <a:spcAft>
                <a:spcPct val="0"/>
              </a:spcAft>
            </a:pPr>
            <a:r>
              <a:rPr lang="ja-JP" altLang="en-US" sz="1800" b="1" dirty="0" smtClean="0">
                <a:solidFill>
                  <a:prstClr val="black"/>
                </a:solidFill>
                <a:latin typeface="Segoe UI"/>
              </a:rPr>
              <a:t>■調達手法</a:t>
            </a:r>
          </a:p>
        </p:txBody>
      </p:sp>
      <p:graphicFrame>
        <p:nvGraphicFramePr>
          <p:cNvPr id="12" name="表 11"/>
          <p:cNvGraphicFramePr>
            <a:graphicFrameLocks noGrp="1"/>
          </p:cNvGraphicFramePr>
          <p:nvPr>
            <p:extLst>
              <p:ext uri="{D42A27DB-BD31-4B8C-83A1-F6EECF244321}">
                <p14:modId xmlns:p14="http://schemas.microsoft.com/office/powerpoint/2010/main" val="2611319796"/>
              </p:ext>
            </p:extLst>
          </p:nvPr>
        </p:nvGraphicFramePr>
        <p:xfrm>
          <a:off x="1570017" y="1837293"/>
          <a:ext cx="8657347" cy="792480"/>
        </p:xfrm>
        <a:graphic>
          <a:graphicData uri="http://schemas.openxmlformats.org/drawingml/2006/table">
            <a:tbl>
              <a:tblPr firstRow="1" bandRow="1"/>
              <a:tblGrid>
                <a:gridCol w="8657347"/>
              </a:tblGrid>
              <a:tr h="37084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r>
                        <a:rPr kumimoji="1" lang="ja-JP" altLang="en-US" sz="2000" b="1" dirty="0" smtClean="0">
                          <a:solidFill>
                            <a:schemeClr val="tx1"/>
                          </a:solidFill>
                        </a:rPr>
                        <a:t>再エネ電力</a:t>
                      </a:r>
                      <a:endParaRPr kumimoji="1" lang="ja-JP" altLang="en-US" sz="2000" b="1" dirty="0">
                        <a:solidFill>
                          <a:schemeClr val="tx1"/>
                        </a:solidFill>
                      </a:endParaRPr>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r>
              <a:tr h="370840">
                <a:tc>
                  <a:txBody>
                    <a:bodyPr/>
                    <a:lstStyle>
                      <a:lvl1pPr marL="0" algn="l" defTabSz="914400" rtl="0" eaLnBrk="1" latinLnBrk="0" hangingPunct="1">
                        <a:defRPr kumimoji="1" sz="1800" kern="1200">
                          <a:solidFill>
                            <a:schemeClr val="tx1"/>
                          </a:solidFill>
                          <a:latin typeface="Segoe UI"/>
                          <a:ea typeface="Meiryo UI"/>
                        </a:defRPr>
                      </a:lvl1pPr>
                      <a:lvl2pPr marL="457200" algn="l" defTabSz="914400" rtl="0" eaLnBrk="1" latinLnBrk="0" hangingPunct="1">
                        <a:defRPr kumimoji="1" sz="1800" kern="1200">
                          <a:solidFill>
                            <a:schemeClr val="tx1"/>
                          </a:solidFill>
                          <a:latin typeface="Segoe UI"/>
                          <a:ea typeface="Meiryo UI"/>
                        </a:defRPr>
                      </a:lvl2pPr>
                      <a:lvl3pPr marL="914400" algn="l" defTabSz="914400" rtl="0" eaLnBrk="1" latinLnBrk="0" hangingPunct="1">
                        <a:defRPr kumimoji="1" sz="1800" kern="1200">
                          <a:solidFill>
                            <a:schemeClr val="tx1"/>
                          </a:solidFill>
                          <a:latin typeface="Segoe UI"/>
                          <a:ea typeface="Meiryo UI"/>
                        </a:defRPr>
                      </a:lvl3pPr>
                      <a:lvl4pPr marL="1371600" algn="l" defTabSz="914400" rtl="0" eaLnBrk="1" latinLnBrk="0" hangingPunct="1">
                        <a:defRPr kumimoji="1" sz="1800" kern="1200">
                          <a:solidFill>
                            <a:schemeClr val="tx1"/>
                          </a:solidFill>
                          <a:latin typeface="Segoe UI"/>
                          <a:ea typeface="Meiryo UI"/>
                        </a:defRPr>
                      </a:lvl4pPr>
                      <a:lvl5pPr marL="1828800" algn="l" defTabSz="914400" rtl="0" eaLnBrk="1" latinLnBrk="0" hangingPunct="1">
                        <a:defRPr kumimoji="1" sz="1800" kern="1200">
                          <a:solidFill>
                            <a:schemeClr val="tx1"/>
                          </a:solidFill>
                          <a:latin typeface="Segoe UI"/>
                          <a:ea typeface="Meiryo UI"/>
                        </a:defRPr>
                      </a:lvl5pPr>
                      <a:lvl6pPr marL="2286000" algn="l" defTabSz="914400" rtl="0" eaLnBrk="1" latinLnBrk="0" hangingPunct="1">
                        <a:defRPr kumimoji="1" sz="1800" kern="1200">
                          <a:solidFill>
                            <a:schemeClr val="tx1"/>
                          </a:solidFill>
                          <a:latin typeface="Segoe UI"/>
                          <a:ea typeface="Meiryo UI"/>
                        </a:defRPr>
                      </a:lvl6pPr>
                      <a:lvl7pPr marL="2743200" algn="l" defTabSz="914400" rtl="0" eaLnBrk="1" latinLnBrk="0" hangingPunct="1">
                        <a:defRPr kumimoji="1" sz="1800" kern="1200">
                          <a:solidFill>
                            <a:schemeClr val="tx1"/>
                          </a:solidFill>
                          <a:latin typeface="Segoe UI"/>
                          <a:ea typeface="Meiryo UI"/>
                        </a:defRPr>
                      </a:lvl7pPr>
                      <a:lvl8pPr marL="3200400" algn="l" defTabSz="914400" rtl="0" eaLnBrk="1" latinLnBrk="0" hangingPunct="1">
                        <a:defRPr kumimoji="1" sz="1800" kern="1200">
                          <a:solidFill>
                            <a:schemeClr val="tx1"/>
                          </a:solidFill>
                          <a:latin typeface="Segoe UI"/>
                          <a:ea typeface="Meiryo UI"/>
                        </a:defRPr>
                      </a:lvl8pPr>
                      <a:lvl9pPr marL="3657600" algn="l" defTabSz="914400" rtl="0" eaLnBrk="1" latinLnBrk="0" hangingPunct="1">
                        <a:defRPr kumimoji="1" sz="1800" kern="1200">
                          <a:solidFill>
                            <a:schemeClr val="tx1"/>
                          </a:solidFill>
                          <a:latin typeface="Segoe UI"/>
                          <a:ea typeface="Meiryo UI"/>
                        </a:defRPr>
                      </a:lvl9pPr>
                    </a:lstStyle>
                    <a:p>
                      <a:pPr marL="0" indent="0">
                        <a:buFont typeface="+mj-lt"/>
                        <a:buNone/>
                      </a:pPr>
                      <a:r>
                        <a:rPr kumimoji="1" lang="ja-JP" altLang="en-US" sz="2000" dirty="0" smtClean="0"/>
                        <a:t>太陽光（熱）、風力、水力、バイオマス（バイオガスも含む）、地熱</a:t>
                      </a:r>
                      <a:endParaRPr kumimoji="1" lang="ja-JP" altLang="en-US" sz="2000" dirty="0"/>
                    </a:p>
                  </a:txBody>
                  <a:tcPr>
                    <a:lnL w="12700" cmpd="sng">
                      <a:noFill/>
                    </a:lnL>
                    <a:lnR w="12700" cmpd="sng">
                      <a:no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231189" y="1792864"/>
            <a:ext cx="877163" cy="369332"/>
          </a:xfrm>
          <a:prstGeom prst="rect">
            <a:avLst/>
          </a:prstGeom>
          <a:noFill/>
        </p:spPr>
        <p:txBody>
          <a:bodyPr wrap="none" rtlCol="0">
            <a:spAutoFit/>
          </a:bodyPr>
          <a:lstStyle/>
          <a:p>
            <a:pPr defTabSz="914400" fontAlgn="base">
              <a:spcBef>
                <a:spcPct val="0"/>
              </a:spcBef>
              <a:spcAft>
                <a:spcPct val="0"/>
              </a:spcAft>
            </a:pPr>
            <a:r>
              <a:rPr lang="ja-JP" altLang="en-US" sz="1800" b="1" dirty="0" smtClean="0">
                <a:solidFill>
                  <a:prstClr val="black"/>
                </a:solidFill>
                <a:latin typeface="Segoe UI"/>
              </a:rPr>
              <a:t>■</a:t>
            </a:r>
            <a:r>
              <a:rPr lang="ja-JP" altLang="en-US" sz="1800" b="1" dirty="0">
                <a:solidFill>
                  <a:prstClr val="black"/>
                </a:solidFill>
                <a:latin typeface="Segoe UI"/>
              </a:rPr>
              <a:t>定義</a:t>
            </a:r>
            <a:endParaRPr lang="ja-JP" altLang="en-US" sz="1800" b="1" dirty="0" smtClean="0">
              <a:solidFill>
                <a:prstClr val="black"/>
              </a:solidFill>
              <a:latin typeface="Segoe UI"/>
            </a:endParaRPr>
          </a:p>
        </p:txBody>
      </p:sp>
      <p:sp>
        <p:nvSpPr>
          <p:cNvPr id="20" name="テキスト ボックス 20"/>
          <p:cNvSpPr txBox="1">
            <a:spLocks noChangeArrowheads="1"/>
          </p:cNvSpPr>
          <p:nvPr/>
        </p:nvSpPr>
        <p:spPr bwMode="auto">
          <a:xfrm>
            <a:off x="529590" y="7336592"/>
            <a:ext cx="96977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fontAlgn="base" hangingPunct="1">
              <a:spcBef>
                <a:spcPct val="0"/>
              </a:spcBef>
              <a:spcAft>
                <a:spcPct val="0"/>
              </a:spcAft>
              <a:defRPr/>
            </a:pPr>
            <a:r>
              <a:rPr lang="en-US" altLang="ja-JP" sz="1000" dirty="0">
                <a:solidFill>
                  <a:srgbClr val="000000"/>
                </a:solidFill>
                <a:latin typeface="Meiryo UI" pitchFamily="50" charset="-128"/>
                <a:ea typeface="Meiryo UI" pitchFamily="50" charset="-128"/>
                <a:cs typeface="Meiryo UI" pitchFamily="50" charset="-128"/>
              </a:rPr>
              <a:t>[</a:t>
            </a:r>
            <a:r>
              <a:rPr lang="ja-JP" altLang="en-US" sz="1000" dirty="0">
                <a:solidFill>
                  <a:srgbClr val="000000"/>
                </a:solidFill>
                <a:latin typeface="Meiryo UI" pitchFamily="50" charset="-128"/>
                <a:ea typeface="Meiryo UI" pitchFamily="50" charset="-128"/>
                <a:cs typeface="Meiryo UI" pitchFamily="50" charset="-128"/>
              </a:rPr>
              <a:t>出所</a:t>
            </a:r>
            <a:r>
              <a:rPr lang="en-US" altLang="ja-JP" sz="1000" dirty="0">
                <a:solidFill>
                  <a:srgbClr val="000000"/>
                </a:solidFill>
                <a:latin typeface="Meiryo UI" pitchFamily="50" charset="-128"/>
                <a:ea typeface="Meiryo UI" pitchFamily="50" charset="-128"/>
                <a:cs typeface="Meiryo UI" pitchFamily="50" charset="-128"/>
              </a:rPr>
              <a:t>]RE100 </a:t>
            </a:r>
            <a:r>
              <a:rPr lang="en-US" altLang="ja-JP" sz="1000" dirty="0" smtClean="0">
                <a:solidFill>
                  <a:prstClr val="black"/>
                </a:solidFill>
                <a:latin typeface="Meiryo UI" pitchFamily="50" charset="-128"/>
                <a:ea typeface="Meiryo UI" pitchFamily="50" charset="-128"/>
                <a:cs typeface="Meiryo UI" pitchFamily="50" charset="-128"/>
              </a:rPr>
              <a:t>Technical</a:t>
            </a:r>
            <a:r>
              <a:rPr lang="ja-JP" altLang="en-US" sz="1000" dirty="0" smtClean="0">
                <a:solidFill>
                  <a:prstClr val="black"/>
                </a:solidFill>
                <a:latin typeface="Meiryo UI" pitchFamily="50" charset="-128"/>
                <a:ea typeface="Meiryo UI" pitchFamily="50" charset="-128"/>
                <a:cs typeface="Meiryo UI" pitchFamily="50" charset="-128"/>
              </a:rPr>
              <a:t> </a:t>
            </a:r>
            <a:r>
              <a:rPr lang="en-US" altLang="ja-JP" sz="1000" dirty="0">
                <a:latin typeface="Meiryo UI" pitchFamily="50" charset="-128"/>
                <a:ea typeface="Meiryo UI" pitchFamily="50" charset="-128"/>
                <a:cs typeface="Meiryo UI" pitchFamily="50" charset="-128"/>
              </a:rPr>
              <a:t>Criteria(https://www.there100.org/sites/re100/files/2021-04/RE100%20Technical%20Criteria%20_March%202021.pdf</a:t>
            </a:r>
            <a:r>
              <a:rPr lang="en-US" altLang="ja-JP" sz="1000" dirty="0" smtClean="0">
                <a:latin typeface="Meiryo UI" pitchFamily="50" charset="-128"/>
                <a:ea typeface="Meiryo UI" pitchFamily="50" charset="-128"/>
                <a:cs typeface="Meiryo UI" pitchFamily="50" charset="-128"/>
              </a:rPr>
              <a:t>)</a:t>
            </a:r>
            <a:r>
              <a:rPr lang="ja-JP" altLang="en-US" sz="1000" dirty="0" smtClean="0">
                <a:solidFill>
                  <a:srgbClr val="000000"/>
                </a:solidFill>
                <a:latin typeface="Meiryo UI" pitchFamily="50" charset="-128"/>
                <a:ea typeface="Meiryo UI" pitchFamily="50" charset="-128"/>
                <a:cs typeface="Meiryo UI" pitchFamily="50" charset="-128"/>
              </a:rPr>
              <a:t>より</a:t>
            </a:r>
            <a:r>
              <a:rPr lang="ja-JP" altLang="en-US" sz="1000" dirty="0">
                <a:solidFill>
                  <a:srgbClr val="000000"/>
                </a:solidFill>
                <a:latin typeface="Meiryo UI" pitchFamily="50" charset="-128"/>
                <a:ea typeface="Meiryo UI" pitchFamily="50" charset="-128"/>
                <a:cs typeface="Meiryo UI" pitchFamily="50" charset="-128"/>
              </a:rPr>
              <a:t>作成</a:t>
            </a:r>
          </a:p>
        </p:txBody>
      </p:sp>
    </p:spTree>
    <p:extLst>
      <p:ext uri="{BB962C8B-B14F-4D97-AF65-F5344CB8AC3E}">
        <p14:creationId xmlns:p14="http://schemas.microsoft.com/office/powerpoint/2010/main" val="150261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856024" y="2320673"/>
            <a:ext cx="8894172" cy="4560245"/>
          </a:xfrm>
          <a:prstGeom prst="rect">
            <a:avLst/>
          </a:prstGeom>
        </p:spPr>
      </p:pic>
      <p:sp>
        <p:nvSpPr>
          <p:cNvPr id="2" name="タイトル 1"/>
          <p:cNvSpPr>
            <a:spLocks noGrp="1"/>
          </p:cNvSpPr>
          <p:nvPr>
            <p:ph type="title"/>
          </p:nvPr>
        </p:nvSpPr>
        <p:spPr/>
        <p:txBody>
          <a:bodyPr/>
          <a:lstStyle/>
          <a:p>
            <a:r>
              <a:rPr lang="en-US" altLang="ja-JP" dirty="0" smtClean="0"/>
              <a:t>RE100</a:t>
            </a:r>
            <a:r>
              <a:rPr lang="ja-JP" altLang="en-US" dirty="0" smtClean="0"/>
              <a:t>に参加する企業は世界全体で年々増加</a:t>
            </a:r>
            <a:endParaRPr kumimoji="1" lang="ja-JP" altLang="en-US" dirty="0"/>
          </a:p>
        </p:txBody>
      </p:sp>
      <p:sp>
        <p:nvSpPr>
          <p:cNvPr id="3" name="コンテンツ プレースホルダー 2"/>
          <p:cNvSpPr>
            <a:spLocks noGrp="1"/>
          </p:cNvSpPr>
          <p:nvPr>
            <p:ph sz="quarter" idx="12"/>
          </p:nvPr>
        </p:nvSpPr>
        <p:spPr>
          <a:xfrm>
            <a:off x="161925" y="1110920"/>
            <a:ext cx="10367963" cy="1019661"/>
          </a:xfrm>
        </p:spPr>
        <p:txBody>
          <a:bodyPr/>
          <a:lstStyle/>
          <a:p>
            <a:r>
              <a:rPr lang="en-US" altLang="ja-JP" dirty="0" smtClean="0"/>
              <a:t>2014</a:t>
            </a:r>
            <a:r>
              <a:rPr lang="ja-JP" altLang="en-US" dirty="0" smtClean="0"/>
              <a:t>年度から毎年拡大し、</a:t>
            </a:r>
            <a:r>
              <a:rPr lang="en-US" altLang="ja-JP" dirty="0" smtClean="0"/>
              <a:t>2020</a:t>
            </a:r>
            <a:r>
              <a:rPr lang="ja-JP" altLang="en-US" dirty="0" smtClean="0"/>
              <a:t>年度に世界全体で</a:t>
            </a:r>
            <a:r>
              <a:rPr lang="en-US" altLang="ja-JP" dirty="0" smtClean="0"/>
              <a:t>29</a:t>
            </a:r>
            <a:r>
              <a:rPr lang="en-US" altLang="ja-JP" dirty="0"/>
              <a:t>2</a:t>
            </a:r>
            <a:r>
              <a:rPr lang="ja-JP" altLang="en-US" dirty="0" smtClean="0"/>
              <a:t>社まで増加</a:t>
            </a:r>
            <a:endParaRPr lang="en-US" altLang="ja-JP" dirty="0" smtClean="0"/>
          </a:p>
          <a:p>
            <a:r>
              <a:rPr lang="en-US" altLang="ja-JP" dirty="0" smtClean="0"/>
              <a:t>2017</a:t>
            </a:r>
            <a:r>
              <a:rPr lang="ja-JP" altLang="en-US" dirty="0" smtClean="0"/>
              <a:t>年度の日本企業初参加年から</a:t>
            </a:r>
            <a:r>
              <a:rPr lang="en-US" altLang="ja-JP" dirty="0"/>
              <a:t>3</a:t>
            </a:r>
            <a:r>
              <a:rPr lang="ja-JP" altLang="en-US" dirty="0" smtClean="0"/>
              <a:t>年で約</a:t>
            </a:r>
            <a:r>
              <a:rPr lang="en-US" altLang="ja-JP" dirty="0"/>
              <a:t>8</a:t>
            </a:r>
            <a:r>
              <a:rPr lang="ja-JP" altLang="en-US" dirty="0" smtClean="0"/>
              <a:t>倍増の</a:t>
            </a:r>
            <a:r>
              <a:rPr lang="en-US" altLang="ja-JP" dirty="0" smtClean="0"/>
              <a:t>5</a:t>
            </a:r>
            <a:r>
              <a:rPr lang="en-US" altLang="ja-JP" dirty="0"/>
              <a:t>0</a:t>
            </a:r>
            <a:r>
              <a:rPr lang="ja-JP" altLang="en-US" dirty="0" smtClean="0"/>
              <a:t>社まで増加</a:t>
            </a:r>
            <a:endParaRPr lang="en-US" altLang="ja-JP" dirty="0"/>
          </a:p>
        </p:txBody>
      </p:sp>
      <p:sp>
        <p:nvSpPr>
          <p:cNvPr id="10" name="テキスト ボックス 9"/>
          <p:cNvSpPr txBox="1"/>
          <p:nvPr/>
        </p:nvSpPr>
        <p:spPr bwMode="auto">
          <a:xfrm>
            <a:off x="7815049" y="52760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688121" y="2278531"/>
            <a:ext cx="1911101" cy="369332"/>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txBody>
          <a:bodyPr wrap="none" rtlCol="0">
            <a:spAutoFit/>
          </a:bodyPr>
          <a:lstStyle/>
          <a:p>
            <a:pPr algn="ctr"/>
            <a:r>
              <a:rPr kumimoji="1" lang="ja-JP" altLang="en-US" b="1" dirty="0" smtClean="0">
                <a:latin typeface="+mn-lt"/>
                <a:ea typeface="+mn-ea"/>
              </a:rPr>
              <a:t>累計企業数グラフ</a:t>
            </a:r>
          </a:p>
        </p:txBody>
      </p:sp>
      <p:pic>
        <p:nvPicPr>
          <p:cNvPr id="13" name="図 12"/>
          <p:cNvPicPr>
            <a:picLocks noChangeAspect="1"/>
          </p:cNvPicPr>
          <p:nvPr/>
        </p:nvPicPr>
        <p:blipFill>
          <a:blip r:embed="rId3"/>
          <a:stretch>
            <a:fillRect/>
          </a:stretch>
        </p:blipFill>
        <p:spPr>
          <a:xfrm>
            <a:off x="1821471" y="2837955"/>
            <a:ext cx="1060796" cy="969348"/>
          </a:xfrm>
          <a:prstGeom prst="rect">
            <a:avLst/>
          </a:prstGeom>
        </p:spPr>
      </p:pic>
      <p:sp>
        <p:nvSpPr>
          <p:cNvPr id="20" name="テキスト ボックス 11"/>
          <p:cNvSpPr txBox="1">
            <a:spLocks noChangeArrowheads="1"/>
          </p:cNvSpPr>
          <p:nvPr/>
        </p:nvSpPr>
        <p:spPr bwMode="auto">
          <a:xfrm>
            <a:off x="636464" y="7162590"/>
            <a:ext cx="953675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lvl="0" defTabSz="844083" eaLnBrk="1" fontAlgn="auto" hangingPunct="1">
              <a:lnSpc>
                <a:spcPct val="100000"/>
              </a:lnSpc>
              <a:spcBef>
                <a:spcPts val="0"/>
              </a:spcBef>
              <a:spcAft>
                <a:spcPts val="0"/>
              </a:spcAft>
              <a:defRPr/>
            </a:pPr>
            <a:r>
              <a:rPr lang="en-US" altLang="ja-JP" sz="1100" dirty="0">
                <a:solidFill>
                  <a:srgbClr val="000000"/>
                </a:solidFill>
                <a:latin typeface="Meiryo UI" pitchFamily="50" charset="-128"/>
                <a:ea typeface="Meiryo UI" pitchFamily="50" charset="-128"/>
                <a:cs typeface="Meiryo UI" pitchFamily="50" charset="-128"/>
              </a:rPr>
              <a:t>[</a:t>
            </a:r>
            <a:r>
              <a:rPr lang="ja-JP" altLang="en-US" sz="1100" dirty="0">
                <a:solidFill>
                  <a:srgbClr val="000000"/>
                </a:solidFill>
                <a:latin typeface="Meiryo UI" pitchFamily="50" charset="-128"/>
                <a:ea typeface="Meiryo UI" pitchFamily="50" charset="-128"/>
                <a:cs typeface="Meiryo UI" pitchFamily="50" charset="-128"/>
              </a:rPr>
              <a:t>出所</a:t>
            </a:r>
            <a:r>
              <a:rPr lang="en-US" altLang="ja-JP" sz="1100" dirty="0">
                <a:solidFill>
                  <a:srgbClr val="000000"/>
                </a:solidFill>
                <a:latin typeface="Meiryo UI" pitchFamily="50" charset="-128"/>
                <a:ea typeface="Meiryo UI" pitchFamily="50" charset="-128"/>
                <a:cs typeface="Meiryo UI" pitchFamily="50" charset="-128"/>
              </a:rPr>
              <a:t>]RE100</a:t>
            </a:r>
            <a:r>
              <a:rPr lang="ja-JP" altLang="en-US" sz="1100" dirty="0" smtClean="0">
                <a:latin typeface="Meiryo UI" pitchFamily="50" charset="-128"/>
                <a:ea typeface="Meiryo UI" pitchFamily="50" charset="-128"/>
                <a:cs typeface="Meiryo UI" pitchFamily="50" charset="-128"/>
              </a:rPr>
              <a:t>ホームページ</a:t>
            </a:r>
            <a:r>
              <a:rPr lang="en-US" altLang="ja-JP" sz="1100" dirty="0" smtClean="0">
                <a:latin typeface="Meiryo UI" pitchFamily="50" charset="-128"/>
                <a:ea typeface="Meiryo UI" pitchFamily="50" charset="-128"/>
                <a:cs typeface="Meiryo UI" pitchFamily="50" charset="-128"/>
              </a:rPr>
              <a:t>(http</a:t>
            </a:r>
            <a:r>
              <a:rPr lang="en-US" altLang="ja-JP" sz="1100" dirty="0">
                <a:latin typeface="Meiryo UI" pitchFamily="50" charset="-128"/>
                <a:ea typeface="Meiryo UI" pitchFamily="50" charset="-128"/>
                <a:cs typeface="Meiryo UI" pitchFamily="50" charset="-128"/>
              </a:rPr>
              <a:t>://there100.org</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等</a:t>
            </a:r>
            <a:r>
              <a:rPr lang="ja-JP" altLang="en-US" sz="1100" b="0" dirty="0" smtClean="0">
                <a:latin typeface="Meiryo UI" pitchFamily="50" charset="-128"/>
                <a:ea typeface="Meiryo UI" pitchFamily="50" charset="-128"/>
                <a:cs typeface="Meiryo UI" pitchFamily="50" charset="-128"/>
              </a:rPr>
              <a:t>より事務局にて作成</a:t>
            </a:r>
            <a:endParaRPr lang="ja-JP" altLang="en-US" sz="1100" b="0" dirty="0">
              <a:latin typeface="Meiryo UI" pitchFamily="50" charset="-128"/>
              <a:ea typeface="Meiryo UI" pitchFamily="50" charset="-128"/>
              <a:cs typeface="Meiryo UI" pitchFamily="50" charset="-128"/>
            </a:endParaRPr>
          </a:p>
        </p:txBody>
      </p:sp>
      <p:sp>
        <p:nvSpPr>
          <p:cNvPr id="21" name="テキスト ボックス 20"/>
          <p:cNvSpPr txBox="1"/>
          <p:nvPr/>
        </p:nvSpPr>
        <p:spPr bwMode="auto">
          <a:xfrm>
            <a:off x="1464349" y="6831046"/>
            <a:ext cx="6240811" cy="338554"/>
          </a:xfrm>
          <a:prstGeom prst="rect">
            <a:avLst/>
          </a:prstGeom>
          <a:noFill/>
          <a:ln w="9525">
            <a:noFill/>
            <a:miter lim="800000"/>
            <a:headEnd/>
            <a:tailEnd/>
          </a:ln>
        </p:spPr>
        <p:txBody>
          <a:bodyPr wrap="none" rtlCol="0">
            <a:spAutoFit/>
          </a:bodyPr>
          <a:lstStyle/>
          <a:p>
            <a:r>
              <a:rPr lang="en-US" altLang="ja-JP" sz="1600" dirty="0" smtClean="0">
                <a:latin typeface="+mj-ea"/>
                <a:ea typeface="+mj-ea"/>
              </a:rPr>
              <a:t>※2021</a:t>
            </a:r>
            <a:r>
              <a:rPr lang="ja-JP" altLang="en-US" sz="1600" dirty="0" smtClean="0">
                <a:latin typeface="+mj-ea"/>
                <a:ea typeface="+mj-ea"/>
              </a:rPr>
              <a:t>年</a:t>
            </a:r>
            <a:r>
              <a:rPr lang="en-US" altLang="ja-JP" sz="1600" dirty="0">
                <a:latin typeface="+mj-ea"/>
                <a:ea typeface="+mj-ea"/>
              </a:rPr>
              <a:t>8</a:t>
            </a:r>
            <a:r>
              <a:rPr lang="ja-JP" altLang="en-US" sz="1600" dirty="0" smtClean="0">
                <a:latin typeface="+mj-ea"/>
                <a:ea typeface="+mj-ea"/>
              </a:rPr>
              <a:t>月</a:t>
            </a:r>
            <a:r>
              <a:rPr lang="en-US" altLang="ja-JP" sz="1600" dirty="0" smtClean="0">
                <a:latin typeface="+mj-ea"/>
                <a:ea typeface="+mj-ea"/>
              </a:rPr>
              <a:t>10</a:t>
            </a:r>
            <a:r>
              <a:rPr lang="ja-JP" altLang="en-US" sz="1600" dirty="0" smtClean="0">
                <a:latin typeface="+mj-ea"/>
                <a:ea typeface="+mj-ea"/>
              </a:rPr>
              <a:t>日までに</a:t>
            </a:r>
            <a:r>
              <a:rPr lang="ja-JP" altLang="en-US" sz="1600" dirty="0">
                <a:latin typeface="+mj-ea"/>
                <a:ea typeface="+mj-ea"/>
              </a:rPr>
              <a:t>参加</a:t>
            </a:r>
            <a:r>
              <a:rPr lang="ja-JP" altLang="en-US" sz="1600" dirty="0" smtClean="0">
                <a:latin typeface="+mj-ea"/>
                <a:ea typeface="+mj-ea"/>
              </a:rPr>
              <a:t>企業</a:t>
            </a:r>
            <a:r>
              <a:rPr lang="en-US" altLang="ja-JP" sz="1600" dirty="0" smtClean="0">
                <a:latin typeface="+mj-ea"/>
                <a:ea typeface="+mj-ea"/>
              </a:rPr>
              <a:t>32</a:t>
            </a:r>
            <a:r>
              <a:rPr lang="en-US" altLang="ja-JP" sz="1600" dirty="0">
                <a:latin typeface="+mj-ea"/>
                <a:ea typeface="+mj-ea"/>
              </a:rPr>
              <a:t>2</a:t>
            </a:r>
            <a:r>
              <a:rPr lang="ja-JP" altLang="en-US" sz="1600" dirty="0" smtClean="0">
                <a:latin typeface="+mj-ea"/>
                <a:ea typeface="+mj-ea"/>
              </a:rPr>
              <a:t>社（うち日本</a:t>
            </a:r>
            <a:r>
              <a:rPr lang="en-US" altLang="ja-JP" sz="1600" dirty="0" smtClean="0">
                <a:latin typeface="+mj-ea"/>
                <a:ea typeface="+mj-ea"/>
              </a:rPr>
              <a:t>5</a:t>
            </a:r>
            <a:r>
              <a:rPr lang="en-US" altLang="ja-JP" sz="1600" dirty="0">
                <a:latin typeface="+mj-ea"/>
                <a:ea typeface="+mj-ea"/>
              </a:rPr>
              <a:t>9</a:t>
            </a:r>
            <a:r>
              <a:rPr lang="ja-JP" altLang="en-US" sz="1600" dirty="0" smtClean="0">
                <a:latin typeface="+mj-ea"/>
                <a:ea typeface="+mj-ea"/>
              </a:rPr>
              <a:t>社）まで</a:t>
            </a:r>
            <a:r>
              <a:rPr lang="ja-JP" altLang="en-US" sz="1600" dirty="0">
                <a:latin typeface="+mj-ea"/>
                <a:ea typeface="+mj-ea"/>
              </a:rPr>
              <a:t>拡大。</a:t>
            </a:r>
          </a:p>
        </p:txBody>
      </p:sp>
    </p:spTree>
    <p:extLst>
      <p:ext uri="{BB962C8B-B14F-4D97-AF65-F5344CB8AC3E}">
        <p14:creationId xmlns:p14="http://schemas.microsoft.com/office/powerpoint/2010/main" val="232913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RE100</a:t>
            </a:r>
            <a:r>
              <a:rPr lang="ja-JP" altLang="en-US" dirty="0" smtClean="0"/>
              <a:t>に参加している日本企業</a:t>
            </a:r>
            <a:endParaRPr kumimoji="1" lang="ja-JP" altLang="en-US" dirty="0"/>
          </a:p>
        </p:txBody>
      </p:sp>
      <p:sp>
        <p:nvSpPr>
          <p:cNvPr id="3" name="コンテンツ プレースホルダー 2"/>
          <p:cNvSpPr>
            <a:spLocks noGrp="1"/>
          </p:cNvSpPr>
          <p:nvPr>
            <p:ph sz="quarter" idx="12"/>
          </p:nvPr>
        </p:nvSpPr>
        <p:spPr>
          <a:xfrm>
            <a:off x="161925" y="1110920"/>
            <a:ext cx="10367963" cy="1019661"/>
          </a:xfrm>
        </p:spPr>
        <p:txBody>
          <a:bodyPr/>
          <a:lstStyle/>
          <a:p>
            <a:r>
              <a:rPr lang="ja-JP" altLang="en-US" dirty="0" smtClean="0"/>
              <a:t>参加企業は世界で</a:t>
            </a:r>
            <a:r>
              <a:rPr lang="en-US" altLang="ja-JP" dirty="0" smtClean="0"/>
              <a:t>32</a:t>
            </a:r>
            <a:r>
              <a:rPr lang="en-US" altLang="ja-JP" dirty="0"/>
              <a:t>2</a:t>
            </a:r>
            <a:r>
              <a:rPr lang="ja-JP" altLang="en-US" dirty="0" smtClean="0"/>
              <a:t>社（うち日本企業</a:t>
            </a:r>
            <a:r>
              <a:rPr lang="en-US" altLang="ja-JP" dirty="0" smtClean="0"/>
              <a:t>59</a:t>
            </a:r>
            <a:r>
              <a:rPr lang="ja-JP" altLang="en-US" dirty="0" smtClean="0"/>
              <a:t>社）</a:t>
            </a:r>
            <a:endParaRPr lang="en-US" altLang="ja-JP" dirty="0" smtClean="0"/>
          </a:p>
          <a:p>
            <a:r>
              <a:rPr lang="ja-JP" altLang="en-US" dirty="0" smtClean="0"/>
              <a:t>世界的には金融が、日本では建設業、電気機器、小売業が多い</a:t>
            </a:r>
            <a:endParaRPr lang="en-US" altLang="ja-JP" dirty="0"/>
          </a:p>
        </p:txBody>
      </p:sp>
      <p:sp>
        <p:nvSpPr>
          <p:cNvPr id="10" name="テキスト ボックス 9"/>
          <p:cNvSpPr txBox="1"/>
          <p:nvPr/>
        </p:nvSpPr>
        <p:spPr bwMode="auto">
          <a:xfrm>
            <a:off x="7815049" y="527608"/>
            <a:ext cx="1935146" cy="307777"/>
          </a:xfrm>
          <a:prstGeom prst="rect">
            <a:avLst/>
          </a:prstGeom>
          <a:noFill/>
          <a:ln w="9525">
            <a:noFill/>
            <a:miter lim="800000"/>
            <a:headEnd/>
            <a:tailEnd/>
          </a:ln>
        </p:spPr>
        <p:txBody>
          <a:bodyPr wrap="none" rtlCol="0">
            <a:spAutoFit/>
          </a:bodyPr>
          <a:lstStyle/>
          <a:p>
            <a:pPr algn="r" fontAlgn="auto">
              <a:lnSpc>
                <a:spcPct val="100000"/>
              </a:lnSpc>
              <a:spcBef>
                <a:spcPts val="0"/>
              </a:spcBef>
              <a:spcAft>
                <a:spcPts val="0"/>
              </a:spcAft>
            </a:pP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zh-TW"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Text Box 9"/>
          <p:cNvSpPr txBox="1">
            <a:spLocks noChangeArrowheads="1"/>
          </p:cNvSpPr>
          <p:nvPr/>
        </p:nvSpPr>
        <p:spPr bwMode="auto">
          <a:xfrm>
            <a:off x="593724" y="7287443"/>
            <a:ext cx="8983690" cy="248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000" tIns="46800" rIns="90000" bIns="46800">
            <a:spAutoFit/>
          </a:bodyPr>
          <a:lstStyle>
            <a:lvl1pPr>
              <a:defRPr kumimoji="1" sz="1600">
                <a:solidFill>
                  <a:schemeClr val="tx1"/>
                </a:solidFill>
                <a:latin typeface="Arial" charset="0"/>
                <a:ea typeface="HGPｺﾞｼｯｸE" charset="0"/>
                <a:cs typeface="HGPｺﾞｼｯｸE" charset="0"/>
              </a:defRPr>
            </a:lvl1pPr>
            <a:lvl2pPr marL="742950" indent="-285750">
              <a:defRPr kumimoji="1" sz="1600">
                <a:solidFill>
                  <a:schemeClr val="tx1"/>
                </a:solidFill>
                <a:latin typeface="Times New Roman" charset="0"/>
                <a:ea typeface="HGPｺﾞｼｯｸE" charset="0"/>
                <a:cs typeface="HGPｺﾞｼｯｸE" charset="0"/>
              </a:defRPr>
            </a:lvl2pPr>
            <a:lvl3pPr marL="1143000" indent="-228600">
              <a:defRPr kumimoji="1" sz="1600">
                <a:solidFill>
                  <a:schemeClr val="tx1"/>
                </a:solidFill>
                <a:latin typeface="Times New Roman" charset="0"/>
                <a:ea typeface="HGPｺﾞｼｯｸE" charset="0"/>
                <a:cs typeface="HGPｺﾞｼｯｸE" charset="0"/>
              </a:defRPr>
            </a:lvl3pPr>
            <a:lvl4pPr marL="1600200" indent="-228600">
              <a:defRPr kumimoji="1" sz="1600">
                <a:solidFill>
                  <a:schemeClr val="tx1"/>
                </a:solidFill>
                <a:latin typeface="Times New Roman" charset="0"/>
                <a:ea typeface="HGPｺﾞｼｯｸE" charset="0"/>
                <a:cs typeface="HGPｺﾞｼｯｸE" charset="0"/>
              </a:defRPr>
            </a:lvl4pPr>
            <a:lvl5pPr marL="2057400" indent="-228600">
              <a:defRPr kumimoji="1" sz="1600">
                <a:solidFill>
                  <a:schemeClr val="tx1"/>
                </a:solidFill>
                <a:latin typeface="Times New Roman" charset="0"/>
                <a:ea typeface="HGPｺﾞｼｯｸE" charset="0"/>
                <a:cs typeface="HGPｺﾞｼｯｸE" charset="0"/>
              </a:defRPr>
            </a:lvl5pPr>
            <a:lvl6pPr marL="2514600" indent="-228600" eaLnBrk="0" hangingPunct="0">
              <a:defRPr kumimoji="1" sz="1600">
                <a:solidFill>
                  <a:schemeClr val="tx1"/>
                </a:solidFill>
                <a:latin typeface="Times New Roman" charset="0"/>
                <a:ea typeface="HGPｺﾞｼｯｸE" charset="0"/>
                <a:cs typeface="HGPｺﾞｼｯｸE" charset="0"/>
              </a:defRPr>
            </a:lvl6pPr>
            <a:lvl7pPr marL="2971800" indent="-228600" eaLnBrk="0" hangingPunct="0">
              <a:defRPr kumimoji="1" sz="1600">
                <a:solidFill>
                  <a:schemeClr val="tx1"/>
                </a:solidFill>
                <a:latin typeface="Times New Roman" charset="0"/>
                <a:ea typeface="HGPｺﾞｼｯｸE" charset="0"/>
                <a:cs typeface="HGPｺﾞｼｯｸE" charset="0"/>
              </a:defRPr>
            </a:lvl7pPr>
            <a:lvl8pPr marL="3429000" indent="-228600" eaLnBrk="0" hangingPunct="0">
              <a:defRPr kumimoji="1" sz="1600">
                <a:solidFill>
                  <a:schemeClr val="tx1"/>
                </a:solidFill>
                <a:latin typeface="Times New Roman" charset="0"/>
                <a:ea typeface="HGPｺﾞｼｯｸE" charset="0"/>
                <a:cs typeface="HGPｺﾞｼｯｸE" charset="0"/>
              </a:defRPr>
            </a:lvl8pPr>
            <a:lvl9pPr marL="3886200" indent="-228600" eaLnBrk="0" hangingPunct="0">
              <a:defRPr kumimoji="1" sz="1600">
                <a:solidFill>
                  <a:schemeClr val="tx1"/>
                </a:solidFill>
                <a:latin typeface="Times New Roman" charset="0"/>
                <a:ea typeface="HGPｺﾞｼｯｸE" charset="0"/>
                <a:cs typeface="HGPｺﾞｼｯｸE" charset="0"/>
              </a:defRPr>
            </a:lvl9pPr>
          </a:lstStyle>
          <a:p>
            <a:pPr latinLnBrk="1">
              <a:defRPr/>
            </a:pPr>
            <a:r>
              <a:rPr lang="en-US" altLang="ja-JP"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出所</a:t>
            </a:r>
            <a:r>
              <a:rPr lang="en-US" altLang="ja-JP" sz="1000" dirty="0">
                <a:solidFill>
                  <a:srgbClr val="000000"/>
                </a:solidFill>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 RE100</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ホームページ</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(http</a:t>
            </a:r>
            <a:r>
              <a:rPr lang="en-US" altLang="ja-JP" sz="1000" dirty="0">
                <a:latin typeface="Segoe UI" panose="020B0502040204020203" pitchFamily="34" charset="0"/>
                <a:ea typeface="メイリオ" panose="020B0604030504040204" pitchFamily="50" charset="-128"/>
                <a:cs typeface="Segoe UI" panose="020B0502040204020203" pitchFamily="34" charset="0"/>
              </a:rPr>
              <a:t>://</a:t>
            </a:r>
            <a:r>
              <a:rPr lang="en-US" altLang="ja-JP" sz="1000" dirty="0" smtClean="0">
                <a:latin typeface="Segoe UI" panose="020B0502040204020203" pitchFamily="34" charset="0"/>
                <a:ea typeface="メイリオ" panose="020B0604030504040204" pitchFamily="50" charset="-128"/>
                <a:cs typeface="Segoe UI" panose="020B0502040204020203" pitchFamily="34" charset="0"/>
              </a:rPr>
              <a:t>there100.org/)</a:t>
            </a:r>
            <a:r>
              <a:rPr lang="ja-JP" altLang="en-US" sz="1000" dirty="0" smtClean="0">
                <a:latin typeface="Segoe UI" panose="020B0502040204020203" pitchFamily="34" charset="0"/>
                <a:ea typeface="メイリオ" panose="020B0604030504040204" pitchFamily="50" charset="-128"/>
                <a:cs typeface="Segoe UI" panose="020B0502040204020203" pitchFamily="34" charset="0"/>
              </a:rPr>
              <a:t>等より事務局にて</a:t>
            </a:r>
            <a:r>
              <a:rPr lang="ja-JP" altLang="en-US" sz="1000" dirty="0" smtClean="0">
                <a:solidFill>
                  <a:srgbClr val="000000"/>
                </a:solidFill>
                <a:latin typeface="Segoe UI" panose="020B0502040204020203" pitchFamily="34" charset="0"/>
                <a:ea typeface="メイリオ" panose="020B0604030504040204" pitchFamily="50" charset="-128"/>
                <a:cs typeface="Segoe UI" panose="020B0502040204020203" pitchFamily="34" charset="0"/>
              </a:rPr>
              <a:t>作成。</a:t>
            </a:r>
            <a:r>
              <a:rPr lang="ja-JP" altLang="en-US" sz="1000" dirty="0">
                <a:solidFill>
                  <a:srgbClr val="000000"/>
                </a:solidFill>
                <a:latin typeface="Meiryo UI" pitchFamily="50" charset="-128"/>
                <a:ea typeface="Meiryo UI" pitchFamily="50" charset="-128"/>
                <a:cs typeface="Meiryo UI" pitchFamily="50" charset="-128"/>
              </a:rPr>
              <a:t>業種分類は事務局が日本標準産業分類等に当てはめ</a:t>
            </a:r>
            <a:r>
              <a:rPr lang="ja-JP" altLang="en-US" sz="1000" dirty="0" smtClean="0">
                <a:solidFill>
                  <a:srgbClr val="000000"/>
                </a:solidFill>
                <a:latin typeface="Meiryo UI" pitchFamily="50" charset="-128"/>
                <a:ea typeface="Meiryo UI" pitchFamily="50" charset="-128"/>
                <a:cs typeface="Meiryo UI" pitchFamily="50" charset="-128"/>
              </a:rPr>
              <a:t>作成</a:t>
            </a:r>
            <a:endParaRPr lang="ja-JP" altLang="en-US" sz="1000" dirty="0">
              <a:solidFill>
                <a:srgbClr val="000000"/>
              </a:solidFill>
              <a:latin typeface="Meiryo UI" pitchFamily="50" charset="-128"/>
              <a:ea typeface="Meiryo UI" pitchFamily="50" charset="-128"/>
              <a:cs typeface="Meiryo UI" pitchFamily="50" charset="-128"/>
            </a:endParaRPr>
          </a:p>
        </p:txBody>
      </p:sp>
      <p:sp>
        <p:nvSpPr>
          <p:cNvPr id="15" name="正方形/長方形 14"/>
          <p:cNvSpPr/>
          <p:nvPr/>
        </p:nvSpPr>
        <p:spPr>
          <a:xfrm>
            <a:off x="593724" y="2136014"/>
            <a:ext cx="7416700" cy="523220"/>
          </a:xfrm>
          <a:prstGeom prst="rect">
            <a:avLst/>
          </a:prstGeom>
        </p:spPr>
        <p:txBody>
          <a:bodyPr wrap="square">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a:lstStyle>
          <a:p>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RE100</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に参加している日本企業</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5</a:t>
            </a: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9</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社の一覧</a:t>
            </a:r>
            <a:endParaRPr lang="ja-JP" altLang="en-US" sz="2800" b="1" dirty="0"/>
          </a:p>
        </p:txBody>
      </p:sp>
      <p:sp>
        <p:nvSpPr>
          <p:cNvPr id="16" name="正方形/長方形 15"/>
          <p:cNvSpPr>
            <a:spLocks noChangeArrowheads="1"/>
          </p:cNvSpPr>
          <p:nvPr/>
        </p:nvSpPr>
        <p:spPr bwMode="auto">
          <a:xfrm>
            <a:off x="349980" y="2604852"/>
            <a:ext cx="2232124"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a:lstStyle>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建設業：</a:t>
            </a:r>
          </a:p>
          <a:p>
            <a:pPr lvl="0" algn="r">
              <a:defRPr/>
            </a:pP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食料品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化学：</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医薬品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ガラス・土石製品：</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非鉄金属</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金属製品：</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電気機器：</a:t>
            </a:r>
          </a:p>
          <a:p>
            <a:pPr lvl="0" algn="r">
              <a:defRP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精密機器：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その他製品：</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陸運業：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情報・通信業：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小売業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gn="r">
              <a:defRPr/>
            </a:pP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銀行業：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金融・保険業：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その他金融業：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不動産業：</a:t>
            </a:r>
          </a:p>
          <a:p>
            <a:pPr lvl="0" algn="r">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サービス業：</a:t>
            </a:r>
          </a:p>
        </p:txBody>
      </p:sp>
      <p:sp>
        <p:nvSpPr>
          <p:cNvPr id="17" name="正方形/長方形 16"/>
          <p:cNvSpPr/>
          <p:nvPr/>
        </p:nvSpPr>
        <p:spPr>
          <a:xfrm>
            <a:off x="8607054" y="2256290"/>
            <a:ext cx="1609193" cy="276999"/>
          </a:xfrm>
          <a:prstGeom prst="rect">
            <a:avLst/>
          </a:prstGeom>
        </p:spPr>
        <p:txBody>
          <a:bodyPr wrap="square">
            <a:spAutoFit/>
          </a:bodyPr>
          <a:lstStyle/>
          <a:p>
            <a:pPr algn="just">
              <a:spcAft>
                <a:spcPts val="0"/>
              </a:spcAft>
              <a:defRPr/>
            </a:pPr>
            <a:r>
              <a:rPr lang="ja-JP"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業種</a:t>
            </a: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内</a:t>
            </a:r>
            <a:r>
              <a:rPr lang="ja-JP"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五十音順</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a:spLocks noChangeArrowheads="1"/>
          </p:cNvSpPr>
          <p:nvPr/>
        </p:nvSpPr>
        <p:spPr bwMode="auto">
          <a:xfrm>
            <a:off x="2421154" y="2604852"/>
            <a:ext cx="7795094"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a:lstStyle>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旭化成ホームズ／安藤・間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／熊谷組／住友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林業／積水ハウス／大東建託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／大和ハウス</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工業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東急建設／戸田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建設／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LIXIL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グループ</a:t>
            </a: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アサヒグループホールディングス／味の素／キリンホールディングス／日清食品ホールディングス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花王／積水化学工業</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小野薬品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工業／第一三共</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TOT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O</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フジクラ</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ノーリツ</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アドバンテスト／コニカミノルタ</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／セイコーエプソン／ソニー／ダイヤモンドエレクトリックホールディングス／ニコン／日本電気／パナソニック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／富士通</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／富士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フイルムホールディングス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／村田製作所／リコー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島津製作所</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アシックス</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東急</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日本ユニシス／野村総合研究所</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アスクル／イオン／コープさっぽろ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J.</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フロント リテイリング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／セブン＆アイ・ホールディングス／高島屋／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丸井</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グループ／ワタミ</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城南信用金庫</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第一生命保険</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アセットマネジメント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One</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／芙蓉総合リース</a:t>
            </a:r>
          </a:p>
          <a:p>
            <a:pPr lvl="0">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いちご／東</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急不動産／</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ヒューリック／東京建物／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三井不動産／三菱地所</a:t>
            </a:r>
          </a:p>
          <a:p>
            <a:pPr lvl="0">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エンビプロ・ホールディングス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／セコム／楽天</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80731772"/>
      </p:ext>
    </p:extLst>
  </p:cSld>
  <p:clrMapOvr>
    <a:masterClrMapping/>
  </p:clrMapOvr>
</p:sld>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1193</Words>
  <Application>Microsoft Office PowerPoint</Application>
  <PresentationFormat>ユーザー設定</PresentationFormat>
  <Paragraphs>120</Paragraphs>
  <Slides>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8</vt:i4>
      </vt:variant>
    </vt:vector>
  </HeadingPairs>
  <TitlesOfParts>
    <vt:vector size="19" baseType="lpstr">
      <vt:lpstr>Meiryo UI</vt:lpstr>
      <vt:lpstr>ＭＳ Ｐゴシック</vt:lpstr>
      <vt:lpstr>メイリオ</vt:lpstr>
      <vt:lpstr>游ゴシック</vt:lpstr>
      <vt:lpstr>Arial</vt:lpstr>
      <vt:lpstr>Calibri</vt:lpstr>
      <vt:lpstr>Segoe UI</vt:lpstr>
      <vt:lpstr>Times New Roman</vt:lpstr>
      <vt:lpstr>Wingdings</vt:lpstr>
      <vt:lpstr>Office テーマ</vt:lpstr>
      <vt:lpstr>1_Office テーマ</vt:lpstr>
      <vt:lpstr>RE100とは？</vt:lpstr>
      <vt:lpstr>RE100の運営機関</vt:lpstr>
      <vt:lpstr>RE100に取組むメリット</vt:lpstr>
      <vt:lpstr>RE100の基準・要件 1/2</vt:lpstr>
      <vt:lpstr>RE100の基準・要件 2/2</vt:lpstr>
      <vt:lpstr>RE100の再エネ電力定義・調達手法</vt:lpstr>
      <vt:lpstr>RE100に参加する企業は世界全体で年々増加</vt:lpstr>
      <vt:lpstr>RE100に参加している日本企業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2021-02-26T10:48:20Z</dcterms:created>
  <dcterms:modified xsi:type="dcterms:W3CDTF">2021-08-11T00:11:04Z</dcterms:modified>
</cp:coreProperties>
</file>