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heme/theme3.xml" ContentType="application/vnd.openxmlformats-officedocument.theme+xml"/>
  <Override PartName="/ppt/theme/theme4.xml" ContentType="application/vnd.openxmlformats-officedocument.theme+xml"/>
  <Override PartName="/ppt/tags/tag4.xml" ContentType="application/vnd.openxmlformats-officedocument.presentationml.tags+xml"/>
  <Override PartName="/ppt/notesSlides/notesSlide1.xml" ContentType="application/vnd.openxmlformats-officedocument.presentationml.notesSlide+xml"/>
  <Override PartName="/ppt/tags/tag5.xml" ContentType="application/vnd.openxmlformats-officedocument.presentationml.tags+xml"/>
  <Override PartName="/ppt/notesSlides/notesSlide2.xml" ContentType="application/vnd.openxmlformats-officedocument.presentationml.notesSlide+xml"/>
  <Override PartName="/ppt/tags/tag6.xml" ContentType="application/vnd.openxmlformats-officedocument.presentationml.tags+xml"/>
  <Override PartName="/ppt/notesSlides/notesSlide3.xml" ContentType="application/vnd.openxmlformats-officedocument.presentationml.notesSlide+xml"/>
  <Override PartName="/ppt/tags/tag7.xml" ContentType="application/vnd.openxmlformats-officedocument.presentationml.tags+xml"/>
  <Override PartName="/ppt/notesSlides/notesSlide4.xml" ContentType="application/vnd.openxmlformats-officedocument.presentationml.notesSlide+xml"/>
  <Override PartName="/ppt/tags/tag8.xml" ContentType="application/vnd.openxmlformats-officedocument.presentationml.tags+xml"/>
  <Override PartName="/ppt/notesSlides/notesSlide5.xml" ContentType="application/vnd.openxmlformats-officedocument.presentationml.notesSlide+xml"/>
  <Override PartName="/ppt/tags/tag9.xml" ContentType="application/vnd.openxmlformats-officedocument.presentationml.tags+xml"/>
  <Override PartName="/ppt/notesSlides/notesSlide6.xml" ContentType="application/vnd.openxmlformats-officedocument.presentationml.notesSlide+xml"/>
  <Override PartName="/ppt/tags/tag10.xml" ContentType="application/vnd.openxmlformats-officedocument.presentationml.tags+xml"/>
  <Override PartName="/ppt/notesSlides/notesSlide7.xml" ContentType="application/vnd.openxmlformats-officedocument.presentationml.notesSlide+xml"/>
  <Override PartName="/ppt/tags/tag11.xml" ContentType="application/vnd.openxmlformats-officedocument.presentationml.tags+xml"/>
  <Override PartName="/ppt/notesSlides/notesSlide8.xml" ContentType="application/vnd.openxmlformats-officedocument.presentationml.notesSlide+xml"/>
  <Override PartName="/ppt/tags/tag12.xml" ContentType="application/vnd.openxmlformats-officedocument.presentationml.tags+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57" r:id="rId1"/>
    <p:sldMasterId id="2147483654" r:id="rId2"/>
  </p:sldMasterIdLst>
  <p:notesMasterIdLst>
    <p:notesMasterId r:id="rId13"/>
  </p:notesMasterIdLst>
  <p:handoutMasterIdLst>
    <p:handoutMasterId r:id="rId14"/>
  </p:handoutMasterIdLst>
  <p:sldIdLst>
    <p:sldId id="284" r:id="rId3"/>
    <p:sldId id="290" r:id="rId4"/>
    <p:sldId id="309" r:id="rId5"/>
    <p:sldId id="308" r:id="rId6"/>
    <p:sldId id="338" r:id="rId7"/>
    <p:sldId id="326" r:id="rId8"/>
    <p:sldId id="342" r:id="rId9"/>
    <p:sldId id="341" r:id="rId10"/>
    <p:sldId id="336" r:id="rId11"/>
    <p:sldId id="330" r:id="rId12"/>
  </p:sldIdLst>
  <p:sldSz cx="10261600" cy="7200900"/>
  <p:notesSz cx="6807200" cy="9939338"/>
  <p:custDataLst>
    <p:tags r:id="rId15"/>
  </p:custDataLst>
  <p:defaultTex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291" userDrawn="1">
          <p15:clr>
            <a:srgbClr val="A4A3A4"/>
          </p15:clr>
        </p15:guide>
        <p15:guide id="2" pos="3238">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3" name="作成者" initials="A" lastIdx="0" clrIdx="2"/>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333399"/>
    <a:srgbClr val="DAEDEF"/>
    <a:srgbClr val="FF9900"/>
    <a:srgbClr val="FFFF66"/>
    <a:srgbClr val="99FF66"/>
    <a:srgbClr val="FFCC99"/>
    <a:srgbClr val="0099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293" autoAdjust="0"/>
    <p:restoredTop sz="97476" autoAdjust="0"/>
  </p:normalViewPr>
  <p:slideViewPr>
    <p:cSldViewPr snapToGrid="0">
      <p:cViewPr varScale="1">
        <p:scale>
          <a:sx n="96" d="100"/>
          <a:sy n="96" d="100"/>
        </p:scale>
        <p:origin x="918" y="72"/>
      </p:cViewPr>
      <p:guideLst>
        <p:guide orient="horz" pos="2291"/>
        <p:guide pos="3238"/>
      </p:guideLst>
    </p:cSldViewPr>
  </p:slideViewPr>
  <p:outlineViewPr>
    <p:cViewPr>
      <p:scale>
        <a:sx n="33" d="100"/>
        <a:sy n="33" d="100"/>
      </p:scale>
      <p:origin x="0" y="0"/>
    </p:cViewPr>
  </p:outlineViewPr>
  <p:notesTextViewPr>
    <p:cViewPr>
      <p:scale>
        <a:sx n="100" d="100"/>
        <a:sy n="100" d="100"/>
      </p:scale>
      <p:origin x="0" y="0"/>
    </p:cViewPr>
  </p:notesTextViewPr>
  <p:notesViewPr>
    <p:cSldViewPr snapToGrid="0" showGuides="1">
      <p:cViewPr varScale="1">
        <p:scale>
          <a:sx n="71" d="100"/>
          <a:sy n="71" d="100"/>
        </p:scale>
        <p:origin x="2262" y="72"/>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notesMaster" Target="notesMasters/notesMaster1.xml"/><Relationship Id="rId18"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commentAuthors" Target="commentAuthors.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tags" Target="tags/tag1.xml"/><Relationship Id="rId10" Type="http://schemas.openxmlformats.org/officeDocument/2006/relationships/slide" Target="slides/slide8.xml"/><Relationship Id="rId19" Type="http://schemas.openxmlformats.org/officeDocument/2006/relationships/theme" Target="theme/theme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1746" name="Rectangle 2"/>
          <p:cNvSpPr>
            <a:spLocks noGrp="1" noChangeArrowheads="1"/>
          </p:cNvSpPr>
          <p:nvPr>
            <p:ph type="hdr" sz="quarter"/>
          </p:nvPr>
        </p:nvSpPr>
        <p:spPr bwMode="auto">
          <a:xfrm>
            <a:off x="1" y="0"/>
            <a:ext cx="2951163" cy="496888"/>
          </a:xfrm>
          <a:prstGeom prst="rect">
            <a:avLst/>
          </a:prstGeom>
          <a:noFill/>
          <a:ln w="9525">
            <a:noFill/>
            <a:miter lim="800000"/>
            <a:headEnd/>
            <a:tailEnd/>
          </a:ln>
          <a:effectLst/>
        </p:spPr>
        <p:txBody>
          <a:bodyPr vert="horz" wrap="square" lIns="92206" tIns="46104" rIns="92206" bIns="46104" numCol="1" anchor="t" anchorCtr="0" compatLnSpc="1">
            <a:prstTxWarp prst="textNoShape">
              <a:avLst/>
            </a:prstTxWarp>
          </a:bodyPr>
          <a:lstStyle>
            <a:lvl1pPr eaLnBrk="1" hangingPunct="1">
              <a:defRPr sz="1200">
                <a:latin typeface="Arial" charset="0"/>
                <a:ea typeface="ＭＳ Ｐゴシック" pitchFamily="50" charset="-128"/>
              </a:defRPr>
            </a:lvl1pPr>
          </a:lstStyle>
          <a:p>
            <a:pPr>
              <a:defRPr/>
            </a:pPr>
            <a:endParaRPr lang="en-US" altLang="ja-JP"/>
          </a:p>
        </p:txBody>
      </p:sp>
      <p:sp>
        <p:nvSpPr>
          <p:cNvPr id="31747" name="Rectangle 3"/>
          <p:cNvSpPr>
            <a:spLocks noGrp="1" noChangeArrowheads="1"/>
          </p:cNvSpPr>
          <p:nvPr>
            <p:ph type="dt" sz="quarter" idx="1"/>
          </p:nvPr>
        </p:nvSpPr>
        <p:spPr bwMode="auto">
          <a:xfrm>
            <a:off x="3854451" y="0"/>
            <a:ext cx="2951163" cy="496888"/>
          </a:xfrm>
          <a:prstGeom prst="rect">
            <a:avLst/>
          </a:prstGeom>
          <a:noFill/>
          <a:ln w="9525">
            <a:noFill/>
            <a:miter lim="800000"/>
            <a:headEnd/>
            <a:tailEnd/>
          </a:ln>
          <a:effectLst/>
        </p:spPr>
        <p:txBody>
          <a:bodyPr vert="horz" wrap="square" lIns="92206" tIns="46104" rIns="92206" bIns="46104" numCol="1" anchor="t" anchorCtr="0" compatLnSpc="1">
            <a:prstTxWarp prst="textNoShape">
              <a:avLst/>
            </a:prstTxWarp>
          </a:bodyPr>
          <a:lstStyle>
            <a:lvl1pPr algn="r" eaLnBrk="1" hangingPunct="1">
              <a:defRPr sz="1200">
                <a:latin typeface="Arial" charset="0"/>
                <a:ea typeface="ＭＳ Ｐゴシック" pitchFamily="50" charset="-128"/>
              </a:defRPr>
            </a:lvl1pPr>
          </a:lstStyle>
          <a:p>
            <a:pPr>
              <a:defRPr/>
            </a:pPr>
            <a:endParaRPr lang="en-US" altLang="ja-JP"/>
          </a:p>
        </p:txBody>
      </p:sp>
      <p:sp>
        <p:nvSpPr>
          <p:cNvPr id="31748" name="Rectangle 4"/>
          <p:cNvSpPr>
            <a:spLocks noGrp="1" noChangeArrowheads="1"/>
          </p:cNvSpPr>
          <p:nvPr>
            <p:ph type="ftr" sz="quarter" idx="2"/>
          </p:nvPr>
        </p:nvSpPr>
        <p:spPr bwMode="auto">
          <a:xfrm>
            <a:off x="1" y="9440864"/>
            <a:ext cx="2951163" cy="496887"/>
          </a:xfrm>
          <a:prstGeom prst="rect">
            <a:avLst/>
          </a:prstGeom>
          <a:noFill/>
          <a:ln w="9525">
            <a:noFill/>
            <a:miter lim="800000"/>
            <a:headEnd/>
            <a:tailEnd/>
          </a:ln>
          <a:effectLst/>
        </p:spPr>
        <p:txBody>
          <a:bodyPr vert="horz" wrap="square" lIns="92206" tIns="46104" rIns="92206" bIns="46104" numCol="1" anchor="b" anchorCtr="0" compatLnSpc="1">
            <a:prstTxWarp prst="textNoShape">
              <a:avLst/>
            </a:prstTxWarp>
          </a:bodyPr>
          <a:lstStyle>
            <a:lvl1pPr eaLnBrk="1" hangingPunct="1">
              <a:defRPr sz="1200">
                <a:latin typeface="Arial" charset="0"/>
                <a:ea typeface="ＭＳ Ｐゴシック" pitchFamily="50" charset="-128"/>
              </a:defRPr>
            </a:lvl1pPr>
          </a:lstStyle>
          <a:p>
            <a:pPr>
              <a:defRPr/>
            </a:pPr>
            <a:endParaRPr lang="en-US" altLang="ja-JP"/>
          </a:p>
        </p:txBody>
      </p:sp>
      <p:sp>
        <p:nvSpPr>
          <p:cNvPr id="31749" name="Rectangle 5"/>
          <p:cNvSpPr>
            <a:spLocks noGrp="1" noChangeArrowheads="1"/>
          </p:cNvSpPr>
          <p:nvPr>
            <p:ph type="sldNum" sz="quarter" idx="3"/>
          </p:nvPr>
        </p:nvSpPr>
        <p:spPr bwMode="auto">
          <a:xfrm>
            <a:off x="3854451" y="9440864"/>
            <a:ext cx="2951163" cy="496887"/>
          </a:xfrm>
          <a:prstGeom prst="rect">
            <a:avLst/>
          </a:prstGeom>
          <a:noFill/>
          <a:ln w="9525">
            <a:noFill/>
            <a:miter lim="800000"/>
            <a:headEnd/>
            <a:tailEnd/>
          </a:ln>
          <a:effectLst/>
        </p:spPr>
        <p:txBody>
          <a:bodyPr vert="horz" wrap="square" lIns="92206" tIns="46104" rIns="92206" bIns="46104" numCol="1" anchor="b" anchorCtr="0" compatLnSpc="1">
            <a:prstTxWarp prst="textNoShape">
              <a:avLst/>
            </a:prstTxWarp>
          </a:bodyPr>
          <a:lstStyle>
            <a:lvl1pPr algn="r" eaLnBrk="1" hangingPunct="1">
              <a:defRPr sz="1200"/>
            </a:lvl1pPr>
          </a:lstStyle>
          <a:p>
            <a:pPr>
              <a:defRPr/>
            </a:pPr>
            <a:fld id="{60FE5D3D-7DD9-46AC-BD1D-C07A3096CB87}" type="slidenum">
              <a:rPr lang="en-US" altLang="ja-JP"/>
              <a:pPr>
                <a:defRPr/>
              </a:pPr>
              <a:t>‹#›</a:t>
            </a:fld>
            <a:endParaRPr lang="en-US" altLang="ja-JP"/>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9698" name="Rectangle 2"/>
          <p:cNvSpPr>
            <a:spLocks noGrp="1" noChangeArrowheads="1"/>
          </p:cNvSpPr>
          <p:nvPr>
            <p:ph type="hdr" sz="quarter"/>
          </p:nvPr>
        </p:nvSpPr>
        <p:spPr bwMode="auto">
          <a:xfrm>
            <a:off x="1" y="0"/>
            <a:ext cx="2951163" cy="496888"/>
          </a:xfrm>
          <a:prstGeom prst="rect">
            <a:avLst/>
          </a:prstGeom>
          <a:noFill/>
          <a:ln w="9525">
            <a:noFill/>
            <a:miter lim="800000"/>
            <a:headEnd/>
            <a:tailEnd/>
          </a:ln>
          <a:effectLst/>
        </p:spPr>
        <p:txBody>
          <a:bodyPr vert="horz" wrap="square" lIns="92206" tIns="46104" rIns="92206" bIns="46104" numCol="1" anchor="t" anchorCtr="0" compatLnSpc="1">
            <a:prstTxWarp prst="textNoShape">
              <a:avLst/>
            </a:prstTxWarp>
          </a:bodyPr>
          <a:lstStyle>
            <a:lvl1pPr eaLnBrk="1" hangingPunct="1">
              <a:defRPr sz="1200">
                <a:latin typeface="Arial" charset="0"/>
                <a:ea typeface="ＭＳ Ｐゴシック" pitchFamily="50" charset="-128"/>
              </a:defRPr>
            </a:lvl1pPr>
          </a:lstStyle>
          <a:p>
            <a:pPr>
              <a:defRPr/>
            </a:pPr>
            <a:endParaRPr lang="en-US" altLang="ja-JP"/>
          </a:p>
        </p:txBody>
      </p:sp>
      <p:sp>
        <p:nvSpPr>
          <p:cNvPr id="29699" name="Rectangle 3"/>
          <p:cNvSpPr>
            <a:spLocks noGrp="1" noChangeArrowheads="1"/>
          </p:cNvSpPr>
          <p:nvPr>
            <p:ph type="dt" idx="1"/>
          </p:nvPr>
        </p:nvSpPr>
        <p:spPr bwMode="auto">
          <a:xfrm>
            <a:off x="3854451" y="0"/>
            <a:ext cx="2951163" cy="496888"/>
          </a:xfrm>
          <a:prstGeom prst="rect">
            <a:avLst/>
          </a:prstGeom>
          <a:noFill/>
          <a:ln w="9525">
            <a:noFill/>
            <a:miter lim="800000"/>
            <a:headEnd/>
            <a:tailEnd/>
          </a:ln>
          <a:effectLst/>
        </p:spPr>
        <p:txBody>
          <a:bodyPr vert="horz" wrap="square" lIns="92206" tIns="46104" rIns="92206" bIns="46104" numCol="1" anchor="t" anchorCtr="0" compatLnSpc="1">
            <a:prstTxWarp prst="textNoShape">
              <a:avLst/>
            </a:prstTxWarp>
          </a:bodyPr>
          <a:lstStyle>
            <a:lvl1pPr algn="r" eaLnBrk="1" hangingPunct="1">
              <a:defRPr sz="1200">
                <a:latin typeface="Arial" charset="0"/>
                <a:ea typeface="ＭＳ Ｐゴシック" pitchFamily="50" charset="-128"/>
              </a:defRPr>
            </a:lvl1pPr>
          </a:lstStyle>
          <a:p>
            <a:pPr>
              <a:defRPr/>
            </a:pPr>
            <a:endParaRPr lang="en-US" altLang="ja-JP"/>
          </a:p>
        </p:txBody>
      </p:sp>
      <p:sp>
        <p:nvSpPr>
          <p:cNvPr id="2052" name="Rectangle 4"/>
          <p:cNvSpPr>
            <a:spLocks noGrp="1" noRot="1" noChangeAspect="1" noChangeArrowheads="1" noTextEdit="1"/>
          </p:cNvSpPr>
          <p:nvPr>
            <p:ph type="sldImg" idx="2"/>
          </p:nvPr>
        </p:nvSpPr>
        <p:spPr bwMode="auto">
          <a:xfrm>
            <a:off x="747713" y="744538"/>
            <a:ext cx="5313362" cy="3729037"/>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9701" name="Rectangle 5"/>
          <p:cNvSpPr>
            <a:spLocks noGrp="1" noChangeArrowheads="1"/>
          </p:cNvSpPr>
          <p:nvPr>
            <p:ph type="body" sz="quarter" idx="3"/>
          </p:nvPr>
        </p:nvSpPr>
        <p:spPr bwMode="auto">
          <a:xfrm>
            <a:off x="679451" y="4721225"/>
            <a:ext cx="5448300" cy="4473575"/>
          </a:xfrm>
          <a:prstGeom prst="rect">
            <a:avLst/>
          </a:prstGeom>
          <a:noFill/>
          <a:ln w="9525">
            <a:noFill/>
            <a:miter lim="800000"/>
            <a:headEnd/>
            <a:tailEnd/>
          </a:ln>
          <a:effectLst/>
        </p:spPr>
        <p:txBody>
          <a:bodyPr vert="horz" wrap="square" lIns="92206" tIns="46104" rIns="92206" bIns="46104"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29702" name="Rectangle 6"/>
          <p:cNvSpPr>
            <a:spLocks noGrp="1" noChangeArrowheads="1"/>
          </p:cNvSpPr>
          <p:nvPr>
            <p:ph type="ftr" sz="quarter" idx="4"/>
          </p:nvPr>
        </p:nvSpPr>
        <p:spPr bwMode="auto">
          <a:xfrm>
            <a:off x="1" y="9440864"/>
            <a:ext cx="2951163" cy="496887"/>
          </a:xfrm>
          <a:prstGeom prst="rect">
            <a:avLst/>
          </a:prstGeom>
          <a:noFill/>
          <a:ln w="9525">
            <a:noFill/>
            <a:miter lim="800000"/>
            <a:headEnd/>
            <a:tailEnd/>
          </a:ln>
          <a:effectLst/>
        </p:spPr>
        <p:txBody>
          <a:bodyPr vert="horz" wrap="square" lIns="92206" tIns="46104" rIns="92206" bIns="46104" numCol="1" anchor="b" anchorCtr="0" compatLnSpc="1">
            <a:prstTxWarp prst="textNoShape">
              <a:avLst/>
            </a:prstTxWarp>
          </a:bodyPr>
          <a:lstStyle>
            <a:lvl1pPr eaLnBrk="1" hangingPunct="1">
              <a:defRPr sz="1200">
                <a:latin typeface="Arial" charset="0"/>
                <a:ea typeface="ＭＳ Ｐゴシック" pitchFamily="50" charset="-128"/>
              </a:defRPr>
            </a:lvl1pPr>
          </a:lstStyle>
          <a:p>
            <a:pPr>
              <a:defRPr/>
            </a:pPr>
            <a:endParaRPr lang="en-US" altLang="ja-JP"/>
          </a:p>
        </p:txBody>
      </p:sp>
      <p:sp>
        <p:nvSpPr>
          <p:cNvPr id="29703" name="Rectangle 7"/>
          <p:cNvSpPr>
            <a:spLocks noGrp="1" noChangeArrowheads="1"/>
          </p:cNvSpPr>
          <p:nvPr>
            <p:ph type="sldNum" sz="quarter" idx="5"/>
          </p:nvPr>
        </p:nvSpPr>
        <p:spPr bwMode="auto">
          <a:xfrm>
            <a:off x="3854451" y="9440864"/>
            <a:ext cx="2951163" cy="496887"/>
          </a:xfrm>
          <a:prstGeom prst="rect">
            <a:avLst/>
          </a:prstGeom>
          <a:noFill/>
          <a:ln w="9525">
            <a:noFill/>
            <a:miter lim="800000"/>
            <a:headEnd/>
            <a:tailEnd/>
          </a:ln>
          <a:effectLst/>
        </p:spPr>
        <p:txBody>
          <a:bodyPr vert="horz" wrap="square" lIns="92206" tIns="46104" rIns="92206" bIns="46104" numCol="1" anchor="b" anchorCtr="0" compatLnSpc="1">
            <a:prstTxWarp prst="textNoShape">
              <a:avLst/>
            </a:prstTxWarp>
          </a:bodyPr>
          <a:lstStyle>
            <a:lvl1pPr algn="r" eaLnBrk="1" hangingPunct="1">
              <a:defRPr sz="1200"/>
            </a:lvl1pPr>
          </a:lstStyle>
          <a:p>
            <a:pPr>
              <a:defRPr/>
            </a:pPr>
            <a:fld id="{D53635EE-C09C-468A-9F09-C623A2EEF7C7}" type="slidenum">
              <a:rPr lang="en-US" altLang="ja-JP"/>
              <a:pPr>
                <a:defRPr/>
              </a:pPr>
              <a:t>‹#›</a:t>
            </a:fld>
            <a:endParaRPr lang="en-US" altLang="ja-JP"/>
          </a:p>
        </p:txBody>
      </p:sp>
    </p:spTree>
    <p:extLst>
      <p:ext uri="{BB962C8B-B14F-4D97-AF65-F5344CB8AC3E}">
        <p14:creationId xmlns:p14="http://schemas.microsoft.com/office/powerpoint/2010/main" val="1343078485"/>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7713" indent="-285750">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0938" indent="-228600">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1313" indent="-228600">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3275" indent="-228600">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04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876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448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020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5E5D45C6-4C32-47C2-A07C-B29C3FD8179A}" type="slidenum">
              <a:rPr lang="en-US" altLang="ja-JP" smtClean="0">
                <a:ea typeface="ＭＳ Ｐゴシック" panose="020B0600070205080204" pitchFamily="50" charset="-128"/>
              </a:rPr>
              <a:pPr>
                <a:spcBef>
                  <a:spcPct val="0"/>
                </a:spcBef>
              </a:pPr>
              <a:t>2</a:t>
            </a:fld>
            <a:endParaRPr lang="en-US" altLang="ja-JP">
              <a:ea typeface="ＭＳ Ｐゴシック" panose="020B0600070205080204" pitchFamily="50" charset="-128"/>
            </a:endParaRPr>
          </a:p>
        </p:txBody>
      </p:sp>
      <p:sp>
        <p:nvSpPr>
          <p:cNvPr id="6147" name="Rectangle 2"/>
          <p:cNvSpPr>
            <a:spLocks noGrp="1" noRot="1" noChangeAspect="1" noChangeArrowheads="1" noTextEdit="1"/>
          </p:cNvSpPr>
          <p:nvPr>
            <p:ph type="sldImg"/>
          </p:nvPr>
        </p:nvSpPr>
        <p:spPr>
          <a:ln/>
        </p:spPr>
      </p:sp>
      <p:sp>
        <p:nvSpPr>
          <p:cNvPr id="6148"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9356168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7713" indent="-285750">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0938" indent="-228600">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1313" indent="-228600">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3275" indent="-228600">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04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876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448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020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E3EABD48-6AB8-4CD2-A176-0F3A0A396AAC}" type="slidenum">
              <a:rPr lang="en-US" altLang="ja-JP" smtClean="0">
                <a:ea typeface="ＭＳ Ｐゴシック" panose="020B0600070205080204" pitchFamily="50" charset="-128"/>
              </a:rPr>
              <a:pPr>
                <a:spcBef>
                  <a:spcPct val="0"/>
                </a:spcBef>
              </a:pPr>
              <a:t>3</a:t>
            </a:fld>
            <a:endParaRPr lang="en-US" altLang="ja-JP">
              <a:ea typeface="ＭＳ Ｐゴシック" panose="020B0600070205080204" pitchFamily="50" charset="-128"/>
            </a:endParaRPr>
          </a:p>
        </p:txBody>
      </p:sp>
      <p:sp>
        <p:nvSpPr>
          <p:cNvPr id="26627" name="Rectangle 2"/>
          <p:cNvSpPr>
            <a:spLocks noGrp="1" noRot="1" noChangeAspect="1" noChangeArrowheads="1" noTextEdit="1"/>
          </p:cNvSpPr>
          <p:nvPr>
            <p:ph type="sldImg"/>
          </p:nvPr>
        </p:nvSpPr>
        <p:spPr>
          <a:ln/>
        </p:spPr>
      </p:sp>
      <p:sp>
        <p:nvSpPr>
          <p:cNvPr id="26628"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69394396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7713" indent="-285750">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0938" indent="-228600">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1313" indent="-228600">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3275" indent="-228600">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04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876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448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020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4C486B27-80A6-4C9C-960E-3BC0597844F0}" type="slidenum">
              <a:rPr lang="en-US" altLang="ja-JP" smtClean="0">
                <a:ea typeface="ＭＳ Ｐゴシック" panose="020B0600070205080204" pitchFamily="50" charset="-128"/>
              </a:rPr>
              <a:pPr>
                <a:spcBef>
                  <a:spcPct val="0"/>
                </a:spcBef>
              </a:pPr>
              <a:t>4</a:t>
            </a:fld>
            <a:endParaRPr lang="en-US" altLang="ja-JP">
              <a:ea typeface="ＭＳ Ｐゴシック" panose="020B0600070205080204" pitchFamily="50" charset="-128"/>
            </a:endParaRPr>
          </a:p>
        </p:txBody>
      </p:sp>
      <p:sp>
        <p:nvSpPr>
          <p:cNvPr id="12291" name="Rectangle 2"/>
          <p:cNvSpPr>
            <a:spLocks noGrp="1" noRot="1" noChangeAspect="1" noChangeArrowheads="1" noTextEdit="1"/>
          </p:cNvSpPr>
          <p:nvPr>
            <p:ph type="sldImg"/>
          </p:nvPr>
        </p:nvSpPr>
        <p:spPr>
          <a:ln/>
        </p:spPr>
      </p:sp>
      <p:sp>
        <p:nvSpPr>
          <p:cNvPr id="12292"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2605924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7713" indent="-285750">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0938" indent="-228600">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1313" indent="-228600">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3275" indent="-228600">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04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876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448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020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4C486B27-80A6-4C9C-960E-3BC0597844F0}" type="slidenum">
              <a:rPr lang="en-US" altLang="ja-JP" smtClean="0">
                <a:ea typeface="ＭＳ Ｐゴシック" panose="020B0600070205080204" pitchFamily="50" charset="-128"/>
              </a:rPr>
              <a:pPr>
                <a:spcBef>
                  <a:spcPct val="0"/>
                </a:spcBef>
              </a:pPr>
              <a:t>5</a:t>
            </a:fld>
            <a:endParaRPr lang="en-US" altLang="ja-JP">
              <a:ea typeface="ＭＳ Ｐゴシック" panose="020B0600070205080204" pitchFamily="50" charset="-128"/>
            </a:endParaRPr>
          </a:p>
        </p:txBody>
      </p:sp>
      <p:sp>
        <p:nvSpPr>
          <p:cNvPr id="12291" name="Rectangle 2"/>
          <p:cNvSpPr>
            <a:spLocks noGrp="1" noRot="1" noChangeAspect="1" noChangeArrowheads="1" noTextEdit="1"/>
          </p:cNvSpPr>
          <p:nvPr>
            <p:ph type="sldImg"/>
          </p:nvPr>
        </p:nvSpPr>
        <p:spPr>
          <a:ln/>
        </p:spPr>
      </p:sp>
      <p:sp>
        <p:nvSpPr>
          <p:cNvPr id="12292"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9651624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7713" indent="-285750">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0938" indent="-228600">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1313" indent="-228600">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3275" indent="-228600">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04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876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448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020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4C486B27-80A6-4C9C-960E-3BC0597844F0}" type="slidenum">
              <a:rPr lang="en-US" altLang="ja-JP" smtClean="0">
                <a:ea typeface="ＭＳ Ｐゴシック" panose="020B0600070205080204" pitchFamily="50" charset="-128"/>
              </a:rPr>
              <a:pPr>
                <a:spcBef>
                  <a:spcPct val="0"/>
                </a:spcBef>
              </a:pPr>
              <a:t>6</a:t>
            </a:fld>
            <a:endParaRPr lang="en-US" altLang="ja-JP">
              <a:ea typeface="ＭＳ Ｐゴシック" panose="020B0600070205080204" pitchFamily="50" charset="-128"/>
            </a:endParaRPr>
          </a:p>
        </p:txBody>
      </p:sp>
      <p:sp>
        <p:nvSpPr>
          <p:cNvPr id="12291" name="Rectangle 2"/>
          <p:cNvSpPr>
            <a:spLocks noGrp="1" noRot="1" noChangeAspect="1" noChangeArrowheads="1" noTextEdit="1"/>
          </p:cNvSpPr>
          <p:nvPr>
            <p:ph type="sldImg"/>
          </p:nvPr>
        </p:nvSpPr>
        <p:spPr>
          <a:ln/>
        </p:spPr>
      </p:sp>
      <p:sp>
        <p:nvSpPr>
          <p:cNvPr id="12292"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63429344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7713" indent="-285750">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0938" indent="-228600">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1313" indent="-228600">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3275" indent="-228600">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04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876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448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020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4C486B27-80A6-4C9C-960E-3BC0597844F0}" type="slidenum">
              <a:rPr lang="en-US" altLang="ja-JP" smtClean="0">
                <a:ea typeface="ＭＳ Ｐゴシック" panose="020B0600070205080204" pitchFamily="50" charset="-128"/>
              </a:rPr>
              <a:pPr>
                <a:spcBef>
                  <a:spcPct val="0"/>
                </a:spcBef>
              </a:pPr>
              <a:t>7</a:t>
            </a:fld>
            <a:endParaRPr lang="en-US" altLang="ja-JP">
              <a:ea typeface="ＭＳ Ｐゴシック" panose="020B0600070205080204" pitchFamily="50" charset="-128"/>
            </a:endParaRPr>
          </a:p>
        </p:txBody>
      </p:sp>
      <p:sp>
        <p:nvSpPr>
          <p:cNvPr id="12291" name="Rectangle 2"/>
          <p:cNvSpPr>
            <a:spLocks noGrp="1" noRot="1" noChangeAspect="1" noChangeArrowheads="1" noTextEdit="1"/>
          </p:cNvSpPr>
          <p:nvPr>
            <p:ph type="sldImg"/>
          </p:nvPr>
        </p:nvSpPr>
        <p:spPr>
          <a:ln/>
        </p:spPr>
      </p:sp>
      <p:sp>
        <p:nvSpPr>
          <p:cNvPr id="12292"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11121465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7713" indent="-285750">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0938" indent="-228600">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1313" indent="-228600">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3275" indent="-228600">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04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876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448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020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F905E9C2-6F2F-4BD5-8430-B4314C17F8E5}" type="slidenum">
              <a:rPr lang="en-US" altLang="ja-JP" smtClean="0">
                <a:ea typeface="ＭＳ Ｐゴシック" panose="020B0600070205080204" pitchFamily="50" charset="-128"/>
              </a:rPr>
              <a:pPr>
                <a:spcBef>
                  <a:spcPct val="0"/>
                </a:spcBef>
              </a:pPr>
              <a:t>8</a:t>
            </a:fld>
            <a:endParaRPr lang="en-US" altLang="ja-JP">
              <a:ea typeface="ＭＳ Ｐゴシック" panose="020B0600070205080204" pitchFamily="50" charset="-128"/>
            </a:endParaRPr>
          </a:p>
        </p:txBody>
      </p:sp>
      <p:sp>
        <p:nvSpPr>
          <p:cNvPr id="22531" name="Rectangle 2"/>
          <p:cNvSpPr>
            <a:spLocks noGrp="1" noRot="1" noChangeAspect="1" noChangeArrowheads="1" noTextEdit="1"/>
          </p:cNvSpPr>
          <p:nvPr>
            <p:ph type="sldImg"/>
          </p:nvPr>
        </p:nvSpPr>
        <p:spPr>
          <a:ln/>
        </p:spPr>
      </p:sp>
      <p:sp>
        <p:nvSpPr>
          <p:cNvPr id="22532"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92192077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7713" indent="-285750">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0938" indent="-228600">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1313" indent="-228600">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3275" indent="-228600">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04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876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448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020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F905E9C2-6F2F-4BD5-8430-B4314C17F8E5}" type="slidenum">
              <a:rPr lang="en-US" altLang="ja-JP" smtClean="0">
                <a:ea typeface="ＭＳ Ｐゴシック" panose="020B0600070205080204" pitchFamily="50" charset="-128"/>
              </a:rPr>
              <a:pPr>
                <a:spcBef>
                  <a:spcPct val="0"/>
                </a:spcBef>
              </a:pPr>
              <a:t>9</a:t>
            </a:fld>
            <a:endParaRPr lang="en-US" altLang="ja-JP">
              <a:ea typeface="ＭＳ Ｐゴシック" panose="020B0600070205080204" pitchFamily="50" charset="-128"/>
            </a:endParaRPr>
          </a:p>
        </p:txBody>
      </p:sp>
      <p:sp>
        <p:nvSpPr>
          <p:cNvPr id="22531" name="Rectangle 2"/>
          <p:cNvSpPr>
            <a:spLocks noGrp="1" noRot="1" noChangeAspect="1" noChangeArrowheads="1" noTextEdit="1"/>
          </p:cNvSpPr>
          <p:nvPr>
            <p:ph type="sldImg"/>
          </p:nvPr>
        </p:nvSpPr>
        <p:spPr>
          <a:ln/>
        </p:spPr>
      </p:sp>
      <p:sp>
        <p:nvSpPr>
          <p:cNvPr id="22532"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261532539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7713" indent="-285750">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0938" indent="-228600">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1313" indent="-228600">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3275" indent="-228600">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04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876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448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02075" indent="-228600"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F905E9C2-6F2F-4BD5-8430-B4314C17F8E5}" type="slidenum">
              <a:rPr lang="en-US" altLang="ja-JP" smtClean="0">
                <a:ea typeface="ＭＳ Ｐゴシック" panose="020B0600070205080204" pitchFamily="50" charset="-128"/>
              </a:rPr>
              <a:pPr>
                <a:spcBef>
                  <a:spcPct val="0"/>
                </a:spcBef>
              </a:pPr>
              <a:t>10</a:t>
            </a:fld>
            <a:endParaRPr lang="en-US" altLang="ja-JP">
              <a:ea typeface="ＭＳ Ｐゴシック" panose="020B0600070205080204" pitchFamily="50" charset="-128"/>
            </a:endParaRPr>
          </a:p>
        </p:txBody>
      </p:sp>
      <p:sp>
        <p:nvSpPr>
          <p:cNvPr id="22531" name="Rectangle 2"/>
          <p:cNvSpPr>
            <a:spLocks noGrp="1" noRot="1" noChangeAspect="1" noChangeArrowheads="1" noTextEdit="1"/>
          </p:cNvSpPr>
          <p:nvPr>
            <p:ph type="sldImg"/>
          </p:nvPr>
        </p:nvSpPr>
        <p:spPr>
          <a:ln/>
        </p:spPr>
      </p:sp>
      <p:sp>
        <p:nvSpPr>
          <p:cNvPr id="22532"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6827281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C737F71-D96C-13C1-2F67-D70EDA3EE5D4}"/>
              </a:ext>
            </a:extLst>
          </p:cNvPr>
          <p:cNvSpPr>
            <a:spLocks noGrp="1"/>
          </p:cNvSpPr>
          <p:nvPr>
            <p:ph type="ctrTitle"/>
          </p:nvPr>
        </p:nvSpPr>
        <p:spPr>
          <a:xfrm>
            <a:off x="1282700" y="1177925"/>
            <a:ext cx="7696200" cy="250825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B9415DCB-7485-3CAE-4302-BA8349796918}"/>
              </a:ext>
            </a:extLst>
          </p:cNvPr>
          <p:cNvSpPr>
            <a:spLocks noGrp="1"/>
          </p:cNvSpPr>
          <p:nvPr>
            <p:ph type="subTitle" idx="1"/>
          </p:nvPr>
        </p:nvSpPr>
        <p:spPr>
          <a:xfrm>
            <a:off x="1282700" y="3781425"/>
            <a:ext cx="7696200" cy="1739900"/>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279F8E3B-CC0D-C1C8-9590-439A8FAC36B2}"/>
              </a:ext>
            </a:extLst>
          </p:cNvPr>
          <p:cNvSpPr>
            <a:spLocks noGrp="1"/>
          </p:cNvSpPr>
          <p:nvPr>
            <p:ph type="dt" sz="half" idx="10"/>
          </p:nvPr>
        </p:nvSpPr>
        <p:spPr/>
        <p:txBody>
          <a:bodyPr/>
          <a:lstStyle/>
          <a:p>
            <a:endParaRPr kumimoji="1" lang="ja-JP" altLang="en-US"/>
          </a:p>
        </p:txBody>
      </p:sp>
      <p:sp>
        <p:nvSpPr>
          <p:cNvPr id="5" name="フッター プレースホルダー 4">
            <a:extLst>
              <a:ext uri="{FF2B5EF4-FFF2-40B4-BE49-F238E27FC236}">
                <a16:creationId xmlns:a16="http://schemas.microsoft.com/office/drawing/2014/main" id="{28E89E8C-35F5-C346-730F-41B563A30C73}"/>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4190597B-7965-1D5E-A3E0-FB8DEDA71A23}"/>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24217132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DB8D93B-1584-CB58-43C0-12A3CEA5D879}"/>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7179B18D-305C-B5EC-0EB6-0C6541DF5B58}"/>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99B00B0-AACE-0B9A-678A-37CBF55DDCCC}"/>
              </a:ext>
            </a:extLst>
          </p:cNvPr>
          <p:cNvSpPr>
            <a:spLocks noGrp="1"/>
          </p:cNvSpPr>
          <p:nvPr>
            <p:ph type="dt" sz="half" idx="10"/>
          </p:nvPr>
        </p:nvSpPr>
        <p:spPr/>
        <p:txBody>
          <a:bodyPr/>
          <a:lstStyle/>
          <a:p>
            <a:endParaRPr kumimoji="1" lang="ja-JP" altLang="en-US"/>
          </a:p>
        </p:txBody>
      </p:sp>
      <p:sp>
        <p:nvSpPr>
          <p:cNvPr id="5" name="フッター プレースホルダー 4">
            <a:extLst>
              <a:ext uri="{FF2B5EF4-FFF2-40B4-BE49-F238E27FC236}">
                <a16:creationId xmlns:a16="http://schemas.microsoft.com/office/drawing/2014/main" id="{59EB3C91-1208-C2A6-3933-65B4A162B038}"/>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1F75A478-F22B-B70E-502B-0B120A3B3443}"/>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29509999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47571507-2CB0-2234-B45C-8B85D3284CD6}"/>
              </a:ext>
            </a:extLst>
          </p:cNvPr>
          <p:cNvSpPr>
            <a:spLocks noGrp="1"/>
          </p:cNvSpPr>
          <p:nvPr>
            <p:ph type="title" orient="vert"/>
          </p:nvPr>
        </p:nvSpPr>
        <p:spPr>
          <a:xfrm>
            <a:off x="7343775" y="384175"/>
            <a:ext cx="2212975" cy="6102350"/>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6F550702-519D-0AED-5427-6C4E5E7911F7}"/>
              </a:ext>
            </a:extLst>
          </p:cNvPr>
          <p:cNvSpPr>
            <a:spLocks noGrp="1"/>
          </p:cNvSpPr>
          <p:nvPr>
            <p:ph type="body" orient="vert" idx="1"/>
          </p:nvPr>
        </p:nvSpPr>
        <p:spPr>
          <a:xfrm>
            <a:off x="704850" y="384175"/>
            <a:ext cx="6486525" cy="6102350"/>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F069ED3-53E1-65F4-0C10-29CC39022351}"/>
              </a:ext>
            </a:extLst>
          </p:cNvPr>
          <p:cNvSpPr>
            <a:spLocks noGrp="1"/>
          </p:cNvSpPr>
          <p:nvPr>
            <p:ph type="dt" sz="half" idx="10"/>
          </p:nvPr>
        </p:nvSpPr>
        <p:spPr/>
        <p:txBody>
          <a:bodyPr/>
          <a:lstStyle/>
          <a:p>
            <a:endParaRPr kumimoji="1" lang="ja-JP" altLang="en-US"/>
          </a:p>
        </p:txBody>
      </p:sp>
      <p:sp>
        <p:nvSpPr>
          <p:cNvPr id="5" name="フッター プレースホルダー 4">
            <a:extLst>
              <a:ext uri="{FF2B5EF4-FFF2-40B4-BE49-F238E27FC236}">
                <a16:creationId xmlns:a16="http://schemas.microsoft.com/office/drawing/2014/main" id="{F704874E-564B-DFD4-B1D7-C45766A5D926}"/>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C5BB45E0-AB4F-3F2E-B304-7024D3351FB3}"/>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379167076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69938" y="2236788"/>
            <a:ext cx="8721725" cy="1543050"/>
          </a:xfrm>
        </p:spPr>
        <p:txBody>
          <a:bodyPr/>
          <a:lstStyle/>
          <a:p>
            <a:r>
              <a:rPr lang="ja-JP" altLang="en-US"/>
              <a:t>マスタ タイトルの書式設定</a:t>
            </a:r>
          </a:p>
        </p:txBody>
      </p:sp>
      <p:sp>
        <p:nvSpPr>
          <p:cNvPr id="3" name="サブタイトル 2"/>
          <p:cNvSpPr>
            <a:spLocks noGrp="1"/>
          </p:cNvSpPr>
          <p:nvPr>
            <p:ph type="subTitle" idx="1"/>
          </p:nvPr>
        </p:nvSpPr>
        <p:spPr>
          <a:xfrm>
            <a:off x="1539875" y="4079875"/>
            <a:ext cx="7181850" cy="18415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 サブタイトルの書式設定</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xfrm>
            <a:off x="7354888" y="6557963"/>
            <a:ext cx="2393950" cy="500062"/>
          </a:xfrm>
          <a:prstGeom prst="rect">
            <a:avLst/>
          </a:prstGeom>
          <a:ln/>
        </p:spPr>
        <p:txBody>
          <a:bodyPr/>
          <a:lstStyle>
            <a:lvl1pPr>
              <a:defRPr/>
            </a:lvl1pPr>
          </a:lstStyle>
          <a:p>
            <a:pPr>
              <a:defRPr/>
            </a:pPr>
            <a:fld id="{573D1E61-EF22-4D08-9D3F-DEEA0F20DC7C}" type="slidenum">
              <a:rPr lang="en-US" altLang="ja-JP"/>
              <a:pPr>
                <a:defRPr/>
              </a:pPr>
              <a:t>‹#›</a:t>
            </a:fld>
            <a:endParaRPr lang="en-US" altLang="ja-JP"/>
          </a:p>
        </p:txBody>
      </p:sp>
      <p:sp>
        <p:nvSpPr>
          <p:cNvPr id="7" name="AutoShape 58">
            <a:extLst>
              <a:ext uri="{FF2B5EF4-FFF2-40B4-BE49-F238E27FC236}">
                <a16:creationId xmlns:a16="http://schemas.microsoft.com/office/drawing/2014/main" id="{D748AA8F-EBBB-21B8-00EE-35A541D8795A}"/>
              </a:ext>
            </a:extLst>
          </p:cNvPr>
          <p:cNvSpPr>
            <a:spLocks noChangeArrowheads="1"/>
          </p:cNvSpPr>
          <p:nvPr userDrawn="1"/>
        </p:nvSpPr>
        <p:spPr bwMode="auto">
          <a:xfrm>
            <a:off x="127793" y="223158"/>
            <a:ext cx="10006013" cy="6860222"/>
          </a:xfrm>
          <a:prstGeom prst="roundRect">
            <a:avLst>
              <a:gd name="adj" fmla="val 2213"/>
            </a:avLst>
          </a:prstGeom>
          <a:solidFill>
            <a:srgbClr val="FFFFFF">
              <a:alpha val="0"/>
            </a:srgbClr>
          </a:solidFill>
          <a:ln w="19050">
            <a:solidFill>
              <a:schemeClr val="tx1"/>
            </a:solidFill>
            <a:round/>
            <a:headEnd/>
            <a:tailEnd/>
          </a:ln>
        </p:spPr>
        <p:txBody>
          <a:bodyPr wrap="none" anchor="ctr"/>
          <a:lstStyle>
            <a:lvl1pPr>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endParaRPr lang="en-US" altLang="ja-JP" sz="1800" b="1" u="sng" dirty="0">
              <a:latin typeface="+mj-ea"/>
            </a:endParaRPr>
          </a:p>
        </p:txBody>
      </p:sp>
    </p:spTree>
    <p:extLst>
      <p:ext uri="{BB962C8B-B14F-4D97-AF65-F5344CB8AC3E}">
        <p14:creationId xmlns:p14="http://schemas.microsoft.com/office/powerpoint/2010/main" val="321326691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xfrm>
            <a:off x="7354888" y="6557963"/>
            <a:ext cx="2393950" cy="500062"/>
          </a:xfrm>
          <a:prstGeom prst="rect">
            <a:avLst/>
          </a:prstGeom>
          <a:ln/>
        </p:spPr>
        <p:txBody>
          <a:bodyPr/>
          <a:lstStyle>
            <a:lvl1pPr>
              <a:defRPr/>
            </a:lvl1pPr>
          </a:lstStyle>
          <a:p>
            <a:pPr>
              <a:defRPr/>
            </a:pPr>
            <a:fld id="{EA8192D1-B08C-406E-BBB4-9B601292F037}" type="slidenum">
              <a:rPr lang="en-US" altLang="ja-JP"/>
              <a:pPr>
                <a:defRPr/>
              </a:pPr>
              <a:t>‹#›</a:t>
            </a:fld>
            <a:endParaRPr lang="en-US" altLang="ja-JP"/>
          </a:p>
        </p:txBody>
      </p:sp>
    </p:spTree>
    <p:extLst>
      <p:ext uri="{BB962C8B-B14F-4D97-AF65-F5344CB8AC3E}">
        <p14:creationId xmlns:p14="http://schemas.microsoft.com/office/powerpoint/2010/main" val="34074086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771B385-E3F7-B522-2937-789452C3F741}"/>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58F0CCAD-DF0A-F46C-0588-68F3F11222E4}"/>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540ECD03-66CE-E6F2-D024-1645A358FCB9}"/>
              </a:ext>
            </a:extLst>
          </p:cNvPr>
          <p:cNvSpPr>
            <a:spLocks noGrp="1"/>
          </p:cNvSpPr>
          <p:nvPr>
            <p:ph type="dt" sz="half" idx="10"/>
          </p:nvPr>
        </p:nvSpPr>
        <p:spPr/>
        <p:txBody>
          <a:bodyPr/>
          <a:lstStyle/>
          <a:p>
            <a:endParaRPr kumimoji="1" lang="ja-JP" altLang="en-US"/>
          </a:p>
        </p:txBody>
      </p:sp>
      <p:sp>
        <p:nvSpPr>
          <p:cNvPr id="5" name="フッター プレースホルダー 4">
            <a:extLst>
              <a:ext uri="{FF2B5EF4-FFF2-40B4-BE49-F238E27FC236}">
                <a16:creationId xmlns:a16="http://schemas.microsoft.com/office/drawing/2014/main" id="{84EEFB56-8BFA-5F2B-55C8-778FB643D708}"/>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3D207931-60C0-E8D7-E1EF-EF4312B1BCAB}"/>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40666856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1B4DA97-765E-70CC-84CB-34D4C9560BFF}"/>
              </a:ext>
            </a:extLst>
          </p:cNvPr>
          <p:cNvSpPr>
            <a:spLocks noGrp="1"/>
          </p:cNvSpPr>
          <p:nvPr>
            <p:ph type="title"/>
          </p:nvPr>
        </p:nvSpPr>
        <p:spPr>
          <a:xfrm>
            <a:off x="700088" y="1795463"/>
            <a:ext cx="8850312" cy="2995612"/>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5008DC3E-CB57-71CA-3788-2C08A725D6D9}"/>
              </a:ext>
            </a:extLst>
          </p:cNvPr>
          <p:cNvSpPr>
            <a:spLocks noGrp="1"/>
          </p:cNvSpPr>
          <p:nvPr>
            <p:ph type="body" idx="1"/>
          </p:nvPr>
        </p:nvSpPr>
        <p:spPr>
          <a:xfrm>
            <a:off x="700088" y="4819650"/>
            <a:ext cx="8850312" cy="1574800"/>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CED747A8-2CE4-ED28-4AAD-9E590C05B4B6}"/>
              </a:ext>
            </a:extLst>
          </p:cNvPr>
          <p:cNvSpPr>
            <a:spLocks noGrp="1"/>
          </p:cNvSpPr>
          <p:nvPr>
            <p:ph type="dt" sz="half" idx="10"/>
          </p:nvPr>
        </p:nvSpPr>
        <p:spPr/>
        <p:txBody>
          <a:bodyPr/>
          <a:lstStyle/>
          <a:p>
            <a:endParaRPr kumimoji="1" lang="ja-JP" altLang="en-US"/>
          </a:p>
        </p:txBody>
      </p:sp>
      <p:sp>
        <p:nvSpPr>
          <p:cNvPr id="5" name="フッター プレースホルダー 4">
            <a:extLst>
              <a:ext uri="{FF2B5EF4-FFF2-40B4-BE49-F238E27FC236}">
                <a16:creationId xmlns:a16="http://schemas.microsoft.com/office/drawing/2014/main" id="{28AA3383-CA14-21C2-F448-796EB30340FF}"/>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A9A49288-86C7-317F-C18F-9B35EF3F3F74}"/>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5261619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2C00BA4-DF2C-91C0-5A0F-454E051B8E9D}"/>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3D2703A9-5931-C9A3-5AE4-7382301B1275}"/>
              </a:ext>
            </a:extLst>
          </p:cNvPr>
          <p:cNvSpPr>
            <a:spLocks noGrp="1"/>
          </p:cNvSpPr>
          <p:nvPr>
            <p:ph sz="half" idx="1"/>
          </p:nvPr>
        </p:nvSpPr>
        <p:spPr>
          <a:xfrm>
            <a:off x="704850" y="1917700"/>
            <a:ext cx="4349750" cy="4568825"/>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1AED650C-3ACC-5C91-1580-83F4AD20E84D}"/>
              </a:ext>
            </a:extLst>
          </p:cNvPr>
          <p:cNvSpPr>
            <a:spLocks noGrp="1"/>
          </p:cNvSpPr>
          <p:nvPr>
            <p:ph sz="half" idx="2"/>
          </p:nvPr>
        </p:nvSpPr>
        <p:spPr>
          <a:xfrm>
            <a:off x="5207000" y="1917700"/>
            <a:ext cx="4349750" cy="4568825"/>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6AD104B3-44C4-03A3-1CBC-AA82C05065C1}"/>
              </a:ext>
            </a:extLst>
          </p:cNvPr>
          <p:cNvSpPr>
            <a:spLocks noGrp="1"/>
          </p:cNvSpPr>
          <p:nvPr>
            <p:ph type="dt" sz="half" idx="10"/>
          </p:nvPr>
        </p:nvSpPr>
        <p:spPr/>
        <p:txBody>
          <a:bodyPr/>
          <a:lstStyle/>
          <a:p>
            <a:endParaRPr kumimoji="1" lang="ja-JP" altLang="en-US"/>
          </a:p>
        </p:txBody>
      </p:sp>
      <p:sp>
        <p:nvSpPr>
          <p:cNvPr id="6" name="フッター プレースホルダー 5">
            <a:extLst>
              <a:ext uri="{FF2B5EF4-FFF2-40B4-BE49-F238E27FC236}">
                <a16:creationId xmlns:a16="http://schemas.microsoft.com/office/drawing/2014/main" id="{2906E6B7-A9D4-AE14-A34F-9E5636D8DA84}"/>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FDFDCB3E-DD47-9400-D724-F05A8FCAE11D}"/>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217583834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F317873-B96B-5415-C9C7-CF1C93859C0B}"/>
              </a:ext>
            </a:extLst>
          </p:cNvPr>
          <p:cNvSpPr>
            <a:spLocks noGrp="1"/>
          </p:cNvSpPr>
          <p:nvPr>
            <p:ph type="title"/>
          </p:nvPr>
        </p:nvSpPr>
        <p:spPr>
          <a:xfrm>
            <a:off x="706438" y="384175"/>
            <a:ext cx="8850312" cy="1390650"/>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85A20A22-29B4-575B-3719-AF408E60F6C7}"/>
              </a:ext>
            </a:extLst>
          </p:cNvPr>
          <p:cNvSpPr>
            <a:spLocks noGrp="1"/>
          </p:cNvSpPr>
          <p:nvPr>
            <p:ph type="body" idx="1"/>
          </p:nvPr>
        </p:nvSpPr>
        <p:spPr>
          <a:xfrm>
            <a:off x="706438" y="1765300"/>
            <a:ext cx="4341812" cy="865188"/>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FA9B1F68-CBBD-4476-D88F-D163B8AC9B99}"/>
              </a:ext>
            </a:extLst>
          </p:cNvPr>
          <p:cNvSpPr>
            <a:spLocks noGrp="1"/>
          </p:cNvSpPr>
          <p:nvPr>
            <p:ph sz="half" idx="2"/>
          </p:nvPr>
        </p:nvSpPr>
        <p:spPr>
          <a:xfrm>
            <a:off x="706438" y="2630488"/>
            <a:ext cx="4341812" cy="3868737"/>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89F67BB5-A6FA-11A7-E074-2E30D5D4420B}"/>
              </a:ext>
            </a:extLst>
          </p:cNvPr>
          <p:cNvSpPr>
            <a:spLocks noGrp="1"/>
          </p:cNvSpPr>
          <p:nvPr>
            <p:ph type="body" sz="quarter" idx="3"/>
          </p:nvPr>
        </p:nvSpPr>
        <p:spPr>
          <a:xfrm>
            <a:off x="5194300" y="1765300"/>
            <a:ext cx="4362450" cy="865188"/>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01016227-2341-DB9E-83CE-A8EAF952B4CD}"/>
              </a:ext>
            </a:extLst>
          </p:cNvPr>
          <p:cNvSpPr>
            <a:spLocks noGrp="1"/>
          </p:cNvSpPr>
          <p:nvPr>
            <p:ph sz="quarter" idx="4"/>
          </p:nvPr>
        </p:nvSpPr>
        <p:spPr>
          <a:xfrm>
            <a:off x="5194300" y="2630488"/>
            <a:ext cx="4362450" cy="3868737"/>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46F24DC3-0A46-3525-777F-805357376016}"/>
              </a:ext>
            </a:extLst>
          </p:cNvPr>
          <p:cNvSpPr>
            <a:spLocks noGrp="1"/>
          </p:cNvSpPr>
          <p:nvPr>
            <p:ph type="dt" sz="half" idx="10"/>
          </p:nvPr>
        </p:nvSpPr>
        <p:spPr/>
        <p:txBody>
          <a:bodyPr/>
          <a:lstStyle/>
          <a:p>
            <a:endParaRPr kumimoji="1" lang="ja-JP" altLang="en-US"/>
          </a:p>
        </p:txBody>
      </p:sp>
      <p:sp>
        <p:nvSpPr>
          <p:cNvPr id="8" name="フッター プレースホルダー 7">
            <a:extLst>
              <a:ext uri="{FF2B5EF4-FFF2-40B4-BE49-F238E27FC236}">
                <a16:creationId xmlns:a16="http://schemas.microsoft.com/office/drawing/2014/main" id="{E5C76BEA-FCA3-E70B-041A-FEBEC874985B}"/>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B102393C-411C-FF2C-51B4-C121D856EFC5}"/>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42566760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59C4ABE-C676-1FB4-71DC-F473B046B950}"/>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DED62B32-75DD-6B7D-FD5B-7CA377578E87}"/>
              </a:ext>
            </a:extLst>
          </p:cNvPr>
          <p:cNvSpPr>
            <a:spLocks noGrp="1"/>
          </p:cNvSpPr>
          <p:nvPr>
            <p:ph type="dt" sz="half" idx="10"/>
          </p:nvPr>
        </p:nvSpPr>
        <p:spPr/>
        <p:txBody>
          <a:bodyPr/>
          <a:lstStyle/>
          <a:p>
            <a:endParaRPr kumimoji="1" lang="ja-JP" altLang="en-US"/>
          </a:p>
        </p:txBody>
      </p:sp>
      <p:sp>
        <p:nvSpPr>
          <p:cNvPr id="4" name="フッター プレースホルダー 3">
            <a:extLst>
              <a:ext uri="{FF2B5EF4-FFF2-40B4-BE49-F238E27FC236}">
                <a16:creationId xmlns:a16="http://schemas.microsoft.com/office/drawing/2014/main" id="{904F8663-F325-516F-77FF-4BE8CB87D050}"/>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EB47F35F-8FCF-2754-8EB1-12C0AEAAB108}"/>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34952364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2A954941-2D4E-13EF-A9C5-81E2C3D63BF4}"/>
              </a:ext>
            </a:extLst>
          </p:cNvPr>
          <p:cNvSpPr>
            <a:spLocks noGrp="1"/>
          </p:cNvSpPr>
          <p:nvPr>
            <p:ph type="dt" sz="half" idx="10"/>
          </p:nvPr>
        </p:nvSpPr>
        <p:spPr/>
        <p:txBody>
          <a:bodyPr/>
          <a:lstStyle/>
          <a:p>
            <a:endParaRPr kumimoji="1" lang="ja-JP" altLang="en-US"/>
          </a:p>
        </p:txBody>
      </p:sp>
      <p:sp>
        <p:nvSpPr>
          <p:cNvPr id="3" name="フッター プレースホルダー 2">
            <a:extLst>
              <a:ext uri="{FF2B5EF4-FFF2-40B4-BE49-F238E27FC236}">
                <a16:creationId xmlns:a16="http://schemas.microsoft.com/office/drawing/2014/main" id="{6FBB32ED-AD55-CEAC-5D7A-D392ECF4B488}"/>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00559AB4-32C9-5FA3-E378-52A507FB37D5}"/>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345964838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4C8DF80-BB9C-8B98-743A-2794889A1DA1}"/>
              </a:ext>
            </a:extLst>
          </p:cNvPr>
          <p:cNvSpPr>
            <a:spLocks noGrp="1"/>
          </p:cNvSpPr>
          <p:nvPr>
            <p:ph type="title"/>
          </p:nvPr>
        </p:nvSpPr>
        <p:spPr>
          <a:xfrm>
            <a:off x="706438" y="479425"/>
            <a:ext cx="3309937" cy="1681163"/>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4A0334C7-2A70-D2AA-0BF0-C78F6AA4C2C7}"/>
              </a:ext>
            </a:extLst>
          </p:cNvPr>
          <p:cNvSpPr>
            <a:spLocks noGrp="1"/>
          </p:cNvSpPr>
          <p:nvPr>
            <p:ph idx="1"/>
          </p:nvPr>
        </p:nvSpPr>
        <p:spPr>
          <a:xfrm>
            <a:off x="4362450" y="1036638"/>
            <a:ext cx="5194300" cy="511810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DA328033-3B29-3664-DA4E-AA8AD9771CB8}"/>
              </a:ext>
            </a:extLst>
          </p:cNvPr>
          <p:cNvSpPr>
            <a:spLocks noGrp="1"/>
          </p:cNvSpPr>
          <p:nvPr>
            <p:ph type="body" sz="half" idx="2"/>
          </p:nvPr>
        </p:nvSpPr>
        <p:spPr>
          <a:xfrm>
            <a:off x="706438" y="2160588"/>
            <a:ext cx="3309937" cy="4002087"/>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D2E36C92-6588-5230-9682-F52110A98DD2}"/>
              </a:ext>
            </a:extLst>
          </p:cNvPr>
          <p:cNvSpPr>
            <a:spLocks noGrp="1"/>
          </p:cNvSpPr>
          <p:nvPr>
            <p:ph type="dt" sz="half" idx="10"/>
          </p:nvPr>
        </p:nvSpPr>
        <p:spPr/>
        <p:txBody>
          <a:bodyPr/>
          <a:lstStyle/>
          <a:p>
            <a:endParaRPr kumimoji="1" lang="ja-JP" altLang="en-US"/>
          </a:p>
        </p:txBody>
      </p:sp>
      <p:sp>
        <p:nvSpPr>
          <p:cNvPr id="6" name="フッター プレースホルダー 5">
            <a:extLst>
              <a:ext uri="{FF2B5EF4-FFF2-40B4-BE49-F238E27FC236}">
                <a16:creationId xmlns:a16="http://schemas.microsoft.com/office/drawing/2014/main" id="{7C75E0D9-D43C-4962-1675-1835103ABE40}"/>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057E675A-D0BE-9E8A-3DD0-9303C3B98801}"/>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15445555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1B3EA3E-94F0-D1E7-272A-5990D47BE86F}"/>
              </a:ext>
            </a:extLst>
          </p:cNvPr>
          <p:cNvSpPr>
            <a:spLocks noGrp="1"/>
          </p:cNvSpPr>
          <p:nvPr>
            <p:ph type="title"/>
          </p:nvPr>
        </p:nvSpPr>
        <p:spPr>
          <a:xfrm>
            <a:off x="706438" y="479425"/>
            <a:ext cx="3309937" cy="1681163"/>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F0C3997A-C1E9-0E5A-94D1-5FAEA01AC636}"/>
              </a:ext>
            </a:extLst>
          </p:cNvPr>
          <p:cNvSpPr>
            <a:spLocks noGrp="1"/>
          </p:cNvSpPr>
          <p:nvPr>
            <p:ph type="pic" idx="1"/>
          </p:nvPr>
        </p:nvSpPr>
        <p:spPr>
          <a:xfrm>
            <a:off x="4362450" y="1036638"/>
            <a:ext cx="5194300" cy="51181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8DEB3105-86D6-9008-10EB-AFE5031E8C38}"/>
              </a:ext>
            </a:extLst>
          </p:cNvPr>
          <p:cNvSpPr>
            <a:spLocks noGrp="1"/>
          </p:cNvSpPr>
          <p:nvPr>
            <p:ph type="body" sz="half" idx="2"/>
          </p:nvPr>
        </p:nvSpPr>
        <p:spPr>
          <a:xfrm>
            <a:off x="706438" y="2160588"/>
            <a:ext cx="3309937" cy="4002087"/>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647FE22C-C485-DF39-22CB-0133E158DF97}"/>
              </a:ext>
            </a:extLst>
          </p:cNvPr>
          <p:cNvSpPr>
            <a:spLocks noGrp="1"/>
          </p:cNvSpPr>
          <p:nvPr>
            <p:ph type="dt" sz="half" idx="10"/>
          </p:nvPr>
        </p:nvSpPr>
        <p:spPr/>
        <p:txBody>
          <a:bodyPr/>
          <a:lstStyle/>
          <a:p>
            <a:endParaRPr kumimoji="1" lang="ja-JP" altLang="en-US"/>
          </a:p>
        </p:txBody>
      </p:sp>
      <p:sp>
        <p:nvSpPr>
          <p:cNvPr id="6" name="フッター プレースホルダー 5">
            <a:extLst>
              <a:ext uri="{FF2B5EF4-FFF2-40B4-BE49-F238E27FC236}">
                <a16:creationId xmlns:a16="http://schemas.microsoft.com/office/drawing/2014/main" id="{4167A084-DF30-0E4D-176A-6CC895B48CA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787318DF-B25C-ED36-97C5-9C65EB6BE4EB}"/>
              </a:ext>
            </a:extLst>
          </p:cNvPr>
          <p:cNvSpPr>
            <a:spLocks noGrp="1"/>
          </p:cNvSpPr>
          <p:nvPr>
            <p:ph type="sldNum" sz="quarter" idx="12"/>
          </p:nvPr>
        </p:nvSpPr>
        <p:spPr/>
        <p:txBody>
          <a:body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340744071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7" Type="http://schemas.openxmlformats.org/officeDocument/2006/relationships/image" Target="../media/image1.emf"/><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oleObject" Target="../embeddings/oleObject1.bin"/><Relationship Id="rId5" Type="http://schemas.openxmlformats.org/officeDocument/2006/relationships/tags" Target="../tags/tag3.xml"/><Relationship Id="rId4" Type="http://schemas.openxmlformats.org/officeDocument/2006/relationships/tags" Target="../tags/tag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C4DA7E20-35D6-6E24-1DFB-60DA4095BA9D}"/>
              </a:ext>
            </a:extLst>
          </p:cNvPr>
          <p:cNvSpPr>
            <a:spLocks noGrp="1"/>
          </p:cNvSpPr>
          <p:nvPr>
            <p:ph type="title"/>
          </p:nvPr>
        </p:nvSpPr>
        <p:spPr>
          <a:xfrm>
            <a:off x="704850" y="384175"/>
            <a:ext cx="8851900" cy="139065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96C0F468-E2B1-9DFE-30A2-04EDF4348EDE}"/>
              </a:ext>
            </a:extLst>
          </p:cNvPr>
          <p:cNvSpPr>
            <a:spLocks noGrp="1"/>
          </p:cNvSpPr>
          <p:nvPr>
            <p:ph type="body" idx="1"/>
          </p:nvPr>
        </p:nvSpPr>
        <p:spPr>
          <a:xfrm>
            <a:off x="704850" y="1917700"/>
            <a:ext cx="8851900" cy="4568825"/>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5D35E0A1-C848-87D8-9E46-76847CEBF6C0}"/>
              </a:ext>
            </a:extLst>
          </p:cNvPr>
          <p:cNvSpPr>
            <a:spLocks noGrp="1"/>
          </p:cNvSpPr>
          <p:nvPr>
            <p:ph type="dt" sz="half" idx="2"/>
          </p:nvPr>
        </p:nvSpPr>
        <p:spPr>
          <a:xfrm>
            <a:off x="704850" y="6673850"/>
            <a:ext cx="2309813" cy="38417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a:extLst>
              <a:ext uri="{FF2B5EF4-FFF2-40B4-BE49-F238E27FC236}">
                <a16:creationId xmlns:a16="http://schemas.microsoft.com/office/drawing/2014/main" id="{C969BE3C-A39C-149D-1DF8-79CF26326D48}"/>
              </a:ext>
            </a:extLst>
          </p:cNvPr>
          <p:cNvSpPr>
            <a:spLocks noGrp="1"/>
          </p:cNvSpPr>
          <p:nvPr>
            <p:ph type="ftr" sz="quarter" idx="3"/>
          </p:nvPr>
        </p:nvSpPr>
        <p:spPr>
          <a:xfrm>
            <a:off x="3398838" y="6673850"/>
            <a:ext cx="3463925" cy="38417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C64D8720-97D8-802D-7996-AD9E324A9174}"/>
              </a:ext>
            </a:extLst>
          </p:cNvPr>
          <p:cNvSpPr>
            <a:spLocks noGrp="1"/>
          </p:cNvSpPr>
          <p:nvPr>
            <p:ph type="sldNum" sz="quarter" idx="4"/>
          </p:nvPr>
        </p:nvSpPr>
        <p:spPr>
          <a:xfrm>
            <a:off x="7246938" y="6673850"/>
            <a:ext cx="2309812" cy="384175"/>
          </a:xfrm>
          <a:prstGeom prst="rect">
            <a:avLst/>
          </a:prstGeom>
        </p:spPr>
        <p:txBody>
          <a:bodyPr vert="horz" lIns="91440" tIns="45720" rIns="91440" bIns="45720" rtlCol="0" anchor="ctr"/>
          <a:lstStyle>
            <a:lvl1pPr algn="r">
              <a:defRPr sz="1200">
                <a:solidFill>
                  <a:schemeClr val="tx1">
                    <a:tint val="75000"/>
                  </a:schemeClr>
                </a:solidFill>
              </a:defRPr>
            </a:lvl1pPr>
          </a:lstStyle>
          <a:p>
            <a:fld id="{46DC96F4-1F48-4DFF-A60D-9C25F9C9A505}" type="slidenum">
              <a:rPr kumimoji="1" lang="ja-JP" altLang="en-US" smtClean="0"/>
              <a:t>‹#›</a:t>
            </a:fld>
            <a:endParaRPr kumimoji="1" lang="ja-JP" altLang="en-US"/>
          </a:p>
        </p:txBody>
      </p:sp>
    </p:spTree>
    <p:extLst>
      <p:ext uri="{BB962C8B-B14F-4D97-AF65-F5344CB8AC3E}">
        <p14:creationId xmlns:p14="http://schemas.microsoft.com/office/powerpoint/2010/main" val="484020568"/>
      </p:ext>
    </p:extLst>
  </p:cSld>
  <p:clrMap bg1="lt1" tx1="dk1" bg2="lt2" tx2="dk2" accent1="accent1" accent2="accent2" accent3="accent3" accent4="accent4" accent5="accent5" accent6="accent6" hlink="hlink" folHlink="folHlink"/>
  <p:sldLayoutIdLst>
    <p:sldLayoutId id="2147483658" r:id="rId1"/>
    <p:sldLayoutId id="2147483659" r:id="rId2"/>
    <p:sldLayoutId id="2147483660" r:id="rId3"/>
    <p:sldLayoutId id="2147483661" r:id="rId4"/>
    <p:sldLayoutId id="2147483662" r:id="rId5"/>
    <p:sldLayoutId id="2147483663" r:id="rId6"/>
    <p:sldLayoutId id="2147483664" r:id="rId7"/>
    <p:sldLayoutId id="2147483665" r:id="rId8"/>
    <p:sldLayoutId id="2147483666" r:id="rId9"/>
    <p:sldLayoutId id="2147483667" r:id="rId10"/>
    <p:sldLayoutId id="2147483668" r:id="rId11"/>
  </p:sldLayoutIdLst>
  <p:hf sldNum="0"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1026" name="オブジェクト 2" hidden="1"/>
          <p:cNvGraphicFramePr>
            <a:graphicFrameLocks noChangeAspect="1"/>
          </p:cNvGraphicFramePr>
          <p:nvPr userDrawn="1">
            <p:custDataLst>
              <p:tags r:id="rId4"/>
            </p:custData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think-cell スライド" r:id="rId6" imgW="360" imgH="360" progId="TCLayout.ActiveDocument.1">
                  <p:embed/>
                </p:oleObj>
              </mc:Choice>
              <mc:Fallback>
                <p:oleObj name="think-cell スライド" r:id="rId6" imgW="360" imgH="360" progId="TCLayout.ActiveDocument.1">
                  <p:embed/>
                  <p:pic>
                    <p:nvPicPr>
                      <p:cNvPr id="1026" name="オブジェクト 2" hidden="1"/>
                      <p:cNvPicPr>
                        <a:picLocks noChangeAspect="1" noChangeArrowheads="1"/>
                      </p:cNvPicPr>
                      <p:nvPr/>
                    </p:nvPicPr>
                    <p:blipFill>
                      <a:blip r:embed="rId7">
                        <a:extLst>
                          <a:ext uri="{28A0092B-C50C-407E-A947-70E740481C1C}">
                            <a14:useLocalDpi xmlns:a14="http://schemas.microsoft.com/office/drawing/2010/main" val="0"/>
                          </a:ext>
                        </a:extLst>
                      </a:blip>
                      <a:srcRect/>
                      <a:stretch>
                        <a:fillRect/>
                      </a:stretch>
                    </p:blipFill>
                    <p:spPr bwMode="auto">
                      <a:xfrm>
                        <a:off x="1588" y="1588"/>
                        <a:ext cx="1587" cy="15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1027" name="正方形/長方形 1" hidden="1"/>
          <p:cNvSpPr>
            <a:spLocks noChangeArrowheads="1"/>
          </p:cNvSpPr>
          <p:nvPr userDrawn="1">
            <p:custDataLst>
              <p:tags r:id="rId5"/>
            </p:custDataLst>
          </p:nvPr>
        </p:nvSpPr>
        <p:spPr bwMode="auto">
          <a:xfrm>
            <a:off x="0" y="0"/>
            <a:ext cx="158750" cy="158750"/>
          </a:xfrm>
          <a:prstGeom prst="rect">
            <a:avLst/>
          </a:prstGeom>
          <a:gradFill rotWithShape="0">
            <a:gsLst>
              <a:gs pos="0">
                <a:schemeClr val="bg1"/>
              </a:gs>
              <a:gs pos="100000">
                <a:schemeClr val="accent1"/>
              </a:gs>
            </a:gsLst>
            <a:path path="rect">
              <a:fillToRect l="50000" t="50000" r="50000" b="50000"/>
            </a:path>
          </a:gradFill>
          <a:ln w="9525" algn="ctr">
            <a:solidFill>
              <a:schemeClr val="tx1"/>
            </a:solidFill>
            <a:round/>
            <a:headEnd/>
            <a:tailEnd/>
          </a:ln>
        </p:spPr>
        <p:txBody>
          <a:bodyPr wrap="none" lIns="0" tIns="0" rIns="0" bIns="0" anchor="ct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pPr eaLnBrk="1" hangingPunct="1">
              <a:defRPr/>
            </a:pPr>
            <a:endParaRPr lang="ja-JP" altLang="en-US" sz="4800">
              <a:sym typeface="Arial" panose="020B0604020202020204" pitchFamily="34" charset="0"/>
            </a:endParaRPr>
          </a:p>
        </p:txBody>
      </p:sp>
      <p:sp>
        <p:nvSpPr>
          <p:cNvPr id="1028" name="Rectangle 2"/>
          <p:cNvSpPr>
            <a:spLocks noGrp="1" noChangeArrowheads="1"/>
          </p:cNvSpPr>
          <p:nvPr>
            <p:ph type="title"/>
          </p:nvPr>
        </p:nvSpPr>
        <p:spPr bwMode="auto">
          <a:xfrm>
            <a:off x="512763" y="288925"/>
            <a:ext cx="9236075"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9779" tIns="49890" rIns="99779" bIns="49890" numCol="1" anchor="ctr" anchorCtr="0" compatLnSpc="1">
            <a:prstTxWarp prst="textNoShape">
              <a:avLst/>
            </a:prstTxWarp>
          </a:bodyPr>
          <a:lstStyle/>
          <a:p>
            <a:pPr lvl="0"/>
            <a:r>
              <a:rPr lang="ja-JP" altLang="en-US"/>
              <a:t>マスタ タイトルの書式設定</a:t>
            </a:r>
          </a:p>
        </p:txBody>
      </p:sp>
      <p:sp>
        <p:nvSpPr>
          <p:cNvPr id="1029" name="Rectangle 3"/>
          <p:cNvSpPr>
            <a:spLocks noGrp="1" noChangeArrowheads="1"/>
          </p:cNvSpPr>
          <p:nvPr>
            <p:ph type="body" idx="1"/>
          </p:nvPr>
        </p:nvSpPr>
        <p:spPr bwMode="auto">
          <a:xfrm>
            <a:off x="512763" y="1679575"/>
            <a:ext cx="9236075" cy="47529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9779" tIns="49890" rIns="99779" bIns="4989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25604" name="Rectangle 4"/>
          <p:cNvSpPr>
            <a:spLocks noGrp="1" noChangeArrowheads="1"/>
          </p:cNvSpPr>
          <p:nvPr>
            <p:ph type="dt" sz="half" idx="2"/>
          </p:nvPr>
        </p:nvSpPr>
        <p:spPr bwMode="auto">
          <a:xfrm>
            <a:off x="512763" y="6557963"/>
            <a:ext cx="2393950" cy="500062"/>
          </a:xfrm>
          <a:prstGeom prst="rect">
            <a:avLst/>
          </a:prstGeom>
          <a:noFill/>
          <a:ln w="9525">
            <a:noFill/>
            <a:miter lim="800000"/>
            <a:headEnd/>
            <a:tailEnd/>
          </a:ln>
          <a:effectLst/>
        </p:spPr>
        <p:txBody>
          <a:bodyPr vert="horz" wrap="square" lIns="99779" tIns="49890" rIns="99779" bIns="49890" numCol="1" anchor="t" anchorCtr="0" compatLnSpc="1">
            <a:prstTxWarp prst="textNoShape">
              <a:avLst/>
            </a:prstTxWarp>
          </a:bodyPr>
          <a:lstStyle>
            <a:lvl1pPr eaLnBrk="1" hangingPunct="1">
              <a:defRPr sz="1500">
                <a:latin typeface="Arial" charset="0"/>
                <a:ea typeface="ＭＳ Ｐゴシック" charset="-128"/>
              </a:defRPr>
            </a:lvl1pPr>
          </a:lstStyle>
          <a:p>
            <a:pPr>
              <a:defRPr/>
            </a:pPr>
            <a:endParaRPr lang="en-US" altLang="ja-JP"/>
          </a:p>
        </p:txBody>
      </p:sp>
      <p:sp>
        <p:nvSpPr>
          <p:cNvPr id="25605" name="Rectangle 5"/>
          <p:cNvSpPr>
            <a:spLocks noGrp="1" noChangeArrowheads="1"/>
          </p:cNvSpPr>
          <p:nvPr>
            <p:ph type="ftr" sz="quarter" idx="3"/>
          </p:nvPr>
        </p:nvSpPr>
        <p:spPr bwMode="auto">
          <a:xfrm>
            <a:off x="3506788" y="6557963"/>
            <a:ext cx="3248025" cy="500062"/>
          </a:xfrm>
          <a:prstGeom prst="rect">
            <a:avLst/>
          </a:prstGeom>
          <a:noFill/>
          <a:ln w="9525">
            <a:noFill/>
            <a:miter lim="800000"/>
            <a:headEnd/>
            <a:tailEnd/>
          </a:ln>
          <a:effectLst/>
        </p:spPr>
        <p:txBody>
          <a:bodyPr vert="horz" wrap="square" lIns="99779" tIns="49890" rIns="99779" bIns="49890" numCol="1" anchor="t" anchorCtr="0" compatLnSpc="1">
            <a:prstTxWarp prst="textNoShape">
              <a:avLst/>
            </a:prstTxWarp>
          </a:bodyPr>
          <a:lstStyle>
            <a:lvl1pPr algn="ctr" eaLnBrk="1" hangingPunct="1">
              <a:defRPr sz="1500">
                <a:latin typeface="Arial" charset="0"/>
                <a:ea typeface="ＭＳ Ｐゴシック" charset="-128"/>
              </a:defRPr>
            </a:lvl1pPr>
          </a:lstStyle>
          <a:p>
            <a:pPr>
              <a:defRPr/>
            </a:pPr>
            <a:endParaRPr lang="en-US" altLang="ja-JP"/>
          </a:p>
        </p:txBody>
      </p:sp>
      <p:sp>
        <p:nvSpPr>
          <p:cNvPr id="25606" name="Rectangle 6"/>
          <p:cNvSpPr>
            <a:spLocks noGrp="1" noChangeArrowheads="1"/>
          </p:cNvSpPr>
          <p:nvPr>
            <p:ph type="sldNum" sz="quarter" idx="4"/>
          </p:nvPr>
        </p:nvSpPr>
        <p:spPr bwMode="auto">
          <a:xfrm>
            <a:off x="7354888" y="6557963"/>
            <a:ext cx="2393950" cy="500062"/>
          </a:xfrm>
          <a:prstGeom prst="rect">
            <a:avLst/>
          </a:prstGeom>
          <a:noFill/>
          <a:ln w="9525">
            <a:noFill/>
            <a:miter lim="800000"/>
            <a:headEnd/>
            <a:tailEnd/>
          </a:ln>
          <a:effectLst/>
        </p:spPr>
        <p:txBody>
          <a:bodyPr vert="horz" wrap="square" lIns="99779" tIns="49890" rIns="99779" bIns="49890" numCol="1" anchor="t" anchorCtr="0" compatLnSpc="1">
            <a:prstTxWarp prst="textNoShape">
              <a:avLst/>
            </a:prstTxWarp>
          </a:bodyPr>
          <a:lstStyle>
            <a:lvl1pPr algn="r" eaLnBrk="1" hangingPunct="1">
              <a:defRPr sz="1500"/>
            </a:lvl1pPr>
          </a:lstStyle>
          <a:p>
            <a:pPr>
              <a:defRPr/>
            </a:pPr>
            <a:fld id="{C1F943F9-0A92-4612-9DDD-B08824550703}" type="slidenum">
              <a:rPr lang="en-US" altLang="ja-JP"/>
              <a:pPr>
                <a:defRPr/>
              </a:pPr>
              <a:t>‹#›</a:t>
            </a:fld>
            <a:endParaRPr lang="en-US" altLang="ja-JP" dirty="0"/>
          </a:p>
        </p:txBody>
      </p:sp>
    </p:spTree>
  </p:cSld>
  <p:clrMap bg1="lt1" tx1="dk1" bg2="lt2" tx2="dk2" accent1="accent1" accent2="accent2" accent3="accent3" accent4="accent4" accent5="accent5" accent6="accent6" hlink="hlink" folHlink="folHlink"/>
  <p:sldLayoutIdLst>
    <p:sldLayoutId id="2147483655" r:id="rId1"/>
    <p:sldLayoutId id="2147483656" r:id="rId2"/>
  </p:sldLayoutIdLst>
  <p:hf sldNum="0" hdr="0" ftr="0" dt="0"/>
  <p:txStyles>
    <p:titleStyle>
      <a:lvl1pPr algn="ctr" defTabSz="998538" rtl="0" eaLnBrk="0" fontAlgn="base" hangingPunct="0">
        <a:spcBef>
          <a:spcPct val="0"/>
        </a:spcBef>
        <a:spcAft>
          <a:spcPct val="0"/>
        </a:spcAft>
        <a:defRPr kumimoji="1" sz="4800">
          <a:solidFill>
            <a:schemeClr val="tx2"/>
          </a:solidFill>
          <a:latin typeface="+mj-lt"/>
          <a:ea typeface="+mj-ea"/>
          <a:cs typeface="+mj-cs"/>
        </a:defRPr>
      </a:lvl1pPr>
      <a:lvl2pPr algn="ctr" defTabSz="998538" rtl="0" eaLnBrk="0" fontAlgn="base" hangingPunct="0">
        <a:spcBef>
          <a:spcPct val="0"/>
        </a:spcBef>
        <a:spcAft>
          <a:spcPct val="0"/>
        </a:spcAft>
        <a:defRPr kumimoji="1" sz="4800">
          <a:solidFill>
            <a:schemeClr val="tx2"/>
          </a:solidFill>
          <a:latin typeface="Arial" charset="0"/>
          <a:ea typeface="ＭＳ Ｐゴシック" pitchFamily="50" charset="-128"/>
        </a:defRPr>
      </a:lvl2pPr>
      <a:lvl3pPr algn="ctr" defTabSz="998538" rtl="0" eaLnBrk="0" fontAlgn="base" hangingPunct="0">
        <a:spcBef>
          <a:spcPct val="0"/>
        </a:spcBef>
        <a:spcAft>
          <a:spcPct val="0"/>
        </a:spcAft>
        <a:defRPr kumimoji="1" sz="4800">
          <a:solidFill>
            <a:schemeClr val="tx2"/>
          </a:solidFill>
          <a:latin typeface="Arial" charset="0"/>
          <a:ea typeface="ＭＳ Ｐゴシック" pitchFamily="50" charset="-128"/>
        </a:defRPr>
      </a:lvl3pPr>
      <a:lvl4pPr algn="ctr" defTabSz="998538" rtl="0" eaLnBrk="0" fontAlgn="base" hangingPunct="0">
        <a:spcBef>
          <a:spcPct val="0"/>
        </a:spcBef>
        <a:spcAft>
          <a:spcPct val="0"/>
        </a:spcAft>
        <a:defRPr kumimoji="1" sz="4800">
          <a:solidFill>
            <a:schemeClr val="tx2"/>
          </a:solidFill>
          <a:latin typeface="Arial" charset="0"/>
          <a:ea typeface="ＭＳ Ｐゴシック" pitchFamily="50" charset="-128"/>
        </a:defRPr>
      </a:lvl4pPr>
      <a:lvl5pPr algn="ctr" defTabSz="998538" rtl="0" eaLnBrk="0" fontAlgn="base" hangingPunct="0">
        <a:spcBef>
          <a:spcPct val="0"/>
        </a:spcBef>
        <a:spcAft>
          <a:spcPct val="0"/>
        </a:spcAft>
        <a:defRPr kumimoji="1" sz="4800">
          <a:solidFill>
            <a:schemeClr val="tx2"/>
          </a:solidFill>
          <a:latin typeface="Arial" charset="0"/>
          <a:ea typeface="ＭＳ Ｐゴシック" pitchFamily="50" charset="-128"/>
        </a:defRPr>
      </a:lvl5pPr>
      <a:lvl6pPr marL="457200" algn="ctr" defTabSz="998538" rtl="0" fontAlgn="base">
        <a:spcBef>
          <a:spcPct val="0"/>
        </a:spcBef>
        <a:spcAft>
          <a:spcPct val="0"/>
        </a:spcAft>
        <a:defRPr kumimoji="1" sz="4800">
          <a:solidFill>
            <a:schemeClr val="tx2"/>
          </a:solidFill>
          <a:latin typeface="Arial" charset="0"/>
          <a:ea typeface="ＭＳ Ｐゴシック" pitchFamily="50" charset="-128"/>
        </a:defRPr>
      </a:lvl6pPr>
      <a:lvl7pPr marL="914400" algn="ctr" defTabSz="998538" rtl="0" fontAlgn="base">
        <a:spcBef>
          <a:spcPct val="0"/>
        </a:spcBef>
        <a:spcAft>
          <a:spcPct val="0"/>
        </a:spcAft>
        <a:defRPr kumimoji="1" sz="4800">
          <a:solidFill>
            <a:schemeClr val="tx2"/>
          </a:solidFill>
          <a:latin typeface="Arial" charset="0"/>
          <a:ea typeface="ＭＳ Ｐゴシック" pitchFamily="50" charset="-128"/>
        </a:defRPr>
      </a:lvl7pPr>
      <a:lvl8pPr marL="1371600" algn="ctr" defTabSz="998538" rtl="0" fontAlgn="base">
        <a:spcBef>
          <a:spcPct val="0"/>
        </a:spcBef>
        <a:spcAft>
          <a:spcPct val="0"/>
        </a:spcAft>
        <a:defRPr kumimoji="1" sz="4800">
          <a:solidFill>
            <a:schemeClr val="tx2"/>
          </a:solidFill>
          <a:latin typeface="Arial" charset="0"/>
          <a:ea typeface="ＭＳ Ｐゴシック" pitchFamily="50" charset="-128"/>
        </a:defRPr>
      </a:lvl8pPr>
      <a:lvl9pPr marL="1828800" algn="ctr" defTabSz="998538" rtl="0" fontAlgn="base">
        <a:spcBef>
          <a:spcPct val="0"/>
        </a:spcBef>
        <a:spcAft>
          <a:spcPct val="0"/>
        </a:spcAft>
        <a:defRPr kumimoji="1" sz="4800">
          <a:solidFill>
            <a:schemeClr val="tx2"/>
          </a:solidFill>
          <a:latin typeface="Arial" charset="0"/>
          <a:ea typeface="ＭＳ Ｐゴシック" pitchFamily="50" charset="-128"/>
        </a:defRPr>
      </a:lvl9pPr>
    </p:titleStyle>
    <p:bodyStyle>
      <a:lvl1pPr marL="374650" indent="-374650" algn="l" defTabSz="998538" rtl="0" eaLnBrk="0" fontAlgn="base" hangingPunct="0">
        <a:spcBef>
          <a:spcPct val="20000"/>
        </a:spcBef>
        <a:spcAft>
          <a:spcPct val="0"/>
        </a:spcAft>
        <a:buChar char="•"/>
        <a:defRPr kumimoji="1" sz="3500">
          <a:solidFill>
            <a:schemeClr val="tx1"/>
          </a:solidFill>
          <a:latin typeface="+mn-lt"/>
          <a:ea typeface="+mn-ea"/>
          <a:cs typeface="+mn-cs"/>
        </a:defRPr>
      </a:lvl1pPr>
      <a:lvl2pPr marL="811213" indent="-312738" algn="l" defTabSz="998538" rtl="0" eaLnBrk="0" fontAlgn="base" hangingPunct="0">
        <a:spcBef>
          <a:spcPct val="20000"/>
        </a:spcBef>
        <a:spcAft>
          <a:spcPct val="0"/>
        </a:spcAft>
        <a:buChar char="–"/>
        <a:defRPr kumimoji="1" sz="3100">
          <a:solidFill>
            <a:schemeClr val="tx1"/>
          </a:solidFill>
          <a:latin typeface="+mn-lt"/>
          <a:ea typeface="+mn-ea"/>
        </a:defRPr>
      </a:lvl2pPr>
      <a:lvl3pPr marL="1247775" indent="-249238" algn="l" defTabSz="998538" rtl="0" eaLnBrk="0" fontAlgn="base" hangingPunct="0">
        <a:spcBef>
          <a:spcPct val="20000"/>
        </a:spcBef>
        <a:spcAft>
          <a:spcPct val="0"/>
        </a:spcAft>
        <a:buChar char="•"/>
        <a:defRPr kumimoji="1" sz="2600">
          <a:solidFill>
            <a:schemeClr val="tx1"/>
          </a:solidFill>
          <a:latin typeface="+mn-lt"/>
          <a:ea typeface="+mn-ea"/>
        </a:defRPr>
      </a:lvl3pPr>
      <a:lvl4pPr marL="1746250" indent="-249238" algn="l" defTabSz="998538" rtl="0" eaLnBrk="0" fontAlgn="base" hangingPunct="0">
        <a:spcBef>
          <a:spcPct val="20000"/>
        </a:spcBef>
        <a:spcAft>
          <a:spcPct val="0"/>
        </a:spcAft>
        <a:buChar char="–"/>
        <a:defRPr kumimoji="1" sz="2200">
          <a:solidFill>
            <a:schemeClr val="tx1"/>
          </a:solidFill>
          <a:latin typeface="+mn-lt"/>
          <a:ea typeface="+mn-ea"/>
        </a:defRPr>
      </a:lvl4pPr>
      <a:lvl5pPr marL="2244725" indent="-249238" algn="l" defTabSz="998538" rtl="0" eaLnBrk="0" fontAlgn="base" hangingPunct="0">
        <a:spcBef>
          <a:spcPct val="20000"/>
        </a:spcBef>
        <a:spcAft>
          <a:spcPct val="0"/>
        </a:spcAft>
        <a:buChar char="»"/>
        <a:defRPr kumimoji="1" sz="2200">
          <a:solidFill>
            <a:schemeClr val="tx1"/>
          </a:solidFill>
          <a:latin typeface="+mn-lt"/>
          <a:ea typeface="+mn-ea"/>
        </a:defRPr>
      </a:lvl5pPr>
      <a:lvl6pPr marL="2701925" indent="-249238" algn="l" defTabSz="998538" rtl="0" fontAlgn="base">
        <a:spcBef>
          <a:spcPct val="20000"/>
        </a:spcBef>
        <a:spcAft>
          <a:spcPct val="0"/>
        </a:spcAft>
        <a:buChar char="»"/>
        <a:defRPr kumimoji="1" sz="2200">
          <a:solidFill>
            <a:schemeClr val="tx1"/>
          </a:solidFill>
          <a:latin typeface="+mn-lt"/>
          <a:ea typeface="+mn-ea"/>
        </a:defRPr>
      </a:lvl6pPr>
      <a:lvl7pPr marL="3159125" indent="-249238" algn="l" defTabSz="998538" rtl="0" fontAlgn="base">
        <a:spcBef>
          <a:spcPct val="20000"/>
        </a:spcBef>
        <a:spcAft>
          <a:spcPct val="0"/>
        </a:spcAft>
        <a:buChar char="»"/>
        <a:defRPr kumimoji="1" sz="2200">
          <a:solidFill>
            <a:schemeClr val="tx1"/>
          </a:solidFill>
          <a:latin typeface="+mn-lt"/>
          <a:ea typeface="+mn-ea"/>
        </a:defRPr>
      </a:lvl7pPr>
      <a:lvl8pPr marL="3616325" indent="-249238" algn="l" defTabSz="998538" rtl="0" fontAlgn="base">
        <a:spcBef>
          <a:spcPct val="20000"/>
        </a:spcBef>
        <a:spcAft>
          <a:spcPct val="0"/>
        </a:spcAft>
        <a:buChar char="»"/>
        <a:defRPr kumimoji="1" sz="2200">
          <a:solidFill>
            <a:schemeClr val="tx1"/>
          </a:solidFill>
          <a:latin typeface="+mn-lt"/>
          <a:ea typeface="+mn-ea"/>
        </a:defRPr>
      </a:lvl8pPr>
      <a:lvl9pPr marL="4073525" indent="-249238" algn="l" defTabSz="998538" rtl="0" fontAlgn="base">
        <a:spcBef>
          <a:spcPct val="20000"/>
        </a:spcBef>
        <a:spcAft>
          <a:spcPct val="0"/>
        </a:spcAft>
        <a:buChar char="»"/>
        <a:defRPr kumimoji="1" sz="22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13.xml"/><Relationship Id="rId1" Type="http://schemas.openxmlformats.org/officeDocument/2006/relationships/tags" Target="../tags/tag4.xml"/><Relationship Id="rId4" Type="http://schemas.openxmlformats.org/officeDocument/2006/relationships/image" Target="../media/image2.emf"/></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12.xml"/><Relationship Id="rId1" Type="http://schemas.openxmlformats.org/officeDocument/2006/relationships/tags" Target="../tags/tag12.xml"/><Relationship Id="rId5" Type="http://schemas.openxmlformats.org/officeDocument/2006/relationships/image" Target="../media/image3.emf"/><Relationship Id="rId4" Type="http://schemas.openxmlformats.org/officeDocument/2006/relationships/oleObject" Target="../embeddings/oleObject9.bin"/></Relationships>
</file>

<file path=ppt/slides/_rels/slide2.xml.rels><?xml version="1.0" encoding="UTF-8" standalone="yes"?>
<Relationships xmlns="http://schemas.openxmlformats.org/package/2006/relationships"><Relationship Id="rId3" Type="http://schemas.openxmlformats.org/officeDocument/2006/relationships/hyperlink" Target="mailto:mmmmmmm@mm.mm.jp" TargetMode="External"/><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12.xml"/><Relationship Id="rId1" Type="http://schemas.openxmlformats.org/officeDocument/2006/relationships/tags" Target="../tags/tag5.xml"/><Relationship Id="rId5" Type="http://schemas.openxmlformats.org/officeDocument/2006/relationships/image" Target="../media/image3.emf"/><Relationship Id="rId4" Type="http://schemas.openxmlformats.org/officeDocument/2006/relationships/oleObject" Target="../embeddings/oleObject3.bin"/></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12.xml"/><Relationship Id="rId1" Type="http://schemas.openxmlformats.org/officeDocument/2006/relationships/tags" Target="../tags/tag6.xml"/><Relationship Id="rId5" Type="http://schemas.openxmlformats.org/officeDocument/2006/relationships/image" Target="../media/image3.emf"/><Relationship Id="rId4" Type="http://schemas.openxmlformats.org/officeDocument/2006/relationships/oleObject" Target="../embeddings/oleObject4.bin"/></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12.xml"/><Relationship Id="rId1" Type="http://schemas.openxmlformats.org/officeDocument/2006/relationships/tags" Target="../tags/tag7.xml"/><Relationship Id="rId5" Type="http://schemas.openxmlformats.org/officeDocument/2006/relationships/image" Target="../media/image3.emf"/><Relationship Id="rId4" Type="http://schemas.openxmlformats.org/officeDocument/2006/relationships/oleObject" Target="../embeddings/oleObject5.bin"/></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12.xml"/><Relationship Id="rId1" Type="http://schemas.openxmlformats.org/officeDocument/2006/relationships/tags" Target="../tags/tag8.xml"/><Relationship Id="rId5" Type="http://schemas.openxmlformats.org/officeDocument/2006/relationships/image" Target="../media/image3.emf"/><Relationship Id="rId4" Type="http://schemas.openxmlformats.org/officeDocument/2006/relationships/oleObject" Target="../embeddings/oleObject6.bin"/></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12.xml"/><Relationship Id="rId1" Type="http://schemas.openxmlformats.org/officeDocument/2006/relationships/tags" Target="../tags/tag9.xml"/><Relationship Id="rId5" Type="http://schemas.openxmlformats.org/officeDocument/2006/relationships/image" Target="../media/image3.emf"/><Relationship Id="rId4" Type="http://schemas.openxmlformats.org/officeDocument/2006/relationships/oleObject" Target="../embeddings/oleObject6.bin"/></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12.xml"/><Relationship Id="rId1" Type="http://schemas.openxmlformats.org/officeDocument/2006/relationships/tags" Target="../tags/tag10.xml"/><Relationship Id="rId5" Type="http://schemas.openxmlformats.org/officeDocument/2006/relationships/image" Target="../media/image3.emf"/><Relationship Id="rId4" Type="http://schemas.openxmlformats.org/officeDocument/2006/relationships/oleObject" Target="../embeddings/oleObject7.bin"/></Relationships>
</file>

<file path=ppt/slides/_rels/slide9.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12.xml"/><Relationship Id="rId1" Type="http://schemas.openxmlformats.org/officeDocument/2006/relationships/tags" Target="../tags/tag11.xml"/><Relationship Id="rId5" Type="http://schemas.openxmlformats.org/officeDocument/2006/relationships/image" Target="../media/image3.emf"/><Relationship Id="rId4" Type="http://schemas.openxmlformats.org/officeDocument/2006/relationships/oleObject" Target="../embeddings/oleObject8.bin"/></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オブジェクト 2" hidden="1">
            <a:extLst>
              <a:ext uri="{FF2B5EF4-FFF2-40B4-BE49-F238E27FC236}">
                <a16:creationId xmlns:a16="http://schemas.microsoft.com/office/drawing/2014/main" id="{E7D50ACD-EC54-446F-84DA-7926A15D246A}"/>
              </a:ext>
            </a:extLst>
          </p:cNvPr>
          <p:cNvGraphicFramePr>
            <a:graphicFrameLocks noChangeAspect="1"/>
          </p:cNvGraphicFramePr>
          <p:nvPr>
            <p:custDataLst>
              <p:tags r:id="rId1"/>
            </p:custDataLst>
            <p:extLst>
              <p:ext uri="{D42A27DB-BD31-4B8C-83A1-F6EECF244321}">
                <p14:modId xmlns:p14="http://schemas.microsoft.com/office/powerpoint/2010/main" val="3418518825"/>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53" progId="TCLayout.ActiveDocument.1">
                  <p:embed/>
                </p:oleObj>
              </mc:Choice>
              <mc:Fallback>
                <p:oleObj name="think-cell スライド" r:id="rId3" imgW="353" imgH="353" progId="TCLayout.ActiveDocument.1">
                  <p:embed/>
                  <p:pic>
                    <p:nvPicPr>
                      <p:cNvPr id="3" name="オブジェクト 2" hidden="1">
                        <a:extLst>
                          <a:ext uri="{FF2B5EF4-FFF2-40B4-BE49-F238E27FC236}">
                            <a16:creationId xmlns:a16="http://schemas.microsoft.com/office/drawing/2014/main" id="{E7D50ACD-EC54-446F-84DA-7926A15D246A}"/>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098" name="タイトル 1"/>
          <p:cNvSpPr>
            <a:spLocks noGrp="1"/>
          </p:cNvSpPr>
          <p:nvPr>
            <p:ph type="title"/>
          </p:nvPr>
        </p:nvSpPr>
        <p:spPr>
          <a:xfrm>
            <a:off x="512763" y="455613"/>
            <a:ext cx="9236075" cy="1200150"/>
          </a:xfrm>
        </p:spPr>
        <p:txBody>
          <a:bodyPr vert="horz"/>
          <a:lstStyle/>
          <a:p>
            <a:r>
              <a:rPr lang="ja-JP" altLang="en-US" dirty="0">
                <a:latin typeface="+mj-ea"/>
              </a:rPr>
              <a:t>応募資料について</a:t>
            </a:r>
            <a:br>
              <a:rPr lang="en-US" altLang="ja-JP" dirty="0">
                <a:latin typeface="+mj-ea"/>
              </a:rPr>
            </a:br>
            <a:r>
              <a:rPr lang="en-US" altLang="ja-JP" sz="2800" dirty="0">
                <a:latin typeface="+mj-ea"/>
              </a:rPr>
              <a:t>※</a:t>
            </a:r>
            <a:r>
              <a:rPr lang="ja-JP" altLang="en-US" sz="2800" dirty="0">
                <a:latin typeface="+mj-ea"/>
              </a:rPr>
              <a:t>本スライドは削除して提出してください。</a:t>
            </a:r>
            <a:endParaRPr lang="ja-JP" altLang="en-US" dirty="0">
              <a:latin typeface="+mj-ea"/>
            </a:endParaRPr>
          </a:p>
        </p:txBody>
      </p:sp>
      <p:sp>
        <p:nvSpPr>
          <p:cNvPr id="4099" name="コンテンツ プレースホルダー 2"/>
          <p:cNvSpPr>
            <a:spLocks noGrp="1"/>
          </p:cNvSpPr>
          <p:nvPr>
            <p:ph idx="1"/>
          </p:nvPr>
        </p:nvSpPr>
        <p:spPr>
          <a:xfrm>
            <a:off x="470231" y="1940069"/>
            <a:ext cx="9343618" cy="4752975"/>
          </a:xfrm>
        </p:spPr>
        <p:txBody>
          <a:bodyPr/>
          <a:lstStyle/>
          <a:p>
            <a:r>
              <a:rPr lang="ja-JP" altLang="ja-JP" sz="1200" dirty="0">
                <a:latin typeface="+mn-ea"/>
              </a:rPr>
              <a:t>斜体の部分は</a:t>
            </a:r>
            <a:r>
              <a:rPr lang="ja-JP" altLang="en-US" sz="1200" dirty="0">
                <a:latin typeface="+mn-ea"/>
              </a:rPr>
              <a:t>すべて</a:t>
            </a:r>
            <a:r>
              <a:rPr lang="ja-JP" altLang="ja-JP" sz="1200" dirty="0">
                <a:latin typeface="+mn-ea"/>
              </a:rPr>
              <a:t>削除して</a:t>
            </a:r>
            <a:r>
              <a:rPr lang="ja-JP" altLang="en-US" sz="1200" dirty="0">
                <a:latin typeface="+mn-ea"/>
              </a:rPr>
              <a:t>くだ</a:t>
            </a:r>
            <a:r>
              <a:rPr lang="ja-JP" altLang="ja-JP" sz="1200" dirty="0">
                <a:latin typeface="+mn-ea"/>
              </a:rPr>
              <a:t>さい。</a:t>
            </a:r>
            <a:r>
              <a:rPr lang="ja-JP" altLang="en-US" sz="1200" dirty="0">
                <a:latin typeface="+mn-ea"/>
              </a:rPr>
              <a:t>斜体の文言をそのまま使いたい場合は斜体を解除し、提出資料に斜体がないようにしてください。</a:t>
            </a:r>
            <a:r>
              <a:rPr lang="ja-JP" altLang="ja-JP" sz="1200" dirty="0">
                <a:latin typeface="+mn-ea"/>
              </a:rPr>
              <a:t>他の部分も記載内容を大きく削らない範囲で必要に応じて削除・修正をお願いします</a:t>
            </a:r>
            <a:r>
              <a:rPr lang="ja-JP" altLang="en-US" sz="1200" dirty="0">
                <a:latin typeface="+mn-ea"/>
              </a:rPr>
              <a:t>。</a:t>
            </a:r>
            <a:endParaRPr lang="en-US" altLang="ja-JP" sz="1200" dirty="0">
              <a:latin typeface="+mn-ea"/>
            </a:endParaRPr>
          </a:p>
          <a:p>
            <a:r>
              <a:rPr lang="ja-JP" altLang="en-US" sz="1200" dirty="0">
                <a:latin typeface="+mn-ea"/>
              </a:rPr>
              <a:t>全編を通し適宜図表等を挿入し、わかりやすい記載としてください。</a:t>
            </a:r>
            <a:endParaRPr lang="en-US" altLang="ja-JP" sz="1200" dirty="0">
              <a:latin typeface="+mn-ea"/>
            </a:endParaRPr>
          </a:p>
          <a:p>
            <a:r>
              <a:rPr lang="ja-JP" altLang="ja-JP" sz="1200" dirty="0">
                <a:latin typeface="+mn-ea"/>
              </a:rPr>
              <a:t>サンプルの構成</a:t>
            </a:r>
            <a:r>
              <a:rPr lang="ja-JP" altLang="en-US" sz="1200" dirty="0">
                <a:latin typeface="+mn-ea"/>
              </a:rPr>
              <a:t>（</a:t>
            </a:r>
            <a:r>
              <a:rPr lang="ja-JP" altLang="ja-JP" sz="1200" dirty="0">
                <a:latin typeface="+mn-ea"/>
              </a:rPr>
              <a:t>ページ構成、枠取り等</a:t>
            </a:r>
            <a:r>
              <a:rPr lang="ja-JP" altLang="en-US" sz="1200" dirty="0">
                <a:latin typeface="+mn-ea"/>
              </a:rPr>
              <a:t>）</a:t>
            </a:r>
            <a:r>
              <a:rPr lang="ja-JP" altLang="ja-JP" sz="1200" dirty="0">
                <a:latin typeface="+mn-ea"/>
              </a:rPr>
              <a:t>を崩さないようにしてください。</a:t>
            </a:r>
          </a:p>
          <a:p>
            <a:r>
              <a:rPr lang="ja-JP" altLang="ja-JP" sz="1200" dirty="0">
                <a:latin typeface="+mn-ea"/>
              </a:rPr>
              <a:t>文字ポイント数は</a:t>
            </a:r>
            <a:r>
              <a:rPr lang="en-US" altLang="ja-JP" sz="1200" dirty="0">
                <a:latin typeface="+mn-ea"/>
              </a:rPr>
              <a:t>10.5</a:t>
            </a:r>
            <a:r>
              <a:rPr lang="ja-JP" altLang="ja-JP" sz="1200" dirty="0">
                <a:latin typeface="+mn-ea"/>
              </a:rPr>
              <a:t>ポイント以上</a:t>
            </a:r>
            <a:r>
              <a:rPr lang="ja-JP" altLang="en-US" sz="1200" dirty="0">
                <a:latin typeface="+mn-ea"/>
              </a:rPr>
              <a:t>（</a:t>
            </a:r>
            <a:r>
              <a:rPr lang="ja-JP" altLang="ja-JP" sz="1200" dirty="0">
                <a:latin typeface="+mn-ea"/>
              </a:rPr>
              <a:t>図表中の文字は小さすぎない範囲で任意の大きさ</a:t>
            </a:r>
            <a:r>
              <a:rPr lang="ja-JP" altLang="en-US" sz="1200" dirty="0">
                <a:latin typeface="+mn-ea"/>
              </a:rPr>
              <a:t>）</a:t>
            </a:r>
            <a:r>
              <a:rPr lang="ja-JP" altLang="ja-JP" sz="1200" dirty="0">
                <a:latin typeface="+mn-ea"/>
              </a:rPr>
              <a:t>とします。</a:t>
            </a:r>
          </a:p>
          <a:p>
            <a:r>
              <a:rPr lang="en-US" altLang="ja-JP" sz="1200" dirty="0">
                <a:latin typeface="+mn-ea"/>
              </a:rPr>
              <a:t>Microsoft PowerPoint 2010</a:t>
            </a:r>
            <a:r>
              <a:rPr lang="ja-JP" altLang="en-US" sz="1200" dirty="0">
                <a:latin typeface="+mn-ea"/>
              </a:rPr>
              <a:t>以降のバージョン</a:t>
            </a:r>
            <a:r>
              <a:rPr lang="ja-JP" altLang="ja-JP" sz="1200" dirty="0">
                <a:latin typeface="+mn-ea"/>
              </a:rPr>
              <a:t>を使用して作成してください。</a:t>
            </a:r>
          </a:p>
          <a:p>
            <a:r>
              <a:rPr lang="en-US" altLang="ja-JP" sz="1200" dirty="0">
                <a:latin typeface="+mn-ea"/>
              </a:rPr>
              <a:t>PDF</a:t>
            </a:r>
            <a:r>
              <a:rPr lang="ja-JP" altLang="en-US" sz="1200" dirty="0" err="1">
                <a:latin typeface="+mn-ea"/>
              </a:rPr>
              <a:t>へ</a:t>
            </a:r>
            <a:r>
              <a:rPr lang="ja-JP" altLang="ja-JP" sz="1200" dirty="0" err="1">
                <a:latin typeface="+mn-ea"/>
              </a:rPr>
              <a:t>変</a:t>
            </a:r>
            <a:r>
              <a:rPr lang="ja-JP" altLang="ja-JP" sz="1200" dirty="0">
                <a:latin typeface="+mn-ea"/>
              </a:rPr>
              <a:t>換等せず、パワーポイントで提出してください。</a:t>
            </a:r>
          </a:p>
          <a:p>
            <a:r>
              <a:rPr lang="ja-JP" altLang="ja-JP" sz="1200" dirty="0">
                <a:latin typeface="+mn-ea"/>
              </a:rPr>
              <a:t>添付ファイルが</a:t>
            </a:r>
            <a:r>
              <a:rPr lang="en-US" altLang="ja-JP" sz="1200" dirty="0">
                <a:latin typeface="+mn-ea"/>
              </a:rPr>
              <a:t>10MB</a:t>
            </a:r>
            <a:r>
              <a:rPr lang="ja-JP" altLang="ja-JP" sz="1200" dirty="0">
                <a:latin typeface="+mn-ea"/>
              </a:rPr>
              <a:t>を超えるものは受信できませんので、その際には分割して提出してください。</a:t>
            </a:r>
            <a:endParaRPr lang="en-US" altLang="ja-JP" sz="1200" dirty="0">
              <a:latin typeface="+mn-ea"/>
            </a:endParaRPr>
          </a:p>
          <a:p>
            <a:r>
              <a:rPr lang="ja-JP" altLang="en-US" sz="1200" dirty="0">
                <a:latin typeface="+mn-ea"/>
              </a:rPr>
              <a:t>次ページ以降の各項目について、令和５年度気候変動アクション環境大臣表彰実施要領に記載の本表彰の趣旨及び選考基準等をふまえご記入ください。</a:t>
            </a:r>
            <a:endParaRPr lang="en-US" altLang="ja-JP" sz="1200" dirty="0">
              <a:latin typeface="+mn-ea"/>
            </a:endParaRPr>
          </a:p>
          <a:p>
            <a:r>
              <a:rPr lang="ja-JP" altLang="en-US" sz="1200" dirty="0">
                <a:latin typeface="+mn-ea"/>
              </a:rPr>
              <a:t>本枠へのご応募に当たっては、これまでの功績・実績を有するだけでなく、</a:t>
            </a:r>
            <a:r>
              <a:rPr lang="ja-JP" altLang="en-US" sz="1200" u="sng" dirty="0">
                <a:latin typeface="+mn-ea"/>
              </a:rPr>
              <a:t>脱炭素社会の実現に資する革新的な</a:t>
            </a:r>
            <a:r>
              <a:rPr lang="ja-JP" altLang="en-US" sz="1200" u="sng" dirty="0">
                <a:highlight>
                  <a:srgbClr val="FFFFFF"/>
                </a:highlight>
                <a:latin typeface="+mn-ea"/>
              </a:rPr>
              <a:t>イノベーションアイデア</a:t>
            </a:r>
            <a:r>
              <a:rPr lang="ja-JP" altLang="en-US" sz="1200" u="sng" dirty="0">
                <a:latin typeface="+mn-ea"/>
              </a:rPr>
              <a:t>を有すること</a:t>
            </a:r>
            <a:r>
              <a:rPr lang="ja-JP" altLang="en-US" sz="1200" dirty="0">
                <a:latin typeface="+mn-ea"/>
              </a:rPr>
              <a:t>が前提になります。</a:t>
            </a:r>
            <a:endParaRPr lang="en-US" altLang="ja-JP" sz="1200" dirty="0">
              <a:latin typeface="+mn-ea"/>
            </a:endParaRPr>
          </a:p>
          <a:p>
            <a:pPr marL="0" indent="0">
              <a:spcBef>
                <a:spcPts val="600"/>
              </a:spcBef>
              <a:buNone/>
            </a:pPr>
            <a:r>
              <a:rPr lang="ja-JP" altLang="en-US" sz="1200" dirty="0">
                <a:latin typeface="+mn-ea"/>
              </a:rPr>
              <a:t>　　　　＜審査項目＞</a:t>
            </a:r>
            <a:endParaRPr lang="en-US" altLang="ja-JP" sz="1200" dirty="0">
              <a:latin typeface="+mn-ea"/>
            </a:endParaRPr>
          </a:p>
          <a:p>
            <a:pPr marL="576000" indent="0">
              <a:buNone/>
            </a:pPr>
            <a:r>
              <a:rPr lang="en-US" altLang="ja-JP" sz="1200" dirty="0">
                <a:latin typeface="+mn-ea"/>
              </a:rPr>
              <a:t>(1) </a:t>
            </a:r>
            <a:r>
              <a:rPr lang="ja-JP" altLang="en-US" sz="1200" dirty="0">
                <a:latin typeface="+mn-ea"/>
              </a:rPr>
              <a:t>アイデアの革新性・独創性</a:t>
            </a:r>
            <a:endParaRPr lang="en-US" altLang="ja-JP" sz="1200" dirty="0">
              <a:latin typeface="+mn-ea"/>
            </a:endParaRPr>
          </a:p>
          <a:p>
            <a:pPr marL="576000" indent="0">
              <a:buNone/>
            </a:pPr>
            <a:r>
              <a:rPr lang="en-US" altLang="ja-JP" sz="1200" dirty="0">
                <a:latin typeface="+mn-ea"/>
              </a:rPr>
              <a:t>(2) </a:t>
            </a:r>
            <a:r>
              <a:rPr lang="ja-JP" altLang="en-US" sz="1200" dirty="0">
                <a:latin typeface="+mn-ea"/>
              </a:rPr>
              <a:t>アイデアが実現された際の社会へのインパクト</a:t>
            </a:r>
            <a:endParaRPr lang="en-US" altLang="ja-JP" sz="1200" dirty="0">
              <a:latin typeface="+mn-ea"/>
            </a:endParaRPr>
          </a:p>
          <a:p>
            <a:pPr marL="576000" indent="0">
              <a:buNone/>
            </a:pPr>
            <a:r>
              <a:rPr lang="en-US" altLang="ja-JP" sz="1200" dirty="0">
                <a:latin typeface="+mn-ea"/>
              </a:rPr>
              <a:t>(3) </a:t>
            </a:r>
            <a:r>
              <a:rPr lang="ja-JP" altLang="en-US" sz="1200" dirty="0">
                <a:latin typeface="+mn-ea"/>
              </a:rPr>
              <a:t>アイデア実現に向けた技術開発・実証の構想</a:t>
            </a:r>
            <a:endParaRPr lang="en-US" altLang="ja-JP" sz="1200" dirty="0">
              <a:latin typeface="+mn-ea"/>
            </a:endParaRPr>
          </a:p>
          <a:p>
            <a:pPr marL="576000" indent="0">
              <a:buNone/>
            </a:pPr>
            <a:r>
              <a:rPr lang="en-US" altLang="ja-JP" sz="1200" dirty="0">
                <a:latin typeface="+mn-ea"/>
              </a:rPr>
              <a:t>(4) </a:t>
            </a:r>
            <a:r>
              <a:rPr lang="ja-JP" altLang="en-US" sz="1200" dirty="0">
                <a:latin typeface="+mn-ea"/>
              </a:rPr>
              <a:t>これまでの実績</a:t>
            </a:r>
          </a:p>
          <a:p>
            <a:pPr marL="576000" indent="0">
              <a:buNone/>
            </a:pPr>
            <a:endParaRPr lang="en-US" altLang="ja-JP" sz="1200" dirty="0">
              <a:latin typeface="+mn-ea"/>
            </a:endParaRPr>
          </a:p>
        </p:txBody>
      </p:sp>
      <p:sp>
        <p:nvSpPr>
          <p:cNvPr id="9" name="テキスト ボックス 1">
            <a:extLst>
              <a:ext uri="{FF2B5EF4-FFF2-40B4-BE49-F238E27FC236}">
                <a16:creationId xmlns:a16="http://schemas.microsoft.com/office/drawing/2014/main" id="{06218661-E80D-4C14-A7B6-6120DA60A06C}"/>
              </a:ext>
            </a:extLst>
          </p:cNvPr>
          <p:cNvSpPr txBox="1">
            <a:spLocks noChangeArrowheads="1"/>
          </p:cNvSpPr>
          <p:nvPr/>
        </p:nvSpPr>
        <p:spPr bwMode="auto">
          <a:xfrm>
            <a:off x="5795962" y="85725"/>
            <a:ext cx="3952875" cy="369888"/>
          </a:xfrm>
          <a:prstGeom prst="rect">
            <a:avLst/>
          </a:prstGeom>
          <a:noFill/>
          <a:ln w="9525">
            <a:solidFill>
              <a:schemeClr val="tx1"/>
            </a:solidFill>
            <a:miter lim="800000"/>
            <a:headEnd/>
            <a:tailEnd/>
          </a:ln>
          <a:extLst>
            <a:ext uri="{909E8E84-426E-40DD-AFC4-6F175D3DCCD1}">
              <a14:hiddenFill xmlns:a14="http://schemas.microsoft.com/office/drawing/2010/main">
                <a:solidFill>
                  <a:srgbClr val="FFFFFF"/>
                </a:solidFill>
              </a14:hiddenFill>
            </a:ext>
          </a:extLst>
        </p:spPr>
        <p:txBody>
          <a:bodyPr wrap="none">
            <a:spAutoFit/>
          </a:bodyPr>
          <a:ls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r>
              <a:rPr lang="ja-JP" altLang="ja-JP" dirty="0">
                <a:solidFill>
                  <a:srgbClr val="FF0000"/>
                </a:solidFill>
                <a:latin typeface="+mn-ea"/>
                <a:ea typeface="+mn-ea"/>
              </a:rPr>
              <a:t>イノベーション発掘・社会実装加速化枠</a:t>
            </a:r>
            <a:endParaRPr lang="ja-JP" altLang="en-US" dirty="0">
              <a:solidFill>
                <a:srgbClr val="FF0000"/>
              </a:solidFill>
              <a:latin typeface="+mn-ea"/>
              <a:ea typeface="+mn-ea"/>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 Box 62">
            <a:extLst>
              <a:ext uri="{FF2B5EF4-FFF2-40B4-BE49-F238E27FC236}">
                <a16:creationId xmlns:a16="http://schemas.microsoft.com/office/drawing/2014/main" id="{BFE3940B-5555-F878-E977-5630537F8508}"/>
              </a:ext>
            </a:extLst>
          </p:cNvPr>
          <p:cNvSpPr txBox="1">
            <a:spLocks noChangeArrowheads="1"/>
          </p:cNvSpPr>
          <p:nvPr/>
        </p:nvSpPr>
        <p:spPr bwMode="auto">
          <a:xfrm>
            <a:off x="254860" y="399093"/>
            <a:ext cx="2938546" cy="527027"/>
          </a:xfrm>
          <a:prstGeom prst="rect">
            <a:avLst/>
          </a:prstGeom>
          <a:solidFill>
            <a:schemeClr val="bg1"/>
          </a:solidFill>
          <a:ln>
            <a:noFill/>
          </a:ln>
          <a:extLst>
            <a:ext uri="{91240B29-F687-4F45-9708-019B960494DF}">
              <a14:hiddenLine xmlns:a14="http://schemas.microsoft.com/office/drawing/2010/main" w="9525">
                <a:solidFill>
                  <a:srgbClr val="000000"/>
                </a:solidFill>
                <a:miter lim="800000"/>
                <a:headEnd/>
                <a:tailEnd/>
              </a14:hiddenLine>
            </a:ext>
          </a:extLst>
        </p:spPr>
        <p:txBody>
          <a:bodyPr wrap="square" lIns="0" tIns="47605" rIns="0" bIns="47605" anchor="ctr" anchorCtr="1">
            <a:spAutoFit/>
          </a:bodyPr>
          <a:lstStyle>
            <a:lvl1pPr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None/>
            </a:pPr>
            <a:r>
              <a:rPr lang="en-US" altLang="ja-JP" sz="2800" b="1" u="sng" dirty="0">
                <a:latin typeface="+mj-ea"/>
                <a:ea typeface="+mj-ea"/>
              </a:rPr>
              <a:t>4. </a:t>
            </a:r>
            <a:r>
              <a:rPr lang="ja-JP" altLang="en-US" sz="2800" b="1" u="sng" dirty="0">
                <a:latin typeface="+mj-ea"/>
                <a:ea typeface="+mj-ea"/>
              </a:rPr>
              <a:t>これまでの実績</a:t>
            </a:r>
            <a:r>
              <a:rPr lang="ja-JP" altLang="en-US" sz="2400" dirty="0">
                <a:latin typeface="+mj-ea"/>
                <a:ea typeface="+mj-ea"/>
              </a:rPr>
              <a:t>　</a:t>
            </a:r>
            <a:endParaRPr lang="ja-JP" altLang="en-US" sz="2400" u="sng" dirty="0">
              <a:latin typeface="+mj-ea"/>
              <a:ea typeface="+mj-ea"/>
            </a:endParaRPr>
          </a:p>
        </p:txBody>
      </p:sp>
      <p:graphicFrame>
        <p:nvGraphicFramePr>
          <p:cNvPr id="21506" name="オブジェクト 1" hidden="1"/>
          <p:cNvGraphicFramePr>
            <a:graphicFrameLocks noChangeAspect="1"/>
          </p:cNvGraphicFramePr>
          <p:nvPr>
            <p:custDataLst>
              <p:tags r:id="rId1"/>
            </p:custData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think-cell スライド" r:id="rId4" imgW="366" imgH="369" progId="TCLayout.ActiveDocument.1">
                  <p:embed/>
                </p:oleObj>
              </mc:Choice>
              <mc:Fallback>
                <p:oleObj name="think-cell スライド" r:id="rId4" imgW="366" imgH="369" progId="TCLayout.ActiveDocument.1">
                  <p:embed/>
                  <p:pic>
                    <p:nvPicPr>
                      <p:cNvPr id="21506" name="オブジェクト 1" hidden="1"/>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88" y="1588"/>
                        <a:ext cx="1587" cy="15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15" name="Text Box 14">
            <a:extLst>
              <a:ext uri="{FF2B5EF4-FFF2-40B4-BE49-F238E27FC236}">
                <a16:creationId xmlns:a16="http://schemas.microsoft.com/office/drawing/2014/main" id="{D85A81A3-0284-4751-BB3C-5CC675DDABF8}"/>
              </a:ext>
            </a:extLst>
          </p:cNvPr>
          <p:cNvSpPr txBox="1">
            <a:spLocks noChangeArrowheads="1"/>
          </p:cNvSpPr>
          <p:nvPr/>
        </p:nvSpPr>
        <p:spPr bwMode="auto">
          <a:xfrm>
            <a:off x="184738" y="1236123"/>
            <a:ext cx="9880517" cy="33924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95218" tIns="47610" rIns="95218" bIns="47610">
            <a:spAutoFit/>
          </a:bodyPr>
          <a:lstStyle>
            <a:lvl1pPr marL="93663" indent="-93663"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marL="0" indent="0" eaLnBrk="1" hangingPunct="1">
              <a:lnSpc>
                <a:spcPct val="90000"/>
              </a:lnSpc>
              <a:spcBef>
                <a:spcPct val="0"/>
              </a:spcBef>
              <a:buFontTx/>
              <a:buNone/>
              <a:defRPr/>
            </a:pPr>
            <a:r>
              <a:rPr lang="ja-JP" altLang="en-US" sz="1400" i="1" dirty="0">
                <a:solidFill>
                  <a:srgbClr val="FF0000"/>
                </a:solidFill>
                <a:latin typeface="+mn-ea"/>
                <a:ea typeface="+mn-ea"/>
              </a:rPr>
              <a:t>「３．アイデア実現に向けた技術開発・実証の構想」の実現に資するものとして、当該項目で挙げた</a:t>
            </a:r>
            <a:r>
              <a:rPr lang="ja-JP" altLang="en-US" sz="1400" i="1" dirty="0">
                <a:solidFill>
                  <a:srgbClr val="FF0000"/>
                </a:solidFill>
                <a:highlight>
                  <a:srgbClr val="FFFFFF"/>
                </a:highlight>
                <a:latin typeface="+mn-ea"/>
                <a:ea typeface="+mn-ea"/>
              </a:rPr>
              <a:t>開発・実証課題や</a:t>
            </a:r>
            <a:r>
              <a:rPr lang="ja-JP" altLang="en-US" sz="1400" i="1" dirty="0">
                <a:solidFill>
                  <a:srgbClr val="FF0000"/>
                </a:solidFill>
                <a:latin typeface="+mn-ea"/>
                <a:ea typeface="+mn-ea"/>
              </a:rPr>
              <a:t>ビジネス的観点の課題等を解決しうることが説明できる応募者の実績を記載してください。</a:t>
            </a: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r>
              <a:rPr lang="ja-JP" altLang="en-US" sz="1400" i="1" dirty="0">
                <a:solidFill>
                  <a:srgbClr val="FF0000"/>
                </a:solidFill>
                <a:latin typeface="+mn-ea"/>
                <a:ea typeface="+mn-ea"/>
              </a:rPr>
              <a:t>また、以下に該当する実績がある場合には併せて記載してください。</a:t>
            </a: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r>
              <a:rPr lang="ja-JP" altLang="en-US" sz="1400" i="1" dirty="0">
                <a:latin typeface="+mn-ea"/>
                <a:ea typeface="+mn-ea"/>
              </a:rPr>
              <a:t>　</a:t>
            </a:r>
            <a:r>
              <a:rPr lang="ja-JP" altLang="en-US" sz="1400" i="1" dirty="0">
                <a:solidFill>
                  <a:srgbClr val="FF0000"/>
                </a:solidFill>
                <a:latin typeface="+mn-ea"/>
                <a:ea typeface="+mn-ea"/>
              </a:rPr>
              <a:t>・本アイデアの実現に資する実績に関する論文のうち主たるものを５編以内</a:t>
            </a: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r>
              <a:rPr lang="ja-JP" altLang="en-US" sz="1400" i="1" dirty="0">
                <a:solidFill>
                  <a:srgbClr val="FF0000"/>
                </a:solidFill>
                <a:latin typeface="+mn-ea"/>
                <a:ea typeface="+mn-ea"/>
              </a:rPr>
              <a:t>　・本アイデアの実現に資する実績に関する特許のうち主たるものを５件以内</a:t>
            </a: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r>
              <a:rPr lang="ja-JP" altLang="en-US" sz="1400" i="1" dirty="0">
                <a:solidFill>
                  <a:srgbClr val="FF0000"/>
                </a:solidFill>
                <a:latin typeface="+mn-ea"/>
                <a:ea typeface="+mn-ea"/>
              </a:rPr>
              <a:t>　・本アイデアの実現に資する実績に関するメディアでの紹介実績など５件以内</a:t>
            </a: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a:p>
            <a:pPr marL="0" indent="0" eaLnBrk="1" hangingPunct="1">
              <a:lnSpc>
                <a:spcPct val="90000"/>
              </a:lnSpc>
              <a:spcBef>
                <a:spcPct val="0"/>
              </a:spcBef>
              <a:buFontTx/>
              <a:buNone/>
              <a:defRPr/>
            </a:pPr>
            <a:endParaRPr lang="en-US" altLang="ja-JP" sz="1400" i="1" dirty="0">
              <a:solidFill>
                <a:srgbClr val="FF0000"/>
              </a:solidFill>
              <a:latin typeface="+mn-ea"/>
              <a:ea typeface="+mn-ea"/>
            </a:endParaRPr>
          </a:p>
        </p:txBody>
      </p:sp>
    </p:spTree>
    <p:extLst>
      <p:ext uri="{BB962C8B-B14F-4D97-AF65-F5344CB8AC3E}">
        <p14:creationId xmlns:p14="http://schemas.microsoft.com/office/powerpoint/2010/main" val="393956676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11" name="Text Box 266"/>
          <p:cNvSpPr txBox="1">
            <a:spLocks noChangeArrowheads="1"/>
          </p:cNvSpPr>
          <p:nvPr/>
        </p:nvSpPr>
        <p:spPr bwMode="auto">
          <a:xfrm>
            <a:off x="8428038" y="358647"/>
            <a:ext cx="1654175"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50000"/>
              </a:spcBef>
              <a:buFontTx/>
              <a:buNone/>
              <a:defRPr/>
            </a:pPr>
            <a:r>
              <a:rPr lang="ja-JP" altLang="en-US" sz="1200" dirty="0">
                <a:latin typeface="+mn-ea"/>
                <a:ea typeface="+mn-ea"/>
              </a:rPr>
              <a:t>令和５年○月○日</a:t>
            </a:r>
          </a:p>
        </p:txBody>
      </p:sp>
      <p:graphicFrame>
        <p:nvGraphicFramePr>
          <p:cNvPr id="96" name="Group 168"/>
          <p:cNvGraphicFramePr>
            <a:graphicFrameLocks noGrp="1"/>
          </p:cNvGraphicFramePr>
          <p:nvPr>
            <p:extLst>
              <p:ext uri="{D42A27DB-BD31-4B8C-83A1-F6EECF244321}">
                <p14:modId xmlns:p14="http://schemas.microsoft.com/office/powerpoint/2010/main" val="510035015"/>
              </p:ext>
            </p:extLst>
          </p:nvPr>
        </p:nvGraphicFramePr>
        <p:xfrm>
          <a:off x="324906" y="914496"/>
          <a:ext cx="9584639" cy="5648466"/>
        </p:xfrm>
        <a:graphic>
          <a:graphicData uri="http://schemas.openxmlformats.org/drawingml/2006/table">
            <a:tbl>
              <a:tblPr/>
              <a:tblGrid>
                <a:gridCol w="957249">
                  <a:extLst>
                    <a:ext uri="{9D8B030D-6E8A-4147-A177-3AD203B41FA5}">
                      <a16:colId xmlns:a16="http://schemas.microsoft.com/office/drawing/2014/main" val="20000"/>
                    </a:ext>
                  </a:extLst>
                </a:gridCol>
                <a:gridCol w="214649">
                  <a:extLst>
                    <a:ext uri="{9D8B030D-6E8A-4147-A177-3AD203B41FA5}">
                      <a16:colId xmlns:a16="http://schemas.microsoft.com/office/drawing/2014/main" val="617917959"/>
                    </a:ext>
                  </a:extLst>
                </a:gridCol>
                <a:gridCol w="1761286">
                  <a:extLst>
                    <a:ext uri="{9D8B030D-6E8A-4147-A177-3AD203B41FA5}">
                      <a16:colId xmlns:a16="http://schemas.microsoft.com/office/drawing/2014/main" val="1249975672"/>
                    </a:ext>
                  </a:extLst>
                </a:gridCol>
                <a:gridCol w="6651455">
                  <a:extLst>
                    <a:ext uri="{9D8B030D-6E8A-4147-A177-3AD203B41FA5}">
                      <a16:colId xmlns:a16="http://schemas.microsoft.com/office/drawing/2014/main" val="2861779302"/>
                    </a:ext>
                  </a:extLst>
                </a:gridCol>
              </a:tblGrid>
              <a:tr h="569888">
                <a:tc gridSpan="3">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提案タイトル名</a:t>
                      </a:r>
                    </a:p>
                  </a:txBody>
                  <a:tcPr marL="91430" marR="91430" marT="45744" marB="45744"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noFill/>
                      <a:prstDash val="solid"/>
                      <a:round/>
                      <a:headEnd type="none" w="med" len="med"/>
                      <a:tailEnd type="none" w="med" len="med"/>
                    </a:lnB>
                    <a:lnTlToBr>
                      <a:noFill/>
                    </a:lnTlToBr>
                    <a:lnBlToTr>
                      <a:noFill/>
                    </a:lnBlToTr>
                    <a:noFill/>
                  </a:tcPr>
                </a:tc>
                <a:tc hMerge="1">
                  <a:txBody>
                    <a:bodyPr/>
                    <a:lstStyle/>
                    <a:p>
                      <a:endParaRPr kumimoji="1" lang="ja-JP" altLang="en-US"/>
                    </a:p>
                  </a:txBody>
                  <a:tcPr/>
                </a:tc>
                <a:tc h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en-US" altLang="ja-JP"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defRPr/>
                      </a:pPr>
                      <a:r>
                        <a:rPr kumimoji="1" lang="ja-JP" altLang="en-US" sz="1200" b="1" i="0" u="none" strike="noStrike" cap="none" normalizeH="0" baseline="0" dirty="0">
                          <a:ln>
                            <a:noFill/>
                          </a:ln>
                          <a:solidFill>
                            <a:schemeClr val="accent2"/>
                          </a:solidFill>
                          <a:effectLst/>
                          <a:latin typeface="+mn-ea"/>
                          <a:ea typeface="+mn-ea"/>
                        </a:rPr>
                        <a:t>○○○○</a:t>
                      </a:r>
                    </a:p>
                  </a:txBody>
                  <a:tcPr marL="91430" marR="91430" marT="45744" marB="45744"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549572525"/>
                  </a:ext>
                </a:extLst>
              </a:tr>
              <a:tr h="569888">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en-US" altLang="ja-JP" sz="1200" b="1" i="0" u="none" strike="noStrike" cap="none" normalizeH="0" baseline="0" dirty="0">
                        <a:ln>
                          <a:noFill/>
                        </a:ln>
                        <a:solidFill>
                          <a:schemeClr val="tx1"/>
                        </a:solidFill>
                        <a:effectLst/>
                        <a:latin typeface="+mn-ea"/>
                        <a:ea typeface="+mn-ea"/>
                      </a:endParaRPr>
                    </a:p>
                  </a:txBody>
                  <a:tcPr marL="91430" marR="91430" marT="45744" marB="45744"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応募する区分</a:t>
                      </a:r>
                      <a:endParaRPr kumimoji="1" lang="en-US" altLang="ja-JP" sz="1200" b="1" i="0" u="none" strike="noStrike" cap="none" normalizeH="0" baseline="0" dirty="0">
                        <a:ln>
                          <a:noFill/>
                        </a:ln>
                        <a:solidFill>
                          <a:schemeClr val="tx1"/>
                        </a:solidFill>
                        <a:effectLst/>
                        <a:latin typeface="+mn-ea"/>
                        <a:ea typeface="+mn-ea"/>
                      </a:endParaRPr>
                    </a:p>
                    <a:p>
                      <a:pPr marL="0" marR="0" lvl="0" indent="0" algn="l" defTabSz="998538" rtl="0" eaLnBrk="1" fontAlgn="base" latinLnBrk="0" hangingPunct="1">
                        <a:lnSpc>
                          <a:spcPct val="100000"/>
                        </a:lnSpc>
                        <a:spcBef>
                          <a:spcPct val="20000"/>
                        </a:spcBef>
                        <a:spcAft>
                          <a:spcPct val="0"/>
                        </a:spcAft>
                        <a:buClrTx/>
                        <a:buSzTx/>
                        <a:buFontTx/>
                        <a:buNone/>
                        <a:tabLst/>
                      </a:pPr>
                      <a:r>
                        <a:rPr kumimoji="1" lang="en-US" altLang="ja-JP" sz="1200" b="1" i="0" u="none" strike="noStrike" cap="none" normalizeH="0" baseline="0" dirty="0">
                          <a:ln>
                            <a:noFill/>
                          </a:ln>
                          <a:solidFill>
                            <a:schemeClr val="tx1"/>
                          </a:solidFill>
                          <a:effectLst/>
                          <a:latin typeface="+mn-ea"/>
                          <a:ea typeface="+mn-ea"/>
                        </a:rPr>
                        <a:t>※</a:t>
                      </a:r>
                      <a:r>
                        <a:rPr kumimoji="1" lang="ja-JP" altLang="en-US" sz="1200" b="1" i="0" u="none" strike="noStrike" cap="none" normalizeH="0" baseline="0" dirty="0">
                          <a:ln>
                            <a:noFill/>
                          </a:ln>
                          <a:solidFill>
                            <a:schemeClr val="tx1"/>
                          </a:solidFill>
                          <a:effectLst/>
                          <a:latin typeface="+mn-ea"/>
                          <a:ea typeface="+mn-ea"/>
                        </a:rPr>
                        <a:t>応募を希望する区分</a:t>
                      </a:r>
                      <a:r>
                        <a:rPr kumimoji="1" lang="en-US" altLang="ja-JP" sz="1200" b="1" i="0" u="none" strike="noStrike" cap="none" normalizeH="0" baseline="0" dirty="0">
                          <a:ln>
                            <a:noFill/>
                          </a:ln>
                          <a:solidFill>
                            <a:schemeClr val="tx1"/>
                          </a:solidFill>
                          <a:effectLst/>
                          <a:latin typeface="+mn-ea"/>
                          <a:ea typeface="+mn-ea"/>
                        </a:rPr>
                        <a:t>1</a:t>
                      </a:r>
                      <a:r>
                        <a:rPr kumimoji="1" lang="ja-JP" altLang="en-US" sz="1200" b="1" i="0" u="none" strike="noStrike" cap="none" normalizeH="0" baseline="0" dirty="0" err="1">
                          <a:ln>
                            <a:noFill/>
                          </a:ln>
                          <a:solidFill>
                            <a:schemeClr val="tx1"/>
                          </a:solidFill>
                          <a:effectLst/>
                          <a:latin typeface="+mn-ea"/>
                          <a:ea typeface="+mn-ea"/>
                        </a:rPr>
                        <a:t>つに</a:t>
                      </a:r>
                      <a:r>
                        <a:rPr kumimoji="1" lang="ja-JP" altLang="en-US" sz="1200" b="1" i="0" u="none" strike="noStrike" cap="none" normalizeH="0" baseline="0" dirty="0">
                          <a:ln>
                            <a:noFill/>
                          </a:ln>
                          <a:solidFill>
                            <a:schemeClr val="tx1"/>
                          </a:solidFill>
                          <a:effectLst/>
                          <a:latin typeface="+mn-ea"/>
                          <a:ea typeface="+mn-ea"/>
                        </a:rPr>
                        <a:t>チェックをしてください。</a:t>
                      </a:r>
                    </a:p>
                    <a:p>
                      <a:pPr marL="0" marR="0" lvl="0" indent="0" algn="l" defTabSz="998538" rtl="0" eaLnBrk="1" fontAlgn="base" latinLnBrk="0" hangingPunct="1">
                        <a:lnSpc>
                          <a:spcPct val="100000"/>
                        </a:lnSpc>
                        <a:spcBef>
                          <a:spcPct val="20000"/>
                        </a:spcBef>
                        <a:spcAft>
                          <a:spcPct val="0"/>
                        </a:spcAft>
                        <a:buClrTx/>
                        <a:buSzTx/>
                        <a:buFontTx/>
                        <a:buNone/>
                        <a:tabLst/>
                      </a:pPr>
                      <a:endParaRPr kumimoji="1" lang="en-US" altLang="ja-JP"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en-US" altLang="ja-JP"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□①需要家主導による再生可能エネルギー導入増進に貢献するもの。</a:t>
                      </a:r>
                      <a:endParaRPr kumimoji="1" lang="en-US" altLang="ja-JP" sz="1200" b="1" i="0" u="none" strike="noStrike" cap="none" normalizeH="0" baseline="0" dirty="0">
                        <a:ln>
                          <a:noFill/>
                        </a:ln>
                        <a:solidFill>
                          <a:schemeClr val="tx1"/>
                        </a:solidFill>
                        <a:effectLst/>
                        <a:latin typeface="+mn-ea"/>
                        <a:ea typeface="+mn-ea"/>
                      </a:endParaRPr>
                    </a:p>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□②建築物やモビリティ等、再生可能エネルギーの有効活用に資するもの。</a:t>
                      </a:r>
                      <a:endParaRPr kumimoji="1" lang="en-US" altLang="ja-JP" sz="1200" b="1" i="0" u="none" strike="noStrike" cap="none" normalizeH="0" baseline="0" dirty="0">
                        <a:ln>
                          <a:noFill/>
                        </a:ln>
                        <a:solidFill>
                          <a:schemeClr val="tx1"/>
                        </a:solidFill>
                        <a:effectLst/>
                        <a:latin typeface="+mn-ea"/>
                        <a:ea typeface="+mn-ea"/>
                      </a:endParaRPr>
                    </a:p>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□③地域社会 における再生可能エネルギーの有効活用に資するもの。</a:t>
                      </a:r>
                    </a:p>
                  </a:txBody>
                  <a:tcPr marL="91430" marR="91430" marT="45744" marB="45744"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4077456939"/>
                  </a:ext>
                </a:extLst>
              </a:tr>
              <a:tr h="343388">
                <a:tc rowSpan="11">
                  <a:txBody>
                    <a:bodyPr/>
                    <a:lstStyle/>
                    <a:p>
                      <a:pPr marL="0" marR="0" lvl="0" indent="0" algn="l" defTabSz="998538" rtl="0" eaLnBrk="1" fontAlgn="base" latinLnBrk="0" hangingPunct="1">
                        <a:lnSpc>
                          <a:spcPct val="100000"/>
                        </a:lnSpc>
                        <a:spcBef>
                          <a:spcPct val="20000"/>
                        </a:spcBef>
                        <a:spcAft>
                          <a:spcPct val="0"/>
                        </a:spcAft>
                        <a:buClrTx/>
                        <a:buSzTx/>
                        <a:buFontTx/>
                        <a:buNone/>
                        <a:tabLst/>
                        <a:defRPr/>
                      </a:pPr>
                      <a:r>
                        <a:rPr kumimoji="1" lang="ja-JP" altLang="en-US" sz="1200" b="1" i="0" u="none" strike="noStrike" cap="none" normalizeH="0" baseline="0" dirty="0">
                          <a:ln>
                            <a:noFill/>
                          </a:ln>
                          <a:solidFill>
                            <a:schemeClr val="tx1"/>
                          </a:solidFill>
                          <a:effectLst/>
                          <a:latin typeface="+mn-ea"/>
                          <a:ea typeface="+mn-ea"/>
                        </a:rPr>
                        <a:t>応募者情報</a:t>
                      </a:r>
                    </a:p>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98538" rtl="0" eaLnBrk="1" fontAlgn="base" latinLnBrk="0" hangingPunct="1">
                        <a:lnSpc>
                          <a:spcPct val="100000"/>
                        </a:lnSpc>
                        <a:spcBef>
                          <a:spcPct val="20000"/>
                        </a:spcBef>
                        <a:spcAft>
                          <a:spcPct val="0"/>
                        </a:spcAft>
                        <a:buClrTx/>
                        <a:buSzTx/>
                        <a:buFontTx/>
                        <a:buNone/>
                        <a:tabLst/>
                        <a:defRPr/>
                      </a:pPr>
                      <a:r>
                        <a:rPr kumimoji="1" lang="ja-JP" altLang="en-US" sz="1200" b="1" i="0" u="none" strike="noStrike" cap="none" normalizeH="0" baseline="0" dirty="0">
                          <a:ln>
                            <a:noFill/>
                          </a:ln>
                          <a:solidFill>
                            <a:schemeClr val="tx1"/>
                          </a:solidFill>
                          <a:effectLst/>
                          <a:latin typeface="+mn-ea"/>
                          <a:ea typeface="+mn-ea"/>
                        </a:rPr>
                        <a:t>氏名（フリガナ）</a:t>
                      </a:r>
                      <a:endParaRPr kumimoji="1" lang="en-US" altLang="ja-JP"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l" defTabSz="998538" rtl="0" eaLnBrk="1" fontAlgn="base" latinLnBrk="0" hangingPunct="1">
                        <a:lnSpc>
                          <a:spcPct val="100000"/>
                        </a:lnSpc>
                        <a:spcBef>
                          <a:spcPct val="20000"/>
                        </a:spcBef>
                        <a:spcAft>
                          <a:spcPct val="0"/>
                        </a:spcAft>
                        <a:buClrTx/>
                        <a:buSzTx/>
                        <a:buFontTx/>
                        <a:buNone/>
                        <a:tabLst/>
                        <a:defRPr/>
                      </a:pPr>
                      <a:endParaRPr kumimoji="1" lang="en-US" altLang="ja-JP"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defRPr/>
                      </a:pPr>
                      <a:r>
                        <a:rPr kumimoji="1" lang="ja-JP" altLang="en-US" sz="1200" b="1" i="0" u="none" strike="noStrike" cap="none" normalizeH="0" baseline="0" dirty="0">
                          <a:ln>
                            <a:noFill/>
                          </a:ln>
                          <a:solidFill>
                            <a:schemeClr val="accent2"/>
                          </a:solidFill>
                          <a:effectLst/>
                          <a:latin typeface="+mn-ea"/>
                          <a:ea typeface="+mn-ea"/>
                        </a:rPr>
                        <a:t>環境　守（カンキョウ　マモル）</a:t>
                      </a:r>
                    </a:p>
                  </a:txBody>
                  <a:tcPr marL="91430" marR="91430" marT="45744" marB="45744"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250343960"/>
                  </a:ext>
                </a:extLst>
              </a:tr>
              <a:tr h="288276">
                <a:tc v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Arial" charset="0"/>
                        <a:ea typeface="ＭＳ Ｐゴシック" pitchFamily="50" charset="-128"/>
                      </a:endParaRPr>
                    </a:p>
                  </a:txBody>
                  <a:tcPr marT="45745" marB="45745"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生年月日</a:t>
                      </a: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en-US" altLang="ja-JP" sz="1200" b="1" i="0" u="none" strike="noStrike" cap="none" normalizeH="0" baseline="0" dirty="0">
                          <a:ln>
                            <a:noFill/>
                          </a:ln>
                          <a:solidFill>
                            <a:schemeClr val="accent2"/>
                          </a:solidFill>
                          <a:effectLst/>
                          <a:latin typeface="+mn-ea"/>
                          <a:ea typeface="+mn-ea"/>
                        </a:rPr>
                        <a:t>1961</a:t>
                      </a:r>
                      <a:r>
                        <a:rPr kumimoji="1" lang="ja-JP" altLang="en-US" sz="1200" b="1" i="0" u="none" strike="noStrike" cap="none" normalizeH="0" baseline="0" dirty="0">
                          <a:ln>
                            <a:noFill/>
                          </a:ln>
                          <a:solidFill>
                            <a:schemeClr val="accent2"/>
                          </a:solidFill>
                          <a:effectLst/>
                          <a:latin typeface="+mn-ea"/>
                          <a:ea typeface="+mn-ea"/>
                        </a:rPr>
                        <a:t>年</a:t>
                      </a:r>
                      <a:r>
                        <a:rPr lang="en-US" altLang="ja-JP" sz="1200" b="1" dirty="0">
                          <a:solidFill>
                            <a:schemeClr val="accent2"/>
                          </a:solidFill>
                          <a:latin typeface="+mn-ea"/>
                          <a:ea typeface="+mn-ea"/>
                        </a:rPr>
                        <a:t>01</a:t>
                      </a:r>
                      <a:r>
                        <a:rPr lang="ja-JP" altLang="en-US" sz="1200" b="1" dirty="0">
                          <a:solidFill>
                            <a:schemeClr val="accent2"/>
                          </a:solidFill>
                          <a:latin typeface="+mn-ea"/>
                          <a:ea typeface="+mn-ea"/>
                        </a:rPr>
                        <a:t>月</a:t>
                      </a:r>
                      <a:r>
                        <a:rPr lang="en-US" altLang="ja-JP" sz="1200" b="1" dirty="0">
                          <a:solidFill>
                            <a:schemeClr val="accent2"/>
                          </a:solidFill>
                          <a:latin typeface="+mn-ea"/>
                          <a:ea typeface="+mn-ea"/>
                        </a:rPr>
                        <a:t>01</a:t>
                      </a:r>
                      <a:r>
                        <a:rPr lang="ja-JP" altLang="en-US" sz="1200" b="1" dirty="0">
                          <a:solidFill>
                            <a:schemeClr val="accent2"/>
                          </a:solidFill>
                          <a:latin typeface="+mn-ea"/>
                          <a:ea typeface="+mn-ea"/>
                        </a:rPr>
                        <a:t>日</a:t>
                      </a:r>
                      <a:endParaRPr kumimoji="1" lang="ja-JP" altLang="en-US" sz="1200" b="1" i="0" u="none" strike="noStrike" cap="none" normalizeH="0" baseline="0" dirty="0">
                        <a:ln>
                          <a:noFill/>
                        </a:ln>
                        <a:solidFill>
                          <a:schemeClr val="accent2"/>
                        </a:solidFill>
                        <a:effectLst/>
                        <a:latin typeface="+mn-ea"/>
                        <a:ea typeface="+mn-ea"/>
                      </a:endParaRPr>
                    </a:p>
                  </a:txBody>
                  <a:tcPr marL="91430" marR="91430" marT="45744" marB="45744"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302177526"/>
                  </a:ext>
                </a:extLst>
              </a:tr>
              <a:tr h="299581">
                <a:tc v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Arial" charset="0"/>
                        <a:ea typeface="ＭＳ Ｐゴシック" pitchFamily="50" charset="-128"/>
                      </a:endParaRPr>
                    </a:p>
                  </a:txBody>
                  <a:tcPr marT="45745" marB="45745"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所属機関名・部局・役職名</a:t>
                      </a: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lang="ja-JP" altLang="en-US" sz="1200" b="1" dirty="0">
                          <a:solidFill>
                            <a:schemeClr val="accent2"/>
                          </a:solidFill>
                          <a:latin typeface="+mn-ea"/>
                          <a:ea typeface="+mn-ea"/>
                        </a:rPr>
                        <a:t>株式会社○○　代表取締役社長</a:t>
                      </a:r>
                      <a:endParaRPr kumimoji="1" lang="ja-JP" altLang="en-US" sz="1200" b="1" i="0" u="none" strike="noStrike" cap="none" normalizeH="0" baseline="0" dirty="0">
                        <a:ln>
                          <a:noFill/>
                        </a:ln>
                        <a:solidFill>
                          <a:schemeClr val="accent2"/>
                        </a:solidFill>
                        <a:effectLst/>
                        <a:latin typeface="+mn-ea"/>
                        <a:ea typeface="+mn-ea"/>
                      </a:endParaRPr>
                    </a:p>
                  </a:txBody>
                  <a:tcPr marL="91430" marR="91430" marT="45744" marB="45744"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73456128"/>
                  </a:ext>
                </a:extLst>
              </a:tr>
              <a:tr h="274368">
                <a:tc v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Arial" charset="0"/>
                        <a:ea typeface="ＭＳ Ｐゴシック" pitchFamily="50" charset="-128"/>
                      </a:endParaRPr>
                    </a:p>
                  </a:txBody>
                  <a:tcPr marT="45745" marB="45745"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所属機関所在地</a:t>
                      </a: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lang="ja-JP" altLang="en-US" sz="1200" b="1" dirty="0">
                          <a:solidFill>
                            <a:schemeClr val="accent2"/>
                          </a:solidFill>
                          <a:latin typeface="+mn-ea"/>
                          <a:ea typeface="+mn-ea"/>
                        </a:rPr>
                        <a:t>〒</a:t>
                      </a:r>
                      <a:r>
                        <a:rPr lang="en-US" altLang="ja-JP" sz="1200" b="1" dirty="0">
                          <a:solidFill>
                            <a:schemeClr val="accent2"/>
                          </a:solidFill>
                          <a:latin typeface="+mn-ea"/>
                          <a:ea typeface="+mn-ea"/>
                        </a:rPr>
                        <a:t>111-1111</a:t>
                      </a:r>
                      <a:r>
                        <a:rPr lang="ja-JP" altLang="en-US" sz="1200" b="1" dirty="0">
                          <a:solidFill>
                            <a:schemeClr val="accent2"/>
                          </a:solidFill>
                          <a:latin typeface="+mn-ea"/>
                          <a:ea typeface="+mn-ea"/>
                        </a:rPr>
                        <a:t>　○○県○○市</a:t>
                      </a:r>
                      <a:r>
                        <a:rPr lang="en-US" altLang="ja-JP" sz="1200" b="1" dirty="0">
                          <a:solidFill>
                            <a:schemeClr val="accent2"/>
                          </a:solidFill>
                          <a:latin typeface="+mn-ea"/>
                          <a:ea typeface="+mn-ea"/>
                        </a:rPr>
                        <a:t>…</a:t>
                      </a:r>
                      <a:endParaRPr kumimoji="1" lang="ja-JP" altLang="en-US" sz="1200" b="1" i="0" u="none" strike="noStrike" cap="none" normalizeH="0" baseline="0" dirty="0">
                        <a:ln>
                          <a:noFill/>
                        </a:ln>
                        <a:solidFill>
                          <a:schemeClr val="accent2"/>
                        </a:solidFill>
                        <a:effectLst/>
                        <a:latin typeface="+mn-ea"/>
                        <a:ea typeface="+mn-ea"/>
                      </a:endParaRPr>
                    </a:p>
                  </a:txBody>
                  <a:tcPr marL="91430" marR="91430" marT="45744" marB="45744"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242571760"/>
                  </a:ext>
                </a:extLst>
              </a:tr>
              <a:tr h="778439">
                <a:tc vMerge="1">
                  <a:txBody>
                    <a:bodyPr/>
                    <a:lstStyle/>
                    <a:p>
                      <a:endParaRPr kumimoji="1" lang="ja-JP" altLang="en-US"/>
                    </a:p>
                  </a:txBody>
                  <a:tcPr/>
                </a:tc>
                <a:tc gridSpan="2">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会社概要</a:t>
                      </a: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noFill/>
                      <a:prstDash val="solid"/>
                      <a:round/>
                      <a:headEnd type="none" w="med" len="med"/>
                      <a:tailEnd type="none" w="med" len="med"/>
                    </a:lnB>
                    <a:lnTlToBr>
                      <a:noFill/>
                    </a:lnTlToBr>
                    <a:lnBlToTr>
                      <a:noFill/>
                    </a:lnBlToTr>
                    <a:noFill/>
                  </a:tcPr>
                </a:tc>
                <a:tc h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defRPr/>
                      </a:pPr>
                      <a:r>
                        <a:rPr kumimoji="1" lang="ja-JP" altLang="en-US" sz="1200" b="1" i="0" u="none" strike="noStrike" cap="none" normalizeH="0" baseline="0" dirty="0">
                          <a:ln>
                            <a:noFill/>
                          </a:ln>
                          <a:solidFill>
                            <a:schemeClr val="accent2"/>
                          </a:solidFill>
                          <a:effectLst/>
                          <a:latin typeface="+mn-ea"/>
                          <a:ea typeface="+mn-ea"/>
                        </a:rPr>
                        <a:t>○○○○</a:t>
                      </a:r>
                    </a:p>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accent2"/>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99569172"/>
                  </a:ext>
                </a:extLst>
              </a:tr>
              <a:tr h="274368">
                <a:tc vMerge="1">
                  <a:txBody>
                    <a:bodyPr/>
                    <a:lstStyle/>
                    <a:p>
                      <a:endParaRPr kumimoji="1" lang="ja-JP" altLang="en-US"/>
                    </a:p>
                  </a:txBody>
                  <a:tcPr/>
                </a:tc>
                <a:tc rowSpan="5">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資本金（万円）</a:t>
                      </a: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accent2"/>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325505177"/>
                  </a:ext>
                </a:extLst>
              </a:tr>
              <a:tr h="457248">
                <a:tc vMerge="1">
                  <a:txBody>
                    <a:bodyPr/>
                    <a:lstStyle/>
                    <a:p>
                      <a:endParaRPr kumimoji="1" lang="ja-JP" altLang="en-US"/>
                    </a:p>
                  </a:txBody>
                  <a:tcPr/>
                </a:tc>
                <a:tc v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中小企業に該当の有無　</a:t>
                      </a:r>
                      <a:r>
                        <a:rPr kumimoji="1" lang="en-US" altLang="ja-JP" sz="1200" b="1" i="0" u="none" strike="noStrike" cap="none" normalizeH="0" baseline="0" dirty="0">
                          <a:ln>
                            <a:noFill/>
                          </a:ln>
                          <a:solidFill>
                            <a:schemeClr val="tx1"/>
                          </a:solidFill>
                          <a:effectLst/>
                          <a:latin typeface="+mn-ea"/>
                          <a:ea typeface="+mn-ea"/>
                        </a:rPr>
                        <a:t>/</a:t>
                      </a:r>
                      <a:r>
                        <a:rPr kumimoji="1" lang="ja-JP" altLang="en-US" sz="1200" b="1" i="0" u="none" strike="noStrike" cap="none" normalizeH="0" baseline="0" dirty="0">
                          <a:ln>
                            <a:noFill/>
                          </a:ln>
                          <a:solidFill>
                            <a:schemeClr val="tx1"/>
                          </a:solidFill>
                          <a:effectLst/>
                          <a:latin typeface="+mn-ea"/>
                          <a:ea typeface="+mn-ea"/>
                        </a:rPr>
                        <a:t>　設立年　</a:t>
                      </a:r>
                      <a:r>
                        <a:rPr kumimoji="1" lang="en-US" altLang="ja-JP" sz="1200" b="1" i="0" u="none" strike="noStrike" cap="none" normalizeH="0" baseline="0" dirty="0">
                          <a:ln>
                            <a:noFill/>
                          </a:ln>
                          <a:solidFill>
                            <a:schemeClr val="tx1"/>
                          </a:solidFill>
                          <a:effectLst/>
                          <a:latin typeface="+mn-ea"/>
                          <a:ea typeface="+mn-ea"/>
                        </a:rPr>
                        <a:t>/</a:t>
                      </a:r>
                      <a:r>
                        <a:rPr kumimoji="1" lang="ja-JP" altLang="en-US" sz="1200" b="1" i="0" u="none" strike="noStrike" cap="none" normalizeH="0" baseline="0" dirty="0">
                          <a:ln>
                            <a:noFill/>
                          </a:ln>
                          <a:solidFill>
                            <a:schemeClr val="tx1"/>
                          </a:solidFill>
                          <a:effectLst/>
                          <a:latin typeface="+mn-ea"/>
                          <a:ea typeface="+mn-ea"/>
                        </a:rPr>
                        <a:t>法人番号</a:t>
                      </a: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accent2"/>
                          </a:solidFill>
                          <a:effectLst/>
                          <a:latin typeface="+mn-ea"/>
                          <a:ea typeface="+mn-ea"/>
                        </a:rPr>
                        <a:t>該当</a:t>
                      </a:r>
                      <a:r>
                        <a:rPr kumimoji="1" lang="en-US" altLang="ja-JP" sz="1200" b="1" i="0" u="none" strike="noStrike" cap="none" normalizeH="0" baseline="0" dirty="0">
                          <a:ln>
                            <a:noFill/>
                          </a:ln>
                          <a:solidFill>
                            <a:schemeClr val="accent2"/>
                          </a:solidFill>
                          <a:effectLst/>
                          <a:latin typeface="+mn-ea"/>
                          <a:ea typeface="+mn-ea"/>
                        </a:rPr>
                        <a:t>or</a:t>
                      </a:r>
                      <a:r>
                        <a:rPr kumimoji="1" lang="ja-JP" altLang="en-US" sz="1200" b="1" i="0" u="none" strike="noStrike" cap="none" normalizeH="0" baseline="0" dirty="0">
                          <a:ln>
                            <a:noFill/>
                          </a:ln>
                          <a:solidFill>
                            <a:schemeClr val="accent2"/>
                          </a:solidFill>
                          <a:effectLst/>
                          <a:latin typeface="+mn-ea"/>
                          <a:ea typeface="+mn-ea"/>
                        </a:rPr>
                        <a:t>非該当 </a:t>
                      </a:r>
                      <a:r>
                        <a:rPr kumimoji="1" lang="en-US" altLang="ja-JP" sz="1200" b="1" i="0" u="none" strike="noStrike" cap="none" normalizeH="0" baseline="0" dirty="0">
                          <a:ln>
                            <a:noFill/>
                          </a:ln>
                          <a:solidFill>
                            <a:schemeClr val="accent2"/>
                          </a:solidFill>
                          <a:effectLst/>
                          <a:latin typeface="+mn-ea"/>
                          <a:ea typeface="+mn-ea"/>
                        </a:rPr>
                        <a:t>/ XXXX</a:t>
                      </a:r>
                      <a:r>
                        <a:rPr kumimoji="1" lang="ja-JP" altLang="en-US" sz="1200" b="1" i="0" u="none" strike="noStrike" cap="none" normalizeH="0" baseline="0" dirty="0">
                          <a:ln>
                            <a:noFill/>
                          </a:ln>
                          <a:solidFill>
                            <a:schemeClr val="accent2"/>
                          </a:solidFill>
                          <a:effectLst/>
                          <a:latin typeface="+mn-ea"/>
                          <a:ea typeface="+mn-ea"/>
                        </a:rPr>
                        <a:t>年 </a:t>
                      </a:r>
                      <a:r>
                        <a:rPr kumimoji="1" lang="en-US" altLang="ja-JP" sz="1200" b="1" i="0" u="none" strike="noStrike" cap="none" normalizeH="0" baseline="0" dirty="0">
                          <a:ln>
                            <a:noFill/>
                          </a:ln>
                          <a:solidFill>
                            <a:schemeClr val="accent2"/>
                          </a:solidFill>
                          <a:effectLst/>
                          <a:latin typeface="+mn-ea"/>
                          <a:ea typeface="+mn-ea"/>
                        </a:rPr>
                        <a:t>/ 9999999999999</a:t>
                      </a:r>
                      <a:endParaRPr kumimoji="1" lang="ja-JP" altLang="en-US" sz="1200" b="1" i="0" u="none" strike="noStrike" cap="none" normalizeH="0" baseline="0" dirty="0">
                        <a:ln>
                          <a:noFill/>
                        </a:ln>
                        <a:solidFill>
                          <a:schemeClr val="accent2"/>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676409476"/>
                  </a:ext>
                </a:extLst>
              </a:tr>
              <a:tr h="274368">
                <a:tc vMerge="1">
                  <a:txBody>
                    <a:bodyPr/>
                    <a:lstStyle/>
                    <a:p>
                      <a:endParaRPr kumimoji="1" lang="ja-JP" altLang="en-US"/>
                    </a:p>
                  </a:txBody>
                  <a:tcPr/>
                </a:tc>
                <a:tc v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従業員数</a:t>
                      </a: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accent2"/>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467523225"/>
                  </a:ext>
                </a:extLst>
              </a:tr>
              <a:tr h="308678">
                <a:tc v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Arial" charset="0"/>
                        <a:ea typeface="ＭＳ Ｐゴシック" pitchFamily="50" charset="-128"/>
                      </a:endParaRPr>
                    </a:p>
                  </a:txBody>
                  <a:tcPr marT="45745" marB="45745"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電話番号</a:t>
                      </a: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lang="en-US" altLang="ja-JP" sz="1200" b="1" dirty="0">
                          <a:solidFill>
                            <a:schemeClr val="accent2"/>
                          </a:solidFill>
                          <a:latin typeface="+mn-ea"/>
                          <a:ea typeface="+mn-ea"/>
                        </a:rPr>
                        <a:t>XX-XXXX-XXXX</a:t>
                      </a:r>
                      <a:endParaRPr kumimoji="1" lang="ja-JP" altLang="en-US" sz="1200" b="1" i="0" u="none" strike="noStrike" cap="none" normalizeH="0" baseline="0" dirty="0">
                        <a:ln>
                          <a:noFill/>
                        </a:ln>
                        <a:solidFill>
                          <a:schemeClr val="accent2"/>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66922259"/>
                  </a:ext>
                </a:extLst>
              </a:tr>
              <a:tr h="274368">
                <a:tc vMerge="1">
                  <a:txBody>
                    <a:bodyPr/>
                    <a:lstStyle/>
                    <a:p>
                      <a:endParaRPr kumimoji="1" lang="ja-JP" altLang="en-US"/>
                    </a:p>
                  </a:txBody>
                  <a:tcPr/>
                </a:tc>
                <a:tc v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企業</a:t>
                      </a:r>
                      <a:r>
                        <a:rPr kumimoji="1" lang="en-US" altLang="ja-JP" sz="1200" b="1" i="0" u="none" strike="noStrike" cap="none" normalizeH="0" baseline="0" dirty="0">
                          <a:ln>
                            <a:noFill/>
                          </a:ln>
                          <a:solidFill>
                            <a:schemeClr val="tx1"/>
                          </a:solidFill>
                          <a:effectLst/>
                          <a:latin typeface="+mn-ea"/>
                          <a:ea typeface="+mn-ea"/>
                        </a:rPr>
                        <a:t>URL</a:t>
                      </a: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accent2"/>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062890512"/>
                  </a:ext>
                </a:extLst>
              </a:tr>
              <a:tr h="609336">
                <a:tc v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Arial" charset="0"/>
                        <a:ea typeface="ＭＳ Ｐゴシック" pitchFamily="50" charset="-128"/>
                      </a:endParaRPr>
                    </a:p>
                  </a:txBody>
                  <a:tcPr marT="45745" marB="45745"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kumimoji="1" lang="ja-JP" altLang="en-US" sz="1200" b="1" i="0" u="none" strike="noStrike" cap="none" normalizeH="0" baseline="0" dirty="0">
                          <a:ln>
                            <a:noFill/>
                          </a:ln>
                          <a:solidFill>
                            <a:schemeClr val="tx1"/>
                          </a:solidFill>
                          <a:effectLst/>
                          <a:latin typeface="+mn-ea"/>
                          <a:ea typeface="+mn-ea"/>
                        </a:rPr>
                        <a:t>メールアドレス（連絡担当者分も含む）</a:t>
                      </a: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l" defTabSz="998538" rtl="0" eaLnBrk="1" fontAlgn="base" latinLnBrk="0" hangingPunct="1">
                        <a:lnSpc>
                          <a:spcPct val="100000"/>
                        </a:lnSpc>
                        <a:spcBef>
                          <a:spcPct val="20000"/>
                        </a:spcBef>
                        <a:spcAft>
                          <a:spcPct val="0"/>
                        </a:spcAft>
                        <a:buClrTx/>
                        <a:buSzTx/>
                        <a:buFontTx/>
                        <a:buNone/>
                        <a:tabLst/>
                      </a:pPr>
                      <a:endParaRPr kumimoji="1" lang="ja-JP" altLang="en-US" sz="1200" b="1" i="0" u="none" strike="noStrike" cap="none" normalizeH="0" baseline="0" dirty="0">
                        <a:ln>
                          <a:noFill/>
                        </a:ln>
                        <a:solidFill>
                          <a:schemeClr val="tx1"/>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98538" rtl="0" eaLnBrk="1" fontAlgn="base" latinLnBrk="0" hangingPunct="1">
                        <a:lnSpc>
                          <a:spcPct val="100000"/>
                        </a:lnSpc>
                        <a:spcBef>
                          <a:spcPct val="20000"/>
                        </a:spcBef>
                        <a:spcAft>
                          <a:spcPct val="0"/>
                        </a:spcAft>
                        <a:buClrTx/>
                        <a:buSzTx/>
                        <a:buFontTx/>
                        <a:buNone/>
                        <a:tabLst/>
                      </a:pPr>
                      <a:r>
                        <a:rPr lang="ja-JP" altLang="en-US" sz="1200" b="1" dirty="0">
                          <a:solidFill>
                            <a:schemeClr val="accent2"/>
                          </a:solidFill>
                          <a:latin typeface="+mn-ea"/>
                          <a:ea typeface="+mn-ea"/>
                        </a:rPr>
                        <a:t>代表者：</a:t>
                      </a:r>
                      <a:r>
                        <a:rPr lang="en-US" altLang="ja-JP" sz="1200" b="1" dirty="0">
                          <a:solidFill>
                            <a:schemeClr val="accent2"/>
                          </a:solidFill>
                          <a:latin typeface="+mn-ea"/>
                          <a:ea typeface="+mn-ea"/>
                          <a:hlinkClick r:id="rId3"/>
                        </a:rPr>
                        <a:t>mmmmmmm@mm.mm.jp</a:t>
                      </a:r>
                      <a:endParaRPr lang="en-US" altLang="ja-JP" sz="1200" b="1" dirty="0">
                        <a:solidFill>
                          <a:schemeClr val="accent2"/>
                        </a:solidFill>
                        <a:latin typeface="+mn-ea"/>
                        <a:ea typeface="+mn-ea"/>
                      </a:endParaRPr>
                    </a:p>
                    <a:p>
                      <a:pPr marL="0" marR="0" lvl="0" indent="0" algn="l" defTabSz="998538" rtl="0" eaLnBrk="1" fontAlgn="base" latinLnBrk="0" hangingPunct="1">
                        <a:lnSpc>
                          <a:spcPct val="100000"/>
                        </a:lnSpc>
                        <a:spcBef>
                          <a:spcPct val="20000"/>
                        </a:spcBef>
                        <a:spcAft>
                          <a:spcPct val="0"/>
                        </a:spcAft>
                        <a:buClrTx/>
                        <a:buSzTx/>
                        <a:buFontTx/>
                        <a:buNone/>
                        <a:tabLst/>
                      </a:pPr>
                      <a:r>
                        <a:rPr lang="ja-JP" altLang="en-US" sz="1200" b="1" dirty="0">
                          <a:solidFill>
                            <a:schemeClr val="accent2"/>
                          </a:solidFill>
                          <a:latin typeface="+mn-ea"/>
                          <a:ea typeface="+mn-ea"/>
                        </a:rPr>
                        <a:t>連絡担当者：</a:t>
                      </a:r>
                      <a:r>
                        <a:rPr lang="en-US" altLang="ja-JP" sz="1200" b="1" u="sng" dirty="0">
                          <a:solidFill>
                            <a:schemeClr val="accent2"/>
                          </a:solidFill>
                          <a:latin typeface="+mn-ea"/>
                          <a:ea typeface="+mn-ea"/>
                          <a:hlinkClick r:id="rId3"/>
                        </a:rPr>
                        <a:t>mmmmmmm@mm.mm.jp</a:t>
                      </a:r>
                      <a:endParaRPr kumimoji="1" lang="ja-JP" altLang="en-US" sz="1200" b="1" i="0" u="sng" strike="noStrike" cap="none" normalizeH="0" baseline="0" dirty="0">
                        <a:ln>
                          <a:noFill/>
                        </a:ln>
                        <a:solidFill>
                          <a:schemeClr val="accent2"/>
                        </a:solidFill>
                        <a:effectLst/>
                        <a:latin typeface="+mn-ea"/>
                        <a:ea typeface="+mn-ea"/>
                      </a:endParaRPr>
                    </a:p>
                  </a:txBody>
                  <a:tcPr marL="91430" marR="91430" marT="45744" marB="45744"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878651512"/>
                  </a:ext>
                </a:extLst>
              </a:tr>
            </a:tbl>
          </a:graphicData>
        </a:graphic>
      </p:graphicFrame>
      <p:sp>
        <p:nvSpPr>
          <p:cNvPr id="5" name="Text Box 266"/>
          <p:cNvSpPr txBox="1">
            <a:spLocks noChangeArrowheads="1"/>
          </p:cNvSpPr>
          <p:nvPr/>
        </p:nvSpPr>
        <p:spPr bwMode="auto">
          <a:xfrm>
            <a:off x="8670353" y="604255"/>
            <a:ext cx="1287463" cy="2778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defRPr/>
            </a:pPr>
            <a:r>
              <a:rPr lang="en-US" altLang="ja-JP" sz="1200" dirty="0">
                <a:solidFill>
                  <a:schemeClr val="accent2"/>
                </a:solidFill>
                <a:latin typeface="+mn-ea"/>
                <a:ea typeface="+mn-ea"/>
              </a:rPr>
              <a:t>※</a:t>
            </a:r>
            <a:r>
              <a:rPr lang="ja-JP" altLang="en-US" sz="1200" dirty="0">
                <a:solidFill>
                  <a:schemeClr val="accent2"/>
                </a:solidFill>
                <a:latin typeface="+mn-ea"/>
                <a:ea typeface="+mn-ea"/>
              </a:rPr>
              <a:t>青字は記載例</a:t>
            </a:r>
          </a:p>
        </p:txBody>
      </p:sp>
      <p:sp>
        <p:nvSpPr>
          <p:cNvPr id="2" name="正方形/長方形 1"/>
          <p:cNvSpPr/>
          <p:nvPr/>
        </p:nvSpPr>
        <p:spPr bwMode="auto">
          <a:xfrm>
            <a:off x="130175" y="211360"/>
            <a:ext cx="8006435" cy="570800"/>
          </a:xfrm>
          <a:prstGeom prst="rect">
            <a:avLst/>
          </a:prstGeom>
          <a:noFill/>
          <a:ln w="12700" cap="flat" cmpd="sng" algn="ctr">
            <a:noFill/>
            <a:prstDash val="solid"/>
            <a:round/>
            <a:headEnd type="none" w="med" len="med"/>
            <a:tailEnd type="none" w="med" len="med"/>
          </a:ln>
          <a:effectLst/>
        </p:spPr>
        <p:txBody>
          <a:bodyPr vert="horz" wrap="none" lIns="91440" tIns="45720" rIns="91440" bIns="45720" numCol="1" rtlCol="0" anchor="ctr" anchorCtr="0" compatLnSpc="1">
            <a:prstTxWarp prst="textNoShape">
              <a:avLst/>
            </a:prstTxWarp>
          </a:bodyPr>
          <a:lstStyle/>
          <a:p>
            <a:pPr eaLnBrk="1" hangingPunct="1"/>
            <a:r>
              <a:rPr lang="ja-JP" altLang="en-US" sz="1500" b="1" dirty="0">
                <a:latin typeface="+mj-ea"/>
                <a:ea typeface="+mj-ea"/>
              </a:rPr>
              <a:t>「令和５年度気候変動アクション環境大臣表彰」＜イノベーション発掘・社会実装加速化枠＞応募申請書</a:t>
            </a:r>
            <a:endParaRPr kumimoji="1" lang="ja-JP" altLang="en-US" sz="1500" b="1" i="0" u="none" strike="noStrike" cap="none" normalizeH="0" baseline="0" dirty="0">
              <a:ln>
                <a:noFill/>
              </a:ln>
              <a:solidFill>
                <a:schemeClr val="tx1"/>
              </a:solidFill>
              <a:effectLst/>
              <a:latin typeface="+mj-ea"/>
              <a:ea typeface="+mj-ea"/>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5602" name="オブジェクト 1" hidden="1"/>
          <p:cNvGraphicFramePr>
            <a:graphicFrameLocks noChangeAspect="1"/>
          </p:cNvGraphicFramePr>
          <p:nvPr>
            <p:custDataLst>
              <p:tags r:id="rId1"/>
            </p:custData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think-cell スライド" r:id="rId4" imgW="366" imgH="369" progId="TCLayout.ActiveDocument.1">
                  <p:embed/>
                </p:oleObj>
              </mc:Choice>
              <mc:Fallback>
                <p:oleObj name="think-cell スライド" r:id="rId4" imgW="366" imgH="369" progId="TCLayout.ActiveDocument.1">
                  <p:embed/>
                  <p:pic>
                    <p:nvPicPr>
                      <p:cNvPr id="25602" name="オブジェクト 1" hidden="1"/>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88" y="1588"/>
                        <a:ext cx="1587" cy="15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25605" name="Text Box 62"/>
          <p:cNvSpPr txBox="1">
            <a:spLocks noChangeArrowheads="1"/>
          </p:cNvSpPr>
          <p:nvPr/>
        </p:nvSpPr>
        <p:spPr bwMode="auto">
          <a:xfrm>
            <a:off x="127793" y="223158"/>
            <a:ext cx="9246068" cy="1081025"/>
          </a:xfrm>
          <a:prstGeom prst="rect">
            <a:avLst/>
          </a:prstGeom>
          <a:noFill/>
          <a:ln>
            <a:noFill/>
          </a:ln>
        </p:spPr>
        <p:txBody>
          <a:bodyPr wrap="square" lIns="0" tIns="47605" rIns="0" bIns="47605" anchor="ctr" anchorCtr="1">
            <a:spAutoFit/>
          </a:bodyPr>
          <a:lstStyle>
            <a:lvl1pPr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FontTx/>
              <a:buNone/>
            </a:pPr>
            <a:r>
              <a:rPr lang="en-US" altLang="ja-JP" sz="2800" b="1" u="sng" dirty="0">
                <a:latin typeface="+mj-ea"/>
                <a:ea typeface="+mj-ea"/>
              </a:rPr>
              <a:t>1. </a:t>
            </a:r>
            <a:r>
              <a:rPr lang="ja-JP" altLang="en-US" sz="2800" b="1" u="sng" dirty="0">
                <a:latin typeface="+mj-ea"/>
                <a:ea typeface="+mj-ea"/>
              </a:rPr>
              <a:t>アイデアの革新性・独創性</a:t>
            </a:r>
            <a:endParaRPr lang="en-US" altLang="ja-JP" sz="2800" b="1" u="sng" dirty="0">
              <a:latin typeface="+mj-ea"/>
              <a:ea typeface="+mj-ea"/>
            </a:endParaRPr>
          </a:p>
          <a:p>
            <a:pPr eaLnBrk="1" hangingPunct="1">
              <a:spcBef>
                <a:spcPct val="50000"/>
              </a:spcBef>
              <a:buFontTx/>
              <a:buNone/>
            </a:pPr>
            <a:r>
              <a:rPr lang="ja-JP" altLang="en-US" sz="2400" b="1" dirty="0">
                <a:latin typeface="+mj-ea"/>
                <a:ea typeface="+mj-ea"/>
              </a:rPr>
              <a:t>　</a:t>
            </a:r>
            <a:r>
              <a:rPr lang="en-US" altLang="ja-JP" sz="2400" b="1" u="sng" dirty="0">
                <a:latin typeface="+mj-ea"/>
                <a:ea typeface="+mj-ea"/>
              </a:rPr>
              <a:t>1-1. </a:t>
            </a:r>
            <a:r>
              <a:rPr lang="ja-JP" altLang="en-US" sz="2400" b="1" u="sng" dirty="0">
                <a:latin typeface="+mj-ea"/>
                <a:ea typeface="+mj-ea"/>
              </a:rPr>
              <a:t>イノベーションアイデアとその実現による将来像（未来のあり方）</a:t>
            </a:r>
          </a:p>
        </p:txBody>
      </p:sp>
      <p:sp>
        <p:nvSpPr>
          <p:cNvPr id="13" name="Text Box 14">
            <a:extLst>
              <a:ext uri="{FF2B5EF4-FFF2-40B4-BE49-F238E27FC236}">
                <a16:creationId xmlns:a16="http://schemas.microsoft.com/office/drawing/2014/main" id="{38EC9F60-F5FE-4A3E-95AA-5FF5A5476F36}"/>
              </a:ext>
            </a:extLst>
          </p:cNvPr>
          <p:cNvSpPr txBox="1">
            <a:spLocks noChangeArrowheads="1"/>
          </p:cNvSpPr>
          <p:nvPr/>
        </p:nvSpPr>
        <p:spPr bwMode="auto">
          <a:xfrm>
            <a:off x="420242" y="3222460"/>
            <a:ext cx="9563196" cy="4839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95218" tIns="47610" rIns="95218" bIns="47610">
            <a:spAutoFit/>
          </a:bodyPr>
          <a:lstStyle>
            <a:lvl1pPr marL="93663" indent="-93663"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lnSpc>
                <a:spcPct val="90000"/>
              </a:lnSpc>
              <a:spcBef>
                <a:spcPct val="0"/>
              </a:spcBef>
              <a:buFontTx/>
              <a:buNone/>
            </a:pPr>
            <a:r>
              <a:rPr lang="ja-JP" altLang="en-US" sz="1400" i="1" dirty="0">
                <a:solidFill>
                  <a:srgbClr val="FF0000"/>
                </a:solidFill>
                <a:latin typeface="+mn-ea"/>
                <a:ea typeface="+mn-ea"/>
              </a:rPr>
              <a:t>　</a:t>
            </a:r>
            <a:endParaRPr lang="en-US" altLang="ja-JP" sz="1400" i="1" dirty="0">
              <a:solidFill>
                <a:srgbClr val="FF0000"/>
              </a:solidFill>
              <a:latin typeface="+mn-ea"/>
              <a:ea typeface="+mn-ea"/>
            </a:endParaRPr>
          </a:p>
          <a:p>
            <a:pPr eaLnBrk="1" hangingPunct="1">
              <a:lnSpc>
                <a:spcPct val="90000"/>
              </a:lnSpc>
              <a:spcBef>
                <a:spcPct val="0"/>
              </a:spcBef>
              <a:buFontTx/>
              <a:buNone/>
            </a:pPr>
            <a:endParaRPr lang="ja-JP" altLang="en-US" sz="1400" i="1" dirty="0">
              <a:solidFill>
                <a:srgbClr val="FF0000"/>
              </a:solidFill>
              <a:latin typeface="+mn-ea"/>
              <a:ea typeface="+mn-ea"/>
            </a:endParaRPr>
          </a:p>
        </p:txBody>
      </p:sp>
      <p:sp>
        <p:nvSpPr>
          <p:cNvPr id="2" name="テキスト ボックス 1"/>
          <p:cNvSpPr txBox="1"/>
          <p:nvPr/>
        </p:nvSpPr>
        <p:spPr>
          <a:xfrm>
            <a:off x="371514" y="1645919"/>
            <a:ext cx="9648786" cy="4210595"/>
          </a:xfrm>
          <a:prstGeom prst="rect">
            <a:avLst/>
          </a:prstGeom>
          <a:noFill/>
        </p:spPr>
        <p:txBody>
          <a:bodyPr wrap="square" rtlCol="0">
            <a:noAutofit/>
          </a:bodyPr>
          <a:lstStyle/>
          <a:p>
            <a:r>
              <a:rPr kumimoji="1" lang="ja-JP" altLang="en-US" sz="1400" i="1" dirty="0">
                <a:solidFill>
                  <a:srgbClr val="FF0000"/>
                </a:solidFill>
              </a:rPr>
              <a:t>〇イノベーションアイデアの概要を記載してください。</a:t>
            </a:r>
            <a:endParaRPr kumimoji="1" lang="en-US" altLang="ja-JP" sz="1400" i="1" dirty="0">
              <a:solidFill>
                <a:srgbClr val="FF0000"/>
              </a:solidFill>
            </a:endParaRPr>
          </a:p>
          <a:p>
            <a:r>
              <a:rPr lang="ja-JP" altLang="en-US" sz="1400" i="1" dirty="0">
                <a:solidFill>
                  <a:srgbClr val="FF0000"/>
                </a:solidFill>
              </a:rPr>
              <a:t>　　記載に当たっては以下のポイントをふまえ、図表等も用い分かりやすく表現してください。</a:t>
            </a:r>
            <a:endParaRPr lang="en-US" altLang="ja-JP" sz="1400" i="1" dirty="0">
              <a:solidFill>
                <a:srgbClr val="FF0000"/>
              </a:solidFill>
            </a:endParaRPr>
          </a:p>
          <a:p>
            <a:pPr>
              <a:spcBef>
                <a:spcPts val="1200"/>
              </a:spcBef>
            </a:pPr>
            <a:r>
              <a:rPr lang="ja-JP" altLang="en-US" sz="1400" i="1" dirty="0">
                <a:solidFill>
                  <a:srgbClr val="FF0000"/>
                </a:solidFill>
              </a:rPr>
              <a:t>　　</a:t>
            </a:r>
            <a:r>
              <a:rPr lang="en-US" altLang="ja-JP" sz="1400" i="1" dirty="0">
                <a:solidFill>
                  <a:srgbClr val="FF0000"/>
                </a:solidFill>
              </a:rPr>
              <a:t>※</a:t>
            </a:r>
            <a:r>
              <a:rPr lang="ja-JP" altLang="en-US" sz="1400" i="1" dirty="0">
                <a:solidFill>
                  <a:srgbClr val="FF0000"/>
                </a:solidFill>
              </a:rPr>
              <a:t>「イノベーションアイデア」とはイノベーション創出につながる以下のようなアイデアを指します。</a:t>
            </a:r>
            <a:endParaRPr lang="en-US" altLang="ja-JP" sz="1400" i="1" dirty="0">
              <a:solidFill>
                <a:srgbClr val="FF0000"/>
              </a:solidFill>
            </a:endParaRPr>
          </a:p>
          <a:p>
            <a:r>
              <a:rPr lang="ja-JP" altLang="en-US" sz="1400" i="1" dirty="0">
                <a:solidFill>
                  <a:srgbClr val="FF0000"/>
                </a:solidFill>
              </a:rPr>
              <a:t>　　　　・ これまでにない装置・システム等の創出に関するアイデア</a:t>
            </a:r>
            <a:endParaRPr lang="en-US" altLang="ja-JP" sz="1400" i="1" dirty="0">
              <a:solidFill>
                <a:srgbClr val="FF0000"/>
              </a:solidFill>
            </a:endParaRPr>
          </a:p>
          <a:p>
            <a:r>
              <a:rPr lang="ja-JP" altLang="en-US" sz="1400" i="1" dirty="0">
                <a:solidFill>
                  <a:srgbClr val="FF0000"/>
                </a:solidFill>
              </a:rPr>
              <a:t>　　　　・ （「</a:t>
            </a:r>
            <a:r>
              <a:rPr lang="en-US" altLang="ja-JP" sz="1400" i="1" dirty="0">
                <a:solidFill>
                  <a:srgbClr val="FF0000"/>
                </a:solidFill>
              </a:rPr>
              <a:t>4. </a:t>
            </a:r>
            <a:r>
              <a:rPr lang="ja-JP" altLang="en-US" sz="1400" i="1" dirty="0">
                <a:solidFill>
                  <a:srgbClr val="FF0000"/>
                </a:solidFill>
              </a:rPr>
              <a:t>これまでの実績」を発展させる等）既に存在する装置・システム等の改良・展開・普及等に関するアイデア　等</a:t>
            </a:r>
            <a:endParaRPr lang="en-US" altLang="ja-JP" sz="1400" i="1" dirty="0">
              <a:solidFill>
                <a:srgbClr val="FF0000"/>
              </a:solidFill>
            </a:endParaRPr>
          </a:p>
          <a:p>
            <a:pPr>
              <a:spcBef>
                <a:spcPts val="1200"/>
              </a:spcBef>
            </a:pPr>
            <a:r>
              <a:rPr lang="ja-JP" altLang="en-US" sz="1400" i="1" dirty="0">
                <a:solidFill>
                  <a:srgbClr val="FF0000"/>
                </a:solidFill>
              </a:rPr>
              <a:t>　　</a:t>
            </a:r>
            <a:r>
              <a:rPr lang="en-US" altLang="ja-JP" sz="1400" i="1" dirty="0">
                <a:solidFill>
                  <a:srgbClr val="FF0000"/>
                </a:solidFill>
              </a:rPr>
              <a:t>※</a:t>
            </a:r>
            <a:r>
              <a:rPr lang="ja-JP" altLang="en-US" sz="1400" i="1" dirty="0">
                <a:solidFill>
                  <a:srgbClr val="FF0000"/>
                </a:solidFill>
              </a:rPr>
              <a:t>記載のポイント</a:t>
            </a:r>
            <a:endParaRPr lang="en-US" altLang="ja-JP" sz="1400" i="1" dirty="0">
              <a:solidFill>
                <a:srgbClr val="FF0000"/>
              </a:solidFill>
            </a:endParaRPr>
          </a:p>
          <a:p>
            <a:r>
              <a:rPr lang="ja-JP" altLang="en-US" sz="1400" i="1" dirty="0">
                <a:solidFill>
                  <a:srgbClr val="FF0000"/>
                </a:solidFill>
              </a:rPr>
              <a:t>　　　　・ アイデアの実現により</a:t>
            </a:r>
            <a:r>
              <a:rPr kumimoji="1" lang="ja-JP" altLang="en-US" sz="1400" i="1" dirty="0">
                <a:solidFill>
                  <a:srgbClr val="FF0000"/>
                </a:solidFill>
              </a:rPr>
              <a:t>どのような将来・未来が導かれるか（</a:t>
            </a:r>
            <a:r>
              <a:rPr lang="ja-JP" altLang="en-US" sz="1400" i="1" dirty="0">
                <a:solidFill>
                  <a:srgbClr val="FF0000"/>
                </a:solidFill>
              </a:rPr>
              <a:t>現在の状況が</a:t>
            </a:r>
            <a:r>
              <a:rPr kumimoji="1" lang="ja-JP" altLang="en-US" sz="1400" i="1" dirty="0">
                <a:solidFill>
                  <a:srgbClr val="FF0000"/>
                </a:solidFill>
              </a:rPr>
              <a:t>どのように変わるか）</a:t>
            </a:r>
            <a:endParaRPr lang="en-US" altLang="ja-JP" sz="1400" i="1" dirty="0">
              <a:solidFill>
                <a:srgbClr val="FF0000"/>
              </a:solidFill>
            </a:endParaRPr>
          </a:p>
          <a:p>
            <a:r>
              <a:rPr lang="ja-JP" altLang="en-US" sz="1400" i="1" dirty="0">
                <a:solidFill>
                  <a:srgbClr val="FF0000"/>
                </a:solidFill>
              </a:rPr>
              <a:t>　　　　・ アイデアの有する</a:t>
            </a:r>
            <a:r>
              <a:rPr kumimoji="1" lang="ja-JP" altLang="en-US" sz="1400" i="1" dirty="0">
                <a:solidFill>
                  <a:srgbClr val="FF0000"/>
                </a:solidFill>
              </a:rPr>
              <a:t>革新性・独創性及び応募区分における有効性</a:t>
            </a:r>
            <a:endParaRPr kumimoji="1" lang="en-US" altLang="ja-JP" sz="1400" i="1" dirty="0">
              <a:solidFill>
                <a:srgbClr val="FF0000"/>
              </a:solidFill>
            </a:endParaRPr>
          </a:p>
          <a:p>
            <a:r>
              <a:rPr lang="ja-JP" altLang="en-US" sz="1400" i="1" dirty="0">
                <a:solidFill>
                  <a:srgbClr val="FF0000"/>
                </a:solidFill>
              </a:rPr>
              <a:t>　　　　　　　同様の有効性を持つ他の構想（アイデア）が世の中に既に存在している場合は、それらについて言及するとともに、 </a:t>
            </a:r>
          </a:p>
          <a:p>
            <a:r>
              <a:rPr lang="ja-JP" altLang="en-US" sz="1400" i="1" dirty="0">
                <a:solidFill>
                  <a:srgbClr val="FF0000"/>
                </a:solidFill>
              </a:rPr>
              <a:t>　　　　　　　「考え方の違い（革新性・独創性）」、又は「提案するアイデアの優れている点」等を含め記載してください。</a:t>
            </a:r>
          </a:p>
          <a:p>
            <a:r>
              <a:rPr lang="ja-JP" altLang="en-US" sz="1400" i="1" dirty="0">
                <a:solidFill>
                  <a:srgbClr val="FF0000"/>
                </a:solidFill>
              </a:rPr>
              <a:t>　　　　　　　「まだ誰も成し得ていない技術／アプローチ手法に挑戦する、又は高難易度の技術に挑戦する」場合等は、その旨を</a:t>
            </a:r>
            <a:endParaRPr lang="en-US" altLang="ja-JP" sz="1400" i="1" dirty="0">
              <a:solidFill>
                <a:srgbClr val="FF0000"/>
              </a:solidFill>
            </a:endParaRPr>
          </a:p>
          <a:p>
            <a:r>
              <a:rPr lang="ja-JP" altLang="en-US" sz="1400" i="1" dirty="0">
                <a:solidFill>
                  <a:srgbClr val="FF0000"/>
                </a:solidFill>
              </a:rPr>
              <a:t>　　　　　　　記載してアピールしてください。</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1266" name="オブジェクト 1" hidden="1"/>
          <p:cNvGraphicFramePr>
            <a:graphicFrameLocks noChangeAspect="1"/>
          </p:cNvGraphicFramePr>
          <p:nvPr>
            <p:custDataLst>
              <p:tags r:id="rId1"/>
            </p:custDataLst>
            <p:extLst>
              <p:ext uri="{D42A27DB-BD31-4B8C-83A1-F6EECF244321}">
                <p14:modId xmlns:p14="http://schemas.microsoft.com/office/powerpoint/2010/main" val="3600327130"/>
              </p:ext>
            </p:ext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think-cell スライド" r:id="rId4" imgW="366" imgH="369" progId="TCLayout.ActiveDocument.1">
                  <p:embed/>
                </p:oleObj>
              </mc:Choice>
              <mc:Fallback>
                <p:oleObj name="think-cell スライド" r:id="rId4" imgW="366" imgH="369" progId="TCLayout.ActiveDocument.1">
                  <p:embed/>
                  <p:pic>
                    <p:nvPicPr>
                      <p:cNvPr id="11266" name="オブジェクト 1" hidden="1"/>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88" y="1588"/>
                        <a:ext cx="1587" cy="15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11271" name="Text Box 14"/>
          <p:cNvSpPr txBox="1">
            <a:spLocks noChangeArrowheads="1"/>
          </p:cNvSpPr>
          <p:nvPr/>
        </p:nvSpPr>
        <p:spPr bwMode="auto">
          <a:xfrm>
            <a:off x="193675" y="1674325"/>
            <a:ext cx="9880517" cy="130263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95218" tIns="47610" rIns="95218" bIns="47610">
            <a:spAutoFit/>
          </a:bodyPr>
          <a:lstStyle>
            <a:lvl1pPr marL="93663" indent="-93663"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lnSpc>
                <a:spcPct val="90000"/>
              </a:lnSpc>
              <a:spcBef>
                <a:spcPct val="0"/>
              </a:spcBef>
              <a:buFontTx/>
              <a:buNone/>
              <a:defRPr/>
            </a:pPr>
            <a:r>
              <a:rPr lang="ja-JP" altLang="en-US" sz="1400" i="1" dirty="0">
                <a:solidFill>
                  <a:srgbClr val="FF0000"/>
                </a:solidFill>
                <a:latin typeface="+mn-ea"/>
                <a:ea typeface="+mn-ea"/>
              </a:rPr>
              <a:t>　本アイデアが実現された際の社会への</a:t>
            </a:r>
            <a:r>
              <a:rPr lang="en-US" altLang="ja-JP" sz="1400" i="1" dirty="0">
                <a:solidFill>
                  <a:srgbClr val="FF0000"/>
                </a:solidFill>
                <a:latin typeface="+mn-ea"/>
                <a:ea typeface="+mn-ea"/>
              </a:rPr>
              <a:t>CO2</a:t>
            </a:r>
            <a:r>
              <a:rPr lang="ja-JP" altLang="en-US" sz="1400" i="1" dirty="0">
                <a:solidFill>
                  <a:srgbClr val="FF0000"/>
                </a:solidFill>
                <a:latin typeface="+mn-ea"/>
                <a:ea typeface="+mn-ea"/>
              </a:rPr>
              <a:t>削減効果（</a:t>
            </a:r>
            <a:r>
              <a:rPr lang="en-US" altLang="ja-JP" sz="1400" i="1" dirty="0">
                <a:solidFill>
                  <a:srgbClr val="FF0000"/>
                </a:solidFill>
                <a:latin typeface="+mn-ea"/>
                <a:ea typeface="+mn-ea"/>
              </a:rPr>
              <a:t>2030</a:t>
            </a:r>
            <a:r>
              <a:rPr lang="ja-JP" altLang="en-US" sz="1400" i="1" dirty="0">
                <a:solidFill>
                  <a:srgbClr val="FF0000"/>
                </a:solidFill>
                <a:latin typeface="+mn-ea"/>
                <a:ea typeface="+mn-ea"/>
              </a:rPr>
              <a:t>年度、</a:t>
            </a:r>
            <a:r>
              <a:rPr lang="en-US" altLang="ja-JP" sz="1400" i="1" dirty="0">
                <a:solidFill>
                  <a:srgbClr val="FF0000"/>
                </a:solidFill>
                <a:latin typeface="+mn-ea"/>
                <a:ea typeface="+mn-ea"/>
              </a:rPr>
              <a:t>2050</a:t>
            </a:r>
            <a:r>
              <a:rPr lang="ja-JP" altLang="en-US" sz="1400" i="1" dirty="0">
                <a:solidFill>
                  <a:srgbClr val="FF0000"/>
                </a:solidFill>
                <a:latin typeface="+mn-ea"/>
                <a:ea typeface="+mn-ea"/>
              </a:rPr>
              <a:t>年度におけるエネルギー起源</a:t>
            </a:r>
            <a:r>
              <a:rPr lang="en-US" altLang="ja-JP" sz="1400" i="1" dirty="0">
                <a:solidFill>
                  <a:srgbClr val="FF0000"/>
                </a:solidFill>
                <a:latin typeface="+mn-ea"/>
                <a:ea typeface="+mn-ea"/>
              </a:rPr>
              <a:t>CO2</a:t>
            </a:r>
            <a:r>
              <a:rPr lang="ja-JP" altLang="en-US" sz="1400" i="1" dirty="0">
                <a:solidFill>
                  <a:srgbClr val="FF0000"/>
                </a:solidFill>
                <a:latin typeface="+mn-ea"/>
                <a:ea typeface="+mn-ea"/>
              </a:rPr>
              <a:t>の削減効果）を根拠（例：開発製品の性能（削減効果）、販売見込み）とともに記載してください。</a:t>
            </a:r>
            <a:endParaRPr lang="en-US" altLang="ja-JP" sz="1400" i="1" dirty="0">
              <a:solidFill>
                <a:srgbClr val="FF0000"/>
              </a:solidFill>
              <a:latin typeface="+mn-ea"/>
              <a:ea typeface="+mn-ea"/>
            </a:endParaRPr>
          </a:p>
          <a:p>
            <a:pPr eaLnBrk="1" hangingPunct="1">
              <a:lnSpc>
                <a:spcPct val="90000"/>
              </a:lnSpc>
              <a:spcBef>
                <a:spcPct val="0"/>
              </a:spcBef>
              <a:buFontTx/>
              <a:buNone/>
              <a:defRPr/>
            </a:pPr>
            <a:endParaRPr lang="en-US" altLang="ja-JP" sz="1400" i="1" dirty="0">
              <a:solidFill>
                <a:srgbClr val="FF0000"/>
              </a:solidFill>
              <a:latin typeface="+mn-ea"/>
              <a:ea typeface="+mn-ea"/>
            </a:endParaRPr>
          </a:p>
          <a:p>
            <a:pPr eaLnBrk="1" hangingPunct="1">
              <a:lnSpc>
                <a:spcPct val="90000"/>
              </a:lnSpc>
              <a:spcBef>
                <a:spcPct val="0"/>
              </a:spcBef>
              <a:buFontTx/>
              <a:buNone/>
              <a:defRPr/>
            </a:pPr>
            <a:r>
              <a:rPr lang="ja-JP" altLang="en-US" sz="1400" i="1" dirty="0">
                <a:solidFill>
                  <a:srgbClr val="FF0000"/>
                </a:solidFill>
                <a:latin typeface="+mn-ea"/>
                <a:ea typeface="+mn-ea"/>
              </a:rPr>
              <a:t>　また、</a:t>
            </a:r>
            <a:r>
              <a:rPr lang="en-US" altLang="ja-JP" sz="1400" i="1" dirty="0">
                <a:solidFill>
                  <a:srgbClr val="FF0000"/>
                </a:solidFill>
                <a:latin typeface="+mn-ea"/>
                <a:ea typeface="+mn-ea"/>
              </a:rPr>
              <a:t>2030</a:t>
            </a:r>
            <a:r>
              <a:rPr lang="ja-JP" altLang="en-US" sz="1400" i="1" dirty="0">
                <a:solidFill>
                  <a:srgbClr val="FF0000"/>
                </a:solidFill>
                <a:latin typeface="+mn-ea"/>
                <a:ea typeface="+mn-ea"/>
              </a:rPr>
              <a:t>年度、</a:t>
            </a:r>
            <a:r>
              <a:rPr lang="en-US" altLang="ja-JP" sz="1400" i="1" dirty="0">
                <a:solidFill>
                  <a:srgbClr val="FF0000"/>
                </a:solidFill>
                <a:latin typeface="+mn-ea"/>
                <a:ea typeface="+mn-ea"/>
              </a:rPr>
              <a:t>2050</a:t>
            </a:r>
            <a:r>
              <a:rPr lang="ja-JP" altLang="en-US" sz="1400" i="1" dirty="0">
                <a:solidFill>
                  <a:srgbClr val="FF0000"/>
                </a:solidFill>
                <a:latin typeface="+mn-ea"/>
                <a:ea typeface="+mn-ea"/>
              </a:rPr>
              <a:t>年度までの（当該年度を含む）各時点でのエネルギー起源</a:t>
            </a:r>
            <a:r>
              <a:rPr lang="en-US" altLang="ja-JP" sz="1400" i="1" dirty="0">
                <a:solidFill>
                  <a:srgbClr val="FF0000"/>
                </a:solidFill>
                <a:latin typeface="+mn-ea"/>
                <a:ea typeface="+mn-ea"/>
              </a:rPr>
              <a:t>CO2</a:t>
            </a:r>
            <a:r>
              <a:rPr lang="ja-JP" altLang="en-US" sz="1400" i="1" dirty="0">
                <a:solidFill>
                  <a:srgbClr val="FF0000"/>
                </a:solidFill>
                <a:latin typeface="+mn-ea"/>
                <a:ea typeface="+mn-ea"/>
              </a:rPr>
              <a:t>の削減効果の総和（</a:t>
            </a:r>
            <a:r>
              <a:rPr lang="en-US" altLang="ja-JP" sz="1400" i="1" dirty="0">
                <a:solidFill>
                  <a:srgbClr val="FF0000"/>
                </a:solidFill>
                <a:latin typeface="+mn-ea"/>
                <a:ea typeface="+mn-ea"/>
              </a:rPr>
              <a:t>t-CO2</a:t>
            </a:r>
            <a:r>
              <a:rPr lang="ja-JP" altLang="en-US" sz="1400" i="1" dirty="0">
                <a:solidFill>
                  <a:srgbClr val="FF0000"/>
                </a:solidFill>
                <a:latin typeface="+mn-ea"/>
                <a:ea typeface="+mn-ea"/>
              </a:rPr>
              <a:t>）及び削減コストの算出結果を根拠とともに以下の表を参考に記載してください。</a:t>
            </a:r>
            <a:endParaRPr lang="en-US" altLang="ja-JP" sz="1400" i="1" dirty="0">
              <a:solidFill>
                <a:srgbClr val="FF0000"/>
              </a:solidFill>
              <a:latin typeface="+mn-ea"/>
              <a:ea typeface="+mn-ea"/>
            </a:endParaRPr>
          </a:p>
          <a:p>
            <a:pPr marL="0" indent="0" eaLnBrk="1" hangingPunct="1">
              <a:lnSpc>
                <a:spcPct val="90000"/>
              </a:lnSpc>
              <a:buFontTx/>
              <a:buNone/>
              <a:defRPr/>
            </a:pPr>
            <a:endParaRPr lang="en-US" altLang="ja-JP" sz="1400" i="1" dirty="0">
              <a:solidFill>
                <a:srgbClr val="FF0000"/>
              </a:solidFill>
              <a:latin typeface="+mn-ea"/>
              <a:ea typeface="+mn-ea"/>
            </a:endParaRPr>
          </a:p>
        </p:txBody>
      </p:sp>
      <p:sp>
        <p:nvSpPr>
          <p:cNvPr id="17" name="Text Box 62">
            <a:extLst>
              <a:ext uri="{FF2B5EF4-FFF2-40B4-BE49-F238E27FC236}">
                <a16:creationId xmlns:a16="http://schemas.microsoft.com/office/drawing/2014/main" id="{0194C256-C89A-4CEB-9312-A16E40C2195C}"/>
              </a:ext>
            </a:extLst>
          </p:cNvPr>
          <p:cNvSpPr txBox="1">
            <a:spLocks noChangeArrowheads="1"/>
          </p:cNvSpPr>
          <p:nvPr/>
        </p:nvSpPr>
        <p:spPr bwMode="auto">
          <a:xfrm>
            <a:off x="178577" y="303379"/>
            <a:ext cx="7494589" cy="1081025"/>
          </a:xfrm>
          <a:prstGeom prst="rect">
            <a:avLst/>
          </a:prstGeom>
          <a:noFill/>
          <a:ln>
            <a:noFill/>
          </a:ln>
        </p:spPr>
        <p:txBody>
          <a:bodyPr wrap="square" lIns="0" tIns="47605" rIns="0" bIns="47605" anchor="ctr" anchorCtr="1">
            <a:spAutoFit/>
          </a:bodyPr>
          <a:lstStyle>
            <a:lvl1pPr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None/>
            </a:pPr>
            <a:r>
              <a:rPr kumimoji="1" lang="en-US" altLang="ja-JP" sz="2800" b="1" u="sng" dirty="0">
                <a:latin typeface="+mj-ea"/>
                <a:ea typeface="+mj-ea"/>
              </a:rPr>
              <a:t>2. </a:t>
            </a:r>
            <a:r>
              <a:rPr kumimoji="1" lang="ja-JP" altLang="en-US" sz="2800" b="1" u="sng" dirty="0">
                <a:latin typeface="+mj-ea"/>
                <a:ea typeface="+mj-ea"/>
              </a:rPr>
              <a:t>アイデアが実現された際の社会へのインパクト</a:t>
            </a:r>
            <a:endParaRPr kumimoji="1" lang="en-US" altLang="ja-JP" sz="2800" b="1" u="sng" dirty="0">
              <a:latin typeface="+mj-ea"/>
              <a:ea typeface="+mj-ea"/>
            </a:endParaRPr>
          </a:p>
          <a:p>
            <a:pPr eaLnBrk="1" hangingPunct="1">
              <a:spcBef>
                <a:spcPct val="50000"/>
              </a:spcBef>
              <a:buNone/>
            </a:pPr>
            <a:r>
              <a:rPr lang="ja-JP" altLang="en-US" sz="2400" b="1" dirty="0">
                <a:latin typeface="+mj-ea"/>
                <a:ea typeface="+mj-ea"/>
              </a:rPr>
              <a:t>　</a:t>
            </a:r>
            <a:r>
              <a:rPr lang="en-US" altLang="ja-JP" sz="2400" b="1" u="sng" dirty="0">
                <a:latin typeface="+mj-ea"/>
                <a:ea typeface="+mj-ea"/>
              </a:rPr>
              <a:t>2-1. CO2</a:t>
            </a:r>
            <a:r>
              <a:rPr lang="ja-JP" altLang="en-US" sz="2400" b="1" u="sng" dirty="0">
                <a:latin typeface="+mj-ea"/>
                <a:ea typeface="+mj-ea"/>
              </a:rPr>
              <a:t>削減効果</a:t>
            </a:r>
          </a:p>
        </p:txBody>
      </p:sp>
      <p:graphicFrame>
        <p:nvGraphicFramePr>
          <p:cNvPr id="13" name="表 12">
            <a:extLst>
              <a:ext uri="{FF2B5EF4-FFF2-40B4-BE49-F238E27FC236}">
                <a16:creationId xmlns:a16="http://schemas.microsoft.com/office/drawing/2014/main" id="{EDE38CFD-6CC3-64C1-9EDC-7DC2F5BEC8B0}"/>
              </a:ext>
            </a:extLst>
          </p:cNvPr>
          <p:cNvGraphicFramePr>
            <a:graphicFrameLocks noGrp="1"/>
          </p:cNvGraphicFramePr>
          <p:nvPr>
            <p:extLst>
              <p:ext uri="{D42A27DB-BD31-4B8C-83A1-F6EECF244321}">
                <p14:modId xmlns:p14="http://schemas.microsoft.com/office/powerpoint/2010/main" val="839014242"/>
              </p:ext>
            </p:extLst>
          </p:nvPr>
        </p:nvGraphicFramePr>
        <p:xfrm>
          <a:off x="2348313" y="3396794"/>
          <a:ext cx="5595355" cy="457200"/>
        </p:xfrm>
        <a:graphic>
          <a:graphicData uri="http://schemas.openxmlformats.org/drawingml/2006/table">
            <a:tbl>
              <a:tblPr/>
              <a:tblGrid>
                <a:gridCol w="4372591">
                  <a:extLst>
                    <a:ext uri="{9D8B030D-6E8A-4147-A177-3AD203B41FA5}">
                      <a16:colId xmlns:a16="http://schemas.microsoft.com/office/drawing/2014/main" val="20000"/>
                    </a:ext>
                  </a:extLst>
                </a:gridCol>
                <a:gridCol w="1222764">
                  <a:extLst>
                    <a:ext uri="{9D8B030D-6E8A-4147-A177-3AD203B41FA5}">
                      <a16:colId xmlns:a16="http://schemas.microsoft.com/office/drawing/2014/main" val="20001"/>
                    </a:ext>
                  </a:extLst>
                </a:gridCol>
              </a:tblGrid>
              <a:tr h="457200">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200" b="0" i="0" u="none" strike="noStrike" cap="none" normalizeH="0" baseline="0" dirty="0">
                          <a:ln>
                            <a:noFill/>
                          </a:ln>
                          <a:solidFill>
                            <a:schemeClr val="tx1"/>
                          </a:solidFill>
                          <a:effectLst/>
                          <a:latin typeface="+mn-ea"/>
                          <a:ea typeface="+mn-ea"/>
                        </a:rPr>
                        <a:t>本アイデアが実現された際の</a:t>
                      </a:r>
                      <a:r>
                        <a:rPr kumimoji="1" lang="en-US" altLang="ja-JP" sz="1200" b="0" i="0" u="none" strike="noStrike" cap="none" normalizeH="0" baseline="0" dirty="0">
                          <a:ln>
                            <a:noFill/>
                          </a:ln>
                          <a:solidFill>
                            <a:schemeClr val="tx1"/>
                          </a:solidFill>
                          <a:effectLst/>
                          <a:latin typeface="+mn-ea"/>
                          <a:ea typeface="+mn-ea"/>
                        </a:rPr>
                        <a:t>CO2</a:t>
                      </a:r>
                      <a:r>
                        <a:rPr kumimoji="1" lang="ja-JP" altLang="en-US" sz="1200" b="0" i="0" u="none" strike="noStrike" cap="none" normalizeH="0" baseline="0" dirty="0">
                          <a:ln>
                            <a:noFill/>
                          </a:ln>
                          <a:solidFill>
                            <a:schemeClr val="tx1"/>
                          </a:solidFill>
                          <a:effectLst/>
                          <a:latin typeface="+mn-ea"/>
                          <a:ea typeface="+mn-ea"/>
                        </a:rPr>
                        <a:t>削減量（</a:t>
                      </a:r>
                      <a:r>
                        <a:rPr kumimoji="1" lang="en-US" altLang="ja-JP" sz="1200" b="0" i="0" u="none" strike="noStrike" cap="none" normalizeH="0" baseline="0" dirty="0">
                          <a:ln>
                            <a:noFill/>
                          </a:ln>
                          <a:solidFill>
                            <a:schemeClr val="tx1"/>
                          </a:solidFill>
                          <a:effectLst/>
                          <a:latin typeface="+mn-ea"/>
                          <a:ea typeface="+mn-ea"/>
                        </a:rPr>
                        <a:t>t-CO2/</a:t>
                      </a:r>
                      <a:r>
                        <a:rPr kumimoji="1" lang="ja-JP" altLang="en-US" sz="1200" b="0" i="0" u="none" strike="noStrike" cap="none" normalizeH="0" baseline="0" dirty="0">
                          <a:ln>
                            <a:noFill/>
                          </a:ln>
                          <a:solidFill>
                            <a:schemeClr val="tx1"/>
                          </a:solidFill>
                          <a:effectLst/>
                          <a:latin typeface="+mn-ea"/>
                          <a:ea typeface="+mn-ea"/>
                        </a:rPr>
                        <a:t>年）</a:t>
                      </a:r>
                    </a:p>
                  </a:txBody>
                  <a:tcPr marL="91425" marR="91425" marT="45084" marB="45084"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200" b="0" i="0" u="none" strike="noStrike" cap="none" normalizeH="0" baseline="0" dirty="0">
                        <a:ln>
                          <a:noFill/>
                        </a:ln>
                        <a:solidFill>
                          <a:schemeClr val="tx1"/>
                        </a:solidFill>
                        <a:effectLst/>
                        <a:latin typeface="+mn-ea"/>
                        <a:ea typeface="+mn-ea"/>
                      </a:endParaRPr>
                    </a:p>
                  </a:txBody>
                  <a:tcPr marL="91425" marR="91425" marT="45084" marB="45084"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accent5"/>
                    </a:solidFill>
                  </a:tcPr>
                </a:tc>
                <a:extLst>
                  <a:ext uri="{0D108BD9-81ED-4DB2-BD59-A6C34878D82A}">
                    <a16:rowId xmlns:a16="http://schemas.microsoft.com/office/drawing/2014/main" val="10000"/>
                  </a:ext>
                </a:extLst>
              </a:tr>
            </a:tbl>
          </a:graphicData>
        </a:graphic>
      </p:graphicFrame>
      <p:graphicFrame>
        <p:nvGraphicFramePr>
          <p:cNvPr id="14" name="表 13">
            <a:extLst>
              <a:ext uri="{FF2B5EF4-FFF2-40B4-BE49-F238E27FC236}">
                <a16:creationId xmlns:a16="http://schemas.microsoft.com/office/drawing/2014/main" id="{C0D2883D-34A1-0FE2-CFA1-E65110EEB030}"/>
              </a:ext>
            </a:extLst>
          </p:cNvPr>
          <p:cNvGraphicFramePr>
            <a:graphicFrameLocks noGrp="1"/>
          </p:cNvGraphicFramePr>
          <p:nvPr>
            <p:extLst>
              <p:ext uri="{D42A27DB-BD31-4B8C-83A1-F6EECF244321}">
                <p14:modId xmlns:p14="http://schemas.microsoft.com/office/powerpoint/2010/main" val="581767344"/>
              </p:ext>
            </p:extLst>
          </p:nvPr>
        </p:nvGraphicFramePr>
        <p:xfrm>
          <a:off x="2348312" y="3924597"/>
          <a:ext cx="5595356" cy="2376571"/>
        </p:xfrm>
        <a:graphic>
          <a:graphicData uri="http://schemas.openxmlformats.org/drawingml/2006/table">
            <a:tbl>
              <a:tblPr firstRow="1" bandRow="1">
                <a:tableStyleId>{5C22544A-7EE6-4342-B048-85BDC9FD1C3A}</a:tableStyleId>
              </a:tblPr>
              <a:tblGrid>
                <a:gridCol w="2203374">
                  <a:extLst>
                    <a:ext uri="{9D8B030D-6E8A-4147-A177-3AD203B41FA5}">
                      <a16:colId xmlns:a16="http://schemas.microsoft.com/office/drawing/2014/main" val="2929192616"/>
                    </a:ext>
                  </a:extLst>
                </a:gridCol>
                <a:gridCol w="1695991">
                  <a:extLst>
                    <a:ext uri="{9D8B030D-6E8A-4147-A177-3AD203B41FA5}">
                      <a16:colId xmlns:a16="http://schemas.microsoft.com/office/drawing/2014/main" val="4192313849"/>
                    </a:ext>
                  </a:extLst>
                </a:gridCol>
                <a:gridCol w="1695991">
                  <a:extLst>
                    <a:ext uri="{9D8B030D-6E8A-4147-A177-3AD203B41FA5}">
                      <a16:colId xmlns:a16="http://schemas.microsoft.com/office/drawing/2014/main" val="2687527629"/>
                    </a:ext>
                  </a:extLst>
                </a:gridCol>
              </a:tblGrid>
              <a:tr h="457036">
                <a:tc>
                  <a:txBody>
                    <a:bodyPr/>
                    <a:lstStyle/>
                    <a:p>
                      <a:pPr algn="ctr"/>
                      <a:r>
                        <a:rPr kumimoji="1" lang="ja-JP" altLang="en-US" sz="1200" b="0" dirty="0">
                          <a:solidFill>
                            <a:schemeClr val="tx1"/>
                          </a:solidFill>
                          <a:latin typeface="+mn-ea"/>
                          <a:ea typeface="+mn-ea"/>
                        </a:rPr>
                        <a:t>年度</a:t>
                      </a: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sz="1200" b="0" dirty="0">
                          <a:solidFill>
                            <a:schemeClr val="tx1"/>
                          </a:solidFill>
                          <a:latin typeface="+mn-ea"/>
                          <a:ea typeface="+mn-ea"/>
                        </a:rPr>
                        <a:t>2030</a:t>
                      </a:r>
                      <a:endParaRPr kumimoji="1" lang="ja-JP" altLang="en-US" sz="1200" b="0" dirty="0">
                        <a:solidFill>
                          <a:schemeClr val="tx1"/>
                        </a:solidFill>
                        <a:latin typeface="+mn-ea"/>
                        <a:ea typeface="+mn-ea"/>
                      </a:endParaRP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kumimoji="1" lang="en-US" altLang="ja-JP" sz="1200" b="0" dirty="0">
                          <a:solidFill>
                            <a:schemeClr val="tx1"/>
                          </a:solidFill>
                          <a:latin typeface="+mn-ea"/>
                          <a:ea typeface="+mn-ea"/>
                        </a:rPr>
                        <a:t>2050</a:t>
                      </a:r>
                      <a:endParaRPr kumimoji="1" lang="ja-JP" altLang="en-US" sz="1200" b="0" dirty="0">
                        <a:solidFill>
                          <a:schemeClr val="tx1"/>
                        </a:solidFill>
                        <a:latin typeface="+mn-ea"/>
                        <a:ea typeface="+mn-ea"/>
                      </a:endParaRP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79677991"/>
                  </a:ext>
                </a:extLst>
              </a:tr>
              <a:tr h="639845">
                <a:tc>
                  <a:txBody>
                    <a:bodyPr/>
                    <a:lstStyle/>
                    <a:p>
                      <a:r>
                        <a:rPr kumimoji="1" lang="ja-JP" altLang="en-US" sz="1200" dirty="0">
                          <a:solidFill>
                            <a:schemeClr val="tx1"/>
                          </a:solidFill>
                          <a:latin typeface="+mn-ea"/>
                          <a:ea typeface="+mn-ea"/>
                        </a:rPr>
                        <a:t>単年度</a:t>
                      </a:r>
                      <a:r>
                        <a:rPr kumimoji="1" lang="en-US" altLang="ja-JP" sz="1200" dirty="0">
                          <a:solidFill>
                            <a:schemeClr val="tx1"/>
                          </a:solidFill>
                          <a:latin typeface="+mn-ea"/>
                          <a:ea typeface="+mn-ea"/>
                        </a:rPr>
                        <a:t>CO2</a:t>
                      </a:r>
                      <a:r>
                        <a:rPr kumimoji="1" lang="ja-JP" altLang="en-US" sz="1200" dirty="0">
                          <a:solidFill>
                            <a:schemeClr val="tx1"/>
                          </a:solidFill>
                          <a:latin typeface="+mn-ea"/>
                          <a:ea typeface="+mn-ea"/>
                        </a:rPr>
                        <a:t>削減量</a:t>
                      </a:r>
                      <a:endParaRPr kumimoji="1" lang="en-US" altLang="ja-JP" sz="1200" dirty="0">
                        <a:solidFill>
                          <a:schemeClr val="tx1"/>
                        </a:solidFill>
                        <a:latin typeface="+mn-ea"/>
                        <a:ea typeface="+mn-ea"/>
                      </a:endParaRPr>
                    </a:p>
                    <a:p>
                      <a:r>
                        <a:rPr kumimoji="1" lang="ja-JP" altLang="en-US" sz="1200" dirty="0">
                          <a:solidFill>
                            <a:schemeClr val="tx1"/>
                          </a:solidFill>
                          <a:latin typeface="+mn-ea"/>
                          <a:ea typeface="+mn-ea"/>
                        </a:rPr>
                        <a:t>（万</a:t>
                      </a:r>
                      <a:r>
                        <a:rPr kumimoji="1" lang="en-US" altLang="ja-JP" sz="1200" dirty="0">
                          <a:solidFill>
                            <a:schemeClr val="tx1"/>
                          </a:solidFill>
                          <a:latin typeface="+mn-ea"/>
                          <a:ea typeface="+mn-ea"/>
                        </a:rPr>
                        <a:t>t-CO2/</a:t>
                      </a:r>
                      <a:r>
                        <a:rPr kumimoji="1" lang="ja-JP" altLang="en-US" sz="1200" dirty="0">
                          <a:solidFill>
                            <a:schemeClr val="tx1"/>
                          </a:solidFill>
                          <a:latin typeface="+mn-ea"/>
                          <a:ea typeface="+mn-ea"/>
                        </a:rPr>
                        <a:t>年）</a:t>
                      </a: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solidFill>
                  </a:tcPr>
                </a:tc>
                <a:tc>
                  <a:txBody>
                    <a:bodyPr/>
                    <a:lstStyle/>
                    <a:p>
                      <a:endParaRPr kumimoji="1" lang="ja-JP" altLang="en-US" sz="1200" dirty="0">
                        <a:solidFill>
                          <a:schemeClr val="tx1"/>
                        </a:solidFill>
                        <a:latin typeface="+mn-ea"/>
                        <a:ea typeface="+mn-ea"/>
                      </a:endParaRP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solidFill>
                  </a:tcPr>
                </a:tc>
                <a:tc>
                  <a:txBody>
                    <a:bodyPr/>
                    <a:lstStyle/>
                    <a:p>
                      <a:endParaRPr kumimoji="1" lang="ja-JP" altLang="en-US" sz="1200" dirty="0">
                        <a:solidFill>
                          <a:schemeClr val="tx1"/>
                        </a:solidFill>
                        <a:latin typeface="+mn-ea"/>
                        <a:ea typeface="+mn-ea"/>
                      </a:endParaRP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solidFill>
                  </a:tcPr>
                </a:tc>
                <a:extLst>
                  <a:ext uri="{0D108BD9-81ED-4DB2-BD59-A6C34878D82A}">
                    <a16:rowId xmlns:a16="http://schemas.microsoft.com/office/drawing/2014/main" val="2547256845"/>
                  </a:ext>
                </a:extLst>
              </a:tr>
              <a:tr h="639845">
                <a:tc>
                  <a:txBody>
                    <a:bodyPr/>
                    <a:lstStyle/>
                    <a:p>
                      <a:r>
                        <a:rPr kumimoji="1" lang="ja-JP" altLang="en-US" sz="1200" dirty="0">
                          <a:solidFill>
                            <a:schemeClr val="tx1"/>
                          </a:solidFill>
                          <a:latin typeface="+mn-ea"/>
                          <a:ea typeface="+mn-ea"/>
                        </a:rPr>
                        <a:t>累積</a:t>
                      </a:r>
                      <a:r>
                        <a:rPr kumimoji="1" lang="en-US" altLang="ja-JP" sz="1200" dirty="0">
                          <a:solidFill>
                            <a:schemeClr val="tx1"/>
                          </a:solidFill>
                          <a:latin typeface="+mn-ea"/>
                          <a:ea typeface="+mn-ea"/>
                        </a:rPr>
                        <a:t>CO2</a:t>
                      </a:r>
                      <a:r>
                        <a:rPr kumimoji="1" lang="ja-JP" altLang="en-US" sz="1200" dirty="0">
                          <a:solidFill>
                            <a:schemeClr val="tx1"/>
                          </a:solidFill>
                          <a:latin typeface="+mn-ea"/>
                          <a:ea typeface="+mn-ea"/>
                        </a:rPr>
                        <a:t>削減量</a:t>
                      </a:r>
                      <a:endParaRPr kumimoji="1" lang="en-US" altLang="ja-JP" sz="1200" dirty="0">
                        <a:solidFill>
                          <a:schemeClr val="tx1"/>
                        </a:solidFill>
                        <a:latin typeface="+mn-ea"/>
                        <a:ea typeface="+mn-ea"/>
                      </a:endParaRPr>
                    </a:p>
                    <a:p>
                      <a:r>
                        <a:rPr kumimoji="1" lang="ja-JP" altLang="en-US" sz="1200" dirty="0">
                          <a:solidFill>
                            <a:schemeClr val="tx1"/>
                          </a:solidFill>
                          <a:latin typeface="+mn-ea"/>
                          <a:ea typeface="+mn-ea"/>
                        </a:rPr>
                        <a:t>（万</a:t>
                      </a:r>
                      <a:r>
                        <a:rPr kumimoji="1" lang="en-US" altLang="ja-JP" sz="1200" dirty="0">
                          <a:solidFill>
                            <a:schemeClr val="tx1"/>
                          </a:solidFill>
                          <a:latin typeface="+mn-ea"/>
                          <a:ea typeface="+mn-ea"/>
                        </a:rPr>
                        <a:t>t-CO2</a:t>
                      </a:r>
                      <a:r>
                        <a:rPr kumimoji="1" lang="ja-JP" altLang="en-US" sz="1200" dirty="0">
                          <a:solidFill>
                            <a:schemeClr val="tx1"/>
                          </a:solidFill>
                          <a:latin typeface="+mn-ea"/>
                          <a:ea typeface="+mn-ea"/>
                        </a:rPr>
                        <a:t>）</a:t>
                      </a: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solidFill>
                  </a:tcPr>
                </a:tc>
                <a:tc>
                  <a:txBody>
                    <a:bodyPr/>
                    <a:lstStyle/>
                    <a:p>
                      <a:endParaRPr kumimoji="1" lang="ja-JP" altLang="en-US" sz="1200" dirty="0">
                        <a:solidFill>
                          <a:schemeClr val="tx1"/>
                        </a:solidFill>
                        <a:latin typeface="+mn-ea"/>
                        <a:ea typeface="+mn-ea"/>
                      </a:endParaRP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solidFill>
                  </a:tcPr>
                </a:tc>
                <a:tc>
                  <a:txBody>
                    <a:bodyPr/>
                    <a:lstStyle/>
                    <a:p>
                      <a:endParaRPr kumimoji="1" lang="ja-JP" altLang="en-US" sz="1200" dirty="0">
                        <a:solidFill>
                          <a:schemeClr val="tx1"/>
                        </a:solidFill>
                        <a:latin typeface="+mn-ea"/>
                        <a:ea typeface="+mn-ea"/>
                      </a:endParaRP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solidFill>
                  </a:tcPr>
                </a:tc>
                <a:extLst>
                  <a:ext uri="{0D108BD9-81ED-4DB2-BD59-A6C34878D82A}">
                    <a16:rowId xmlns:a16="http://schemas.microsoft.com/office/drawing/2014/main" val="2398385477"/>
                  </a:ext>
                </a:extLst>
              </a:tr>
              <a:tr h="639845">
                <a:tc>
                  <a:txBody>
                    <a:bodyPr/>
                    <a:lstStyle/>
                    <a:p>
                      <a:r>
                        <a:rPr kumimoji="1" lang="ja-JP" altLang="en-US" sz="1200" dirty="0">
                          <a:solidFill>
                            <a:schemeClr val="tx1"/>
                          </a:solidFill>
                          <a:latin typeface="+mn-ea"/>
                          <a:ea typeface="+mn-ea"/>
                        </a:rPr>
                        <a:t>削減コスト</a:t>
                      </a:r>
                      <a:endParaRPr kumimoji="1" lang="en-US" altLang="ja-JP" sz="1200" dirty="0">
                        <a:solidFill>
                          <a:schemeClr val="tx1"/>
                        </a:solidFill>
                        <a:latin typeface="+mn-ea"/>
                        <a:ea typeface="+mn-ea"/>
                      </a:endParaRPr>
                    </a:p>
                    <a:p>
                      <a:r>
                        <a:rPr kumimoji="1" lang="ja-JP" altLang="en-US" sz="1200" dirty="0">
                          <a:solidFill>
                            <a:schemeClr val="tx1"/>
                          </a:solidFill>
                          <a:latin typeface="+mn-ea"/>
                          <a:ea typeface="+mn-ea"/>
                        </a:rPr>
                        <a:t>（円</a:t>
                      </a:r>
                      <a:r>
                        <a:rPr kumimoji="1" lang="en-US" altLang="ja-JP" sz="1200" dirty="0">
                          <a:solidFill>
                            <a:schemeClr val="tx1"/>
                          </a:solidFill>
                          <a:latin typeface="+mn-ea"/>
                          <a:ea typeface="+mn-ea"/>
                        </a:rPr>
                        <a:t>/t-CO2</a:t>
                      </a:r>
                      <a:r>
                        <a:rPr kumimoji="1" lang="ja-JP" altLang="en-US" sz="1200" dirty="0">
                          <a:solidFill>
                            <a:schemeClr val="tx1"/>
                          </a:solidFill>
                          <a:latin typeface="+mn-ea"/>
                          <a:ea typeface="+mn-ea"/>
                        </a:rPr>
                        <a:t>）</a:t>
                      </a: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solidFill>
                  </a:tcPr>
                </a:tc>
                <a:tc>
                  <a:txBody>
                    <a:bodyPr/>
                    <a:lstStyle/>
                    <a:p>
                      <a:endParaRPr kumimoji="1" lang="ja-JP" altLang="en-US" sz="1200" dirty="0">
                        <a:solidFill>
                          <a:schemeClr val="tx1"/>
                        </a:solidFill>
                        <a:latin typeface="+mn-ea"/>
                        <a:ea typeface="+mn-ea"/>
                      </a:endParaRP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solidFill>
                  </a:tcPr>
                </a:tc>
                <a:tc>
                  <a:txBody>
                    <a:bodyPr/>
                    <a:lstStyle/>
                    <a:p>
                      <a:endParaRPr kumimoji="1" lang="ja-JP" altLang="en-US" sz="1200" dirty="0">
                        <a:solidFill>
                          <a:schemeClr val="tx1"/>
                        </a:solidFill>
                        <a:latin typeface="+mn-ea"/>
                        <a:ea typeface="+mn-ea"/>
                      </a:endParaRPr>
                    </a:p>
                  </a:txBody>
                  <a:tcPr marL="91443" marR="91443" marT="45638" marB="45638"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accent5"/>
                    </a:solidFill>
                  </a:tcPr>
                </a:tc>
                <a:extLst>
                  <a:ext uri="{0D108BD9-81ED-4DB2-BD59-A6C34878D82A}">
                    <a16:rowId xmlns:a16="http://schemas.microsoft.com/office/drawing/2014/main" val="1785025777"/>
                  </a:ext>
                </a:extLst>
              </a:tr>
            </a:tbl>
          </a:graphicData>
        </a:graphic>
      </p:graphicFrame>
      <p:sp>
        <p:nvSpPr>
          <p:cNvPr id="15" name="正方形/長方形 19">
            <a:extLst>
              <a:ext uri="{FF2B5EF4-FFF2-40B4-BE49-F238E27FC236}">
                <a16:creationId xmlns:a16="http://schemas.microsoft.com/office/drawing/2014/main" id="{CB139434-2CD9-6494-5966-C4E92197C844}"/>
              </a:ext>
            </a:extLst>
          </p:cNvPr>
          <p:cNvSpPr>
            <a:spLocks noChangeArrowheads="1"/>
          </p:cNvSpPr>
          <p:nvPr/>
        </p:nvSpPr>
        <p:spPr bwMode="auto">
          <a:xfrm>
            <a:off x="3011340" y="3061243"/>
            <a:ext cx="4261103" cy="2862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kumimoji="1">
                <a:solidFill>
                  <a:schemeClr val="tx1"/>
                </a:solidFill>
                <a:latin typeface="Arial" panose="020B0604020202020204" pitchFamily="34" charset="0"/>
                <a:ea typeface="ＭＳ Ｐゴシック" panose="020B0600070205080204" pitchFamily="50" charset="-128"/>
              </a:defRPr>
            </a:lvl1pPr>
            <a:lvl2pPr marL="742950" indent="-285750">
              <a:defRPr kumimoji="1">
                <a:solidFill>
                  <a:schemeClr val="tx1"/>
                </a:solidFill>
                <a:latin typeface="Arial" panose="020B0604020202020204" pitchFamily="34" charset="0"/>
                <a:ea typeface="ＭＳ Ｐゴシック" panose="020B0600070205080204" pitchFamily="50" charset="-128"/>
              </a:defRPr>
            </a:lvl2pPr>
            <a:lvl3pPr marL="1143000" indent="-228600">
              <a:defRPr kumimoji="1">
                <a:solidFill>
                  <a:schemeClr val="tx1"/>
                </a:solidFill>
                <a:latin typeface="Arial" panose="020B0604020202020204" pitchFamily="34" charset="0"/>
                <a:ea typeface="ＭＳ Ｐゴシック" panose="020B0600070205080204" pitchFamily="50" charset="-128"/>
              </a:defRPr>
            </a:lvl3pPr>
            <a:lvl4pPr marL="1600200" indent="-228600">
              <a:defRPr kumimoji="1">
                <a:solidFill>
                  <a:schemeClr val="tx1"/>
                </a:solidFill>
                <a:latin typeface="Arial" panose="020B0604020202020204" pitchFamily="34" charset="0"/>
                <a:ea typeface="ＭＳ Ｐゴシック" panose="020B0600070205080204" pitchFamily="50" charset="-128"/>
              </a:defRPr>
            </a:lvl4pPr>
            <a:lvl5pPr marL="2057400" indent="-228600">
              <a:defRPr kumimoji="1">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a:solidFill>
                  <a:schemeClr val="tx1"/>
                </a:solidFill>
                <a:latin typeface="Arial" panose="020B0604020202020204" pitchFamily="34" charset="0"/>
                <a:ea typeface="ＭＳ Ｐゴシック" panose="020B0600070205080204" pitchFamily="50" charset="-128"/>
              </a:defRPr>
            </a:lvl9pPr>
          </a:lstStyle>
          <a:p>
            <a:pPr eaLnBrk="1" hangingPunct="1">
              <a:lnSpc>
                <a:spcPct val="90000"/>
              </a:lnSpc>
            </a:pPr>
            <a:r>
              <a:rPr lang="ja-JP" altLang="en-US" sz="1400" i="1" dirty="0">
                <a:latin typeface="+mn-ea"/>
                <a:ea typeface="+mn-ea"/>
              </a:rPr>
              <a:t>表　</a:t>
            </a:r>
            <a:r>
              <a:rPr lang="en-US" altLang="ja-JP" sz="1400" i="1" dirty="0">
                <a:latin typeface="+mn-ea"/>
                <a:ea typeface="+mn-ea"/>
              </a:rPr>
              <a:t>CO2</a:t>
            </a:r>
            <a:r>
              <a:rPr lang="ja-JP" altLang="en-US" sz="1400" i="1" dirty="0">
                <a:latin typeface="+mn-ea"/>
                <a:ea typeface="+mn-ea"/>
              </a:rPr>
              <a:t>削減効果及び削減コスト記載フォーマット（例）</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1266" name="オブジェクト 1" hidden="1"/>
          <p:cNvGraphicFramePr>
            <a:graphicFrameLocks noChangeAspect="1"/>
          </p:cNvGraphicFramePr>
          <p:nvPr>
            <p:custDataLst>
              <p:tags r:id="rId1"/>
            </p:custData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think-cell スライド" r:id="rId4" imgW="366" imgH="369" progId="TCLayout.ActiveDocument.1">
                  <p:embed/>
                </p:oleObj>
              </mc:Choice>
              <mc:Fallback>
                <p:oleObj name="think-cell スライド" r:id="rId4" imgW="366" imgH="369" progId="TCLayout.ActiveDocument.1">
                  <p:embed/>
                  <p:pic>
                    <p:nvPicPr>
                      <p:cNvPr id="11266" name="オブジェクト 1" hidden="1"/>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88" y="1588"/>
                        <a:ext cx="1587" cy="15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11271" name="Text Box 14"/>
          <p:cNvSpPr txBox="1">
            <a:spLocks noChangeArrowheads="1"/>
          </p:cNvSpPr>
          <p:nvPr/>
        </p:nvSpPr>
        <p:spPr bwMode="auto">
          <a:xfrm>
            <a:off x="190541" y="1557363"/>
            <a:ext cx="9880517" cy="4839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95218" tIns="47610" rIns="95218" bIns="47610">
            <a:spAutoFit/>
          </a:bodyPr>
          <a:lstStyle>
            <a:lvl1pPr marL="93663" indent="-93663"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lnSpc>
                <a:spcPct val="90000"/>
              </a:lnSpc>
              <a:spcBef>
                <a:spcPct val="0"/>
              </a:spcBef>
              <a:buFontTx/>
              <a:buNone/>
              <a:defRPr/>
            </a:pPr>
            <a:r>
              <a:rPr lang="ja-JP" altLang="en-US" sz="1400" i="1" dirty="0">
                <a:solidFill>
                  <a:srgbClr val="FF0000"/>
                </a:solidFill>
                <a:latin typeface="+mn-ea"/>
                <a:ea typeface="+mn-ea"/>
              </a:rPr>
              <a:t>　</a:t>
            </a:r>
            <a:r>
              <a:rPr lang="en-US" altLang="ja-JP" sz="1400" i="1" dirty="0">
                <a:solidFill>
                  <a:srgbClr val="FF0000"/>
                </a:solidFill>
                <a:latin typeface="+mn-ea"/>
                <a:ea typeface="+mn-ea"/>
              </a:rPr>
              <a:t>CO2</a:t>
            </a:r>
            <a:r>
              <a:rPr lang="ja-JP" altLang="en-US" sz="1400" i="1" dirty="0">
                <a:solidFill>
                  <a:srgbClr val="FF0000"/>
                </a:solidFill>
                <a:latin typeface="+mn-ea"/>
                <a:ea typeface="+mn-ea"/>
              </a:rPr>
              <a:t>削減効果以外に、アイデアが実現された際の社会へのインパクト（国民生活の向上、社会システムの変革・発展など）を根拠とともに記載してください。</a:t>
            </a:r>
            <a:endParaRPr lang="en-US" altLang="ja-JP" sz="1400" i="1" dirty="0">
              <a:solidFill>
                <a:srgbClr val="FF0000"/>
              </a:solidFill>
              <a:latin typeface="+mn-ea"/>
              <a:ea typeface="+mn-ea"/>
            </a:endParaRPr>
          </a:p>
        </p:txBody>
      </p:sp>
      <p:sp>
        <p:nvSpPr>
          <p:cNvPr id="13" name="Text Box 62">
            <a:extLst>
              <a:ext uri="{FF2B5EF4-FFF2-40B4-BE49-F238E27FC236}">
                <a16:creationId xmlns:a16="http://schemas.microsoft.com/office/drawing/2014/main" id="{47C9E765-E5B7-5623-5D5C-3F2DB4A0ABA4}"/>
              </a:ext>
            </a:extLst>
          </p:cNvPr>
          <p:cNvSpPr txBox="1">
            <a:spLocks noChangeArrowheads="1"/>
          </p:cNvSpPr>
          <p:nvPr/>
        </p:nvSpPr>
        <p:spPr bwMode="auto">
          <a:xfrm>
            <a:off x="167944" y="303379"/>
            <a:ext cx="7494589" cy="1081025"/>
          </a:xfrm>
          <a:prstGeom prst="rect">
            <a:avLst/>
          </a:prstGeom>
          <a:noFill/>
          <a:ln>
            <a:noFill/>
          </a:ln>
        </p:spPr>
        <p:txBody>
          <a:bodyPr wrap="square" lIns="0" tIns="47605" rIns="0" bIns="47605" anchor="ctr" anchorCtr="1">
            <a:spAutoFit/>
          </a:bodyPr>
          <a:lstStyle>
            <a:lvl1pPr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spcBef>
                <a:spcPct val="50000"/>
              </a:spcBef>
              <a:buNone/>
            </a:pPr>
            <a:r>
              <a:rPr kumimoji="1" lang="en-US" altLang="ja-JP" sz="2800" b="1" u="sng" dirty="0">
                <a:latin typeface="+mj-ea"/>
                <a:ea typeface="+mj-ea"/>
              </a:rPr>
              <a:t>2. </a:t>
            </a:r>
            <a:r>
              <a:rPr kumimoji="1" lang="ja-JP" altLang="en-US" sz="2800" b="1" u="sng" dirty="0">
                <a:latin typeface="+mj-ea"/>
                <a:ea typeface="+mj-ea"/>
              </a:rPr>
              <a:t>アイデアが実現された際の社会へのインパクト</a:t>
            </a:r>
            <a:endParaRPr kumimoji="1" lang="en-US" altLang="ja-JP" sz="2800" b="1" u="sng" dirty="0">
              <a:latin typeface="+mj-ea"/>
              <a:ea typeface="+mj-ea"/>
            </a:endParaRPr>
          </a:p>
          <a:p>
            <a:pPr eaLnBrk="1" hangingPunct="1">
              <a:spcBef>
                <a:spcPct val="50000"/>
              </a:spcBef>
              <a:buNone/>
            </a:pPr>
            <a:r>
              <a:rPr lang="ja-JP" altLang="en-US" sz="2400" b="1" dirty="0">
                <a:latin typeface="+mj-ea"/>
                <a:ea typeface="+mj-ea"/>
              </a:rPr>
              <a:t>　</a:t>
            </a:r>
            <a:r>
              <a:rPr lang="en-US" altLang="ja-JP" sz="2400" b="1" u="sng" dirty="0">
                <a:latin typeface="+mj-ea"/>
                <a:ea typeface="+mj-ea"/>
              </a:rPr>
              <a:t>2-2. </a:t>
            </a:r>
            <a:r>
              <a:rPr lang="ja-JP" altLang="en-US" sz="2400" b="1" u="sng" dirty="0">
                <a:latin typeface="+mj-ea"/>
                <a:ea typeface="+mj-ea"/>
              </a:rPr>
              <a:t>波及効果</a:t>
            </a:r>
          </a:p>
        </p:txBody>
      </p:sp>
    </p:spTree>
    <p:extLst>
      <p:ext uri="{BB962C8B-B14F-4D97-AF65-F5344CB8AC3E}">
        <p14:creationId xmlns:p14="http://schemas.microsoft.com/office/powerpoint/2010/main" val="385073307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1266" name="オブジェクト 1" hidden="1"/>
          <p:cNvGraphicFramePr>
            <a:graphicFrameLocks noChangeAspect="1"/>
          </p:cNvGraphicFramePr>
          <p:nvPr>
            <p:custDataLst>
              <p:tags r:id="rId1"/>
            </p:custData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think-cell スライド" r:id="rId4" imgW="366" imgH="369" progId="TCLayout.ActiveDocument.1">
                  <p:embed/>
                </p:oleObj>
              </mc:Choice>
              <mc:Fallback>
                <p:oleObj name="think-cell スライド" r:id="rId4" imgW="366" imgH="369" progId="TCLayout.ActiveDocument.1">
                  <p:embed/>
                  <p:pic>
                    <p:nvPicPr>
                      <p:cNvPr id="11266" name="オブジェクト 1" hidden="1"/>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88" y="1588"/>
                        <a:ext cx="1587" cy="15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11271" name="Text Box 14"/>
          <p:cNvSpPr txBox="1">
            <a:spLocks noChangeArrowheads="1"/>
          </p:cNvSpPr>
          <p:nvPr/>
        </p:nvSpPr>
        <p:spPr bwMode="auto">
          <a:xfrm>
            <a:off x="388239" y="1555525"/>
            <a:ext cx="9448864" cy="4839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95218" tIns="47610" rIns="95218" bIns="47610">
            <a:spAutoFit/>
          </a:bodyPr>
          <a:lstStyle>
            <a:lvl1pPr marL="93663" indent="-93663"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marL="0" indent="0" eaLnBrk="1" hangingPunct="1">
              <a:lnSpc>
                <a:spcPct val="90000"/>
              </a:lnSpc>
              <a:spcBef>
                <a:spcPct val="0"/>
              </a:spcBef>
              <a:buNone/>
              <a:defRPr/>
            </a:pPr>
            <a:r>
              <a:rPr lang="ja-JP" altLang="en-US" sz="1400" i="1" dirty="0">
                <a:solidFill>
                  <a:srgbClr val="FF0000"/>
                </a:solidFill>
                <a:latin typeface="+mn-ea"/>
                <a:ea typeface="+mn-ea"/>
              </a:rPr>
              <a:t>本アイデアの近い将来の実現に向けて解決すべき重要な</a:t>
            </a:r>
            <a:r>
              <a:rPr lang="ja-JP" altLang="en-US" sz="1400" i="1" dirty="0">
                <a:solidFill>
                  <a:srgbClr val="FF0000"/>
                </a:solidFill>
                <a:highlight>
                  <a:srgbClr val="FFFFFF"/>
                </a:highlight>
                <a:latin typeface="+mn-ea"/>
                <a:ea typeface="+mn-ea"/>
              </a:rPr>
              <a:t>開発・実証</a:t>
            </a:r>
            <a:r>
              <a:rPr lang="ja-JP" altLang="en-US" sz="1400" i="1" dirty="0">
                <a:solidFill>
                  <a:srgbClr val="FF0000"/>
                </a:solidFill>
                <a:latin typeface="+mn-ea"/>
                <a:ea typeface="+mn-ea"/>
              </a:rPr>
              <a:t>課題及び解決に向けた取組の方針について具体的に記載してください。</a:t>
            </a:r>
            <a:endParaRPr lang="en-US" altLang="ja-JP" sz="1400" i="1" dirty="0">
              <a:solidFill>
                <a:srgbClr val="FF0000"/>
              </a:solidFill>
              <a:latin typeface="+mn-ea"/>
              <a:ea typeface="+mn-ea"/>
            </a:endParaRPr>
          </a:p>
        </p:txBody>
      </p:sp>
      <p:sp>
        <p:nvSpPr>
          <p:cNvPr id="2" name="テキスト ボックス 1"/>
          <p:cNvSpPr txBox="1"/>
          <p:nvPr/>
        </p:nvSpPr>
        <p:spPr>
          <a:xfrm>
            <a:off x="225832" y="384048"/>
            <a:ext cx="9537192" cy="833594"/>
          </a:xfrm>
          <a:prstGeom prst="rect">
            <a:avLst/>
          </a:prstGeom>
          <a:noFill/>
        </p:spPr>
        <p:txBody>
          <a:bodyPr wrap="square" rtlCol="0" anchor="ctr">
            <a:noAutofit/>
          </a:bodyPr>
          <a:lstStyle/>
          <a:p>
            <a:r>
              <a:rPr lang="en-US" altLang="ja-JP" sz="2800" b="1" u="sng" dirty="0">
                <a:latin typeface="+mj-ea"/>
                <a:ea typeface="+mj-ea"/>
              </a:rPr>
              <a:t>3. </a:t>
            </a:r>
            <a:r>
              <a:rPr lang="ja-JP" altLang="en-US" sz="2800" b="1" u="sng" dirty="0">
                <a:latin typeface="+mj-ea"/>
                <a:ea typeface="+mj-ea"/>
              </a:rPr>
              <a:t>アイデア実現に向けた技術開発・実証の構想</a:t>
            </a:r>
            <a:endParaRPr lang="en-US" altLang="ja-JP" sz="2800" b="1" u="sng" dirty="0">
              <a:latin typeface="+mj-ea"/>
              <a:ea typeface="+mj-ea"/>
            </a:endParaRPr>
          </a:p>
          <a:p>
            <a:pPr>
              <a:spcBef>
                <a:spcPts val="1200"/>
              </a:spcBef>
            </a:pPr>
            <a:r>
              <a:rPr lang="ja-JP" altLang="en-US" sz="2400" dirty="0">
                <a:latin typeface="+mj-ea"/>
                <a:ea typeface="+mj-ea"/>
              </a:rPr>
              <a:t>　</a:t>
            </a:r>
            <a:r>
              <a:rPr lang="en-US" altLang="ja-JP" sz="2400" b="1" u="sng" dirty="0">
                <a:latin typeface="+mj-ea"/>
                <a:ea typeface="+mj-ea"/>
              </a:rPr>
              <a:t>3-1.</a:t>
            </a:r>
            <a:r>
              <a:rPr lang="ja-JP" altLang="en-US" sz="2400" b="1" u="sng" dirty="0">
                <a:latin typeface="+mj-ea"/>
                <a:ea typeface="+mj-ea"/>
              </a:rPr>
              <a:t> 開発・実証課題と取組方針</a:t>
            </a:r>
          </a:p>
        </p:txBody>
      </p:sp>
    </p:spTree>
    <p:extLst>
      <p:ext uri="{BB962C8B-B14F-4D97-AF65-F5344CB8AC3E}">
        <p14:creationId xmlns:p14="http://schemas.microsoft.com/office/powerpoint/2010/main" val="95289809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1266" name="オブジェクト 1" hidden="1"/>
          <p:cNvGraphicFramePr>
            <a:graphicFrameLocks noChangeAspect="1"/>
          </p:cNvGraphicFramePr>
          <p:nvPr>
            <p:custDataLst>
              <p:tags r:id="rId1"/>
            </p:custData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think-cell スライド" r:id="rId4" imgW="366" imgH="369" progId="TCLayout.ActiveDocument.1">
                  <p:embed/>
                </p:oleObj>
              </mc:Choice>
              <mc:Fallback>
                <p:oleObj name="think-cell スライド" r:id="rId4" imgW="366" imgH="369" progId="TCLayout.ActiveDocument.1">
                  <p:embed/>
                  <p:pic>
                    <p:nvPicPr>
                      <p:cNvPr id="11266" name="オブジェクト 1" hidden="1"/>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88" y="1588"/>
                        <a:ext cx="1587" cy="15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11271" name="Text Box 14"/>
          <p:cNvSpPr txBox="1">
            <a:spLocks noChangeArrowheads="1"/>
          </p:cNvSpPr>
          <p:nvPr/>
        </p:nvSpPr>
        <p:spPr bwMode="auto">
          <a:xfrm>
            <a:off x="630936" y="1701829"/>
            <a:ext cx="9144000" cy="4839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95218" tIns="47610" rIns="95218" bIns="47610">
            <a:spAutoFit/>
          </a:bodyPr>
          <a:lstStyle>
            <a:lvl1pPr marL="93663" indent="-93663"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marL="0" indent="0" eaLnBrk="1" hangingPunct="1">
              <a:lnSpc>
                <a:spcPct val="90000"/>
              </a:lnSpc>
              <a:spcBef>
                <a:spcPct val="0"/>
              </a:spcBef>
              <a:buNone/>
              <a:defRPr/>
            </a:pPr>
            <a:r>
              <a:rPr lang="ja-JP" altLang="en-US" sz="1400" i="1" dirty="0">
                <a:solidFill>
                  <a:srgbClr val="FF0000"/>
                </a:solidFill>
                <a:latin typeface="+mn-ea"/>
                <a:ea typeface="+mn-ea"/>
              </a:rPr>
              <a:t>本アイデアの近い将来の実現に向けて解決すべき重要な</a:t>
            </a:r>
            <a:r>
              <a:rPr lang="ja-JP" altLang="en-US" sz="1400" i="1" dirty="0">
                <a:solidFill>
                  <a:srgbClr val="FF0000"/>
                </a:solidFill>
                <a:highlight>
                  <a:srgbClr val="FFFFFF"/>
                </a:highlight>
                <a:latin typeface="+mn-ea"/>
                <a:ea typeface="+mn-ea"/>
              </a:rPr>
              <a:t>ビジネス的観点（ニーズ・コスト等）、社会的仕組等における課題及び</a:t>
            </a:r>
            <a:r>
              <a:rPr lang="ja-JP" altLang="en-US" sz="1400" i="1" dirty="0">
                <a:solidFill>
                  <a:srgbClr val="FF0000"/>
                </a:solidFill>
                <a:latin typeface="+mn-ea"/>
                <a:ea typeface="+mn-ea"/>
              </a:rPr>
              <a:t>解決に向けた取組の方針について具体的に記載してください。</a:t>
            </a:r>
            <a:endParaRPr lang="en-US" altLang="ja-JP" sz="1400" i="1" dirty="0">
              <a:solidFill>
                <a:srgbClr val="FF0000"/>
              </a:solidFill>
              <a:latin typeface="+mn-ea"/>
              <a:ea typeface="+mn-ea"/>
            </a:endParaRPr>
          </a:p>
        </p:txBody>
      </p:sp>
      <p:sp>
        <p:nvSpPr>
          <p:cNvPr id="11" name="テキスト ボックス 10">
            <a:extLst>
              <a:ext uri="{FF2B5EF4-FFF2-40B4-BE49-F238E27FC236}">
                <a16:creationId xmlns:a16="http://schemas.microsoft.com/office/drawing/2014/main" id="{1DCCEC57-4ECB-50F4-CE29-DCF763A0EDA1}"/>
              </a:ext>
            </a:extLst>
          </p:cNvPr>
          <p:cNvSpPr txBox="1"/>
          <p:nvPr/>
        </p:nvSpPr>
        <p:spPr>
          <a:xfrm>
            <a:off x="225832" y="384048"/>
            <a:ext cx="9537192" cy="833594"/>
          </a:xfrm>
          <a:prstGeom prst="rect">
            <a:avLst/>
          </a:prstGeom>
          <a:noFill/>
        </p:spPr>
        <p:txBody>
          <a:bodyPr wrap="square" rtlCol="0" anchor="ctr">
            <a:noAutofit/>
          </a:bodyPr>
          <a:lstStyle/>
          <a:p>
            <a:r>
              <a:rPr lang="en-US" altLang="ja-JP" sz="2800" b="1" u="sng" dirty="0">
                <a:latin typeface="+mj-ea"/>
                <a:ea typeface="+mj-ea"/>
              </a:rPr>
              <a:t>3. </a:t>
            </a:r>
            <a:r>
              <a:rPr lang="ja-JP" altLang="en-US" sz="2800" b="1" u="sng" dirty="0">
                <a:latin typeface="+mj-ea"/>
                <a:ea typeface="+mj-ea"/>
              </a:rPr>
              <a:t>アイデア実現に向けた技術開発・実証の構想</a:t>
            </a:r>
            <a:endParaRPr lang="en-US" altLang="ja-JP" sz="2800" b="1" u="sng" dirty="0">
              <a:latin typeface="+mj-ea"/>
              <a:ea typeface="+mj-ea"/>
            </a:endParaRPr>
          </a:p>
          <a:p>
            <a:pPr>
              <a:spcBef>
                <a:spcPts val="1200"/>
              </a:spcBef>
            </a:pPr>
            <a:r>
              <a:rPr lang="ja-JP" altLang="en-US" sz="2400" dirty="0">
                <a:latin typeface="+mj-ea"/>
                <a:ea typeface="+mj-ea"/>
              </a:rPr>
              <a:t>　</a:t>
            </a:r>
            <a:r>
              <a:rPr lang="en-US" altLang="ja-JP" sz="2400" b="1" u="sng" dirty="0">
                <a:latin typeface="+mj-ea"/>
                <a:ea typeface="+mj-ea"/>
              </a:rPr>
              <a:t>3-2. </a:t>
            </a:r>
            <a:r>
              <a:rPr lang="ja-JP" altLang="en-US" sz="2400" b="1" u="sng" dirty="0">
                <a:latin typeface="+mj-ea"/>
                <a:ea typeface="+mj-ea"/>
              </a:rPr>
              <a:t>ビジネス的観点・その他の課題と取組方針</a:t>
            </a:r>
          </a:p>
        </p:txBody>
      </p:sp>
    </p:spTree>
    <p:extLst>
      <p:ext uri="{BB962C8B-B14F-4D97-AF65-F5344CB8AC3E}">
        <p14:creationId xmlns:p14="http://schemas.microsoft.com/office/powerpoint/2010/main" val="429050136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1506" name="オブジェクト 1" hidden="1"/>
          <p:cNvGraphicFramePr>
            <a:graphicFrameLocks noChangeAspect="1"/>
          </p:cNvGraphicFramePr>
          <p:nvPr>
            <p:custDataLst>
              <p:tags r:id="rId1"/>
            </p:custData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think-cell スライド" r:id="rId4" imgW="366" imgH="369" progId="TCLayout.ActiveDocument.1">
                  <p:embed/>
                </p:oleObj>
              </mc:Choice>
              <mc:Fallback>
                <p:oleObj name="think-cell スライド" r:id="rId4" imgW="366" imgH="369" progId="TCLayout.ActiveDocument.1">
                  <p:embed/>
                  <p:pic>
                    <p:nvPicPr>
                      <p:cNvPr id="21506" name="オブジェクト 1" hidden="1"/>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88" y="1588"/>
                        <a:ext cx="1587" cy="15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15" name="Text Box 14">
            <a:extLst>
              <a:ext uri="{FF2B5EF4-FFF2-40B4-BE49-F238E27FC236}">
                <a16:creationId xmlns:a16="http://schemas.microsoft.com/office/drawing/2014/main" id="{D85A81A3-0284-4751-BB3C-5CC675DDABF8}"/>
              </a:ext>
            </a:extLst>
          </p:cNvPr>
          <p:cNvSpPr txBox="1">
            <a:spLocks noChangeArrowheads="1"/>
          </p:cNvSpPr>
          <p:nvPr/>
        </p:nvSpPr>
        <p:spPr bwMode="auto">
          <a:xfrm>
            <a:off x="193675" y="1495618"/>
            <a:ext cx="10006013" cy="29004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95218" tIns="47610" rIns="95218" bIns="47610">
            <a:spAutoFit/>
          </a:bodyPr>
          <a:lstStyle>
            <a:lvl1pPr marL="93663" indent="-93663"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marL="0" indent="0" eaLnBrk="1" hangingPunct="1">
              <a:lnSpc>
                <a:spcPct val="90000"/>
              </a:lnSpc>
              <a:spcBef>
                <a:spcPct val="0"/>
              </a:spcBef>
              <a:buFontTx/>
              <a:buNone/>
              <a:defRPr/>
            </a:pPr>
            <a:r>
              <a:rPr lang="ja-JP" altLang="en-US" sz="1400" i="1" dirty="0">
                <a:solidFill>
                  <a:srgbClr val="FF0000"/>
                </a:solidFill>
                <a:latin typeface="+mn-ea"/>
                <a:ea typeface="+mn-ea"/>
              </a:rPr>
              <a:t>「</a:t>
            </a:r>
            <a:r>
              <a:rPr lang="en-US" altLang="ja-JP" sz="1400" i="1" dirty="0">
                <a:solidFill>
                  <a:srgbClr val="FF0000"/>
                </a:solidFill>
                <a:latin typeface="+mn-ea"/>
                <a:ea typeface="+mn-ea"/>
              </a:rPr>
              <a:t>3-1</a:t>
            </a:r>
            <a:r>
              <a:rPr lang="ja-JP" altLang="en-US" sz="1400" i="1" dirty="0">
                <a:solidFill>
                  <a:srgbClr val="FF0000"/>
                </a:solidFill>
                <a:latin typeface="+mn-ea"/>
                <a:ea typeface="+mn-ea"/>
              </a:rPr>
              <a:t>」、「</a:t>
            </a:r>
            <a:r>
              <a:rPr lang="en-US" altLang="ja-JP" sz="1400" i="1" dirty="0">
                <a:solidFill>
                  <a:srgbClr val="FF0000"/>
                </a:solidFill>
                <a:latin typeface="+mn-ea"/>
                <a:ea typeface="+mn-ea"/>
              </a:rPr>
              <a:t>3-2</a:t>
            </a:r>
            <a:r>
              <a:rPr lang="ja-JP" altLang="en-US" sz="1400" i="1" dirty="0">
                <a:solidFill>
                  <a:srgbClr val="FF0000"/>
                </a:solidFill>
                <a:latin typeface="+mn-ea"/>
                <a:ea typeface="+mn-ea"/>
              </a:rPr>
              <a:t>」の内容を踏まえ、アイデアの実現に向け取り組む技術開発・実証構想の目標・実施内容等を記載してください。</a:t>
            </a:r>
            <a:endParaRPr lang="en-US" altLang="ja-JP" sz="1400" i="1" dirty="0">
              <a:solidFill>
                <a:srgbClr val="FF0000"/>
              </a:solidFill>
              <a:latin typeface="+mn-ea"/>
              <a:ea typeface="+mn-ea"/>
            </a:endParaRPr>
          </a:p>
        </p:txBody>
      </p:sp>
      <p:sp>
        <p:nvSpPr>
          <p:cNvPr id="10" name="Text Box 31">
            <a:extLst>
              <a:ext uri="{FF2B5EF4-FFF2-40B4-BE49-F238E27FC236}">
                <a16:creationId xmlns:a16="http://schemas.microsoft.com/office/drawing/2014/main" id="{6F60A0A8-ABF5-4EA4-81E4-A5B6EC7F3678}"/>
              </a:ext>
            </a:extLst>
          </p:cNvPr>
          <p:cNvSpPr txBox="1">
            <a:spLocks noChangeArrowheads="1"/>
          </p:cNvSpPr>
          <p:nvPr/>
        </p:nvSpPr>
        <p:spPr bwMode="auto">
          <a:xfrm>
            <a:off x="5137842" y="4222895"/>
            <a:ext cx="4908677" cy="1841243"/>
          </a:xfrm>
          <a:prstGeom prst="rect">
            <a:avLst/>
          </a:prstGeom>
          <a:noFill/>
          <a:ln>
            <a:noFill/>
          </a:ln>
        </p:spPr>
        <p:txBody>
          <a:bodyPr wrap="square" lIns="95218" tIns="47610" rIns="95218" bIns="47610">
            <a:spAutoFit/>
          </a:bodyPr>
          <a:lstStyle>
            <a:lvl1pPr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eaLnBrk="1" hangingPunct="1">
              <a:lnSpc>
                <a:spcPct val="90000"/>
              </a:lnSpc>
              <a:spcBef>
                <a:spcPct val="0"/>
              </a:spcBef>
              <a:buFontTx/>
              <a:buNone/>
              <a:defRPr/>
            </a:pPr>
            <a:r>
              <a:rPr lang="ja-JP" altLang="en-US" sz="1400" b="1" dirty="0">
                <a:latin typeface="+mn-ea"/>
                <a:ea typeface="+mn-ea"/>
              </a:rPr>
              <a:t>③</a:t>
            </a:r>
            <a:r>
              <a:rPr lang="en-US" altLang="ja-JP" sz="1400" b="1" dirty="0">
                <a:latin typeface="+mn-ea"/>
                <a:ea typeface="+mn-ea"/>
              </a:rPr>
              <a:t>【</a:t>
            </a:r>
            <a:r>
              <a:rPr lang="ja-JP" altLang="en-US" sz="1400" b="1" dirty="0">
                <a:latin typeface="+mn-ea"/>
                <a:ea typeface="+mn-ea"/>
              </a:rPr>
              <a:t>技術開発・実証の目標・リスク</a:t>
            </a:r>
            <a:r>
              <a:rPr lang="en-US" altLang="ja-JP" sz="1400" b="1" dirty="0">
                <a:latin typeface="+mn-ea"/>
                <a:ea typeface="+mn-ea"/>
              </a:rPr>
              <a:t>】</a:t>
            </a:r>
          </a:p>
          <a:p>
            <a:pPr eaLnBrk="1" hangingPunct="1">
              <a:lnSpc>
                <a:spcPct val="90000"/>
              </a:lnSpc>
              <a:spcBef>
                <a:spcPct val="0"/>
              </a:spcBef>
              <a:buFontTx/>
              <a:buNone/>
              <a:defRPr/>
            </a:pPr>
            <a:r>
              <a:rPr lang="ja-JP" altLang="en-US" sz="1400" dirty="0">
                <a:latin typeface="+mn-ea"/>
                <a:ea typeface="+mn-ea"/>
              </a:rPr>
              <a:t>○想定ユーザ・利用価値：</a:t>
            </a:r>
            <a:endParaRPr lang="en-US" altLang="ja-JP" sz="1400" dirty="0">
              <a:latin typeface="+mn-ea"/>
              <a:ea typeface="+mn-ea"/>
            </a:endParaRPr>
          </a:p>
          <a:p>
            <a:pPr eaLnBrk="1" hangingPunct="1">
              <a:lnSpc>
                <a:spcPct val="90000"/>
              </a:lnSpc>
              <a:spcBef>
                <a:spcPct val="0"/>
              </a:spcBef>
              <a:buFontTx/>
              <a:buNone/>
              <a:defRPr/>
            </a:pPr>
            <a:r>
              <a:rPr lang="ja-JP" altLang="en-US" sz="1400" i="1" dirty="0">
                <a:solidFill>
                  <a:srgbClr val="FF0000"/>
                </a:solidFill>
                <a:latin typeface="+mn-ea"/>
                <a:ea typeface="+mn-ea"/>
              </a:rPr>
              <a:t>　想定するユーザ及びユーザニーズを満たす付加価値</a:t>
            </a:r>
            <a:endParaRPr lang="en-US" altLang="ja-JP" sz="1400" i="1" dirty="0">
              <a:solidFill>
                <a:srgbClr val="FF0000"/>
              </a:solidFill>
              <a:latin typeface="+mn-ea"/>
              <a:ea typeface="+mn-ea"/>
            </a:endParaRPr>
          </a:p>
          <a:p>
            <a:pPr eaLnBrk="1" hangingPunct="1">
              <a:lnSpc>
                <a:spcPct val="90000"/>
              </a:lnSpc>
              <a:spcBef>
                <a:spcPct val="0"/>
              </a:spcBef>
              <a:buFontTx/>
              <a:buNone/>
              <a:defRPr/>
            </a:pPr>
            <a:r>
              <a:rPr lang="ja-JP" altLang="en-US" sz="1400" dirty="0">
                <a:latin typeface="+mn-ea"/>
                <a:ea typeface="+mn-ea"/>
              </a:rPr>
              <a:t>○目標：</a:t>
            </a:r>
            <a:endParaRPr lang="en-US" altLang="ja-JP" sz="1400" dirty="0">
              <a:latin typeface="+mn-ea"/>
              <a:ea typeface="+mn-ea"/>
            </a:endParaRPr>
          </a:p>
          <a:p>
            <a:pPr eaLnBrk="1" hangingPunct="1">
              <a:lnSpc>
                <a:spcPct val="90000"/>
              </a:lnSpc>
              <a:spcBef>
                <a:spcPct val="0"/>
              </a:spcBef>
              <a:buFontTx/>
              <a:buNone/>
              <a:defRPr/>
            </a:pPr>
            <a:r>
              <a:rPr lang="ja-JP" altLang="en-US" sz="1400" i="1" dirty="0">
                <a:solidFill>
                  <a:srgbClr val="FF0000"/>
                </a:solidFill>
                <a:latin typeface="+mn-ea"/>
                <a:ea typeface="+mn-ea"/>
              </a:rPr>
              <a:t>　技術開発・実証終了時点での最終目標を記載してください。</a:t>
            </a:r>
            <a:endParaRPr lang="en-US" altLang="ja-JP" sz="1400" i="1" dirty="0">
              <a:solidFill>
                <a:srgbClr val="FF0000"/>
              </a:solidFill>
              <a:latin typeface="+mn-ea"/>
              <a:ea typeface="+mn-ea"/>
            </a:endParaRPr>
          </a:p>
          <a:p>
            <a:pPr eaLnBrk="1" hangingPunct="1">
              <a:lnSpc>
                <a:spcPct val="90000"/>
              </a:lnSpc>
              <a:spcBef>
                <a:spcPct val="0"/>
              </a:spcBef>
              <a:buFontTx/>
              <a:buNone/>
              <a:defRPr/>
            </a:pPr>
            <a:r>
              <a:rPr lang="ja-JP" altLang="en-US" sz="1400" i="1" dirty="0">
                <a:solidFill>
                  <a:srgbClr val="FF0000"/>
                </a:solidFill>
                <a:latin typeface="+mn-ea"/>
                <a:ea typeface="+mn-ea"/>
              </a:rPr>
              <a:t>　内容に応じて、重要な仕様、性能等について記載してください。</a:t>
            </a:r>
            <a:endParaRPr lang="en-US" altLang="ja-JP" sz="1400" i="1" dirty="0">
              <a:solidFill>
                <a:srgbClr val="FF0000"/>
              </a:solidFill>
              <a:latin typeface="+mn-ea"/>
              <a:ea typeface="+mn-ea"/>
            </a:endParaRPr>
          </a:p>
          <a:p>
            <a:pPr eaLnBrk="1" hangingPunct="1">
              <a:lnSpc>
                <a:spcPct val="90000"/>
              </a:lnSpc>
              <a:spcBef>
                <a:spcPct val="0"/>
              </a:spcBef>
              <a:buFontTx/>
              <a:buNone/>
              <a:defRPr/>
            </a:pPr>
            <a:r>
              <a:rPr lang="ja-JP" altLang="en-US" sz="1400" dirty="0">
                <a:latin typeface="+mn-ea"/>
                <a:ea typeface="+mn-ea"/>
              </a:rPr>
              <a:t>○開発・実証工程のリスク・対応策：</a:t>
            </a:r>
            <a:endParaRPr lang="en-US" altLang="ja-JP" sz="1400" dirty="0">
              <a:latin typeface="+mn-ea"/>
              <a:ea typeface="+mn-ea"/>
            </a:endParaRPr>
          </a:p>
          <a:p>
            <a:pPr eaLnBrk="1" hangingPunct="1">
              <a:lnSpc>
                <a:spcPct val="90000"/>
              </a:lnSpc>
              <a:spcBef>
                <a:spcPct val="0"/>
              </a:spcBef>
              <a:buFontTx/>
              <a:buNone/>
              <a:defRPr/>
            </a:pPr>
            <a:r>
              <a:rPr lang="ja-JP" altLang="en-US" sz="1400" i="1" dirty="0">
                <a:solidFill>
                  <a:srgbClr val="FF0000"/>
                </a:solidFill>
                <a:latin typeface="+mn-ea"/>
                <a:ea typeface="+mn-ea"/>
              </a:rPr>
              <a:t>　開発・実証する要素・システム等の潜在的な開発・実証リスクとその対応策を記載してください。</a:t>
            </a:r>
            <a:endParaRPr lang="en-US" altLang="ja-JP" sz="1400" i="1" dirty="0">
              <a:solidFill>
                <a:srgbClr val="FF0000"/>
              </a:solidFill>
              <a:latin typeface="+mn-ea"/>
              <a:ea typeface="+mn-ea"/>
            </a:endParaRPr>
          </a:p>
        </p:txBody>
      </p:sp>
      <p:sp>
        <p:nvSpPr>
          <p:cNvPr id="11" name="テキスト ボックス 10">
            <a:extLst>
              <a:ext uri="{FF2B5EF4-FFF2-40B4-BE49-F238E27FC236}">
                <a16:creationId xmlns:a16="http://schemas.microsoft.com/office/drawing/2014/main" id="{B1EF1687-CB4A-4164-B4CD-685A5EA19FBC}"/>
              </a:ext>
            </a:extLst>
          </p:cNvPr>
          <p:cNvSpPr txBox="1"/>
          <p:nvPr/>
        </p:nvSpPr>
        <p:spPr>
          <a:xfrm>
            <a:off x="5151876" y="1964138"/>
            <a:ext cx="4687348" cy="2179058"/>
          </a:xfrm>
          <a:prstGeom prst="rect">
            <a:avLst/>
          </a:prstGeom>
          <a:noFill/>
        </p:spPr>
        <p:txBody>
          <a:bodyPr wrap="square" bIns="0">
            <a:spAutoFit/>
          </a:bodyPr>
          <a:lstStyle/>
          <a:p>
            <a:pPr eaLnBrk="1" hangingPunct="1">
              <a:lnSpc>
                <a:spcPct val="90000"/>
              </a:lnSpc>
              <a:defRPr/>
            </a:pPr>
            <a:r>
              <a:rPr lang="ja-JP" altLang="en-US" sz="1400" b="1" dirty="0">
                <a:latin typeface="+mn-ea"/>
                <a:ea typeface="+mn-ea"/>
              </a:rPr>
              <a:t>②</a:t>
            </a:r>
            <a:r>
              <a:rPr lang="en-US" altLang="ja-JP" sz="1400" b="1" dirty="0">
                <a:latin typeface="+mn-ea"/>
                <a:ea typeface="+mn-ea"/>
              </a:rPr>
              <a:t>【</a:t>
            </a:r>
            <a:r>
              <a:rPr lang="ja-JP" altLang="en-US" sz="1400" b="1" dirty="0">
                <a:latin typeface="+mn-ea"/>
                <a:ea typeface="+mn-ea"/>
              </a:rPr>
              <a:t>技術開発・実証の内容</a:t>
            </a:r>
            <a:r>
              <a:rPr lang="en-US" altLang="ja-JP" sz="1400" b="1" dirty="0">
                <a:latin typeface="+mn-ea"/>
                <a:ea typeface="+mn-ea"/>
              </a:rPr>
              <a:t>】</a:t>
            </a:r>
            <a:endParaRPr lang="en-US" altLang="ja-JP" sz="1400" dirty="0">
              <a:solidFill>
                <a:srgbClr val="FF0000"/>
              </a:solidFill>
              <a:latin typeface="+mn-ea"/>
              <a:ea typeface="+mn-ea"/>
            </a:endParaRPr>
          </a:p>
          <a:p>
            <a:pPr eaLnBrk="1" hangingPunct="1">
              <a:lnSpc>
                <a:spcPct val="90000"/>
              </a:lnSpc>
              <a:defRPr/>
            </a:pPr>
            <a:r>
              <a:rPr lang="ja-JP" altLang="en-US" sz="1400" i="1" dirty="0">
                <a:solidFill>
                  <a:srgbClr val="FF0000"/>
                </a:solidFill>
                <a:latin typeface="+mn-ea"/>
                <a:ea typeface="+mn-ea"/>
              </a:rPr>
              <a:t> 　①で記載した装置やシステム</a:t>
            </a:r>
            <a:r>
              <a:rPr lang="ja-JP" altLang="en-US" sz="1400" i="1" dirty="0">
                <a:solidFill>
                  <a:srgbClr val="FF0000"/>
                </a:solidFill>
                <a:highlight>
                  <a:srgbClr val="FFFFFF"/>
                </a:highlight>
                <a:latin typeface="+mn-ea"/>
                <a:ea typeface="+mn-ea"/>
              </a:rPr>
              <a:t>等</a:t>
            </a:r>
            <a:r>
              <a:rPr lang="ja-JP" altLang="en-US" sz="1400" i="1" dirty="0">
                <a:solidFill>
                  <a:srgbClr val="FF0000"/>
                </a:solidFill>
                <a:latin typeface="+mn-ea"/>
                <a:ea typeface="+mn-ea"/>
              </a:rPr>
              <a:t>について、技術開発・実証事業において重要となる開発・実証要素を項目として挙げ、その内容及び解決すべき課題、それに対する取組方針を記載してください（項目ごとに各</a:t>
            </a:r>
            <a:r>
              <a:rPr lang="en-US" altLang="ja-JP" sz="1400" i="1" dirty="0">
                <a:solidFill>
                  <a:srgbClr val="FF0000"/>
                </a:solidFill>
                <a:latin typeface="+mn-ea"/>
                <a:ea typeface="+mn-ea"/>
              </a:rPr>
              <a:t>100</a:t>
            </a:r>
            <a:r>
              <a:rPr lang="ja-JP" altLang="en-US" sz="1400" i="1" dirty="0">
                <a:solidFill>
                  <a:srgbClr val="FF0000"/>
                </a:solidFill>
                <a:latin typeface="+mn-ea"/>
                <a:ea typeface="+mn-ea"/>
              </a:rPr>
              <a:t>文字以内）。</a:t>
            </a:r>
            <a:endParaRPr lang="en-US" altLang="ja-JP" sz="1400" i="1" dirty="0">
              <a:solidFill>
                <a:srgbClr val="FF0000"/>
              </a:solidFill>
              <a:latin typeface="+mn-ea"/>
              <a:ea typeface="+mn-ea"/>
            </a:endParaRPr>
          </a:p>
          <a:p>
            <a:pPr eaLnBrk="1" hangingPunct="1">
              <a:lnSpc>
                <a:spcPct val="90000"/>
              </a:lnSpc>
              <a:defRPr/>
            </a:pPr>
            <a:endParaRPr lang="en-US" altLang="ja-JP" sz="1400" i="1" dirty="0">
              <a:solidFill>
                <a:srgbClr val="FF0000"/>
              </a:solidFill>
              <a:latin typeface="+mn-ea"/>
              <a:ea typeface="+mn-ea"/>
            </a:endParaRPr>
          </a:p>
          <a:p>
            <a:pPr eaLnBrk="1" hangingPunct="1">
              <a:lnSpc>
                <a:spcPct val="90000"/>
              </a:lnSpc>
              <a:defRPr/>
            </a:pPr>
            <a:endParaRPr lang="en-US" altLang="ja-JP" sz="1400" i="1" dirty="0">
              <a:solidFill>
                <a:srgbClr val="FF0000"/>
              </a:solidFill>
              <a:latin typeface="+mn-ea"/>
              <a:ea typeface="+mn-ea"/>
            </a:endParaRPr>
          </a:p>
          <a:p>
            <a:pPr eaLnBrk="1" hangingPunct="1">
              <a:lnSpc>
                <a:spcPct val="90000"/>
              </a:lnSpc>
              <a:defRPr/>
            </a:pPr>
            <a:endParaRPr lang="en-US" altLang="ja-JP" sz="1400" i="1" dirty="0">
              <a:solidFill>
                <a:srgbClr val="FF0000"/>
              </a:solidFill>
              <a:latin typeface="+mn-ea"/>
              <a:ea typeface="+mn-ea"/>
            </a:endParaRPr>
          </a:p>
          <a:p>
            <a:pPr eaLnBrk="1" hangingPunct="1">
              <a:lnSpc>
                <a:spcPct val="90000"/>
              </a:lnSpc>
              <a:defRPr/>
            </a:pPr>
            <a:endParaRPr lang="en-US" altLang="ja-JP" sz="1400" i="1" dirty="0">
              <a:solidFill>
                <a:srgbClr val="FF0000"/>
              </a:solidFill>
              <a:latin typeface="+mn-ea"/>
              <a:ea typeface="+mn-ea"/>
            </a:endParaRPr>
          </a:p>
          <a:p>
            <a:pPr eaLnBrk="1" hangingPunct="1">
              <a:lnSpc>
                <a:spcPct val="90000"/>
              </a:lnSpc>
              <a:defRPr/>
            </a:pPr>
            <a:endParaRPr lang="en-US" altLang="ja-JP" sz="1400" i="1" dirty="0">
              <a:solidFill>
                <a:srgbClr val="FF0000"/>
              </a:solidFill>
              <a:latin typeface="+mn-ea"/>
              <a:ea typeface="+mn-ea"/>
            </a:endParaRPr>
          </a:p>
          <a:p>
            <a:pPr eaLnBrk="1" hangingPunct="1">
              <a:lnSpc>
                <a:spcPct val="90000"/>
              </a:lnSpc>
              <a:defRPr/>
            </a:pPr>
            <a:endParaRPr lang="en-US" altLang="ja-JP" sz="1400" dirty="0">
              <a:solidFill>
                <a:srgbClr val="FF0000"/>
              </a:solidFill>
              <a:latin typeface="+mn-ea"/>
              <a:ea typeface="+mn-ea"/>
            </a:endParaRPr>
          </a:p>
        </p:txBody>
      </p:sp>
      <p:sp>
        <p:nvSpPr>
          <p:cNvPr id="12" name="テキスト ボックス 38">
            <a:extLst>
              <a:ext uri="{FF2B5EF4-FFF2-40B4-BE49-F238E27FC236}">
                <a16:creationId xmlns:a16="http://schemas.microsoft.com/office/drawing/2014/main" id="{301A98C3-093B-41D0-B857-D4C3B08ED1D5}"/>
              </a:ext>
            </a:extLst>
          </p:cNvPr>
          <p:cNvSpPr txBox="1">
            <a:spLocks noChangeArrowheads="1"/>
          </p:cNvSpPr>
          <p:nvPr/>
        </p:nvSpPr>
        <p:spPr bwMode="auto">
          <a:xfrm>
            <a:off x="195390" y="1950477"/>
            <a:ext cx="4778565" cy="867930"/>
          </a:xfrm>
          <a:prstGeom prst="rect">
            <a:avLst/>
          </a:prstGeom>
          <a:noFill/>
          <a:ln>
            <a:noFill/>
          </a:ln>
        </p:spPr>
        <p:txBody>
          <a:bodyPr wrap="square">
            <a:spAutoFit/>
          </a:bodyPr>
          <a:lstStyle>
            <a:lvl1pPr>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marL="93663" indent="-93663" eaLnBrk="1" hangingPunct="1">
              <a:lnSpc>
                <a:spcPct val="90000"/>
              </a:lnSpc>
              <a:spcBef>
                <a:spcPct val="0"/>
              </a:spcBef>
              <a:buFontTx/>
              <a:buNone/>
              <a:defRPr/>
            </a:pPr>
            <a:r>
              <a:rPr lang="ja-JP" altLang="en-US" sz="1400" b="1" dirty="0">
                <a:latin typeface="+mn-ea"/>
                <a:ea typeface="+mn-ea"/>
              </a:rPr>
              <a:t>①</a:t>
            </a:r>
            <a:r>
              <a:rPr lang="en-US" altLang="ja-JP" sz="1400" b="1" dirty="0">
                <a:latin typeface="+mn-ea"/>
                <a:ea typeface="+mn-ea"/>
              </a:rPr>
              <a:t>【</a:t>
            </a:r>
            <a:r>
              <a:rPr lang="ja-JP" altLang="en-US" sz="1400" b="1" dirty="0">
                <a:latin typeface="+mn-ea"/>
                <a:ea typeface="+mn-ea"/>
              </a:rPr>
              <a:t>装置・システム等構成</a:t>
            </a:r>
            <a:r>
              <a:rPr lang="en-US" altLang="ja-JP" sz="1400" b="1" dirty="0">
                <a:latin typeface="+mn-ea"/>
                <a:ea typeface="+mn-ea"/>
              </a:rPr>
              <a:t>】</a:t>
            </a:r>
          </a:p>
          <a:p>
            <a:pPr marL="93663" indent="-93663" eaLnBrk="1" hangingPunct="1">
              <a:lnSpc>
                <a:spcPct val="90000"/>
              </a:lnSpc>
              <a:spcBef>
                <a:spcPct val="0"/>
              </a:spcBef>
              <a:buFontTx/>
              <a:buNone/>
              <a:defRPr/>
            </a:pPr>
            <a:r>
              <a:rPr lang="ja-JP" altLang="en-US" sz="1400" i="1" dirty="0">
                <a:solidFill>
                  <a:srgbClr val="FF0000"/>
                </a:solidFill>
                <a:latin typeface="+mn-ea"/>
                <a:ea typeface="+mn-ea"/>
              </a:rPr>
              <a:t>　　技術開発・実証事業で開発・実証する装置やシステム等の構成及び社会における位置付けについて、図表等を用いて説明してください。</a:t>
            </a:r>
            <a:endParaRPr lang="en-US" altLang="ja-JP" sz="1400" i="1" dirty="0">
              <a:solidFill>
                <a:srgbClr val="FF0000"/>
              </a:solidFill>
              <a:latin typeface="+mn-ea"/>
              <a:ea typeface="+mn-ea"/>
            </a:endParaRPr>
          </a:p>
        </p:txBody>
      </p:sp>
      <p:sp>
        <p:nvSpPr>
          <p:cNvPr id="87" name="テキスト ボックス 86">
            <a:extLst>
              <a:ext uri="{FF2B5EF4-FFF2-40B4-BE49-F238E27FC236}">
                <a16:creationId xmlns:a16="http://schemas.microsoft.com/office/drawing/2014/main" id="{7AB3C882-A712-5B9C-594A-0D1AC4FF9BB0}"/>
              </a:ext>
            </a:extLst>
          </p:cNvPr>
          <p:cNvSpPr txBox="1"/>
          <p:nvPr/>
        </p:nvSpPr>
        <p:spPr>
          <a:xfrm>
            <a:off x="225832" y="384048"/>
            <a:ext cx="7498943" cy="833594"/>
          </a:xfrm>
          <a:prstGeom prst="rect">
            <a:avLst/>
          </a:prstGeom>
          <a:noFill/>
        </p:spPr>
        <p:txBody>
          <a:bodyPr wrap="square" rtlCol="0" anchor="ctr">
            <a:noAutofit/>
          </a:bodyPr>
          <a:lstStyle/>
          <a:p>
            <a:r>
              <a:rPr lang="en-US" altLang="ja-JP" sz="2800" b="1" u="sng" dirty="0">
                <a:latin typeface="+mj-ea"/>
                <a:ea typeface="+mj-ea"/>
              </a:rPr>
              <a:t>3. </a:t>
            </a:r>
            <a:r>
              <a:rPr lang="ja-JP" altLang="en-US" sz="2800" b="1" u="sng" dirty="0">
                <a:latin typeface="+mj-ea"/>
                <a:ea typeface="+mj-ea"/>
              </a:rPr>
              <a:t>アイデア実現に向けた技術開発・実証の構想</a:t>
            </a:r>
            <a:endParaRPr lang="en-US" altLang="ja-JP" sz="2800" b="1" u="sng" dirty="0">
              <a:latin typeface="+mj-ea"/>
              <a:ea typeface="+mj-ea"/>
            </a:endParaRPr>
          </a:p>
          <a:p>
            <a:pPr>
              <a:spcBef>
                <a:spcPts val="1200"/>
              </a:spcBef>
            </a:pPr>
            <a:r>
              <a:rPr lang="ja-JP" altLang="en-US" sz="2400" dirty="0">
                <a:latin typeface="+mj-ea"/>
                <a:ea typeface="+mj-ea"/>
              </a:rPr>
              <a:t>　</a:t>
            </a:r>
            <a:r>
              <a:rPr lang="en-US" altLang="ja-JP" sz="2400" b="1" u="sng" dirty="0">
                <a:latin typeface="+mj-ea"/>
                <a:ea typeface="+mj-ea"/>
              </a:rPr>
              <a:t>3-3. </a:t>
            </a:r>
            <a:r>
              <a:rPr lang="ja-JP" altLang="en-US" sz="2400" b="1" u="sng" dirty="0">
                <a:latin typeface="+mj-ea"/>
                <a:ea typeface="+mj-ea"/>
              </a:rPr>
              <a:t>技術開発・実証の構想</a:t>
            </a:r>
          </a:p>
        </p:txBody>
      </p:sp>
    </p:spTree>
    <p:extLst>
      <p:ext uri="{BB962C8B-B14F-4D97-AF65-F5344CB8AC3E}">
        <p14:creationId xmlns:p14="http://schemas.microsoft.com/office/powerpoint/2010/main" val="238921513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1506" name="オブジェクト 1" hidden="1"/>
          <p:cNvGraphicFramePr>
            <a:graphicFrameLocks noChangeAspect="1"/>
          </p:cNvGraphicFramePr>
          <p:nvPr>
            <p:custDataLst>
              <p:tags r:id="rId1"/>
            </p:custDataLst>
          </p:nvPr>
        </p:nvGraphicFramePr>
        <p:xfrm>
          <a:off x="1588" y="1588"/>
          <a:ext cx="1587" cy="1587"/>
        </p:xfrm>
        <a:graphic>
          <a:graphicData uri="http://schemas.openxmlformats.org/presentationml/2006/ole">
            <mc:AlternateContent xmlns:mc="http://schemas.openxmlformats.org/markup-compatibility/2006">
              <mc:Choice xmlns:v="urn:schemas-microsoft-com:vml" Requires="v">
                <p:oleObj name="think-cell スライド" r:id="rId4" imgW="366" imgH="369" progId="TCLayout.ActiveDocument.1">
                  <p:embed/>
                </p:oleObj>
              </mc:Choice>
              <mc:Fallback>
                <p:oleObj name="think-cell スライド" r:id="rId4" imgW="366" imgH="369" progId="TCLayout.ActiveDocument.1">
                  <p:embed/>
                  <p:pic>
                    <p:nvPicPr>
                      <p:cNvPr id="21506" name="オブジェクト 1" hidden="1"/>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88" y="1588"/>
                        <a:ext cx="1587" cy="15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11" name="テキスト ボックス 10">
            <a:extLst>
              <a:ext uri="{FF2B5EF4-FFF2-40B4-BE49-F238E27FC236}">
                <a16:creationId xmlns:a16="http://schemas.microsoft.com/office/drawing/2014/main" id="{B1EF1687-CB4A-4164-B4CD-685A5EA19FBC}"/>
              </a:ext>
            </a:extLst>
          </p:cNvPr>
          <p:cNvSpPr txBox="1"/>
          <p:nvPr/>
        </p:nvSpPr>
        <p:spPr>
          <a:xfrm>
            <a:off x="193675" y="1668593"/>
            <a:ext cx="9874250" cy="3767185"/>
          </a:xfrm>
          <a:prstGeom prst="rect">
            <a:avLst/>
          </a:prstGeom>
          <a:noFill/>
        </p:spPr>
        <p:txBody>
          <a:bodyPr wrap="square" bIns="0">
            <a:spAutoFit/>
          </a:bodyPr>
          <a:lstStyle/>
          <a:p>
            <a:pPr eaLnBrk="1" hangingPunct="1">
              <a:lnSpc>
                <a:spcPct val="90000"/>
              </a:lnSpc>
              <a:defRPr/>
            </a:pPr>
            <a:r>
              <a:rPr lang="ja-JP" altLang="en-US" sz="1400" i="1" dirty="0">
                <a:solidFill>
                  <a:srgbClr val="FF0000"/>
                </a:solidFill>
                <a:latin typeface="+mn-ea"/>
                <a:ea typeface="+mn-ea"/>
              </a:rPr>
              <a:t>　前ページで記載した技術開発・実証事業を実施するために必要な</a:t>
            </a:r>
            <a:r>
              <a:rPr lang="en-US" altLang="ja-JP" sz="1400" i="1" dirty="0">
                <a:solidFill>
                  <a:srgbClr val="FF0000"/>
                </a:solidFill>
                <a:latin typeface="+mn-ea"/>
                <a:ea typeface="+mn-ea"/>
              </a:rPr>
              <a:t>FS</a:t>
            </a:r>
            <a:r>
              <a:rPr lang="ja-JP" altLang="en-US" sz="1400" i="1" dirty="0">
                <a:solidFill>
                  <a:srgbClr val="FF0000"/>
                </a:solidFill>
                <a:latin typeface="+mn-ea"/>
                <a:ea typeface="+mn-ea"/>
              </a:rPr>
              <a:t>（フィジビリティスタディ）について、 </a:t>
            </a:r>
            <a:r>
              <a:rPr lang="en-US" altLang="ja-JP" sz="1400" i="1" dirty="0">
                <a:solidFill>
                  <a:srgbClr val="FF0000"/>
                </a:solidFill>
                <a:latin typeface="+mn-ea"/>
                <a:ea typeface="+mn-ea"/>
              </a:rPr>
              <a:t>FS</a:t>
            </a:r>
            <a:r>
              <a:rPr lang="ja-JP" altLang="en-US" sz="1400" i="1" dirty="0">
                <a:solidFill>
                  <a:srgbClr val="FF0000"/>
                </a:solidFill>
                <a:latin typeface="+mn-ea"/>
                <a:ea typeface="+mn-ea"/>
              </a:rPr>
              <a:t>における実施内容を項目として挙げ、項目ごとにその目的・必要性（技術開発・実証事業の実施に当たって解決すべき課題）と実施方法及び目標を記載してください。</a:t>
            </a:r>
            <a:endParaRPr lang="en-US" altLang="ja-JP" sz="1400" i="1" dirty="0">
              <a:solidFill>
                <a:srgbClr val="FF0000"/>
              </a:solidFill>
              <a:latin typeface="+mn-ea"/>
              <a:ea typeface="+mn-ea"/>
            </a:endParaRPr>
          </a:p>
          <a:p>
            <a:pPr eaLnBrk="1" hangingPunct="1">
              <a:lnSpc>
                <a:spcPct val="90000"/>
              </a:lnSpc>
              <a:defRPr/>
            </a:pPr>
            <a:r>
              <a:rPr lang="ja-JP" altLang="en-US" sz="1400" i="1" dirty="0">
                <a:solidFill>
                  <a:srgbClr val="FF0000"/>
                </a:solidFill>
                <a:latin typeface="+mn-ea"/>
                <a:ea typeface="+mn-ea"/>
              </a:rPr>
              <a:t>　　</a:t>
            </a:r>
            <a:r>
              <a:rPr lang="en-US" altLang="ja-JP" sz="1400" i="1" dirty="0">
                <a:solidFill>
                  <a:srgbClr val="FF0000"/>
                </a:solidFill>
                <a:latin typeface="+mn-ea"/>
                <a:ea typeface="+mn-ea"/>
              </a:rPr>
              <a:t>※</a:t>
            </a:r>
            <a:r>
              <a:rPr lang="ja-JP" altLang="en-US" sz="1400" i="1" dirty="0">
                <a:solidFill>
                  <a:srgbClr val="FF0000"/>
                </a:solidFill>
                <a:latin typeface="+mn-ea"/>
                <a:ea typeface="+mn-ea"/>
              </a:rPr>
              <a:t>項目数は限定しませんが、冗長にならないよう適切に実施内容を整理してください。</a:t>
            </a:r>
            <a:endParaRPr lang="en-US" altLang="ja-JP" sz="1400" i="1" dirty="0">
              <a:solidFill>
                <a:srgbClr val="FF0000"/>
              </a:solidFill>
              <a:latin typeface="+mn-ea"/>
              <a:ea typeface="+mn-ea"/>
            </a:endParaRPr>
          </a:p>
          <a:p>
            <a:pPr eaLnBrk="1" hangingPunct="1">
              <a:lnSpc>
                <a:spcPct val="90000"/>
              </a:lnSpc>
              <a:spcBef>
                <a:spcPts val="600"/>
              </a:spcBef>
              <a:defRPr/>
            </a:pPr>
            <a:r>
              <a:rPr lang="ja-JP" altLang="en-US" sz="1400" i="1" dirty="0">
                <a:solidFill>
                  <a:srgbClr val="FF0000"/>
                </a:solidFill>
                <a:latin typeface="+mn-ea"/>
                <a:ea typeface="+mn-ea"/>
              </a:rPr>
              <a:t>　また</a:t>
            </a:r>
            <a:r>
              <a:rPr lang="en-US" altLang="ja-JP" sz="1400" i="1" dirty="0">
                <a:solidFill>
                  <a:srgbClr val="FF0000"/>
                </a:solidFill>
                <a:latin typeface="+mn-ea"/>
                <a:ea typeface="+mn-ea"/>
              </a:rPr>
              <a:t>FS</a:t>
            </a:r>
            <a:r>
              <a:rPr lang="ja-JP" altLang="en-US" sz="1400" i="1" dirty="0">
                <a:solidFill>
                  <a:srgbClr val="FF0000"/>
                </a:solidFill>
                <a:latin typeface="+mn-ea"/>
                <a:ea typeface="+mn-ea"/>
              </a:rPr>
              <a:t>の実施にかかる予算を百万円単位の概算で記載してください（</a:t>
            </a:r>
            <a:r>
              <a:rPr lang="en-US" altLang="ja-JP" sz="1400" i="1" dirty="0">
                <a:solidFill>
                  <a:srgbClr val="FF0000"/>
                </a:solidFill>
                <a:latin typeface="+mn-ea"/>
                <a:ea typeface="+mn-ea"/>
              </a:rPr>
              <a:t>3,000</a:t>
            </a:r>
            <a:r>
              <a:rPr lang="ja-JP" altLang="en-US" sz="1400" i="1" dirty="0">
                <a:solidFill>
                  <a:srgbClr val="FF0000"/>
                </a:solidFill>
                <a:latin typeface="+mn-ea"/>
                <a:ea typeface="+mn-ea"/>
              </a:rPr>
              <a:t>万円以内）。</a:t>
            </a:r>
            <a:endParaRPr lang="en-US" altLang="ja-JP" sz="1400" i="1" dirty="0">
              <a:solidFill>
                <a:srgbClr val="FF0000"/>
              </a:solidFill>
              <a:latin typeface="+mn-ea"/>
              <a:ea typeface="+mn-ea"/>
            </a:endParaRPr>
          </a:p>
          <a:p>
            <a:pPr eaLnBrk="1" hangingPunct="1">
              <a:lnSpc>
                <a:spcPct val="90000"/>
              </a:lnSpc>
              <a:spcBef>
                <a:spcPts val="600"/>
              </a:spcBef>
              <a:defRPr/>
            </a:pPr>
            <a:endParaRPr lang="en-US" altLang="ja-JP" sz="1400" dirty="0">
              <a:latin typeface="+mn-ea"/>
              <a:ea typeface="+mn-ea"/>
            </a:endParaRPr>
          </a:p>
          <a:p>
            <a:pPr eaLnBrk="1" hangingPunct="1">
              <a:lnSpc>
                <a:spcPct val="90000"/>
              </a:lnSpc>
              <a:spcBef>
                <a:spcPts val="600"/>
              </a:spcBef>
              <a:defRPr/>
            </a:pPr>
            <a:r>
              <a:rPr lang="ja-JP" altLang="en-US" sz="1400" dirty="0">
                <a:latin typeface="+mn-ea"/>
                <a:ea typeface="+mn-ea"/>
              </a:rPr>
              <a:t>（１）</a:t>
            </a:r>
            <a:r>
              <a:rPr lang="en-US" altLang="ja-JP" sz="1400" dirty="0">
                <a:latin typeface="+mn-ea"/>
                <a:ea typeface="+mn-ea"/>
              </a:rPr>
              <a:t> 【</a:t>
            </a:r>
            <a:r>
              <a:rPr lang="ja-JP" altLang="en-US" sz="1400" dirty="0">
                <a:latin typeface="+mn-ea"/>
                <a:ea typeface="+mn-ea"/>
              </a:rPr>
              <a:t>実施項目名</a:t>
            </a:r>
            <a:r>
              <a:rPr lang="en-US" altLang="ja-JP" sz="1400" dirty="0">
                <a:latin typeface="+mn-ea"/>
                <a:ea typeface="+mn-ea"/>
              </a:rPr>
              <a:t>】</a:t>
            </a:r>
          </a:p>
          <a:p>
            <a:pPr eaLnBrk="1" hangingPunct="1">
              <a:lnSpc>
                <a:spcPct val="90000"/>
              </a:lnSpc>
              <a:defRPr/>
            </a:pPr>
            <a:r>
              <a:rPr lang="ja-JP" altLang="en-US" sz="1400" dirty="0">
                <a:solidFill>
                  <a:srgbClr val="FF0000"/>
                </a:solidFill>
                <a:latin typeface="+mn-ea"/>
                <a:ea typeface="+mn-ea"/>
              </a:rPr>
              <a:t>　　</a:t>
            </a:r>
            <a:r>
              <a:rPr lang="ja-JP" altLang="en-US" sz="1400" i="1" dirty="0">
                <a:solidFill>
                  <a:srgbClr val="FF0000"/>
                </a:solidFill>
                <a:latin typeface="+mn-ea"/>
                <a:ea typeface="+mn-ea"/>
              </a:rPr>
              <a:t>目的・必要性と実施方法及び目標を記載</a:t>
            </a:r>
            <a:endParaRPr lang="en-US" altLang="ja-JP" sz="1400" i="1" dirty="0">
              <a:solidFill>
                <a:srgbClr val="FF0000"/>
              </a:solidFill>
              <a:latin typeface="+mn-ea"/>
              <a:ea typeface="+mn-ea"/>
            </a:endParaRPr>
          </a:p>
          <a:p>
            <a:pPr eaLnBrk="1" hangingPunct="1">
              <a:lnSpc>
                <a:spcPct val="90000"/>
              </a:lnSpc>
              <a:defRPr/>
            </a:pPr>
            <a:endParaRPr lang="en-US" altLang="ja-JP" sz="1400" dirty="0">
              <a:solidFill>
                <a:srgbClr val="FF0000"/>
              </a:solidFill>
              <a:latin typeface="+mn-ea"/>
              <a:ea typeface="+mn-ea"/>
            </a:endParaRPr>
          </a:p>
          <a:p>
            <a:pPr eaLnBrk="1" hangingPunct="1">
              <a:lnSpc>
                <a:spcPct val="90000"/>
              </a:lnSpc>
              <a:defRPr/>
            </a:pPr>
            <a:r>
              <a:rPr lang="ja-JP" altLang="en-US" sz="1400" dirty="0">
                <a:latin typeface="+mn-ea"/>
                <a:ea typeface="+mn-ea"/>
              </a:rPr>
              <a:t>（２）</a:t>
            </a:r>
            <a:r>
              <a:rPr lang="en-US" altLang="ja-JP" sz="1400" dirty="0">
                <a:latin typeface="+mn-ea"/>
                <a:ea typeface="+mn-ea"/>
              </a:rPr>
              <a:t> 【</a:t>
            </a:r>
            <a:r>
              <a:rPr lang="ja-JP" altLang="en-US" sz="1400" dirty="0">
                <a:latin typeface="+mn-ea"/>
                <a:ea typeface="+mn-ea"/>
              </a:rPr>
              <a:t>実施項目名</a:t>
            </a:r>
            <a:r>
              <a:rPr lang="en-US" altLang="ja-JP" sz="1400" dirty="0">
                <a:latin typeface="+mn-ea"/>
                <a:ea typeface="+mn-ea"/>
              </a:rPr>
              <a:t>】</a:t>
            </a:r>
          </a:p>
          <a:p>
            <a:pPr eaLnBrk="1" hangingPunct="1">
              <a:lnSpc>
                <a:spcPct val="90000"/>
              </a:lnSpc>
              <a:defRPr/>
            </a:pPr>
            <a:r>
              <a:rPr lang="ja-JP" altLang="en-US" sz="1400" dirty="0">
                <a:solidFill>
                  <a:srgbClr val="FF0000"/>
                </a:solidFill>
                <a:latin typeface="+mn-ea"/>
                <a:ea typeface="+mn-ea"/>
              </a:rPr>
              <a:t>　</a:t>
            </a:r>
            <a:endParaRPr lang="en-US" altLang="ja-JP" sz="1400" dirty="0">
              <a:latin typeface="+mn-ea"/>
              <a:ea typeface="+mn-ea"/>
            </a:endParaRPr>
          </a:p>
          <a:p>
            <a:pPr eaLnBrk="1" hangingPunct="1">
              <a:lnSpc>
                <a:spcPct val="90000"/>
              </a:lnSpc>
              <a:defRPr/>
            </a:pPr>
            <a:endParaRPr lang="en-US" altLang="ja-JP" sz="1400" dirty="0">
              <a:latin typeface="+mn-ea"/>
              <a:ea typeface="+mn-ea"/>
            </a:endParaRPr>
          </a:p>
          <a:p>
            <a:pPr eaLnBrk="1" hangingPunct="1">
              <a:lnSpc>
                <a:spcPct val="90000"/>
              </a:lnSpc>
              <a:defRPr/>
            </a:pPr>
            <a:r>
              <a:rPr lang="ja-JP" altLang="en-US" sz="1400" dirty="0">
                <a:latin typeface="+mn-ea"/>
                <a:ea typeface="+mn-ea"/>
              </a:rPr>
              <a:t>（３）</a:t>
            </a:r>
            <a:r>
              <a:rPr lang="ja-JP" altLang="en-US" sz="1400" i="1" dirty="0">
                <a:latin typeface="+mn-ea"/>
                <a:ea typeface="+mn-ea"/>
              </a:rPr>
              <a:t>・・・</a:t>
            </a:r>
            <a:endParaRPr lang="en-US" altLang="ja-JP" sz="1400" i="1" dirty="0">
              <a:latin typeface="+mn-ea"/>
              <a:ea typeface="+mn-ea"/>
            </a:endParaRPr>
          </a:p>
          <a:p>
            <a:pPr eaLnBrk="1" hangingPunct="1">
              <a:lnSpc>
                <a:spcPct val="90000"/>
              </a:lnSpc>
              <a:defRPr/>
            </a:pPr>
            <a:endParaRPr lang="en-US" altLang="ja-JP" sz="1400" i="1" dirty="0">
              <a:latin typeface="+mn-ea"/>
              <a:ea typeface="+mn-ea"/>
            </a:endParaRPr>
          </a:p>
          <a:p>
            <a:pPr eaLnBrk="1" hangingPunct="1">
              <a:lnSpc>
                <a:spcPct val="90000"/>
              </a:lnSpc>
              <a:defRPr/>
            </a:pPr>
            <a:r>
              <a:rPr lang="ja-JP" altLang="en-US" sz="1400" i="1" dirty="0">
                <a:latin typeface="+mn-ea"/>
                <a:ea typeface="+mn-ea"/>
              </a:rPr>
              <a:t>・・・</a:t>
            </a:r>
            <a:endParaRPr lang="en-US" altLang="ja-JP" sz="1400" i="1" dirty="0">
              <a:latin typeface="+mn-ea"/>
              <a:ea typeface="+mn-ea"/>
            </a:endParaRPr>
          </a:p>
          <a:p>
            <a:pPr eaLnBrk="1" hangingPunct="1">
              <a:lnSpc>
                <a:spcPct val="90000"/>
              </a:lnSpc>
              <a:defRPr/>
            </a:pPr>
            <a:endParaRPr lang="en-US" altLang="ja-JP" sz="1400" i="1" dirty="0">
              <a:latin typeface="+mn-ea"/>
              <a:ea typeface="+mn-ea"/>
            </a:endParaRPr>
          </a:p>
          <a:p>
            <a:pPr eaLnBrk="1" hangingPunct="1">
              <a:lnSpc>
                <a:spcPct val="90000"/>
              </a:lnSpc>
              <a:defRPr/>
            </a:pPr>
            <a:endParaRPr lang="en-US" altLang="ja-JP" sz="1400" i="1" dirty="0">
              <a:latin typeface="+mn-ea"/>
              <a:ea typeface="+mn-ea"/>
            </a:endParaRPr>
          </a:p>
          <a:p>
            <a:pPr eaLnBrk="1" hangingPunct="1">
              <a:lnSpc>
                <a:spcPct val="90000"/>
              </a:lnSpc>
              <a:defRPr/>
            </a:pPr>
            <a:r>
              <a:rPr lang="ja-JP" altLang="en-US" sz="1400" dirty="0">
                <a:latin typeface="+mn-ea"/>
                <a:ea typeface="+mn-ea"/>
              </a:rPr>
              <a:t>◇実施にかかる予算：</a:t>
            </a:r>
            <a:r>
              <a:rPr lang="ja-JP" altLang="en-US" sz="1400" i="1" dirty="0">
                <a:solidFill>
                  <a:srgbClr val="FF0000"/>
                </a:solidFill>
                <a:latin typeface="+mn-ea"/>
                <a:ea typeface="+mn-ea"/>
              </a:rPr>
              <a:t>○○</a:t>
            </a:r>
            <a:r>
              <a:rPr lang="ja-JP" altLang="en-US" sz="1400" dirty="0">
                <a:latin typeface="+mn-ea"/>
                <a:ea typeface="+mn-ea"/>
              </a:rPr>
              <a:t>百万円</a:t>
            </a:r>
            <a:endParaRPr lang="en-US" altLang="ja-JP" sz="1400" dirty="0">
              <a:latin typeface="+mn-ea"/>
              <a:ea typeface="+mn-ea"/>
            </a:endParaRPr>
          </a:p>
        </p:txBody>
      </p:sp>
      <p:sp>
        <p:nvSpPr>
          <p:cNvPr id="9" name="Text Box 62">
            <a:extLst>
              <a:ext uri="{FF2B5EF4-FFF2-40B4-BE49-F238E27FC236}">
                <a16:creationId xmlns:a16="http://schemas.microsoft.com/office/drawing/2014/main" id="{E4C0B68E-B586-405C-A0B2-75B307548C6B}"/>
              </a:ext>
            </a:extLst>
          </p:cNvPr>
          <p:cNvSpPr txBox="1">
            <a:spLocks noChangeArrowheads="1"/>
          </p:cNvSpPr>
          <p:nvPr/>
        </p:nvSpPr>
        <p:spPr bwMode="auto">
          <a:xfrm>
            <a:off x="201623" y="312877"/>
            <a:ext cx="7389801" cy="1081025"/>
          </a:xfrm>
          <a:prstGeom prst="rect">
            <a:avLst/>
          </a:prstGeom>
          <a:noFill/>
          <a:ln>
            <a:noFill/>
          </a:ln>
        </p:spPr>
        <p:txBody>
          <a:bodyPr wrap="square" lIns="0" tIns="47605" rIns="0" bIns="47605" anchor="ctr" anchorCtr="1">
            <a:spAutoFit/>
          </a:bodyPr>
          <a:lstStyle>
            <a:lvl1pPr defTabSz="952500">
              <a:spcBef>
                <a:spcPct val="20000"/>
              </a:spcBef>
              <a:buChar char="•"/>
              <a:defRPr kumimoji="1" sz="3500">
                <a:solidFill>
                  <a:schemeClr val="tx1"/>
                </a:solidFill>
                <a:latin typeface="Arial" panose="020B0604020202020204" pitchFamily="34" charset="0"/>
                <a:ea typeface="ＭＳ Ｐゴシック" panose="020B0600070205080204" pitchFamily="50" charset="-128"/>
              </a:defRPr>
            </a:lvl1pPr>
            <a:lvl2pPr marL="742950" indent="-285750" defTabSz="952500">
              <a:spcBef>
                <a:spcPct val="20000"/>
              </a:spcBef>
              <a:buChar char="–"/>
              <a:defRPr kumimoji="1" sz="3100">
                <a:solidFill>
                  <a:schemeClr val="tx1"/>
                </a:solidFill>
                <a:latin typeface="Arial" panose="020B0604020202020204" pitchFamily="34" charset="0"/>
                <a:ea typeface="ＭＳ Ｐゴシック" panose="020B0600070205080204" pitchFamily="50" charset="-128"/>
              </a:defRPr>
            </a:lvl2pPr>
            <a:lvl3pPr marL="1143000" indent="-228600" defTabSz="952500">
              <a:spcBef>
                <a:spcPct val="20000"/>
              </a:spcBef>
              <a:buChar char="•"/>
              <a:defRPr kumimoji="1" sz="2600">
                <a:solidFill>
                  <a:schemeClr val="tx1"/>
                </a:solidFill>
                <a:latin typeface="Arial" panose="020B0604020202020204" pitchFamily="34" charset="0"/>
                <a:ea typeface="ＭＳ Ｐゴシック" panose="020B0600070205080204" pitchFamily="50" charset="-128"/>
              </a:defRPr>
            </a:lvl3pPr>
            <a:lvl4pPr marL="16002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4pPr>
            <a:lvl5pPr marL="2057400" indent="-228600" defTabSz="952500">
              <a:spcBef>
                <a:spcPct val="20000"/>
              </a:spcBef>
              <a:buChar char="»"/>
              <a:defRPr kumimoji="1" sz="2200">
                <a:solidFill>
                  <a:schemeClr val="tx1"/>
                </a:solidFill>
                <a:latin typeface="Arial" panose="020B0604020202020204" pitchFamily="34" charset="0"/>
                <a:ea typeface="ＭＳ Ｐゴシック" panose="020B0600070205080204" pitchFamily="50" charset="-128"/>
              </a:defRPr>
            </a:lvl5pPr>
            <a:lvl6pPr marL="25146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6pPr>
            <a:lvl7pPr marL="29718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7pPr>
            <a:lvl8pPr marL="34290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8pPr>
            <a:lvl9pPr marL="3886200" indent="-228600" defTabSz="952500" eaLnBrk="0" fontAlgn="base" hangingPunct="0">
              <a:spcBef>
                <a:spcPct val="20000"/>
              </a:spcBef>
              <a:spcAft>
                <a:spcPct val="0"/>
              </a:spcAft>
              <a:buChar char="»"/>
              <a:defRPr kumimoji="1" sz="2200">
                <a:solidFill>
                  <a:schemeClr val="tx1"/>
                </a:solidFill>
                <a:latin typeface="Arial" panose="020B0604020202020204" pitchFamily="34" charset="0"/>
                <a:ea typeface="ＭＳ Ｐゴシック" panose="020B0600070205080204" pitchFamily="50" charset="-128"/>
              </a:defRPr>
            </a:lvl9pPr>
          </a:lstStyle>
          <a:p>
            <a:pPr>
              <a:buNone/>
            </a:pPr>
            <a:r>
              <a:rPr lang="en-US" altLang="ja-JP" sz="2800" b="1" u="sng" dirty="0">
                <a:latin typeface="+mj-ea"/>
                <a:ea typeface="+mj-ea"/>
              </a:rPr>
              <a:t>3. </a:t>
            </a:r>
            <a:r>
              <a:rPr lang="ja-JP" altLang="en-US" sz="2800" b="1" u="sng" dirty="0">
                <a:latin typeface="+mj-ea"/>
                <a:ea typeface="+mj-ea"/>
              </a:rPr>
              <a:t>アイデア実現に向けた技術開発・実証の構想</a:t>
            </a:r>
            <a:endParaRPr lang="en-US" altLang="ja-JP" sz="2800" b="1" u="sng" dirty="0">
              <a:latin typeface="+mj-ea"/>
              <a:ea typeface="+mj-ea"/>
            </a:endParaRPr>
          </a:p>
          <a:p>
            <a:pPr eaLnBrk="1" hangingPunct="1">
              <a:spcBef>
                <a:spcPct val="50000"/>
              </a:spcBef>
              <a:buNone/>
            </a:pPr>
            <a:r>
              <a:rPr lang="ja-JP" altLang="en-US" sz="2400" dirty="0">
                <a:latin typeface="+mj-ea"/>
                <a:ea typeface="+mj-ea"/>
              </a:rPr>
              <a:t>　</a:t>
            </a:r>
            <a:r>
              <a:rPr lang="en-US" altLang="ja-JP" sz="2400" b="1" u="sng" dirty="0">
                <a:latin typeface="+mj-ea"/>
                <a:ea typeface="+mj-ea"/>
              </a:rPr>
              <a:t>3-4. FS</a:t>
            </a:r>
            <a:r>
              <a:rPr lang="ja-JP" altLang="en-US" sz="2400" b="1" u="sng" dirty="0">
                <a:latin typeface="+mj-ea"/>
                <a:ea typeface="+mj-ea"/>
              </a:rPr>
              <a:t>における取組</a:t>
            </a:r>
          </a:p>
        </p:txBody>
      </p:sp>
    </p:spTree>
    <p:extLst>
      <p:ext uri="{BB962C8B-B14F-4D97-AF65-F5344CB8AC3E}">
        <p14:creationId xmlns:p14="http://schemas.microsoft.com/office/powerpoint/2010/main" val="3843040203"/>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10.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1.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1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mnFEZcH._xY3Ti97NlgzrQ"/>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9.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デザインの設定">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gradFill rotWithShape="0">
          <a:gsLst>
            <a:gs pos="0">
              <a:schemeClr val="bg1"/>
            </a:gs>
            <a:gs pos="100000">
              <a:schemeClr val="accent1"/>
            </a:gs>
          </a:gsLst>
          <a:path path="rect">
            <a:fillToRect l="50000" t="50000" r="50000" b="50000"/>
          </a:path>
        </a:gradFill>
        <a:ln w="9525" cap="flat" cmpd="sng" algn="ctr">
          <a:solidFill>
            <a:schemeClr val="tx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ja-JP" altLang="en-US" sz="1800" b="0" i="0" u="none" strike="noStrike" cap="none" normalizeH="0" baseline="0" smtClean="0">
            <a:ln>
              <a:noFill/>
            </a:ln>
            <a:solidFill>
              <a:schemeClr val="tx1"/>
            </a:solidFill>
            <a:effectLst/>
            <a:latin typeface="Arial" charset="0"/>
            <a:ea typeface="ＭＳ Ｐゴシック" pitchFamily="50" charset="-128"/>
          </a:defRPr>
        </a:defPPr>
      </a:lstStyle>
    </a:spDef>
    <a:lnDef>
      <a:spPr bwMode="auto">
        <a:xfrm>
          <a:off x="0" y="0"/>
          <a:ext cx="1" cy="1"/>
        </a:xfrm>
        <a:custGeom>
          <a:avLst/>
          <a:gdLst/>
          <a:ahLst/>
          <a:cxnLst/>
          <a:rect l="0" t="0" r="0" b="0"/>
          <a:pathLst/>
        </a:custGeom>
        <a:gradFill rotWithShape="0">
          <a:gsLst>
            <a:gs pos="0">
              <a:schemeClr val="bg1"/>
            </a:gs>
            <a:gs pos="100000">
              <a:schemeClr val="accent1"/>
            </a:gs>
          </a:gsLst>
          <a:path path="rect">
            <a:fillToRect l="50000" t="50000" r="50000" b="50000"/>
          </a:path>
        </a:gradFill>
        <a:ln w="9525" cap="flat" cmpd="sng" algn="ctr">
          <a:solidFill>
            <a:schemeClr val="tx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ja-JP" altLang="en-US" sz="1800" b="0" i="0" u="none" strike="noStrike" cap="none" normalizeH="0" baseline="0" smtClean="0">
            <a:ln>
              <a:noFill/>
            </a:ln>
            <a:solidFill>
              <a:schemeClr val="tx1"/>
            </a:solidFill>
            <a:effectLst/>
            <a:latin typeface="Arial" charset="0"/>
            <a:ea typeface="ＭＳ Ｐゴシック" pitchFamily="50" charset="-128"/>
          </a:defRPr>
        </a:defPPr>
      </a:lstStyle>
    </a:lnDef>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1692</Words>
  <Application>Microsoft Office PowerPoint</Application>
  <PresentationFormat>ユーザー設定</PresentationFormat>
  <Paragraphs>148</Paragraphs>
  <Slides>10</Slides>
  <Notes>9</Notes>
  <HiddenSlides>0</HiddenSlides>
  <MMClips>0</MMClips>
  <ScaleCrop>false</ScaleCrop>
  <HeadingPairs>
    <vt:vector size="8" baseType="variant">
      <vt:variant>
        <vt:lpstr>使用されているフォント</vt:lpstr>
      </vt:variant>
      <vt:variant>
        <vt:i4>4</vt:i4>
      </vt:variant>
      <vt:variant>
        <vt:lpstr>テーマ</vt:lpstr>
      </vt:variant>
      <vt:variant>
        <vt:i4>2</vt:i4>
      </vt:variant>
      <vt:variant>
        <vt:lpstr>埋め込まれた OLE サーバー</vt:lpstr>
      </vt:variant>
      <vt:variant>
        <vt:i4>1</vt:i4>
      </vt:variant>
      <vt:variant>
        <vt:lpstr>スライド タイトル</vt:lpstr>
      </vt:variant>
      <vt:variant>
        <vt:i4>10</vt:i4>
      </vt:variant>
    </vt:vector>
  </HeadingPairs>
  <TitlesOfParts>
    <vt:vector size="17" baseType="lpstr">
      <vt:lpstr>ＭＳ Ｐゴシック</vt:lpstr>
      <vt:lpstr>游ゴシック</vt:lpstr>
      <vt:lpstr>游ゴシック Light</vt:lpstr>
      <vt:lpstr>Arial</vt:lpstr>
      <vt:lpstr>デザインの設定</vt:lpstr>
      <vt:lpstr>標準デザイン</vt:lpstr>
      <vt:lpstr>think-cell スライド</vt:lpstr>
      <vt:lpstr>応募資料について ※本スライドは削除して提出してください。</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2022-07-08T06:46:03Z</dcterms:created>
  <dcterms:modified xsi:type="dcterms:W3CDTF">2023-05-30T02:57:53Z</dcterms:modified>
</cp:coreProperties>
</file>