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8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theme/theme9.xml" ContentType="application/vnd.openxmlformats-officedocument.theme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10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11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96" r:id="rId1"/>
    <p:sldMasterId id="2147483753" r:id="rId2"/>
    <p:sldMasterId id="2147483765" r:id="rId3"/>
    <p:sldMasterId id="2147483815" r:id="rId4"/>
    <p:sldMasterId id="2147483857" r:id="rId5"/>
    <p:sldMasterId id="2147483882" r:id="rId6"/>
    <p:sldMasterId id="2147483894" r:id="rId7"/>
    <p:sldMasterId id="2147483908" r:id="rId8"/>
    <p:sldMasterId id="2147483969" r:id="rId9"/>
    <p:sldMasterId id="2147483995" r:id="rId10"/>
    <p:sldMasterId id="2147484019" r:id="rId11"/>
    <p:sldMasterId id="2147484056" r:id="rId12"/>
  </p:sldMasterIdLst>
  <p:notesMasterIdLst>
    <p:notesMasterId r:id="rId17"/>
  </p:notesMasterIdLst>
  <p:handoutMasterIdLst>
    <p:handoutMasterId r:id="rId18"/>
  </p:handoutMasterIdLst>
  <p:sldIdLst>
    <p:sldId id="508" r:id="rId13"/>
    <p:sldId id="509" r:id="rId14"/>
    <p:sldId id="510" r:id="rId15"/>
    <p:sldId id="511" r:id="rId16"/>
  </p:sldIdLst>
  <p:sldSz cx="10691813" cy="7559675"/>
  <p:notesSz cx="7104063" cy="10234613"/>
  <p:custDataLst>
    <p:tags r:id="rId19"/>
  </p:custDataLst>
  <p:defaultTextStyle>
    <a:defPPr>
      <a:defRPr lang="ja-JP"/>
    </a:defPPr>
    <a:lvl1pPr marL="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1pPr>
    <a:lvl2pPr marL="49085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2pPr>
    <a:lvl3pPr marL="98170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3pPr>
    <a:lvl4pPr marL="147255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4pPr>
    <a:lvl5pPr marL="196340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5pPr>
    <a:lvl6pPr marL="245425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6pPr>
    <a:lvl7pPr marL="294510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7pPr>
    <a:lvl8pPr marL="3435949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8pPr>
    <a:lvl9pPr marL="3926799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89"/>
    <a:srgbClr val="F4F1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8" autoAdjust="0"/>
    <p:restoredTop sz="96366" autoAdjust="0"/>
  </p:normalViewPr>
  <p:slideViewPr>
    <p:cSldViewPr snapToGrid="0" snapToObjects="1">
      <p:cViewPr varScale="1">
        <p:scale>
          <a:sx n="62" d="100"/>
          <a:sy n="62" d="100"/>
        </p:scale>
        <p:origin x="13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388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tags" Target="tags/tag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BE1B7-A367-4530-B94F-9E56BB3C548F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72ABC-3904-4C5D-BA2E-A606F99E4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3636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206" cy="513284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4201" y="0"/>
            <a:ext cx="3078206" cy="513284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r">
              <a:defRPr sz="1200"/>
            </a:lvl1pPr>
          </a:lstStyle>
          <a:p>
            <a:fld id="{71D26165-47A2-4D6E-B747-288E7EB617C4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09663" y="1279525"/>
            <a:ext cx="48847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68" tIns="47334" rIns="94668" bIns="473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739" y="4925235"/>
            <a:ext cx="5682588" cy="4029439"/>
          </a:xfrm>
          <a:prstGeom prst="rect">
            <a:avLst/>
          </a:prstGeom>
        </p:spPr>
        <p:txBody>
          <a:bodyPr vert="horz" lIns="94668" tIns="47334" rIns="94668" bIns="4733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1330"/>
            <a:ext cx="3078206" cy="513284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4201" y="9721330"/>
            <a:ext cx="3078206" cy="513284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r">
              <a:defRPr sz="1200"/>
            </a:lvl1pPr>
          </a:lstStyle>
          <a:p>
            <a:fld id="{585A7ADE-A3BE-4A06-92EC-B0D339DF0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428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59315" indent="-290907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70200" indent="-23173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40252" indent="-23173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08661" indent="-23173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2000" indent="-23173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55339" indent="-23173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28678" indent="-23173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4002017" indent="-23173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946678">
              <a:spcBef>
                <a:spcPct val="0"/>
              </a:spcBef>
              <a:defRPr/>
            </a:pPr>
            <a:fld id="{B17FD698-8E23-4AAA-9317-6B3F4088358D}" type="slidenum">
              <a:rPr lang="ja-JP" altLang="en-US" kern="0">
                <a:solidFill>
                  <a:prstClr val="black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pPr defTabSz="946678">
                <a:spcBef>
                  <a:spcPct val="0"/>
                </a:spcBef>
                <a:defRPr/>
              </a:pPr>
              <a:t>0</a:t>
            </a:fld>
            <a:endParaRPr lang="ja-JP" altLang="en-US" kern="0">
              <a:solidFill>
                <a:prstClr val="black"/>
              </a:solidFill>
              <a:latin typeface="Cambria" panose="020405030504060302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8073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561975" y="828675"/>
            <a:ext cx="5854700" cy="41402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017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9018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9052" indent="-29578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3157" indent="-23663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6420" indent="-23663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9684" indent="-23663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2945" indent="-23663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76209" indent="-23663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49471" indent="-23663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4022735" indent="-23663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946526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763713DB-C849-48CA-B896-D964230A8206}" type="slidenum">
              <a:rPr lang="ja-JP" altLang="en-US">
                <a:solidFill>
                  <a:srgbClr val="000000"/>
                </a:solidFill>
                <a:latin typeface="Cambria" panose="02040503050406030204" pitchFamily="18" charset="0"/>
                <a:ea typeface="メイリオ" panose="020B0604030504040204" pitchFamily="50" charset="-128"/>
              </a:rPr>
              <a:pPr defTabSz="946526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ja-JP" altLang="en-US">
              <a:solidFill>
                <a:srgbClr val="000000"/>
              </a:solidFill>
              <a:latin typeface="Cambria" panose="02040503050406030204" pitchFamily="18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1114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561975" y="828675"/>
            <a:ext cx="5854700" cy="41402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017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9018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9052" indent="-29578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3157" indent="-23663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6420" indent="-23663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9684" indent="-23663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2945" indent="-23663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76209" indent="-23663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49471" indent="-23663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4022735" indent="-23663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946526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763713DB-C849-48CA-B896-D964230A8206}" type="slidenum">
              <a:rPr lang="ja-JP" altLang="en-US">
                <a:solidFill>
                  <a:srgbClr val="000000"/>
                </a:solidFill>
                <a:latin typeface="Cambria" panose="02040503050406030204" pitchFamily="18" charset="0"/>
                <a:ea typeface="メイリオ" panose="020B0604030504040204" pitchFamily="50" charset="-128"/>
              </a:rPr>
              <a:pPr defTabSz="946526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ja-JP" altLang="en-US">
              <a:solidFill>
                <a:srgbClr val="000000"/>
              </a:solidFill>
              <a:latin typeface="Cambria" panose="02040503050406030204" pitchFamily="18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7559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561975" y="828675"/>
            <a:ext cx="5854700" cy="41402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017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9018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9052" indent="-29578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3157" indent="-23663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6420" indent="-23663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9684" indent="-23663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2945" indent="-23663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76209" indent="-23663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49471" indent="-23663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4022735" indent="-23663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946526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763713DB-C849-48CA-B896-D964230A8206}" type="slidenum">
              <a:rPr lang="ja-JP" altLang="en-US">
                <a:solidFill>
                  <a:srgbClr val="000000"/>
                </a:solidFill>
                <a:latin typeface="Cambria" panose="02040503050406030204" pitchFamily="18" charset="0"/>
                <a:ea typeface="メイリオ" panose="020B0604030504040204" pitchFamily="50" charset="-128"/>
              </a:rPr>
              <a:pPr defTabSz="946526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ja-JP" altLang="en-US">
              <a:solidFill>
                <a:srgbClr val="000000"/>
              </a:solidFill>
              <a:latin typeface="Cambria" panose="02040503050406030204" pitchFamily="18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183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4" Type="http://schemas.openxmlformats.org/officeDocument/2006/relationships/image" Target="../media/image2.jpeg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jpe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4.jpeg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5181"/>
              </a:spcAft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351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2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049712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118722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2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560646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292133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3BEBEB83-2FD5-5547-BD5B-79C1EFD279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099" y="6867317"/>
            <a:ext cx="9792000" cy="321883"/>
          </a:xfrm>
          <a:prstGeom prst="rect">
            <a:avLst/>
          </a:prstGeom>
        </p:spPr>
      </p:pic>
      <p:pic>
        <p:nvPicPr>
          <p:cNvPr id="7" name="Picture 11" descr="ç°å¢ç">
            <a:extLst>
              <a:ext uri="{FF2B5EF4-FFF2-40B4-BE49-F238E27FC236}">
                <a16:creationId xmlns:a16="http://schemas.microsoft.com/office/drawing/2014/main" id="{6109DDF5-F374-FC42-ADF9-8071A9BC06E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06294" y="177452"/>
            <a:ext cx="725709" cy="74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551093" y="7189201"/>
            <a:ext cx="2405658" cy="219983"/>
          </a:xfrm>
        </p:spPr>
        <p:txBody>
          <a:bodyPr/>
          <a:lstStyle/>
          <a:p>
            <a:fld id="{AD26A23A-2A0D-8440-A569-0085CFDD91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03EF348-FC06-1848-85F5-04404EE0C18F}"/>
              </a:ext>
            </a:extLst>
          </p:cNvPr>
          <p:cNvSpPr txBox="1"/>
          <p:nvPr userDrawn="1"/>
        </p:nvSpPr>
        <p:spPr>
          <a:xfrm>
            <a:off x="476732" y="6939189"/>
            <a:ext cx="2526511" cy="197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85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事業の詳細などお問い合わせは</a:t>
            </a:r>
          </a:p>
        </p:txBody>
      </p:sp>
    </p:spTree>
    <p:extLst>
      <p:ext uri="{BB962C8B-B14F-4D97-AF65-F5344CB8AC3E}">
        <p14:creationId xmlns:p14="http://schemas.microsoft.com/office/powerpoint/2010/main" val="156040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</p:bldLst>
  </p:timing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5073"/>
              </a:spcAft>
              <a:defRPr sz="5073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2336098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38" y="58541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5114" tIns="49459" rIns="95114" bIns="4945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63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8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38" y="16367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5114" tIns="49459" rIns="95114" bIns="4945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63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8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5073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61655" y="6962197"/>
            <a:ext cx="1330158" cy="597480"/>
          </a:xfrm>
          <a:prstGeom prst="rect">
            <a:avLst/>
          </a:prstGeom>
          <a:ln/>
          <a:extLst/>
        </p:spPr>
        <p:txBody>
          <a:bodyPr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1903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1903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272832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"/>
            <a:ext cx="10685337" cy="842945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2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-8547" y="847407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5114" tIns="49459" rIns="95114" bIns="4945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63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8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942756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1"/>
            <a:ext cx="10685337" cy="842945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2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84294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5114" tIns="49459" rIns="95114" bIns="4945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63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8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918917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2398" indent="-342398">
              <a:spcBef>
                <a:spcPts val="0"/>
              </a:spcBef>
              <a:spcAft>
                <a:spcPts val="635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36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6196014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2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7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5114" tIns="49459" rIns="95114" bIns="4945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63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8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8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2398" indent="-342398">
              <a:spcBef>
                <a:spcPts val="0"/>
              </a:spcBef>
              <a:spcAft>
                <a:spcPts val="635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36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4627525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2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7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5114" tIns="49459" rIns="95114" bIns="4945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63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8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38" y="1077667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2398" indent="-342398">
              <a:spcBef>
                <a:spcPts val="0"/>
              </a:spcBef>
              <a:spcAft>
                <a:spcPts val="635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36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38808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751141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1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2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5114" tIns="49459" rIns="95114" bIns="4945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63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8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250252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2398" indent="-342398">
              <a:spcBef>
                <a:spcPts val="0"/>
              </a:spcBef>
              <a:spcAft>
                <a:spcPts val="635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36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38" y="1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2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5114" tIns="49459" rIns="95114" bIns="4945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63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8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407758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2398" indent="-342398">
              <a:spcBef>
                <a:spcPts val="0"/>
              </a:spcBef>
              <a:spcAft>
                <a:spcPts val="635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36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2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5114" tIns="49459" rIns="95114" bIns="4945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63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8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78380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3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2398" indent="-342398">
              <a:spcBef>
                <a:spcPts val="0"/>
              </a:spcBef>
              <a:spcAft>
                <a:spcPts val="635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36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2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5114" tIns="49459" rIns="95114" bIns="4945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63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8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536782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784858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5181"/>
              </a:spcAft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5248618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38" y="58541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38" y="1636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61655" y="6962196"/>
            <a:ext cx="1330158" cy="597480"/>
          </a:xfrm>
          <a:prstGeom prst="rect">
            <a:avLst/>
          </a:prstGeom>
          <a:ln/>
          <a:extLst/>
        </p:spPr>
        <p:txBody>
          <a:bodyPr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1943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1943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434527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5718351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1"/>
            <a:ext cx="10685337" cy="866213"/>
          </a:xfrm>
          <a:prstGeom prst="rect">
            <a:avLst/>
          </a:prstGeom>
        </p:spPr>
        <p:txBody>
          <a:bodyPr lIns="288000" tIns="0" rIns="288000" bIns="36000" anchor="ctr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812697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920168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8813364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2272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40" y="1716308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4884"/>
              </a:spcAft>
              <a:defRPr sz="4884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5272554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38" y="1077667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6976177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2984614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5059370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980891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2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84902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576273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5181"/>
              </a:spcAft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498457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38" y="58541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38" y="1636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61655" y="6962196"/>
            <a:ext cx="1330158" cy="597480"/>
          </a:xfrm>
          <a:prstGeom prst="rect">
            <a:avLst/>
          </a:prstGeom>
          <a:ln/>
          <a:extLst/>
        </p:spPr>
        <p:txBody>
          <a:bodyPr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1943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1943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5620996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-109562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3238" y="892134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7697547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9415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40" y="5854105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572" tIns="47618" rIns="91572" bIns="476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303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2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40" y="1636704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572" tIns="47618" rIns="91572" bIns="476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303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2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40" y="1716308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4884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290361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93848430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38" y="1077667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35148889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8111746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155891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248753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2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3078974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842186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11CD-5EE6-4843-9236-4652D910B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041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40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07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3240" y="1001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572" tIns="47618" rIns="91572" bIns="476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303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2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2313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40" y="5"/>
            <a:ext cx="10685337" cy="866213"/>
          </a:xfrm>
          <a:prstGeom prst="rect">
            <a:avLst/>
          </a:prstGeom>
        </p:spPr>
        <p:txBody>
          <a:bodyPr lIns="288000" tIns="0" rIns="288000" bIns="36000" anchor="ctr" anchorCtr="0"/>
          <a:lstStyle>
            <a:lvl1pPr algn="l">
              <a:defRPr sz="407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40" y="8127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572" tIns="47618" rIns="91572" bIns="476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303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2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2" y="920172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29656" indent="-329656">
              <a:spcBef>
                <a:spcPts val="0"/>
              </a:spcBef>
              <a:spcAft>
                <a:spcPts val="611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442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0672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40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07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40" y="1001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572" tIns="47618" rIns="91572" bIns="476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303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2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2" y="107767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29656" indent="-329656">
              <a:spcBef>
                <a:spcPts val="0"/>
              </a:spcBef>
              <a:spcAft>
                <a:spcPts val="611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442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75544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40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07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40" y="1001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572" tIns="47618" rIns="91572" bIns="476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303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2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40" y="1077668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29656" indent="-329656">
              <a:spcBef>
                <a:spcPts val="0"/>
              </a:spcBef>
              <a:spcAft>
                <a:spcPts val="611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442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44008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40" y="4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07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40" y="151764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572" tIns="47618" rIns="91572" bIns="476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303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2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99171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2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29656" indent="-329656">
              <a:spcBef>
                <a:spcPts val="0"/>
              </a:spcBef>
              <a:spcAft>
                <a:spcPts val="611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442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40" y="4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07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40" y="151764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572" tIns="47618" rIns="91572" bIns="476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303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2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267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38" y="58541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38" y="1636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2998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2" y="1597015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29656" indent="-329656">
              <a:spcBef>
                <a:spcPts val="0"/>
              </a:spcBef>
              <a:spcAft>
                <a:spcPts val="611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442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40" y="4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07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40" y="151764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572" tIns="47618" rIns="91572" bIns="476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303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2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10862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2" y="1597016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29656" indent="-329656">
              <a:spcBef>
                <a:spcPts val="0"/>
              </a:spcBef>
              <a:spcAft>
                <a:spcPts val="611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442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40" y="4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07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40" y="151764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572" tIns="47618" rIns="91572" bIns="476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303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2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7934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12213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5181"/>
              </a:spcAft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09641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38" y="58541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38" y="1636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57630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12113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82571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82360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38" y="1077667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17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6210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842945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-8548" y="847407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00664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32922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93262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2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49564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グラフィックス 4">
            <a:extLst/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099" y="6867318"/>
            <a:ext cx="9792000" cy="321882"/>
          </a:xfrm>
          <a:prstGeom prst="rect">
            <a:avLst/>
          </a:prstGeom>
        </p:spPr>
      </p:pic>
      <p:sp>
        <p:nvSpPr>
          <p:cNvPr id="3" name="テキスト ボックス 2">
            <a:extLst/>
          </p:cNvPr>
          <p:cNvSpPr txBox="1"/>
          <p:nvPr userDrawn="1"/>
        </p:nvSpPr>
        <p:spPr>
          <a:xfrm>
            <a:off x="476731" y="6948333"/>
            <a:ext cx="25265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事業の詳細などお問い合わせは</a:t>
            </a:r>
          </a:p>
        </p:txBody>
      </p:sp>
      <p:pic>
        <p:nvPicPr>
          <p:cNvPr id="4" name="Picture 11" descr="ç°å¢ç">
            <a:extLst/>
          </p:cNvPr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06293" y="177451"/>
            <a:ext cx="725709" cy="74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 userDrawn="1"/>
        </p:nvSpPr>
        <p:spPr>
          <a:xfrm>
            <a:off x="409363" y="1957322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solidFill>
                  <a:schemeClr val="bg1"/>
                </a:solidFill>
              </a:rPr>
              <a:t>地方公共</a:t>
            </a:r>
            <a:r>
              <a:rPr kumimoji="1" lang="ja-JP" altLang="en-US" sz="700" dirty="0">
                <a:solidFill>
                  <a:schemeClr val="bg1"/>
                </a:solidFill>
              </a:rPr>
              <a:t>団体向け</a:t>
            </a:r>
            <a:endParaRPr kumimoji="1" lang="ja-JP" altLang="en-US" sz="600" dirty="0">
              <a:solidFill>
                <a:schemeClr val="bg1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796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1886" y="2348401"/>
            <a:ext cx="9088041" cy="162043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3772" y="4283816"/>
            <a:ext cx="7484269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3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6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0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3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0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4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7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5DF78-9B48-44F2-992E-B90F7B0F4A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436449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290F2-3E01-43B8-8F28-92FC9CEA25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02835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580" y="4857793"/>
            <a:ext cx="9088041" cy="1501435"/>
          </a:xfrm>
        </p:spPr>
        <p:txBody>
          <a:bodyPr anchor="t"/>
          <a:lstStyle>
            <a:lvl1pPr algn="l">
              <a:defRPr sz="4317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4580" y="3204114"/>
            <a:ext cx="9088041" cy="1653678"/>
          </a:xfrm>
        </p:spPr>
        <p:txBody>
          <a:bodyPr anchor="b"/>
          <a:lstStyle>
            <a:lvl1pPr marL="0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1pPr>
            <a:lvl2pPr marL="493456" indent="0">
              <a:buNone/>
              <a:defRPr sz="1943">
                <a:solidFill>
                  <a:schemeClr val="tx1">
                    <a:tint val="75000"/>
                  </a:schemeClr>
                </a:solidFill>
              </a:defRPr>
            </a:lvl2pPr>
            <a:lvl3pPr marL="986912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3pPr>
            <a:lvl4pPr marL="1480368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4pPr>
            <a:lvl5pPr marL="1973824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5pPr>
            <a:lvl6pPr marL="2467280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6pPr>
            <a:lvl7pPr marL="2960736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7pPr>
            <a:lvl8pPr marL="3454192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8pPr>
            <a:lvl9pPr marL="3947648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BC0D7-6342-4F53-AB61-00D5CF9AD00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456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4591" y="1763926"/>
            <a:ext cx="4722217" cy="4989036"/>
          </a:xfrm>
        </p:spPr>
        <p:txBody>
          <a:bodyPr/>
          <a:lstStyle>
            <a:lvl1pPr>
              <a:defRPr sz="3022"/>
            </a:lvl1pPr>
            <a:lvl2pPr>
              <a:defRPr sz="2590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5005" y="1763926"/>
            <a:ext cx="4722217" cy="4989036"/>
          </a:xfrm>
        </p:spPr>
        <p:txBody>
          <a:bodyPr/>
          <a:lstStyle>
            <a:lvl1pPr>
              <a:defRPr sz="3022"/>
            </a:lvl1pPr>
            <a:lvl2pPr>
              <a:defRPr sz="2590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BC8E6-FEB1-4705-A840-C4B8E6C69A8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57213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591" y="1692178"/>
            <a:ext cx="4724074" cy="705219"/>
          </a:xfrm>
        </p:spPr>
        <p:txBody>
          <a:bodyPr anchor="b"/>
          <a:lstStyle>
            <a:lvl1pPr marL="0" indent="0">
              <a:buNone/>
              <a:defRPr sz="2590" b="1"/>
            </a:lvl1pPr>
            <a:lvl2pPr marL="493456" indent="0">
              <a:buNone/>
              <a:defRPr sz="2159" b="1"/>
            </a:lvl2pPr>
            <a:lvl3pPr marL="986912" indent="0">
              <a:buNone/>
              <a:defRPr sz="1943" b="1"/>
            </a:lvl3pPr>
            <a:lvl4pPr marL="1480368" indent="0">
              <a:buNone/>
              <a:defRPr sz="1727" b="1"/>
            </a:lvl4pPr>
            <a:lvl5pPr marL="1973824" indent="0">
              <a:buNone/>
              <a:defRPr sz="1727" b="1"/>
            </a:lvl5pPr>
            <a:lvl6pPr marL="2467280" indent="0">
              <a:buNone/>
              <a:defRPr sz="1727" b="1"/>
            </a:lvl6pPr>
            <a:lvl7pPr marL="2960736" indent="0">
              <a:buNone/>
              <a:defRPr sz="1727" b="1"/>
            </a:lvl7pPr>
            <a:lvl8pPr marL="3454192" indent="0">
              <a:buNone/>
              <a:defRPr sz="1727" b="1"/>
            </a:lvl8pPr>
            <a:lvl9pPr marL="3947648" indent="0">
              <a:buNone/>
              <a:defRPr sz="172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4591" y="2397397"/>
            <a:ext cx="4724074" cy="4355563"/>
          </a:xfrm>
        </p:spPr>
        <p:txBody>
          <a:bodyPr/>
          <a:lstStyle>
            <a:lvl1pPr>
              <a:defRPr sz="2590"/>
            </a:lvl1pPr>
            <a:lvl2pPr>
              <a:defRPr sz="2159"/>
            </a:lvl2pPr>
            <a:lvl3pPr>
              <a:defRPr sz="1943"/>
            </a:lvl3pPr>
            <a:lvl4pPr>
              <a:defRPr sz="1727"/>
            </a:lvl4pPr>
            <a:lvl5pPr>
              <a:defRPr sz="1727"/>
            </a:lvl5pPr>
            <a:lvl6pPr>
              <a:defRPr sz="1727"/>
            </a:lvl6pPr>
            <a:lvl7pPr>
              <a:defRPr sz="1727"/>
            </a:lvl7pPr>
            <a:lvl8pPr>
              <a:defRPr sz="1727"/>
            </a:lvl8pPr>
            <a:lvl9pPr>
              <a:defRPr sz="17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293" y="1692178"/>
            <a:ext cx="4725930" cy="705219"/>
          </a:xfrm>
        </p:spPr>
        <p:txBody>
          <a:bodyPr anchor="b"/>
          <a:lstStyle>
            <a:lvl1pPr marL="0" indent="0">
              <a:buNone/>
              <a:defRPr sz="2590" b="1"/>
            </a:lvl1pPr>
            <a:lvl2pPr marL="493456" indent="0">
              <a:buNone/>
              <a:defRPr sz="2159" b="1"/>
            </a:lvl2pPr>
            <a:lvl3pPr marL="986912" indent="0">
              <a:buNone/>
              <a:defRPr sz="1943" b="1"/>
            </a:lvl3pPr>
            <a:lvl4pPr marL="1480368" indent="0">
              <a:buNone/>
              <a:defRPr sz="1727" b="1"/>
            </a:lvl4pPr>
            <a:lvl5pPr marL="1973824" indent="0">
              <a:buNone/>
              <a:defRPr sz="1727" b="1"/>
            </a:lvl5pPr>
            <a:lvl6pPr marL="2467280" indent="0">
              <a:buNone/>
              <a:defRPr sz="1727" b="1"/>
            </a:lvl6pPr>
            <a:lvl7pPr marL="2960736" indent="0">
              <a:buNone/>
              <a:defRPr sz="1727" b="1"/>
            </a:lvl7pPr>
            <a:lvl8pPr marL="3454192" indent="0">
              <a:buNone/>
              <a:defRPr sz="1727" b="1"/>
            </a:lvl8pPr>
            <a:lvl9pPr marL="3947648" indent="0">
              <a:buNone/>
              <a:defRPr sz="172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293" y="2397397"/>
            <a:ext cx="4725930" cy="4355563"/>
          </a:xfrm>
        </p:spPr>
        <p:txBody>
          <a:bodyPr/>
          <a:lstStyle>
            <a:lvl1pPr>
              <a:defRPr sz="2590"/>
            </a:lvl1pPr>
            <a:lvl2pPr>
              <a:defRPr sz="2159"/>
            </a:lvl2pPr>
            <a:lvl3pPr>
              <a:defRPr sz="1943"/>
            </a:lvl3pPr>
            <a:lvl4pPr>
              <a:defRPr sz="1727"/>
            </a:lvl4pPr>
            <a:lvl5pPr>
              <a:defRPr sz="1727"/>
            </a:lvl5pPr>
            <a:lvl6pPr>
              <a:defRPr sz="1727"/>
            </a:lvl6pPr>
            <a:lvl7pPr>
              <a:defRPr sz="1727"/>
            </a:lvl7pPr>
            <a:lvl8pPr>
              <a:defRPr sz="1727"/>
            </a:lvl8pPr>
            <a:lvl9pPr>
              <a:defRPr sz="17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A5B05-685F-465B-8F8D-33A93568C05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213944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93C03-3B75-47D1-98F8-8676749A52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6646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842945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842945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918916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4327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DC681-1B62-4B39-B18D-4BA28A5B12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03026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591" y="300987"/>
            <a:ext cx="3517533" cy="1280945"/>
          </a:xfrm>
        </p:spPr>
        <p:txBody>
          <a:bodyPr anchor="b"/>
          <a:lstStyle>
            <a:lvl1pPr algn="l">
              <a:defRPr sz="215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203" y="300989"/>
            <a:ext cx="5977020" cy="6451973"/>
          </a:xfrm>
        </p:spPr>
        <p:txBody>
          <a:bodyPr/>
          <a:lstStyle>
            <a:lvl1pPr>
              <a:defRPr sz="3454"/>
            </a:lvl1pPr>
            <a:lvl2pPr>
              <a:defRPr sz="3022"/>
            </a:lvl2pPr>
            <a:lvl3pPr>
              <a:defRPr sz="2590"/>
            </a:lvl3pPr>
            <a:lvl4pPr>
              <a:defRPr sz="2159"/>
            </a:lvl4pPr>
            <a:lvl5pPr>
              <a:defRPr sz="2159"/>
            </a:lvl5pPr>
            <a:lvl6pPr>
              <a:defRPr sz="2159"/>
            </a:lvl6pPr>
            <a:lvl7pPr>
              <a:defRPr sz="2159"/>
            </a:lvl7pPr>
            <a:lvl8pPr>
              <a:defRPr sz="2159"/>
            </a:lvl8pPr>
            <a:lvl9pPr>
              <a:defRPr sz="21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4591" y="1581934"/>
            <a:ext cx="3517533" cy="5171028"/>
          </a:xfrm>
        </p:spPr>
        <p:txBody>
          <a:bodyPr/>
          <a:lstStyle>
            <a:lvl1pPr marL="0" indent="0">
              <a:buNone/>
              <a:defRPr sz="1511"/>
            </a:lvl1pPr>
            <a:lvl2pPr marL="493456" indent="0">
              <a:buNone/>
              <a:defRPr sz="1295"/>
            </a:lvl2pPr>
            <a:lvl3pPr marL="986912" indent="0">
              <a:buNone/>
              <a:defRPr sz="1079"/>
            </a:lvl3pPr>
            <a:lvl4pPr marL="1480368" indent="0">
              <a:buNone/>
              <a:defRPr sz="971"/>
            </a:lvl4pPr>
            <a:lvl5pPr marL="1973824" indent="0">
              <a:buNone/>
              <a:defRPr sz="971"/>
            </a:lvl5pPr>
            <a:lvl6pPr marL="2467280" indent="0">
              <a:buNone/>
              <a:defRPr sz="971"/>
            </a:lvl6pPr>
            <a:lvl7pPr marL="2960736" indent="0">
              <a:buNone/>
              <a:defRPr sz="971"/>
            </a:lvl7pPr>
            <a:lvl8pPr marL="3454192" indent="0">
              <a:buNone/>
              <a:defRPr sz="971"/>
            </a:lvl8pPr>
            <a:lvl9pPr marL="3947648" indent="0">
              <a:buNone/>
              <a:defRPr sz="97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BE298-1E1D-4359-B615-7EE08B87917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41277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70" y="5291772"/>
            <a:ext cx="6415088" cy="624724"/>
          </a:xfrm>
        </p:spPr>
        <p:txBody>
          <a:bodyPr anchor="b"/>
          <a:lstStyle>
            <a:lvl1pPr algn="l">
              <a:defRPr sz="215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70" y="675471"/>
            <a:ext cx="6415088" cy="4535805"/>
          </a:xfrm>
        </p:spPr>
        <p:txBody>
          <a:bodyPr rtlCol="0">
            <a:normAutofit/>
          </a:bodyPr>
          <a:lstStyle>
            <a:lvl1pPr marL="0" indent="0">
              <a:buNone/>
              <a:defRPr sz="3454"/>
            </a:lvl1pPr>
            <a:lvl2pPr marL="493456" indent="0">
              <a:buNone/>
              <a:defRPr sz="3022"/>
            </a:lvl2pPr>
            <a:lvl3pPr marL="986912" indent="0">
              <a:buNone/>
              <a:defRPr sz="2590"/>
            </a:lvl3pPr>
            <a:lvl4pPr marL="1480368" indent="0">
              <a:buNone/>
              <a:defRPr sz="2159"/>
            </a:lvl4pPr>
            <a:lvl5pPr marL="1973824" indent="0">
              <a:buNone/>
              <a:defRPr sz="2159"/>
            </a:lvl5pPr>
            <a:lvl6pPr marL="2467280" indent="0">
              <a:buNone/>
              <a:defRPr sz="2159"/>
            </a:lvl6pPr>
            <a:lvl7pPr marL="2960736" indent="0">
              <a:buNone/>
              <a:defRPr sz="2159"/>
            </a:lvl7pPr>
            <a:lvl8pPr marL="3454192" indent="0">
              <a:buNone/>
              <a:defRPr sz="2159"/>
            </a:lvl8pPr>
            <a:lvl9pPr marL="3947648" indent="0">
              <a:buNone/>
              <a:defRPr sz="2159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70" y="5916496"/>
            <a:ext cx="6415088" cy="887211"/>
          </a:xfrm>
        </p:spPr>
        <p:txBody>
          <a:bodyPr/>
          <a:lstStyle>
            <a:lvl1pPr marL="0" indent="0">
              <a:buNone/>
              <a:defRPr sz="1511"/>
            </a:lvl1pPr>
            <a:lvl2pPr marL="493456" indent="0">
              <a:buNone/>
              <a:defRPr sz="1295"/>
            </a:lvl2pPr>
            <a:lvl3pPr marL="986912" indent="0">
              <a:buNone/>
              <a:defRPr sz="1079"/>
            </a:lvl3pPr>
            <a:lvl4pPr marL="1480368" indent="0">
              <a:buNone/>
              <a:defRPr sz="971"/>
            </a:lvl4pPr>
            <a:lvl5pPr marL="1973824" indent="0">
              <a:buNone/>
              <a:defRPr sz="971"/>
            </a:lvl5pPr>
            <a:lvl6pPr marL="2467280" indent="0">
              <a:buNone/>
              <a:defRPr sz="971"/>
            </a:lvl6pPr>
            <a:lvl7pPr marL="2960736" indent="0">
              <a:buNone/>
              <a:defRPr sz="971"/>
            </a:lvl7pPr>
            <a:lvl8pPr marL="3454192" indent="0">
              <a:buNone/>
              <a:defRPr sz="971"/>
            </a:lvl8pPr>
            <a:lvl9pPr marL="3947648" indent="0">
              <a:buNone/>
              <a:defRPr sz="97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161AE-DDDA-4136-9213-3DE3EB1986C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44441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F8752-AF70-4EE0-9183-21E32C38D73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37642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1564" y="302739"/>
            <a:ext cx="2405658" cy="64502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4591" y="302739"/>
            <a:ext cx="7038777" cy="64502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1B3E7-8709-4397-98F7-153F238B85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31380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5181"/>
              </a:spcAft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56021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38" y="58541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38" y="1636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61655" y="6962196"/>
            <a:ext cx="1330158" cy="597480"/>
          </a:xfrm>
          <a:prstGeom prst="rect">
            <a:avLst/>
          </a:prstGeom>
          <a:ln/>
          <a:extLst/>
        </p:spPr>
        <p:txBody>
          <a:bodyPr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1943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1943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108997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591233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966592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77641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146431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38" y="1077667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9377466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183885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77443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787660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2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566487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89067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3BEBEB83-2FD5-5547-BD5B-79C1EFD279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099" y="6867317"/>
            <a:ext cx="9792000" cy="321883"/>
          </a:xfrm>
          <a:prstGeom prst="rect">
            <a:avLst/>
          </a:prstGeom>
        </p:spPr>
      </p:pic>
      <p:pic>
        <p:nvPicPr>
          <p:cNvPr id="7" name="Picture 11" descr="ç°å¢ç">
            <a:extLst>
              <a:ext uri="{FF2B5EF4-FFF2-40B4-BE49-F238E27FC236}">
                <a16:creationId xmlns:a16="http://schemas.microsoft.com/office/drawing/2014/main" id="{6109DDF5-F374-FC42-ADF9-8071A9BC06E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6294" y="177452"/>
            <a:ext cx="725709" cy="74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551093" y="7189201"/>
            <a:ext cx="2405658" cy="219983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03EF348-FC06-1848-85F5-04404EE0C18F}"/>
              </a:ext>
            </a:extLst>
          </p:cNvPr>
          <p:cNvSpPr txBox="1"/>
          <p:nvPr userDrawn="1"/>
        </p:nvSpPr>
        <p:spPr>
          <a:xfrm>
            <a:off x="476732" y="6939189"/>
            <a:ext cx="2526511" cy="197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85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事業の詳細などお問い合わせは</a:t>
            </a:r>
          </a:p>
        </p:txBody>
      </p:sp>
    </p:spTree>
    <p:extLst>
      <p:ext uri="{BB962C8B-B14F-4D97-AF65-F5344CB8AC3E}">
        <p14:creationId xmlns:p14="http://schemas.microsoft.com/office/powerpoint/2010/main" val="16539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</p:bld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5181"/>
              </a:spcAft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6202352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38" y="58541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38" y="1636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61655" y="6962196"/>
            <a:ext cx="1330158" cy="597480"/>
          </a:xfrm>
          <a:prstGeom prst="rect">
            <a:avLst/>
          </a:prstGeom>
          <a:ln/>
          <a:extLst/>
        </p:spPr>
        <p:txBody>
          <a:bodyPr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1943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1943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47066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822960"/>
          </a:xfrm>
          <a:prstGeom prst="rect">
            <a:avLst/>
          </a:prstGeom>
        </p:spPr>
        <p:txBody>
          <a:bodyPr lIns="288000" tIns="0" rIns="288000" bIns="36000" anchor="ctr" anchorCtr="0"/>
          <a:lstStyle>
            <a:lvl1pPr algn="l">
              <a:defRPr sz="4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3238" y="75785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6360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38" y="1077667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260715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838200"/>
          </a:xfrm>
          <a:prstGeom prst="rect">
            <a:avLst/>
          </a:prstGeom>
        </p:spPr>
        <p:txBody>
          <a:bodyPr lIns="288000" tIns="0" rIns="288000" bIns="36000" anchor="ctr" anchorCtr="0"/>
          <a:lstStyle>
            <a:lvl1pPr algn="l">
              <a:defRPr sz="4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7883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864307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4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6925248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4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7040095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868680"/>
          </a:xfrm>
          <a:prstGeom prst="rect">
            <a:avLst/>
          </a:prstGeom>
        </p:spPr>
        <p:txBody>
          <a:bodyPr lIns="288000" tIns="0" rIns="288000" bIns="36000" anchor="ctr" anchorCtr="0"/>
          <a:lstStyle>
            <a:lvl1pPr algn="l">
              <a:defRPr sz="4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80357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38" y="864307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4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6594731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195188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778168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604562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2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39185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449078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5181"/>
              </a:spcAft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0807904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38" y="58541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38" y="1636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61655" y="6962196"/>
            <a:ext cx="1330158" cy="597480"/>
          </a:xfrm>
          <a:prstGeom prst="rect">
            <a:avLst/>
          </a:prstGeom>
          <a:ln/>
          <a:extLst/>
        </p:spPr>
        <p:txBody>
          <a:bodyPr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1943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1943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240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27849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8960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6800960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9001391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38" y="1077667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0575928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640527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121571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523270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2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895626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66136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11CD-5EE6-4843-9236-4652D910B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7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868668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5181"/>
              </a:spcAft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2665599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38" y="58541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38" y="1636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61655" y="6962196"/>
            <a:ext cx="1330158" cy="597480"/>
          </a:xfrm>
          <a:prstGeom prst="rect">
            <a:avLst/>
          </a:prstGeom>
          <a:ln/>
          <a:extLst/>
        </p:spPr>
        <p:txBody>
          <a:bodyPr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1943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1943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46762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458069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4177915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182800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38" y="1077667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0100794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223828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131302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278314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2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7702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3328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195020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3BEBEB83-2FD5-5547-BD5B-79C1EFD279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450099" y="6867317"/>
            <a:ext cx="9792000" cy="321883"/>
          </a:xfrm>
          <a:prstGeom prst="rect">
            <a:avLst/>
          </a:prstGeom>
        </p:spPr>
      </p:pic>
      <p:pic>
        <p:nvPicPr>
          <p:cNvPr id="7" name="Picture 11" descr="ç°å¢ç">
            <a:extLst>
              <a:ext uri="{FF2B5EF4-FFF2-40B4-BE49-F238E27FC236}">
                <a16:creationId xmlns:a16="http://schemas.microsoft.com/office/drawing/2014/main" id="{6109DDF5-F374-FC42-ADF9-8071A9BC06E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06294" y="177452"/>
            <a:ext cx="725709" cy="74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551093" y="7189201"/>
            <a:ext cx="2405658" cy="219983"/>
          </a:xfrm>
        </p:spPr>
        <p:txBody>
          <a:bodyPr/>
          <a:lstStyle/>
          <a:p>
            <a:fld id="{AD26A23A-2A0D-8440-A569-0085CFDD91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03EF348-FC06-1848-85F5-04404EE0C18F}"/>
              </a:ext>
            </a:extLst>
          </p:cNvPr>
          <p:cNvSpPr txBox="1"/>
          <p:nvPr userDrawn="1"/>
        </p:nvSpPr>
        <p:spPr>
          <a:xfrm>
            <a:off x="476732" y="6939189"/>
            <a:ext cx="2526511" cy="197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85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事業の詳細などお問い合わせは</a:t>
            </a: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9833457" y="7121261"/>
            <a:ext cx="817285" cy="404664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lang="en-US" altLang="ja-JP" sz="352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312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</p:bld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5181"/>
              </a:spcAft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4991515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38" y="58541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38" y="1636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61655" y="6962196"/>
            <a:ext cx="1330158" cy="597480"/>
          </a:xfrm>
          <a:prstGeom prst="rect">
            <a:avLst/>
          </a:prstGeom>
          <a:ln/>
          <a:extLst/>
        </p:spPr>
        <p:txBody>
          <a:bodyPr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1943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1943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247767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372657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6800256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3279384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38" y="1077667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9509509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690854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4763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1.xml"/><Relationship Id="rId3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110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5.xml"/><Relationship Id="rId1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9.xml"/><Relationship Id="rId11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08.xml"/><Relationship Id="rId10" Type="http://schemas.openxmlformats.org/officeDocument/2006/relationships/slideLayout" Target="../slideLayouts/slideLayout113.xml"/><Relationship Id="rId4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12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3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28.xml"/><Relationship Id="rId7" Type="http://schemas.openxmlformats.org/officeDocument/2006/relationships/slideLayout" Target="../slideLayouts/slideLayout132.xml"/><Relationship Id="rId12" Type="http://schemas.openxmlformats.org/officeDocument/2006/relationships/slideLayout" Target="../slideLayouts/slideLayout137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slideLayout" Target="../slideLayouts/slideLayout131.xml"/><Relationship Id="rId11" Type="http://schemas.openxmlformats.org/officeDocument/2006/relationships/slideLayout" Target="../slideLayouts/slideLayout136.xml"/><Relationship Id="rId5" Type="http://schemas.openxmlformats.org/officeDocument/2006/relationships/slideLayout" Target="../slideLayouts/slideLayout130.xml"/><Relationship Id="rId10" Type="http://schemas.openxmlformats.org/officeDocument/2006/relationships/slideLayout" Target="../slideLayouts/slideLayout135.xml"/><Relationship Id="rId4" Type="http://schemas.openxmlformats.org/officeDocument/2006/relationships/slideLayout" Target="../slideLayouts/slideLayout129.xml"/><Relationship Id="rId9" Type="http://schemas.openxmlformats.org/officeDocument/2006/relationships/slideLayout" Target="../slideLayouts/slideLayout13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slideLayout" Target="../slideLayouts/slideLayout79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499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499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499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499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499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26595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5317" y="-1584098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6352" y="-1584096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95839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68497" y="-158409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07984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13727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23297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66820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696794" y="61148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696794" y="1127160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696794" y="156656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696794" y="6002242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696794" y="735143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089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454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93456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86912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480368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973824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70092" indent="-370092" algn="l" rtl="0" eaLnBrk="1" fontAlgn="base" hangingPunct="1">
        <a:spcBef>
          <a:spcPct val="20000"/>
        </a:spcBef>
        <a:spcAft>
          <a:spcPct val="0"/>
        </a:spcAft>
        <a:defRPr kumimoji="1" sz="1727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81463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51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7211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727">
          <a:solidFill>
            <a:schemeClr val="tx1"/>
          </a:solidFill>
          <a:latin typeface="Times New Roman" pitchFamily="18" charset="0"/>
          <a:ea typeface="+mn-ea"/>
        </a:defRPr>
      </a:lvl3pPr>
      <a:lvl4pPr marL="1255914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727">
          <a:solidFill>
            <a:schemeClr val="tx1"/>
          </a:solidFill>
          <a:latin typeface="Times New Roman" pitchFamily="18" charset="0"/>
          <a:ea typeface="+mn-ea"/>
        </a:defRPr>
      </a:lvl4pPr>
      <a:lvl5pPr marL="1646567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5pPr>
      <a:lvl6pPr marL="2140023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6pPr>
      <a:lvl7pPr marL="2633479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7pPr>
      <a:lvl8pPr marL="312693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8pPr>
      <a:lvl9pPr marL="3620391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499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499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499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499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499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23388" y="-1584097"/>
            <a:ext cx="57259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8524" y="-1584098"/>
            <a:ext cx="57259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9560" y="-1584096"/>
            <a:ext cx="57259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99047" y="-1584097"/>
            <a:ext cx="57259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70903" y="-1584096"/>
            <a:ext cx="48763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10390" y="-1584097"/>
            <a:ext cx="48763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16133" y="-1584097"/>
            <a:ext cx="48763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26505" y="-1584097"/>
            <a:ext cx="57259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70028" y="-1584097"/>
            <a:ext cx="57259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701604" y="611485"/>
            <a:ext cx="48763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701604" y="1127160"/>
            <a:ext cx="48763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701604" y="1566567"/>
            <a:ext cx="48763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701604" y="6002242"/>
            <a:ext cx="48763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701604" y="7351434"/>
            <a:ext cx="48763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2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311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381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114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114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114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114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83163" algn="l" rtl="0" eaLnBrk="1" fontAlgn="base" hangingPunct="1">
        <a:spcBef>
          <a:spcPct val="0"/>
        </a:spcBef>
        <a:spcAft>
          <a:spcPct val="0"/>
        </a:spcAft>
        <a:defRPr kumimoji="1" sz="2114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66326" algn="l" rtl="0" eaLnBrk="1" fontAlgn="base" hangingPunct="1">
        <a:spcBef>
          <a:spcPct val="0"/>
        </a:spcBef>
        <a:spcAft>
          <a:spcPct val="0"/>
        </a:spcAft>
        <a:defRPr kumimoji="1" sz="2114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449489" algn="l" rtl="0" eaLnBrk="1" fontAlgn="base" hangingPunct="1">
        <a:spcBef>
          <a:spcPct val="0"/>
        </a:spcBef>
        <a:spcAft>
          <a:spcPct val="0"/>
        </a:spcAft>
        <a:defRPr kumimoji="1" sz="2114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932652" algn="l" rtl="0" eaLnBrk="1" fontAlgn="base" hangingPunct="1">
        <a:spcBef>
          <a:spcPct val="0"/>
        </a:spcBef>
        <a:spcAft>
          <a:spcPct val="0"/>
        </a:spcAft>
        <a:defRPr kumimoji="1" sz="2114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62372" indent="-362372" algn="l" rtl="0" eaLnBrk="1" fontAlgn="base" hangingPunct="1">
        <a:spcBef>
          <a:spcPct val="20000"/>
        </a:spcBef>
        <a:spcAft>
          <a:spcPct val="0"/>
        </a:spcAft>
        <a:defRPr kumimoji="1" sz="169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71420" indent="-18622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8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53924" indent="-19293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91">
          <a:solidFill>
            <a:schemeClr val="tx1"/>
          </a:solidFill>
          <a:latin typeface="Times New Roman" pitchFamily="18" charset="0"/>
          <a:ea typeface="+mn-ea"/>
        </a:defRPr>
      </a:lvl3pPr>
      <a:lvl4pPr marL="1229717" indent="-18622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91">
          <a:solidFill>
            <a:schemeClr val="tx1"/>
          </a:solidFill>
          <a:latin typeface="Times New Roman" pitchFamily="18" charset="0"/>
          <a:ea typeface="+mn-ea"/>
        </a:defRPr>
      </a:lvl4pPr>
      <a:lvl5pPr marL="1612222" indent="-19293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91">
          <a:solidFill>
            <a:schemeClr val="tx1"/>
          </a:solidFill>
          <a:latin typeface="Times New Roman" pitchFamily="18" charset="0"/>
          <a:ea typeface="+mn-ea"/>
        </a:defRPr>
      </a:lvl5pPr>
      <a:lvl6pPr marL="2095384" indent="-19293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91">
          <a:solidFill>
            <a:schemeClr val="tx1"/>
          </a:solidFill>
          <a:latin typeface="Times New Roman" pitchFamily="18" charset="0"/>
          <a:ea typeface="+mn-ea"/>
        </a:defRPr>
      </a:lvl6pPr>
      <a:lvl7pPr marL="2578547" indent="-19293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91">
          <a:solidFill>
            <a:schemeClr val="tx1"/>
          </a:solidFill>
          <a:latin typeface="Times New Roman" pitchFamily="18" charset="0"/>
          <a:ea typeface="+mn-ea"/>
        </a:defRPr>
      </a:lvl7pPr>
      <a:lvl8pPr marL="3061710" indent="-19293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91">
          <a:solidFill>
            <a:schemeClr val="tx1"/>
          </a:solidFill>
          <a:latin typeface="Times New Roman" pitchFamily="18" charset="0"/>
          <a:ea typeface="+mn-ea"/>
        </a:defRPr>
      </a:lvl8pPr>
      <a:lvl9pPr marL="3544873" indent="-19293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91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66326" rtl="0" eaLnBrk="1" latinLnBrk="0" hangingPunct="1">
        <a:defRPr kumimoji="1" sz="1903" kern="1200">
          <a:solidFill>
            <a:schemeClr val="tx1"/>
          </a:solidFill>
          <a:latin typeface="+mn-lt"/>
          <a:ea typeface="+mn-ea"/>
          <a:cs typeface="+mn-cs"/>
        </a:defRPr>
      </a:lvl1pPr>
      <a:lvl2pPr marL="483163" algn="l" defTabSz="966326" rtl="0" eaLnBrk="1" latinLnBrk="0" hangingPunct="1">
        <a:defRPr kumimoji="1" sz="1903" kern="1200">
          <a:solidFill>
            <a:schemeClr val="tx1"/>
          </a:solidFill>
          <a:latin typeface="+mn-lt"/>
          <a:ea typeface="+mn-ea"/>
          <a:cs typeface="+mn-cs"/>
        </a:defRPr>
      </a:lvl2pPr>
      <a:lvl3pPr marL="966326" algn="l" defTabSz="966326" rtl="0" eaLnBrk="1" latinLnBrk="0" hangingPunct="1">
        <a:defRPr kumimoji="1" sz="1903" kern="1200">
          <a:solidFill>
            <a:schemeClr val="tx1"/>
          </a:solidFill>
          <a:latin typeface="+mn-lt"/>
          <a:ea typeface="+mn-ea"/>
          <a:cs typeface="+mn-cs"/>
        </a:defRPr>
      </a:lvl3pPr>
      <a:lvl4pPr marL="1449489" algn="l" defTabSz="966326" rtl="0" eaLnBrk="1" latinLnBrk="0" hangingPunct="1">
        <a:defRPr kumimoji="1" sz="1903" kern="1200">
          <a:solidFill>
            <a:schemeClr val="tx1"/>
          </a:solidFill>
          <a:latin typeface="+mn-lt"/>
          <a:ea typeface="+mn-ea"/>
          <a:cs typeface="+mn-cs"/>
        </a:defRPr>
      </a:lvl4pPr>
      <a:lvl5pPr marL="1932652" algn="l" defTabSz="966326" rtl="0" eaLnBrk="1" latinLnBrk="0" hangingPunct="1">
        <a:defRPr kumimoji="1" sz="1903" kern="1200">
          <a:solidFill>
            <a:schemeClr val="tx1"/>
          </a:solidFill>
          <a:latin typeface="+mn-lt"/>
          <a:ea typeface="+mn-ea"/>
          <a:cs typeface="+mn-cs"/>
        </a:defRPr>
      </a:lvl5pPr>
      <a:lvl6pPr marL="2415814" algn="l" defTabSz="966326" rtl="0" eaLnBrk="1" latinLnBrk="0" hangingPunct="1">
        <a:defRPr kumimoji="1" sz="1903" kern="1200">
          <a:solidFill>
            <a:schemeClr val="tx1"/>
          </a:solidFill>
          <a:latin typeface="+mn-lt"/>
          <a:ea typeface="+mn-ea"/>
          <a:cs typeface="+mn-cs"/>
        </a:defRPr>
      </a:lvl6pPr>
      <a:lvl7pPr marL="2898978" algn="l" defTabSz="966326" rtl="0" eaLnBrk="1" latinLnBrk="0" hangingPunct="1">
        <a:defRPr kumimoji="1" sz="1903" kern="1200">
          <a:solidFill>
            <a:schemeClr val="tx1"/>
          </a:solidFill>
          <a:latin typeface="+mn-lt"/>
          <a:ea typeface="+mn-ea"/>
          <a:cs typeface="+mn-cs"/>
        </a:defRPr>
      </a:lvl7pPr>
      <a:lvl8pPr marL="3382141" algn="l" defTabSz="966326" rtl="0" eaLnBrk="1" latinLnBrk="0" hangingPunct="1">
        <a:defRPr kumimoji="1" sz="1903" kern="1200">
          <a:solidFill>
            <a:schemeClr val="tx1"/>
          </a:solidFill>
          <a:latin typeface="+mn-lt"/>
          <a:ea typeface="+mn-ea"/>
          <a:cs typeface="+mn-cs"/>
        </a:defRPr>
      </a:lvl8pPr>
      <a:lvl9pPr marL="3865304" algn="l" defTabSz="966326" rtl="0" eaLnBrk="1" latinLnBrk="0" hangingPunct="1">
        <a:defRPr kumimoji="1" sz="19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499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499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499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499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499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26595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5317" y="-1584098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6352" y="-1584096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95839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68497" y="-158409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07984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13727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23297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66820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696794" y="61148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696794" y="1127160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696794" y="156656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696794" y="6002242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696794" y="735143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2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129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454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93456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86912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480368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973824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70092" indent="-370092" algn="l" rtl="0" eaLnBrk="1" fontAlgn="base" hangingPunct="1">
        <a:spcBef>
          <a:spcPct val="20000"/>
        </a:spcBef>
        <a:spcAft>
          <a:spcPct val="0"/>
        </a:spcAft>
        <a:defRPr kumimoji="1" sz="1727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81463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51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7211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727">
          <a:solidFill>
            <a:schemeClr val="tx1"/>
          </a:solidFill>
          <a:latin typeface="Times New Roman" pitchFamily="18" charset="0"/>
          <a:ea typeface="+mn-ea"/>
        </a:defRPr>
      </a:lvl3pPr>
      <a:lvl4pPr marL="1255914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727">
          <a:solidFill>
            <a:schemeClr val="tx1"/>
          </a:solidFill>
          <a:latin typeface="Times New Roman" pitchFamily="18" charset="0"/>
          <a:ea typeface="+mn-ea"/>
        </a:defRPr>
      </a:lvl4pPr>
      <a:lvl5pPr marL="1646567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5pPr>
      <a:lvl6pPr marL="2140023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6pPr>
      <a:lvl7pPr marL="2633479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7pPr>
      <a:lvl8pPr marL="312693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8pPr>
      <a:lvl9pPr marL="3620391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499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499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499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499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499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26595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5317" y="-1584098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6352" y="-1584096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95839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68497" y="-158409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07984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13727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23297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66820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696794" y="61148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696794" y="1127160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696794" y="156656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696794" y="6002242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696794" y="735143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2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69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  <p:sldLayoutId id="2147484068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454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93456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86912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480368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973824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70092" indent="-370092" algn="l" rtl="0" eaLnBrk="1" fontAlgn="base" hangingPunct="1">
        <a:spcBef>
          <a:spcPct val="20000"/>
        </a:spcBef>
        <a:spcAft>
          <a:spcPct val="0"/>
        </a:spcAft>
        <a:defRPr kumimoji="1" sz="1727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81463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51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7211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727">
          <a:solidFill>
            <a:schemeClr val="tx1"/>
          </a:solidFill>
          <a:latin typeface="Times New Roman" pitchFamily="18" charset="0"/>
          <a:ea typeface="+mn-ea"/>
        </a:defRPr>
      </a:lvl3pPr>
      <a:lvl4pPr marL="1255914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727">
          <a:solidFill>
            <a:schemeClr val="tx1"/>
          </a:solidFill>
          <a:latin typeface="Times New Roman" pitchFamily="18" charset="0"/>
          <a:ea typeface="+mn-ea"/>
        </a:defRPr>
      </a:lvl4pPr>
      <a:lvl5pPr marL="1646567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5pPr>
      <a:lvl6pPr marL="2140023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6pPr>
      <a:lvl7pPr marL="2633479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7pPr>
      <a:lvl8pPr marL="312693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8pPr>
      <a:lvl9pPr marL="3620391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502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502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502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502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502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15373" y="-1584097"/>
            <a:ext cx="556563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6540" y="-1584098"/>
            <a:ext cx="556563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67574" y="-1584096"/>
            <a:ext cx="556563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307062" y="-1584097"/>
            <a:ext cx="556563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77314" y="-1584096"/>
            <a:ext cx="474810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16801" y="-1584097"/>
            <a:ext cx="474810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22544" y="-1584097"/>
            <a:ext cx="474810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34519" y="-1584097"/>
            <a:ext cx="556563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78041" y="-1584097"/>
            <a:ext cx="556563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714428" y="611487"/>
            <a:ext cx="474809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714428" y="1127163"/>
            <a:ext cx="474809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714428" y="1566569"/>
            <a:ext cx="474809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714428" y="6002245"/>
            <a:ext cx="474809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714428" y="7351437"/>
            <a:ext cx="474809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8290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56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35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35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35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35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65181" algn="l" rtl="0" eaLnBrk="1" fontAlgn="base" hangingPunct="1">
        <a:spcBef>
          <a:spcPct val="0"/>
        </a:spcBef>
        <a:spcAft>
          <a:spcPct val="0"/>
        </a:spcAft>
        <a:defRPr kumimoji="1" sz="2035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30362" algn="l" rtl="0" eaLnBrk="1" fontAlgn="base" hangingPunct="1">
        <a:spcBef>
          <a:spcPct val="0"/>
        </a:spcBef>
        <a:spcAft>
          <a:spcPct val="0"/>
        </a:spcAft>
        <a:defRPr kumimoji="1" sz="2035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95543" algn="l" rtl="0" eaLnBrk="1" fontAlgn="base" hangingPunct="1">
        <a:spcBef>
          <a:spcPct val="0"/>
        </a:spcBef>
        <a:spcAft>
          <a:spcPct val="0"/>
        </a:spcAft>
        <a:defRPr kumimoji="1" sz="2035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60724" algn="l" rtl="0" eaLnBrk="1" fontAlgn="base" hangingPunct="1">
        <a:spcBef>
          <a:spcPct val="0"/>
        </a:spcBef>
        <a:spcAft>
          <a:spcPct val="0"/>
        </a:spcAft>
        <a:defRPr kumimoji="1" sz="2035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8886" indent="-348886" algn="l" rtl="0" eaLnBrk="1" fontAlgn="base" hangingPunct="1">
        <a:spcBef>
          <a:spcPct val="20000"/>
        </a:spcBef>
        <a:spcAft>
          <a:spcPct val="0"/>
        </a:spcAft>
        <a:defRPr kumimoji="1" sz="1628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53875" indent="-179289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24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22143" indent="-18575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28">
          <a:solidFill>
            <a:schemeClr val="tx1"/>
          </a:solidFill>
          <a:latin typeface="Times New Roman" pitchFamily="18" charset="0"/>
          <a:ea typeface="+mn-ea"/>
        </a:defRPr>
      </a:lvl3pPr>
      <a:lvl4pPr marL="1183950" indent="-179289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28">
          <a:solidFill>
            <a:schemeClr val="tx1"/>
          </a:solidFill>
          <a:latin typeface="Times New Roman" pitchFamily="18" charset="0"/>
          <a:ea typeface="+mn-ea"/>
        </a:defRPr>
      </a:lvl4pPr>
      <a:lvl5pPr marL="1552219" indent="-18575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28">
          <a:solidFill>
            <a:schemeClr val="tx1"/>
          </a:solidFill>
          <a:latin typeface="Times New Roman" pitchFamily="18" charset="0"/>
          <a:ea typeface="+mn-ea"/>
        </a:defRPr>
      </a:lvl5pPr>
      <a:lvl6pPr marL="2017400" indent="-18575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28">
          <a:solidFill>
            <a:schemeClr val="tx1"/>
          </a:solidFill>
          <a:latin typeface="Times New Roman" pitchFamily="18" charset="0"/>
          <a:ea typeface="+mn-ea"/>
        </a:defRPr>
      </a:lvl6pPr>
      <a:lvl7pPr marL="2482581" indent="-18575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28">
          <a:solidFill>
            <a:schemeClr val="tx1"/>
          </a:solidFill>
          <a:latin typeface="Times New Roman" pitchFamily="18" charset="0"/>
          <a:ea typeface="+mn-ea"/>
        </a:defRPr>
      </a:lvl7pPr>
      <a:lvl8pPr marL="2947762" indent="-18575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28">
          <a:solidFill>
            <a:schemeClr val="tx1"/>
          </a:solidFill>
          <a:latin typeface="Times New Roman" pitchFamily="18" charset="0"/>
          <a:ea typeface="+mn-ea"/>
        </a:defRPr>
      </a:lvl8pPr>
      <a:lvl9pPr marL="3412943" indent="-18575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28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30362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1pPr>
      <a:lvl2pPr marL="465181" algn="l" defTabSz="930362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2pPr>
      <a:lvl3pPr marL="930362" algn="l" defTabSz="930362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3pPr>
      <a:lvl4pPr marL="1395543" algn="l" defTabSz="930362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4pPr>
      <a:lvl5pPr marL="1860724" algn="l" defTabSz="930362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5pPr>
      <a:lvl6pPr marL="2325905" algn="l" defTabSz="930362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6pPr>
      <a:lvl7pPr marL="2791086" algn="l" defTabSz="930362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7pPr>
      <a:lvl8pPr marL="3256267" algn="l" defTabSz="930362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8pPr>
      <a:lvl9pPr marL="3721448" algn="l" defTabSz="930362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499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499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499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499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499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26595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5317" y="-1584098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6352" y="-1584096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95839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68497" y="-158409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07984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13727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23297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66820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696794" y="61148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696794" y="1127160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696794" y="156656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696794" y="6002242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696794" y="735143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770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454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93456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86912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480368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973824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70092" indent="-370092" algn="l" rtl="0" eaLnBrk="1" fontAlgn="base" hangingPunct="1">
        <a:spcBef>
          <a:spcPct val="20000"/>
        </a:spcBef>
        <a:spcAft>
          <a:spcPct val="0"/>
        </a:spcAft>
        <a:defRPr kumimoji="1" sz="1727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81463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51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7211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727">
          <a:solidFill>
            <a:schemeClr val="tx1"/>
          </a:solidFill>
          <a:latin typeface="Times New Roman" pitchFamily="18" charset="0"/>
          <a:ea typeface="+mn-ea"/>
        </a:defRPr>
      </a:lvl3pPr>
      <a:lvl4pPr marL="1255914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727">
          <a:solidFill>
            <a:schemeClr val="tx1"/>
          </a:solidFill>
          <a:latin typeface="Times New Roman" pitchFamily="18" charset="0"/>
          <a:ea typeface="+mn-ea"/>
        </a:defRPr>
      </a:lvl4pPr>
      <a:lvl5pPr marL="1646567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5pPr>
      <a:lvl6pPr marL="2140023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6pPr>
      <a:lvl7pPr marL="2633479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7pPr>
      <a:lvl8pPr marL="312693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8pPr>
      <a:lvl9pPr marL="3620391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534591" y="302737"/>
            <a:ext cx="9622632" cy="1259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534591" y="1763926"/>
            <a:ext cx="9622632" cy="4989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591" y="7006700"/>
            <a:ext cx="249475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95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53036" y="7006700"/>
            <a:ext cx="33857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95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466" y="7006700"/>
            <a:ext cx="2494756" cy="4024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95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AEB5E09A-A571-4E3A-9880-6F68A0971CE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9244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749" kern="1200">
          <a:solidFill>
            <a:schemeClr val="tx1"/>
          </a:solidFill>
          <a:latin typeface="+mj-lt"/>
          <a:ea typeface="+mj-ea"/>
          <a:cs typeface="メイリオ" pitchFamily="5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5pPr>
      <a:lvl6pPr marL="493456" algn="ctr" rtl="0" fontAlgn="base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6pPr>
      <a:lvl7pPr marL="986912" algn="ctr" rtl="0" fontAlgn="base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7pPr>
      <a:lvl8pPr marL="1480368" algn="ctr" rtl="0" fontAlgn="base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8pPr>
      <a:lvl9pPr marL="1973824" algn="ctr" rtl="0" fontAlgn="base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9pPr>
    </p:titleStyle>
    <p:bodyStyle>
      <a:lvl1pPr marL="370092" indent="-3700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54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1pPr>
      <a:lvl2pPr marL="801866" indent="-30841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3022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2pPr>
      <a:lvl3pPr marL="1233640" indent="-24672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90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3pPr>
      <a:lvl4pPr marL="1727096" indent="-24672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59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4pPr>
      <a:lvl5pPr marL="2220552" indent="-24672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59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5pPr>
      <a:lvl6pPr marL="2714008" indent="-246728" algn="l" defTabSz="986912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6pPr>
      <a:lvl7pPr marL="3207464" indent="-246728" algn="l" defTabSz="986912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7pPr>
      <a:lvl8pPr marL="3700920" indent="-246728" algn="l" defTabSz="986912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8pPr>
      <a:lvl9pPr marL="4194376" indent="-246728" algn="l" defTabSz="986912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499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499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499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499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499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26595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5317" y="-1584098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6352" y="-1584096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95839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68497" y="-158409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07984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13727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23297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66820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696794" y="61148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696794" y="1127160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696794" y="156656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696794" y="6002242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696794" y="735143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2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4300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454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93456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86912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480368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973824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70092" indent="-370092" algn="l" rtl="0" eaLnBrk="1" fontAlgn="base" hangingPunct="1">
        <a:spcBef>
          <a:spcPct val="20000"/>
        </a:spcBef>
        <a:spcAft>
          <a:spcPct val="0"/>
        </a:spcAft>
        <a:defRPr kumimoji="1" sz="1727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81463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51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7211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727">
          <a:solidFill>
            <a:schemeClr val="tx1"/>
          </a:solidFill>
          <a:latin typeface="Times New Roman" pitchFamily="18" charset="0"/>
          <a:ea typeface="+mn-ea"/>
        </a:defRPr>
      </a:lvl3pPr>
      <a:lvl4pPr marL="1255914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727">
          <a:solidFill>
            <a:schemeClr val="tx1"/>
          </a:solidFill>
          <a:latin typeface="Times New Roman" pitchFamily="18" charset="0"/>
          <a:ea typeface="+mn-ea"/>
        </a:defRPr>
      </a:lvl4pPr>
      <a:lvl5pPr marL="1646567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5pPr>
      <a:lvl6pPr marL="2140023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6pPr>
      <a:lvl7pPr marL="2633479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7pPr>
      <a:lvl8pPr marL="312693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8pPr>
      <a:lvl9pPr marL="3620391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499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499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499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499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499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26595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5317" y="-1584098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6352" y="-1584096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95839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68497" y="-158409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07984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13727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23297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66820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696794" y="61148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696794" y="1127160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696794" y="156656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696794" y="6002242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696794" y="735143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2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093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454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93456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86912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480368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973824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70092" indent="-370092" algn="l" rtl="0" eaLnBrk="1" fontAlgn="base" hangingPunct="1">
        <a:spcBef>
          <a:spcPct val="20000"/>
        </a:spcBef>
        <a:spcAft>
          <a:spcPct val="0"/>
        </a:spcAft>
        <a:defRPr kumimoji="1" sz="1727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81463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51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7211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727">
          <a:solidFill>
            <a:schemeClr val="tx1"/>
          </a:solidFill>
          <a:latin typeface="Times New Roman" pitchFamily="18" charset="0"/>
          <a:ea typeface="+mn-ea"/>
        </a:defRPr>
      </a:lvl3pPr>
      <a:lvl4pPr marL="1255914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727">
          <a:solidFill>
            <a:schemeClr val="tx1"/>
          </a:solidFill>
          <a:latin typeface="Times New Roman" pitchFamily="18" charset="0"/>
          <a:ea typeface="+mn-ea"/>
        </a:defRPr>
      </a:lvl4pPr>
      <a:lvl5pPr marL="1646567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5pPr>
      <a:lvl6pPr marL="2140023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6pPr>
      <a:lvl7pPr marL="2633479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7pPr>
      <a:lvl8pPr marL="312693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8pPr>
      <a:lvl9pPr marL="3620391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499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499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499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499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499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26595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5317" y="-1584098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6352" y="-1584096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95839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68497" y="-158409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07984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13727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23297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66820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696794" y="61148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696794" y="1127160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696794" y="156656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696794" y="6002242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696794" y="735143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2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526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  <p:sldLayoutId id="2147483907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454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93456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86912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480368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973824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70092" indent="-370092" algn="l" rtl="0" eaLnBrk="1" fontAlgn="base" hangingPunct="1">
        <a:spcBef>
          <a:spcPct val="20000"/>
        </a:spcBef>
        <a:spcAft>
          <a:spcPct val="0"/>
        </a:spcAft>
        <a:defRPr kumimoji="1" sz="1727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81463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51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7211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727">
          <a:solidFill>
            <a:schemeClr val="tx1"/>
          </a:solidFill>
          <a:latin typeface="Times New Roman" pitchFamily="18" charset="0"/>
          <a:ea typeface="+mn-ea"/>
        </a:defRPr>
      </a:lvl3pPr>
      <a:lvl4pPr marL="1255914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727">
          <a:solidFill>
            <a:schemeClr val="tx1"/>
          </a:solidFill>
          <a:latin typeface="Times New Roman" pitchFamily="18" charset="0"/>
          <a:ea typeface="+mn-ea"/>
        </a:defRPr>
      </a:lvl4pPr>
      <a:lvl5pPr marL="1646567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5pPr>
      <a:lvl6pPr marL="2140023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6pPr>
      <a:lvl7pPr marL="2633479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7pPr>
      <a:lvl8pPr marL="312693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8pPr>
      <a:lvl9pPr marL="3620391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499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499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499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499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499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26595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5317" y="-1584098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6352" y="-1584096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95839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68497" y="-158409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07984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13727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23297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66820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696794" y="61148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696794" y="1127160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696794" y="156656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696794" y="6002242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696794" y="735143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2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7356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  <p:sldLayoutId id="2147483920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454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93456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86912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480368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973824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70092" indent="-370092" algn="l" rtl="0" eaLnBrk="1" fontAlgn="base" hangingPunct="1">
        <a:spcBef>
          <a:spcPct val="20000"/>
        </a:spcBef>
        <a:spcAft>
          <a:spcPct val="0"/>
        </a:spcAft>
        <a:defRPr kumimoji="1" sz="1727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81463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51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7211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727">
          <a:solidFill>
            <a:schemeClr val="tx1"/>
          </a:solidFill>
          <a:latin typeface="Times New Roman" pitchFamily="18" charset="0"/>
          <a:ea typeface="+mn-ea"/>
        </a:defRPr>
      </a:lvl3pPr>
      <a:lvl4pPr marL="1255914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727">
          <a:solidFill>
            <a:schemeClr val="tx1"/>
          </a:solidFill>
          <a:latin typeface="Times New Roman" pitchFamily="18" charset="0"/>
          <a:ea typeface="+mn-ea"/>
        </a:defRPr>
      </a:lvl4pPr>
      <a:lvl5pPr marL="1646567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5pPr>
      <a:lvl6pPr marL="2140023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6pPr>
      <a:lvl7pPr marL="2633479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7pPr>
      <a:lvl8pPr marL="312693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8pPr>
      <a:lvl9pPr marL="3620391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499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499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499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499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499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26595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5317" y="-1584098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6352" y="-1584096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95839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68497" y="-158409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07984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13727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23297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66820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696794" y="61148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696794" y="1127160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696794" y="156656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696794" y="6002242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696794" y="735143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2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5209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454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93456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86912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480368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973824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70092" indent="-370092" algn="l" rtl="0" eaLnBrk="1" fontAlgn="base" hangingPunct="1">
        <a:spcBef>
          <a:spcPct val="20000"/>
        </a:spcBef>
        <a:spcAft>
          <a:spcPct val="0"/>
        </a:spcAft>
        <a:defRPr kumimoji="1" sz="1727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81463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51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7211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727">
          <a:solidFill>
            <a:schemeClr val="tx1"/>
          </a:solidFill>
          <a:latin typeface="Times New Roman" pitchFamily="18" charset="0"/>
          <a:ea typeface="+mn-ea"/>
        </a:defRPr>
      </a:lvl3pPr>
      <a:lvl4pPr marL="1255914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727">
          <a:solidFill>
            <a:schemeClr val="tx1"/>
          </a:solidFill>
          <a:latin typeface="Times New Roman" pitchFamily="18" charset="0"/>
          <a:ea typeface="+mn-ea"/>
        </a:defRPr>
      </a:lvl4pPr>
      <a:lvl5pPr marL="1646567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5pPr>
      <a:lvl6pPr marL="2140023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6pPr>
      <a:lvl7pPr marL="2633479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7pPr>
      <a:lvl8pPr marL="312693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8pPr>
      <a:lvl9pPr marL="3620391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426646" y="4201341"/>
            <a:ext cx="9829956" cy="326408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defTabSz="986912">
              <a:defRPr/>
            </a:pPr>
            <a:endParaRPr kumimoji="0" lang="ja-JP" altLang="en-US" sz="1943" kern="0" dirty="0">
              <a:solidFill>
                <a:sysClr val="windowText" lastClr="000000"/>
              </a:solidFill>
              <a:latin typeface="Cambria"/>
              <a:ea typeface="メイリオ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33500" y="632264"/>
            <a:ext cx="9829956" cy="35570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defTabSz="986912">
              <a:defRPr/>
            </a:pPr>
            <a:endParaRPr kumimoji="0" lang="ja-JP" altLang="en-US" sz="1943" kern="0" dirty="0">
              <a:solidFill>
                <a:sysClr val="windowText" lastClr="000000"/>
              </a:solidFill>
              <a:latin typeface="Cambria"/>
              <a:ea typeface="メイリオ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8609" y="700803"/>
            <a:ext cx="1154483" cy="3248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defTabSz="986912">
              <a:defRPr/>
            </a:pPr>
            <a:r>
              <a:rPr kumimoji="0" lang="ja-JP" altLang="en-US" sz="1511" kern="0" dirty="0">
                <a:solidFill>
                  <a:sysClr val="windowText" lastClr="000000"/>
                </a:solidFill>
                <a:latin typeface="Cambria"/>
                <a:ea typeface="メイリオ"/>
              </a:rPr>
              <a:t>背景・目的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412732" y="750492"/>
            <a:ext cx="960519" cy="3248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defTabSz="986912">
              <a:defRPr/>
            </a:pPr>
            <a:r>
              <a:rPr kumimoji="0" lang="ja-JP" altLang="en-US" sz="1511" kern="0" dirty="0">
                <a:solidFill>
                  <a:sysClr val="windowText" lastClr="000000"/>
                </a:solidFill>
                <a:latin typeface="Cambria"/>
                <a:ea typeface="メイリオ"/>
              </a:rPr>
              <a:t>事業概要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366467" y="3183564"/>
            <a:ext cx="1348446" cy="3248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defTabSz="986912">
              <a:defRPr/>
            </a:pPr>
            <a:r>
              <a:rPr kumimoji="0" lang="ja-JP" altLang="en-US" sz="1511" kern="0" dirty="0">
                <a:solidFill>
                  <a:sysClr val="windowText" lastClr="000000"/>
                </a:solidFill>
                <a:latin typeface="Cambria"/>
                <a:ea typeface="メイリオ"/>
              </a:rPr>
              <a:t>事業スキーム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92169" y="1939613"/>
            <a:ext cx="1542410" cy="3248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defTabSz="986912">
              <a:defRPr/>
            </a:pPr>
            <a:r>
              <a:rPr kumimoji="0" lang="ja-JP" altLang="en-US" sz="1511" kern="0" dirty="0">
                <a:solidFill>
                  <a:sysClr val="windowText" lastClr="000000"/>
                </a:solidFill>
                <a:latin typeface="Cambria"/>
                <a:ea typeface="メイリオ"/>
              </a:rPr>
              <a:t>期待される効果</a:t>
            </a:r>
          </a:p>
        </p:txBody>
      </p:sp>
      <p:pic>
        <p:nvPicPr>
          <p:cNvPr id="308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79" y="89107"/>
            <a:ext cx="752197" cy="49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テキスト ボックス 24"/>
          <p:cNvSpPr txBox="1"/>
          <p:nvPr/>
        </p:nvSpPr>
        <p:spPr>
          <a:xfrm>
            <a:off x="8676817" y="109668"/>
            <a:ext cx="1367682" cy="490904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defTabSz="986912">
              <a:defRPr/>
            </a:pPr>
            <a:r>
              <a:rPr kumimoji="0" lang="ja-JP" altLang="en-US" sz="1295" kern="0" dirty="0">
                <a:solidFill>
                  <a:prstClr val="white"/>
                </a:solidFill>
                <a:latin typeface="Cambria"/>
                <a:ea typeface="メイリオ"/>
              </a:rPr>
              <a:t>平成</a:t>
            </a:r>
            <a:r>
              <a:rPr kumimoji="0" lang="en-US" altLang="ja-JP" sz="1295" kern="0" dirty="0">
                <a:solidFill>
                  <a:prstClr val="white"/>
                </a:solidFill>
                <a:latin typeface="Cambria"/>
                <a:ea typeface="メイリオ"/>
              </a:rPr>
              <a:t>25</a:t>
            </a:r>
            <a:r>
              <a:rPr kumimoji="0" lang="ja-JP" altLang="en-US" sz="1295" kern="0" dirty="0">
                <a:solidFill>
                  <a:prstClr val="white"/>
                </a:solidFill>
                <a:latin typeface="Cambria"/>
                <a:ea typeface="メイリオ"/>
              </a:rPr>
              <a:t>年度予算</a:t>
            </a:r>
            <a:endParaRPr kumimoji="0" lang="en-US" altLang="ja-JP" sz="1295" kern="0" dirty="0">
              <a:solidFill>
                <a:prstClr val="white"/>
              </a:solidFill>
              <a:latin typeface="Cambria"/>
              <a:ea typeface="メイリオ"/>
            </a:endParaRPr>
          </a:p>
          <a:p>
            <a:pPr defTabSz="986912">
              <a:defRPr/>
            </a:pPr>
            <a:r>
              <a:rPr kumimoji="0" lang="ja-JP" altLang="en-US" sz="1295" kern="0" dirty="0">
                <a:solidFill>
                  <a:prstClr val="white"/>
                </a:solidFill>
                <a:latin typeface="Cambria"/>
                <a:ea typeface="メイリオ"/>
              </a:rPr>
              <a:t>○○百万円</a:t>
            </a:r>
          </a:p>
        </p:txBody>
      </p:sp>
      <p:sp>
        <p:nvSpPr>
          <p:cNvPr id="26" name="Rectangle 3"/>
          <p:cNvSpPr/>
          <p:nvPr/>
        </p:nvSpPr>
        <p:spPr>
          <a:xfrm>
            <a:off x="1189123" y="78827"/>
            <a:ext cx="9091467" cy="50546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defTabSz="986912">
              <a:defRPr/>
            </a:pPr>
            <a:r>
              <a:rPr kumimoji="0" lang="ja-JP" altLang="en-US" sz="1727" b="1" kern="0" dirty="0">
                <a:solidFill>
                  <a:prstClr val="white"/>
                </a:solidFill>
                <a:latin typeface="Cambria"/>
                <a:ea typeface="メイリオ"/>
              </a:rPr>
              <a:t>低炭素ライフスタイル構築に向けた診断促進事業</a:t>
            </a:r>
            <a:endParaRPr kumimoji="0" lang="en-US" altLang="ja-JP" sz="1727" b="1" kern="0" dirty="0">
              <a:solidFill>
                <a:prstClr val="white"/>
              </a:solidFill>
              <a:latin typeface="Cambria"/>
              <a:ea typeface="メイリオ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161500" y="106241"/>
            <a:ext cx="1919043" cy="45768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defTabSz="986912">
              <a:defRPr/>
            </a:pPr>
            <a:r>
              <a:rPr kumimoji="0" lang="en-US" altLang="ja-JP" sz="1187" kern="0" dirty="0">
                <a:solidFill>
                  <a:prstClr val="white"/>
                </a:solidFill>
                <a:latin typeface="Cambria"/>
                <a:ea typeface="メイリオ"/>
              </a:rPr>
              <a:t>2019</a:t>
            </a:r>
            <a:r>
              <a:rPr kumimoji="0" lang="ja-JP" altLang="en-US" sz="1187" kern="0">
                <a:solidFill>
                  <a:prstClr val="white"/>
                </a:solidFill>
                <a:latin typeface="Cambria"/>
                <a:ea typeface="メイリオ"/>
              </a:rPr>
              <a:t>年度予算（案）</a:t>
            </a:r>
            <a:endParaRPr kumimoji="0" lang="en-US" altLang="ja-JP" sz="1187" kern="0" dirty="0">
              <a:solidFill>
                <a:prstClr val="white"/>
              </a:solidFill>
              <a:latin typeface="Cambria"/>
              <a:ea typeface="メイリオ"/>
            </a:endParaRPr>
          </a:p>
          <a:p>
            <a:pPr defTabSz="986912">
              <a:defRPr/>
            </a:pPr>
            <a:r>
              <a:rPr kumimoji="0" lang="en-US" altLang="ja-JP" sz="1187" kern="0" dirty="0">
                <a:solidFill>
                  <a:prstClr val="white"/>
                </a:solidFill>
                <a:latin typeface="Cambria"/>
                <a:ea typeface="メイリオ"/>
              </a:rPr>
              <a:t>100</a:t>
            </a:r>
            <a:r>
              <a:rPr kumimoji="0" lang="ja-JP" altLang="en-US" sz="1187" kern="0" dirty="0">
                <a:solidFill>
                  <a:prstClr val="white"/>
                </a:solidFill>
                <a:latin typeface="Cambria"/>
                <a:ea typeface="メイリオ"/>
              </a:rPr>
              <a:t>百万円（</a:t>
            </a:r>
            <a:r>
              <a:rPr kumimoji="0" lang="en-US" altLang="ja-JP" sz="1187" kern="0" dirty="0">
                <a:solidFill>
                  <a:prstClr val="white"/>
                </a:solidFill>
                <a:latin typeface="Cambria"/>
                <a:ea typeface="メイリオ"/>
              </a:rPr>
              <a:t>100</a:t>
            </a:r>
            <a:r>
              <a:rPr kumimoji="0" lang="ja-JP" altLang="en-US" sz="1187" kern="0" dirty="0">
                <a:solidFill>
                  <a:prstClr val="white"/>
                </a:solidFill>
                <a:latin typeface="Cambria"/>
                <a:ea typeface="メイリオ"/>
              </a:rPr>
              <a:t>百万円）</a:t>
            </a:r>
            <a:endParaRPr kumimoji="0" lang="en-US" altLang="ja-JP" sz="1187" kern="0" dirty="0">
              <a:solidFill>
                <a:prstClr val="white"/>
              </a:solidFill>
              <a:latin typeface="Cambria"/>
              <a:ea typeface="メイリオ"/>
            </a:endParaRPr>
          </a:p>
        </p:txBody>
      </p:sp>
      <p:sp>
        <p:nvSpPr>
          <p:cNvPr id="3084" name="テキスト ボックス 1"/>
          <p:cNvSpPr txBox="1">
            <a:spLocks noChangeArrowheads="1"/>
          </p:cNvSpPr>
          <p:nvPr/>
        </p:nvSpPr>
        <p:spPr bwMode="auto">
          <a:xfrm>
            <a:off x="538019" y="1062336"/>
            <a:ext cx="4617698" cy="2649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8856" rIns="38856">
            <a:spAutoFit/>
          </a:bodyPr>
          <a:lstStyle>
            <a:lvl1pPr marL="177800" indent="-1778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marL="191900" indent="-191900" defTabSz="986912">
              <a:spcBef>
                <a:spcPct val="0"/>
              </a:spcBef>
              <a:buNone/>
            </a:pPr>
            <a:r>
              <a:rPr lang="ja-JP" altLang="en-US" sz="1511" kern="0">
                <a:solidFill>
                  <a:prstClr val="black"/>
                </a:solidFill>
              </a:rPr>
              <a:t>〇</a:t>
            </a:r>
            <a:r>
              <a:rPr lang="ja-JP" altLang="en-US" sz="1511" u="sng" kern="0">
                <a:solidFill>
                  <a:prstClr val="black"/>
                </a:solidFill>
              </a:rPr>
              <a:t>家庭からの温室効果ガス排出量は</a:t>
            </a:r>
            <a:r>
              <a:rPr lang="en-US" altLang="ja-JP" sz="1511" u="sng" kern="0">
                <a:solidFill>
                  <a:prstClr val="black"/>
                </a:solidFill>
              </a:rPr>
              <a:t>2013</a:t>
            </a:r>
            <a:r>
              <a:rPr lang="ja-JP" altLang="en-US" sz="1511" u="sng" kern="0">
                <a:solidFill>
                  <a:prstClr val="black"/>
                </a:solidFill>
              </a:rPr>
              <a:t>年度に</a:t>
            </a:r>
            <a:r>
              <a:rPr lang="en-US" altLang="ja-JP" sz="1511" kern="0">
                <a:solidFill>
                  <a:prstClr val="black"/>
                </a:solidFill>
              </a:rPr>
              <a:t>1990 </a:t>
            </a:r>
            <a:r>
              <a:rPr lang="ja-JP" altLang="en-US" sz="1511" kern="0">
                <a:solidFill>
                  <a:prstClr val="black"/>
                </a:solidFill>
              </a:rPr>
              <a:t>年度比で</a:t>
            </a:r>
            <a:r>
              <a:rPr lang="en-US" altLang="ja-JP" sz="1511" u="sng" kern="0">
                <a:solidFill>
                  <a:prstClr val="black"/>
                </a:solidFill>
              </a:rPr>
              <a:t>5</a:t>
            </a:r>
            <a:r>
              <a:rPr lang="ja-JP" altLang="en-US" sz="1511" u="sng" kern="0">
                <a:solidFill>
                  <a:prstClr val="black"/>
                </a:solidFill>
              </a:rPr>
              <a:t>割以上も増加</a:t>
            </a:r>
            <a:r>
              <a:rPr lang="ja-JP" altLang="en-US" sz="1511" kern="0">
                <a:solidFill>
                  <a:prstClr val="black"/>
                </a:solidFill>
              </a:rPr>
              <a:t>している。</a:t>
            </a:r>
            <a:endParaRPr lang="en-US" altLang="ja-JP" sz="1511" kern="0">
              <a:solidFill>
                <a:prstClr val="black"/>
              </a:solidFill>
            </a:endParaRPr>
          </a:p>
          <a:p>
            <a:pPr marL="191900" indent="-191900" defTabSz="986912">
              <a:spcBef>
                <a:spcPct val="0"/>
              </a:spcBef>
              <a:buNone/>
            </a:pPr>
            <a:r>
              <a:rPr lang="ja-JP" altLang="en-US" sz="1511" kern="0">
                <a:solidFill>
                  <a:prstClr val="black"/>
                </a:solidFill>
              </a:rPr>
              <a:t>〇各家庭での意識向上をＣＯ</a:t>
            </a:r>
            <a:r>
              <a:rPr lang="ja-JP" altLang="en-US" sz="1511" kern="0" baseline="-25000">
                <a:solidFill>
                  <a:prstClr val="black"/>
                </a:solidFill>
              </a:rPr>
              <a:t>２</a:t>
            </a:r>
            <a:r>
              <a:rPr lang="ja-JP" altLang="en-US" sz="1511" kern="0">
                <a:solidFill>
                  <a:prstClr val="black"/>
                </a:solidFill>
              </a:rPr>
              <a:t>削減行動へつなげ、低炭素ライフスタイルへの転換を図るためには、ライフスタイルに応じた具体的・効果的なアドバイスが必要。</a:t>
            </a:r>
            <a:endParaRPr lang="en-US" altLang="ja-JP" sz="1511" kern="0">
              <a:solidFill>
                <a:prstClr val="black"/>
              </a:solidFill>
            </a:endParaRPr>
          </a:p>
          <a:p>
            <a:pPr marL="191900" indent="-191900" defTabSz="986912">
              <a:spcBef>
                <a:spcPct val="0"/>
              </a:spcBef>
              <a:buNone/>
            </a:pPr>
            <a:r>
              <a:rPr lang="ja-JP" altLang="en-US" sz="1511" kern="0">
                <a:solidFill>
                  <a:prstClr val="black"/>
                </a:solidFill>
              </a:rPr>
              <a:t>〇本事業では、</a:t>
            </a:r>
            <a:r>
              <a:rPr lang="ja-JP" altLang="en-US" sz="1511" u="sng" kern="0">
                <a:solidFill>
                  <a:prstClr val="black"/>
                </a:solidFill>
              </a:rPr>
              <a:t>家庭における着実な省エネを実行するための診断事業を行い、低炭素ライフスタイルへの転換を促進</a:t>
            </a:r>
            <a:r>
              <a:rPr lang="ja-JP" altLang="en-US" sz="1511" kern="0">
                <a:solidFill>
                  <a:prstClr val="black"/>
                </a:solidFill>
              </a:rPr>
              <a:t>する。民間企業や地域主体のネットワークを活用し、診断受診世帯において現状から</a:t>
            </a:r>
            <a:r>
              <a:rPr lang="ja-JP" altLang="en-US" sz="1511" u="sng" kern="0">
                <a:solidFill>
                  <a:prstClr val="black"/>
                </a:solidFill>
              </a:rPr>
              <a:t>１５％以上のＣＯ</a:t>
            </a:r>
            <a:r>
              <a:rPr lang="ja-JP" altLang="en-US" sz="1511" u="sng" kern="0" baseline="-25000">
                <a:solidFill>
                  <a:prstClr val="black"/>
                </a:solidFill>
              </a:rPr>
              <a:t>２</a:t>
            </a:r>
            <a:r>
              <a:rPr lang="ja-JP" altLang="en-US" sz="1511" u="sng" kern="0">
                <a:solidFill>
                  <a:prstClr val="black"/>
                </a:solidFill>
              </a:rPr>
              <a:t>削減実現</a:t>
            </a:r>
            <a:r>
              <a:rPr lang="ja-JP" altLang="en-US" sz="1511" kern="0">
                <a:solidFill>
                  <a:prstClr val="black"/>
                </a:solidFill>
              </a:rPr>
              <a:t>を目指す。</a:t>
            </a:r>
            <a:endParaRPr lang="en-US" altLang="ja-JP" sz="1511" kern="0">
              <a:solidFill>
                <a:prstClr val="black"/>
              </a:solidFill>
            </a:endParaRPr>
          </a:p>
        </p:txBody>
      </p:sp>
      <p:sp>
        <p:nvSpPr>
          <p:cNvPr id="3085" name="テキスト ボックス 23"/>
          <p:cNvSpPr txBox="1">
            <a:spLocks noChangeArrowheads="1"/>
          </p:cNvSpPr>
          <p:nvPr/>
        </p:nvSpPr>
        <p:spPr bwMode="auto">
          <a:xfrm>
            <a:off x="5142010" y="2275444"/>
            <a:ext cx="4950103" cy="823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marL="191900" indent="-191900" defTabSz="986912">
              <a:spcBef>
                <a:spcPct val="0"/>
              </a:spcBef>
              <a:buNone/>
            </a:pPr>
            <a:r>
              <a:rPr lang="ja-JP" altLang="en-US" sz="1727" kern="0">
                <a:solidFill>
                  <a:prstClr val="black"/>
                </a:solidFill>
              </a:rPr>
              <a:t>　　</a:t>
            </a:r>
            <a:r>
              <a:rPr lang="ja-JP" altLang="en-US" sz="1511" kern="0">
                <a:solidFill>
                  <a:prstClr val="black"/>
                </a:solidFill>
              </a:rPr>
              <a:t>診断内容の充実により、家庭エコ診断が継続的に実施される環境を創出。</a:t>
            </a:r>
            <a:r>
              <a:rPr lang="en-US" altLang="ja-JP" sz="1511" kern="0">
                <a:solidFill>
                  <a:prstClr val="black"/>
                </a:solidFill>
              </a:rPr>
              <a:t>2020</a:t>
            </a:r>
            <a:r>
              <a:rPr lang="ja-JP" altLang="en-US" sz="1511" kern="0">
                <a:solidFill>
                  <a:prstClr val="black"/>
                </a:solidFill>
              </a:rPr>
              <a:t>年度までに累計</a:t>
            </a:r>
            <a:r>
              <a:rPr lang="en-US" altLang="ja-JP" sz="1511" kern="0">
                <a:solidFill>
                  <a:prstClr val="black"/>
                </a:solidFill>
              </a:rPr>
              <a:t>32</a:t>
            </a:r>
            <a:r>
              <a:rPr lang="ja-JP" altLang="en-US" sz="1511" kern="0">
                <a:solidFill>
                  <a:prstClr val="black"/>
                </a:solidFill>
              </a:rPr>
              <a:t>万世帯の診断を実施し、家庭部門でのＣＯ</a:t>
            </a:r>
            <a:r>
              <a:rPr lang="ja-JP" altLang="en-US" sz="1511" kern="0" baseline="-25000">
                <a:solidFill>
                  <a:prstClr val="black"/>
                </a:solidFill>
              </a:rPr>
              <a:t>２</a:t>
            </a:r>
            <a:r>
              <a:rPr lang="ja-JP" altLang="en-US" sz="1511" kern="0">
                <a:solidFill>
                  <a:prstClr val="black"/>
                </a:solidFill>
              </a:rPr>
              <a:t>削減を推進。</a:t>
            </a:r>
            <a:endParaRPr lang="en-US" altLang="ja-JP" sz="1511" kern="0">
              <a:solidFill>
                <a:prstClr val="black"/>
              </a:solidFill>
            </a:endParaRPr>
          </a:p>
        </p:txBody>
      </p:sp>
      <p:sp>
        <p:nvSpPr>
          <p:cNvPr id="3086" name="テキスト ボックス 23"/>
          <p:cNvSpPr txBox="1">
            <a:spLocks noChangeArrowheads="1"/>
          </p:cNvSpPr>
          <p:nvPr/>
        </p:nvSpPr>
        <p:spPr bwMode="auto">
          <a:xfrm>
            <a:off x="5320205" y="1089749"/>
            <a:ext cx="4927829" cy="823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en-US" sz="1727" kern="0">
                <a:solidFill>
                  <a:prstClr val="black"/>
                </a:solidFill>
              </a:rPr>
              <a:t>　</a:t>
            </a:r>
            <a:r>
              <a:rPr lang="ja-JP" altLang="en-US" sz="1511" kern="0">
                <a:solidFill>
                  <a:prstClr val="black"/>
                </a:solidFill>
              </a:rPr>
              <a:t>診断を実施するための体制整備として、環境省の示すガイドラインに従い、診断実施機関の管理・支援や診断ソフトの管理・改善等を行う。</a:t>
            </a:r>
            <a:endParaRPr lang="en-US" altLang="ja-JP" sz="1511" kern="0">
              <a:solidFill>
                <a:prstClr val="black"/>
              </a:solidFill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5565225" y="3527965"/>
            <a:ext cx="2359396" cy="269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defTabSz="986912">
              <a:buClr>
                <a:srgbClr val="DEDEDE">
                  <a:lumMod val="50000"/>
                </a:srgbClr>
              </a:buClr>
              <a:defRPr/>
            </a:pPr>
            <a:r>
              <a:rPr kumimoji="0" lang="ja-JP" altLang="en-US" sz="1511" kern="0" dirty="0">
                <a:solidFill>
                  <a:sysClr val="windowText" lastClr="000000"/>
                </a:solidFill>
                <a:latin typeface="Cambria"/>
                <a:ea typeface="メイリオ"/>
              </a:rPr>
              <a:t>委託対象：民間団体等</a:t>
            </a:r>
            <a:r>
              <a:rPr kumimoji="0" lang="ja-JP" altLang="en-US" sz="1187" kern="0" dirty="0">
                <a:solidFill>
                  <a:sysClr val="windowText" lastClr="000000"/>
                </a:solidFill>
                <a:latin typeface="Cambria"/>
                <a:ea typeface="メイリオ"/>
              </a:rPr>
              <a:t>　　　　　　　　　　　　　　　　　　　　　　</a:t>
            </a:r>
            <a:endParaRPr kumimoji="0" lang="en-US" altLang="ja-JP" sz="1187" kern="0" dirty="0">
              <a:solidFill>
                <a:sysClr val="windowText" lastClr="000000"/>
              </a:solidFill>
              <a:latin typeface="Cambria"/>
              <a:ea typeface="メイリオ"/>
            </a:endParaRPr>
          </a:p>
        </p:txBody>
      </p:sp>
      <p:sp>
        <p:nvSpPr>
          <p:cNvPr id="3088" name="Rectangle 158"/>
          <p:cNvSpPr>
            <a:spLocks noChangeArrowheads="1"/>
          </p:cNvSpPr>
          <p:nvPr/>
        </p:nvSpPr>
        <p:spPr bwMode="auto">
          <a:xfrm>
            <a:off x="8171357" y="4592005"/>
            <a:ext cx="2018422" cy="2595849"/>
          </a:xfrm>
          <a:prstGeom prst="rect">
            <a:avLst/>
          </a:prstGeom>
          <a:solidFill>
            <a:srgbClr val="ADD2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endParaRPr lang="ja-JP" altLang="en-US" sz="1943" kern="0">
              <a:solidFill>
                <a:prstClr val="black"/>
              </a:solidFill>
            </a:endParaRPr>
          </a:p>
        </p:txBody>
      </p:sp>
      <p:sp>
        <p:nvSpPr>
          <p:cNvPr id="3089" name="Rectangle 160"/>
          <p:cNvSpPr>
            <a:spLocks noChangeArrowheads="1"/>
          </p:cNvSpPr>
          <p:nvPr/>
        </p:nvSpPr>
        <p:spPr bwMode="auto">
          <a:xfrm>
            <a:off x="2652393" y="4592005"/>
            <a:ext cx="2020136" cy="2553013"/>
          </a:xfrm>
          <a:prstGeom prst="rect">
            <a:avLst/>
          </a:prstGeom>
          <a:noFill/>
          <a:ln w="25400">
            <a:solidFill>
              <a:srgbClr val="5C92B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endParaRPr lang="ja-JP" altLang="en-US" sz="1943" kern="0">
              <a:solidFill>
                <a:prstClr val="black"/>
              </a:solidFill>
            </a:endParaRPr>
          </a:p>
        </p:txBody>
      </p:sp>
      <p:sp>
        <p:nvSpPr>
          <p:cNvPr id="3090" name="Rectangle 173"/>
          <p:cNvSpPr>
            <a:spLocks noChangeArrowheads="1"/>
          </p:cNvSpPr>
          <p:nvPr/>
        </p:nvSpPr>
        <p:spPr bwMode="auto">
          <a:xfrm>
            <a:off x="5481268" y="4566304"/>
            <a:ext cx="1679163" cy="2621550"/>
          </a:xfrm>
          <a:prstGeom prst="rect">
            <a:avLst/>
          </a:prstGeom>
          <a:solidFill>
            <a:srgbClr val="9DBE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endParaRPr lang="ja-JP" altLang="en-US" sz="1943" kern="0">
              <a:solidFill>
                <a:prstClr val="black"/>
              </a:solidFill>
            </a:endParaRPr>
          </a:p>
        </p:txBody>
      </p:sp>
      <p:sp>
        <p:nvSpPr>
          <p:cNvPr id="3091" name="Rectangle 174"/>
          <p:cNvSpPr>
            <a:spLocks noChangeArrowheads="1"/>
          </p:cNvSpPr>
          <p:nvPr/>
        </p:nvSpPr>
        <p:spPr bwMode="auto">
          <a:xfrm>
            <a:off x="515743" y="4566304"/>
            <a:ext cx="1183981" cy="2578714"/>
          </a:xfrm>
          <a:prstGeom prst="rect">
            <a:avLst/>
          </a:prstGeom>
          <a:solidFill>
            <a:srgbClr val="CEEAB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endParaRPr lang="ja-JP" altLang="en-US" sz="1943" kern="0">
              <a:solidFill>
                <a:prstClr val="black"/>
              </a:solidFill>
            </a:endParaRPr>
          </a:p>
        </p:txBody>
      </p:sp>
      <p:sp>
        <p:nvSpPr>
          <p:cNvPr id="3092" name="Rectangle 175"/>
          <p:cNvSpPr>
            <a:spLocks noChangeArrowheads="1"/>
          </p:cNvSpPr>
          <p:nvPr/>
        </p:nvSpPr>
        <p:spPr bwMode="auto">
          <a:xfrm>
            <a:off x="608269" y="5087188"/>
            <a:ext cx="1065997" cy="18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1187" kern="0">
                <a:solidFill>
                  <a:srgbClr val="000000"/>
                </a:solidFill>
                <a:latin typeface="メイリオ" panose="020B0604030504040204" pitchFamily="50" charset="-128"/>
              </a:rPr>
              <a:t>〇ガイドライン</a:t>
            </a: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093" name="Rectangle 176"/>
          <p:cNvSpPr>
            <a:spLocks noChangeArrowheads="1"/>
          </p:cNvSpPr>
          <p:nvPr/>
        </p:nvSpPr>
        <p:spPr bwMode="auto">
          <a:xfrm>
            <a:off x="608270" y="5311647"/>
            <a:ext cx="761427" cy="18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1187" kern="0">
                <a:solidFill>
                  <a:srgbClr val="000000"/>
                </a:solidFill>
                <a:latin typeface="メイリオ" panose="020B0604030504040204" pitchFamily="50" charset="-128"/>
              </a:rPr>
              <a:t>・運営体制</a:t>
            </a: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094" name="Rectangle 177"/>
          <p:cNvSpPr>
            <a:spLocks noChangeArrowheads="1"/>
          </p:cNvSpPr>
          <p:nvPr/>
        </p:nvSpPr>
        <p:spPr bwMode="auto">
          <a:xfrm>
            <a:off x="608270" y="5536107"/>
            <a:ext cx="761427" cy="18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1187" kern="0">
                <a:solidFill>
                  <a:srgbClr val="000000"/>
                </a:solidFill>
                <a:latin typeface="メイリオ" panose="020B0604030504040204" pitchFamily="50" charset="-128"/>
              </a:rPr>
              <a:t>・診断方法</a:t>
            </a: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095" name="Rectangle 178"/>
          <p:cNvSpPr>
            <a:spLocks noChangeArrowheads="1"/>
          </p:cNvSpPr>
          <p:nvPr/>
        </p:nvSpPr>
        <p:spPr bwMode="auto">
          <a:xfrm>
            <a:off x="608270" y="5760566"/>
            <a:ext cx="761427" cy="18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1187" kern="0">
                <a:solidFill>
                  <a:srgbClr val="000000"/>
                </a:solidFill>
                <a:latin typeface="メイリオ" panose="020B0604030504040204" pitchFamily="50" charset="-128"/>
              </a:rPr>
              <a:t>・診断機関</a:t>
            </a: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096" name="Rectangle 179"/>
          <p:cNvSpPr>
            <a:spLocks noChangeArrowheads="1"/>
          </p:cNvSpPr>
          <p:nvPr/>
        </p:nvSpPr>
        <p:spPr bwMode="auto">
          <a:xfrm>
            <a:off x="1389593" y="5760566"/>
            <a:ext cx="68930" cy="18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1187" kern="0">
                <a:solidFill>
                  <a:srgbClr val="000000"/>
                </a:solidFill>
                <a:latin typeface="メイリオ" panose="020B0604030504040204" pitchFamily="50" charset="-128"/>
              </a:rPr>
              <a:t>/</a:t>
            </a: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097" name="Rectangle 180"/>
          <p:cNvSpPr>
            <a:spLocks noChangeArrowheads="1"/>
          </p:cNvSpPr>
          <p:nvPr/>
        </p:nvSpPr>
        <p:spPr bwMode="auto">
          <a:xfrm>
            <a:off x="750485" y="5985026"/>
            <a:ext cx="609141" cy="18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1187" kern="0">
                <a:solidFill>
                  <a:srgbClr val="000000"/>
                </a:solidFill>
                <a:latin typeface="メイリオ" panose="020B0604030504040204" pitchFamily="50" charset="-128"/>
              </a:rPr>
              <a:t>診断士の</a:t>
            </a: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098" name="Rectangle 181"/>
          <p:cNvSpPr>
            <a:spLocks noChangeArrowheads="1"/>
          </p:cNvSpPr>
          <p:nvPr/>
        </p:nvSpPr>
        <p:spPr bwMode="auto">
          <a:xfrm>
            <a:off x="750485" y="6209485"/>
            <a:ext cx="609141" cy="18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1187" kern="0">
                <a:solidFill>
                  <a:srgbClr val="000000"/>
                </a:solidFill>
                <a:latin typeface="メイリオ" panose="020B0604030504040204" pitchFamily="50" charset="-128"/>
              </a:rPr>
              <a:t>認定方法</a:t>
            </a: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099" name="Rectangle 182"/>
          <p:cNvSpPr>
            <a:spLocks noChangeArrowheads="1"/>
          </p:cNvSpPr>
          <p:nvPr/>
        </p:nvSpPr>
        <p:spPr bwMode="auto">
          <a:xfrm>
            <a:off x="608268" y="6433945"/>
            <a:ext cx="913712" cy="18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1187" kern="0">
                <a:solidFill>
                  <a:srgbClr val="000000"/>
                </a:solidFill>
                <a:latin typeface="メイリオ" panose="020B0604030504040204" pitchFamily="50" charset="-128"/>
              </a:rPr>
              <a:t>〇診断ソフト</a:t>
            </a: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100" name="Rectangle 183"/>
          <p:cNvSpPr>
            <a:spLocks noChangeArrowheads="1"/>
          </p:cNvSpPr>
          <p:nvPr/>
        </p:nvSpPr>
        <p:spPr bwMode="auto">
          <a:xfrm>
            <a:off x="2621551" y="4288727"/>
            <a:ext cx="1129152" cy="287856"/>
          </a:xfrm>
          <a:prstGeom prst="rect">
            <a:avLst/>
          </a:prstGeom>
          <a:solidFill>
            <a:srgbClr val="4380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endParaRPr lang="ja-JP" altLang="en-US" sz="1943" kern="0">
              <a:solidFill>
                <a:prstClr val="black"/>
              </a:solidFill>
            </a:endParaRPr>
          </a:p>
        </p:txBody>
      </p:sp>
      <p:sp>
        <p:nvSpPr>
          <p:cNvPr id="3101" name="Rectangle 184"/>
          <p:cNvSpPr>
            <a:spLocks noChangeArrowheads="1"/>
          </p:cNvSpPr>
          <p:nvPr/>
        </p:nvSpPr>
        <p:spPr bwMode="auto">
          <a:xfrm>
            <a:off x="2907695" y="4299007"/>
            <a:ext cx="581891" cy="23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1511" b="1" kern="0">
                <a:solidFill>
                  <a:srgbClr val="FFFFFF"/>
                </a:solidFill>
                <a:latin typeface="メイリオ" panose="020B0604030504040204" pitchFamily="50" charset="-128"/>
              </a:rPr>
              <a:t>事務局</a:t>
            </a: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102" name="Freeform 185"/>
          <p:cNvSpPr>
            <a:spLocks noEditPoints="1"/>
          </p:cNvSpPr>
          <p:nvPr/>
        </p:nvSpPr>
        <p:spPr bwMode="auto">
          <a:xfrm>
            <a:off x="4742780" y="5316787"/>
            <a:ext cx="669952" cy="250161"/>
          </a:xfrm>
          <a:custGeom>
            <a:avLst/>
            <a:gdLst>
              <a:gd name="T0" fmla="*/ 0 w 1195"/>
              <a:gd name="T1" fmla="*/ 2147483646 h 446"/>
              <a:gd name="T2" fmla="*/ 2147483646 w 1195"/>
              <a:gd name="T3" fmla="*/ 2147483646 h 446"/>
              <a:gd name="T4" fmla="*/ 2147483646 w 1195"/>
              <a:gd name="T5" fmla="*/ 2147483646 h 446"/>
              <a:gd name="T6" fmla="*/ 0 w 1195"/>
              <a:gd name="T7" fmla="*/ 2147483646 h 446"/>
              <a:gd name="T8" fmla="*/ 0 w 1195"/>
              <a:gd name="T9" fmla="*/ 2147483646 h 446"/>
              <a:gd name="T10" fmla="*/ 2147483646 w 1195"/>
              <a:gd name="T11" fmla="*/ 2147483646 h 446"/>
              <a:gd name="T12" fmla="*/ 2147483646 w 1195"/>
              <a:gd name="T13" fmla="*/ 2147483646 h 446"/>
              <a:gd name="T14" fmla="*/ 2147483646 w 1195"/>
              <a:gd name="T15" fmla="*/ 2147483646 h 446"/>
              <a:gd name="T16" fmla="*/ 2147483646 w 1195"/>
              <a:gd name="T17" fmla="*/ 2147483646 h 446"/>
              <a:gd name="T18" fmla="*/ 2147483646 w 1195"/>
              <a:gd name="T19" fmla="*/ 2147483646 h 446"/>
              <a:gd name="T20" fmla="*/ 2147483646 w 1195"/>
              <a:gd name="T21" fmla="*/ 2147483646 h 446"/>
              <a:gd name="T22" fmla="*/ 2147483646 w 1195"/>
              <a:gd name="T23" fmla="*/ 2147483646 h 446"/>
              <a:gd name="T24" fmla="*/ 2147483646 w 1195"/>
              <a:gd name="T25" fmla="*/ 2147483646 h 446"/>
              <a:gd name="T26" fmla="*/ 2147483646 w 1195"/>
              <a:gd name="T27" fmla="*/ 2147483646 h 446"/>
              <a:gd name="T28" fmla="*/ 2147483646 w 1195"/>
              <a:gd name="T29" fmla="*/ 2147483646 h 44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195" h="446">
                <a:moveTo>
                  <a:pt x="1" y="278"/>
                </a:moveTo>
                <a:lnTo>
                  <a:pt x="1101" y="268"/>
                </a:lnTo>
                <a:lnTo>
                  <a:pt x="1100" y="172"/>
                </a:lnTo>
                <a:lnTo>
                  <a:pt x="0" y="182"/>
                </a:lnTo>
                <a:lnTo>
                  <a:pt x="1" y="278"/>
                </a:lnTo>
                <a:close/>
                <a:moveTo>
                  <a:pt x="838" y="432"/>
                </a:moveTo>
                <a:lnTo>
                  <a:pt x="1195" y="219"/>
                </a:lnTo>
                <a:lnTo>
                  <a:pt x="834" y="13"/>
                </a:lnTo>
                <a:cubicBezTo>
                  <a:pt x="811" y="0"/>
                  <a:pt x="782" y="8"/>
                  <a:pt x="769" y="31"/>
                </a:cubicBezTo>
                <a:cubicBezTo>
                  <a:pt x="756" y="54"/>
                  <a:pt x="764" y="83"/>
                  <a:pt x="787" y="97"/>
                </a:cubicBezTo>
                <a:lnTo>
                  <a:pt x="1076" y="262"/>
                </a:lnTo>
                <a:lnTo>
                  <a:pt x="1076" y="179"/>
                </a:lnTo>
                <a:lnTo>
                  <a:pt x="789" y="350"/>
                </a:lnTo>
                <a:cubicBezTo>
                  <a:pt x="766" y="363"/>
                  <a:pt x="759" y="393"/>
                  <a:pt x="772" y="415"/>
                </a:cubicBezTo>
                <a:cubicBezTo>
                  <a:pt x="786" y="438"/>
                  <a:pt x="815" y="446"/>
                  <a:pt x="838" y="432"/>
                </a:cubicBezTo>
                <a:close/>
              </a:path>
            </a:pathLst>
          </a:custGeom>
          <a:solidFill>
            <a:srgbClr val="0070C0"/>
          </a:solidFill>
          <a:ln w="0" cap="flat">
            <a:solidFill>
              <a:srgbClr val="0070C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86912"/>
            <a:endParaRPr kumimoji="0" lang="ja-JP" altLang="en-US" sz="1943" kern="0">
              <a:solidFill>
                <a:sysClr val="windowText" lastClr="000000"/>
              </a:solidFill>
              <a:latin typeface="Cambria"/>
              <a:ea typeface="メイリオ"/>
            </a:endParaRPr>
          </a:p>
        </p:txBody>
      </p:sp>
      <p:sp>
        <p:nvSpPr>
          <p:cNvPr id="3103" name="Rectangle 186"/>
          <p:cNvSpPr>
            <a:spLocks noChangeArrowheads="1"/>
          </p:cNvSpPr>
          <p:nvPr/>
        </p:nvSpPr>
        <p:spPr bwMode="auto">
          <a:xfrm>
            <a:off x="4881567" y="5585794"/>
            <a:ext cx="275717" cy="166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1079" b="1" kern="0">
                <a:solidFill>
                  <a:srgbClr val="0070C0"/>
                </a:solidFill>
                <a:latin typeface="メイリオ" panose="020B0604030504040204" pitchFamily="50" charset="-128"/>
              </a:rPr>
              <a:t>支援</a:t>
            </a: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130" name="Rectangle 187"/>
          <p:cNvSpPr>
            <a:spLocks noChangeArrowheads="1"/>
          </p:cNvSpPr>
          <p:nvPr/>
        </p:nvSpPr>
        <p:spPr bwMode="auto">
          <a:xfrm>
            <a:off x="1829945" y="5935334"/>
            <a:ext cx="729367" cy="514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  <a:defRPr/>
            </a:pPr>
            <a:r>
              <a:rPr lang="ja-JP" altLang="ja-JP" sz="1079" kern="0" dirty="0">
                <a:solidFill>
                  <a:srgbClr val="00B050"/>
                </a:solidFill>
                <a:latin typeface="メイリオ" panose="020B0604030504040204" pitchFamily="50" charset="-128"/>
              </a:rPr>
              <a:t>診断</a:t>
            </a:r>
            <a:r>
              <a:rPr lang="ja-JP" altLang="en-US" sz="1079" kern="0" dirty="0">
                <a:solidFill>
                  <a:srgbClr val="00B050"/>
                </a:solidFill>
                <a:latin typeface="メイリオ" panose="020B0604030504040204" pitchFamily="50" charset="-128"/>
              </a:rPr>
              <a:t>事業</a:t>
            </a:r>
          </a:p>
          <a:p>
            <a:pPr defTabSz="986912">
              <a:spcBef>
                <a:spcPct val="0"/>
              </a:spcBef>
              <a:buNone/>
              <a:defRPr/>
            </a:pPr>
            <a:r>
              <a:rPr lang="ja-JP" altLang="en-US" sz="1133" kern="0" dirty="0">
                <a:solidFill>
                  <a:srgbClr val="00B050"/>
                </a:solidFill>
              </a:rPr>
              <a:t>サポート・</a:t>
            </a:r>
            <a:endParaRPr lang="en-US" altLang="ja-JP" sz="1133" kern="0" dirty="0">
              <a:solidFill>
                <a:srgbClr val="00B050"/>
              </a:solidFill>
            </a:endParaRPr>
          </a:p>
          <a:p>
            <a:pPr defTabSz="986912">
              <a:spcBef>
                <a:spcPct val="0"/>
              </a:spcBef>
              <a:buNone/>
              <a:defRPr/>
            </a:pPr>
            <a:r>
              <a:rPr lang="ja-JP" altLang="en-US" sz="1133" kern="0" dirty="0">
                <a:solidFill>
                  <a:srgbClr val="00B050"/>
                </a:solidFill>
              </a:rPr>
              <a:t>制度改善</a:t>
            </a:r>
            <a:endParaRPr lang="ja-JP" altLang="ja-JP" sz="1133" kern="0" dirty="0">
              <a:solidFill>
                <a:srgbClr val="00B050"/>
              </a:solidFill>
            </a:endParaRPr>
          </a:p>
        </p:txBody>
      </p:sp>
      <p:sp>
        <p:nvSpPr>
          <p:cNvPr id="3105" name="Rectangle 191"/>
          <p:cNvSpPr>
            <a:spLocks noChangeArrowheads="1"/>
          </p:cNvSpPr>
          <p:nvPr/>
        </p:nvSpPr>
        <p:spPr bwMode="auto">
          <a:xfrm>
            <a:off x="4792469" y="6098111"/>
            <a:ext cx="275717" cy="166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1079" b="1" kern="0">
                <a:solidFill>
                  <a:srgbClr val="00B050"/>
                </a:solidFill>
                <a:latin typeface="メイリオ" panose="020B0604030504040204" pitchFamily="50" charset="-128"/>
              </a:rPr>
              <a:t>診断</a:t>
            </a: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106" name="Rectangle 192"/>
          <p:cNvSpPr>
            <a:spLocks noChangeArrowheads="1"/>
          </p:cNvSpPr>
          <p:nvPr/>
        </p:nvSpPr>
        <p:spPr bwMode="auto">
          <a:xfrm>
            <a:off x="5061477" y="6106677"/>
            <a:ext cx="275717" cy="166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1079" b="1" kern="0">
                <a:solidFill>
                  <a:srgbClr val="00B050"/>
                </a:solidFill>
                <a:latin typeface="メイリオ" panose="020B0604030504040204" pitchFamily="50" charset="-128"/>
              </a:rPr>
              <a:t>結果</a:t>
            </a: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107" name="Freeform 193"/>
          <p:cNvSpPr>
            <a:spLocks noEditPoints="1"/>
          </p:cNvSpPr>
          <p:nvPr/>
        </p:nvSpPr>
        <p:spPr bwMode="auto">
          <a:xfrm>
            <a:off x="4734212" y="5801686"/>
            <a:ext cx="669951" cy="248448"/>
          </a:xfrm>
          <a:custGeom>
            <a:avLst/>
            <a:gdLst>
              <a:gd name="T0" fmla="*/ 2147483646 w 1195"/>
              <a:gd name="T1" fmla="*/ 2147483646 h 445"/>
              <a:gd name="T2" fmla="*/ 2147483646 w 1195"/>
              <a:gd name="T3" fmla="*/ 2147483646 h 445"/>
              <a:gd name="T4" fmla="*/ 2147483646 w 1195"/>
              <a:gd name="T5" fmla="*/ 2147483646 h 445"/>
              <a:gd name="T6" fmla="*/ 2147483646 w 1195"/>
              <a:gd name="T7" fmla="*/ 2147483646 h 445"/>
              <a:gd name="T8" fmla="*/ 2147483646 w 1195"/>
              <a:gd name="T9" fmla="*/ 2147483646 h 445"/>
              <a:gd name="T10" fmla="*/ 2147483646 w 1195"/>
              <a:gd name="T11" fmla="*/ 2147483646 h 445"/>
              <a:gd name="T12" fmla="*/ 0 w 1195"/>
              <a:gd name="T13" fmla="*/ 2147483646 h 445"/>
              <a:gd name="T14" fmla="*/ 2147483646 w 1195"/>
              <a:gd name="T15" fmla="*/ 2147483646 h 445"/>
              <a:gd name="T16" fmla="*/ 2147483646 w 1195"/>
              <a:gd name="T17" fmla="*/ 2147483646 h 445"/>
              <a:gd name="T18" fmla="*/ 2147483646 w 1195"/>
              <a:gd name="T19" fmla="*/ 2147483646 h 445"/>
              <a:gd name="T20" fmla="*/ 2147483646 w 1195"/>
              <a:gd name="T21" fmla="*/ 2147483646 h 445"/>
              <a:gd name="T22" fmla="*/ 2147483646 w 1195"/>
              <a:gd name="T23" fmla="*/ 2147483646 h 445"/>
              <a:gd name="T24" fmla="*/ 2147483646 w 1195"/>
              <a:gd name="T25" fmla="*/ 2147483646 h 445"/>
              <a:gd name="T26" fmla="*/ 2147483646 w 1195"/>
              <a:gd name="T27" fmla="*/ 2147483646 h 445"/>
              <a:gd name="T28" fmla="*/ 2147483646 w 1195"/>
              <a:gd name="T29" fmla="*/ 2147483646 h 445"/>
              <a:gd name="T30" fmla="*/ 2147483646 w 1195"/>
              <a:gd name="T31" fmla="*/ 2147483646 h 44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195" h="445">
                <a:moveTo>
                  <a:pt x="1195" y="174"/>
                </a:moveTo>
                <a:lnTo>
                  <a:pt x="96" y="174"/>
                </a:lnTo>
                <a:lnTo>
                  <a:pt x="96" y="270"/>
                </a:lnTo>
                <a:lnTo>
                  <a:pt x="1195" y="270"/>
                </a:lnTo>
                <a:lnTo>
                  <a:pt x="1195" y="174"/>
                </a:lnTo>
                <a:close/>
                <a:moveTo>
                  <a:pt x="359" y="13"/>
                </a:moveTo>
                <a:lnTo>
                  <a:pt x="0" y="222"/>
                </a:lnTo>
                <a:lnTo>
                  <a:pt x="359" y="432"/>
                </a:lnTo>
                <a:cubicBezTo>
                  <a:pt x="382" y="445"/>
                  <a:pt x="412" y="438"/>
                  <a:pt x="425" y="415"/>
                </a:cubicBezTo>
                <a:cubicBezTo>
                  <a:pt x="438" y="392"/>
                  <a:pt x="431" y="362"/>
                  <a:pt x="408" y="349"/>
                </a:cubicBezTo>
                <a:lnTo>
                  <a:pt x="120" y="181"/>
                </a:lnTo>
                <a:lnTo>
                  <a:pt x="120" y="264"/>
                </a:lnTo>
                <a:lnTo>
                  <a:pt x="408" y="96"/>
                </a:lnTo>
                <a:cubicBezTo>
                  <a:pt x="431" y="83"/>
                  <a:pt x="438" y="53"/>
                  <a:pt x="425" y="30"/>
                </a:cubicBezTo>
                <a:cubicBezTo>
                  <a:pt x="412" y="7"/>
                  <a:pt x="382" y="0"/>
                  <a:pt x="359" y="13"/>
                </a:cubicBezTo>
                <a:close/>
              </a:path>
            </a:pathLst>
          </a:custGeom>
          <a:solidFill>
            <a:srgbClr val="00B050"/>
          </a:solidFill>
          <a:ln w="0" cap="flat">
            <a:solidFill>
              <a:srgbClr val="00B05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86912"/>
            <a:endParaRPr kumimoji="0" lang="ja-JP" altLang="en-US" sz="1943" kern="0">
              <a:solidFill>
                <a:sysClr val="windowText" lastClr="000000"/>
              </a:solidFill>
              <a:latin typeface="Cambria"/>
              <a:ea typeface="メイリオ"/>
            </a:endParaRPr>
          </a:p>
        </p:txBody>
      </p:sp>
      <p:pic>
        <p:nvPicPr>
          <p:cNvPr id="3108" name="Picture 19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154" y="4665683"/>
            <a:ext cx="1254232" cy="1237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9" name="Picture 19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9724" y="5505265"/>
            <a:ext cx="973229" cy="974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10" name="Rectangle 196"/>
          <p:cNvSpPr>
            <a:spLocks noChangeArrowheads="1"/>
          </p:cNvSpPr>
          <p:nvPr/>
        </p:nvSpPr>
        <p:spPr bwMode="auto">
          <a:xfrm>
            <a:off x="8245034" y="4321282"/>
            <a:ext cx="1129152" cy="287856"/>
          </a:xfrm>
          <a:prstGeom prst="rect">
            <a:avLst/>
          </a:prstGeom>
          <a:solidFill>
            <a:srgbClr val="8588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endParaRPr lang="ja-JP" altLang="en-US" sz="1943" kern="0">
              <a:solidFill>
                <a:prstClr val="black"/>
              </a:solidFill>
            </a:endParaRPr>
          </a:p>
        </p:txBody>
      </p:sp>
      <p:sp>
        <p:nvSpPr>
          <p:cNvPr id="3111" name="Rectangle 197"/>
          <p:cNvSpPr>
            <a:spLocks noChangeArrowheads="1"/>
          </p:cNvSpPr>
          <p:nvPr/>
        </p:nvSpPr>
        <p:spPr bwMode="auto">
          <a:xfrm>
            <a:off x="8596288" y="4352123"/>
            <a:ext cx="387927" cy="23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1511" b="1" kern="0">
                <a:solidFill>
                  <a:srgbClr val="FFFFFF"/>
                </a:solidFill>
                <a:latin typeface="メイリオ" panose="020B0604030504040204" pitchFamily="50" charset="-128"/>
              </a:rPr>
              <a:t>家庭</a:t>
            </a: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112" name="Rectangle 200"/>
          <p:cNvSpPr>
            <a:spLocks noChangeArrowheads="1"/>
          </p:cNvSpPr>
          <p:nvPr/>
        </p:nvSpPr>
        <p:spPr bwMode="auto">
          <a:xfrm>
            <a:off x="8567158" y="6826319"/>
            <a:ext cx="1155766" cy="199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1295" b="1" kern="0">
                <a:solidFill>
                  <a:srgbClr val="000000"/>
                </a:solidFill>
                <a:latin typeface="メイリオ" panose="020B0604030504040204" pitchFamily="50" charset="-128"/>
              </a:rPr>
              <a:t>着実な</a:t>
            </a:r>
            <a:r>
              <a:rPr lang="en-US" altLang="ja-JP" sz="1295" b="1" kern="0">
                <a:solidFill>
                  <a:srgbClr val="000000"/>
                </a:solidFill>
                <a:latin typeface="メイリオ" panose="020B0604030504040204" pitchFamily="50" charset="-128"/>
              </a:rPr>
              <a:t>CO</a:t>
            </a:r>
            <a:r>
              <a:rPr lang="en-US" altLang="ja-JP" sz="1295" b="1" kern="0" baseline="-25000">
                <a:solidFill>
                  <a:srgbClr val="000000"/>
                </a:solidFill>
                <a:latin typeface="メイリオ" panose="020B0604030504040204" pitchFamily="50" charset="-128"/>
              </a:rPr>
              <a:t>2</a:t>
            </a:r>
            <a:r>
              <a:rPr lang="ja-JP" altLang="en-US" sz="1295" b="1" kern="0">
                <a:solidFill>
                  <a:srgbClr val="000000"/>
                </a:solidFill>
                <a:latin typeface="メイリオ" panose="020B0604030504040204" pitchFamily="50" charset="-128"/>
              </a:rPr>
              <a:t>削減</a:t>
            </a: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113" name="Rectangle 203"/>
          <p:cNvSpPr>
            <a:spLocks noChangeArrowheads="1"/>
          </p:cNvSpPr>
          <p:nvPr/>
        </p:nvSpPr>
        <p:spPr bwMode="auto">
          <a:xfrm>
            <a:off x="613408" y="7187853"/>
            <a:ext cx="96180" cy="11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756" kern="0">
                <a:solidFill>
                  <a:srgbClr val="000000"/>
                </a:solidFill>
                <a:latin typeface="メイリオ" panose="020B0604030504040204" pitchFamily="50" charset="-128"/>
              </a:rPr>
              <a:t>※</a:t>
            </a: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114" name="Rectangle 204"/>
          <p:cNvSpPr>
            <a:spLocks noChangeArrowheads="1"/>
          </p:cNvSpPr>
          <p:nvPr/>
        </p:nvSpPr>
        <p:spPr bwMode="auto">
          <a:xfrm>
            <a:off x="712789" y="7187853"/>
            <a:ext cx="1731243" cy="11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756" kern="0">
                <a:solidFill>
                  <a:srgbClr val="000000"/>
                </a:solidFill>
                <a:latin typeface="メイリオ" panose="020B0604030504040204" pitchFamily="50" charset="-128"/>
              </a:rPr>
              <a:t>個別の診断士については、別途資格試験</a:t>
            </a: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115" name="Rectangle 205"/>
          <p:cNvSpPr>
            <a:spLocks noChangeArrowheads="1"/>
          </p:cNvSpPr>
          <p:nvPr/>
        </p:nvSpPr>
        <p:spPr bwMode="auto">
          <a:xfrm>
            <a:off x="693942" y="7304366"/>
            <a:ext cx="577081" cy="11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756" kern="0">
                <a:solidFill>
                  <a:srgbClr val="000000"/>
                </a:solidFill>
                <a:latin typeface="メイリオ" panose="020B0604030504040204" pitchFamily="50" charset="-128"/>
              </a:rPr>
              <a:t>において認定</a:t>
            </a: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116" name="Rectangle 206"/>
          <p:cNvSpPr>
            <a:spLocks noChangeArrowheads="1"/>
          </p:cNvSpPr>
          <p:nvPr/>
        </p:nvSpPr>
        <p:spPr bwMode="auto">
          <a:xfrm>
            <a:off x="515743" y="4288727"/>
            <a:ext cx="1183981" cy="287856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endParaRPr lang="ja-JP" altLang="en-US" sz="1943" kern="0">
              <a:solidFill>
                <a:prstClr val="black"/>
              </a:solidFill>
            </a:endParaRPr>
          </a:p>
        </p:txBody>
      </p:sp>
      <p:sp>
        <p:nvSpPr>
          <p:cNvPr id="3117" name="Rectangle 207"/>
          <p:cNvSpPr>
            <a:spLocks noChangeArrowheads="1"/>
          </p:cNvSpPr>
          <p:nvPr/>
        </p:nvSpPr>
        <p:spPr bwMode="auto">
          <a:xfrm>
            <a:off x="832729" y="4299007"/>
            <a:ext cx="581891" cy="23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1511" b="1" kern="0">
                <a:solidFill>
                  <a:srgbClr val="FFFFFF"/>
                </a:solidFill>
                <a:latin typeface="メイリオ" panose="020B0604030504040204" pitchFamily="50" charset="-128"/>
              </a:rPr>
              <a:t>環境省</a:t>
            </a: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118" name="Rectangle 208"/>
          <p:cNvSpPr>
            <a:spLocks noChangeArrowheads="1"/>
          </p:cNvSpPr>
          <p:nvPr/>
        </p:nvSpPr>
        <p:spPr bwMode="auto">
          <a:xfrm>
            <a:off x="5481268" y="4288727"/>
            <a:ext cx="1129151" cy="287856"/>
          </a:xfrm>
          <a:prstGeom prst="rect">
            <a:avLst/>
          </a:prstGeom>
          <a:solidFill>
            <a:srgbClr val="5C92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endParaRPr lang="ja-JP" altLang="en-US" sz="1943" kern="0">
              <a:solidFill>
                <a:prstClr val="black"/>
              </a:solidFill>
            </a:endParaRPr>
          </a:p>
        </p:txBody>
      </p:sp>
      <p:sp>
        <p:nvSpPr>
          <p:cNvPr id="3119" name="Rectangle 209"/>
          <p:cNvSpPr>
            <a:spLocks noChangeArrowheads="1"/>
          </p:cNvSpPr>
          <p:nvPr/>
        </p:nvSpPr>
        <p:spPr bwMode="auto">
          <a:xfrm>
            <a:off x="5671460" y="4299007"/>
            <a:ext cx="775853" cy="23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1511" b="1" kern="0">
                <a:solidFill>
                  <a:srgbClr val="FFFFFF"/>
                </a:solidFill>
                <a:latin typeface="メイリオ" panose="020B0604030504040204" pitchFamily="50" charset="-128"/>
              </a:rPr>
              <a:t>実施機関</a:t>
            </a: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120" name="Rectangle 217"/>
          <p:cNvSpPr>
            <a:spLocks noChangeArrowheads="1"/>
          </p:cNvSpPr>
          <p:nvPr/>
        </p:nvSpPr>
        <p:spPr bwMode="auto">
          <a:xfrm>
            <a:off x="5522392" y="4624559"/>
            <a:ext cx="1619192" cy="2520457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endParaRPr lang="ja-JP" altLang="en-US" sz="1943" kern="0">
              <a:solidFill>
                <a:prstClr val="black"/>
              </a:solidFill>
            </a:endParaRPr>
          </a:p>
        </p:txBody>
      </p:sp>
      <p:sp>
        <p:nvSpPr>
          <p:cNvPr id="3121" name="Rectangle 219"/>
          <p:cNvSpPr>
            <a:spLocks noChangeArrowheads="1"/>
          </p:cNvSpPr>
          <p:nvPr/>
        </p:nvSpPr>
        <p:spPr bwMode="auto">
          <a:xfrm>
            <a:off x="5609776" y="5244823"/>
            <a:ext cx="65" cy="29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138" name="Rectangle 220"/>
          <p:cNvSpPr>
            <a:spLocks noChangeArrowheads="1"/>
          </p:cNvSpPr>
          <p:nvPr/>
        </p:nvSpPr>
        <p:spPr bwMode="auto">
          <a:xfrm>
            <a:off x="5602921" y="5035784"/>
            <a:ext cx="1468411" cy="1594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  <a:defRPr/>
            </a:pPr>
            <a:r>
              <a:rPr lang="ja-JP" altLang="ja-JP" sz="1295" b="1" kern="0" dirty="0">
                <a:solidFill>
                  <a:srgbClr val="000000"/>
                </a:solidFill>
                <a:latin typeface="メイリオ" panose="020B0604030504040204" pitchFamily="50" charset="-128"/>
              </a:rPr>
              <a:t>【対象】</a:t>
            </a:r>
            <a:endParaRPr lang="en-US" altLang="ja-JP" sz="1295" b="1" kern="0" dirty="0">
              <a:solidFill>
                <a:srgbClr val="000000"/>
              </a:solidFill>
              <a:latin typeface="メイリオ" panose="020B0604030504040204" pitchFamily="50" charset="-128"/>
            </a:endParaRPr>
          </a:p>
          <a:p>
            <a:pPr defTabSz="986912">
              <a:spcBef>
                <a:spcPct val="0"/>
              </a:spcBef>
              <a:buNone/>
              <a:defRPr/>
            </a:pPr>
            <a:r>
              <a:rPr lang="ja-JP" altLang="ja-JP" sz="1295" u="sng" kern="0" dirty="0">
                <a:solidFill>
                  <a:srgbClr val="000000"/>
                </a:solidFill>
                <a:latin typeface="メイリオ" panose="020B0604030504040204" pitchFamily="50" charset="-128"/>
              </a:rPr>
              <a:t>民間・自治体</a:t>
            </a:r>
            <a:r>
              <a:rPr lang="ja-JP" altLang="en-US" sz="1295" u="sng" kern="0" dirty="0">
                <a:solidFill>
                  <a:srgbClr val="000000"/>
                </a:solidFill>
                <a:latin typeface="メイリオ" panose="020B0604030504040204" pitchFamily="50" charset="-128"/>
              </a:rPr>
              <a:t>・地域機関等</a:t>
            </a:r>
          </a:p>
          <a:p>
            <a:pPr defTabSz="986912">
              <a:spcBef>
                <a:spcPct val="0"/>
              </a:spcBef>
              <a:buNone/>
              <a:defRPr/>
            </a:pPr>
            <a:endParaRPr lang="ja-JP" altLang="en-US" sz="1295" b="1" kern="0" dirty="0">
              <a:solidFill>
                <a:srgbClr val="000000"/>
              </a:solidFill>
              <a:latin typeface="メイリオ" panose="020B0604030504040204" pitchFamily="50" charset="-128"/>
            </a:endParaRPr>
          </a:p>
          <a:p>
            <a:pPr defTabSz="986912">
              <a:spcBef>
                <a:spcPct val="0"/>
              </a:spcBef>
              <a:buNone/>
              <a:defRPr/>
            </a:pPr>
            <a:r>
              <a:rPr lang="ja-JP" altLang="en-US" sz="1295" kern="0" dirty="0">
                <a:solidFill>
                  <a:prstClr val="black"/>
                </a:solidFill>
              </a:rPr>
              <a:t>○診断</a:t>
            </a:r>
            <a:endParaRPr lang="en-US" altLang="ja-JP" sz="1295" kern="0" dirty="0">
              <a:solidFill>
                <a:prstClr val="black"/>
              </a:solidFill>
            </a:endParaRPr>
          </a:p>
          <a:p>
            <a:pPr marL="185046" indent="-185046" defTabSz="986912">
              <a:spcBef>
                <a:spcPct val="0"/>
              </a:spcBef>
              <a:defRPr/>
            </a:pPr>
            <a:r>
              <a:rPr lang="ja-JP" altLang="en-US" sz="1295" kern="0" dirty="0">
                <a:solidFill>
                  <a:prstClr val="black"/>
                </a:solidFill>
              </a:rPr>
              <a:t>診断士の養成</a:t>
            </a:r>
            <a:endParaRPr lang="en-US" altLang="ja-JP" sz="1295" kern="0" dirty="0">
              <a:solidFill>
                <a:prstClr val="black"/>
              </a:solidFill>
            </a:endParaRPr>
          </a:p>
          <a:p>
            <a:pPr marL="185046" indent="-185046" defTabSz="986912">
              <a:spcBef>
                <a:spcPct val="0"/>
              </a:spcBef>
              <a:defRPr/>
            </a:pPr>
            <a:r>
              <a:rPr lang="ja-JP" altLang="en-US" sz="1295" kern="0" dirty="0">
                <a:solidFill>
                  <a:prstClr val="black"/>
                </a:solidFill>
              </a:rPr>
              <a:t>診断士の派遣</a:t>
            </a:r>
            <a:endParaRPr lang="en-US" altLang="ja-JP" sz="1295" kern="0" dirty="0">
              <a:solidFill>
                <a:prstClr val="black"/>
              </a:solidFill>
            </a:endParaRPr>
          </a:p>
          <a:p>
            <a:pPr marL="185046" indent="-185046" defTabSz="986912">
              <a:spcBef>
                <a:spcPct val="0"/>
              </a:spcBef>
              <a:defRPr/>
            </a:pPr>
            <a:r>
              <a:rPr lang="ja-JP" altLang="en-US" sz="1295" kern="0" dirty="0">
                <a:solidFill>
                  <a:prstClr val="black"/>
                </a:solidFill>
              </a:rPr>
              <a:t>診断の管理</a:t>
            </a:r>
            <a:endParaRPr lang="ja-JP" altLang="ja-JP" sz="1295" kern="0" dirty="0">
              <a:solidFill>
                <a:prstClr val="black"/>
              </a:solidFill>
            </a:endParaRPr>
          </a:p>
        </p:txBody>
      </p:sp>
      <p:sp>
        <p:nvSpPr>
          <p:cNvPr id="3123" name="Freeform 235"/>
          <p:cNvSpPr>
            <a:spLocks/>
          </p:cNvSpPr>
          <p:nvPr/>
        </p:nvSpPr>
        <p:spPr bwMode="auto">
          <a:xfrm>
            <a:off x="7251242" y="5462428"/>
            <a:ext cx="843008" cy="745343"/>
          </a:xfrm>
          <a:custGeom>
            <a:avLst/>
            <a:gdLst>
              <a:gd name="T0" fmla="*/ 0 w 355"/>
              <a:gd name="T1" fmla="*/ 2147483646 h 435"/>
              <a:gd name="T2" fmla="*/ 2147483646 w 355"/>
              <a:gd name="T3" fmla="*/ 2147483646 h 435"/>
              <a:gd name="T4" fmla="*/ 2147483646 w 355"/>
              <a:gd name="T5" fmla="*/ 0 h 435"/>
              <a:gd name="T6" fmla="*/ 2147483646 w 355"/>
              <a:gd name="T7" fmla="*/ 2147483646 h 435"/>
              <a:gd name="T8" fmla="*/ 2147483646 w 355"/>
              <a:gd name="T9" fmla="*/ 2147483646 h 435"/>
              <a:gd name="T10" fmla="*/ 2147483646 w 355"/>
              <a:gd name="T11" fmla="*/ 2147483646 h 435"/>
              <a:gd name="T12" fmla="*/ 0 w 355"/>
              <a:gd name="T13" fmla="*/ 2147483646 h 435"/>
              <a:gd name="T14" fmla="*/ 0 w 355"/>
              <a:gd name="T15" fmla="*/ 2147483646 h 43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55" h="435">
                <a:moveTo>
                  <a:pt x="0" y="86"/>
                </a:moveTo>
                <a:lnTo>
                  <a:pt x="178" y="86"/>
                </a:lnTo>
                <a:lnTo>
                  <a:pt x="178" y="0"/>
                </a:lnTo>
                <a:lnTo>
                  <a:pt x="355" y="217"/>
                </a:lnTo>
                <a:lnTo>
                  <a:pt x="178" y="435"/>
                </a:lnTo>
                <a:lnTo>
                  <a:pt x="178" y="349"/>
                </a:lnTo>
                <a:lnTo>
                  <a:pt x="0" y="349"/>
                </a:lnTo>
                <a:lnTo>
                  <a:pt x="0" y="86"/>
                </a:lnTo>
                <a:close/>
              </a:path>
            </a:pathLst>
          </a:cu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86912"/>
            <a:endParaRPr kumimoji="0" lang="ja-JP" altLang="en-US" sz="1943" kern="0">
              <a:solidFill>
                <a:sysClr val="windowText" lastClr="000000"/>
              </a:solidFill>
              <a:latin typeface="Cambria"/>
              <a:ea typeface="メイリオ"/>
            </a:endParaRPr>
          </a:p>
        </p:txBody>
      </p:sp>
      <p:sp>
        <p:nvSpPr>
          <p:cNvPr id="3124" name="Freeform 236"/>
          <p:cNvSpPr>
            <a:spLocks/>
          </p:cNvSpPr>
          <p:nvPr/>
        </p:nvSpPr>
        <p:spPr bwMode="auto">
          <a:xfrm>
            <a:off x="7251242" y="5452148"/>
            <a:ext cx="877277" cy="745343"/>
          </a:xfrm>
          <a:custGeom>
            <a:avLst/>
            <a:gdLst>
              <a:gd name="T0" fmla="*/ 0 w 355"/>
              <a:gd name="T1" fmla="*/ 2147483646 h 435"/>
              <a:gd name="T2" fmla="*/ 2147483646 w 355"/>
              <a:gd name="T3" fmla="*/ 2147483646 h 435"/>
              <a:gd name="T4" fmla="*/ 2147483646 w 355"/>
              <a:gd name="T5" fmla="*/ 0 h 435"/>
              <a:gd name="T6" fmla="*/ 2147483646 w 355"/>
              <a:gd name="T7" fmla="*/ 2147483646 h 435"/>
              <a:gd name="T8" fmla="*/ 2147483646 w 355"/>
              <a:gd name="T9" fmla="*/ 2147483646 h 435"/>
              <a:gd name="T10" fmla="*/ 2147483646 w 355"/>
              <a:gd name="T11" fmla="*/ 2147483646 h 435"/>
              <a:gd name="T12" fmla="*/ 0 w 355"/>
              <a:gd name="T13" fmla="*/ 2147483646 h 435"/>
              <a:gd name="T14" fmla="*/ 0 w 355"/>
              <a:gd name="T15" fmla="*/ 2147483646 h 43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55" h="435">
                <a:moveTo>
                  <a:pt x="0" y="86"/>
                </a:moveTo>
                <a:lnTo>
                  <a:pt x="178" y="86"/>
                </a:lnTo>
                <a:lnTo>
                  <a:pt x="178" y="0"/>
                </a:lnTo>
                <a:lnTo>
                  <a:pt x="355" y="217"/>
                </a:lnTo>
                <a:lnTo>
                  <a:pt x="178" y="435"/>
                </a:lnTo>
                <a:lnTo>
                  <a:pt x="178" y="349"/>
                </a:lnTo>
                <a:lnTo>
                  <a:pt x="0" y="349"/>
                </a:lnTo>
                <a:lnTo>
                  <a:pt x="0" y="86"/>
                </a:lnTo>
                <a:close/>
              </a:path>
            </a:pathLst>
          </a:custGeom>
          <a:noFill/>
          <a:ln w="25400" cap="flat">
            <a:solidFill>
              <a:srgbClr val="C991C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defTabSz="986912"/>
            <a:endParaRPr kumimoji="0" lang="ja-JP" altLang="en-US" sz="1943" kern="0">
              <a:solidFill>
                <a:sysClr val="windowText" lastClr="000000"/>
              </a:solidFill>
              <a:latin typeface="Cambria"/>
              <a:ea typeface="メイリオ"/>
            </a:endParaRPr>
          </a:p>
        </p:txBody>
      </p:sp>
      <p:sp>
        <p:nvSpPr>
          <p:cNvPr id="3125" name="Rectangle 237"/>
          <p:cNvSpPr>
            <a:spLocks noChangeArrowheads="1"/>
          </p:cNvSpPr>
          <p:nvPr/>
        </p:nvSpPr>
        <p:spPr bwMode="auto">
          <a:xfrm>
            <a:off x="7316354" y="5688601"/>
            <a:ext cx="496931" cy="29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1943" kern="0">
                <a:solidFill>
                  <a:srgbClr val="000000"/>
                </a:solidFill>
                <a:latin typeface="メイリオ" panose="020B0604030504040204" pitchFamily="50" charset="-128"/>
              </a:rPr>
              <a:t>診断</a:t>
            </a: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155" name="Freeform 239"/>
          <p:cNvSpPr>
            <a:spLocks/>
          </p:cNvSpPr>
          <p:nvPr/>
        </p:nvSpPr>
        <p:spPr bwMode="auto">
          <a:xfrm>
            <a:off x="1776829" y="5222546"/>
            <a:ext cx="815593" cy="618549"/>
          </a:xfrm>
          <a:custGeom>
            <a:avLst/>
            <a:gdLst>
              <a:gd name="T0" fmla="*/ 0 w 476"/>
              <a:gd name="T1" fmla="*/ 2147483646 h 257"/>
              <a:gd name="T2" fmla="*/ 2147483646 w 476"/>
              <a:gd name="T3" fmla="*/ 2147483646 h 257"/>
              <a:gd name="T4" fmla="*/ 2147483646 w 476"/>
              <a:gd name="T5" fmla="*/ 0 h 257"/>
              <a:gd name="T6" fmla="*/ 2147483646 w 476"/>
              <a:gd name="T7" fmla="*/ 2147483646 h 257"/>
              <a:gd name="T8" fmla="*/ 2147483646 w 476"/>
              <a:gd name="T9" fmla="*/ 2147483646 h 257"/>
              <a:gd name="T10" fmla="*/ 2147483646 w 476"/>
              <a:gd name="T11" fmla="*/ 2147483646 h 257"/>
              <a:gd name="T12" fmla="*/ 0 w 476"/>
              <a:gd name="T13" fmla="*/ 2147483646 h 257"/>
              <a:gd name="T14" fmla="*/ 0 w 476"/>
              <a:gd name="T15" fmla="*/ 2147483646 h 25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76" h="257">
                <a:moveTo>
                  <a:pt x="0" y="51"/>
                </a:moveTo>
                <a:lnTo>
                  <a:pt x="348" y="51"/>
                </a:lnTo>
                <a:lnTo>
                  <a:pt x="348" y="0"/>
                </a:lnTo>
                <a:lnTo>
                  <a:pt x="476" y="128"/>
                </a:lnTo>
                <a:lnTo>
                  <a:pt x="348" y="257"/>
                </a:lnTo>
                <a:lnTo>
                  <a:pt x="348" y="206"/>
                </a:lnTo>
                <a:lnTo>
                  <a:pt x="0" y="206"/>
                </a:lnTo>
                <a:lnTo>
                  <a:pt x="0" y="51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25400" cap="flat">
            <a:solidFill>
              <a:srgbClr val="2B4A5E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defTabSz="986912">
              <a:defRPr/>
            </a:pPr>
            <a:endParaRPr kumimoji="0" lang="ja-JP" altLang="en-US" sz="1943" kern="0">
              <a:solidFill>
                <a:sysClr val="windowText" lastClr="000000"/>
              </a:solidFill>
              <a:latin typeface="Cambria"/>
              <a:ea typeface="メイリオ"/>
            </a:endParaRPr>
          </a:p>
        </p:txBody>
      </p:sp>
      <p:sp>
        <p:nvSpPr>
          <p:cNvPr id="3127" name="Rectangle 240"/>
          <p:cNvSpPr>
            <a:spLocks noChangeArrowheads="1"/>
          </p:cNvSpPr>
          <p:nvPr/>
        </p:nvSpPr>
        <p:spPr bwMode="auto">
          <a:xfrm>
            <a:off x="1980727" y="5431587"/>
            <a:ext cx="304571" cy="18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1187" kern="0">
                <a:solidFill>
                  <a:srgbClr val="000000"/>
                </a:solidFill>
                <a:latin typeface="メイリオ" panose="020B0604030504040204" pitchFamily="50" charset="-128"/>
              </a:rPr>
              <a:t>委託</a:t>
            </a:r>
            <a:endParaRPr lang="ja-JP" altLang="ja-JP" sz="1943" kern="0">
              <a:solidFill>
                <a:prstClr val="black"/>
              </a:solidFill>
            </a:endParaRPr>
          </a:p>
        </p:txBody>
      </p:sp>
      <p:sp>
        <p:nvSpPr>
          <p:cNvPr id="3128" name="Rectangle 197"/>
          <p:cNvSpPr>
            <a:spLocks noChangeArrowheads="1"/>
          </p:cNvSpPr>
          <p:nvPr/>
        </p:nvSpPr>
        <p:spPr bwMode="auto">
          <a:xfrm>
            <a:off x="9650046" y="4358977"/>
            <a:ext cx="193964" cy="23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en-US" sz="1511" b="1" kern="0">
                <a:solidFill>
                  <a:prstClr val="white"/>
                </a:solidFill>
              </a:rPr>
              <a:t>他</a:t>
            </a:r>
            <a:endParaRPr lang="ja-JP" altLang="ja-JP" sz="1511" b="1" kern="0">
              <a:solidFill>
                <a:prstClr val="white"/>
              </a:solidFill>
            </a:endParaRPr>
          </a:p>
        </p:txBody>
      </p:sp>
      <p:sp>
        <p:nvSpPr>
          <p:cNvPr id="3129" name="テキスト ボックス 3"/>
          <p:cNvSpPr txBox="1">
            <a:spLocks noChangeArrowheads="1"/>
          </p:cNvSpPr>
          <p:nvPr/>
        </p:nvSpPr>
        <p:spPr bwMode="auto">
          <a:xfrm>
            <a:off x="5553232" y="3778126"/>
            <a:ext cx="4569721" cy="324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en-US" sz="1511" kern="0">
                <a:solidFill>
                  <a:prstClr val="black"/>
                </a:solidFill>
              </a:rPr>
              <a:t>実施期間：平成</a:t>
            </a:r>
            <a:r>
              <a:rPr lang="en-US" altLang="ja-JP" sz="1511" kern="0">
                <a:solidFill>
                  <a:prstClr val="black"/>
                </a:solidFill>
              </a:rPr>
              <a:t>26</a:t>
            </a:r>
            <a:r>
              <a:rPr lang="ja-JP" altLang="en-US" sz="1511" kern="0">
                <a:solidFill>
                  <a:prstClr val="black"/>
                </a:solidFill>
              </a:rPr>
              <a:t>年度～</a:t>
            </a:r>
            <a:r>
              <a:rPr lang="en-US" altLang="ja-JP" sz="1511" kern="0">
                <a:solidFill>
                  <a:prstClr val="black"/>
                </a:solidFill>
              </a:rPr>
              <a:t>33</a:t>
            </a:r>
            <a:r>
              <a:rPr lang="ja-JP" altLang="en-US" sz="1511" kern="0">
                <a:solidFill>
                  <a:prstClr val="black"/>
                </a:solidFill>
              </a:rPr>
              <a:t>年度（</a:t>
            </a:r>
            <a:r>
              <a:rPr lang="en-US" altLang="ja-JP" sz="1511" kern="0">
                <a:solidFill>
                  <a:prstClr val="black"/>
                </a:solidFill>
              </a:rPr>
              <a:t>2021</a:t>
            </a:r>
            <a:r>
              <a:rPr lang="ja-JP" altLang="en-US" sz="1511" kern="0">
                <a:solidFill>
                  <a:prstClr val="black"/>
                </a:solidFill>
              </a:rPr>
              <a:t>年度）</a:t>
            </a:r>
          </a:p>
        </p:txBody>
      </p:sp>
      <p:sp>
        <p:nvSpPr>
          <p:cNvPr id="2" name="Rectangle 220"/>
          <p:cNvSpPr>
            <a:spLocks noChangeArrowheads="1"/>
          </p:cNvSpPr>
          <p:nvPr/>
        </p:nvSpPr>
        <p:spPr bwMode="auto">
          <a:xfrm>
            <a:off x="2964236" y="5025504"/>
            <a:ext cx="1425575" cy="1594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ja-JP" sz="1295" b="1" kern="0">
                <a:solidFill>
                  <a:srgbClr val="000000"/>
                </a:solidFill>
                <a:latin typeface="メイリオ" panose="020B0604030504040204" pitchFamily="50" charset="-128"/>
              </a:rPr>
              <a:t>診断体制整備</a:t>
            </a:r>
            <a:endParaRPr lang="en-US" altLang="ja-JP" sz="1295" b="1" kern="0">
              <a:solidFill>
                <a:srgbClr val="000000"/>
              </a:solidFill>
              <a:latin typeface="メイリオ" panose="020B0604030504040204" pitchFamily="50" charset="-128"/>
            </a:endParaRPr>
          </a:p>
          <a:p>
            <a:pPr defTabSz="986912">
              <a:spcBef>
                <a:spcPct val="0"/>
              </a:spcBef>
              <a:buNone/>
            </a:pPr>
            <a:r>
              <a:rPr lang="ja-JP" altLang="en-US" sz="1295" kern="0">
                <a:solidFill>
                  <a:prstClr val="black"/>
                </a:solidFill>
              </a:rPr>
              <a:t>○実施機関の管理・支援</a:t>
            </a:r>
            <a:endParaRPr lang="en-US" altLang="ja-JP" sz="1295" kern="0">
              <a:solidFill>
                <a:prstClr val="black"/>
              </a:solidFill>
            </a:endParaRPr>
          </a:p>
          <a:p>
            <a:pPr defTabSz="986912">
              <a:spcBef>
                <a:spcPct val="0"/>
              </a:spcBef>
              <a:buNone/>
            </a:pPr>
            <a:r>
              <a:rPr lang="ja-JP" altLang="ja-JP" sz="1295" kern="0">
                <a:solidFill>
                  <a:srgbClr val="000000"/>
                </a:solidFill>
                <a:latin typeface="メイリオ" panose="020B0604030504040204" pitchFamily="50" charset="-128"/>
              </a:rPr>
              <a:t>〇</a:t>
            </a:r>
            <a:r>
              <a:rPr lang="ja-JP" altLang="en-US" sz="1295" kern="0">
                <a:solidFill>
                  <a:prstClr val="black"/>
                </a:solidFill>
              </a:rPr>
              <a:t>診断効果の分析</a:t>
            </a:r>
            <a:endParaRPr lang="en-US" altLang="ja-JP" sz="1295" kern="0">
              <a:solidFill>
                <a:prstClr val="black"/>
              </a:solidFill>
            </a:endParaRPr>
          </a:p>
          <a:p>
            <a:pPr defTabSz="986912">
              <a:spcBef>
                <a:spcPct val="0"/>
              </a:spcBef>
              <a:buNone/>
            </a:pPr>
            <a:r>
              <a:rPr lang="ja-JP" altLang="en-US" sz="1295" kern="0">
                <a:solidFill>
                  <a:prstClr val="black"/>
                </a:solidFill>
              </a:rPr>
              <a:t>○診断ソフト等の管理・改善</a:t>
            </a:r>
            <a:endParaRPr lang="en-US" altLang="ja-JP" sz="1295" kern="0">
              <a:solidFill>
                <a:prstClr val="black"/>
              </a:solidFill>
            </a:endParaRPr>
          </a:p>
          <a:p>
            <a:pPr defTabSz="986912">
              <a:spcBef>
                <a:spcPct val="0"/>
              </a:spcBef>
              <a:buNone/>
            </a:pPr>
            <a:r>
              <a:rPr lang="ja-JP" altLang="en-US" sz="1295" kern="0">
                <a:solidFill>
                  <a:prstClr val="black"/>
                </a:solidFill>
              </a:rPr>
              <a:t>○優良事例の取りまとめ　等</a:t>
            </a:r>
            <a:endParaRPr lang="en-US" altLang="ja-JP" sz="1295" kern="0">
              <a:solidFill>
                <a:prstClr val="black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8071976" y="106242"/>
            <a:ext cx="2170917" cy="45768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defTabSz="986912">
              <a:defRPr/>
            </a:pPr>
            <a:r>
              <a:rPr kumimoji="0" lang="ja-JP" altLang="en-US" sz="1187" kern="0" dirty="0">
                <a:solidFill>
                  <a:prstClr val="white"/>
                </a:solidFill>
                <a:latin typeface="Cambria"/>
                <a:ea typeface="メイリオ"/>
              </a:rPr>
              <a:t>地球環境局地球温暖化対策課地球温暖化対策事業室</a:t>
            </a:r>
            <a:endParaRPr kumimoji="0" lang="en-US" altLang="ja-JP" sz="1187" kern="0" dirty="0">
              <a:solidFill>
                <a:prstClr val="white"/>
              </a:solidFill>
              <a:latin typeface="Cambria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75826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+mn-ea"/>
                <a:ea typeface="+mn-ea"/>
              </a:rPr>
              <a:t>うちエコ診断とは何か？</a:t>
            </a:r>
          </a:p>
        </p:txBody>
      </p:sp>
      <p:sp>
        <p:nvSpPr>
          <p:cNvPr id="3" name="角丸四角形 4"/>
          <p:cNvSpPr/>
          <p:nvPr/>
        </p:nvSpPr>
        <p:spPr>
          <a:xfrm>
            <a:off x="247386" y="1404759"/>
            <a:ext cx="10197057" cy="3355816"/>
          </a:xfrm>
          <a:prstGeom prst="roundRect">
            <a:avLst>
              <a:gd name="adj" fmla="val 903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986912">
              <a:defRPr/>
            </a:pPr>
            <a:endParaRPr lang="ja-JP" altLang="en-US" sz="1943">
              <a:solidFill>
                <a:prstClr val="black"/>
              </a:solidFill>
              <a:latin typeface="Meiryo UI"/>
              <a:ea typeface="Meiryo UI"/>
              <a:cs typeface="メイリオ" pitchFamily="50" charset="-128"/>
            </a:endParaRPr>
          </a:p>
        </p:txBody>
      </p:sp>
      <p:sp>
        <p:nvSpPr>
          <p:cNvPr id="4" name="テキスト ボックス 13"/>
          <p:cNvSpPr txBox="1">
            <a:spLocks noChangeArrowheads="1"/>
          </p:cNvSpPr>
          <p:nvPr/>
        </p:nvSpPr>
        <p:spPr bwMode="auto">
          <a:xfrm>
            <a:off x="600116" y="1215033"/>
            <a:ext cx="2647346" cy="33227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tIns="0" bIns="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986912">
              <a:spcBef>
                <a:spcPct val="0"/>
              </a:spcBef>
              <a:buNone/>
            </a:pPr>
            <a:r>
              <a:rPr lang="ja-JP" altLang="en-US" sz="2159" b="1" dirty="0">
                <a:solidFill>
                  <a:prstClr val="black"/>
                </a:solidFill>
                <a:latin typeface="Meiryo UI"/>
                <a:ea typeface="Meiryo UI"/>
                <a:cs typeface="メイリオ" panose="020B0604030504040204" pitchFamily="50" charset="-128"/>
              </a:rPr>
              <a:t>診断の流れ</a:t>
            </a:r>
            <a:endParaRPr lang="en-US" altLang="ja-JP" sz="2159" b="1" dirty="0">
              <a:solidFill>
                <a:prstClr val="black"/>
              </a:solidFill>
              <a:latin typeface="Meiryo UI"/>
              <a:ea typeface="Meiryo UI"/>
              <a:cs typeface="メイリオ" panose="020B0604030504040204" pitchFamily="50" charset="-128"/>
            </a:endParaRPr>
          </a:p>
        </p:txBody>
      </p:sp>
      <p:pic>
        <p:nvPicPr>
          <p:cNvPr id="6" name="図 2" descr="http://www.uchieco-shindan.go.jp/2014/common/img/katei_img_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96" t="27780" r="2522" b="16251"/>
          <a:stretch>
            <a:fillRect/>
          </a:stretch>
        </p:blipFill>
        <p:spPr bwMode="auto">
          <a:xfrm>
            <a:off x="1538854" y="3923613"/>
            <a:ext cx="1175048" cy="691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図 2" descr="http://www.uchieco-shindan.go.jp/2014/common/img/katei_img_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63" t="30138" r="40337" b="23418"/>
          <a:stretch>
            <a:fillRect/>
          </a:stretch>
        </p:blipFill>
        <p:spPr bwMode="auto">
          <a:xfrm>
            <a:off x="1489220" y="2939010"/>
            <a:ext cx="1306123" cy="764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図 2" descr="http://www.uchieco-shindan.go.jp/2014/common/img/katei_img_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8" t="27727" r="72852" b="22781"/>
          <a:stretch>
            <a:fillRect/>
          </a:stretch>
        </p:blipFill>
        <p:spPr bwMode="auto">
          <a:xfrm>
            <a:off x="1611077" y="2002329"/>
            <a:ext cx="1092816" cy="68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48"/>
          <p:cNvSpPr txBox="1">
            <a:spLocks noChangeArrowheads="1"/>
          </p:cNvSpPr>
          <p:nvPr/>
        </p:nvSpPr>
        <p:spPr bwMode="auto">
          <a:xfrm>
            <a:off x="2986832" y="1983874"/>
            <a:ext cx="7018550" cy="690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en-US" sz="1943" dirty="0">
                <a:solidFill>
                  <a:prstClr val="black"/>
                </a:solidFill>
                <a:latin typeface="Meiryo UI"/>
                <a:ea typeface="Meiryo UI"/>
                <a:cs typeface="メイリオ" panose="020B0604030504040204" pitchFamily="50" charset="-128"/>
              </a:rPr>
              <a:t>・各家庭から診断実施機関</a:t>
            </a:r>
            <a:r>
              <a:rPr lang="en-US" altLang="ja-JP" sz="1943" baseline="30000" dirty="0">
                <a:solidFill>
                  <a:prstClr val="black"/>
                </a:solidFill>
                <a:latin typeface="Meiryo UI"/>
                <a:ea typeface="Meiryo UI"/>
                <a:cs typeface="メイリオ" panose="020B0604030504040204" pitchFamily="50" charset="-128"/>
              </a:rPr>
              <a:t>(※)</a:t>
            </a:r>
            <a:r>
              <a:rPr lang="ja-JP" altLang="en-US" sz="1943" dirty="0">
                <a:solidFill>
                  <a:prstClr val="black"/>
                </a:solidFill>
                <a:latin typeface="Meiryo UI"/>
                <a:ea typeface="Meiryo UI"/>
                <a:cs typeface="メイリオ" panose="020B0604030504040204" pitchFamily="50" charset="-128"/>
              </a:rPr>
              <a:t>へ診断の申し込み</a:t>
            </a:r>
            <a:endParaRPr lang="en-US" altLang="ja-JP" sz="1943" dirty="0">
              <a:solidFill>
                <a:prstClr val="black"/>
              </a:solidFill>
              <a:latin typeface="Meiryo UI"/>
              <a:ea typeface="Meiryo UI"/>
              <a:cs typeface="メイリオ" panose="020B0604030504040204" pitchFamily="50" charset="-128"/>
            </a:endParaRPr>
          </a:p>
          <a:p>
            <a:pPr defTabSz="986912">
              <a:spcBef>
                <a:spcPct val="0"/>
              </a:spcBef>
              <a:buNone/>
            </a:pPr>
            <a:r>
              <a:rPr lang="ja-JP" altLang="en-US" sz="1943" dirty="0">
                <a:solidFill>
                  <a:prstClr val="black"/>
                </a:solidFill>
                <a:latin typeface="Meiryo UI"/>
                <a:ea typeface="Meiryo UI"/>
                <a:cs typeface="メイリオ" panose="020B0604030504040204" pitchFamily="50" charset="-128"/>
              </a:rPr>
              <a:t>　</a:t>
            </a:r>
            <a:r>
              <a:rPr lang="en-US" altLang="ja-JP" sz="1511" dirty="0">
                <a:solidFill>
                  <a:prstClr val="black"/>
                </a:solidFill>
                <a:latin typeface="Meiryo UI"/>
                <a:ea typeface="Meiryo UI"/>
                <a:cs typeface="メイリオ" panose="020B0604030504040204" pitchFamily="50" charset="-128"/>
              </a:rPr>
              <a:t>※</a:t>
            </a:r>
            <a:r>
              <a:rPr lang="ja-JP" altLang="en-US" sz="1511" dirty="0">
                <a:solidFill>
                  <a:prstClr val="black"/>
                </a:solidFill>
                <a:latin typeface="Meiryo UI"/>
                <a:ea typeface="Meiryo UI"/>
                <a:cs typeface="メイリオ" panose="020B0604030504040204" pitchFamily="50" charset="-128"/>
              </a:rPr>
              <a:t>診断実施機関の詳細については別途</a:t>
            </a:r>
          </a:p>
        </p:txBody>
      </p:sp>
      <p:sp>
        <p:nvSpPr>
          <p:cNvPr id="10" name="テキスト ボックス 49"/>
          <p:cNvSpPr txBox="1">
            <a:spLocks noChangeArrowheads="1"/>
          </p:cNvSpPr>
          <p:nvPr/>
        </p:nvSpPr>
        <p:spPr bwMode="auto">
          <a:xfrm>
            <a:off x="2986824" y="2792609"/>
            <a:ext cx="7225248" cy="690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50825" indent="-4572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270715" indent="-493456" defTabSz="986912">
              <a:spcBef>
                <a:spcPct val="0"/>
              </a:spcBef>
              <a:buNone/>
            </a:pPr>
            <a:r>
              <a:rPr lang="ja-JP" altLang="en-US" sz="1943" dirty="0">
                <a:solidFill>
                  <a:prstClr val="black"/>
                </a:solidFill>
                <a:latin typeface="Meiryo UI"/>
                <a:ea typeface="Meiryo UI"/>
                <a:cs typeface="メイリオ" panose="020B0604030504040204" pitchFamily="50" charset="-128"/>
              </a:rPr>
              <a:t>・各家庭にて家族構成や居住地域、光熱費などの情報を</a:t>
            </a:r>
            <a:endParaRPr lang="en-US" altLang="ja-JP" sz="1943" dirty="0">
              <a:solidFill>
                <a:prstClr val="black"/>
              </a:solidFill>
              <a:latin typeface="Meiryo UI"/>
              <a:ea typeface="Meiryo UI"/>
              <a:cs typeface="メイリオ" panose="020B0604030504040204" pitchFamily="50" charset="-128"/>
            </a:endParaRPr>
          </a:p>
          <a:p>
            <a:pPr marL="270715" indent="-493456" defTabSz="986912">
              <a:spcBef>
                <a:spcPct val="0"/>
              </a:spcBef>
              <a:buNone/>
            </a:pPr>
            <a:r>
              <a:rPr lang="ja-JP" altLang="en-US" sz="1943" dirty="0">
                <a:solidFill>
                  <a:prstClr val="black"/>
                </a:solidFill>
                <a:latin typeface="Meiryo UI"/>
                <a:ea typeface="Meiryo UI"/>
                <a:cs typeface="メイリオ" panose="020B0604030504040204" pitchFamily="50" charset="-128"/>
              </a:rPr>
              <a:t>　アンケート</a:t>
            </a:r>
            <a:r>
              <a:rPr lang="en-US" altLang="ja-JP" sz="1943" dirty="0">
                <a:solidFill>
                  <a:prstClr val="black"/>
                </a:solidFill>
                <a:latin typeface="Meiryo UI"/>
                <a:ea typeface="Meiryo UI"/>
                <a:cs typeface="メイリオ" panose="020B0604030504040204" pitchFamily="50" charset="-128"/>
              </a:rPr>
              <a:t>(</a:t>
            </a:r>
            <a:r>
              <a:rPr lang="ja-JP" altLang="en-US" sz="1943" dirty="0">
                <a:solidFill>
                  <a:prstClr val="black"/>
                </a:solidFill>
                <a:latin typeface="Meiryo UI"/>
                <a:ea typeface="Meiryo UI"/>
                <a:cs typeface="メイリオ" panose="020B0604030504040204" pitchFamily="50" charset="-128"/>
              </a:rPr>
              <a:t>事前調査票</a:t>
            </a:r>
            <a:r>
              <a:rPr lang="en-US" altLang="ja-JP" sz="1943" dirty="0">
                <a:solidFill>
                  <a:prstClr val="black"/>
                </a:solidFill>
                <a:latin typeface="Meiryo UI"/>
                <a:ea typeface="Meiryo UI"/>
                <a:cs typeface="メイリオ" panose="020B0604030504040204" pitchFamily="50" charset="-128"/>
              </a:rPr>
              <a:t>)</a:t>
            </a:r>
            <a:r>
              <a:rPr lang="ja-JP" altLang="en-US" sz="1943" dirty="0">
                <a:solidFill>
                  <a:prstClr val="black"/>
                </a:solidFill>
                <a:latin typeface="Meiryo UI"/>
                <a:ea typeface="Meiryo UI"/>
                <a:cs typeface="メイリオ" panose="020B0604030504040204" pitchFamily="50" charset="-128"/>
              </a:rPr>
              <a:t>に記入し、診断実施機関に提出</a:t>
            </a:r>
          </a:p>
        </p:txBody>
      </p:sp>
      <p:sp>
        <p:nvSpPr>
          <p:cNvPr id="11" name="テキスト ボックス 50"/>
          <p:cNvSpPr txBox="1">
            <a:spLocks noChangeArrowheads="1"/>
          </p:cNvSpPr>
          <p:nvPr/>
        </p:nvSpPr>
        <p:spPr bwMode="auto">
          <a:xfrm>
            <a:off x="2986835" y="4080688"/>
            <a:ext cx="7303215" cy="391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50825" indent="-4572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270715" indent="-493456" defTabSz="986912">
              <a:spcBef>
                <a:spcPct val="0"/>
              </a:spcBef>
              <a:buNone/>
            </a:pPr>
            <a:r>
              <a:rPr lang="ja-JP" altLang="en-US" sz="1943" dirty="0">
                <a:solidFill>
                  <a:prstClr val="black"/>
                </a:solidFill>
                <a:latin typeface="Meiryo UI"/>
                <a:ea typeface="Meiryo UI"/>
                <a:cs typeface="メイリオ" pitchFamily="50" charset="-128"/>
              </a:rPr>
              <a:t>・診断実施機関から派遣された診断士による</a:t>
            </a:r>
            <a:r>
              <a:rPr lang="ja-JP" altLang="en-US" sz="1943" b="1" dirty="0">
                <a:solidFill>
                  <a:srgbClr val="FF0000"/>
                </a:solidFill>
                <a:latin typeface="Meiryo UI"/>
                <a:ea typeface="Meiryo UI"/>
                <a:cs typeface="メイリオ" pitchFamily="50" charset="-128"/>
              </a:rPr>
              <a:t>対面での診断</a:t>
            </a:r>
          </a:p>
        </p:txBody>
      </p:sp>
      <p:sp>
        <p:nvSpPr>
          <p:cNvPr id="12" name="テキスト ボックス 36"/>
          <p:cNvSpPr txBox="1">
            <a:spLocks noChangeArrowheads="1"/>
          </p:cNvSpPr>
          <p:nvPr/>
        </p:nvSpPr>
        <p:spPr bwMode="auto">
          <a:xfrm>
            <a:off x="409958" y="1681392"/>
            <a:ext cx="3144009" cy="391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en-US" sz="1943" b="1" dirty="0">
                <a:solidFill>
                  <a:prstClr val="black"/>
                </a:solidFill>
                <a:latin typeface="Meiryo UI"/>
                <a:ea typeface="Meiryo UI"/>
                <a:cs typeface="メイリオ" pitchFamily="50" charset="-128"/>
              </a:rPr>
              <a:t>（１）診断の申し込み</a:t>
            </a:r>
          </a:p>
        </p:txBody>
      </p:sp>
      <p:sp>
        <p:nvSpPr>
          <p:cNvPr id="13" name="テキスト ボックス 37"/>
          <p:cNvSpPr txBox="1">
            <a:spLocks noChangeArrowheads="1"/>
          </p:cNvSpPr>
          <p:nvPr/>
        </p:nvSpPr>
        <p:spPr bwMode="auto">
          <a:xfrm>
            <a:off x="399451" y="2620108"/>
            <a:ext cx="3617120" cy="391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en-US" sz="1943" b="1" dirty="0">
                <a:solidFill>
                  <a:prstClr val="black"/>
                </a:solidFill>
                <a:latin typeface="Meiryo UI"/>
                <a:ea typeface="Meiryo UI"/>
                <a:cs typeface="メイリオ" pitchFamily="50" charset="-128"/>
              </a:rPr>
              <a:t>（２）アンケートの実施</a:t>
            </a:r>
          </a:p>
        </p:txBody>
      </p:sp>
      <p:sp>
        <p:nvSpPr>
          <p:cNvPr id="14" name="テキスト ボックス 39"/>
          <p:cNvSpPr txBox="1">
            <a:spLocks noChangeArrowheads="1"/>
          </p:cNvSpPr>
          <p:nvPr/>
        </p:nvSpPr>
        <p:spPr bwMode="auto">
          <a:xfrm>
            <a:off x="399451" y="3622272"/>
            <a:ext cx="3617120" cy="391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en-US" sz="1943" b="1" dirty="0">
                <a:solidFill>
                  <a:prstClr val="black"/>
                </a:solidFill>
                <a:latin typeface="Meiryo UI"/>
                <a:ea typeface="Meiryo UI"/>
                <a:cs typeface="メイリオ" pitchFamily="50" charset="-128"/>
              </a:rPr>
              <a:t>（３）診断</a:t>
            </a:r>
          </a:p>
        </p:txBody>
      </p:sp>
      <p:pic>
        <p:nvPicPr>
          <p:cNvPr id="15" name="Picture 58" descr="\\129.43.50.14\share\●［22年度］うちエコ診断\89 うちエコ診断事業紹介のパワーポイント\図\L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0" t="11981" r="1038" b="1654"/>
          <a:stretch>
            <a:fillRect/>
          </a:stretch>
        </p:blipFill>
        <p:spPr bwMode="auto">
          <a:xfrm>
            <a:off x="3490694" y="4824448"/>
            <a:ext cx="6295494" cy="251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テキスト ボックス 13"/>
          <p:cNvSpPr txBox="1">
            <a:spLocks noChangeArrowheads="1"/>
          </p:cNvSpPr>
          <p:nvPr/>
        </p:nvSpPr>
        <p:spPr bwMode="auto">
          <a:xfrm>
            <a:off x="363804" y="4764228"/>
            <a:ext cx="4598575" cy="391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986912">
              <a:spcBef>
                <a:spcPct val="0"/>
              </a:spcBef>
              <a:buNone/>
            </a:pPr>
            <a:r>
              <a:rPr lang="ja-JP" altLang="en-US" sz="1943" b="1" dirty="0">
                <a:solidFill>
                  <a:prstClr val="black"/>
                </a:solidFill>
                <a:latin typeface="Meiryo UI"/>
                <a:ea typeface="Meiryo UI"/>
                <a:cs typeface="メイリオ" panose="020B0604030504040204" pitchFamily="50" charset="-128"/>
              </a:rPr>
              <a:t>ご提案する対策の具体例 </a:t>
            </a:r>
            <a:endParaRPr lang="en-US" altLang="ja-JP" sz="1943" b="1" dirty="0">
              <a:solidFill>
                <a:prstClr val="black"/>
              </a:solidFill>
              <a:latin typeface="Meiryo UI"/>
              <a:ea typeface="Meiryo UI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0389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+mn-ea"/>
                <a:ea typeface="+mn-ea"/>
              </a:rPr>
              <a:t>家庭エコ診断制度への参加によるメリット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47252" y="3551590"/>
            <a:ext cx="4383162" cy="456546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14136" bIns="0" anchor="ctr"/>
          <a:lstStyle/>
          <a:p>
            <a:pPr algn="ctr" defTabSz="986912">
              <a:lnSpc>
                <a:spcPts val="2959"/>
              </a:lnSpc>
              <a:spcBef>
                <a:spcPts val="1268"/>
              </a:spcBef>
              <a:defRPr/>
            </a:pPr>
            <a:r>
              <a:rPr lang="ja-JP" altLang="en-US" sz="2959" dirty="0">
                <a:solidFill>
                  <a:prstClr val="white"/>
                </a:solidFill>
                <a:latin typeface="Meiryo UI"/>
                <a:ea typeface="Meiryo UI"/>
                <a:cs typeface="メイリオ" panose="020B0604030504040204" pitchFamily="50" charset="-128"/>
              </a:rPr>
              <a:t>地方公共団体・関係団体</a:t>
            </a:r>
            <a:endParaRPr lang="en-US" altLang="ja-JP" sz="2959" dirty="0">
              <a:solidFill>
                <a:prstClr val="white"/>
              </a:solidFill>
              <a:latin typeface="Meiryo UI"/>
              <a:ea typeface="Meiryo UI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01754" y="5722842"/>
            <a:ext cx="4383162" cy="456546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6091" bIns="0" anchor="ctr"/>
          <a:lstStyle/>
          <a:p>
            <a:pPr algn="ctr" defTabSz="986912">
              <a:lnSpc>
                <a:spcPts val="2959"/>
              </a:lnSpc>
              <a:spcBef>
                <a:spcPts val="1268"/>
              </a:spcBef>
              <a:defRPr/>
            </a:pPr>
            <a:r>
              <a:rPr lang="ja-JP" altLang="en-US" sz="2959" dirty="0">
                <a:solidFill>
                  <a:prstClr val="white"/>
                </a:solidFill>
                <a:latin typeface="Meiryo UI"/>
                <a:ea typeface="Meiryo UI"/>
                <a:cs typeface="メイリオ" panose="020B0604030504040204" pitchFamily="50" charset="-128"/>
              </a:rPr>
              <a:t>受診家庭</a:t>
            </a:r>
            <a:endParaRPr lang="en-US" altLang="ja-JP" sz="2959" dirty="0">
              <a:solidFill>
                <a:prstClr val="white"/>
              </a:solidFill>
              <a:latin typeface="Meiryo UI"/>
              <a:ea typeface="Meiryo UI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201757" y="1633670"/>
            <a:ext cx="10211755" cy="17563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tIns="190227" bIns="152182">
            <a:spAutoFit/>
          </a:bodyPr>
          <a:lstStyle>
            <a:lvl1pPr marL="182563" indent="-18256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301970" indent="-301970" defTabSz="986912" eaLnBrk="1" hangingPunct="1">
              <a:lnSpc>
                <a:spcPts val="2642"/>
              </a:lnSpc>
              <a:spcAft>
                <a:spcPts val="635"/>
              </a:spcAft>
              <a:buFont typeface="メイリオ" panose="020B0604030504040204" pitchFamily="50" charset="-128"/>
              <a:buChar char="○"/>
              <a:defRPr/>
            </a:pPr>
            <a:r>
              <a:rPr lang="ja-JP" altLang="en-US" sz="2536" dirty="0">
                <a:solidFill>
                  <a:srgbClr val="000000"/>
                </a:solidFill>
                <a:latin typeface="Meiryo UI"/>
                <a:ea typeface="Meiryo UI"/>
                <a:cs typeface="メイリオ" pitchFamily="50" charset="-128"/>
              </a:rPr>
              <a:t>各家庭の事情に合わせて、ライフスタイルの改善や家屋の改修、省エネ機器・設備の購入等の提案を行うことにより、</a:t>
            </a:r>
            <a:r>
              <a:rPr lang="ja-JP" altLang="en-US" sz="2536" u="sng" dirty="0">
                <a:solidFill>
                  <a:srgbClr val="FF0000"/>
                </a:solidFill>
                <a:latin typeface="Meiryo UI"/>
                <a:ea typeface="Meiryo UI"/>
                <a:cs typeface="メイリオ" pitchFamily="50" charset="-128"/>
              </a:rPr>
              <a:t>販売促進等のメリット</a:t>
            </a:r>
            <a:r>
              <a:rPr lang="ja-JP" altLang="en-US" sz="2536" dirty="0">
                <a:solidFill>
                  <a:srgbClr val="000000"/>
                </a:solidFill>
                <a:latin typeface="Meiryo UI"/>
                <a:ea typeface="Meiryo UI"/>
                <a:cs typeface="メイリオ" pitchFamily="50" charset="-128"/>
              </a:rPr>
              <a:t>が得られる。</a:t>
            </a:r>
            <a:endParaRPr lang="en-US" altLang="ja-JP" sz="2536" dirty="0">
              <a:solidFill>
                <a:srgbClr val="000000"/>
              </a:solidFill>
              <a:latin typeface="Meiryo UI"/>
              <a:ea typeface="Meiryo UI"/>
              <a:cs typeface="メイリオ" pitchFamily="50" charset="-128"/>
            </a:endParaRPr>
          </a:p>
          <a:p>
            <a:pPr marL="301970" indent="-301970" defTabSz="986912" eaLnBrk="1" hangingPunct="1">
              <a:lnSpc>
                <a:spcPts val="2642"/>
              </a:lnSpc>
              <a:spcAft>
                <a:spcPts val="635"/>
              </a:spcAft>
              <a:buFont typeface="メイリオ" panose="020B0604030504040204" pitchFamily="50" charset="-128"/>
              <a:buChar char="○"/>
              <a:defRPr/>
            </a:pPr>
            <a:r>
              <a:rPr lang="ja-JP" altLang="en-US" sz="2536" dirty="0">
                <a:solidFill>
                  <a:srgbClr val="000000"/>
                </a:solidFill>
                <a:latin typeface="Meiryo UI"/>
                <a:ea typeface="Meiryo UI"/>
                <a:cs typeface="メイリオ" pitchFamily="50" charset="-128"/>
              </a:rPr>
              <a:t>家庭部門に対する省エネ・省</a:t>
            </a:r>
            <a:r>
              <a:rPr lang="en-US" altLang="ja-JP" sz="2536" dirty="0">
                <a:solidFill>
                  <a:srgbClr val="000000"/>
                </a:solidFill>
                <a:latin typeface="Meiryo UI"/>
                <a:ea typeface="Meiryo UI"/>
                <a:cs typeface="メイリオ" pitchFamily="50" charset="-128"/>
              </a:rPr>
              <a:t>CO2</a:t>
            </a:r>
            <a:r>
              <a:rPr lang="ja-JP" altLang="en-US" sz="2536" dirty="0">
                <a:solidFill>
                  <a:srgbClr val="000000"/>
                </a:solidFill>
                <a:latin typeface="Meiryo UI"/>
                <a:ea typeface="Meiryo UI"/>
                <a:cs typeface="メイリオ" pitchFamily="50" charset="-128"/>
              </a:rPr>
              <a:t>対策活動に取り組む</a:t>
            </a:r>
            <a:r>
              <a:rPr lang="ja-JP" altLang="en-US" sz="2536" u="sng" dirty="0">
                <a:solidFill>
                  <a:srgbClr val="FF0000"/>
                </a:solidFill>
                <a:latin typeface="Meiryo UI"/>
                <a:ea typeface="Meiryo UI"/>
                <a:cs typeface="メイリオ" pitchFamily="50" charset="-128"/>
              </a:rPr>
              <a:t>企業姿勢をアピール</a:t>
            </a:r>
            <a:r>
              <a:rPr lang="ja-JP" altLang="en-US" sz="2536" dirty="0">
                <a:solidFill>
                  <a:srgbClr val="000000"/>
                </a:solidFill>
                <a:latin typeface="Meiryo UI"/>
                <a:ea typeface="Meiryo UI"/>
                <a:cs typeface="メイリオ" pitchFamily="50" charset="-128"/>
              </a:rPr>
              <a:t>できる。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47252" y="1244740"/>
            <a:ext cx="4383162" cy="456546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6091" bIns="0" anchor="ctr"/>
          <a:lstStyle/>
          <a:p>
            <a:pPr algn="ctr" defTabSz="986912">
              <a:lnSpc>
                <a:spcPts val="2959"/>
              </a:lnSpc>
              <a:spcBef>
                <a:spcPts val="1268"/>
              </a:spcBef>
              <a:defRPr/>
            </a:pPr>
            <a:r>
              <a:rPr lang="ja-JP" altLang="en-US" sz="2959" dirty="0">
                <a:solidFill>
                  <a:prstClr val="white"/>
                </a:solidFill>
                <a:latin typeface="Meiryo UI"/>
                <a:ea typeface="Meiryo UI"/>
                <a:cs typeface="メイリオ" panose="020B0604030504040204" pitchFamily="50" charset="-128"/>
              </a:rPr>
              <a:t>民間企業</a:t>
            </a:r>
            <a:endParaRPr lang="en-US" altLang="ja-JP" sz="2959" dirty="0">
              <a:solidFill>
                <a:prstClr val="white"/>
              </a:solidFill>
              <a:latin typeface="Meiryo UI"/>
              <a:ea typeface="Meiryo UI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4"/>
          <p:cNvSpPr txBox="1">
            <a:spLocks noChangeArrowheads="1"/>
          </p:cNvSpPr>
          <p:nvPr/>
        </p:nvSpPr>
        <p:spPr bwMode="auto">
          <a:xfrm>
            <a:off x="201758" y="3932044"/>
            <a:ext cx="10320649" cy="14229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tIns="190227" bIns="152182">
            <a:spAutoFit/>
          </a:bodyPr>
          <a:lstStyle>
            <a:lvl1pPr marL="182563" indent="-18256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301970" indent="-301970" defTabSz="986912" eaLnBrk="1" hangingPunct="1">
              <a:lnSpc>
                <a:spcPts val="2642"/>
              </a:lnSpc>
              <a:spcAft>
                <a:spcPts val="635"/>
              </a:spcAft>
              <a:buFont typeface="メイリオ" panose="020B0604030504040204" pitchFamily="50" charset="-128"/>
              <a:buChar char="○"/>
              <a:defRPr/>
            </a:pPr>
            <a:r>
              <a:rPr lang="ja-JP" altLang="en-US" sz="2536" dirty="0">
                <a:solidFill>
                  <a:srgbClr val="000000"/>
                </a:solidFill>
                <a:latin typeface="Meiryo UI"/>
                <a:ea typeface="Meiryo UI"/>
                <a:cs typeface="メイリオ" pitchFamily="50" charset="-128"/>
              </a:rPr>
              <a:t>地球温暖化対策の推進に関する法律に基づき、家庭部門で着実に温室効果ガスの排出を抑制するための一つの</a:t>
            </a:r>
            <a:r>
              <a:rPr lang="ja-JP" altLang="en-US" sz="2536" u="sng" dirty="0">
                <a:solidFill>
                  <a:srgbClr val="FF0000"/>
                </a:solidFill>
                <a:latin typeface="Meiryo UI"/>
                <a:ea typeface="Meiryo UI"/>
                <a:cs typeface="メイリオ" pitchFamily="50" charset="-128"/>
              </a:rPr>
              <a:t>施策として活用</a:t>
            </a:r>
            <a:r>
              <a:rPr lang="ja-JP" altLang="en-US" sz="2536" dirty="0">
                <a:solidFill>
                  <a:srgbClr val="000000"/>
                </a:solidFill>
                <a:latin typeface="Meiryo UI"/>
                <a:ea typeface="Meiryo UI"/>
                <a:cs typeface="メイリオ" pitchFamily="50" charset="-128"/>
              </a:rPr>
              <a:t>できる。</a:t>
            </a:r>
            <a:endParaRPr lang="en-US" altLang="ja-JP" sz="2536" dirty="0">
              <a:solidFill>
                <a:srgbClr val="000000"/>
              </a:solidFill>
              <a:latin typeface="Meiryo UI"/>
              <a:ea typeface="Meiryo UI"/>
              <a:cs typeface="メイリオ" pitchFamily="50" charset="-128"/>
            </a:endParaRPr>
          </a:p>
          <a:p>
            <a:pPr marL="301970" indent="-301970" defTabSz="986912" eaLnBrk="1" hangingPunct="1">
              <a:lnSpc>
                <a:spcPts val="2642"/>
              </a:lnSpc>
              <a:spcAft>
                <a:spcPts val="635"/>
              </a:spcAft>
              <a:buFont typeface="メイリオ" panose="020B0604030504040204" pitchFamily="50" charset="-128"/>
              <a:buChar char="○"/>
              <a:defRPr/>
            </a:pPr>
            <a:r>
              <a:rPr lang="ja-JP" altLang="en-US" sz="2536" u="sng" dirty="0">
                <a:solidFill>
                  <a:srgbClr val="FF0000"/>
                </a:solidFill>
                <a:latin typeface="Meiryo UI"/>
                <a:ea typeface="Meiryo UI"/>
                <a:cs typeface="メイリオ" pitchFamily="50" charset="-128"/>
              </a:rPr>
              <a:t>他の環境関連制度と連携</a:t>
            </a:r>
            <a:r>
              <a:rPr lang="ja-JP" altLang="en-US" sz="2536" dirty="0">
                <a:solidFill>
                  <a:srgbClr val="000000"/>
                </a:solidFill>
                <a:latin typeface="Meiryo UI"/>
                <a:ea typeface="Meiryo UI"/>
                <a:cs typeface="メイリオ" pitchFamily="50" charset="-128"/>
              </a:rPr>
              <a:t>することで、より効果的な活動へと展開できる。</a:t>
            </a:r>
          </a:p>
        </p:txBody>
      </p:sp>
      <p:sp>
        <p:nvSpPr>
          <p:cNvPr id="9" name="テキスト ボックス 4"/>
          <p:cNvSpPr txBox="1">
            <a:spLocks noChangeArrowheads="1"/>
          </p:cNvSpPr>
          <p:nvPr/>
        </p:nvSpPr>
        <p:spPr bwMode="auto">
          <a:xfrm>
            <a:off x="201758" y="6140080"/>
            <a:ext cx="10062344" cy="10895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tIns="190227" bIns="152182">
            <a:spAutoFit/>
          </a:bodyPr>
          <a:lstStyle>
            <a:lvl1pPr marL="182563" indent="-18256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301970" indent="-301970" defTabSz="986912" eaLnBrk="1" hangingPunct="1">
              <a:lnSpc>
                <a:spcPts val="2642"/>
              </a:lnSpc>
              <a:spcAft>
                <a:spcPts val="635"/>
              </a:spcAft>
              <a:buFont typeface="メイリオ" panose="020B0604030504040204" pitchFamily="50" charset="-128"/>
              <a:buChar char="○"/>
              <a:defRPr/>
            </a:pPr>
            <a:r>
              <a:rPr lang="ja-JP" altLang="en-US" sz="2536" dirty="0">
                <a:solidFill>
                  <a:srgbClr val="000000"/>
                </a:solidFill>
                <a:latin typeface="Meiryo UI"/>
                <a:ea typeface="Meiryo UI"/>
                <a:cs typeface="メイリオ" pitchFamily="50" charset="-128"/>
              </a:rPr>
              <a:t>効果的な対策を実践することにより</a:t>
            </a:r>
            <a:r>
              <a:rPr lang="ja-JP" altLang="en-US" sz="2536" u="sng" dirty="0">
                <a:solidFill>
                  <a:srgbClr val="FF0000"/>
                </a:solidFill>
                <a:latin typeface="Meiryo UI"/>
                <a:ea typeface="Meiryo UI"/>
                <a:cs typeface="メイリオ" pitchFamily="50" charset="-128"/>
              </a:rPr>
              <a:t>高熱費の削減効果</a:t>
            </a:r>
            <a:r>
              <a:rPr lang="ja-JP" altLang="en-US" sz="2536" dirty="0">
                <a:solidFill>
                  <a:srgbClr val="000000"/>
                </a:solidFill>
                <a:latin typeface="Meiryo UI"/>
                <a:ea typeface="Meiryo UI"/>
                <a:cs typeface="メイリオ" pitchFamily="50" charset="-128"/>
              </a:rPr>
              <a:t>が得られる。</a:t>
            </a:r>
            <a:endParaRPr lang="en-US" altLang="ja-JP" sz="2536" dirty="0">
              <a:solidFill>
                <a:srgbClr val="000000"/>
              </a:solidFill>
              <a:latin typeface="Meiryo UI"/>
              <a:ea typeface="Meiryo UI"/>
              <a:cs typeface="メイリオ" pitchFamily="50" charset="-128"/>
            </a:endParaRPr>
          </a:p>
          <a:p>
            <a:pPr marL="301970" indent="-301970" defTabSz="986912" eaLnBrk="1" hangingPunct="1">
              <a:lnSpc>
                <a:spcPts val="2642"/>
              </a:lnSpc>
              <a:spcAft>
                <a:spcPts val="635"/>
              </a:spcAft>
              <a:buFont typeface="メイリオ" panose="020B0604030504040204" pitchFamily="50" charset="-128"/>
              <a:buChar char="○"/>
              <a:defRPr/>
            </a:pPr>
            <a:r>
              <a:rPr lang="ja-JP" altLang="en-US" sz="2536" dirty="0">
                <a:solidFill>
                  <a:srgbClr val="000000"/>
                </a:solidFill>
                <a:latin typeface="Meiryo UI"/>
                <a:ea typeface="Meiryo UI"/>
                <a:cs typeface="メイリオ" pitchFamily="50" charset="-128"/>
              </a:rPr>
              <a:t>日常生活における</a:t>
            </a:r>
            <a:r>
              <a:rPr lang="ja-JP" altLang="en-US" sz="2536" u="sng" dirty="0">
                <a:solidFill>
                  <a:srgbClr val="FF0000"/>
                </a:solidFill>
                <a:latin typeface="Meiryo UI"/>
                <a:ea typeface="Meiryo UI"/>
                <a:cs typeface="メイリオ" pitchFamily="50" charset="-128"/>
              </a:rPr>
              <a:t>地球環境の貢献</a:t>
            </a:r>
            <a:r>
              <a:rPr lang="ja-JP" altLang="en-US" sz="2536" dirty="0">
                <a:solidFill>
                  <a:srgbClr val="000000"/>
                </a:solidFill>
                <a:latin typeface="Meiryo UI"/>
                <a:ea typeface="Meiryo UI"/>
                <a:cs typeface="メイリオ" pitchFamily="50" charset="-128"/>
              </a:rPr>
              <a:t>に繋がる。</a:t>
            </a:r>
            <a:endParaRPr lang="en-US" altLang="ja-JP" sz="2536" dirty="0">
              <a:solidFill>
                <a:srgbClr val="000000"/>
              </a:solidFill>
              <a:latin typeface="Meiryo UI"/>
              <a:ea typeface="Meiryo UI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5496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診断実施機関になるには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23352" y="1224184"/>
            <a:ext cx="10045120" cy="1719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1970" indent="-301970" defTabSz="986912">
              <a:buFont typeface="メイリオ" panose="020B0604030504040204" pitchFamily="50" charset="-128"/>
              <a:buChar char="○"/>
              <a:defRPr/>
            </a:pPr>
            <a:r>
              <a:rPr lang="ja-JP" altLang="en-US" sz="2114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家庭エコ診断制度の専用ポートサイトにて、随時申請受付中。</a:t>
            </a:r>
            <a:br>
              <a:rPr lang="en-US" altLang="ja-JP" sz="2114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2114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＜</a:t>
            </a:r>
            <a:r>
              <a:rPr lang="en-US" altLang="ja-JP" sz="2114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http://www.uchieco-shindan.go.jp/2014/kikan/original.php&gt;</a:t>
            </a:r>
            <a:br>
              <a:rPr lang="en-US" altLang="ja-JP" sz="2114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2114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制度運営事務局が申請を受理後、書類審査を経て認定を与える。</a:t>
            </a:r>
          </a:p>
          <a:p>
            <a:pPr marL="301970" indent="-301970" defTabSz="986912">
              <a:buFont typeface="メイリオ" panose="020B0604030504040204" pitchFamily="50" charset="-128"/>
              <a:buChar char="○"/>
              <a:defRPr/>
            </a:pPr>
            <a:r>
              <a:rPr lang="ja-JP" altLang="en-US" sz="2114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認定の有効期間は、当該認定が行われた日から起算して２年を経過した日以後における最初の</a:t>
            </a:r>
            <a:r>
              <a:rPr lang="en-US" altLang="ja-JP" sz="2114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2114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2114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31</a:t>
            </a:r>
            <a:r>
              <a:rPr lang="ja-JP" altLang="en-US" sz="2114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日が経過するまでの期間。</a:t>
            </a:r>
          </a:p>
        </p:txBody>
      </p:sp>
      <p:pic>
        <p:nvPicPr>
          <p:cNvPr id="6" name="Picture 4" descr="エコ診断の認定イメー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932" y="2859132"/>
            <a:ext cx="6164050" cy="4651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角丸四角形 3"/>
          <p:cNvSpPr/>
          <p:nvPr/>
        </p:nvSpPr>
        <p:spPr>
          <a:xfrm>
            <a:off x="247385" y="1224184"/>
            <a:ext cx="10199036" cy="1700731"/>
          </a:xfrm>
          <a:prstGeom prst="roundRect">
            <a:avLst>
              <a:gd name="adj" fmla="val 11066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91994">
              <a:defRPr/>
            </a:pPr>
            <a:endParaRPr lang="ja-JP" altLang="en-US" sz="1756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46795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1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10.xml><?xml version="1.0" encoding="utf-8"?>
<a:theme xmlns:a="http://schemas.openxmlformats.org/drawingml/2006/main" name="9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11.xml><?xml version="1.0" encoding="utf-8"?>
<a:theme xmlns:a="http://schemas.openxmlformats.org/drawingml/2006/main" name="10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12.xml><?xml version="1.0" encoding="utf-8"?>
<a:theme xmlns:a="http://schemas.openxmlformats.org/drawingml/2006/main" name="11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1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3.xml><?xml version="1.0" encoding="utf-8"?>
<a:theme xmlns:a="http://schemas.openxmlformats.org/drawingml/2006/main" name="3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4.xml><?xml version="1.0" encoding="utf-8"?>
<a:theme xmlns:a="http://schemas.openxmlformats.org/drawingml/2006/main" name="1_Office ​​テーマ">
  <a:themeElements>
    <a:clrScheme name="アーバン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ユーザー定義 2">
      <a:majorFont>
        <a:latin typeface="Cambria"/>
        <a:ea typeface="メイリオ"/>
        <a:cs typeface=""/>
      </a:majorFont>
      <a:minorFont>
        <a:latin typeface="Cambria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6.xml><?xml version="1.0" encoding="utf-8"?>
<a:theme xmlns:a="http://schemas.openxmlformats.org/drawingml/2006/main" name="5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7.xml><?xml version="1.0" encoding="utf-8"?>
<a:theme xmlns:a="http://schemas.openxmlformats.org/drawingml/2006/main" name="6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8.xml><?xml version="1.0" encoding="utf-8"?>
<a:theme xmlns:a="http://schemas.openxmlformats.org/drawingml/2006/main" name="7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9.xml><?xml version="1.0" encoding="utf-8"?>
<a:theme xmlns:a="http://schemas.openxmlformats.org/drawingml/2006/main" name="8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4330</TotalTime>
  <Words>531</Words>
  <Application>Microsoft Office PowerPoint</Application>
  <PresentationFormat>ユーザー設定</PresentationFormat>
  <Paragraphs>82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12</vt:i4>
      </vt:variant>
      <vt:variant>
        <vt:lpstr>スライド タイトル</vt:lpstr>
      </vt:variant>
      <vt:variant>
        <vt:i4>4</vt:i4>
      </vt:variant>
    </vt:vector>
  </HeadingPairs>
  <TitlesOfParts>
    <vt:vector size="26" baseType="lpstr">
      <vt:lpstr>HGPｺﾞｼｯｸE</vt:lpstr>
      <vt:lpstr>HGPｺﾞｼｯｸM</vt:lpstr>
      <vt:lpstr>Meiryo UI</vt:lpstr>
      <vt:lpstr>メイリオ</vt:lpstr>
      <vt:lpstr>メイリオ</vt:lpstr>
      <vt:lpstr>游ゴシック</vt:lpstr>
      <vt:lpstr>Arial</vt:lpstr>
      <vt:lpstr>Cambria</vt:lpstr>
      <vt:lpstr>Times New Roman</vt:lpstr>
      <vt:lpstr>Wingdings</vt:lpstr>
      <vt:lpstr>1_脱炭素標準フォーマット_20180530</vt:lpstr>
      <vt:lpstr>2_脱炭素標準フォーマット_20180530</vt:lpstr>
      <vt:lpstr>3_脱炭素標準フォーマット_20180530</vt:lpstr>
      <vt:lpstr>1_Office ​​テーマ</vt:lpstr>
      <vt:lpstr>4_脱炭素標準フォーマット_20180530</vt:lpstr>
      <vt:lpstr>5_脱炭素標準フォーマット_20180530</vt:lpstr>
      <vt:lpstr>6_脱炭素標準フォーマット_20180530</vt:lpstr>
      <vt:lpstr>7_脱炭素標準フォーマット_20180530</vt:lpstr>
      <vt:lpstr>8_脱炭素標準フォーマット_20180530</vt:lpstr>
      <vt:lpstr>9_脱炭素標準フォーマット_20180530</vt:lpstr>
      <vt:lpstr>10_脱炭素標準フォーマット_20180530</vt:lpstr>
      <vt:lpstr>11_脱炭素標準フォーマット_20180530</vt:lpstr>
      <vt:lpstr>PowerPoint プレゼンテーション</vt:lpstr>
      <vt:lpstr>うちエコ診断とは何か？</vt:lpstr>
      <vt:lpstr>家庭エコ診断制度への参加によるメリット</vt:lpstr>
      <vt:lpstr>診断実施機関になるには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田代俊介</dc:creator>
  <cp:lastModifiedBy>豊島 健太／リサ企／JRI (toyoshima kenta)</cp:lastModifiedBy>
  <cp:revision>524</cp:revision>
  <cp:lastPrinted>2018-12-27T15:53:44Z</cp:lastPrinted>
  <dcterms:created xsi:type="dcterms:W3CDTF">2018-08-15T14:31:38Z</dcterms:created>
  <dcterms:modified xsi:type="dcterms:W3CDTF">2019-01-08T02:04:54Z</dcterms:modified>
</cp:coreProperties>
</file>