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ags/tag2.xml" ContentType="application/vnd.openxmlformats-officedocument.presentationml.tags+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6.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7.xml" ContentType="application/vnd.openxmlformats-officedocument.theme+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theme/theme8.xml" ContentType="application/vnd.openxmlformats-officedocument.theme+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theme/theme9.xml" ContentType="application/vnd.openxmlformats-officedocument.theme+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theme/theme10.xml" ContentType="application/vnd.openxmlformats-officedocument.theme+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theme/theme11.xml" ContentType="application/vnd.openxmlformats-officedocument.theme+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theme/theme12.xml" ContentType="application/vnd.openxmlformats-officedocument.theme+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96" r:id="rId1"/>
    <p:sldMasterId id="2147483753" r:id="rId2"/>
    <p:sldMasterId id="2147483765" r:id="rId3"/>
    <p:sldMasterId id="2147483789" r:id="rId4"/>
    <p:sldMasterId id="2147483857" r:id="rId5"/>
    <p:sldMasterId id="2147483882" r:id="rId6"/>
    <p:sldMasterId id="2147483894" r:id="rId7"/>
    <p:sldMasterId id="2147483908" r:id="rId8"/>
    <p:sldMasterId id="2147483969" r:id="rId9"/>
    <p:sldMasterId id="2147483995" r:id="rId10"/>
    <p:sldMasterId id="2147484019" r:id="rId11"/>
    <p:sldMasterId id="2147484056" r:id="rId12"/>
    <p:sldMasterId id="2147484130" r:id="rId13"/>
  </p:sldMasterIdLst>
  <p:notesMasterIdLst>
    <p:notesMasterId r:id="rId20"/>
  </p:notesMasterIdLst>
  <p:handoutMasterIdLst>
    <p:handoutMasterId r:id="rId21"/>
  </p:handoutMasterIdLst>
  <p:sldIdLst>
    <p:sldId id="663" r:id="rId14"/>
    <p:sldId id="478" r:id="rId15"/>
    <p:sldId id="479" r:id="rId16"/>
    <p:sldId id="480" r:id="rId17"/>
    <p:sldId id="481" r:id="rId18"/>
    <p:sldId id="482" r:id="rId19"/>
  </p:sldIdLst>
  <p:sldSz cx="10691813" cy="7559675"/>
  <p:notesSz cx="7104063" cy="10234613"/>
  <p:custDataLst>
    <p:tags r:id="rId22"/>
  </p:custDataLst>
  <p:defaultTextStyle>
    <a:defPPr>
      <a:defRPr lang="ja-JP"/>
    </a:defPPr>
    <a:lvl1pPr marL="0" algn="l" defTabSz="981700" rtl="0" eaLnBrk="1" latinLnBrk="0" hangingPunct="1">
      <a:defRPr kumimoji="1" sz="1932" kern="1200">
        <a:solidFill>
          <a:schemeClr val="tx1"/>
        </a:solidFill>
        <a:latin typeface="+mn-lt"/>
        <a:ea typeface="+mn-ea"/>
        <a:cs typeface="+mn-cs"/>
      </a:defRPr>
    </a:lvl1pPr>
    <a:lvl2pPr marL="490850" algn="l" defTabSz="981700" rtl="0" eaLnBrk="1" latinLnBrk="0" hangingPunct="1">
      <a:defRPr kumimoji="1" sz="1932" kern="1200">
        <a:solidFill>
          <a:schemeClr val="tx1"/>
        </a:solidFill>
        <a:latin typeface="+mn-lt"/>
        <a:ea typeface="+mn-ea"/>
        <a:cs typeface="+mn-cs"/>
      </a:defRPr>
    </a:lvl2pPr>
    <a:lvl3pPr marL="981700" algn="l" defTabSz="981700" rtl="0" eaLnBrk="1" latinLnBrk="0" hangingPunct="1">
      <a:defRPr kumimoji="1" sz="1932" kern="1200">
        <a:solidFill>
          <a:schemeClr val="tx1"/>
        </a:solidFill>
        <a:latin typeface="+mn-lt"/>
        <a:ea typeface="+mn-ea"/>
        <a:cs typeface="+mn-cs"/>
      </a:defRPr>
    </a:lvl3pPr>
    <a:lvl4pPr marL="1472550" algn="l" defTabSz="981700" rtl="0" eaLnBrk="1" latinLnBrk="0" hangingPunct="1">
      <a:defRPr kumimoji="1" sz="1932" kern="1200">
        <a:solidFill>
          <a:schemeClr val="tx1"/>
        </a:solidFill>
        <a:latin typeface="+mn-lt"/>
        <a:ea typeface="+mn-ea"/>
        <a:cs typeface="+mn-cs"/>
      </a:defRPr>
    </a:lvl4pPr>
    <a:lvl5pPr marL="1963400" algn="l" defTabSz="981700" rtl="0" eaLnBrk="1" latinLnBrk="0" hangingPunct="1">
      <a:defRPr kumimoji="1" sz="1932" kern="1200">
        <a:solidFill>
          <a:schemeClr val="tx1"/>
        </a:solidFill>
        <a:latin typeface="+mn-lt"/>
        <a:ea typeface="+mn-ea"/>
        <a:cs typeface="+mn-cs"/>
      </a:defRPr>
    </a:lvl5pPr>
    <a:lvl6pPr marL="2454250" algn="l" defTabSz="981700" rtl="0" eaLnBrk="1" latinLnBrk="0" hangingPunct="1">
      <a:defRPr kumimoji="1" sz="1932" kern="1200">
        <a:solidFill>
          <a:schemeClr val="tx1"/>
        </a:solidFill>
        <a:latin typeface="+mn-lt"/>
        <a:ea typeface="+mn-ea"/>
        <a:cs typeface="+mn-cs"/>
      </a:defRPr>
    </a:lvl6pPr>
    <a:lvl7pPr marL="2945100" algn="l" defTabSz="981700" rtl="0" eaLnBrk="1" latinLnBrk="0" hangingPunct="1">
      <a:defRPr kumimoji="1" sz="1932" kern="1200">
        <a:solidFill>
          <a:schemeClr val="tx1"/>
        </a:solidFill>
        <a:latin typeface="+mn-lt"/>
        <a:ea typeface="+mn-ea"/>
        <a:cs typeface="+mn-cs"/>
      </a:defRPr>
    </a:lvl7pPr>
    <a:lvl8pPr marL="3435949" algn="l" defTabSz="981700" rtl="0" eaLnBrk="1" latinLnBrk="0" hangingPunct="1">
      <a:defRPr kumimoji="1" sz="1932" kern="1200">
        <a:solidFill>
          <a:schemeClr val="tx1"/>
        </a:solidFill>
        <a:latin typeface="+mn-lt"/>
        <a:ea typeface="+mn-ea"/>
        <a:cs typeface="+mn-cs"/>
      </a:defRPr>
    </a:lvl8pPr>
    <a:lvl9pPr marL="3926799" algn="l" defTabSz="981700" rtl="0" eaLnBrk="1" latinLnBrk="0" hangingPunct="1">
      <a:defRPr kumimoji="1" sz="1932"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C89"/>
    <a:srgbClr val="F4F1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78" autoAdjust="0"/>
    <p:restoredTop sz="96366" autoAdjust="0"/>
  </p:normalViewPr>
  <p:slideViewPr>
    <p:cSldViewPr snapToGrid="0" snapToObjects="1">
      <p:cViewPr varScale="1">
        <p:scale>
          <a:sx n="62" d="100"/>
          <a:sy n="62" d="100"/>
        </p:scale>
        <p:origin x="1380" y="42"/>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snapToObjects="1">
      <p:cViewPr varScale="1">
        <p:scale>
          <a:sx n="79" d="100"/>
          <a:sy n="79" d="100"/>
        </p:scale>
        <p:origin x="388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presProps" Target="presProps.xml"/><Relationship Id="rId10" Type="http://schemas.openxmlformats.org/officeDocument/2006/relationships/slideMaster" Target="slideMasters/slideMaster10.xml"/><Relationship Id="rId19"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tags" Target="tags/tag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5DAD0C-4DC7-4E2E-9E89-E6C3179DF5C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kumimoji="1" lang="ja-JP" altLang="en-US"/>
        </a:p>
      </dgm:t>
    </dgm:pt>
    <dgm:pt modelId="{066CB14F-0F79-469B-900A-FF12E2844E9D}">
      <dgm:prSet phldrT="[テキスト]"/>
      <dgm:spPr/>
      <dgm:t>
        <a:bodyPr/>
        <a:lstStyle/>
        <a:p>
          <a:r>
            <a:rPr kumimoji="1" lang="ja-JP" altLang="en-US" b="1" dirty="0"/>
            <a:t>実行</a:t>
          </a:r>
        </a:p>
      </dgm:t>
    </dgm:pt>
    <dgm:pt modelId="{5C3A8BF7-51C5-420E-8C5C-B8F00A89E880}" type="parTrans" cxnId="{7C551C7D-E81E-4F08-B5E8-222F4BA3D927}">
      <dgm:prSet/>
      <dgm:spPr/>
      <dgm:t>
        <a:bodyPr/>
        <a:lstStyle/>
        <a:p>
          <a:endParaRPr kumimoji="1" lang="ja-JP" altLang="en-US"/>
        </a:p>
      </dgm:t>
    </dgm:pt>
    <dgm:pt modelId="{CEEB80A7-35D7-4F2E-8F9F-C09E13633362}" type="sibTrans" cxnId="{7C551C7D-E81E-4F08-B5E8-222F4BA3D927}">
      <dgm:prSet/>
      <dgm:spPr/>
      <dgm:t>
        <a:bodyPr/>
        <a:lstStyle/>
        <a:p>
          <a:endParaRPr kumimoji="1" lang="ja-JP" altLang="en-US"/>
        </a:p>
      </dgm:t>
    </dgm:pt>
    <dgm:pt modelId="{521EAB2A-0010-4DA8-BE62-364793D822E7}">
      <dgm:prSet phldrT="[テキスト]"/>
      <dgm:spPr/>
      <dgm:t>
        <a:bodyPr/>
        <a:lstStyle/>
        <a:p>
          <a:r>
            <a:rPr kumimoji="1" lang="ja-JP" altLang="en-US" b="1" dirty="0"/>
            <a:t>評価</a:t>
          </a:r>
        </a:p>
      </dgm:t>
    </dgm:pt>
    <dgm:pt modelId="{71C1BBCE-B8D1-42A3-BCF1-23AFD04B9032}" type="parTrans" cxnId="{5FD71BC3-65BE-49D8-A16B-CEBC43E94227}">
      <dgm:prSet/>
      <dgm:spPr/>
      <dgm:t>
        <a:bodyPr/>
        <a:lstStyle/>
        <a:p>
          <a:endParaRPr kumimoji="1" lang="ja-JP" altLang="en-US"/>
        </a:p>
      </dgm:t>
    </dgm:pt>
    <dgm:pt modelId="{908324FC-A747-422D-ADD4-F5D814547F1D}" type="sibTrans" cxnId="{5FD71BC3-65BE-49D8-A16B-CEBC43E94227}">
      <dgm:prSet/>
      <dgm:spPr/>
      <dgm:t>
        <a:bodyPr/>
        <a:lstStyle/>
        <a:p>
          <a:endParaRPr kumimoji="1" lang="ja-JP" altLang="en-US"/>
        </a:p>
      </dgm:t>
    </dgm:pt>
    <dgm:pt modelId="{657F6124-2D68-4C34-962B-6B0040D9C83D}">
      <dgm:prSet phldrT="[テキスト]"/>
      <dgm:spPr/>
      <dgm:t>
        <a:bodyPr/>
        <a:lstStyle/>
        <a:p>
          <a:r>
            <a:rPr kumimoji="1" lang="ja-JP" altLang="en-US" b="1" dirty="0"/>
            <a:t>改善</a:t>
          </a:r>
        </a:p>
      </dgm:t>
    </dgm:pt>
    <dgm:pt modelId="{CE2AD9AF-41C4-4160-818A-0117F966653A}" type="parTrans" cxnId="{C52DB661-6AB0-47A8-AE51-748135C7D058}">
      <dgm:prSet/>
      <dgm:spPr/>
      <dgm:t>
        <a:bodyPr/>
        <a:lstStyle/>
        <a:p>
          <a:endParaRPr kumimoji="1" lang="ja-JP" altLang="en-US"/>
        </a:p>
      </dgm:t>
    </dgm:pt>
    <dgm:pt modelId="{6D7E4827-BB9E-4371-8A4C-C034ACECFF66}" type="sibTrans" cxnId="{C52DB661-6AB0-47A8-AE51-748135C7D058}">
      <dgm:prSet/>
      <dgm:spPr/>
      <dgm:t>
        <a:bodyPr/>
        <a:lstStyle/>
        <a:p>
          <a:endParaRPr kumimoji="1" lang="ja-JP" altLang="en-US"/>
        </a:p>
      </dgm:t>
    </dgm:pt>
    <dgm:pt modelId="{B96359B3-2009-45C0-BCAE-B09CEEC44E66}">
      <dgm:prSet phldrT="[テキスト]"/>
      <dgm:spPr/>
      <dgm:t>
        <a:bodyPr/>
        <a:lstStyle/>
        <a:p>
          <a:r>
            <a:rPr kumimoji="1" lang="ja-JP" altLang="en-US" b="1" dirty="0"/>
            <a:t>企画</a:t>
          </a:r>
        </a:p>
      </dgm:t>
    </dgm:pt>
    <dgm:pt modelId="{2076F924-E903-4FC2-B086-311DC04D34A8}" type="sibTrans" cxnId="{E3474FDB-0C0E-4C31-8D10-E603782C9987}">
      <dgm:prSet/>
      <dgm:spPr/>
      <dgm:t>
        <a:bodyPr/>
        <a:lstStyle/>
        <a:p>
          <a:endParaRPr kumimoji="1" lang="ja-JP" altLang="en-US"/>
        </a:p>
      </dgm:t>
    </dgm:pt>
    <dgm:pt modelId="{AC19596C-A3C5-4EF4-BB5E-7F8D0B10F2ED}" type="parTrans" cxnId="{E3474FDB-0C0E-4C31-8D10-E603782C9987}">
      <dgm:prSet/>
      <dgm:spPr/>
      <dgm:t>
        <a:bodyPr/>
        <a:lstStyle/>
        <a:p>
          <a:endParaRPr kumimoji="1" lang="ja-JP" altLang="en-US"/>
        </a:p>
      </dgm:t>
    </dgm:pt>
    <dgm:pt modelId="{B9057894-D103-4971-9A54-292E97E10FDE}" type="pres">
      <dgm:prSet presAssocID="{275DAD0C-4DC7-4E2E-9E89-E6C3179DF5CE}" presName="cycle" presStyleCnt="0">
        <dgm:presLayoutVars>
          <dgm:dir/>
          <dgm:resizeHandles val="exact"/>
        </dgm:presLayoutVars>
      </dgm:prSet>
      <dgm:spPr/>
    </dgm:pt>
    <dgm:pt modelId="{09594D4E-0BFF-4C55-BFB0-CE49DC87A5F7}" type="pres">
      <dgm:prSet presAssocID="{066CB14F-0F79-469B-900A-FF12E2844E9D}" presName="node" presStyleLbl="node1" presStyleIdx="0" presStyleCnt="4" custScaleX="207275" custScaleY="113016">
        <dgm:presLayoutVars>
          <dgm:bulletEnabled val="1"/>
        </dgm:presLayoutVars>
      </dgm:prSet>
      <dgm:spPr/>
    </dgm:pt>
    <dgm:pt modelId="{EB3F9847-4F45-412E-929B-62649C83E3AB}" type="pres">
      <dgm:prSet presAssocID="{CEEB80A7-35D7-4F2E-8F9F-C09E13633362}" presName="sibTrans" presStyleLbl="sibTrans2D1" presStyleIdx="0" presStyleCnt="4"/>
      <dgm:spPr/>
    </dgm:pt>
    <dgm:pt modelId="{09BB76EF-146F-4DB6-AC65-F2B8E6F3AB77}" type="pres">
      <dgm:prSet presAssocID="{CEEB80A7-35D7-4F2E-8F9F-C09E13633362}" presName="connectorText" presStyleLbl="sibTrans2D1" presStyleIdx="0" presStyleCnt="4"/>
      <dgm:spPr/>
    </dgm:pt>
    <dgm:pt modelId="{3BAD17B4-82EB-427F-B44C-08DF016F3939}" type="pres">
      <dgm:prSet presAssocID="{521EAB2A-0010-4DA8-BE62-364793D822E7}" presName="node" presStyleLbl="node1" presStyleIdx="1" presStyleCnt="4" custScaleX="189570" custScaleY="113947" custRadScaleRad="294217" custRadScaleInc="-1172">
        <dgm:presLayoutVars>
          <dgm:bulletEnabled val="1"/>
        </dgm:presLayoutVars>
      </dgm:prSet>
      <dgm:spPr/>
    </dgm:pt>
    <dgm:pt modelId="{70A9E53A-B9D6-407C-8644-755B80248A13}" type="pres">
      <dgm:prSet presAssocID="{908324FC-A747-422D-ADD4-F5D814547F1D}" presName="sibTrans" presStyleLbl="sibTrans2D1" presStyleIdx="1" presStyleCnt="4"/>
      <dgm:spPr/>
    </dgm:pt>
    <dgm:pt modelId="{1FB1546D-E677-46D0-AA94-545084E84BFF}" type="pres">
      <dgm:prSet presAssocID="{908324FC-A747-422D-ADD4-F5D814547F1D}" presName="connectorText" presStyleLbl="sibTrans2D1" presStyleIdx="1" presStyleCnt="4"/>
      <dgm:spPr/>
    </dgm:pt>
    <dgm:pt modelId="{F40DE387-9567-4DD3-9E9A-7AB94DDD2910}" type="pres">
      <dgm:prSet presAssocID="{657F6124-2D68-4C34-962B-6B0040D9C83D}" presName="node" presStyleLbl="node1" presStyleIdx="2" presStyleCnt="4" custScaleX="206378" custScaleY="118084" custRadScaleRad="117488" custRadScaleInc="-515">
        <dgm:presLayoutVars>
          <dgm:bulletEnabled val="1"/>
        </dgm:presLayoutVars>
      </dgm:prSet>
      <dgm:spPr/>
    </dgm:pt>
    <dgm:pt modelId="{BEF4533A-38F2-4CBF-AEF3-F5EB34422BD8}" type="pres">
      <dgm:prSet presAssocID="{6D7E4827-BB9E-4371-8A4C-C034ACECFF66}" presName="sibTrans" presStyleLbl="sibTrans2D1" presStyleIdx="2" presStyleCnt="4"/>
      <dgm:spPr/>
    </dgm:pt>
    <dgm:pt modelId="{EB1CA7D2-C19A-4ACD-BC6A-DC9B7855A8F6}" type="pres">
      <dgm:prSet presAssocID="{6D7E4827-BB9E-4371-8A4C-C034ACECFF66}" presName="connectorText" presStyleLbl="sibTrans2D1" presStyleIdx="2" presStyleCnt="4"/>
      <dgm:spPr/>
    </dgm:pt>
    <dgm:pt modelId="{9437C8FC-E79D-403D-939A-7434C48A8EF7}" type="pres">
      <dgm:prSet presAssocID="{B96359B3-2009-45C0-BCAE-B09CEEC44E66}" presName="node" presStyleLbl="node1" presStyleIdx="3" presStyleCnt="4" custScaleX="189349" custScaleY="118090" custRadScaleRad="260224" custRadScaleInc="-1499">
        <dgm:presLayoutVars>
          <dgm:bulletEnabled val="1"/>
        </dgm:presLayoutVars>
      </dgm:prSet>
      <dgm:spPr/>
    </dgm:pt>
    <dgm:pt modelId="{7BE9D51D-2736-48A7-84B2-CD0C254502C9}" type="pres">
      <dgm:prSet presAssocID="{2076F924-E903-4FC2-B086-311DC04D34A8}" presName="sibTrans" presStyleLbl="sibTrans2D1" presStyleIdx="3" presStyleCnt="4"/>
      <dgm:spPr/>
    </dgm:pt>
    <dgm:pt modelId="{A8576BA7-8378-44AD-A671-BE4DF3B22A51}" type="pres">
      <dgm:prSet presAssocID="{2076F924-E903-4FC2-B086-311DC04D34A8}" presName="connectorText" presStyleLbl="sibTrans2D1" presStyleIdx="3" presStyleCnt="4"/>
      <dgm:spPr/>
    </dgm:pt>
  </dgm:ptLst>
  <dgm:cxnLst>
    <dgm:cxn modelId="{AC6E3C70-A4E5-4C92-B4B9-AB680B115C90}" type="presOf" srcId="{6D7E4827-BB9E-4371-8A4C-C034ACECFF66}" destId="{BEF4533A-38F2-4CBF-AEF3-F5EB34422BD8}" srcOrd="0" destOrd="0" presId="urn:microsoft.com/office/officeart/2005/8/layout/cycle2"/>
    <dgm:cxn modelId="{8DC86D4F-42A4-4273-B6B0-E10A41B56C8C}" type="presOf" srcId="{066CB14F-0F79-469B-900A-FF12E2844E9D}" destId="{09594D4E-0BFF-4C55-BFB0-CE49DC87A5F7}" srcOrd="0" destOrd="0" presId="urn:microsoft.com/office/officeart/2005/8/layout/cycle2"/>
    <dgm:cxn modelId="{DE6E8ED6-5FDD-440C-A9CE-25D61759B10D}" type="presOf" srcId="{CEEB80A7-35D7-4F2E-8F9F-C09E13633362}" destId="{09BB76EF-146F-4DB6-AC65-F2B8E6F3AB77}" srcOrd="1" destOrd="0" presId="urn:microsoft.com/office/officeart/2005/8/layout/cycle2"/>
    <dgm:cxn modelId="{C52DB661-6AB0-47A8-AE51-748135C7D058}" srcId="{275DAD0C-4DC7-4E2E-9E89-E6C3179DF5CE}" destId="{657F6124-2D68-4C34-962B-6B0040D9C83D}" srcOrd="2" destOrd="0" parTransId="{CE2AD9AF-41C4-4160-818A-0117F966653A}" sibTransId="{6D7E4827-BB9E-4371-8A4C-C034ACECFF66}"/>
    <dgm:cxn modelId="{7C551C7D-E81E-4F08-B5E8-222F4BA3D927}" srcId="{275DAD0C-4DC7-4E2E-9E89-E6C3179DF5CE}" destId="{066CB14F-0F79-469B-900A-FF12E2844E9D}" srcOrd="0" destOrd="0" parTransId="{5C3A8BF7-51C5-420E-8C5C-B8F00A89E880}" sibTransId="{CEEB80A7-35D7-4F2E-8F9F-C09E13633362}"/>
    <dgm:cxn modelId="{53437302-F376-4203-AD5F-DA67885BD5D5}" type="presOf" srcId="{B96359B3-2009-45C0-BCAE-B09CEEC44E66}" destId="{9437C8FC-E79D-403D-939A-7434C48A8EF7}" srcOrd="0" destOrd="0" presId="urn:microsoft.com/office/officeart/2005/8/layout/cycle2"/>
    <dgm:cxn modelId="{AE4AC660-E9F8-44E2-979F-EB6CE28B5C42}" type="presOf" srcId="{CEEB80A7-35D7-4F2E-8F9F-C09E13633362}" destId="{EB3F9847-4F45-412E-929B-62649C83E3AB}" srcOrd="0" destOrd="0" presId="urn:microsoft.com/office/officeart/2005/8/layout/cycle2"/>
    <dgm:cxn modelId="{6E7BACC5-93BB-45FC-A18D-2863C985BEBD}" type="presOf" srcId="{275DAD0C-4DC7-4E2E-9E89-E6C3179DF5CE}" destId="{B9057894-D103-4971-9A54-292E97E10FDE}" srcOrd="0" destOrd="0" presId="urn:microsoft.com/office/officeart/2005/8/layout/cycle2"/>
    <dgm:cxn modelId="{331B283C-E22B-45F8-B386-EC5B7887172A}" type="presOf" srcId="{6D7E4827-BB9E-4371-8A4C-C034ACECFF66}" destId="{EB1CA7D2-C19A-4ACD-BC6A-DC9B7855A8F6}" srcOrd="1" destOrd="0" presId="urn:microsoft.com/office/officeart/2005/8/layout/cycle2"/>
    <dgm:cxn modelId="{C91E8ECD-B529-4D47-BA7F-A315C24D6297}" type="presOf" srcId="{2076F924-E903-4FC2-B086-311DC04D34A8}" destId="{7BE9D51D-2736-48A7-84B2-CD0C254502C9}" srcOrd="0" destOrd="0" presId="urn:microsoft.com/office/officeart/2005/8/layout/cycle2"/>
    <dgm:cxn modelId="{5FD71BC3-65BE-49D8-A16B-CEBC43E94227}" srcId="{275DAD0C-4DC7-4E2E-9E89-E6C3179DF5CE}" destId="{521EAB2A-0010-4DA8-BE62-364793D822E7}" srcOrd="1" destOrd="0" parTransId="{71C1BBCE-B8D1-42A3-BCF1-23AFD04B9032}" sibTransId="{908324FC-A747-422D-ADD4-F5D814547F1D}"/>
    <dgm:cxn modelId="{EA98E77A-0475-4E13-8DB7-720566F4B20F}" type="presOf" srcId="{908324FC-A747-422D-ADD4-F5D814547F1D}" destId="{1FB1546D-E677-46D0-AA94-545084E84BFF}" srcOrd="1" destOrd="0" presId="urn:microsoft.com/office/officeart/2005/8/layout/cycle2"/>
    <dgm:cxn modelId="{C6BAACE4-95D0-4D48-9B32-7409EF350812}" type="presOf" srcId="{2076F924-E903-4FC2-B086-311DC04D34A8}" destId="{A8576BA7-8378-44AD-A671-BE4DF3B22A51}" srcOrd="1" destOrd="0" presId="urn:microsoft.com/office/officeart/2005/8/layout/cycle2"/>
    <dgm:cxn modelId="{E3474FDB-0C0E-4C31-8D10-E603782C9987}" srcId="{275DAD0C-4DC7-4E2E-9E89-E6C3179DF5CE}" destId="{B96359B3-2009-45C0-BCAE-B09CEEC44E66}" srcOrd="3" destOrd="0" parTransId="{AC19596C-A3C5-4EF4-BB5E-7F8D0B10F2ED}" sibTransId="{2076F924-E903-4FC2-B086-311DC04D34A8}"/>
    <dgm:cxn modelId="{08A87A66-7E20-4E03-AD9E-9AEAE7DE1371}" type="presOf" srcId="{657F6124-2D68-4C34-962B-6B0040D9C83D}" destId="{F40DE387-9567-4DD3-9E9A-7AB94DDD2910}" srcOrd="0" destOrd="0" presId="urn:microsoft.com/office/officeart/2005/8/layout/cycle2"/>
    <dgm:cxn modelId="{D7847F6C-1CF9-4C5A-AE89-EB1B8F2C4D6B}" type="presOf" srcId="{521EAB2A-0010-4DA8-BE62-364793D822E7}" destId="{3BAD17B4-82EB-427F-B44C-08DF016F3939}" srcOrd="0" destOrd="0" presId="urn:microsoft.com/office/officeart/2005/8/layout/cycle2"/>
    <dgm:cxn modelId="{BEC11ECD-165E-4177-8C15-8D414ACD124A}" type="presOf" srcId="{908324FC-A747-422D-ADD4-F5D814547F1D}" destId="{70A9E53A-B9D6-407C-8644-755B80248A13}" srcOrd="0" destOrd="0" presId="urn:microsoft.com/office/officeart/2005/8/layout/cycle2"/>
    <dgm:cxn modelId="{DC0FED76-EC76-4B83-9AEC-3AE7C20BC490}" type="presParOf" srcId="{B9057894-D103-4971-9A54-292E97E10FDE}" destId="{09594D4E-0BFF-4C55-BFB0-CE49DC87A5F7}" srcOrd="0" destOrd="0" presId="urn:microsoft.com/office/officeart/2005/8/layout/cycle2"/>
    <dgm:cxn modelId="{F67C0973-B26B-468A-BCB9-5318C449B52C}" type="presParOf" srcId="{B9057894-D103-4971-9A54-292E97E10FDE}" destId="{EB3F9847-4F45-412E-929B-62649C83E3AB}" srcOrd="1" destOrd="0" presId="urn:microsoft.com/office/officeart/2005/8/layout/cycle2"/>
    <dgm:cxn modelId="{88FE15C7-7039-4000-9E5A-5084E62D2EF9}" type="presParOf" srcId="{EB3F9847-4F45-412E-929B-62649C83E3AB}" destId="{09BB76EF-146F-4DB6-AC65-F2B8E6F3AB77}" srcOrd="0" destOrd="0" presId="urn:microsoft.com/office/officeart/2005/8/layout/cycle2"/>
    <dgm:cxn modelId="{070DC1F5-BBC8-447D-8FD3-AF17C1B72DBD}" type="presParOf" srcId="{B9057894-D103-4971-9A54-292E97E10FDE}" destId="{3BAD17B4-82EB-427F-B44C-08DF016F3939}" srcOrd="2" destOrd="0" presId="urn:microsoft.com/office/officeart/2005/8/layout/cycle2"/>
    <dgm:cxn modelId="{DBA28142-57E0-4483-B5EC-CCD98E1CACB5}" type="presParOf" srcId="{B9057894-D103-4971-9A54-292E97E10FDE}" destId="{70A9E53A-B9D6-407C-8644-755B80248A13}" srcOrd="3" destOrd="0" presId="urn:microsoft.com/office/officeart/2005/8/layout/cycle2"/>
    <dgm:cxn modelId="{E674837C-A2A9-422F-B5C2-3717DAEAF53A}" type="presParOf" srcId="{70A9E53A-B9D6-407C-8644-755B80248A13}" destId="{1FB1546D-E677-46D0-AA94-545084E84BFF}" srcOrd="0" destOrd="0" presId="urn:microsoft.com/office/officeart/2005/8/layout/cycle2"/>
    <dgm:cxn modelId="{7BC7FFD9-D5FF-46CC-BD1A-1DE95C53F7B2}" type="presParOf" srcId="{B9057894-D103-4971-9A54-292E97E10FDE}" destId="{F40DE387-9567-4DD3-9E9A-7AB94DDD2910}" srcOrd="4" destOrd="0" presId="urn:microsoft.com/office/officeart/2005/8/layout/cycle2"/>
    <dgm:cxn modelId="{EC36A381-127F-4D51-A046-464044136A71}" type="presParOf" srcId="{B9057894-D103-4971-9A54-292E97E10FDE}" destId="{BEF4533A-38F2-4CBF-AEF3-F5EB34422BD8}" srcOrd="5" destOrd="0" presId="urn:microsoft.com/office/officeart/2005/8/layout/cycle2"/>
    <dgm:cxn modelId="{D9189F33-A54E-4AA2-8FB9-D4ED10C21F4E}" type="presParOf" srcId="{BEF4533A-38F2-4CBF-AEF3-F5EB34422BD8}" destId="{EB1CA7D2-C19A-4ACD-BC6A-DC9B7855A8F6}" srcOrd="0" destOrd="0" presId="urn:microsoft.com/office/officeart/2005/8/layout/cycle2"/>
    <dgm:cxn modelId="{BF41EBBC-052B-48A5-A000-6DF1948C35A1}" type="presParOf" srcId="{B9057894-D103-4971-9A54-292E97E10FDE}" destId="{9437C8FC-E79D-403D-939A-7434C48A8EF7}" srcOrd="6" destOrd="0" presId="urn:microsoft.com/office/officeart/2005/8/layout/cycle2"/>
    <dgm:cxn modelId="{DCC30211-043F-42C1-85B8-DBB1218DC91C}" type="presParOf" srcId="{B9057894-D103-4971-9A54-292E97E10FDE}" destId="{7BE9D51D-2736-48A7-84B2-CD0C254502C9}" srcOrd="7" destOrd="0" presId="urn:microsoft.com/office/officeart/2005/8/layout/cycle2"/>
    <dgm:cxn modelId="{5BAF3397-32B9-452A-930E-F618C023622A}" type="presParOf" srcId="{7BE9D51D-2736-48A7-84B2-CD0C254502C9}" destId="{A8576BA7-8378-44AD-A671-BE4DF3B22A51}" srcOrd="0" destOrd="0" presId="urn:microsoft.com/office/officeart/2005/8/layout/cycle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49FABC-41A3-4512-9094-4C93F5D6D9AA}" type="doc">
      <dgm:prSet loTypeId="urn:microsoft.com/office/officeart/2005/8/layout/radial6" loCatId="cycle" qsTypeId="urn:microsoft.com/office/officeart/2005/8/quickstyle/simple1" qsCatId="simple" csTypeId="urn:microsoft.com/office/officeart/2005/8/colors/colorful1" csCatId="colorful" phldr="1"/>
      <dgm:spPr/>
      <dgm:t>
        <a:bodyPr/>
        <a:lstStyle/>
        <a:p>
          <a:endParaRPr kumimoji="1" lang="ja-JP" altLang="en-US"/>
        </a:p>
      </dgm:t>
    </dgm:pt>
    <dgm:pt modelId="{86261BE2-3C3A-4BAE-9789-7FD62DAC9E42}">
      <dgm:prSet phldrT="[テキスト]" custT="1"/>
      <dgm:spPr>
        <a:xfrm>
          <a:off x="2039102" y="935093"/>
          <a:ext cx="1023910" cy="1023910"/>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lIns="0" tIns="144000" rIns="0" bIns="0"/>
        <a:lstStyle/>
        <a:p>
          <a:pPr>
            <a:lnSpc>
              <a:spcPts val="1800"/>
            </a:lnSpc>
            <a:spcAft>
              <a:spcPts val="0"/>
            </a:spcAft>
            <a:buNone/>
          </a:pPr>
          <a:r>
            <a:rPr kumimoji="1" lang="ja-JP" altLang="en-US" sz="1600" b="1" dirty="0">
              <a:solidFill>
                <a:sysClr val="window" lastClr="FFFFFF"/>
              </a:solidFill>
              <a:latin typeface="+mn-ea"/>
              <a:ea typeface="+mn-ea"/>
              <a:cs typeface="+mn-cs"/>
            </a:rPr>
            <a:t>カーボン・マネジメントの強化</a:t>
          </a:r>
        </a:p>
      </dgm:t>
    </dgm:pt>
    <dgm:pt modelId="{4BE2AF78-393D-4730-835D-DBAA312E9617}" type="parTrans" cxnId="{5DAE2193-DAB8-45D6-BE1E-13EE2407A363}">
      <dgm:prSet/>
      <dgm:spPr/>
      <dgm:t>
        <a:bodyPr/>
        <a:lstStyle/>
        <a:p>
          <a:endParaRPr kumimoji="1" lang="ja-JP" altLang="en-US" sz="2000">
            <a:latin typeface="+mn-ea"/>
            <a:ea typeface="+mn-ea"/>
          </a:endParaRPr>
        </a:p>
      </dgm:t>
    </dgm:pt>
    <dgm:pt modelId="{5F883BDB-FE94-44F2-AC0C-FEDC909EE6E9}" type="sibTrans" cxnId="{5DAE2193-DAB8-45D6-BE1E-13EE2407A363}">
      <dgm:prSet/>
      <dgm:spPr/>
      <dgm:t>
        <a:bodyPr/>
        <a:lstStyle/>
        <a:p>
          <a:endParaRPr kumimoji="1" lang="ja-JP" altLang="en-US" sz="2000">
            <a:latin typeface="+mn-ea"/>
            <a:ea typeface="+mn-ea"/>
          </a:endParaRPr>
        </a:p>
      </dgm:t>
    </dgm:pt>
    <dgm:pt modelId="{F79350AC-CB8B-4D79-8B36-F9898D24AA68}">
      <dgm:prSet phldrT="[テキスト]" custT="1"/>
      <dgm:spPr>
        <a:xfrm>
          <a:off x="2018163" y="978"/>
          <a:ext cx="1065788" cy="716737"/>
        </a:xfrm>
        <a:prstGeom prst="ellipse">
          <a:avLst/>
        </a:prstGeom>
        <a:solidFill>
          <a:srgbClr val="C0504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lIns="0" tIns="0" rIns="0" bIns="0"/>
        <a:lstStyle/>
        <a:p>
          <a:pPr>
            <a:lnSpc>
              <a:spcPts val="2300"/>
            </a:lnSpc>
            <a:spcAft>
              <a:spcPts val="0"/>
            </a:spcAft>
            <a:buNone/>
          </a:pPr>
          <a:r>
            <a:rPr kumimoji="1" lang="ja-JP" altLang="en-US" sz="1800" dirty="0">
              <a:solidFill>
                <a:sysClr val="window" lastClr="FFFFFF"/>
              </a:solidFill>
              <a:latin typeface="+mn-ea"/>
              <a:ea typeface="+mn-ea"/>
              <a:cs typeface="+mn-cs"/>
            </a:rPr>
            <a:t>運用</a:t>
          </a:r>
          <a:endParaRPr kumimoji="1" lang="en-US" altLang="ja-JP" sz="1800" dirty="0">
            <a:solidFill>
              <a:sysClr val="window" lastClr="FFFFFF"/>
            </a:solidFill>
            <a:latin typeface="+mn-ea"/>
            <a:ea typeface="+mn-ea"/>
            <a:cs typeface="+mn-cs"/>
          </a:endParaRPr>
        </a:p>
        <a:p>
          <a:pPr>
            <a:lnSpc>
              <a:spcPts val="2300"/>
            </a:lnSpc>
            <a:spcAft>
              <a:spcPts val="0"/>
            </a:spcAft>
            <a:buNone/>
          </a:pPr>
          <a:r>
            <a:rPr kumimoji="1" lang="ja-JP" altLang="en-US" sz="1800" dirty="0">
              <a:solidFill>
                <a:sysClr val="window" lastClr="FFFFFF"/>
              </a:solidFill>
              <a:latin typeface="+mn-ea"/>
              <a:ea typeface="+mn-ea"/>
              <a:cs typeface="+mn-cs"/>
            </a:rPr>
            <a:t>管理</a:t>
          </a:r>
        </a:p>
      </dgm:t>
    </dgm:pt>
    <dgm:pt modelId="{0B98692A-1B52-42AF-A979-DCC02AFE9CAD}" type="parTrans" cxnId="{B93857C8-E31C-41EA-B658-5A6592608A51}">
      <dgm:prSet/>
      <dgm:spPr/>
      <dgm:t>
        <a:bodyPr/>
        <a:lstStyle/>
        <a:p>
          <a:endParaRPr kumimoji="1" lang="ja-JP" altLang="en-US" sz="2000">
            <a:latin typeface="+mn-ea"/>
            <a:ea typeface="+mn-ea"/>
          </a:endParaRPr>
        </a:p>
      </dgm:t>
    </dgm:pt>
    <dgm:pt modelId="{578F809E-D6DE-472A-AC7B-8EA258746D29}" type="sibTrans" cxnId="{B93857C8-E31C-41EA-B658-5A6592608A51}">
      <dgm:prSet/>
      <dgm:spPr>
        <a:xfrm>
          <a:off x="1437553" y="333544"/>
          <a:ext cx="2227007" cy="2227007"/>
        </a:xfrm>
        <a:prstGeom prst="blockArc">
          <a:avLst>
            <a:gd name="adj1" fmla="val 16200000"/>
            <a:gd name="adj2" fmla="val 0"/>
            <a:gd name="adj3" fmla="val 4634"/>
          </a:avLst>
        </a:prstGeom>
        <a:solidFill>
          <a:srgbClr val="C0504D">
            <a:hueOff val="0"/>
            <a:satOff val="0"/>
            <a:lumOff val="0"/>
            <a:alphaOff val="0"/>
          </a:srgbClr>
        </a:solidFill>
        <a:ln>
          <a:noFill/>
        </a:ln>
        <a:effectLst/>
      </dgm:spPr>
      <dgm:t>
        <a:bodyPr/>
        <a:lstStyle/>
        <a:p>
          <a:endParaRPr kumimoji="1" lang="ja-JP" altLang="en-US" sz="2000">
            <a:latin typeface="+mn-ea"/>
            <a:ea typeface="+mn-ea"/>
          </a:endParaRPr>
        </a:p>
      </dgm:t>
    </dgm:pt>
    <dgm:pt modelId="{2D2C37CC-61BB-452F-849E-73402291F045}">
      <dgm:prSet phldrT="[テキスト]" custT="1"/>
      <dgm:spPr>
        <a:xfrm>
          <a:off x="3105864" y="1088679"/>
          <a:ext cx="1065788" cy="716737"/>
        </a:xfrm>
        <a:prstGeom prst="ellipse">
          <a:avLst/>
        </a:prstGeom>
        <a:solidFill>
          <a:srgbClr val="9BBB59">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lIns="0" tIns="144000" rIns="0" bIns="0"/>
        <a:lstStyle/>
        <a:p>
          <a:pPr>
            <a:lnSpc>
              <a:spcPts val="2400"/>
            </a:lnSpc>
            <a:spcAft>
              <a:spcPts val="0"/>
            </a:spcAft>
            <a:buNone/>
          </a:pPr>
          <a:r>
            <a:rPr kumimoji="1" lang="ja-JP" altLang="en-US" sz="1800" dirty="0">
              <a:solidFill>
                <a:sysClr val="window" lastClr="FFFFFF"/>
              </a:solidFill>
              <a:latin typeface="+mn-ea"/>
              <a:ea typeface="+mn-ea"/>
              <a:cs typeface="+mn-cs"/>
            </a:rPr>
            <a:t>進捗</a:t>
          </a:r>
          <a:endParaRPr kumimoji="1" lang="en-US" altLang="ja-JP" sz="1800" dirty="0">
            <a:solidFill>
              <a:sysClr val="window" lastClr="FFFFFF"/>
            </a:solidFill>
            <a:latin typeface="+mn-ea"/>
            <a:ea typeface="+mn-ea"/>
            <a:cs typeface="+mn-cs"/>
          </a:endParaRPr>
        </a:p>
        <a:p>
          <a:pPr>
            <a:lnSpc>
              <a:spcPts val="2400"/>
            </a:lnSpc>
            <a:spcAft>
              <a:spcPts val="0"/>
            </a:spcAft>
            <a:buNone/>
          </a:pPr>
          <a:r>
            <a:rPr kumimoji="1" lang="ja-JP" altLang="en-US" sz="1800" dirty="0">
              <a:solidFill>
                <a:sysClr val="window" lastClr="FFFFFF"/>
              </a:solidFill>
              <a:latin typeface="+mn-ea"/>
              <a:ea typeface="+mn-ea"/>
              <a:cs typeface="+mn-cs"/>
            </a:rPr>
            <a:t>把握</a:t>
          </a:r>
        </a:p>
      </dgm:t>
    </dgm:pt>
    <dgm:pt modelId="{1263C0C7-F7B3-499D-9FED-C6D318036DA7}" type="parTrans" cxnId="{2E84E3A1-F0ED-4F5A-A5F5-1277035AE85B}">
      <dgm:prSet/>
      <dgm:spPr/>
      <dgm:t>
        <a:bodyPr/>
        <a:lstStyle/>
        <a:p>
          <a:endParaRPr kumimoji="1" lang="ja-JP" altLang="en-US" sz="2000">
            <a:latin typeface="+mn-ea"/>
            <a:ea typeface="+mn-ea"/>
          </a:endParaRPr>
        </a:p>
      </dgm:t>
    </dgm:pt>
    <dgm:pt modelId="{2BC48B8D-E45E-48DA-8555-E6C076E4ADBA}" type="sibTrans" cxnId="{2E84E3A1-F0ED-4F5A-A5F5-1277035AE85B}">
      <dgm:prSet/>
      <dgm:spPr>
        <a:xfrm>
          <a:off x="1437553" y="333544"/>
          <a:ext cx="2227007" cy="2227007"/>
        </a:xfrm>
        <a:prstGeom prst="blockArc">
          <a:avLst>
            <a:gd name="adj1" fmla="val 0"/>
            <a:gd name="adj2" fmla="val 5400000"/>
            <a:gd name="adj3" fmla="val 4634"/>
          </a:avLst>
        </a:prstGeom>
        <a:solidFill>
          <a:srgbClr val="9BBB59">
            <a:hueOff val="0"/>
            <a:satOff val="0"/>
            <a:lumOff val="0"/>
            <a:alphaOff val="0"/>
          </a:srgbClr>
        </a:solidFill>
        <a:ln>
          <a:noFill/>
        </a:ln>
        <a:effectLst/>
      </dgm:spPr>
      <dgm:t>
        <a:bodyPr/>
        <a:lstStyle/>
        <a:p>
          <a:endParaRPr kumimoji="1" lang="ja-JP" altLang="en-US" sz="2000">
            <a:latin typeface="+mn-ea"/>
            <a:ea typeface="+mn-ea"/>
          </a:endParaRPr>
        </a:p>
      </dgm:t>
    </dgm:pt>
    <dgm:pt modelId="{37808EC2-8561-4A31-89F6-103A0AF038E9}">
      <dgm:prSet phldrT="[テキスト]" custT="1"/>
      <dgm:spPr>
        <a:xfrm>
          <a:off x="1882115" y="2176381"/>
          <a:ext cx="1337883" cy="716737"/>
        </a:xfrm>
        <a:prstGeom prst="ellipse">
          <a:avLst/>
        </a:prstGeom>
        <a:solidFill>
          <a:srgbClr val="8064A2">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lIns="0" tIns="144000" rIns="0" bIns="0"/>
        <a:lstStyle/>
        <a:p>
          <a:pPr>
            <a:lnSpc>
              <a:spcPts val="2160"/>
            </a:lnSpc>
            <a:buNone/>
          </a:pPr>
          <a:r>
            <a:rPr kumimoji="1" lang="ja-JP" altLang="en-US" sz="1800" dirty="0">
              <a:solidFill>
                <a:sysClr val="window" lastClr="FFFFFF"/>
              </a:solidFill>
              <a:latin typeface="+mn-ea"/>
              <a:ea typeface="+mn-ea"/>
              <a:cs typeface="+mn-cs"/>
            </a:rPr>
            <a:t>低炭素設備の導入</a:t>
          </a:r>
        </a:p>
      </dgm:t>
    </dgm:pt>
    <dgm:pt modelId="{B8A27399-C73C-4AE9-9E3A-A866F8490A8D}" type="parTrans" cxnId="{77FCC2EA-D510-4D83-95CB-1894BD189E03}">
      <dgm:prSet/>
      <dgm:spPr/>
      <dgm:t>
        <a:bodyPr/>
        <a:lstStyle/>
        <a:p>
          <a:endParaRPr kumimoji="1" lang="ja-JP" altLang="en-US" sz="2000">
            <a:latin typeface="+mn-ea"/>
            <a:ea typeface="+mn-ea"/>
          </a:endParaRPr>
        </a:p>
      </dgm:t>
    </dgm:pt>
    <dgm:pt modelId="{028AE22B-80EB-4741-8617-848993561E6A}" type="sibTrans" cxnId="{77FCC2EA-D510-4D83-95CB-1894BD189E03}">
      <dgm:prSet/>
      <dgm:spPr>
        <a:xfrm>
          <a:off x="1437553" y="333544"/>
          <a:ext cx="2227007" cy="2227007"/>
        </a:xfrm>
        <a:prstGeom prst="blockArc">
          <a:avLst>
            <a:gd name="adj1" fmla="val 5400000"/>
            <a:gd name="adj2" fmla="val 10800000"/>
            <a:gd name="adj3" fmla="val 4634"/>
          </a:avLst>
        </a:prstGeom>
        <a:solidFill>
          <a:srgbClr val="8064A2">
            <a:hueOff val="0"/>
            <a:satOff val="0"/>
            <a:lumOff val="0"/>
            <a:alphaOff val="0"/>
          </a:srgbClr>
        </a:solidFill>
        <a:ln>
          <a:noFill/>
        </a:ln>
        <a:effectLst/>
      </dgm:spPr>
      <dgm:t>
        <a:bodyPr/>
        <a:lstStyle/>
        <a:p>
          <a:endParaRPr kumimoji="1" lang="ja-JP" altLang="en-US" sz="2000">
            <a:latin typeface="+mn-ea"/>
            <a:ea typeface="+mn-ea"/>
          </a:endParaRPr>
        </a:p>
      </dgm:t>
    </dgm:pt>
    <dgm:pt modelId="{99E3F1F5-7BFB-4385-82D8-0A48223999AA}">
      <dgm:prSet phldrT="[テキスト]" custT="1"/>
      <dgm:spPr>
        <a:xfrm>
          <a:off x="930461" y="1088679"/>
          <a:ext cx="1065788" cy="716737"/>
        </a:xfrm>
        <a:prstGeom prst="ellipse">
          <a:avLst/>
        </a:prstGeom>
        <a:solidFill>
          <a:srgbClr val="4BACC6">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lIns="0" tIns="180000" rIns="0" bIns="0"/>
        <a:lstStyle/>
        <a:p>
          <a:pPr>
            <a:lnSpc>
              <a:spcPts val="2400"/>
            </a:lnSpc>
            <a:spcAft>
              <a:spcPts val="0"/>
            </a:spcAft>
            <a:buNone/>
          </a:pPr>
          <a:r>
            <a:rPr kumimoji="1" lang="ja-JP" altLang="en-US" sz="1800" dirty="0">
              <a:solidFill>
                <a:sysClr val="window" lastClr="FFFFFF"/>
              </a:solidFill>
              <a:latin typeface="+mn-ea"/>
              <a:ea typeface="+mn-ea"/>
              <a:cs typeface="+mn-cs"/>
            </a:rPr>
            <a:t>組織</a:t>
          </a:r>
          <a:endParaRPr kumimoji="1" lang="en-US" altLang="ja-JP" sz="1800" dirty="0">
            <a:solidFill>
              <a:sysClr val="window" lastClr="FFFFFF"/>
            </a:solidFill>
            <a:latin typeface="+mn-ea"/>
            <a:ea typeface="+mn-ea"/>
            <a:cs typeface="+mn-cs"/>
          </a:endParaRPr>
        </a:p>
        <a:p>
          <a:pPr>
            <a:lnSpc>
              <a:spcPts val="2400"/>
            </a:lnSpc>
            <a:spcAft>
              <a:spcPts val="0"/>
            </a:spcAft>
            <a:buNone/>
          </a:pPr>
          <a:r>
            <a:rPr kumimoji="1" lang="ja-JP" altLang="en-US" sz="1800" dirty="0">
              <a:solidFill>
                <a:sysClr val="window" lastClr="FFFFFF"/>
              </a:solidFill>
              <a:latin typeface="+mn-ea"/>
              <a:ea typeface="+mn-ea"/>
              <a:cs typeface="+mn-cs"/>
            </a:rPr>
            <a:t>体制</a:t>
          </a:r>
        </a:p>
      </dgm:t>
    </dgm:pt>
    <dgm:pt modelId="{95ECF4EA-1E90-4010-9FE4-1F7F95260549}" type="parTrans" cxnId="{562ADBD7-5F10-410C-BF41-0C409CBF1458}">
      <dgm:prSet/>
      <dgm:spPr/>
      <dgm:t>
        <a:bodyPr/>
        <a:lstStyle/>
        <a:p>
          <a:endParaRPr kumimoji="1" lang="ja-JP" altLang="en-US" sz="2000">
            <a:latin typeface="+mn-ea"/>
            <a:ea typeface="+mn-ea"/>
          </a:endParaRPr>
        </a:p>
      </dgm:t>
    </dgm:pt>
    <dgm:pt modelId="{1AE8A390-40A3-4A8B-B9DC-ED1B2BAC07A8}" type="sibTrans" cxnId="{562ADBD7-5F10-410C-BF41-0C409CBF1458}">
      <dgm:prSet/>
      <dgm:spPr>
        <a:xfrm>
          <a:off x="1437553" y="333544"/>
          <a:ext cx="2227007" cy="2227007"/>
        </a:xfrm>
        <a:prstGeom prst="blockArc">
          <a:avLst>
            <a:gd name="adj1" fmla="val 10800000"/>
            <a:gd name="adj2" fmla="val 16200000"/>
            <a:gd name="adj3" fmla="val 4634"/>
          </a:avLst>
        </a:prstGeom>
        <a:solidFill>
          <a:srgbClr val="4BACC6">
            <a:hueOff val="0"/>
            <a:satOff val="0"/>
            <a:lumOff val="0"/>
            <a:alphaOff val="0"/>
          </a:srgbClr>
        </a:solidFill>
        <a:ln>
          <a:noFill/>
        </a:ln>
        <a:effectLst/>
      </dgm:spPr>
      <dgm:t>
        <a:bodyPr/>
        <a:lstStyle/>
        <a:p>
          <a:endParaRPr kumimoji="1" lang="ja-JP" altLang="en-US" sz="2000">
            <a:latin typeface="+mn-ea"/>
            <a:ea typeface="+mn-ea"/>
          </a:endParaRPr>
        </a:p>
      </dgm:t>
    </dgm:pt>
    <dgm:pt modelId="{34837142-6E32-4571-BB4D-7310EFE2A589}" type="pres">
      <dgm:prSet presAssocID="{0A49FABC-41A3-4512-9094-4C93F5D6D9AA}" presName="Name0" presStyleCnt="0">
        <dgm:presLayoutVars>
          <dgm:chMax val="1"/>
          <dgm:dir/>
          <dgm:animLvl val="ctr"/>
          <dgm:resizeHandles val="exact"/>
        </dgm:presLayoutVars>
      </dgm:prSet>
      <dgm:spPr/>
    </dgm:pt>
    <dgm:pt modelId="{A868D8EE-DB5A-44AF-9070-F4BA7139D3CC}" type="pres">
      <dgm:prSet presAssocID="{86261BE2-3C3A-4BAE-9789-7FD62DAC9E42}" presName="centerShape" presStyleLbl="node0" presStyleIdx="0" presStyleCnt="1" custScaleX="136974" custScaleY="136974" custLinFactNeighborX="428" custLinFactNeighborY="503"/>
      <dgm:spPr/>
    </dgm:pt>
    <dgm:pt modelId="{1F802475-DD79-4EB6-A575-E3D78FF721AA}" type="pres">
      <dgm:prSet presAssocID="{F79350AC-CB8B-4D79-8B36-F9898D24AA68}" presName="node" presStyleLbl="node1" presStyleIdx="0" presStyleCnt="4" custScaleX="199788" custRadScaleRad="104636">
        <dgm:presLayoutVars>
          <dgm:bulletEnabled val="1"/>
        </dgm:presLayoutVars>
      </dgm:prSet>
      <dgm:spPr/>
    </dgm:pt>
    <dgm:pt modelId="{CB6D6856-E3C8-4BB3-B4C3-6B32A2177E2E}" type="pres">
      <dgm:prSet presAssocID="{F79350AC-CB8B-4D79-8B36-F9898D24AA68}" presName="dummy" presStyleCnt="0"/>
      <dgm:spPr/>
    </dgm:pt>
    <dgm:pt modelId="{A274AB3F-6646-4CC6-A3AD-D0DC3FC6B95F}" type="pres">
      <dgm:prSet presAssocID="{578F809E-D6DE-472A-AC7B-8EA258746D29}" presName="sibTrans" presStyleLbl="sibTrans2D1" presStyleIdx="0" presStyleCnt="4" custScaleX="108287"/>
      <dgm:spPr/>
    </dgm:pt>
    <dgm:pt modelId="{62C5CFB4-8082-4DB2-B421-B065E9D7A3A6}" type="pres">
      <dgm:prSet presAssocID="{2D2C37CC-61BB-452F-849E-73402291F045}" presName="node" presStyleLbl="node1" presStyleIdx="1" presStyleCnt="4" custScaleX="160555" custRadScaleRad="118780" custRadScaleInc="2776">
        <dgm:presLayoutVars>
          <dgm:bulletEnabled val="1"/>
        </dgm:presLayoutVars>
      </dgm:prSet>
      <dgm:spPr/>
    </dgm:pt>
    <dgm:pt modelId="{EF1F9622-A933-495E-94CB-D7ACCE5A8D3F}" type="pres">
      <dgm:prSet presAssocID="{2D2C37CC-61BB-452F-849E-73402291F045}" presName="dummy" presStyleCnt="0"/>
      <dgm:spPr/>
    </dgm:pt>
    <dgm:pt modelId="{6D1CD197-3B88-4451-A510-C2E2AE00F1C8}" type="pres">
      <dgm:prSet presAssocID="{2BC48B8D-E45E-48DA-8555-E6C076E4ADBA}" presName="sibTrans" presStyleLbl="sibTrans2D1" presStyleIdx="1" presStyleCnt="4" custScaleX="108287"/>
      <dgm:spPr/>
    </dgm:pt>
    <dgm:pt modelId="{80641BC7-3C5F-4314-BFD9-8C6D5C8DFB06}" type="pres">
      <dgm:prSet presAssocID="{37808EC2-8561-4A31-89F6-103A0AF038E9}" presName="node" presStyleLbl="node1" presStyleIdx="2" presStyleCnt="4" custScaleX="200694" custRadScaleRad="100032" custRadScaleInc="1366">
        <dgm:presLayoutVars>
          <dgm:bulletEnabled val="1"/>
        </dgm:presLayoutVars>
      </dgm:prSet>
      <dgm:spPr/>
    </dgm:pt>
    <dgm:pt modelId="{0D734EC4-1850-4B9D-82DA-0C15CDBA2C82}" type="pres">
      <dgm:prSet presAssocID="{37808EC2-8561-4A31-89F6-103A0AF038E9}" presName="dummy" presStyleCnt="0"/>
      <dgm:spPr/>
    </dgm:pt>
    <dgm:pt modelId="{65892481-775A-4629-A3DA-1703CB9C059A}" type="pres">
      <dgm:prSet presAssocID="{028AE22B-80EB-4741-8617-848993561E6A}" presName="sibTrans" presStyleLbl="sibTrans2D1" presStyleIdx="2" presStyleCnt="4" custScaleX="108287"/>
      <dgm:spPr/>
    </dgm:pt>
    <dgm:pt modelId="{83218B12-8E59-45AF-8186-044221A5F8F6}" type="pres">
      <dgm:prSet presAssocID="{99E3F1F5-7BFB-4385-82D8-0A48223999AA}" presName="node" presStyleLbl="node1" presStyleIdx="3" presStyleCnt="4" custScaleX="165572" custRadScaleRad="122016" custRadScaleInc="-787">
        <dgm:presLayoutVars>
          <dgm:bulletEnabled val="1"/>
        </dgm:presLayoutVars>
      </dgm:prSet>
      <dgm:spPr/>
    </dgm:pt>
    <dgm:pt modelId="{3E44F722-B9A8-40AD-97C6-8475F2BB30C2}" type="pres">
      <dgm:prSet presAssocID="{99E3F1F5-7BFB-4385-82D8-0A48223999AA}" presName="dummy" presStyleCnt="0"/>
      <dgm:spPr/>
    </dgm:pt>
    <dgm:pt modelId="{D997BDF1-62EC-4C92-B3A0-3B68AB6124CE}" type="pres">
      <dgm:prSet presAssocID="{1AE8A390-40A3-4A8B-B9DC-ED1B2BAC07A8}" presName="sibTrans" presStyleLbl="sibTrans2D1" presStyleIdx="3" presStyleCnt="4" custScaleX="108287" custScaleY="101823"/>
      <dgm:spPr/>
    </dgm:pt>
  </dgm:ptLst>
  <dgm:cxnLst>
    <dgm:cxn modelId="{562ADBD7-5F10-410C-BF41-0C409CBF1458}" srcId="{86261BE2-3C3A-4BAE-9789-7FD62DAC9E42}" destId="{99E3F1F5-7BFB-4385-82D8-0A48223999AA}" srcOrd="3" destOrd="0" parTransId="{95ECF4EA-1E90-4010-9FE4-1F7F95260549}" sibTransId="{1AE8A390-40A3-4A8B-B9DC-ED1B2BAC07A8}"/>
    <dgm:cxn modelId="{8098F53A-80C6-4D66-84B9-A9767AEC1B8C}" type="presOf" srcId="{2D2C37CC-61BB-452F-849E-73402291F045}" destId="{62C5CFB4-8082-4DB2-B421-B065E9D7A3A6}" srcOrd="0" destOrd="0" presId="urn:microsoft.com/office/officeart/2005/8/layout/radial6"/>
    <dgm:cxn modelId="{628146D7-E656-4D06-BD99-08A59625B7C6}" type="presOf" srcId="{2BC48B8D-E45E-48DA-8555-E6C076E4ADBA}" destId="{6D1CD197-3B88-4451-A510-C2E2AE00F1C8}" srcOrd="0" destOrd="0" presId="urn:microsoft.com/office/officeart/2005/8/layout/radial6"/>
    <dgm:cxn modelId="{9E1CEBFD-8EA7-468B-8220-48E3C57D89E2}" type="presOf" srcId="{37808EC2-8561-4A31-89F6-103A0AF038E9}" destId="{80641BC7-3C5F-4314-BFD9-8C6D5C8DFB06}" srcOrd="0" destOrd="0" presId="urn:microsoft.com/office/officeart/2005/8/layout/radial6"/>
    <dgm:cxn modelId="{33ADF1B7-4D88-45E2-B2CF-F4F893B9ECA6}" type="presOf" srcId="{0A49FABC-41A3-4512-9094-4C93F5D6D9AA}" destId="{34837142-6E32-4571-BB4D-7310EFE2A589}" srcOrd="0" destOrd="0" presId="urn:microsoft.com/office/officeart/2005/8/layout/radial6"/>
    <dgm:cxn modelId="{2E84E3A1-F0ED-4F5A-A5F5-1277035AE85B}" srcId="{86261BE2-3C3A-4BAE-9789-7FD62DAC9E42}" destId="{2D2C37CC-61BB-452F-849E-73402291F045}" srcOrd="1" destOrd="0" parTransId="{1263C0C7-F7B3-499D-9FED-C6D318036DA7}" sibTransId="{2BC48B8D-E45E-48DA-8555-E6C076E4ADBA}"/>
    <dgm:cxn modelId="{C4AE64F2-C55C-4AB6-854A-9173933D64CB}" type="presOf" srcId="{578F809E-D6DE-472A-AC7B-8EA258746D29}" destId="{A274AB3F-6646-4CC6-A3AD-D0DC3FC6B95F}" srcOrd="0" destOrd="0" presId="urn:microsoft.com/office/officeart/2005/8/layout/radial6"/>
    <dgm:cxn modelId="{2B045C26-A5F7-4385-B360-5B821A9DA48D}" type="presOf" srcId="{86261BE2-3C3A-4BAE-9789-7FD62DAC9E42}" destId="{A868D8EE-DB5A-44AF-9070-F4BA7139D3CC}" srcOrd="0" destOrd="0" presId="urn:microsoft.com/office/officeart/2005/8/layout/radial6"/>
    <dgm:cxn modelId="{49B0EB29-F574-407B-AA7B-5D7605815B97}" type="presOf" srcId="{99E3F1F5-7BFB-4385-82D8-0A48223999AA}" destId="{83218B12-8E59-45AF-8186-044221A5F8F6}" srcOrd="0" destOrd="0" presId="urn:microsoft.com/office/officeart/2005/8/layout/radial6"/>
    <dgm:cxn modelId="{BAE6A1D3-FB65-4155-A234-564A2FE57C5A}" type="presOf" srcId="{F79350AC-CB8B-4D79-8B36-F9898D24AA68}" destId="{1F802475-DD79-4EB6-A575-E3D78FF721AA}" srcOrd="0" destOrd="0" presId="urn:microsoft.com/office/officeart/2005/8/layout/radial6"/>
    <dgm:cxn modelId="{77FCC2EA-D510-4D83-95CB-1894BD189E03}" srcId="{86261BE2-3C3A-4BAE-9789-7FD62DAC9E42}" destId="{37808EC2-8561-4A31-89F6-103A0AF038E9}" srcOrd="2" destOrd="0" parTransId="{B8A27399-C73C-4AE9-9E3A-A866F8490A8D}" sibTransId="{028AE22B-80EB-4741-8617-848993561E6A}"/>
    <dgm:cxn modelId="{5DAE2193-DAB8-45D6-BE1E-13EE2407A363}" srcId="{0A49FABC-41A3-4512-9094-4C93F5D6D9AA}" destId="{86261BE2-3C3A-4BAE-9789-7FD62DAC9E42}" srcOrd="0" destOrd="0" parTransId="{4BE2AF78-393D-4730-835D-DBAA312E9617}" sibTransId="{5F883BDB-FE94-44F2-AC0C-FEDC909EE6E9}"/>
    <dgm:cxn modelId="{7E0D491D-560B-4F71-9028-22B42AC1C30E}" type="presOf" srcId="{028AE22B-80EB-4741-8617-848993561E6A}" destId="{65892481-775A-4629-A3DA-1703CB9C059A}" srcOrd="0" destOrd="0" presId="urn:microsoft.com/office/officeart/2005/8/layout/radial6"/>
    <dgm:cxn modelId="{B93857C8-E31C-41EA-B658-5A6592608A51}" srcId="{86261BE2-3C3A-4BAE-9789-7FD62DAC9E42}" destId="{F79350AC-CB8B-4D79-8B36-F9898D24AA68}" srcOrd="0" destOrd="0" parTransId="{0B98692A-1B52-42AF-A979-DCC02AFE9CAD}" sibTransId="{578F809E-D6DE-472A-AC7B-8EA258746D29}"/>
    <dgm:cxn modelId="{266EE6F4-CA7B-4DD9-AF68-90D406B3623B}" type="presOf" srcId="{1AE8A390-40A3-4A8B-B9DC-ED1B2BAC07A8}" destId="{D997BDF1-62EC-4C92-B3A0-3B68AB6124CE}" srcOrd="0" destOrd="0" presId="urn:microsoft.com/office/officeart/2005/8/layout/radial6"/>
    <dgm:cxn modelId="{33AE7FA5-F99C-4C28-AC30-8F8DDD337FF6}" type="presParOf" srcId="{34837142-6E32-4571-BB4D-7310EFE2A589}" destId="{A868D8EE-DB5A-44AF-9070-F4BA7139D3CC}" srcOrd="0" destOrd="0" presId="urn:microsoft.com/office/officeart/2005/8/layout/radial6"/>
    <dgm:cxn modelId="{30155CA3-872B-499A-94C2-015AD96B6CAC}" type="presParOf" srcId="{34837142-6E32-4571-BB4D-7310EFE2A589}" destId="{1F802475-DD79-4EB6-A575-E3D78FF721AA}" srcOrd="1" destOrd="0" presId="urn:microsoft.com/office/officeart/2005/8/layout/radial6"/>
    <dgm:cxn modelId="{AF3A5216-429C-46ED-9D19-7AF24AD592F6}" type="presParOf" srcId="{34837142-6E32-4571-BB4D-7310EFE2A589}" destId="{CB6D6856-E3C8-4BB3-B4C3-6B32A2177E2E}" srcOrd="2" destOrd="0" presId="urn:microsoft.com/office/officeart/2005/8/layout/radial6"/>
    <dgm:cxn modelId="{2587CC57-E520-44A6-9BC5-733578AA81E4}" type="presParOf" srcId="{34837142-6E32-4571-BB4D-7310EFE2A589}" destId="{A274AB3F-6646-4CC6-A3AD-D0DC3FC6B95F}" srcOrd="3" destOrd="0" presId="urn:microsoft.com/office/officeart/2005/8/layout/radial6"/>
    <dgm:cxn modelId="{9F3E95D9-6761-4495-A738-0242A28C4CA2}" type="presParOf" srcId="{34837142-6E32-4571-BB4D-7310EFE2A589}" destId="{62C5CFB4-8082-4DB2-B421-B065E9D7A3A6}" srcOrd="4" destOrd="0" presId="urn:microsoft.com/office/officeart/2005/8/layout/radial6"/>
    <dgm:cxn modelId="{6474C600-735F-49B8-823B-59F95D673439}" type="presParOf" srcId="{34837142-6E32-4571-BB4D-7310EFE2A589}" destId="{EF1F9622-A933-495E-94CB-D7ACCE5A8D3F}" srcOrd="5" destOrd="0" presId="urn:microsoft.com/office/officeart/2005/8/layout/radial6"/>
    <dgm:cxn modelId="{5324BFA1-9A07-43A8-8AA4-F40B23F25B07}" type="presParOf" srcId="{34837142-6E32-4571-BB4D-7310EFE2A589}" destId="{6D1CD197-3B88-4451-A510-C2E2AE00F1C8}" srcOrd="6" destOrd="0" presId="urn:microsoft.com/office/officeart/2005/8/layout/radial6"/>
    <dgm:cxn modelId="{B917A188-AAEE-4F9C-BA50-3D1B0351728B}" type="presParOf" srcId="{34837142-6E32-4571-BB4D-7310EFE2A589}" destId="{80641BC7-3C5F-4314-BFD9-8C6D5C8DFB06}" srcOrd="7" destOrd="0" presId="urn:microsoft.com/office/officeart/2005/8/layout/radial6"/>
    <dgm:cxn modelId="{83274448-C285-40FB-8D38-843FB533DE9C}" type="presParOf" srcId="{34837142-6E32-4571-BB4D-7310EFE2A589}" destId="{0D734EC4-1850-4B9D-82DA-0C15CDBA2C82}" srcOrd="8" destOrd="0" presId="urn:microsoft.com/office/officeart/2005/8/layout/radial6"/>
    <dgm:cxn modelId="{E00F5690-C708-43F4-83D8-C5EDCB46A6AA}" type="presParOf" srcId="{34837142-6E32-4571-BB4D-7310EFE2A589}" destId="{65892481-775A-4629-A3DA-1703CB9C059A}" srcOrd="9" destOrd="0" presId="urn:microsoft.com/office/officeart/2005/8/layout/radial6"/>
    <dgm:cxn modelId="{9BA1D86F-9B29-4619-BA3F-A540F358F0F0}" type="presParOf" srcId="{34837142-6E32-4571-BB4D-7310EFE2A589}" destId="{83218B12-8E59-45AF-8186-044221A5F8F6}" srcOrd="10" destOrd="0" presId="urn:microsoft.com/office/officeart/2005/8/layout/radial6"/>
    <dgm:cxn modelId="{5AC42BC4-FF61-4E45-B692-07B93948B349}" type="presParOf" srcId="{34837142-6E32-4571-BB4D-7310EFE2A589}" destId="{3E44F722-B9A8-40AD-97C6-8475F2BB30C2}" srcOrd="11" destOrd="0" presId="urn:microsoft.com/office/officeart/2005/8/layout/radial6"/>
    <dgm:cxn modelId="{11CDB376-EEFD-4017-A67E-29B7972FFB95}" type="presParOf" srcId="{34837142-6E32-4571-BB4D-7310EFE2A589}" destId="{D997BDF1-62EC-4C92-B3A0-3B68AB6124CE}" srcOrd="12" destOrd="0" presId="urn:microsoft.com/office/officeart/2005/8/layout/radial6"/>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594D4E-0BFF-4C55-BFB0-CE49DC87A5F7}">
      <dsp:nvSpPr>
        <dsp:cNvPr id="0" name=""/>
        <dsp:cNvSpPr/>
      </dsp:nvSpPr>
      <dsp:spPr>
        <a:xfrm>
          <a:off x="989732" y="-27198"/>
          <a:ext cx="729360" cy="39768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kumimoji="1" lang="ja-JP" altLang="en-US" sz="1100" b="1" kern="1200" dirty="0"/>
            <a:t>実行</a:t>
          </a:r>
        </a:p>
      </dsp:txBody>
      <dsp:txXfrm>
        <a:off x="1096544" y="31041"/>
        <a:ext cx="515736" cy="281203"/>
      </dsp:txXfrm>
    </dsp:sp>
    <dsp:sp modelId="{EB3F9847-4F45-412E-929B-62649C83E3AB}">
      <dsp:nvSpPr>
        <dsp:cNvPr id="0" name=""/>
        <dsp:cNvSpPr/>
      </dsp:nvSpPr>
      <dsp:spPr>
        <a:xfrm rot="1177065">
          <a:off x="1747061" y="295247"/>
          <a:ext cx="241462" cy="1187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kumimoji="1" lang="ja-JP" altLang="en-US" sz="500" kern="1200"/>
        </a:p>
      </dsp:txBody>
      <dsp:txXfrm>
        <a:off x="1748095" y="313018"/>
        <a:ext cx="205834" cy="71255"/>
      </dsp:txXfrm>
    </dsp:sp>
    <dsp:sp modelId="{3BAD17B4-82EB-427F-B44C-08DF016F3939}">
      <dsp:nvSpPr>
        <dsp:cNvPr id="0" name=""/>
        <dsp:cNvSpPr/>
      </dsp:nvSpPr>
      <dsp:spPr>
        <a:xfrm>
          <a:off x="2042155" y="335178"/>
          <a:ext cx="667059" cy="40095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kumimoji="1" lang="ja-JP" altLang="en-US" sz="1100" b="1" kern="1200" dirty="0"/>
            <a:t>評価</a:t>
          </a:r>
        </a:p>
      </dsp:txBody>
      <dsp:txXfrm>
        <a:off x="2139844" y="393897"/>
        <a:ext cx="471681" cy="283519"/>
      </dsp:txXfrm>
    </dsp:sp>
    <dsp:sp modelId="{70A9E53A-B9D6-407C-8644-755B80248A13}">
      <dsp:nvSpPr>
        <dsp:cNvPr id="0" name=""/>
        <dsp:cNvSpPr/>
      </dsp:nvSpPr>
      <dsp:spPr>
        <a:xfrm rot="9560817">
          <a:off x="1759943" y="662073"/>
          <a:ext cx="245652" cy="1187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kumimoji="1" lang="ja-JP" altLang="en-US" sz="500" kern="1200"/>
        </a:p>
      </dsp:txBody>
      <dsp:txXfrm rot="10800000">
        <a:off x="1794426" y="679542"/>
        <a:ext cx="210024" cy="71255"/>
      </dsp:txXfrm>
    </dsp:sp>
    <dsp:sp modelId="{F40DE387-9567-4DD3-9E9A-7AB94DDD2910}">
      <dsp:nvSpPr>
        <dsp:cNvPr id="0" name=""/>
        <dsp:cNvSpPr/>
      </dsp:nvSpPr>
      <dsp:spPr>
        <a:xfrm>
          <a:off x="993089" y="712180"/>
          <a:ext cx="726203" cy="4155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kumimoji="1" lang="ja-JP" altLang="en-US" sz="1100" b="1" kern="1200" dirty="0"/>
            <a:t>改善</a:t>
          </a:r>
        </a:p>
      </dsp:txBody>
      <dsp:txXfrm>
        <a:off x="1099439" y="773031"/>
        <a:ext cx="513503" cy="293812"/>
      </dsp:txXfrm>
    </dsp:sp>
    <dsp:sp modelId="{BEF4533A-38F2-4CBF-AEF3-F5EB34422BD8}">
      <dsp:nvSpPr>
        <dsp:cNvPr id="0" name=""/>
        <dsp:cNvSpPr/>
      </dsp:nvSpPr>
      <dsp:spPr>
        <a:xfrm rot="12023884">
          <a:off x="756360" y="677955"/>
          <a:ext cx="217554" cy="1187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kumimoji="1" lang="ja-JP" altLang="en-US" sz="500" kern="1200"/>
        </a:p>
      </dsp:txBody>
      <dsp:txXfrm rot="10800000">
        <a:off x="790871" y="707916"/>
        <a:ext cx="181926" cy="71255"/>
      </dsp:txXfrm>
    </dsp:sp>
    <dsp:sp modelId="{9437C8FC-E79D-403D-939A-7434C48A8EF7}">
      <dsp:nvSpPr>
        <dsp:cNvPr id="0" name=""/>
        <dsp:cNvSpPr/>
      </dsp:nvSpPr>
      <dsp:spPr>
        <a:xfrm>
          <a:off x="47717" y="349484"/>
          <a:ext cx="666282" cy="41553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kumimoji="1" lang="ja-JP" altLang="en-US" sz="1100" b="1" kern="1200" dirty="0"/>
            <a:t>企画</a:t>
          </a:r>
        </a:p>
      </dsp:txBody>
      <dsp:txXfrm>
        <a:off x="145292" y="410338"/>
        <a:ext cx="471132" cy="293827"/>
      </dsp:txXfrm>
    </dsp:sp>
    <dsp:sp modelId="{7BE9D51D-2736-48A7-84B2-CD0C254502C9}">
      <dsp:nvSpPr>
        <dsp:cNvPr id="0" name=""/>
        <dsp:cNvSpPr/>
      </dsp:nvSpPr>
      <dsp:spPr>
        <a:xfrm rot="20303535">
          <a:off x="741523" y="310166"/>
          <a:ext cx="226477" cy="1187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kumimoji="1" lang="ja-JP" altLang="en-US" sz="500" kern="1200"/>
        </a:p>
      </dsp:txBody>
      <dsp:txXfrm>
        <a:off x="742775" y="340478"/>
        <a:ext cx="190849" cy="712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97BDF1-62EC-4C92-B3A0-3B68AB6124CE}">
      <dsp:nvSpPr>
        <dsp:cNvPr id="0" name=""/>
        <dsp:cNvSpPr/>
      </dsp:nvSpPr>
      <dsp:spPr>
        <a:xfrm>
          <a:off x="1296604" y="302057"/>
          <a:ext cx="2549259" cy="2397085"/>
        </a:xfrm>
        <a:prstGeom prst="blockArc">
          <a:avLst>
            <a:gd name="adj1" fmla="val 10800000"/>
            <a:gd name="adj2" fmla="val 16200000"/>
            <a:gd name="adj3" fmla="val 4634"/>
          </a:avLst>
        </a:prstGeom>
        <a:solidFill>
          <a:srgbClr val="4BACC6">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65892481-775A-4629-A3DA-1703CB9C059A}">
      <dsp:nvSpPr>
        <dsp:cNvPr id="0" name=""/>
        <dsp:cNvSpPr/>
      </dsp:nvSpPr>
      <dsp:spPr>
        <a:xfrm>
          <a:off x="1296929" y="378947"/>
          <a:ext cx="2549259" cy="2354169"/>
        </a:xfrm>
        <a:prstGeom prst="blockArc">
          <a:avLst>
            <a:gd name="adj1" fmla="val 5400000"/>
            <a:gd name="adj2" fmla="val 10800000"/>
            <a:gd name="adj3" fmla="val 4634"/>
          </a:avLst>
        </a:prstGeom>
        <a:solidFill>
          <a:srgbClr val="8064A2">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6D1CD197-3B88-4451-A510-C2E2AE00F1C8}">
      <dsp:nvSpPr>
        <dsp:cNvPr id="0" name=""/>
        <dsp:cNvSpPr/>
      </dsp:nvSpPr>
      <dsp:spPr>
        <a:xfrm>
          <a:off x="1766034" y="374555"/>
          <a:ext cx="2549259" cy="2354169"/>
        </a:xfrm>
        <a:prstGeom prst="blockArc">
          <a:avLst>
            <a:gd name="adj1" fmla="val 0"/>
            <a:gd name="adj2" fmla="val 5400000"/>
            <a:gd name="adj3" fmla="val 4634"/>
          </a:avLst>
        </a:prstGeom>
        <a:solidFill>
          <a:srgbClr val="9BBB59">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A274AB3F-6646-4CC6-A3AD-D0DC3FC6B95F}">
      <dsp:nvSpPr>
        <dsp:cNvPr id="0" name=""/>
        <dsp:cNvSpPr/>
      </dsp:nvSpPr>
      <dsp:spPr>
        <a:xfrm>
          <a:off x="1766754" y="331272"/>
          <a:ext cx="2549259" cy="2354169"/>
        </a:xfrm>
        <a:prstGeom prst="blockArc">
          <a:avLst>
            <a:gd name="adj1" fmla="val 16200000"/>
            <a:gd name="adj2" fmla="val 0"/>
            <a:gd name="adj3" fmla="val 4634"/>
          </a:avLst>
        </a:prstGeom>
        <a:solidFill>
          <a:srgbClr val="C0504D">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A868D8EE-DB5A-44AF-9070-F4BA7139D3CC}">
      <dsp:nvSpPr>
        <dsp:cNvPr id="0" name=""/>
        <dsp:cNvSpPr/>
      </dsp:nvSpPr>
      <dsp:spPr>
        <a:xfrm>
          <a:off x="2092828" y="798945"/>
          <a:ext cx="1483778" cy="1483778"/>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44000" rIns="0" bIns="0" numCol="1" spcCol="1270" anchor="ctr" anchorCtr="0">
          <a:noAutofit/>
        </a:bodyPr>
        <a:lstStyle/>
        <a:p>
          <a:pPr marL="0" lvl="0" indent="0" algn="ctr" defTabSz="711200">
            <a:lnSpc>
              <a:spcPts val="1800"/>
            </a:lnSpc>
            <a:spcBef>
              <a:spcPct val="0"/>
            </a:spcBef>
            <a:spcAft>
              <a:spcPts val="0"/>
            </a:spcAft>
            <a:buNone/>
          </a:pPr>
          <a:r>
            <a:rPr kumimoji="1" lang="ja-JP" altLang="en-US" sz="1600" b="1" kern="1200" dirty="0">
              <a:solidFill>
                <a:sysClr val="window" lastClr="FFFFFF"/>
              </a:solidFill>
              <a:latin typeface="+mn-ea"/>
              <a:ea typeface="+mn-ea"/>
              <a:cs typeface="+mn-cs"/>
            </a:rPr>
            <a:t>カーボン・マネジメントの強化</a:t>
          </a:r>
        </a:p>
      </dsp:txBody>
      <dsp:txXfrm>
        <a:off x="2310122" y="1016239"/>
        <a:ext cx="1049190" cy="1049190"/>
      </dsp:txXfrm>
    </dsp:sp>
    <dsp:sp modelId="{1F802475-DD79-4EB6-A575-E3D78FF721AA}">
      <dsp:nvSpPr>
        <dsp:cNvPr id="0" name=""/>
        <dsp:cNvSpPr/>
      </dsp:nvSpPr>
      <dsp:spPr>
        <a:xfrm>
          <a:off x="2067400" y="0"/>
          <a:ext cx="1514950" cy="758278"/>
        </a:xfrm>
        <a:prstGeom prst="ellipse">
          <a:avLst/>
        </a:prstGeom>
        <a:solidFill>
          <a:srgbClr val="C0504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ts val="2300"/>
            </a:lnSpc>
            <a:spcBef>
              <a:spcPct val="0"/>
            </a:spcBef>
            <a:spcAft>
              <a:spcPts val="0"/>
            </a:spcAft>
            <a:buNone/>
          </a:pPr>
          <a:r>
            <a:rPr kumimoji="1" lang="ja-JP" altLang="en-US" sz="1800" kern="1200" dirty="0">
              <a:solidFill>
                <a:sysClr val="window" lastClr="FFFFFF"/>
              </a:solidFill>
              <a:latin typeface="+mn-ea"/>
              <a:ea typeface="+mn-ea"/>
              <a:cs typeface="+mn-cs"/>
            </a:rPr>
            <a:t>運用</a:t>
          </a:r>
          <a:endParaRPr kumimoji="1" lang="en-US" altLang="ja-JP" sz="1800" kern="1200" dirty="0">
            <a:solidFill>
              <a:sysClr val="window" lastClr="FFFFFF"/>
            </a:solidFill>
            <a:latin typeface="+mn-ea"/>
            <a:ea typeface="+mn-ea"/>
            <a:cs typeface="+mn-cs"/>
          </a:endParaRPr>
        </a:p>
        <a:p>
          <a:pPr marL="0" lvl="0" indent="0" algn="ctr" defTabSz="800100">
            <a:lnSpc>
              <a:spcPts val="2300"/>
            </a:lnSpc>
            <a:spcBef>
              <a:spcPct val="0"/>
            </a:spcBef>
            <a:spcAft>
              <a:spcPts val="0"/>
            </a:spcAft>
            <a:buNone/>
          </a:pPr>
          <a:r>
            <a:rPr kumimoji="1" lang="ja-JP" altLang="en-US" sz="1800" kern="1200" dirty="0">
              <a:solidFill>
                <a:sysClr val="window" lastClr="FFFFFF"/>
              </a:solidFill>
              <a:latin typeface="+mn-ea"/>
              <a:ea typeface="+mn-ea"/>
              <a:cs typeface="+mn-cs"/>
            </a:rPr>
            <a:t>管理</a:t>
          </a:r>
        </a:p>
      </dsp:txBody>
      <dsp:txXfrm>
        <a:off x="2289259" y="111047"/>
        <a:ext cx="1071232" cy="536184"/>
      </dsp:txXfrm>
    </dsp:sp>
    <dsp:sp modelId="{62C5CFB4-8082-4DB2-B421-B065E9D7A3A6}">
      <dsp:nvSpPr>
        <dsp:cNvPr id="0" name=""/>
        <dsp:cNvSpPr/>
      </dsp:nvSpPr>
      <dsp:spPr>
        <a:xfrm>
          <a:off x="3581720" y="1169978"/>
          <a:ext cx="1217454" cy="758278"/>
        </a:xfrm>
        <a:prstGeom prst="ellipse">
          <a:avLst/>
        </a:prstGeom>
        <a:solidFill>
          <a:srgbClr val="9BBB59">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44000" rIns="0" bIns="0" numCol="1" spcCol="1270" anchor="ctr" anchorCtr="0">
          <a:noAutofit/>
        </a:bodyPr>
        <a:lstStyle/>
        <a:p>
          <a:pPr marL="0" lvl="0" indent="0" algn="ctr" defTabSz="800100">
            <a:lnSpc>
              <a:spcPts val="2400"/>
            </a:lnSpc>
            <a:spcBef>
              <a:spcPct val="0"/>
            </a:spcBef>
            <a:spcAft>
              <a:spcPts val="0"/>
            </a:spcAft>
            <a:buNone/>
          </a:pPr>
          <a:r>
            <a:rPr kumimoji="1" lang="ja-JP" altLang="en-US" sz="1800" kern="1200" dirty="0">
              <a:solidFill>
                <a:sysClr val="window" lastClr="FFFFFF"/>
              </a:solidFill>
              <a:latin typeface="+mn-ea"/>
              <a:ea typeface="+mn-ea"/>
              <a:cs typeface="+mn-cs"/>
            </a:rPr>
            <a:t>進捗</a:t>
          </a:r>
          <a:endParaRPr kumimoji="1" lang="en-US" altLang="ja-JP" sz="1800" kern="1200" dirty="0">
            <a:solidFill>
              <a:sysClr val="window" lastClr="FFFFFF"/>
            </a:solidFill>
            <a:latin typeface="+mn-ea"/>
            <a:ea typeface="+mn-ea"/>
            <a:cs typeface="+mn-cs"/>
          </a:endParaRPr>
        </a:p>
        <a:p>
          <a:pPr marL="0" lvl="0" indent="0" algn="ctr" defTabSz="800100">
            <a:lnSpc>
              <a:spcPts val="2400"/>
            </a:lnSpc>
            <a:spcBef>
              <a:spcPct val="0"/>
            </a:spcBef>
            <a:spcAft>
              <a:spcPts val="0"/>
            </a:spcAft>
            <a:buNone/>
          </a:pPr>
          <a:r>
            <a:rPr kumimoji="1" lang="ja-JP" altLang="en-US" sz="1800" kern="1200" dirty="0">
              <a:solidFill>
                <a:sysClr val="window" lastClr="FFFFFF"/>
              </a:solidFill>
              <a:latin typeface="+mn-ea"/>
              <a:ea typeface="+mn-ea"/>
              <a:cs typeface="+mn-cs"/>
            </a:rPr>
            <a:t>把握</a:t>
          </a:r>
        </a:p>
      </dsp:txBody>
      <dsp:txXfrm>
        <a:off x="3760012" y="1281025"/>
        <a:ext cx="860870" cy="536184"/>
      </dsp:txXfrm>
    </dsp:sp>
    <dsp:sp modelId="{80641BC7-3C5F-4314-BFD9-8C6D5C8DFB06}">
      <dsp:nvSpPr>
        <dsp:cNvPr id="0" name=""/>
        <dsp:cNvSpPr/>
      </dsp:nvSpPr>
      <dsp:spPr>
        <a:xfrm>
          <a:off x="2055738" y="2300253"/>
          <a:ext cx="1521820" cy="758278"/>
        </a:xfrm>
        <a:prstGeom prst="ellipse">
          <a:avLst/>
        </a:prstGeom>
        <a:solidFill>
          <a:srgbClr val="8064A2">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44000" rIns="0" bIns="0" numCol="1" spcCol="1270" anchor="ctr" anchorCtr="0">
          <a:noAutofit/>
        </a:bodyPr>
        <a:lstStyle/>
        <a:p>
          <a:pPr marL="0" lvl="0" indent="0" algn="ctr" defTabSz="800100">
            <a:lnSpc>
              <a:spcPts val="2160"/>
            </a:lnSpc>
            <a:spcBef>
              <a:spcPct val="0"/>
            </a:spcBef>
            <a:spcAft>
              <a:spcPct val="35000"/>
            </a:spcAft>
            <a:buNone/>
          </a:pPr>
          <a:r>
            <a:rPr kumimoji="1" lang="ja-JP" altLang="en-US" sz="1800" kern="1200" dirty="0">
              <a:solidFill>
                <a:sysClr val="window" lastClr="FFFFFF"/>
              </a:solidFill>
              <a:latin typeface="+mn-ea"/>
              <a:ea typeface="+mn-ea"/>
              <a:cs typeface="+mn-cs"/>
            </a:rPr>
            <a:t>低炭素設備の導入</a:t>
          </a:r>
        </a:p>
      </dsp:txBody>
      <dsp:txXfrm>
        <a:off x="2278603" y="2411300"/>
        <a:ext cx="1076090" cy="536184"/>
      </dsp:txXfrm>
    </dsp:sp>
    <dsp:sp modelId="{83218B12-8E59-45AF-8186-044221A5F8F6}">
      <dsp:nvSpPr>
        <dsp:cNvPr id="0" name=""/>
        <dsp:cNvSpPr/>
      </dsp:nvSpPr>
      <dsp:spPr>
        <a:xfrm>
          <a:off x="794214" y="1155909"/>
          <a:ext cx="1255497" cy="758278"/>
        </a:xfrm>
        <a:prstGeom prst="ellipse">
          <a:avLst/>
        </a:prstGeom>
        <a:solidFill>
          <a:srgbClr val="4BACC6">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80000" rIns="0" bIns="0" numCol="1" spcCol="1270" anchor="ctr" anchorCtr="0">
          <a:noAutofit/>
        </a:bodyPr>
        <a:lstStyle/>
        <a:p>
          <a:pPr marL="0" lvl="0" indent="0" algn="ctr" defTabSz="800100">
            <a:lnSpc>
              <a:spcPts val="2400"/>
            </a:lnSpc>
            <a:spcBef>
              <a:spcPct val="0"/>
            </a:spcBef>
            <a:spcAft>
              <a:spcPts val="0"/>
            </a:spcAft>
            <a:buNone/>
          </a:pPr>
          <a:r>
            <a:rPr kumimoji="1" lang="ja-JP" altLang="en-US" sz="1800" kern="1200" dirty="0">
              <a:solidFill>
                <a:sysClr val="window" lastClr="FFFFFF"/>
              </a:solidFill>
              <a:latin typeface="+mn-ea"/>
              <a:ea typeface="+mn-ea"/>
              <a:cs typeface="+mn-cs"/>
            </a:rPr>
            <a:t>組織</a:t>
          </a:r>
          <a:endParaRPr kumimoji="1" lang="en-US" altLang="ja-JP" sz="1800" kern="1200" dirty="0">
            <a:solidFill>
              <a:sysClr val="window" lastClr="FFFFFF"/>
            </a:solidFill>
            <a:latin typeface="+mn-ea"/>
            <a:ea typeface="+mn-ea"/>
            <a:cs typeface="+mn-cs"/>
          </a:endParaRPr>
        </a:p>
        <a:p>
          <a:pPr marL="0" lvl="0" indent="0" algn="ctr" defTabSz="800100">
            <a:lnSpc>
              <a:spcPts val="2400"/>
            </a:lnSpc>
            <a:spcBef>
              <a:spcPct val="0"/>
            </a:spcBef>
            <a:spcAft>
              <a:spcPts val="0"/>
            </a:spcAft>
            <a:buNone/>
          </a:pPr>
          <a:r>
            <a:rPr kumimoji="1" lang="ja-JP" altLang="en-US" sz="1800" kern="1200" dirty="0">
              <a:solidFill>
                <a:sysClr val="window" lastClr="FFFFFF"/>
              </a:solidFill>
              <a:latin typeface="+mn-ea"/>
              <a:ea typeface="+mn-ea"/>
              <a:cs typeface="+mn-cs"/>
            </a:rPr>
            <a:t>体制</a:t>
          </a:r>
        </a:p>
      </dsp:txBody>
      <dsp:txXfrm>
        <a:off x="978077" y="1266956"/>
        <a:ext cx="887771" cy="536184"/>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4313" y="0"/>
            <a:ext cx="3078162" cy="512763"/>
          </a:xfrm>
          <a:prstGeom prst="rect">
            <a:avLst/>
          </a:prstGeom>
        </p:spPr>
        <p:txBody>
          <a:bodyPr vert="horz" lIns="91440" tIns="45720" rIns="91440" bIns="45720" rtlCol="0"/>
          <a:lstStyle>
            <a:lvl1pPr algn="r">
              <a:defRPr sz="1200"/>
            </a:lvl1pPr>
          </a:lstStyle>
          <a:p>
            <a:fld id="{B2ABE1B7-A367-4530-B94F-9E56BB3C548F}" type="datetimeFigureOut">
              <a:rPr kumimoji="1" lang="ja-JP" altLang="en-US" smtClean="0"/>
              <a:t>2019/1/8</a:t>
            </a:fld>
            <a:endParaRPr kumimoji="1" lang="ja-JP" altLang="en-US"/>
          </a:p>
        </p:txBody>
      </p:sp>
      <p:sp>
        <p:nvSpPr>
          <p:cNvPr id="4" name="フッター プレースホルダー 3"/>
          <p:cNvSpPr>
            <a:spLocks noGrp="1"/>
          </p:cNvSpPr>
          <p:nvPr>
            <p:ph type="ftr" sz="quarter" idx="2"/>
          </p:nvPr>
        </p:nvSpPr>
        <p:spPr>
          <a:xfrm>
            <a:off x="0" y="9721850"/>
            <a:ext cx="3078163"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4313" y="9721850"/>
            <a:ext cx="3078162" cy="512763"/>
          </a:xfrm>
          <a:prstGeom prst="rect">
            <a:avLst/>
          </a:prstGeom>
        </p:spPr>
        <p:txBody>
          <a:bodyPr vert="horz" lIns="91440" tIns="45720" rIns="91440" bIns="45720" rtlCol="0" anchor="b"/>
          <a:lstStyle>
            <a:lvl1pPr algn="r">
              <a:defRPr sz="1200"/>
            </a:lvl1pPr>
          </a:lstStyle>
          <a:p>
            <a:fld id="{78372ABC-3904-4C5D-BA2E-A606F99E4BD9}" type="slidenum">
              <a:rPr kumimoji="1" lang="ja-JP" altLang="en-US" smtClean="0"/>
              <a:t>‹#›</a:t>
            </a:fld>
            <a:endParaRPr kumimoji="1" lang="ja-JP" altLang="en-US"/>
          </a:p>
        </p:txBody>
      </p:sp>
    </p:spTree>
    <p:extLst>
      <p:ext uri="{BB962C8B-B14F-4D97-AF65-F5344CB8AC3E}">
        <p14:creationId xmlns:p14="http://schemas.microsoft.com/office/powerpoint/2010/main" val="24163636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8206" cy="513284"/>
          </a:xfrm>
          <a:prstGeom prst="rect">
            <a:avLst/>
          </a:prstGeom>
        </p:spPr>
        <p:txBody>
          <a:bodyPr vert="horz" lIns="94668" tIns="47334" rIns="94668" bIns="47334"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4201" y="0"/>
            <a:ext cx="3078206" cy="513284"/>
          </a:xfrm>
          <a:prstGeom prst="rect">
            <a:avLst/>
          </a:prstGeom>
        </p:spPr>
        <p:txBody>
          <a:bodyPr vert="horz" lIns="94668" tIns="47334" rIns="94668" bIns="47334" rtlCol="0"/>
          <a:lstStyle>
            <a:lvl1pPr algn="r">
              <a:defRPr sz="1200"/>
            </a:lvl1pPr>
          </a:lstStyle>
          <a:p>
            <a:fld id="{71D26165-47A2-4D6E-B747-288E7EB617C4}" type="datetimeFigureOut">
              <a:rPr kumimoji="1" lang="ja-JP" altLang="en-US" smtClean="0"/>
              <a:t>2019/1/8</a:t>
            </a:fld>
            <a:endParaRPr kumimoji="1" lang="ja-JP" altLang="en-US"/>
          </a:p>
        </p:txBody>
      </p:sp>
      <p:sp>
        <p:nvSpPr>
          <p:cNvPr id="4" name="スライド イメージ プレースホルダー 3"/>
          <p:cNvSpPr>
            <a:spLocks noGrp="1" noRot="1" noChangeAspect="1"/>
          </p:cNvSpPr>
          <p:nvPr>
            <p:ph type="sldImg" idx="2"/>
          </p:nvPr>
        </p:nvSpPr>
        <p:spPr>
          <a:xfrm>
            <a:off x="1109663" y="1279525"/>
            <a:ext cx="4884737" cy="3454400"/>
          </a:xfrm>
          <a:prstGeom prst="rect">
            <a:avLst/>
          </a:prstGeom>
          <a:noFill/>
          <a:ln w="12700">
            <a:solidFill>
              <a:prstClr val="black"/>
            </a:solidFill>
          </a:ln>
        </p:spPr>
        <p:txBody>
          <a:bodyPr vert="horz" lIns="94668" tIns="47334" rIns="94668" bIns="47334" rtlCol="0" anchor="ctr"/>
          <a:lstStyle/>
          <a:p>
            <a:endParaRPr lang="ja-JP" altLang="en-US"/>
          </a:p>
        </p:txBody>
      </p:sp>
      <p:sp>
        <p:nvSpPr>
          <p:cNvPr id="5" name="ノート プレースホルダー 4"/>
          <p:cNvSpPr>
            <a:spLocks noGrp="1"/>
          </p:cNvSpPr>
          <p:nvPr>
            <p:ph type="body" sz="quarter" idx="3"/>
          </p:nvPr>
        </p:nvSpPr>
        <p:spPr>
          <a:xfrm>
            <a:off x="710739" y="4925235"/>
            <a:ext cx="5682588" cy="4029439"/>
          </a:xfrm>
          <a:prstGeom prst="rect">
            <a:avLst/>
          </a:prstGeom>
        </p:spPr>
        <p:txBody>
          <a:bodyPr vert="horz" lIns="94668" tIns="47334" rIns="94668" bIns="4733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1330"/>
            <a:ext cx="3078206" cy="513284"/>
          </a:xfrm>
          <a:prstGeom prst="rect">
            <a:avLst/>
          </a:prstGeom>
        </p:spPr>
        <p:txBody>
          <a:bodyPr vert="horz" lIns="94668" tIns="47334" rIns="94668" bIns="4733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4201" y="9721330"/>
            <a:ext cx="3078206" cy="513284"/>
          </a:xfrm>
          <a:prstGeom prst="rect">
            <a:avLst/>
          </a:prstGeom>
        </p:spPr>
        <p:txBody>
          <a:bodyPr vert="horz" lIns="94668" tIns="47334" rIns="94668" bIns="47334" rtlCol="0" anchor="b"/>
          <a:lstStyle>
            <a:lvl1pPr algn="r">
              <a:defRPr sz="1200"/>
            </a:lvl1pPr>
          </a:lstStyle>
          <a:p>
            <a:fld id="{585A7ADE-A3BE-4A06-92EC-B0D339DF008A}" type="slidenum">
              <a:rPr kumimoji="1" lang="ja-JP" altLang="en-US" smtClean="0"/>
              <a:t>‹#›</a:t>
            </a:fld>
            <a:endParaRPr kumimoji="1" lang="ja-JP" altLang="en-US"/>
          </a:p>
        </p:txBody>
      </p:sp>
    </p:spTree>
    <p:extLst>
      <p:ext uri="{BB962C8B-B14F-4D97-AF65-F5344CB8AC3E}">
        <p14:creationId xmlns:p14="http://schemas.microsoft.com/office/powerpoint/2010/main" val="10954280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90613" y="1270000"/>
            <a:ext cx="4848225" cy="34274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678">
              <a:defRPr/>
            </a:pPr>
            <a:fld id="{35FF716C-7C63-4423-90B8-168BB37A3B9D}" type="slidenum">
              <a:rPr kumimoji="0" lang="ja-JP" altLang="en-US" sz="1900" kern="0">
                <a:solidFill>
                  <a:sysClr val="windowText" lastClr="000000"/>
                </a:solidFill>
                <a:latin typeface="Calibri"/>
                <a:ea typeface="Meiryo UI" panose="020B0604030504040204" pitchFamily="50" charset="-128"/>
              </a:rPr>
              <a:pPr defTabSz="946678">
                <a:defRPr/>
              </a:pPr>
              <a:t>2</a:t>
            </a:fld>
            <a:endParaRPr kumimoji="0" lang="ja-JP" altLang="en-US" sz="1900" kern="0">
              <a:solidFill>
                <a:sysClr val="windowText" lastClr="000000"/>
              </a:solidFill>
              <a:latin typeface="Calibri"/>
              <a:ea typeface="Meiryo UI" panose="020B0604030504040204" pitchFamily="50" charset="-128"/>
            </a:endParaRPr>
          </a:p>
        </p:txBody>
      </p:sp>
    </p:spTree>
    <p:extLst>
      <p:ext uri="{BB962C8B-B14F-4D97-AF65-F5344CB8AC3E}">
        <p14:creationId xmlns:p14="http://schemas.microsoft.com/office/powerpoint/2010/main" val="3984609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90613" y="1270000"/>
            <a:ext cx="4848225" cy="34274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678">
              <a:defRPr/>
            </a:pPr>
            <a:fld id="{35FF716C-7C63-4423-90B8-168BB37A3B9D}" type="slidenum">
              <a:rPr kumimoji="0" lang="ja-JP" altLang="en-US" sz="1900" kern="0">
                <a:solidFill>
                  <a:sysClr val="windowText" lastClr="000000"/>
                </a:solidFill>
                <a:latin typeface="Calibri"/>
                <a:ea typeface="Meiryo UI" panose="020B0604030504040204" pitchFamily="50" charset="-128"/>
              </a:rPr>
              <a:pPr defTabSz="946678">
                <a:defRPr/>
              </a:pPr>
              <a:t>3</a:t>
            </a:fld>
            <a:endParaRPr kumimoji="0" lang="ja-JP" altLang="en-US" sz="1900" kern="0">
              <a:solidFill>
                <a:sysClr val="windowText" lastClr="000000"/>
              </a:solidFill>
              <a:latin typeface="Calibri"/>
              <a:ea typeface="Meiryo UI" panose="020B0604030504040204" pitchFamily="50" charset="-128"/>
            </a:endParaRPr>
          </a:p>
        </p:txBody>
      </p:sp>
    </p:spTree>
    <p:extLst>
      <p:ext uri="{BB962C8B-B14F-4D97-AF65-F5344CB8AC3E}">
        <p14:creationId xmlns:p14="http://schemas.microsoft.com/office/powerpoint/2010/main" val="12591697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90613" y="1270000"/>
            <a:ext cx="4848225" cy="34274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678">
              <a:defRPr/>
            </a:pPr>
            <a:fld id="{35FF716C-7C63-4423-90B8-168BB37A3B9D}" type="slidenum">
              <a:rPr kumimoji="0" lang="ja-JP" altLang="en-US" sz="1900" kern="0">
                <a:solidFill>
                  <a:sysClr val="windowText" lastClr="000000"/>
                </a:solidFill>
                <a:latin typeface="Calibri"/>
                <a:ea typeface="Meiryo UI" panose="020B0604030504040204" pitchFamily="50" charset="-128"/>
              </a:rPr>
              <a:pPr defTabSz="946678">
                <a:defRPr/>
              </a:pPr>
              <a:t>4</a:t>
            </a:fld>
            <a:endParaRPr kumimoji="0" lang="ja-JP" altLang="en-US" sz="1900" kern="0">
              <a:solidFill>
                <a:sysClr val="windowText" lastClr="000000"/>
              </a:solidFill>
              <a:latin typeface="Calibri"/>
              <a:ea typeface="Meiryo UI" panose="020B0604030504040204" pitchFamily="50" charset="-128"/>
            </a:endParaRPr>
          </a:p>
        </p:txBody>
      </p:sp>
    </p:spTree>
    <p:extLst>
      <p:ext uri="{BB962C8B-B14F-4D97-AF65-F5344CB8AC3E}">
        <p14:creationId xmlns:p14="http://schemas.microsoft.com/office/powerpoint/2010/main" val="2979836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90613" y="1270000"/>
            <a:ext cx="4848225" cy="34274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678">
              <a:defRPr/>
            </a:pPr>
            <a:fld id="{35FF716C-7C63-4423-90B8-168BB37A3B9D}" type="slidenum">
              <a:rPr kumimoji="0" lang="ja-JP" altLang="en-US" sz="1900" kern="0">
                <a:solidFill>
                  <a:sysClr val="windowText" lastClr="000000"/>
                </a:solidFill>
                <a:latin typeface="Calibri"/>
                <a:ea typeface="Meiryo UI" panose="020B0604030504040204" pitchFamily="50" charset="-128"/>
              </a:rPr>
              <a:pPr defTabSz="946678">
                <a:defRPr/>
              </a:pPr>
              <a:t>5</a:t>
            </a:fld>
            <a:endParaRPr kumimoji="0" lang="ja-JP" altLang="en-US" sz="1900" kern="0">
              <a:solidFill>
                <a:sysClr val="windowText" lastClr="000000"/>
              </a:solidFill>
              <a:latin typeface="Calibri"/>
              <a:ea typeface="Meiryo UI" panose="020B0604030504040204" pitchFamily="50" charset="-128"/>
            </a:endParaRPr>
          </a:p>
        </p:txBody>
      </p:sp>
    </p:spTree>
    <p:extLst>
      <p:ext uri="{BB962C8B-B14F-4D97-AF65-F5344CB8AC3E}">
        <p14:creationId xmlns:p14="http://schemas.microsoft.com/office/powerpoint/2010/main" val="3062020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1.png"/><Relationship Id="rId1" Type="http://schemas.openxmlformats.org/officeDocument/2006/relationships/slideMaster" Target="../slideMasters/slideMaster9.xml"/><Relationship Id="rId4" Type="http://schemas.openxmlformats.org/officeDocument/2006/relationships/image" Target="../media/image2.jpeg"/></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1.png"/><Relationship Id="rId1" Type="http://schemas.openxmlformats.org/officeDocument/2006/relationships/slideMaster" Target="../slideMasters/slideMaster3.xml"/><Relationship Id="rId4" Type="http://schemas.openxmlformats.org/officeDocument/2006/relationships/image" Target="../media/image2.jpe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slideMaster" Target="../slideMasters/slideMaster4.xml"/><Relationship Id="rId7" Type="http://schemas.openxmlformats.org/officeDocument/2006/relationships/image" Target="NULL"/><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1.bin"/></Relationships>
</file>

<file path=ppt/slideLayouts/_rels/slideLayout41.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4.png"/><Relationship Id="rId1" Type="http://schemas.openxmlformats.org/officeDocument/2006/relationships/slideMaster" Target="../slideMasters/slideMaster4.xml"/><Relationship Id="rId4" Type="http://schemas.openxmlformats.org/officeDocument/2006/relationships/image" Target="../media/image5.jpeg"/></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4.png"/><Relationship Id="rId1" Type="http://schemas.openxmlformats.org/officeDocument/2006/relationships/slideMaster" Target="../slideMasters/slideMaster5.xml"/><Relationship Id="rId4" Type="http://schemas.openxmlformats.org/officeDocument/2006/relationships/image" Target="../media/image5.jpeg"/></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83510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10497123"/>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694763178"/>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211187224"/>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275606462"/>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2921330"/>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fld id="{AD26A23A-2A0D-8440-A569-0085CFDD9196}" type="slidenum">
              <a:rPr kumimoji="1" lang="ja-JP" altLang="en-US" smtClean="0"/>
              <a:t>‹#›</a:t>
            </a:fld>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Tree>
    <p:extLst>
      <p:ext uri="{BB962C8B-B14F-4D97-AF65-F5344CB8AC3E}">
        <p14:creationId xmlns:p14="http://schemas.microsoft.com/office/powerpoint/2010/main" val="1560401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073"/>
              </a:spcAft>
              <a:defRPr sz="5073">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3423360981"/>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073">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7"/>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0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0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82728320"/>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
            <a:ext cx="10685337" cy="842945"/>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8547" y="84740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249427563"/>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842945"/>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4294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1891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261960145"/>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8"/>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046275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07511418"/>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938808962"/>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862502521"/>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854077584"/>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11783806"/>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3"/>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175367820"/>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567848587"/>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3552486184"/>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74345272"/>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65718351"/>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866213"/>
          </a:xfrm>
          <a:prstGeom prst="rect">
            <a:avLst/>
          </a:prstGeom>
        </p:spPr>
        <p:txBody>
          <a:bodyPr lIns="288000" tIns="0" rIns="288000" bIns="36000" anchor="ctr"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12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20168"/>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888133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40" y="1716308"/>
            <a:ext cx="10685337" cy="4127067"/>
          </a:xfrm>
          <a:prstGeom prst="rect">
            <a:avLst/>
          </a:prstGeom>
        </p:spPr>
        <p:txBody>
          <a:bodyPr anchor="ctr"/>
          <a:lstStyle>
            <a:lvl1pPr>
              <a:spcAft>
                <a:spcPts val="4884"/>
              </a:spcAft>
              <a:defRPr sz="4884">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8527255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722272007"/>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569761774"/>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032984614"/>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95059370"/>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39808914"/>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04849029"/>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5762734"/>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34984572"/>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45620996"/>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09562"/>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892134"/>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837697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40" y="5854105"/>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40" y="1636704"/>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40" y="1716308"/>
            <a:ext cx="10685337" cy="4127067"/>
          </a:xfrm>
          <a:prstGeom prst="rect">
            <a:avLst/>
          </a:prstGeom>
        </p:spPr>
        <p:txBody>
          <a:bodyPr anchor="ctr"/>
          <a:lstStyle>
            <a:lvl1pPr>
              <a:defRPr sz="4884">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9"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7290361"/>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89415349"/>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793848430"/>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635148889"/>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188111746"/>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611558918"/>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93248753"/>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63078974"/>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8421865"/>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FC11CD-5EE6-4843-9236-4652D910B3DE}" type="slidenum">
              <a:rPr kumimoji="1" lang="ja-JP" altLang="en-US" smtClean="0"/>
              <a:t>‹#›</a:t>
            </a:fld>
            <a:endParaRPr kumimoji="1" lang="ja-JP" altLang="en-US"/>
          </a:p>
        </p:txBody>
      </p:sp>
    </p:spTree>
    <p:extLst>
      <p:ext uri="{BB962C8B-B14F-4D97-AF65-F5344CB8AC3E}">
        <p14:creationId xmlns:p14="http://schemas.microsoft.com/office/powerpoint/2010/main" val="4197041497"/>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1886" y="2349336"/>
            <a:ext cx="9088041" cy="1620430"/>
          </a:xfrm>
        </p:spPr>
        <p:txBody>
          <a:bodyPr/>
          <a:lstStyle/>
          <a:p>
            <a:r>
              <a:rPr lang="ja-JP" altLang="en-US"/>
              <a:t>マスター タイトルの書式設定</a:t>
            </a:r>
          </a:p>
        </p:txBody>
      </p:sp>
      <p:sp>
        <p:nvSpPr>
          <p:cNvPr id="3" name="サブタイトル 2"/>
          <p:cNvSpPr>
            <a:spLocks noGrp="1"/>
          </p:cNvSpPr>
          <p:nvPr>
            <p:ph type="subTitle" idx="1"/>
          </p:nvPr>
        </p:nvSpPr>
        <p:spPr>
          <a:xfrm>
            <a:off x="1603773" y="4283816"/>
            <a:ext cx="7484269" cy="1931917"/>
          </a:xfrm>
        </p:spPr>
        <p:txBody>
          <a:bodyPr/>
          <a:lstStyle>
            <a:lvl1pPr marL="0" indent="0" algn="ctr">
              <a:buNone/>
              <a:defRPr>
                <a:solidFill>
                  <a:schemeClr val="tx1">
                    <a:tint val="75000"/>
                  </a:schemeClr>
                </a:solidFill>
              </a:defRPr>
            </a:lvl1pPr>
            <a:lvl2pPr marL="493456" indent="0" algn="ctr">
              <a:buNone/>
              <a:defRPr>
                <a:solidFill>
                  <a:schemeClr val="tx1">
                    <a:tint val="75000"/>
                  </a:schemeClr>
                </a:solidFill>
              </a:defRPr>
            </a:lvl2pPr>
            <a:lvl3pPr marL="986912" indent="0" algn="ctr">
              <a:buNone/>
              <a:defRPr>
                <a:solidFill>
                  <a:schemeClr val="tx1">
                    <a:tint val="75000"/>
                  </a:schemeClr>
                </a:solidFill>
              </a:defRPr>
            </a:lvl3pPr>
            <a:lvl4pPr marL="1480368" indent="0" algn="ctr">
              <a:buNone/>
              <a:defRPr>
                <a:solidFill>
                  <a:schemeClr val="tx1">
                    <a:tint val="75000"/>
                  </a:schemeClr>
                </a:solidFill>
              </a:defRPr>
            </a:lvl4pPr>
            <a:lvl5pPr marL="1973824" indent="0" algn="ctr">
              <a:buNone/>
              <a:defRPr>
                <a:solidFill>
                  <a:schemeClr val="tx1">
                    <a:tint val="75000"/>
                  </a:schemeClr>
                </a:solidFill>
              </a:defRPr>
            </a:lvl5pPr>
            <a:lvl6pPr marL="2467280" indent="0" algn="ctr">
              <a:buNone/>
              <a:defRPr>
                <a:solidFill>
                  <a:schemeClr val="tx1">
                    <a:tint val="75000"/>
                  </a:schemeClr>
                </a:solidFill>
              </a:defRPr>
            </a:lvl6pPr>
            <a:lvl7pPr marL="2960736" indent="0" algn="ctr">
              <a:buNone/>
              <a:defRPr>
                <a:solidFill>
                  <a:schemeClr val="tx1">
                    <a:tint val="75000"/>
                  </a:schemeClr>
                </a:solidFill>
              </a:defRPr>
            </a:lvl7pPr>
            <a:lvl8pPr marL="3454192" indent="0" algn="ctr">
              <a:buNone/>
              <a:defRPr>
                <a:solidFill>
                  <a:schemeClr val="tx1">
                    <a:tint val="75000"/>
                  </a:schemeClr>
                </a:solidFill>
              </a:defRPr>
            </a:lvl8pPr>
            <a:lvl9pPr marL="3947648"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BE63553B-1940-455F-B835-7A36F1E42A0C}" type="datetime1">
              <a:rPr lang="ja-JP" altLang="en-US" smtClean="0"/>
              <a:t>2019/1/8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C068ECA9-59E8-49BF-B025-0E320C4DC137}" type="slidenum">
              <a:rPr lang="ja-JP" altLang="en-US"/>
              <a:pPr>
                <a:defRPr/>
              </a:pPr>
              <a:t>‹#›</a:t>
            </a:fld>
            <a:endParaRPr lang="ja-JP" altLang="en-US"/>
          </a:p>
        </p:txBody>
      </p:sp>
      <p:sp>
        <p:nvSpPr>
          <p:cNvPr id="7"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981743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42313992"/>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85D7D1FF-6DF5-4B2A-8760-94EADBAA74E8}" type="datetime1">
              <a:rPr lang="ja-JP" altLang="en-US" smtClean="0"/>
              <a:t>2019/1/8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FA9A6A97-0336-4F50-81D3-79CD2737A875}" type="slidenum">
              <a:rPr lang="ja-JP" altLang="en-US"/>
              <a:pPr>
                <a:defRPr/>
              </a:pPr>
              <a:t>‹#›</a:t>
            </a:fld>
            <a:endParaRPr lang="ja-JP" altLang="en-US"/>
          </a:p>
        </p:txBody>
      </p:sp>
      <p:sp>
        <p:nvSpPr>
          <p:cNvPr id="7"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1710177"/>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580" y="4858759"/>
            <a:ext cx="9088041" cy="1501435"/>
          </a:xfrm>
        </p:spPr>
        <p:txBody>
          <a:bodyPr anchor="t"/>
          <a:lstStyle>
            <a:lvl1pPr algn="l">
              <a:defRPr sz="4317"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844580" y="3204144"/>
            <a:ext cx="9088041" cy="1653678"/>
          </a:xfrm>
        </p:spPr>
        <p:txBody>
          <a:bodyPr anchor="b"/>
          <a:lstStyle>
            <a:lvl1pPr marL="0" indent="0">
              <a:buNone/>
              <a:defRPr sz="2159">
                <a:solidFill>
                  <a:schemeClr val="tx1">
                    <a:tint val="75000"/>
                  </a:schemeClr>
                </a:solidFill>
              </a:defRPr>
            </a:lvl1pPr>
            <a:lvl2pPr marL="493456" indent="0">
              <a:buNone/>
              <a:defRPr sz="1943">
                <a:solidFill>
                  <a:schemeClr val="tx1">
                    <a:tint val="75000"/>
                  </a:schemeClr>
                </a:solidFill>
              </a:defRPr>
            </a:lvl2pPr>
            <a:lvl3pPr marL="986912" indent="0">
              <a:buNone/>
              <a:defRPr sz="1727">
                <a:solidFill>
                  <a:schemeClr val="tx1">
                    <a:tint val="75000"/>
                  </a:schemeClr>
                </a:solidFill>
              </a:defRPr>
            </a:lvl3pPr>
            <a:lvl4pPr marL="1480368" indent="0">
              <a:buNone/>
              <a:defRPr sz="1511">
                <a:solidFill>
                  <a:schemeClr val="tx1">
                    <a:tint val="75000"/>
                  </a:schemeClr>
                </a:solidFill>
              </a:defRPr>
            </a:lvl4pPr>
            <a:lvl5pPr marL="1973824" indent="0">
              <a:buNone/>
              <a:defRPr sz="1511">
                <a:solidFill>
                  <a:schemeClr val="tx1">
                    <a:tint val="75000"/>
                  </a:schemeClr>
                </a:solidFill>
              </a:defRPr>
            </a:lvl5pPr>
            <a:lvl6pPr marL="2467280" indent="0">
              <a:buNone/>
              <a:defRPr sz="1511">
                <a:solidFill>
                  <a:schemeClr val="tx1">
                    <a:tint val="75000"/>
                  </a:schemeClr>
                </a:solidFill>
              </a:defRPr>
            </a:lvl6pPr>
            <a:lvl7pPr marL="2960736" indent="0">
              <a:buNone/>
              <a:defRPr sz="1511">
                <a:solidFill>
                  <a:schemeClr val="tx1">
                    <a:tint val="75000"/>
                  </a:schemeClr>
                </a:solidFill>
              </a:defRPr>
            </a:lvl7pPr>
            <a:lvl8pPr marL="3454192" indent="0">
              <a:buNone/>
              <a:defRPr sz="1511">
                <a:solidFill>
                  <a:schemeClr val="tx1">
                    <a:tint val="75000"/>
                  </a:schemeClr>
                </a:solidFill>
              </a:defRPr>
            </a:lvl8pPr>
            <a:lvl9pPr marL="3947648" indent="0">
              <a:buNone/>
              <a:defRPr sz="1511">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F45B0FCA-F1AE-4176-965B-E8D829699040}" type="datetime1">
              <a:rPr lang="ja-JP" altLang="en-US" smtClean="0"/>
              <a:t>2019/1/8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02A53C0-3EDC-402F-87B5-DCF939288F24}" type="slidenum">
              <a:rPr lang="ja-JP" altLang="en-US"/>
              <a:pPr>
                <a:defRPr/>
              </a:pPr>
              <a:t>‹#›</a:t>
            </a:fld>
            <a:endParaRPr lang="ja-JP" altLang="en-US"/>
          </a:p>
        </p:txBody>
      </p:sp>
      <p:sp>
        <p:nvSpPr>
          <p:cNvPr id="7"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59777302"/>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34630" y="1763963"/>
            <a:ext cx="4722217" cy="4989036"/>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435005" y="1763963"/>
            <a:ext cx="4722217" cy="4989036"/>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DF33617F-E7DC-44B3-9501-840527BB5F66}" type="datetime1">
              <a:rPr lang="ja-JP" altLang="en-US" smtClean="0"/>
              <a:t>2019/1/8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D74ED92A-B19A-4A88-887E-CE408B0A8B95}" type="slidenum">
              <a:rPr lang="ja-JP" altLang="en-US"/>
              <a:pPr>
                <a:defRPr/>
              </a:pPr>
              <a:t>‹#›</a:t>
            </a:fld>
            <a:endParaRPr lang="ja-JP" altLang="en-US"/>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69114881"/>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534591" y="1692178"/>
            <a:ext cx="4724074" cy="705219"/>
          </a:xfrm>
        </p:spPr>
        <p:txBody>
          <a:bodyPr anchor="b"/>
          <a:lstStyle>
            <a:lvl1pPr marL="0" indent="0">
              <a:buNone/>
              <a:defRPr sz="2590" b="1"/>
            </a:lvl1pPr>
            <a:lvl2pPr marL="493456" indent="0">
              <a:buNone/>
              <a:defRPr sz="2159" b="1"/>
            </a:lvl2pPr>
            <a:lvl3pPr marL="986912" indent="0">
              <a:buNone/>
              <a:defRPr sz="1943" b="1"/>
            </a:lvl3pPr>
            <a:lvl4pPr marL="1480368" indent="0">
              <a:buNone/>
              <a:defRPr sz="1727" b="1"/>
            </a:lvl4pPr>
            <a:lvl5pPr marL="1973824" indent="0">
              <a:buNone/>
              <a:defRPr sz="1727" b="1"/>
            </a:lvl5pPr>
            <a:lvl6pPr marL="2467280" indent="0">
              <a:buNone/>
              <a:defRPr sz="1727" b="1"/>
            </a:lvl6pPr>
            <a:lvl7pPr marL="2960736" indent="0">
              <a:buNone/>
              <a:defRPr sz="1727" b="1"/>
            </a:lvl7pPr>
            <a:lvl8pPr marL="3454192" indent="0">
              <a:buNone/>
              <a:defRPr sz="1727" b="1"/>
            </a:lvl8pPr>
            <a:lvl9pPr marL="3947648" indent="0">
              <a:buNone/>
              <a:defRPr sz="1727"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534591" y="2397400"/>
            <a:ext cx="4724074" cy="4355563"/>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431298" y="1692178"/>
            <a:ext cx="4725930" cy="705219"/>
          </a:xfrm>
        </p:spPr>
        <p:txBody>
          <a:bodyPr anchor="b"/>
          <a:lstStyle>
            <a:lvl1pPr marL="0" indent="0">
              <a:buNone/>
              <a:defRPr sz="2590" b="1"/>
            </a:lvl1pPr>
            <a:lvl2pPr marL="493456" indent="0">
              <a:buNone/>
              <a:defRPr sz="2159" b="1"/>
            </a:lvl2pPr>
            <a:lvl3pPr marL="986912" indent="0">
              <a:buNone/>
              <a:defRPr sz="1943" b="1"/>
            </a:lvl3pPr>
            <a:lvl4pPr marL="1480368" indent="0">
              <a:buNone/>
              <a:defRPr sz="1727" b="1"/>
            </a:lvl4pPr>
            <a:lvl5pPr marL="1973824" indent="0">
              <a:buNone/>
              <a:defRPr sz="1727" b="1"/>
            </a:lvl5pPr>
            <a:lvl6pPr marL="2467280" indent="0">
              <a:buNone/>
              <a:defRPr sz="1727" b="1"/>
            </a:lvl6pPr>
            <a:lvl7pPr marL="2960736" indent="0">
              <a:buNone/>
              <a:defRPr sz="1727" b="1"/>
            </a:lvl7pPr>
            <a:lvl8pPr marL="3454192" indent="0">
              <a:buNone/>
              <a:defRPr sz="1727" b="1"/>
            </a:lvl8pPr>
            <a:lvl9pPr marL="3947648" indent="0">
              <a:buNone/>
              <a:defRPr sz="1727"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431298" y="2397400"/>
            <a:ext cx="4725930" cy="4355563"/>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C0971E6D-7C57-451D-9A3B-526DD6E8F1F2}" type="datetime1">
              <a:rPr lang="ja-JP" altLang="en-US" smtClean="0"/>
              <a:t>2019/1/8</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094A3E6C-BCD7-4FC5-89BE-0CBAC87D192D}" type="slidenum">
              <a:rPr lang="ja-JP" altLang="en-US"/>
              <a:pPr>
                <a:defRPr/>
              </a:pPr>
              <a:t>‹#›</a:t>
            </a:fld>
            <a:endParaRPr lang="ja-JP" altLang="en-US"/>
          </a:p>
        </p:txBody>
      </p:sp>
      <p:sp>
        <p:nvSpPr>
          <p:cNvPr id="10"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60669110"/>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9662ED77-33BA-455B-966E-DC7C8BB43178}" type="datetime1">
              <a:rPr lang="ja-JP" altLang="en-US" smtClean="0"/>
              <a:t>2019/1/8</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00CAA6B3-FFD7-46D3-AEF4-C7CE27E7D9DA}" type="slidenum">
              <a:rPr lang="ja-JP" altLang="en-US"/>
              <a:pPr>
                <a:defRPr/>
              </a:pPr>
              <a:t>‹#›</a:t>
            </a:fld>
            <a:endParaRPr lang="ja-JP" altLang="en-US"/>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86792420"/>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D4253413-E480-4A3E-ADE1-F2DB791B092E}" type="datetime1">
              <a:rPr lang="ja-JP" altLang="en-US" smtClean="0"/>
              <a:t>2019/1/8</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4CFE2BE9-575E-4A68-B8F9-B1FB8F262BA4}" type="slidenum">
              <a:rPr lang="ja-JP" altLang="en-US"/>
              <a:pPr>
                <a:defRPr/>
              </a:pPr>
              <a:t>‹#›</a:t>
            </a:fld>
            <a:endParaRPr lang="ja-JP" altLang="en-US"/>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00335701"/>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591" y="300987"/>
            <a:ext cx="3517533" cy="1280945"/>
          </a:xfrm>
        </p:spPr>
        <p:txBody>
          <a:bodyPr anchor="b"/>
          <a:lstStyle>
            <a:lvl1pPr algn="l">
              <a:defRPr sz="2159" b="1"/>
            </a:lvl1pPr>
          </a:lstStyle>
          <a:p>
            <a:r>
              <a:rPr lang="ja-JP" altLang="en-US"/>
              <a:t>マスター タイトルの書式設定</a:t>
            </a:r>
          </a:p>
        </p:txBody>
      </p:sp>
      <p:sp>
        <p:nvSpPr>
          <p:cNvPr id="3" name="コンテンツ プレースホルダー 2"/>
          <p:cNvSpPr>
            <a:spLocks noGrp="1"/>
          </p:cNvSpPr>
          <p:nvPr>
            <p:ph idx="1"/>
          </p:nvPr>
        </p:nvSpPr>
        <p:spPr>
          <a:xfrm>
            <a:off x="4180259" y="301856"/>
            <a:ext cx="5977020" cy="6451973"/>
          </a:xfrm>
        </p:spPr>
        <p:txBody>
          <a:bodyPr/>
          <a:lstStyle>
            <a:lvl1pPr>
              <a:defRPr sz="3454"/>
            </a:lvl1pPr>
            <a:lvl2pPr>
              <a:defRPr sz="3022"/>
            </a:lvl2pPr>
            <a:lvl3pPr>
              <a:defRPr sz="2590"/>
            </a:lvl3pPr>
            <a:lvl4pPr>
              <a:defRPr sz="2159"/>
            </a:lvl4pPr>
            <a:lvl5pPr>
              <a:defRPr sz="2159"/>
            </a:lvl5pPr>
            <a:lvl6pPr>
              <a:defRPr sz="2159"/>
            </a:lvl6pPr>
            <a:lvl7pPr>
              <a:defRPr sz="2159"/>
            </a:lvl7pPr>
            <a:lvl8pPr>
              <a:defRPr sz="2159"/>
            </a:lvl8pPr>
            <a:lvl9pPr>
              <a:defRPr sz="215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534591" y="1581969"/>
            <a:ext cx="3517533" cy="5171028"/>
          </a:xfrm>
        </p:spPr>
        <p:txBody>
          <a:bodyPr/>
          <a:lstStyle>
            <a:lvl1pPr marL="0" indent="0">
              <a:buNone/>
              <a:defRPr sz="1511"/>
            </a:lvl1pPr>
            <a:lvl2pPr marL="493456" indent="0">
              <a:buNone/>
              <a:defRPr sz="1295"/>
            </a:lvl2pPr>
            <a:lvl3pPr marL="986912" indent="0">
              <a:buNone/>
              <a:defRPr sz="1079"/>
            </a:lvl3pPr>
            <a:lvl4pPr marL="1480368" indent="0">
              <a:buNone/>
              <a:defRPr sz="971"/>
            </a:lvl4pPr>
            <a:lvl5pPr marL="1973824" indent="0">
              <a:buNone/>
              <a:defRPr sz="971"/>
            </a:lvl5pPr>
            <a:lvl6pPr marL="2467280" indent="0">
              <a:buNone/>
              <a:defRPr sz="971"/>
            </a:lvl6pPr>
            <a:lvl7pPr marL="2960736" indent="0">
              <a:buNone/>
              <a:defRPr sz="971"/>
            </a:lvl7pPr>
            <a:lvl8pPr marL="3454192" indent="0">
              <a:buNone/>
              <a:defRPr sz="971"/>
            </a:lvl8pPr>
            <a:lvl9pPr marL="3947648" indent="0">
              <a:buNone/>
              <a:defRPr sz="971"/>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6FCCCFD9-09F4-4534-9720-5F45D6E94B99}" type="datetime1">
              <a:rPr lang="ja-JP" altLang="en-US" smtClean="0"/>
              <a:t>2019/1/8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CB27D5C9-0D79-4D08-8BC3-F13CD4979095}" type="slidenum">
              <a:rPr lang="ja-JP" altLang="en-US"/>
              <a:pPr>
                <a:defRPr/>
              </a:pPr>
              <a:t>‹#›</a:t>
            </a:fld>
            <a:endParaRPr lang="ja-JP" altLang="en-US"/>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40138539"/>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703" y="5291778"/>
            <a:ext cx="6415088" cy="624724"/>
          </a:xfrm>
        </p:spPr>
        <p:txBody>
          <a:bodyPr anchor="b"/>
          <a:lstStyle>
            <a:lvl1pPr algn="l">
              <a:defRPr sz="2159" b="1"/>
            </a:lvl1pPr>
          </a:lstStyle>
          <a:p>
            <a:r>
              <a:rPr lang="ja-JP" altLang="en-US"/>
              <a:t>マスター タイトルの書式設定</a:t>
            </a:r>
          </a:p>
        </p:txBody>
      </p:sp>
      <p:sp>
        <p:nvSpPr>
          <p:cNvPr id="3" name="図プレースホルダー 2"/>
          <p:cNvSpPr>
            <a:spLocks noGrp="1"/>
          </p:cNvSpPr>
          <p:nvPr>
            <p:ph type="pic" idx="1"/>
          </p:nvPr>
        </p:nvSpPr>
        <p:spPr>
          <a:xfrm>
            <a:off x="2095703" y="675471"/>
            <a:ext cx="6415088" cy="4535805"/>
          </a:xfrm>
        </p:spPr>
        <p:txBody>
          <a:bodyPr rtlCol="0">
            <a:normAutofit/>
          </a:bodyPr>
          <a:lstStyle>
            <a:lvl1pPr marL="0" indent="0">
              <a:buNone/>
              <a:defRPr sz="3454"/>
            </a:lvl1pPr>
            <a:lvl2pPr marL="493456" indent="0">
              <a:buNone/>
              <a:defRPr sz="3022"/>
            </a:lvl2pPr>
            <a:lvl3pPr marL="986912" indent="0">
              <a:buNone/>
              <a:defRPr sz="2590"/>
            </a:lvl3pPr>
            <a:lvl4pPr marL="1480368" indent="0">
              <a:buNone/>
              <a:defRPr sz="2159"/>
            </a:lvl4pPr>
            <a:lvl5pPr marL="1973824" indent="0">
              <a:buNone/>
              <a:defRPr sz="2159"/>
            </a:lvl5pPr>
            <a:lvl6pPr marL="2467280" indent="0">
              <a:buNone/>
              <a:defRPr sz="2159"/>
            </a:lvl6pPr>
            <a:lvl7pPr marL="2960736" indent="0">
              <a:buNone/>
              <a:defRPr sz="2159"/>
            </a:lvl7pPr>
            <a:lvl8pPr marL="3454192" indent="0">
              <a:buNone/>
              <a:defRPr sz="2159"/>
            </a:lvl8pPr>
            <a:lvl9pPr marL="3947648" indent="0">
              <a:buNone/>
              <a:defRPr sz="2159"/>
            </a:lvl9pPr>
          </a:lstStyle>
          <a:p>
            <a:pPr lvl="0"/>
            <a:endParaRPr lang="ja-JP" altLang="en-US" noProof="0"/>
          </a:p>
        </p:txBody>
      </p:sp>
      <p:sp>
        <p:nvSpPr>
          <p:cNvPr id="4" name="テキスト プレースホルダー 3"/>
          <p:cNvSpPr>
            <a:spLocks noGrp="1"/>
          </p:cNvSpPr>
          <p:nvPr>
            <p:ph type="body" sz="half" idx="2"/>
          </p:nvPr>
        </p:nvSpPr>
        <p:spPr>
          <a:xfrm>
            <a:off x="2095703" y="5916497"/>
            <a:ext cx="6415088" cy="887211"/>
          </a:xfrm>
        </p:spPr>
        <p:txBody>
          <a:bodyPr/>
          <a:lstStyle>
            <a:lvl1pPr marL="0" indent="0">
              <a:buNone/>
              <a:defRPr sz="1511"/>
            </a:lvl1pPr>
            <a:lvl2pPr marL="493456" indent="0">
              <a:buNone/>
              <a:defRPr sz="1295"/>
            </a:lvl2pPr>
            <a:lvl3pPr marL="986912" indent="0">
              <a:buNone/>
              <a:defRPr sz="1079"/>
            </a:lvl3pPr>
            <a:lvl4pPr marL="1480368" indent="0">
              <a:buNone/>
              <a:defRPr sz="971"/>
            </a:lvl4pPr>
            <a:lvl5pPr marL="1973824" indent="0">
              <a:buNone/>
              <a:defRPr sz="971"/>
            </a:lvl5pPr>
            <a:lvl6pPr marL="2467280" indent="0">
              <a:buNone/>
              <a:defRPr sz="971"/>
            </a:lvl6pPr>
            <a:lvl7pPr marL="2960736" indent="0">
              <a:buNone/>
              <a:defRPr sz="971"/>
            </a:lvl7pPr>
            <a:lvl8pPr marL="3454192" indent="0">
              <a:buNone/>
              <a:defRPr sz="971"/>
            </a:lvl8pPr>
            <a:lvl9pPr marL="3947648" indent="0">
              <a:buNone/>
              <a:defRPr sz="971"/>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828880DE-7488-43A5-B834-10CE32B232BF}" type="datetime1">
              <a:rPr lang="ja-JP" altLang="en-US" smtClean="0"/>
              <a:t>2019/1/8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FBCCCE59-31BE-400E-AF98-49A8471E9DEE}" type="slidenum">
              <a:rPr lang="ja-JP" altLang="en-US"/>
              <a:pPr>
                <a:defRPr/>
              </a:pPr>
              <a:t>‹#›</a:t>
            </a:fld>
            <a:endParaRPr lang="ja-JP" altLang="en-US"/>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19646314"/>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8F59E61F-70BD-414C-8885-0CAA6AD5851B}" type="datetime1">
              <a:rPr lang="ja-JP" altLang="en-US" smtClean="0"/>
              <a:t>2019/1/8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C62C70F-04E1-47E3-BDFC-B1CAAC65B5DA}" type="slidenum">
              <a:rPr lang="ja-JP" altLang="en-US"/>
              <a:pPr>
                <a:defRPr/>
              </a:pPr>
              <a:t>‹#›</a:t>
            </a:fld>
            <a:endParaRPr lang="ja-JP" altLang="en-US"/>
          </a:p>
        </p:txBody>
      </p:sp>
      <p:sp>
        <p:nvSpPr>
          <p:cNvPr id="7"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75199495"/>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1564" y="303604"/>
            <a:ext cx="2405658" cy="6450223"/>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34629" y="303604"/>
            <a:ext cx="7038777" cy="645022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C92C2E94-4EF2-4B3A-BCFA-6970433A7981}" type="datetime1">
              <a:rPr lang="ja-JP" altLang="en-US" smtClean="0"/>
              <a:t>2019/1/8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78E2580C-BA51-4F62-84B1-8EF376A9F9B9}" type="slidenum">
              <a:rPr lang="ja-JP" altLang="en-US"/>
              <a:pPr>
                <a:defRPr/>
              </a:pPr>
              <a:t>‹#›</a:t>
            </a:fld>
            <a:endParaRPr lang="ja-JP" altLang="en-US"/>
          </a:p>
        </p:txBody>
      </p:sp>
      <p:sp>
        <p:nvSpPr>
          <p:cNvPr id="7"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628422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5"/>
            <a:ext cx="10685337" cy="866213"/>
          </a:xfrm>
          <a:prstGeom prst="rect">
            <a:avLst/>
          </a:prstGeom>
        </p:spPr>
        <p:txBody>
          <a:bodyPr lIns="288000" tIns="0" rIns="288000" bIns="36000" anchor="ctr"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8127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2" y="920172"/>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106727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2" y="107767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175544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40" y="1077668"/>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244008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999171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2"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62671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9"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32998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 y="1597015"/>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410862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 y="1597016"/>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979342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312213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309641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157630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812113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082571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682360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517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46210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842945"/>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8548" y="84740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500664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532922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93262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749564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pic>
        <p:nvPicPr>
          <p:cNvPr id="2" name="グラフィックス 4">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50099" y="6867318"/>
            <a:ext cx="9792000" cy="321882"/>
          </a:xfrm>
          <a:prstGeom prst="rect">
            <a:avLst/>
          </a:prstGeom>
        </p:spPr>
      </p:pic>
      <p:sp>
        <p:nvSpPr>
          <p:cNvPr id="3" name="テキスト ボックス 2">
            <a:extLst/>
          </p:cNvPr>
          <p:cNvSpPr txBox="1"/>
          <p:nvPr userDrawn="1"/>
        </p:nvSpPr>
        <p:spPr>
          <a:xfrm>
            <a:off x="476731" y="6948333"/>
            <a:ext cx="2526511" cy="200055"/>
          </a:xfrm>
          <a:prstGeom prst="rect">
            <a:avLst/>
          </a:prstGeom>
          <a:noFill/>
        </p:spPr>
        <p:txBody>
          <a:bodyPr wrap="square" rtlCol="0">
            <a:spAutoFit/>
          </a:bodyPr>
          <a:lstStyle/>
          <a:p>
            <a:r>
              <a:rPr lang="ja-JP" altLang="en-US" sz="700" b="1">
                <a:solidFill>
                  <a:schemeClr val="bg1"/>
                </a:solidFill>
                <a:latin typeface="Meiryo" panose="020B0604030504040204" pitchFamily="34" charset="-128"/>
                <a:ea typeface="Meiryo" panose="020B0604030504040204" pitchFamily="34" charset="-128"/>
              </a:rPr>
              <a:t>事業の詳細などお問い合わせは</a:t>
            </a:r>
          </a:p>
        </p:txBody>
      </p:sp>
      <p:pic>
        <p:nvPicPr>
          <p:cNvPr id="4" name="Picture 11" descr="ç°å¢ç">
            <a:extLst/>
          </p:cNvPr>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9706293" y="177451"/>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userDrawn="1"/>
        </p:nvSpPr>
        <p:spPr>
          <a:xfrm>
            <a:off x="409363" y="1957322"/>
            <a:ext cx="846707" cy="200055"/>
          </a:xfrm>
          <a:prstGeom prst="rect">
            <a:avLst/>
          </a:prstGeom>
          <a:noFill/>
        </p:spPr>
        <p:txBody>
          <a:bodyPr wrap="none" rtlCol="0">
            <a:spAutoFit/>
          </a:bodyPr>
          <a:lstStyle/>
          <a:p>
            <a:r>
              <a:rPr kumimoji="1" lang="ja-JP" altLang="en-US" sz="600" dirty="0">
                <a:solidFill>
                  <a:schemeClr val="bg1"/>
                </a:solidFill>
              </a:rPr>
              <a:t>地方公共</a:t>
            </a:r>
            <a:r>
              <a:rPr kumimoji="1" lang="ja-JP" altLang="en-US" sz="700" dirty="0">
                <a:solidFill>
                  <a:schemeClr val="bg1"/>
                </a:solidFill>
              </a:rPr>
              <a:t>団体向け</a:t>
            </a:r>
            <a:endParaRPr kumimoji="1" lang="ja-JP" altLang="en-US" sz="600" dirty="0">
              <a:solidFill>
                <a:schemeClr val="bg1"/>
              </a:solidFill>
            </a:endParaRPr>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87969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2000"/>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2000"/>
                                        <p:tgtEl>
                                          <p:spTgt spid="3"/>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476"/>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1"/>
            <a:ext cx="8018860" cy="1825171"/>
          </a:xfrm>
        </p:spPr>
        <p:txBody>
          <a:bodyPr/>
          <a:lstStyle>
            <a:lvl1pPr marL="0" indent="0" algn="ctr">
              <a:buNone/>
              <a:defRPr sz="2590"/>
            </a:lvl1pPr>
            <a:lvl2pPr marL="493459" indent="0" algn="ctr">
              <a:buNone/>
              <a:defRPr sz="2159"/>
            </a:lvl2pPr>
            <a:lvl3pPr marL="986918" indent="0" algn="ctr">
              <a:buNone/>
              <a:defRPr sz="1943"/>
            </a:lvl3pPr>
            <a:lvl4pPr marL="1480378" indent="0" algn="ctr">
              <a:buNone/>
              <a:defRPr sz="1727"/>
            </a:lvl4pPr>
            <a:lvl5pPr marL="1973837" indent="0" algn="ctr">
              <a:buNone/>
              <a:defRPr sz="1727"/>
            </a:lvl5pPr>
            <a:lvl6pPr marL="2467296" indent="0" algn="ctr">
              <a:buNone/>
              <a:defRPr sz="1727"/>
            </a:lvl6pPr>
            <a:lvl7pPr marL="2960755" indent="0" algn="ctr">
              <a:buNone/>
              <a:defRPr sz="1727"/>
            </a:lvl7pPr>
            <a:lvl8pPr marL="3454214" indent="0" algn="ctr">
              <a:buNone/>
              <a:defRPr sz="1727"/>
            </a:lvl8pPr>
            <a:lvl9pPr marL="3947674" indent="0" algn="ctr">
              <a:buNone/>
              <a:defRPr sz="1727"/>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26A23A-2A0D-8440-A569-0085CFDD9196}" type="slidenum">
              <a:rPr kumimoji="1" lang="ja-JP" altLang="en-US" smtClean="0"/>
              <a:t>‹#›</a:t>
            </a:fld>
            <a:endParaRPr kumimoji="1" lang="ja-JP" altLang="en-US"/>
          </a:p>
        </p:txBody>
      </p:sp>
    </p:spTree>
    <p:extLst>
      <p:ext uri="{BB962C8B-B14F-4D97-AF65-F5344CB8AC3E}">
        <p14:creationId xmlns:p14="http://schemas.microsoft.com/office/powerpoint/2010/main" val="65784891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26A23A-2A0D-8440-A569-0085CFDD9196}" type="slidenum">
              <a:rPr kumimoji="1" lang="ja-JP" altLang="en-US" smtClean="0"/>
              <a:t>‹#›</a:t>
            </a:fld>
            <a:endParaRPr kumimoji="1" lang="ja-JP" altLang="en-US"/>
          </a:p>
        </p:txBody>
      </p:sp>
    </p:spTree>
    <p:extLst>
      <p:ext uri="{BB962C8B-B14F-4D97-AF65-F5344CB8AC3E}">
        <p14:creationId xmlns:p14="http://schemas.microsoft.com/office/powerpoint/2010/main" val="60411099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5" y="1884671"/>
            <a:ext cx="9221689" cy="3144614"/>
          </a:xfrm>
        </p:spPr>
        <p:txBody>
          <a:bodyPr anchor="b"/>
          <a:lstStyle>
            <a:lvl1pPr>
              <a:defRPr sz="647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5" y="5059036"/>
            <a:ext cx="9221689" cy="1653678"/>
          </a:xfrm>
        </p:spPr>
        <p:txBody>
          <a:bodyPr/>
          <a:lstStyle>
            <a:lvl1pPr marL="0" indent="0">
              <a:buNone/>
              <a:defRPr sz="2590">
                <a:solidFill>
                  <a:schemeClr val="tx1"/>
                </a:solidFill>
              </a:defRPr>
            </a:lvl1pPr>
            <a:lvl2pPr marL="493459" indent="0">
              <a:buNone/>
              <a:defRPr sz="2159">
                <a:solidFill>
                  <a:schemeClr val="tx1">
                    <a:tint val="75000"/>
                  </a:schemeClr>
                </a:solidFill>
              </a:defRPr>
            </a:lvl2pPr>
            <a:lvl3pPr marL="986918" indent="0">
              <a:buNone/>
              <a:defRPr sz="1943">
                <a:solidFill>
                  <a:schemeClr val="tx1">
                    <a:tint val="75000"/>
                  </a:schemeClr>
                </a:solidFill>
              </a:defRPr>
            </a:lvl3pPr>
            <a:lvl4pPr marL="1480378" indent="0">
              <a:buNone/>
              <a:defRPr sz="1727">
                <a:solidFill>
                  <a:schemeClr val="tx1">
                    <a:tint val="75000"/>
                  </a:schemeClr>
                </a:solidFill>
              </a:defRPr>
            </a:lvl4pPr>
            <a:lvl5pPr marL="1973837" indent="0">
              <a:buNone/>
              <a:defRPr sz="1727">
                <a:solidFill>
                  <a:schemeClr val="tx1">
                    <a:tint val="75000"/>
                  </a:schemeClr>
                </a:solidFill>
              </a:defRPr>
            </a:lvl5pPr>
            <a:lvl6pPr marL="2467296" indent="0">
              <a:buNone/>
              <a:defRPr sz="1727">
                <a:solidFill>
                  <a:schemeClr val="tx1">
                    <a:tint val="75000"/>
                  </a:schemeClr>
                </a:solidFill>
              </a:defRPr>
            </a:lvl6pPr>
            <a:lvl7pPr marL="2960755" indent="0">
              <a:buNone/>
              <a:defRPr sz="1727">
                <a:solidFill>
                  <a:schemeClr val="tx1">
                    <a:tint val="75000"/>
                  </a:schemeClr>
                </a:solidFill>
              </a:defRPr>
            </a:lvl7pPr>
            <a:lvl8pPr marL="3454214" indent="0">
              <a:buNone/>
              <a:defRPr sz="1727">
                <a:solidFill>
                  <a:schemeClr val="tx1">
                    <a:tint val="75000"/>
                  </a:schemeClr>
                </a:solidFill>
              </a:defRPr>
            </a:lvl8pPr>
            <a:lvl9pPr marL="3947674" indent="0">
              <a:buNone/>
              <a:defRPr sz="1727">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26A23A-2A0D-8440-A569-0085CFDD9196}" type="slidenum">
              <a:rPr kumimoji="1" lang="ja-JP" altLang="en-US" smtClean="0"/>
              <a:t>‹#›</a:t>
            </a:fld>
            <a:endParaRPr kumimoji="1" lang="ja-JP" altLang="en-US"/>
          </a:p>
        </p:txBody>
      </p:sp>
    </p:spTree>
    <p:extLst>
      <p:ext uri="{BB962C8B-B14F-4D97-AF65-F5344CB8AC3E}">
        <p14:creationId xmlns:p14="http://schemas.microsoft.com/office/powerpoint/2010/main" val="147671698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6"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8" y="1853171"/>
            <a:ext cx="4523137" cy="908210"/>
          </a:xfrm>
        </p:spPr>
        <p:txBody>
          <a:bodyPr anchor="b"/>
          <a:lstStyle>
            <a:lvl1pPr marL="0" indent="0">
              <a:buNone/>
              <a:defRPr sz="2590" b="1"/>
            </a:lvl1pPr>
            <a:lvl2pPr marL="493459" indent="0">
              <a:buNone/>
              <a:defRPr sz="2159" b="1"/>
            </a:lvl2pPr>
            <a:lvl3pPr marL="986918" indent="0">
              <a:buNone/>
              <a:defRPr sz="1943" b="1"/>
            </a:lvl3pPr>
            <a:lvl4pPr marL="1480378" indent="0">
              <a:buNone/>
              <a:defRPr sz="1727" b="1"/>
            </a:lvl4pPr>
            <a:lvl5pPr marL="1973837" indent="0">
              <a:buNone/>
              <a:defRPr sz="1727" b="1"/>
            </a:lvl5pPr>
            <a:lvl6pPr marL="2467296" indent="0">
              <a:buNone/>
              <a:defRPr sz="1727" b="1"/>
            </a:lvl6pPr>
            <a:lvl7pPr marL="2960755" indent="0">
              <a:buNone/>
              <a:defRPr sz="1727" b="1"/>
            </a:lvl7pPr>
            <a:lvl8pPr marL="3454214" indent="0">
              <a:buNone/>
              <a:defRPr sz="1727" b="1"/>
            </a:lvl8pPr>
            <a:lvl9pPr marL="3947674" indent="0">
              <a:buNone/>
              <a:defRPr sz="1727"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736458" y="2761381"/>
            <a:ext cx="4523137" cy="4061576"/>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2" y="1853171"/>
            <a:ext cx="4545413" cy="908210"/>
          </a:xfrm>
        </p:spPr>
        <p:txBody>
          <a:bodyPr anchor="b"/>
          <a:lstStyle>
            <a:lvl1pPr marL="0" indent="0">
              <a:buNone/>
              <a:defRPr sz="2590" b="1"/>
            </a:lvl1pPr>
            <a:lvl2pPr marL="493459" indent="0">
              <a:buNone/>
              <a:defRPr sz="2159" b="1"/>
            </a:lvl2pPr>
            <a:lvl3pPr marL="986918" indent="0">
              <a:buNone/>
              <a:defRPr sz="1943" b="1"/>
            </a:lvl3pPr>
            <a:lvl4pPr marL="1480378" indent="0">
              <a:buNone/>
              <a:defRPr sz="1727" b="1"/>
            </a:lvl4pPr>
            <a:lvl5pPr marL="1973837" indent="0">
              <a:buNone/>
              <a:defRPr sz="1727" b="1"/>
            </a:lvl5pPr>
            <a:lvl6pPr marL="2467296" indent="0">
              <a:buNone/>
              <a:defRPr sz="1727" b="1"/>
            </a:lvl6pPr>
            <a:lvl7pPr marL="2960755" indent="0">
              <a:buNone/>
              <a:defRPr sz="1727" b="1"/>
            </a:lvl7pPr>
            <a:lvl8pPr marL="3454214" indent="0">
              <a:buNone/>
              <a:defRPr sz="1727" b="1"/>
            </a:lvl8pPr>
            <a:lvl9pPr marL="3947674" indent="0">
              <a:buNone/>
              <a:defRPr sz="1727"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5412732" y="2761381"/>
            <a:ext cx="4545413" cy="4061576"/>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D26A23A-2A0D-8440-A569-0085CFDD9196}" type="slidenum">
              <a:rPr kumimoji="1" lang="ja-JP" altLang="en-US" smtClean="0"/>
              <a:t>‹#›</a:t>
            </a:fld>
            <a:endParaRPr kumimoji="1" lang="ja-JP" altLang="en-US"/>
          </a:p>
        </p:txBody>
      </p:sp>
    </p:spTree>
    <p:extLst>
      <p:ext uri="{BB962C8B-B14F-4D97-AF65-F5344CB8AC3E}">
        <p14:creationId xmlns:p14="http://schemas.microsoft.com/office/powerpoint/2010/main" val="186076335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1" y="2012414"/>
            <a:ext cx="4544021" cy="4796544"/>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26A23A-2A0D-8440-A569-0085CFDD9196}" type="slidenum">
              <a:rPr kumimoji="1" lang="ja-JP" altLang="en-US" smtClean="0"/>
              <a:t>‹#›</a:t>
            </a:fld>
            <a:endParaRPr kumimoji="1" lang="ja-JP" altLang="en-US"/>
          </a:p>
        </p:txBody>
      </p:sp>
    </p:spTree>
    <p:extLst>
      <p:ext uri="{BB962C8B-B14F-4D97-AF65-F5344CB8AC3E}">
        <p14:creationId xmlns:p14="http://schemas.microsoft.com/office/powerpoint/2010/main" val="57421022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D26A23A-2A0D-8440-A569-0085CFDD9196}" type="slidenum">
              <a:rPr kumimoji="1" lang="ja-JP" altLang="en-US" smtClean="0"/>
              <a:t>‹#›</a:t>
            </a:fld>
            <a:endParaRPr kumimoji="1" lang="ja-JP" altLang="en-US"/>
          </a:p>
        </p:txBody>
      </p:sp>
    </p:spTree>
    <p:extLst>
      <p:ext uri="{BB962C8B-B14F-4D97-AF65-F5344CB8AC3E}">
        <p14:creationId xmlns:p14="http://schemas.microsoft.com/office/powerpoint/2010/main" val="2291551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42945"/>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42945"/>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18916"/>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2432708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白紙+">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userDrawn="1">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9616" name="think-cell スライド" r:id="rId4" imgW="270" imgH="270" progId="TCLayout.ActiveDocument.1">
                  <p:embed/>
                </p:oleObj>
              </mc:Choice>
              <mc:Fallback>
                <p:oleObj name="think-cell スライド" r:id="rId4" imgW="270" imgH="270" progId="TCLayout.ActiveDocument.1">
                  <p:embed/>
                  <p:pic>
                    <p:nvPicPr>
                      <p:cNvPr id="3" name="オブジェクト 2" hidden="1"/>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450099" y="6867317"/>
            <a:ext cx="9792000" cy="321883"/>
          </a:xfrm>
          <a:prstGeom prst="rect">
            <a:avLst/>
          </a:prstGeom>
        </p:spPr>
      </p:pic>
      <p:sp>
        <p:nvSpPr>
          <p:cNvPr id="6" name="テキスト ボックス 5">
            <a:extLst>
              <a:ext uri="{FF2B5EF4-FFF2-40B4-BE49-F238E27FC236}">
                <a16:creationId xmlns:a16="http://schemas.microsoft.com/office/drawing/2014/main" id="{803EF348-FC06-1848-85F5-04404EE0C18F}"/>
              </a:ext>
            </a:extLst>
          </p:cNvPr>
          <p:cNvSpPr txBox="1"/>
          <p:nvPr userDrawn="1"/>
        </p:nvSpPr>
        <p:spPr>
          <a:xfrm>
            <a:off x="476732" y="6948332"/>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userDrawn="1"/>
        </p:nvSpPr>
        <p:spPr>
          <a:xfrm>
            <a:off x="409364" y="1957322"/>
            <a:ext cx="838691" cy="197746"/>
          </a:xfrm>
          <a:prstGeom prst="rect">
            <a:avLst/>
          </a:prstGeom>
          <a:noFill/>
        </p:spPr>
        <p:txBody>
          <a:bodyPr wrap="none" rtlCol="0">
            <a:spAutoFit/>
          </a:bodyPr>
          <a:lstStyle/>
          <a:p>
            <a:r>
              <a:rPr kumimoji="1" lang="ja-JP" altLang="en-US" sz="587" dirty="0">
                <a:solidFill>
                  <a:schemeClr val="bg1"/>
                </a:solidFill>
              </a:rPr>
              <a:t>地方公共</a:t>
            </a:r>
            <a:r>
              <a:rPr kumimoji="1" lang="ja-JP" altLang="en-US" sz="685" dirty="0">
                <a:solidFill>
                  <a:schemeClr val="bg1"/>
                </a:solidFill>
              </a:rPr>
              <a:t>団体向け</a:t>
            </a:r>
            <a:endParaRPr kumimoji="1" lang="ja-JP" altLang="en-US" sz="587" dirty="0">
              <a:solidFill>
                <a:schemeClr val="bg1"/>
              </a:solidFill>
            </a:endParaRPr>
          </a:p>
        </p:txBody>
      </p:sp>
    </p:spTree>
    <p:extLst>
      <p:ext uri="{BB962C8B-B14F-4D97-AF65-F5344CB8AC3E}">
        <p14:creationId xmlns:p14="http://schemas.microsoft.com/office/powerpoint/2010/main" val="2623785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2000"/>
                                        <p:tgtEl>
                                          <p:spTgt spid="6"/>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fld id="{AD26A23A-2A0D-8440-A569-0085CFDD9196}" type="slidenum">
              <a:rPr kumimoji="1" lang="ja-JP" altLang="en-US" smtClean="0"/>
              <a:t>‹#›</a:t>
            </a:fld>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Tree>
    <p:extLst>
      <p:ext uri="{BB962C8B-B14F-4D97-AF65-F5344CB8AC3E}">
        <p14:creationId xmlns:p14="http://schemas.microsoft.com/office/powerpoint/2010/main" val="3750949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6" y="503978"/>
            <a:ext cx="3448388" cy="1763924"/>
          </a:xfrm>
        </p:spPr>
        <p:txBody>
          <a:bodyPr anchor="b"/>
          <a:lstStyle>
            <a:lvl1pPr>
              <a:defRPr sz="3454"/>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6"/>
            <a:ext cx="5412730" cy="5372269"/>
          </a:xfrm>
        </p:spPr>
        <p:txBody>
          <a:bodyPr/>
          <a:lstStyle>
            <a:lvl1pPr>
              <a:defRPr sz="3454"/>
            </a:lvl1pPr>
            <a:lvl2pPr>
              <a:defRPr sz="3022"/>
            </a:lvl2pPr>
            <a:lvl3pPr>
              <a:defRPr sz="2590"/>
            </a:lvl3pPr>
            <a:lvl4pPr>
              <a:defRPr sz="2159"/>
            </a:lvl4pPr>
            <a:lvl5pPr>
              <a:defRPr sz="2159"/>
            </a:lvl5pPr>
            <a:lvl6pPr>
              <a:defRPr sz="2159"/>
            </a:lvl6pPr>
            <a:lvl7pPr>
              <a:defRPr sz="2159"/>
            </a:lvl7pPr>
            <a:lvl8pPr>
              <a:defRPr sz="2159"/>
            </a:lvl8pPr>
            <a:lvl9pPr>
              <a:defRPr sz="2159"/>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6" y="2267902"/>
            <a:ext cx="3448388" cy="4201570"/>
          </a:xfrm>
        </p:spPr>
        <p:txBody>
          <a:bodyPr/>
          <a:lstStyle>
            <a:lvl1pPr marL="0" indent="0">
              <a:buNone/>
              <a:defRPr sz="1727"/>
            </a:lvl1pPr>
            <a:lvl2pPr marL="493459" indent="0">
              <a:buNone/>
              <a:defRPr sz="1511"/>
            </a:lvl2pPr>
            <a:lvl3pPr marL="986918" indent="0">
              <a:buNone/>
              <a:defRPr sz="1295"/>
            </a:lvl3pPr>
            <a:lvl4pPr marL="1480378" indent="0">
              <a:buNone/>
              <a:defRPr sz="1079"/>
            </a:lvl4pPr>
            <a:lvl5pPr marL="1973837" indent="0">
              <a:buNone/>
              <a:defRPr sz="1079"/>
            </a:lvl5pPr>
            <a:lvl6pPr marL="2467296" indent="0">
              <a:buNone/>
              <a:defRPr sz="1079"/>
            </a:lvl6pPr>
            <a:lvl7pPr marL="2960755" indent="0">
              <a:buNone/>
              <a:defRPr sz="1079"/>
            </a:lvl7pPr>
            <a:lvl8pPr marL="3454214" indent="0">
              <a:buNone/>
              <a:defRPr sz="1079"/>
            </a:lvl8pPr>
            <a:lvl9pPr marL="3947674" indent="0">
              <a:buNone/>
              <a:defRPr sz="1079"/>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26A23A-2A0D-8440-A569-0085CFDD9196}" type="slidenum">
              <a:rPr kumimoji="1" lang="ja-JP" altLang="en-US" smtClean="0"/>
              <a:t>‹#›</a:t>
            </a:fld>
            <a:endParaRPr kumimoji="1" lang="ja-JP" altLang="en-US"/>
          </a:p>
        </p:txBody>
      </p:sp>
    </p:spTree>
    <p:extLst>
      <p:ext uri="{BB962C8B-B14F-4D97-AF65-F5344CB8AC3E}">
        <p14:creationId xmlns:p14="http://schemas.microsoft.com/office/powerpoint/2010/main" val="410081390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6" y="503978"/>
            <a:ext cx="3448388" cy="1763924"/>
          </a:xfrm>
        </p:spPr>
        <p:txBody>
          <a:bodyPr anchor="b"/>
          <a:lstStyle>
            <a:lvl1pPr>
              <a:defRPr sz="3454"/>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6"/>
            <a:ext cx="5412730" cy="5372269"/>
          </a:xfrm>
        </p:spPr>
        <p:txBody>
          <a:bodyPr anchor="t"/>
          <a:lstStyle>
            <a:lvl1pPr marL="0" indent="0">
              <a:buNone/>
              <a:defRPr sz="3454"/>
            </a:lvl1pPr>
            <a:lvl2pPr marL="493459" indent="0">
              <a:buNone/>
              <a:defRPr sz="3022"/>
            </a:lvl2pPr>
            <a:lvl3pPr marL="986918" indent="0">
              <a:buNone/>
              <a:defRPr sz="2590"/>
            </a:lvl3pPr>
            <a:lvl4pPr marL="1480378" indent="0">
              <a:buNone/>
              <a:defRPr sz="2159"/>
            </a:lvl4pPr>
            <a:lvl5pPr marL="1973837" indent="0">
              <a:buNone/>
              <a:defRPr sz="2159"/>
            </a:lvl5pPr>
            <a:lvl6pPr marL="2467296" indent="0">
              <a:buNone/>
              <a:defRPr sz="2159"/>
            </a:lvl6pPr>
            <a:lvl7pPr marL="2960755" indent="0">
              <a:buNone/>
              <a:defRPr sz="2159"/>
            </a:lvl7pPr>
            <a:lvl8pPr marL="3454214" indent="0">
              <a:buNone/>
              <a:defRPr sz="2159"/>
            </a:lvl8pPr>
            <a:lvl9pPr marL="3947674" indent="0">
              <a:buNone/>
              <a:defRPr sz="2159"/>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6" y="2267902"/>
            <a:ext cx="3448388" cy="4201570"/>
          </a:xfrm>
        </p:spPr>
        <p:txBody>
          <a:bodyPr/>
          <a:lstStyle>
            <a:lvl1pPr marL="0" indent="0">
              <a:buNone/>
              <a:defRPr sz="1727"/>
            </a:lvl1pPr>
            <a:lvl2pPr marL="493459" indent="0">
              <a:buNone/>
              <a:defRPr sz="1511"/>
            </a:lvl2pPr>
            <a:lvl3pPr marL="986918" indent="0">
              <a:buNone/>
              <a:defRPr sz="1295"/>
            </a:lvl3pPr>
            <a:lvl4pPr marL="1480378" indent="0">
              <a:buNone/>
              <a:defRPr sz="1079"/>
            </a:lvl4pPr>
            <a:lvl5pPr marL="1973837" indent="0">
              <a:buNone/>
              <a:defRPr sz="1079"/>
            </a:lvl5pPr>
            <a:lvl6pPr marL="2467296" indent="0">
              <a:buNone/>
              <a:defRPr sz="1079"/>
            </a:lvl6pPr>
            <a:lvl7pPr marL="2960755" indent="0">
              <a:buNone/>
              <a:defRPr sz="1079"/>
            </a:lvl7pPr>
            <a:lvl8pPr marL="3454214" indent="0">
              <a:buNone/>
              <a:defRPr sz="1079"/>
            </a:lvl8pPr>
            <a:lvl9pPr marL="3947674" indent="0">
              <a:buNone/>
              <a:defRPr sz="1079"/>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26A23A-2A0D-8440-A569-0085CFDD9196}" type="slidenum">
              <a:rPr kumimoji="1" lang="ja-JP" altLang="en-US" smtClean="0"/>
              <a:t>‹#›</a:t>
            </a:fld>
            <a:endParaRPr kumimoji="1" lang="ja-JP" altLang="en-US"/>
          </a:p>
        </p:txBody>
      </p:sp>
    </p:spTree>
    <p:extLst>
      <p:ext uri="{BB962C8B-B14F-4D97-AF65-F5344CB8AC3E}">
        <p14:creationId xmlns:p14="http://schemas.microsoft.com/office/powerpoint/2010/main" val="358971876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26A23A-2A0D-8440-A569-0085CFDD9196}" type="slidenum">
              <a:rPr kumimoji="1" lang="ja-JP" altLang="en-US" smtClean="0"/>
              <a:t>‹#›</a:t>
            </a:fld>
            <a:endParaRPr kumimoji="1" lang="ja-JP" altLang="en-US"/>
          </a:p>
        </p:txBody>
      </p:sp>
    </p:spTree>
    <p:extLst>
      <p:ext uri="{BB962C8B-B14F-4D97-AF65-F5344CB8AC3E}">
        <p14:creationId xmlns:p14="http://schemas.microsoft.com/office/powerpoint/2010/main" val="208775947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30" y="402484"/>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4" y="402484"/>
            <a:ext cx="6782619" cy="6406475"/>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26A23A-2A0D-8440-A569-0085CFDD9196}" type="slidenum">
              <a:rPr kumimoji="1" lang="ja-JP" altLang="en-US" smtClean="0"/>
              <a:t>‹#›</a:t>
            </a:fld>
            <a:endParaRPr kumimoji="1" lang="ja-JP" altLang="en-US"/>
          </a:p>
        </p:txBody>
      </p:sp>
    </p:spTree>
    <p:extLst>
      <p:ext uri="{BB962C8B-B14F-4D97-AF65-F5344CB8AC3E}">
        <p14:creationId xmlns:p14="http://schemas.microsoft.com/office/powerpoint/2010/main" val="428133475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27560213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3108997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79591233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96659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3146431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27764138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89377466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57183885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73774431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8787660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99566487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890672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Tree>
    <p:extLst>
      <p:ext uri="{BB962C8B-B14F-4D97-AF65-F5344CB8AC3E}">
        <p14:creationId xmlns:p14="http://schemas.microsoft.com/office/powerpoint/2010/main" val="165399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06202352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04706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3260715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82296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75785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11636071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3820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7883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86430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36925248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427040095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6868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0357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86430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06594731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74195188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57778168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80604562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77839185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449078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608079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627849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424019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938960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96800960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79001391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10575928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8640527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71121571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54523270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895626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6613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9868668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FC11CD-5EE6-4843-9236-4652D910B3DE}" type="slidenum">
              <a:rPr kumimoji="1" lang="ja-JP" altLang="en-US" smtClean="0"/>
              <a:t>‹#›</a:t>
            </a:fld>
            <a:endParaRPr kumimoji="1" lang="ja-JP" altLang="en-US"/>
          </a:p>
        </p:txBody>
      </p:sp>
    </p:spTree>
    <p:extLst>
      <p:ext uri="{BB962C8B-B14F-4D97-AF65-F5344CB8AC3E}">
        <p14:creationId xmlns:p14="http://schemas.microsoft.com/office/powerpoint/2010/main" val="546738818"/>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826655996"/>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93467626"/>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44580697"/>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94177915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61828000"/>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01007940"/>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652238281"/>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341313023"/>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172783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13328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770251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1950206"/>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fld id="{AD26A23A-2A0D-8440-A569-0085CFDD9196}" type="slidenum">
              <a:rPr kumimoji="1" lang="ja-JP" altLang="en-US" smtClean="0"/>
              <a:t>‹#›</a:t>
            </a:fld>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
        <p:nvSpPr>
          <p:cNvPr id="8" name="Rectangle 6"/>
          <p:cNvSpPr>
            <a:spLocks noChangeArrowheads="1"/>
          </p:cNvSpPr>
          <p:nvPr userDrawn="1"/>
        </p:nvSpPr>
        <p:spPr bwMode="auto">
          <a:xfrm>
            <a:off x="9833457" y="7121261"/>
            <a:ext cx="817285" cy="404664"/>
          </a:xfrm>
          <a:prstGeom prst="rect">
            <a:avLst/>
          </a:prstGeom>
          <a:ln/>
          <a:extLst/>
        </p:spPr>
        <p:txBody>
          <a:bodyPr lIns="0" tIns="0" rIns="0" bIns="0" anchor="b"/>
          <a:lstStyle/>
          <a:p>
            <a:pPr lvl="0" algn="r" fontAlgn="base">
              <a:spcBef>
                <a:spcPct val="0"/>
              </a:spcBef>
              <a:spcAft>
                <a:spcPct val="0"/>
              </a:spcAft>
            </a:pPr>
            <a:endParaRPr lang="en-US" altLang="ja-JP" sz="352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83124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2749915158"/>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62477670"/>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3726574"/>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68002560"/>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332793849"/>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695095095"/>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216908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2.xml"/><Relationship Id="rId3" Type="http://schemas.openxmlformats.org/officeDocument/2006/relationships/slideLayout" Target="../slideLayouts/slideLayout107.xml"/><Relationship Id="rId7" Type="http://schemas.openxmlformats.org/officeDocument/2006/relationships/slideLayout" Target="../slideLayouts/slideLayout111.xml"/><Relationship Id="rId12" Type="http://schemas.openxmlformats.org/officeDocument/2006/relationships/theme" Target="../theme/theme10.xml"/><Relationship Id="rId2" Type="http://schemas.openxmlformats.org/officeDocument/2006/relationships/slideLayout" Target="../slideLayouts/slideLayout106.xml"/><Relationship Id="rId1" Type="http://schemas.openxmlformats.org/officeDocument/2006/relationships/slideLayout" Target="../slideLayouts/slideLayout105.xml"/><Relationship Id="rId6" Type="http://schemas.openxmlformats.org/officeDocument/2006/relationships/slideLayout" Target="../slideLayouts/slideLayout110.xml"/><Relationship Id="rId11" Type="http://schemas.openxmlformats.org/officeDocument/2006/relationships/slideLayout" Target="../slideLayouts/slideLayout115.xml"/><Relationship Id="rId5" Type="http://schemas.openxmlformats.org/officeDocument/2006/relationships/slideLayout" Target="../slideLayouts/slideLayout109.xml"/><Relationship Id="rId10" Type="http://schemas.openxmlformats.org/officeDocument/2006/relationships/slideLayout" Target="../slideLayouts/slideLayout114.xml"/><Relationship Id="rId4" Type="http://schemas.openxmlformats.org/officeDocument/2006/relationships/slideLayout" Target="../slideLayouts/slideLayout108.xml"/><Relationship Id="rId9" Type="http://schemas.openxmlformats.org/officeDocument/2006/relationships/slideLayout" Target="../slideLayouts/slideLayout113.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3.xml"/><Relationship Id="rId3" Type="http://schemas.openxmlformats.org/officeDocument/2006/relationships/slideLayout" Target="../slideLayouts/slideLayout118.xml"/><Relationship Id="rId7" Type="http://schemas.openxmlformats.org/officeDocument/2006/relationships/slideLayout" Target="../slideLayouts/slideLayout122.xml"/><Relationship Id="rId12" Type="http://schemas.openxmlformats.org/officeDocument/2006/relationships/theme" Target="../theme/theme11.xml"/><Relationship Id="rId2" Type="http://schemas.openxmlformats.org/officeDocument/2006/relationships/slideLayout" Target="../slideLayouts/slideLayout117.xml"/><Relationship Id="rId1" Type="http://schemas.openxmlformats.org/officeDocument/2006/relationships/slideLayout" Target="../slideLayouts/slideLayout116.xml"/><Relationship Id="rId6" Type="http://schemas.openxmlformats.org/officeDocument/2006/relationships/slideLayout" Target="../slideLayouts/slideLayout121.xml"/><Relationship Id="rId11" Type="http://schemas.openxmlformats.org/officeDocument/2006/relationships/slideLayout" Target="../slideLayouts/slideLayout126.xml"/><Relationship Id="rId5" Type="http://schemas.openxmlformats.org/officeDocument/2006/relationships/slideLayout" Target="../slideLayouts/slideLayout120.xml"/><Relationship Id="rId10" Type="http://schemas.openxmlformats.org/officeDocument/2006/relationships/slideLayout" Target="../slideLayouts/slideLayout125.xml"/><Relationship Id="rId4" Type="http://schemas.openxmlformats.org/officeDocument/2006/relationships/slideLayout" Target="../slideLayouts/slideLayout119.xml"/><Relationship Id="rId9" Type="http://schemas.openxmlformats.org/officeDocument/2006/relationships/slideLayout" Target="../slideLayouts/slideLayout124.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4.xml"/><Relationship Id="rId13" Type="http://schemas.openxmlformats.org/officeDocument/2006/relationships/theme" Target="../theme/theme12.xml"/><Relationship Id="rId3" Type="http://schemas.openxmlformats.org/officeDocument/2006/relationships/slideLayout" Target="../slideLayouts/slideLayout129.xml"/><Relationship Id="rId7" Type="http://schemas.openxmlformats.org/officeDocument/2006/relationships/slideLayout" Target="../slideLayouts/slideLayout133.xml"/><Relationship Id="rId12" Type="http://schemas.openxmlformats.org/officeDocument/2006/relationships/slideLayout" Target="../slideLayouts/slideLayout138.xml"/><Relationship Id="rId2" Type="http://schemas.openxmlformats.org/officeDocument/2006/relationships/slideLayout" Target="../slideLayouts/slideLayout128.xml"/><Relationship Id="rId1" Type="http://schemas.openxmlformats.org/officeDocument/2006/relationships/slideLayout" Target="../slideLayouts/slideLayout127.xml"/><Relationship Id="rId6" Type="http://schemas.openxmlformats.org/officeDocument/2006/relationships/slideLayout" Target="../slideLayouts/slideLayout132.xml"/><Relationship Id="rId11" Type="http://schemas.openxmlformats.org/officeDocument/2006/relationships/slideLayout" Target="../slideLayouts/slideLayout137.xml"/><Relationship Id="rId5" Type="http://schemas.openxmlformats.org/officeDocument/2006/relationships/slideLayout" Target="../slideLayouts/slideLayout131.xml"/><Relationship Id="rId10" Type="http://schemas.openxmlformats.org/officeDocument/2006/relationships/slideLayout" Target="../slideLayouts/slideLayout136.xml"/><Relationship Id="rId4" Type="http://schemas.openxmlformats.org/officeDocument/2006/relationships/slideLayout" Target="../slideLayouts/slideLayout130.xml"/><Relationship Id="rId9" Type="http://schemas.openxmlformats.org/officeDocument/2006/relationships/slideLayout" Target="../slideLayouts/slideLayout135.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6.xml"/><Relationship Id="rId3" Type="http://schemas.openxmlformats.org/officeDocument/2006/relationships/slideLayout" Target="../slideLayouts/slideLayout141.xml"/><Relationship Id="rId7" Type="http://schemas.openxmlformats.org/officeDocument/2006/relationships/slideLayout" Target="../slideLayouts/slideLayout145.xml"/><Relationship Id="rId12" Type="http://schemas.openxmlformats.org/officeDocument/2006/relationships/theme" Target="../theme/theme13.xml"/><Relationship Id="rId2" Type="http://schemas.openxmlformats.org/officeDocument/2006/relationships/slideLayout" Target="../slideLayouts/slideLayout140.xml"/><Relationship Id="rId1" Type="http://schemas.openxmlformats.org/officeDocument/2006/relationships/slideLayout" Target="../slideLayouts/slideLayout139.xml"/><Relationship Id="rId6" Type="http://schemas.openxmlformats.org/officeDocument/2006/relationships/slideLayout" Target="../slideLayouts/slideLayout144.xml"/><Relationship Id="rId11" Type="http://schemas.openxmlformats.org/officeDocument/2006/relationships/slideLayout" Target="../slideLayouts/slideLayout149.xml"/><Relationship Id="rId5" Type="http://schemas.openxmlformats.org/officeDocument/2006/relationships/slideLayout" Target="../slideLayouts/slideLayout143.xml"/><Relationship Id="rId10" Type="http://schemas.openxmlformats.org/officeDocument/2006/relationships/slideLayout" Target="../slideLayouts/slideLayout148.xml"/><Relationship Id="rId4" Type="http://schemas.openxmlformats.org/officeDocument/2006/relationships/slideLayout" Target="../slideLayouts/slideLayout142.xml"/><Relationship Id="rId9" Type="http://schemas.openxmlformats.org/officeDocument/2006/relationships/slideLayout" Target="../slideLayouts/slideLayout14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theme" Target="../theme/theme5.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slideLayout" Target="../slideLayouts/slideLayout57.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5.xml"/><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theme" Target="../theme/theme6.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6.xml"/><Relationship Id="rId13" Type="http://schemas.openxmlformats.org/officeDocument/2006/relationships/theme" Target="../theme/theme7.xml"/><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slideLayout" Target="../slideLayouts/slideLayout80.xml"/><Relationship Id="rId2" Type="http://schemas.openxmlformats.org/officeDocument/2006/relationships/slideLayout" Target="../slideLayouts/slideLayout70.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8.xml"/><Relationship Id="rId13" Type="http://schemas.openxmlformats.org/officeDocument/2006/relationships/theme" Target="../theme/theme8.xml"/><Relationship Id="rId3" Type="http://schemas.openxmlformats.org/officeDocument/2006/relationships/slideLayout" Target="../slideLayouts/slideLayout83.xml"/><Relationship Id="rId7" Type="http://schemas.openxmlformats.org/officeDocument/2006/relationships/slideLayout" Target="../slideLayouts/slideLayout87.xml"/><Relationship Id="rId12" Type="http://schemas.openxmlformats.org/officeDocument/2006/relationships/slideLayout" Target="../slideLayouts/slideLayout92.xml"/><Relationship Id="rId2" Type="http://schemas.openxmlformats.org/officeDocument/2006/relationships/slideLayout" Target="../slideLayouts/slideLayout82.xml"/><Relationship Id="rId1" Type="http://schemas.openxmlformats.org/officeDocument/2006/relationships/slideLayout" Target="../slideLayouts/slideLayout81.xml"/><Relationship Id="rId6" Type="http://schemas.openxmlformats.org/officeDocument/2006/relationships/slideLayout" Target="../slideLayouts/slideLayout86.xml"/><Relationship Id="rId11" Type="http://schemas.openxmlformats.org/officeDocument/2006/relationships/slideLayout" Target="../slideLayouts/slideLayout91.xml"/><Relationship Id="rId5" Type="http://schemas.openxmlformats.org/officeDocument/2006/relationships/slideLayout" Target="../slideLayouts/slideLayout85.xml"/><Relationship Id="rId10" Type="http://schemas.openxmlformats.org/officeDocument/2006/relationships/slideLayout" Target="../slideLayouts/slideLayout90.xml"/><Relationship Id="rId4" Type="http://schemas.openxmlformats.org/officeDocument/2006/relationships/slideLayout" Target="../slideLayouts/slideLayout84.xml"/><Relationship Id="rId9" Type="http://schemas.openxmlformats.org/officeDocument/2006/relationships/slideLayout" Target="../slideLayouts/slideLayout89.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0.xml"/><Relationship Id="rId13" Type="http://schemas.openxmlformats.org/officeDocument/2006/relationships/theme" Target="../theme/theme9.xml"/><Relationship Id="rId3" Type="http://schemas.openxmlformats.org/officeDocument/2006/relationships/slideLayout" Target="../slideLayouts/slideLayout95.xml"/><Relationship Id="rId7" Type="http://schemas.openxmlformats.org/officeDocument/2006/relationships/slideLayout" Target="../slideLayouts/slideLayout99.xml"/><Relationship Id="rId12" Type="http://schemas.openxmlformats.org/officeDocument/2006/relationships/slideLayout" Target="../slideLayouts/slideLayout104.xml"/><Relationship Id="rId2" Type="http://schemas.openxmlformats.org/officeDocument/2006/relationships/slideLayout" Target="../slideLayouts/slideLayout94.xml"/><Relationship Id="rId1" Type="http://schemas.openxmlformats.org/officeDocument/2006/relationships/slideLayout" Target="../slideLayouts/slideLayout93.xml"/><Relationship Id="rId6" Type="http://schemas.openxmlformats.org/officeDocument/2006/relationships/slideLayout" Target="../slideLayouts/slideLayout98.xml"/><Relationship Id="rId11" Type="http://schemas.openxmlformats.org/officeDocument/2006/relationships/slideLayout" Target="../slideLayouts/slideLayout103.xml"/><Relationship Id="rId5" Type="http://schemas.openxmlformats.org/officeDocument/2006/relationships/slideLayout" Target="../slideLayouts/slideLayout97.xml"/><Relationship Id="rId10" Type="http://schemas.openxmlformats.org/officeDocument/2006/relationships/slideLayout" Target="../slideLayouts/slideLayout102.xml"/><Relationship Id="rId4" Type="http://schemas.openxmlformats.org/officeDocument/2006/relationships/slideLayout" Target="../slideLayouts/slideLayout96.xml"/><Relationship Id="rId9" Type="http://schemas.openxmlformats.org/officeDocument/2006/relationships/slideLayout" Target="../slideLayouts/slideLayout10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98089322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3388"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13.40</a:t>
            </a:r>
            <a:endParaRPr lang="ja-JP" altLang="en-US" sz="1057" dirty="0">
              <a:solidFill>
                <a:srgbClr val="333333"/>
              </a:solidFill>
              <a:cs typeface="Meiryo UI" panose="020B0604030504040204" pitchFamily="50" charset="-128"/>
            </a:endParaRPr>
          </a:p>
        </p:txBody>
      </p:sp>
      <p:sp>
        <p:nvSpPr>
          <p:cNvPr id="36" name="テキスト ボックス 35"/>
          <p:cNvSpPr txBox="1"/>
          <p:nvPr/>
        </p:nvSpPr>
        <p:spPr>
          <a:xfrm>
            <a:off x="168524" y="-1584098"/>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13.00</a:t>
            </a:r>
            <a:endParaRPr lang="ja-JP" altLang="en-US" sz="1057" dirty="0">
              <a:solidFill>
                <a:srgbClr val="333333"/>
              </a:solidFill>
              <a:cs typeface="Meiryo UI" panose="020B0604030504040204" pitchFamily="50" charset="-128"/>
            </a:endParaRPr>
          </a:p>
        </p:txBody>
      </p:sp>
      <p:sp>
        <p:nvSpPr>
          <p:cNvPr id="37" name="テキスト ボックス 36"/>
          <p:cNvSpPr txBox="1"/>
          <p:nvPr/>
        </p:nvSpPr>
        <p:spPr>
          <a:xfrm>
            <a:off x="659560" y="-1584096"/>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10.80</a:t>
            </a:r>
            <a:endParaRPr lang="ja-JP" altLang="en-US" sz="1057" dirty="0">
              <a:solidFill>
                <a:srgbClr val="333333"/>
              </a:solidFill>
              <a:cs typeface="Meiryo UI" panose="020B0604030504040204" pitchFamily="50" charset="-128"/>
            </a:endParaRPr>
          </a:p>
        </p:txBody>
      </p:sp>
      <p:sp>
        <p:nvSpPr>
          <p:cNvPr id="38" name="テキスト ボックス 37"/>
          <p:cNvSpPr txBox="1"/>
          <p:nvPr/>
        </p:nvSpPr>
        <p:spPr>
          <a:xfrm>
            <a:off x="1299047"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10.20</a:t>
            </a:r>
            <a:endParaRPr lang="ja-JP" altLang="en-US" sz="1057" dirty="0">
              <a:solidFill>
                <a:srgbClr val="333333"/>
              </a:solidFill>
              <a:cs typeface="Meiryo UI" panose="020B0604030504040204" pitchFamily="50" charset="-128"/>
            </a:endParaRPr>
          </a:p>
        </p:txBody>
      </p:sp>
      <p:sp>
        <p:nvSpPr>
          <p:cNvPr id="39" name="テキスト ボックス 38"/>
          <p:cNvSpPr txBox="1"/>
          <p:nvPr/>
        </p:nvSpPr>
        <p:spPr>
          <a:xfrm>
            <a:off x="4770903" y="-1584096"/>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0.40</a:t>
            </a:r>
            <a:endParaRPr lang="ja-JP" altLang="en-US" sz="1057" dirty="0">
              <a:solidFill>
                <a:srgbClr val="333333"/>
              </a:solidFill>
              <a:cs typeface="Meiryo UI" panose="020B0604030504040204" pitchFamily="50" charset="-128"/>
            </a:endParaRPr>
          </a:p>
        </p:txBody>
      </p:sp>
      <p:sp>
        <p:nvSpPr>
          <p:cNvPr id="40" name="テキスト ボックス 39"/>
          <p:cNvSpPr txBox="1"/>
          <p:nvPr/>
        </p:nvSpPr>
        <p:spPr>
          <a:xfrm>
            <a:off x="5410390" y="-1584097"/>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0.40</a:t>
            </a:r>
            <a:endParaRPr lang="ja-JP" altLang="en-US" sz="1057" dirty="0">
              <a:solidFill>
                <a:srgbClr val="333333"/>
              </a:solidFill>
              <a:cs typeface="Meiryo UI" panose="020B0604030504040204" pitchFamily="50" charset="-128"/>
            </a:endParaRPr>
          </a:p>
        </p:txBody>
      </p:sp>
      <p:sp>
        <p:nvSpPr>
          <p:cNvPr id="41" name="テキスト ボックス 40"/>
          <p:cNvSpPr txBox="1"/>
          <p:nvPr/>
        </p:nvSpPr>
        <p:spPr>
          <a:xfrm>
            <a:off x="6416133" y="-1584097"/>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3.00</a:t>
            </a:r>
            <a:endParaRPr lang="ja-JP" altLang="en-US" sz="1057" dirty="0">
              <a:solidFill>
                <a:srgbClr val="333333"/>
              </a:solidFill>
              <a:cs typeface="Meiryo UI" panose="020B0604030504040204" pitchFamily="50" charset="-128"/>
            </a:endParaRPr>
          </a:p>
        </p:txBody>
      </p:sp>
      <p:sp>
        <p:nvSpPr>
          <p:cNvPr id="42" name="テキスト ボックス 41"/>
          <p:cNvSpPr txBox="1"/>
          <p:nvPr/>
        </p:nvSpPr>
        <p:spPr>
          <a:xfrm>
            <a:off x="9226505"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10.20</a:t>
            </a:r>
            <a:endParaRPr lang="ja-JP" altLang="en-US" sz="1057" dirty="0">
              <a:solidFill>
                <a:srgbClr val="333333"/>
              </a:solidFill>
              <a:cs typeface="Meiryo UI" panose="020B0604030504040204" pitchFamily="50" charset="-128"/>
            </a:endParaRPr>
          </a:p>
        </p:txBody>
      </p:sp>
      <p:sp>
        <p:nvSpPr>
          <p:cNvPr id="43" name="テキスト ボックス 42"/>
          <p:cNvSpPr txBox="1"/>
          <p:nvPr/>
        </p:nvSpPr>
        <p:spPr>
          <a:xfrm>
            <a:off x="10470028"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13.40</a:t>
            </a:r>
            <a:endParaRPr lang="ja-JP" altLang="en-US" sz="1057" dirty="0">
              <a:solidFill>
                <a:srgbClr val="333333"/>
              </a:solidFill>
              <a:cs typeface="Meiryo UI" panose="020B0604030504040204" pitchFamily="50" charset="-128"/>
            </a:endParaRPr>
          </a:p>
        </p:txBody>
      </p:sp>
      <p:sp>
        <p:nvSpPr>
          <p:cNvPr id="44" name="テキスト ボックス 43"/>
          <p:cNvSpPr txBox="1"/>
          <p:nvPr/>
        </p:nvSpPr>
        <p:spPr>
          <a:xfrm>
            <a:off x="11701604" y="611485"/>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7.40</a:t>
            </a:r>
            <a:endParaRPr lang="ja-JP" altLang="en-US" sz="1057" dirty="0">
              <a:solidFill>
                <a:srgbClr val="333333"/>
              </a:solidFill>
              <a:cs typeface="Meiryo UI" panose="020B0604030504040204" pitchFamily="50" charset="-128"/>
            </a:endParaRPr>
          </a:p>
        </p:txBody>
      </p:sp>
      <p:sp>
        <p:nvSpPr>
          <p:cNvPr id="45" name="テキスト ボックス 44"/>
          <p:cNvSpPr txBox="1"/>
          <p:nvPr/>
        </p:nvSpPr>
        <p:spPr>
          <a:xfrm>
            <a:off x="11701604" y="1127160"/>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6.00</a:t>
            </a:r>
            <a:endParaRPr lang="ja-JP" altLang="en-US" sz="1057" dirty="0">
              <a:solidFill>
                <a:srgbClr val="333333"/>
              </a:solidFill>
              <a:cs typeface="Meiryo UI" panose="020B0604030504040204" pitchFamily="50" charset="-128"/>
            </a:endParaRPr>
          </a:p>
        </p:txBody>
      </p:sp>
      <p:sp>
        <p:nvSpPr>
          <p:cNvPr id="46" name="テキスト ボックス 45"/>
          <p:cNvSpPr txBox="1"/>
          <p:nvPr/>
        </p:nvSpPr>
        <p:spPr>
          <a:xfrm>
            <a:off x="11701604" y="1566567"/>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5.60</a:t>
            </a:r>
            <a:endParaRPr lang="ja-JP" altLang="en-US" sz="1057" dirty="0">
              <a:solidFill>
                <a:srgbClr val="333333"/>
              </a:solidFill>
              <a:cs typeface="Meiryo UI" panose="020B0604030504040204" pitchFamily="50" charset="-128"/>
            </a:endParaRPr>
          </a:p>
        </p:txBody>
      </p:sp>
      <p:sp>
        <p:nvSpPr>
          <p:cNvPr id="47" name="テキスト ボックス 46"/>
          <p:cNvSpPr txBox="1"/>
          <p:nvPr/>
        </p:nvSpPr>
        <p:spPr>
          <a:xfrm>
            <a:off x="11701604" y="6002242"/>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5.60</a:t>
            </a:r>
            <a:endParaRPr lang="ja-JP" altLang="en-US" sz="1057" dirty="0">
              <a:solidFill>
                <a:srgbClr val="333333"/>
              </a:solidFill>
              <a:cs typeface="Meiryo UI" panose="020B0604030504040204" pitchFamily="50" charset="-128"/>
            </a:endParaRPr>
          </a:p>
        </p:txBody>
      </p:sp>
      <p:sp>
        <p:nvSpPr>
          <p:cNvPr id="48" name="テキスト ボックス 47"/>
          <p:cNvSpPr txBox="1"/>
          <p:nvPr/>
        </p:nvSpPr>
        <p:spPr>
          <a:xfrm>
            <a:off x="11701604" y="7351434"/>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9.00</a:t>
            </a:r>
            <a:endParaRPr lang="ja-JP" altLang="en-US" sz="1057"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9311960"/>
      </p:ext>
    </p:extLst>
  </p:cSld>
  <p:clrMap bg1="lt1" tx1="dk1" bg2="lt2" tx2="dk2" accent1="accent1" accent2="accent2" accent3="accent3" accent4="accent4" accent5="accent5" accent6="accent6" hlink="hlink" folHlink="folHlink"/>
  <p:sldLayoutIdLst>
    <p:sldLayoutId id="2147483996" r:id="rId1"/>
    <p:sldLayoutId id="2147483997" r:id="rId2"/>
    <p:sldLayoutId id="2147483998" r:id="rId3"/>
    <p:sldLayoutId id="2147483999" r:id="rId4"/>
    <p:sldLayoutId id="2147484000" r:id="rId5"/>
    <p:sldLayoutId id="2147484001" r:id="rId6"/>
    <p:sldLayoutId id="2147484002" r:id="rId7"/>
    <p:sldLayoutId id="2147484003" r:id="rId8"/>
    <p:sldLayoutId id="2147484004" r:id="rId9"/>
    <p:sldLayoutId id="2147484005" r:id="rId10"/>
    <p:sldLayoutId id="2147484006" r:id="rId11"/>
  </p:sldLayoutIdLst>
  <p:hf sldNum="0" hdr="0" ftr="0" dt="0"/>
  <p:txStyles>
    <p:titleStyle>
      <a:lvl1pPr algn="ctr" rtl="0" eaLnBrk="1" fontAlgn="base" hangingPunct="1">
        <a:spcBef>
          <a:spcPct val="0"/>
        </a:spcBef>
        <a:spcAft>
          <a:spcPct val="0"/>
        </a:spcAft>
        <a:defRPr kumimoji="1" sz="3381"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14">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14">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14">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14">
          <a:solidFill>
            <a:schemeClr val="tx2"/>
          </a:solidFill>
          <a:latin typeface="Arial" charset="0"/>
          <a:ea typeface="HGPｺﾞｼｯｸE" pitchFamily="50" charset="-128"/>
        </a:defRPr>
      </a:lvl5pPr>
      <a:lvl6pPr marL="483163" algn="l" rtl="0" eaLnBrk="1" fontAlgn="base" hangingPunct="1">
        <a:spcBef>
          <a:spcPct val="0"/>
        </a:spcBef>
        <a:spcAft>
          <a:spcPct val="0"/>
        </a:spcAft>
        <a:defRPr kumimoji="1" sz="2114">
          <a:solidFill>
            <a:schemeClr val="tx2"/>
          </a:solidFill>
          <a:latin typeface="Arial" charset="0"/>
          <a:ea typeface="HGPｺﾞｼｯｸE" pitchFamily="50" charset="-128"/>
        </a:defRPr>
      </a:lvl6pPr>
      <a:lvl7pPr marL="966326" algn="l" rtl="0" eaLnBrk="1" fontAlgn="base" hangingPunct="1">
        <a:spcBef>
          <a:spcPct val="0"/>
        </a:spcBef>
        <a:spcAft>
          <a:spcPct val="0"/>
        </a:spcAft>
        <a:defRPr kumimoji="1" sz="2114">
          <a:solidFill>
            <a:schemeClr val="tx2"/>
          </a:solidFill>
          <a:latin typeface="Arial" charset="0"/>
          <a:ea typeface="HGPｺﾞｼｯｸE" pitchFamily="50" charset="-128"/>
        </a:defRPr>
      </a:lvl7pPr>
      <a:lvl8pPr marL="1449489" algn="l" rtl="0" eaLnBrk="1" fontAlgn="base" hangingPunct="1">
        <a:spcBef>
          <a:spcPct val="0"/>
        </a:spcBef>
        <a:spcAft>
          <a:spcPct val="0"/>
        </a:spcAft>
        <a:defRPr kumimoji="1" sz="2114">
          <a:solidFill>
            <a:schemeClr val="tx2"/>
          </a:solidFill>
          <a:latin typeface="Arial" charset="0"/>
          <a:ea typeface="HGPｺﾞｼｯｸE" pitchFamily="50" charset="-128"/>
        </a:defRPr>
      </a:lvl8pPr>
      <a:lvl9pPr marL="1932652" algn="l" rtl="0" eaLnBrk="1" fontAlgn="base" hangingPunct="1">
        <a:spcBef>
          <a:spcPct val="0"/>
        </a:spcBef>
        <a:spcAft>
          <a:spcPct val="0"/>
        </a:spcAft>
        <a:defRPr kumimoji="1" sz="2114">
          <a:solidFill>
            <a:schemeClr val="tx2"/>
          </a:solidFill>
          <a:latin typeface="Arial" charset="0"/>
          <a:ea typeface="HGPｺﾞｼｯｸE" pitchFamily="50" charset="-128"/>
        </a:defRPr>
      </a:lvl9pPr>
    </p:titleStyle>
    <p:bodyStyle>
      <a:lvl1pPr marL="362372" indent="-362372" algn="l" rtl="0" eaLnBrk="1" fontAlgn="base" hangingPunct="1">
        <a:spcBef>
          <a:spcPct val="20000"/>
        </a:spcBef>
        <a:spcAft>
          <a:spcPct val="0"/>
        </a:spcAft>
        <a:defRPr kumimoji="1" sz="169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71420" indent="-186220" algn="l" rtl="0" eaLnBrk="1" fontAlgn="base" hangingPunct="1">
        <a:lnSpc>
          <a:spcPct val="110000"/>
        </a:lnSpc>
        <a:spcBef>
          <a:spcPct val="0"/>
        </a:spcBef>
        <a:spcAft>
          <a:spcPct val="0"/>
        </a:spcAft>
        <a:buChar char="–"/>
        <a:defRPr kumimoji="1" sz="148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53924" indent="-192930" algn="l" rtl="0" eaLnBrk="1" fontAlgn="base" hangingPunct="1">
        <a:lnSpc>
          <a:spcPct val="110000"/>
        </a:lnSpc>
        <a:spcBef>
          <a:spcPct val="0"/>
        </a:spcBef>
        <a:spcAft>
          <a:spcPct val="0"/>
        </a:spcAft>
        <a:buChar char="•"/>
        <a:defRPr kumimoji="1" sz="1691">
          <a:solidFill>
            <a:schemeClr val="tx1"/>
          </a:solidFill>
          <a:latin typeface="Times New Roman" pitchFamily="18" charset="0"/>
          <a:ea typeface="+mn-ea"/>
        </a:defRPr>
      </a:lvl3pPr>
      <a:lvl4pPr marL="1229717" indent="-186220" algn="l" rtl="0" eaLnBrk="1" fontAlgn="base" hangingPunct="1">
        <a:lnSpc>
          <a:spcPct val="110000"/>
        </a:lnSpc>
        <a:spcBef>
          <a:spcPct val="0"/>
        </a:spcBef>
        <a:spcAft>
          <a:spcPct val="0"/>
        </a:spcAft>
        <a:buFont typeface="Arial" charset="0"/>
        <a:buChar char="»"/>
        <a:defRPr kumimoji="1" sz="1691">
          <a:solidFill>
            <a:schemeClr val="tx1"/>
          </a:solidFill>
          <a:latin typeface="Times New Roman" pitchFamily="18" charset="0"/>
          <a:ea typeface="+mn-ea"/>
        </a:defRPr>
      </a:lvl4pPr>
      <a:lvl5pPr marL="1612222"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5pPr>
      <a:lvl6pPr marL="2095384"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6pPr>
      <a:lvl7pPr marL="2578547"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7pPr>
      <a:lvl8pPr marL="3061710"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8pPr>
      <a:lvl9pPr marL="3544873"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9pPr>
    </p:bodyStyle>
    <p:otherStyle>
      <a:defPPr>
        <a:defRPr lang="ja-JP"/>
      </a:defPPr>
      <a:lvl1pPr marL="0" algn="l" defTabSz="966326" rtl="0" eaLnBrk="1" latinLnBrk="0" hangingPunct="1">
        <a:defRPr kumimoji="1" sz="1903" kern="1200">
          <a:solidFill>
            <a:schemeClr val="tx1"/>
          </a:solidFill>
          <a:latin typeface="+mn-lt"/>
          <a:ea typeface="+mn-ea"/>
          <a:cs typeface="+mn-cs"/>
        </a:defRPr>
      </a:lvl1pPr>
      <a:lvl2pPr marL="483163" algn="l" defTabSz="966326" rtl="0" eaLnBrk="1" latinLnBrk="0" hangingPunct="1">
        <a:defRPr kumimoji="1" sz="1903" kern="1200">
          <a:solidFill>
            <a:schemeClr val="tx1"/>
          </a:solidFill>
          <a:latin typeface="+mn-lt"/>
          <a:ea typeface="+mn-ea"/>
          <a:cs typeface="+mn-cs"/>
        </a:defRPr>
      </a:lvl2pPr>
      <a:lvl3pPr marL="966326" algn="l" defTabSz="966326" rtl="0" eaLnBrk="1" latinLnBrk="0" hangingPunct="1">
        <a:defRPr kumimoji="1" sz="1903" kern="1200">
          <a:solidFill>
            <a:schemeClr val="tx1"/>
          </a:solidFill>
          <a:latin typeface="+mn-lt"/>
          <a:ea typeface="+mn-ea"/>
          <a:cs typeface="+mn-cs"/>
        </a:defRPr>
      </a:lvl3pPr>
      <a:lvl4pPr marL="1449489" algn="l" defTabSz="966326" rtl="0" eaLnBrk="1" latinLnBrk="0" hangingPunct="1">
        <a:defRPr kumimoji="1" sz="1903" kern="1200">
          <a:solidFill>
            <a:schemeClr val="tx1"/>
          </a:solidFill>
          <a:latin typeface="+mn-lt"/>
          <a:ea typeface="+mn-ea"/>
          <a:cs typeface="+mn-cs"/>
        </a:defRPr>
      </a:lvl4pPr>
      <a:lvl5pPr marL="1932652" algn="l" defTabSz="966326" rtl="0" eaLnBrk="1" latinLnBrk="0" hangingPunct="1">
        <a:defRPr kumimoji="1" sz="1903" kern="1200">
          <a:solidFill>
            <a:schemeClr val="tx1"/>
          </a:solidFill>
          <a:latin typeface="+mn-lt"/>
          <a:ea typeface="+mn-ea"/>
          <a:cs typeface="+mn-cs"/>
        </a:defRPr>
      </a:lvl5pPr>
      <a:lvl6pPr marL="2415814" algn="l" defTabSz="966326" rtl="0" eaLnBrk="1" latinLnBrk="0" hangingPunct="1">
        <a:defRPr kumimoji="1" sz="1903" kern="1200">
          <a:solidFill>
            <a:schemeClr val="tx1"/>
          </a:solidFill>
          <a:latin typeface="+mn-lt"/>
          <a:ea typeface="+mn-ea"/>
          <a:cs typeface="+mn-cs"/>
        </a:defRPr>
      </a:lvl6pPr>
      <a:lvl7pPr marL="2898978" algn="l" defTabSz="966326" rtl="0" eaLnBrk="1" latinLnBrk="0" hangingPunct="1">
        <a:defRPr kumimoji="1" sz="1903" kern="1200">
          <a:solidFill>
            <a:schemeClr val="tx1"/>
          </a:solidFill>
          <a:latin typeface="+mn-lt"/>
          <a:ea typeface="+mn-ea"/>
          <a:cs typeface="+mn-cs"/>
        </a:defRPr>
      </a:lvl7pPr>
      <a:lvl8pPr marL="3382141" algn="l" defTabSz="966326" rtl="0" eaLnBrk="1" latinLnBrk="0" hangingPunct="1">
        <a:defRPr kumimoji="1" sz="1903" kern="1200">
          <a:solidFill>
            <a:schemeClr val="tx1"/>
          </a:solidFill>
          <a:latin typeface="+mn-lt"/>
          <a:ea typeface="+mn-ea"/>
          <a:cs typeface="+mn-cs"/>
        </a:defRPr>
      </a:lvl8pPr>
      <a:lvl9pPr marL="3865304" algn="l" defTabSz="966326" rtl="0" eaLnBrk="1" latinLnBrk="0" hangingPunct="1">
        <a:defRPr kumimoji="1" sz="1903"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21292639"/>
      </p:ext>
    </p:extLst>
  </p:cSld>
  <p:clrMap bg1="lt1" tx1="dk1" bg2="lt2" tx2="dk2" accent1="accent1" accent2="accent2" accent3="accent3" accent4="accent4" accent5="accent5" accent6="accent6" hlink="hlink" folHlink="folHlink"/>
  <p:sldLayoutIdLst>
    <p:sldLayoutId id="2147484020" r:id="rId1"/>
    <p:sldLayoutId id="2147484021" r:id="rId2"/>
    <p:sldLayoutId id="2147484022" r:id="rId3"/>
    <p:sldLayoutId id="2147484023" r:id="rId4"/>
    <p:sldLayoutId id="2147484024" r:id="rId5"/>
    <p:sldLayoutId id="2147484025" r:id="rId6"/>
    <p:sldLayoutId id="2147484026" r:id="rId7"/>
    <p:sldLayoutId id="2147484027" r:id="rId8"/>
    <p:sldLayoutId id="2147484028" r:id="rId9"/>
    <p:sldLayoutId id="2147484029" r:id="rId10"/>
    <p:sldLayoutId id="2147484030"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76963896"/>
      </p:ext>
    </p:extLst>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 id="2147484068"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タイトル プレースホルダー 1"/>
          <p:cNvSpPr>
            <a:spLocks noGrp="1"/>
          </p:cNvSpPr>
          <p:nvPr>
            <p:ph type="title"/>
          </p:nvPr>
        </p:nvSpPr>
        <p:spPr bwMode="auto">
          <a:xfrm>
            <a:off x="534591" y="302737"/>
            <a:ext cx="9622632" cy="1259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7411" name="テキスト プレースホルダー 2"/>
          <p:cNvSpPr>
            <a:spLocks noGrp="1"/>
          </p:cNvSpPr>
          <p:nvPr>
            <p:ph type="body" idx="1"/>
          </p:nvPr>
        </p:nvSpPr>
        <p:spPr bwMode="auto">
          <a:xfrm>
            <a:off x="534591" y="1763931"/>
            <a:ext cx="9622632" cy="4989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534630" y="7006779"/>
            <a:ext cx="2494756" cy="402483"/>
          </a:xfrm>
          <a:prstGeom prst="rect">
            <a:avLst/>
          </a:prstGeom>
        </p:spPr>
        <p:txBody>
          <a:bodyPr vert="horz" lIns="91440" tIns="45720" rIns="91440" bIns="45720" rtlCol="0" anchor="ctr"/>
          <a:lstStyle>
            <a:lvl1pPr algn="l" fontAlgn="auto">
              <a:spcBef>
                <a:spcPts val="0"/>
              </a:spcBef>
              <a:spcAft>
                <a:spcPts val="0"/>
              </a:spcAft>
              <a:defRPr sz="1295">
                <a:solidFill>
                  <a:prstClr val="black">
                    <a:tint val="75000"/>
                  </a:prstClr>
                </a:solidFill>
                <a:latin typeface="+mn-lt"/>
                <a:ea typeface="+mn-ea"/>
                <a:cs typeface="+mn-cs"/>
              </a:defRPr>
            </a:lvl1pPr>
          </a:lstStyle>
          <a:p>
            <a:pPr>
              <a:defRPr/>
            </a:pPr>
            <a:fld id="{744670DD-8F6C-454D-A826-88DD6A5F550C}" type="datetime1">
              <a:rPr lang="ja-JP" altLang="en-US" smtClean="0"/>
              <a:t>2019/1/8</a:t>
            </a:fld>
            <a:endParaRPr lang="ja-JP" altLang="en-US"/>
          </a:p>
        </p:txBody>
      </p:sp>
      <p:sp>
        <p:nvSpPr>
          <p:cNvPr id="5" name="フッター プレースホルダー 4"/>
          <p:cNvSpPr>
            <a:spLocks noGrp="1"/>
          </p:cNvSpPr>
          <p:nvPr>
            <p:ph type="ftr" sz="quarter" idx="3"/>
          </p:nvPr>
        </p:nvSpPr>
        <p:spPr>
          <a:xfrm>
            <a:off x="3653036" y="7006779"/>
            <a:ext cx="3385741" cy="402483"/>
          </a:xfrm>
          <a:prstGeom prst="rect">
            <a:avLst/>
          </a:prstGeom>
        </p:spPr>
        <p:txBody>
          <a:bodyPr vert="horz" lIns="91440" tIns="45720" rIns="91440" bIns="45720" rtlCol="0" anchor="ctr"/>
          <a:lstStyle>
            <a:lvl1pPr algn="ctr" fontAlgn="auto">
              <a:spcBef>
                <a:spcPts val="0"/>
              </a:spcBef>
              <a:spcAft>
                <a:spcPts val="0"/>
              </a:spcAft>
              <a:defRPr sz="1295">
                <a:solidFill>
                  <a:prstClr val="black">
                    <a:tint val="75000"/>
                  </a:prstClr>
                </a:solidFill>
                <a:latin typeface="+mn-lt"/>
                <a:ea typeface="+mn-ea"/>
                <a:cs typeface="+mn-cs"/>
              </a:defRPr>
            </a:lvl1pPr>
          </a:lstStyle>
          <a:p>
            <a:pPr>
              <a:defRPr/>
            </a:pPr>
            <a:endParaRPr lang="ja-JP" altLang="en-US"/>
          </a:p>
        </p:txBody>
      </p:sp>
      <p:sp>
        <p:nvSpPr>
          <p:cNvPr id="6" name="スライド番号プレースホルダー 5"/>
          <p:cNvSpPr>
            <a:spLocks noGrp="1"/>
          </p:cNvSpPr>
          <p:nvPr>
            <p:ph type="sldNum" sz="quarter" idx="4"/>
          </p:nvPr>
        </p:nvSpPr>
        <p:spPr>
          <a:xfrm>
            <a:off x="7662466" y="7006779"/>
            <a:ext cx="2494756" cy="402483"/>
          </a:xfrm>
          <a:prstGeom prst="rect">
            <a:avLst/>
          </a:prstGeom>
        </p:spPr>
        <p:txBody>
          <a:bodyPr vert="horz" lIns="91440" tIns="45720" rIns="91440" bIns="45720" rtlCol="0" anchor="ctr"/>
          <a:lstStyle>
            <a:lvl1pPr algn="r" fontAlgn="auto">
              <a:spcBef>
                <a:spcPts val="0"/>
              </a:spcBef>
              <a:spcAft>
                <a:spcPts val="0"/>
              </a:spcAft>
              <a:defRPr sz="1295">
                <a:solidFill>
                  <a:prstClr val="black">
                    <a:tint val="75000"/>
                  </a:prstClr>
                </a:solidFill>
                <a:latin typeface="+mn-lt"/>
                <a:ea typeface="+mn-ea"/>
                <a:cs typeface="+mn-cs"/>
              </a:defRPr>
            </a:lvl1pPr>
          </a:lstStyle>
          <a:p>
            <a:pPr>
              <a:defRPr/>
            </a:pPr>
            <a:fld id="{7122C121-E1F5-4F2C-9588-0FB768FC4E74}" type="slidenum">
              <a:rPr lang="ja-JP" altLang="en-US"/>
              <a:pPr>
                <a:defRPr/>
              </a:pPr>
              <a:t>‹#›</a:t>
            </a:fld>
            <a:endParaRPr lang="ja-JP" altLang="en-US"/>
          </a:p>
        </p:txBody>
      </p:sp>
    </p:spTree>
    <p:extLst>
      <p:ext uri="{BB962C8B-B14F-4D97-AF65-F5344CB8AC3E}">
        <p14:creationId xmlns:p14="http://schemas.microsoft.com/office/powerpoint/2010/main" val="1513304694"/>
      </p:ext>
    </p:extLst>
  </p:cSld>
  <p:clrMap bg1="lt1" tx1="dk1" bg2="lt2" tx2="dk2" accent1="accent1" accent2="accent2" accent3="accent3" accent4="accent4" accent5="accent5" accent6="accent6" hlink="hlink" folHlink="folHlink"/>
  <p:sldLayoutIdLst>
    <p:sldLayoutId id="2147484131" r:id="rId1"/>
    <p:sldLayoutId id="2147484132" r:id="rId2"/>
    <p:sldLayoutId id="2147484133" r:id="rId3"/>
    <p:sldLayoutId id="2147484134" r:id="rId4"/>
    <p:sldLayoutId id="2147484135" r:id="rId5"/>
    <p:sldLayoutId id="2147484136" r:id="rId6"/>
    <p:sldLayoutId id="2147484137" r:id="rId7"/>
    <p:sldLayoutId id="2147484138" r:id="rId8"/>
    <p:sldLayoutId id="2147484139" r:id="rId9"/>
    <p:sldLayoutId id="2147484140" r:id="rId10"/>
    <p:sldLayoutId id="2147484141" r:id="rId11"/>
  </p:sldLayoutIdLst>
  <p:hf hdr="0" ftr="0" dt="0"/>
  <p:txStyles>
    <p:titleStyle>
      <a:lvl1pPr algn="ctr" rtl="0" eaLnBrk="0" fontAlgn="base" hangingPunct="0">
        <a:spcBef>
          <a:spcPct val="0"/>
        </a:spcBef>
        <a:spcAft>
          <a:spcPct val="0"/>
        </a:spcAft>
        <a:defRPr kumimoji="1" sz="4749" kern="1200">
          <a:solidFill>
            <a:schemeClr val="tx1"/>
          </a:solidFill>
          <a:latin typeface="+mj-lt"/>
          <a:ea typeface="+mj-ea"/>
          <a:cs typeface="メイリオ" pitchFamily="50" charset="-128"/>
        </a:defRPr>
      </a:lvl1pPr>
      <a:lvl2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2pPr>
      <a:lvl3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3pPr>
      <a:lvl4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4pPr>
      <a:lvl5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5pPr>
      <a:lvl6pPr marL="493456"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6pPr>
      <a:lvl7pPr marL="986912"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7pPr>
      <a:lvl8pPr marL="1480368"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8pPr>
      <a:lvl9pPr marL="1973824"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9pPr>
    </p:titleStyle>
    <p:bodyStyle>
      <a:lvl1pPr marL="370092" indent="-370092" algn="l" rtl="0" eaLnBrk="0" fontAlgn="base" hangingPunct="0">
        <a:spcBef>
          <a:spcPct val="20000"/>
        </a:spcBef>
        <a:spcAft>
          <a:spcPct val="0"/>
        </a:spcAft>
        <a:buFont typeface="Arial" pitchFamily="34" charset="0"/>
        <a:buChar char="•"/>
        <a:defRPr kumimoji="1" sz="3454" kern="1200">
          <a:solidFill>
            <a:schemeClr val="tx1"/>
          </a:solidFill>
          <a:latin typeface="+mn-lt"/>
          <a:ea typeface="+mn-ea"/>
          <a:cs typeface="メイリオ" pitchFamily="50" charset="-128"/>
        </a:defRPr>
      </a:lvl1pPr>
      <a:lvl2pPr marL="801866" indent="-308410" algn="l" rtl="0" eaLnBrk="0" fontAlgn="base" hangingPunct="0">
        <a:spcBef>
          <a:spcPct val="20000"/>
        </a:spcBef>
        <a:spcAft>
          <a:spcPct val="0"/>
        </a:spcAft>
        <a:buFont typeface="Arial" pitchFamily="34" charset="0"/>
        <a:buChar char="–"/>
        <a:defRPr kumimoji="1" sz="3022" kern="1200">
          <a:solidFill>
            <a:schemeClr val="tx1"/>
          </a:solidFill>
          <a:latin typeface="+mn-lt"/>
          <a:ea typeface="+mn-ea"/>
          <a:cs typeface="メイリオ" pitchFamily="50" charset="-128"/>
        </a:defRPr>
      </a:lvl2pPr>
      <a:lvl3pPr marL="1233640" indent="-246728" algn="l" rtl="0" eaLnBrk="0" fontAlgn="base" hangingPunct="0">
        <a:spcBef>
          <a:spcPct val="20000"/>
        </a:spcBef>
        <a:spcAft>
          <a:spcPct val="0"/>
        </a:spcAft>
        <a:buFont typeface="Arial" pitchFamily="34" charset="0"/>
        <a:buChar char="•"/>
        <a:defRPr kumimoji="1" sz="2590" kern="1200">
          <a:solidFill>
            <a:schemeClr val="tx1"/>
          </a:solidFill>
          <a:latin typeface="+mn-lt"/>
          <a:ea typeface="+mn-ea"/>
          <a:cs typeface="メイリオ" pitchFamily="50" charset="-128"/>
        </a:defRPr>
      </a:lvl3pPr>
      <a:lvl4pPr marL="1727096" indent="-246728" algn="l" rtl="0" eaLnBrk="0" fontAlgn="base" hangingPunct="0">
        <a:spcBef>
          <a:spcPct val="20000"/>
        </a:spcBef>
        <a:spcAft>
          <a:spcPct val="0"/>
        </a:spcAft>
        <a:buFont typeface="Arial" pitchFamily="34" charset="0"/>
        <a:buChar char="–"/>
        <a:defRPr kumimoji="1" sz="2159" kern="1200">
          <a:solidFill>
            <a:schemeClr val="tx1"/>
          </a:solidFill>
          <a:latin typeface="+mn-lt"/>
          <a:ea typeface="+mn-ea"/>
          <a:cs typeface="メイリオ" pitchFamily="50" charset="-128"/>
        </a:defRPr>
      </a:lvl4pPr>
      <a:lvl5pPr marL="2220552" indent="-246728" algn="l" rtl="0" eaLnBrk="0" fontAlgn="base" hangingPunct="0">
        <a:spcBef>
          <a:spcPct val="20000"/>
        </a:spcBef>
        <a:spcAft>
          <a:spcPct val="0"/>
        </a:spcAft>
        <a:buFont typeface="Arial" pitchFamily="34" charset="0"/>
        <a:buChar char="»"/>
        <a:defRPr kumimoji="1" sz="2159" kern="1200">
          <a:solidFill>
            <a:schemeClr val="tx1"/>
          </a:solidFill>
          <a:latin typeface="+mn-lt"/>
          <a:ea typeface="+mn-ea"/>
          <a:cs typeface="メイリオ" pitchFamily="50" charset="-128"/>
        </a:defRPr>
      </a:lvl5pPr>
      <a:lvl6pPr marL="2714008"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6pPr>
      <a:lvl7pPr marL="3207464"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7pPr>
      <a:lvl8pPr marL="3700920"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8pPr>
      <a:lvl9pPr marL="4194376"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502"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502"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502"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502"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502"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15373"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13.40</a:t>
            </a:r>
            <a:endParaRPr lang="ja-JP" altLang="en-US" sz="1017" dirty="0">
              <a:solidFill>
                <a:srgbClr val="333333"/>
              </a:solidFill>
              <a:cs typeface="Meiryo UI" panose="020B0604030504040204" pitchFamily="50" charset="-128"/>
            </a:endParaRPr>
          </a:p>
        </p:txBody>
      </p:sp>
      <p:sp>
        <p:nvSpPr>
          <p:cNvPr id="36" name="テキスト ボックス 35"/>
          <p:cNvSpPr txBox="1"/>
          <p:nvPr/>
        </p:nvSpPr>
        <p:spPr>
          <a:xfrm>
            <a:off x="176540" y="-1584098"/>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13.00</a:t>
            </a:r>
            <a:endParaRPr lang="ja-JP" altLang="en-US" sz="1017" dirty="0">
              <a:solidFill>
                <a:srgbClr val="333333"/>
              </a:solidFill>
              <a:cs typeface="Meiryo UI" panose="020B0604030504040204" pitchFamily="50" charset="-128"/>
            </a:endParaRPr>
          </a:p>
        </p:txBody>
      </p:sp>
      <p:sp>
        <p:nvSpPr>
          <p:cNvPr id="37" name="テキスト ボックス 36"/>
          <p:cNvSpPr txBox="1"/>
          <p:nvPr/>
        </p:nvSpPr>
        <p:spPr>
          <a:xfrm>
            <a:off x="667574" y="-1584096"/>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10.80</a:t>
            </a:r>
            <a:endParaRPr lang="ja-JP" altLang="en-US" sz="1017" dirty="0">
              <a:solidFill>
                <a:srgbClr val="333333"/>
              </a:solidFill>
              <a:cs typeface="Meiryo UI" panose="020B0604030504040204" pitchFamily="50" charset="-128"/>
            </a:endParaRPr>
          </a:p>
        </p:txBody>
      </p:sp>
      <p:sp>
        <p:nvSpPr>
          <p:cNvPr id="38" name="テキスト ボックス 37"/>
          <p:cNvSpPr txBox="1"/>
          <p:nvPr/>
        </p:nvSpPr>
        <p:spPr>
          <a:xfrm>
            <a:off x="1307062"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10.20</a:t>
            </a:r>
            <a:endParaRPr lang="ja-JP" altLang="en-US" sz="1017" dirty="0">
              <a:solidFill>
                <a:srgbClr val="333333"/>
              </a:solidFill>
              <a:cs typeface="Meiryo UI" panose="020B0604030504040204" pitchFamily="50" charset="-128"/>
            </a:endParaRPr>
          </a:p>
        </p:txBody>
      </p:sp>
      <p:sp>
        <p:nvSpPr>
          <p:cNvPr id="39" name="テキスト ボックス 38"/>
          <p:cNvSpPr txBox="1"/>
          <p:nvPr/>
        </p:nvSpPr>
        <p:spPr>
          <a:xfrm>
            <a:off x="4777314" y="-1584096"/>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0.40</a:t>
            </a:r>
            <a:endParaRPr lang="ja-JP" altLang="en-US" sz="1017" dirty="0">
              <a:solidFill>
                <a:srgbClr val="333333"/>
              </a:solidFill>
              <a:cs typeface="Meiryo UI" panose="020B0604030504040204" pitchFamily="50" charset="-128"/>
            </a:endParaRPr>
          </a:p>
        </p:txBody>
      </p:sp>
      <p:sp>
        <p:nvSpPr>
          <p:cNvPr id="40" name="テキスト ボックス 39"/>
          <p:cNvSpPr txBox="1"/>
          <p:nvPr/>
        </p:nvSpPr>
        <p:spPr>
          <a:xfrm>
            <a:off x="5416801" y="-1584097"/>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0.40</a:t>
            </a:r>
            <a:endParaRPr lang="ja-JP" altLang="en-US" sz="1017" dirty="0">
              <a:solidFill>
                <a:srgbClr val="333333"/>
              </a:solidFill>
              <a:cs typeface="Meiryo UI" panose="020B0604030504040204" pitchFamily="50" charset="-128"/>
            </a:endParaRPr>
          </a:p>
        </p:txBody>
      </p:sp>
      <p:sp>
        <p:nvSpPr>
          <p:cNvPr id="41" name="テキスト ボックス 40"/>
          <p:cNvSpPr txBox="1"/>
          <p:nvPr/>
        </p:nvSpPr>
        <p:spPr>
          <a:xfrm>
            <a:off x="6422544" y="-1584097"/>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3.00</a:t>
            </a:r>
            <a:endParaRPr lang="ja-JP" altLang="en-US" sz="1017" dirty="0">
              <a:solidFill>
                <a:srgbClr val="333333"/>
              </a:solidFill>
              <a:cs typeface="Meiryo UI" panose="020B0604030504040204" pitchFamily="50" charset="-128"/>
            </a:endParaRPr>
          </a:p>
        </p:txBody>
      </p:sp>
      <p:sp>
        <p:nvSpPr>
          <p:cNvPr id="42" name="テキスト ボックス 41"/>
          <p:cNvSpPr txBox="1"/>
          <p:nvPr/>
        </p:nvSpPr>
        <p:spPr>
          <a:xfrm>
            <a:off x="9234519"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10.20</a:t>
            </a:r>
            <a:endParaRPr lang="ja-JP" altLang="en-US" sz="1017" dirty="0">
              <a:solidFill>
                <a:srgbClr val="333333"/>
              </a:solidFill>
              <a:cs typeface="Meiryo UI" panose="020B0604030504040204" pitchFamily="50" charset="-128"/>
            </a:endParaRPr>
          </a:p>
        </p:txBody>
      </p:sp>
      <p:sp>
        <p:nvSpPr>
          <p:cNvPr id="43" name="テキスト ボックス 42"/>
          <p:cNvSpPr txBox="1"/>
          <p:nvPr/>
        </p:nvSpPr>
        <p:spPr>
          <a:xfrm>
            <a:off x="10478041"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13.40</a:t>
            </a:r>
            <a:endParaRPr lang="ja-JP" altLang="en-US" sz="1017" dirty="0">
              <a:solidFill>
                <a:srgbClr val="333333"/>
              </a:solidFill>
              <a:cs typeface="Meiryo UI" panose="020B0604030504040204" pitchFamily="50" charset="-128"/>
            </a:endParaRPr>
          </a:p>
        </p:txBody>
      </p:sp>
      <p:sp>
        <p:nvSpPr>
          <p:cNvPr id="44" name="テキスト ボックス 43"/>
          <p:cNvSpPr txBox="1"/>
          <p:nvPr/>
        </p:nvSpPr>
        <p:spPr>
          <a:xfrm>
            <a:off x="11714428" y="611487"/>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7.40</a:t>
            </a:r>
            <a:endParaRPr lang="ja-JP" altLang="en-US" sz="1017" dirty="0">
              <a:solidFill>
                <a:srgbClr val="333333"/>
              </a:solidFill>
              <a:cs typeface="Meiryo UI" panose="020B0604030504040204" pitchFamily="50" charset="-128"/>
            </a:endParaRPr>
          </a:p>
        </p:txBody>
      </p:sp>
      <p:sp>
        <p:nvSpPr>
          <p:cNvPr id="45" name="テキスト ボックス 44"/>
          <p:cNvSpPr txBox="1"/>
          <p:nvPr/>
        </p:nvSpPr>
        <p:spPr>
          <a:xfrm>
            <a:off x="11714428" y="1127163"/>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6.00</a:t>
            </a:r>
            <a:endParaRPr lang="ja-JP" altLang="en-US" sz="1017" dirty="0">
              <a:solidFill>
                <a:srgbClr val="333333"/>
              </a:solidFill>
              <a:cs typeface="Meiryo UI" panose="020B0604030504040204" pitchFamily="50" charset="-128"/>
            </a:endParaRPr>
          </a:p>
        </p:txBody>
      </p:sp>
      <p:sp>
        <p:nvSpPr>
          <p:cNvPr id="46" name="テキスト ボックス 45"/>
          <p:cNvSpPr txBox="1"/>
          <p:nvPr/>
        </p:nvSpPr>
        <p:spPr>
          <a:xfrm>
            <a:off x="11714428" y="1566569"/>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5.60</a:t>
            </a:r>
            <a:endParaRPr lang="ja-JP" altLang="en-US" sz="1017" dirty="0">
              <a:solidFill>
                <a:srgbClr val="333333"/>
              </a:solidFill>
              <a:cs typeface="Meiryo UI" panose="020B0604030504040204" pitchFamily="50" charset="-128"/>
            </a:endParaRPr>
          </a:p>
        </p:txBody>
      </p:sp>
      <p:sp>
        <p:nvSpPr>
          <p:cNvPr id="47" name="テキスト ボックス 46"/>
          <p:cNvSpPr txBox="1"/>
          <p:nvPr/>
        </p:nvSpPr>
        <p:spPr>
          <a:xfrm>
            <a:off x="11714428" y="6002245"/>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5.60</a:t>
            </a:r>
            <a:endParaRPr lang="ja-JP" altLang="en-US" sz="1017" dirty="0">
              <a:solidFill>
                <a:srgbClr val="333333"/>
              </a:solidFill>
              <a:cs typeface="Meiryo UI" panose="020B0604030504040204" pitchFamily="50" charset="-128"/>
            </a:endParaRPr>
          </a:p>
        </p:txBody>
      </p:sp>
      <p:sp>
        <p:nvSpPr>
          <p:cNvPr id="48" name="テキスト ボックス 47"/>
          <p:cNvSpPr txBox="1"/>
          <p:nvPr/>
        </p:nvSpPr>
        <p:spPr>
          <a:xfrm>
            <a:off x="11714428" y="7351437"/>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9.00</a:t>
            </a:r>
            <a:endParaRPr lang="ja-JP" altLang="en-US" sz="1017"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2348290065"/>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hf sldNum="0" hdr="0" ftr="0" dt="0"/>
  <p:txStyles>
    <p:titleStyle>
      <a:lvl1pPr algn="ctr" rtl="0" eaLnBrk="1" fontAlgn="base" hangingPunct="1">
        <a:spcBef>
          <a:spcPct val="0"/>
        </a:spcBef>
        <a:spcAft>
          <a:spcPct val="0"/>
        </a:spcAft>
        <a:defRPr kumimoji="1" sz="3256"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035">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35">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35">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35">
          <a:solidFill>
            <a:schemeClr val="tx2"/>
          </a:solidFill>
          <a:latin typeface="Arial" charset="0"/>
          <a:ea typeface="HGPｺﾞｼｯｸE" pitchFamily="50" charset="-128"/>
        </a:defRPr>
      </a:lvl5pPr>
      <a:lvl6pPr marL="465181" algn="l" rtl="0" eaLnBrk="1" fontAlgn="base" hangingPunct="1">
        <a:spcBef>
          <a:spcPct val="0"/>
        </a:spcBef>
        <a:spcAft>
          <a:spcPct val="0"/>
        </a:spcAft>
        <a:defRPr kumimoji="1" sz="2035">
          <a:solidFill>
            <a:schemeClr val="tx2"/>
          </a:solidFill>
          <a:latin typeface="Arial" charset="0"/>
          <a:ea typeface="HGPｺﾞｼｯｸE" pitchFamily="50" charset="-128"/>
        </a:defRPr>
      </a:lvl6pPr>
      <a:lvl7pPr marL="930362" algn="l" rtl="0" eaLnBrk="1" fontAlgn="base" hangingPunct="1">
        <a:spcBef>
          <a:spcPct val="0"/>
        </a:spcBef>
        <a:spcAft>
          <a:spcPct val="0"/>
        </a:spcAft>
        <a:defRPr kumimoji="1" sz="2035">
          <a:solidFill>
            <a:schemeClr val="tx2"/>
          </a:solidFill>
          <a:latin typeface="Arial" charset="0"/>
          <a:ea typeface="HGPｺﾞｼｯｸE" pitchFamily="50" charset="-128"/>
        </a:defRPr>
      </a:lvl7pPr>
      <a:lvl8pPr marL="1395543" algn="l" rtl="0" eaLnBrk="1" fontAlgn="base" hangingPunct="1">
        <a:spcBef>
          <a:spcPct val="0"/>
        </a:spcBef>
        <a:spcAft>
          <a:spcPct val="0"/>
        </a:spcAft>
        <a:defRPr kumimoji="1" sz="2035">
          <a:solidFill>
            <a:schemeClr val="tx2"/>
          </a:solidFill>
          <a:latin typeface="Arial" charset="0"/>
          <a:ea typeface="HGPｺﾞｼｯｸE" pitchFamily="50" charset="-128"/>
        </a:defRPr>
      </a:lvl8pPr>
      <a:lvl9pPr marL="1860724" algn="l" rtl="0" eaLnBrk="1" fontAlgn="base" hangingPunct="1">
        <a:spcBef>
          <a:spcPct val="0"/>
        </a:spcBef>
        <a:spcAft>
          <a:spcPct val="0"/>
        </a:spcAft>
        <a:defRPr kumimoji="1" sz="2035">
          <a:solidFill>
            <a:schemeClr val="tx2"/>
          </a:solidFill>
          <a:latin typeface="Arial" charset="0"/>
          <a:ea typeface="HGPｺﾞｼｯｸE" pitchFamily="50" charset="-128"/>
        </a:defRPr>
      </a:lvl9pPr>
    </p:titleStyle>
    <p:bodyStyle>
      <a:lvl1pPr marL="348886" indent="-348886" algn="l" rtl="0" eaLnBrk="1" fontAlgn="base" hangingPunct="1">
        <a:spcBef>
          <a:spcPct val="20000"/>
        </a:spcBef>
        <a:spcAft>
          <a:spcPct val="0"/>
        </a:spcAft>
        <a:defRPr kumimoji="1" sz="1628">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3875" indent="-179289" algn="l" rtl="0" eaLnBrk="1" fontAlgn="base" hangingPunct="1">
        <a:lnSpc>
          <a:spcPct val="110000"/>
        </a:lnSpc>
        <a:spcBef>
          <a:spcPct val="0"/>
        </a:spcBef>
        <a:spcAft>
          <a:spcPct val="0"/>
        </a:spcAft>
        <a:buChar char="–"/>
        <a:defRPr kumimoji="1" sz="1424">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22143" indent="-185750" algn="l" rtl="0" eaLnBrk="1" fontAlgn="base" hangingPunct="1">
        <a:lnSpc>
          <a:spcPct val="110000"/>
        </a:lnSpc>
        <a:spcBef>
          <a:spcPct val="0"/>
        </a:spcBef>
        <a:spcAft>
          <a:spcPct val="0"/>
        </a:spcAft>
        <a:buChar char="•"/>
        <a:defRPr kumimoji="1" sz="1628">
          <a:solidFill>
            <a:schemeClr val="tx1"/>
          </a:solidFill>
          <a:latin typeface="Times New Roman" pitchFamily="18" charset="0"/>
          <a:ea typeface="+mn-ea"/>
        </a:defRPr>
      </a:lvl3pPr>
      <a:lvl4pPr marL="1183950" indent="-179289" algn="l" rtl="0" eaLnBrk="1" fontAlgn="base" hangingPunct="1">
        <a:lnSpc>
          <a:spcPct val="110000"/>
        </a:lnSpc>
        <a:spcBef>
          <a:spcPct val="0"/>
        </a:spcBef>
        <a:spcAft>
          <a:spcPct val="0"/>
        </a:spcAft>
        <a:buFont typeface="Arial" charset="0"/>
        <a:buChar char="»"/>
        <a:defRPr kumimoji="1" sz="1628">
          <a:solidFill>
            <a:schemeClr val="tx1"/>
          </a:solidFill>
          <a:latin typeface="Times New Roman" pitchFamily="18" charset="0"/>
          <a:ea typeface="+mn-ea"/>
        </a:defRPr>
      </a:lvl4pPr>
      <a:lvl5pPr marL="1552219"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5pPr>
      <a:lvl6pPr marL="2017400"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6pPr>
      <a:lvl7pPr marL="2482581"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7pPr>
      <a:lvl8pPr marL="2947762"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8pPr>
      <a:lvl9pPr marL="3412943"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9pPr>
    </p:bodyStyle>
    <p:otherStyle>
      <a:defPPr>
        <a:defRPr lang="ja-JP"/>
      </a:defPPr>
      <a:lvl1pPr marL="0" algn="l" defTabSz="930362" rtl="0" eaLnBrk="1" latinLnBrk="0" hangingPunct="1">
        <a:defRPr kumimoji="1" sz="1832" kern="1200">
          <a:solidFill>
            <a:schemeClr val="tx1"/>
          </a:solidFill>
          <a:latin typeface="+mn-lt"/>
          <a:ea typeface="+mn-ea"/>
          <a:cs typeface="+mn-cs"/>
        </a:defRPr>
      </a:lvl1pPr>
      <a:lvl2pPr marL="465181" algn="l" defTabSz="930362" rtl="0" eaLnBrk="1" latinLnBrk="0" hangingPunct="1">
        <a:defRPr kumimoji="1" sz="1832" kern="1200">
          <a:solidFill>
            <a:schemeClr val="tx1"/>
          </a:solidFill>
          <a:latin typeface="+mn-lt"/>
          <a:ea typeface="+mn-ea"/>
          <a:cs typeface="+mn-cs"/>
        </a:defRPr>
      </a:lvl2pPr>
      <a:lvl3pPr marL="930362" algn="l" defTabSz="930362" rtl="0" eaLnBrk="1" latinLnBrk="0" hangingPunct="1">
        <a:defRPr kumimoji="1" sz="1832" kern="1200">
          <a:solidFill>
            <a:schemeClr val="tx1"/>
          </a:solidFill>
          <a:latin typeface="+mn-lt"/>
          <a:ea typeface="+mn-ea"/>
          <a:cs typeface="+mn-cs"/>
        </a:defRPr>
      </a:lvl3pPr>
      <a:lvl4pPr marL="1395543" algn="l" defTabSz="930362" rtl="0" eaLnBrk="1" latinLnBrk="0" hangingPunct="1">
        <a:defRPr kumimoji="1" sz="1832" kern="1200">
          <a:solidFill>
            <a:schemeClr val="tx1"/>
          </a:solidFill>
          <a:latin typeface="+mn-lt"/>
          <a:ea typeface="+mn-ea"/>
          <a:cs typeface="+mn-cs"/>
        </a:defRPr>
      </a:lvl4pPr>
      <a:lvl5pPr marL="1860724" algn="l" defTabSz="930362" rtl="0" eaLnBrk="1" latinLnBrk="0" hangingPunct="1">
        <a:defRPr kumimoji="1" sz="1832" kern="1200">
          <a:solidFill>
            <a:schemeClr val="tx1"/>
          </a:solidFill>
          <a:latin typeface="+mn-lt"/>
          <a:ea typeface="+mn-ea"/>
          <a:cs typeface="+mn-cs"/>
        </a:defRPr>
      </a:lvl5pPr>
      <a:lvl6pPr marL="2325905" algn="l" defTabSz="930362" rtl="0" eaLnBrk="1" latinLnBrk="0" hangingPunct="1">
        <a:defRPr kumimoji="1" sz="1832" kern="1200">
          <a:solidFill>
            <a:schemeClr val="tx1"/>
          </a:solidFill>
          <a:latin typeface="+mn-lt"/>
          <a:ea typeface="+mn-ea"/>
          <a:cs typeface="+mn-cs"/>
        </a:defRPr>
      </a:lvl6pPr>
      <a:lvl7pPr marL="2791086" algn="l" defTabSz="930362" rtl="0" eaLnBrk="1" latinLnBrk="0" hangingPunct="1">
        <a:defRPr kumimoji="1" sz="1832" kern="1200">
          <a:solidFill>
            <a:schemeClr val="tx1"/>
          </a:solidFill>
          <a:latin typeface="+mn-lt"/>
          <a:ea typeface="+mn-ea"/>
          <a:cs typeface="+mn-cs"/>
        </a:defRPr>
      </a:lvl7pPr>
      <a:lvl8pPr marL="3256267" algn="l" defTabSz="930362" rtl="0" eaLnBrk="1" latinLnBrk="0" hangingPunct="1">
        <a:defRPr kumimoji="1" sz="1832" kern="1200">
          <a:solidFill>
            <a:schemeClr val="tx1"/>
          </a:solidFill>
          <a:latin typeface="+mn-lt"/>
          <a:ea typeface="+mn-ea"/>
          <a:cs typeface="+mn-cs"/>
        </a:defRPr>
      </a:lvl8pPr>
      <a:lvl9pPr marL="3721448" algn="l" defTabSz="930362" rtl="0" eaLnBrk="1" latinLnBrk="0" hangingPunct="1">
        <a:defRPr kumimoji="1" sz="183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3657703137"/>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3"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3" y="2012414"/>
            <a:ext cx="9221689" cy="4796544"/>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1"/>
            <a:ext cx="2405658" cy="402483"/>
          </a:xfrm>
          <a:prstGeom prst="rect">
            <a:avLst/>
          </a:prstGeom>
        </p:spPr>
        <p:txBody>
          <a:bodyPr vert="horz" lIns="91440" tIns="45720" rIns="91440" bIns="45720" rtlCol="0" anchor="ctr"/>
          <a:lstStyle>
            <a:lvl1pPr algn="l">
              <a:defRPr sz="1295">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541664" y="7006701"/>
            <a:ext cx="3608487" cy="402483"/>
          </a:xfrm>
          <a:prstGeom prst="rect">
            <a:avLst/>
          </a:prstGeom>
        </p:spPr>
        <p:txBody>
          <a:bodyPr vert="horz" lIns="91440" tIns="45720" rIns="91440" bIns="45720" rtlCol="0" anchor="ctr"/>
          <a:lstStyle>
            <a:lvl1pPr algn="ctr">
              <a:defRPr sz="129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1"/>
            <a:ext cx="2405658" cy="402483"/>
          </a:xfrm>
          <a:prstGeom prst="rect">
            <a:avLst/>
          </a:prstGeom>
        </p:spPr>
        <p:txBody>
          <a:bodyPr vert="horz" lIns="91440" tIns="45720" rIns="91440" bIns="45720" rtlCol="0" anchor="ctr"/>
          <a:lstStyle>
            <a:lvl1pPr algn="r">
              <a:defRPr sz="1295">
                <a:solidFill>
                  <a:schemeClr val="tx1">
                    <a:tint val="75000"/>
                  </a:schemeClr>
                </a:solidFill>
              </a:defRPr>
            </a:lvl1pPr>
          </a:lstStyle>
          <a:p>
            <a:fld id="{AD26A23A-2A0D-8440-A569-0085CFDD9196}" type="slidenum">
              <a:rPr kumimoji="1" lang="ja-JP" altLang="en-US" smtClean="0"/>
              <a:t>‹#›</a:t>
            </a:fld>
            <a:endParaRPr kumimoji="1" lang="ja-JP" altLang="en-US"/>
          </a:p>
        </p:txBody>
      </p:sp>
      <p:sp>
        <p:nvSpPr>
          <p:cNvPr id="7"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87365219"/>
      </p:ext>
    </p:extLst>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 id="2147483801" r:id="rId12"/>
  </p:sldLayoutIdLst>
  <p:hf sldNum="0" hdr="0" ftr="0" dt="0"/>
  <p:txStyles>
    <p:titleStyle>
      <a:lvl1pPr algn="l" defTabSz="986918" rtl="0" eaLnBrk="1" latinLnBrk="0" hangingPunct="1">
        <a:lnSpc>
          <a:spcPct val="90000"/>
        </a:lnSpc>
        <a:spcBef>
          <a:spcPct val="0"/>
        </a:spcBef>
        <a:buNone/>
        <a:defRPr kumimoji="1" sz="4749" kern="1200">
          <a:solidFill>
            <a:schemeClr val="tx1"/>
          </a:solidFill>
          <a:latin typeface="+mj-lt"/>
          <a:ea typeface="+mj-ea"/>
          <a:cs typeface="+mj-cs"/>
        </a:defRPr>
      </a:lvl1pPr>
    </p:titleStyle>
    <p:bodyStyle>
      <a:lvl1pPr marL="246730" indent="-246730" algn="l" defTabSz="986918" rtl="0" eaLnBrk="1" latinLnBrk="0" hangingPunct="1">
        <a:lnSpc>
          <a:spcPct val="90000"/>
        </a:lnSpc>
        <a:spcBef>
          <a:spcPts val="1079"/>
        </a:spcBef>
        <a:buFont typeface="Arial" panose="020B0604020202020204" pitchFamily="34" charset="0"/>
        <a:buChar char="•"/>
        <a:defRPr kumimoji="1" sz="3022" kern="1200">
          <a:solidFill>
            <a:schemeClr val="tx1"/>
          </a:solidFill>
          <a:latin typeface="+mn-lt"/>
          <a:ea typeface="+mn-ea"/>
          <a:cs typeface="+mn-cs"/>
        </a:defRPr>
      </a:lvl1pPr>
      <a:lvl2pPr marL="740188" indent="-246730" algn="l" defTabSz="986918" rtl="0" eaLnBrk="1" latinLnBrk="0" hangingPunct="1">
        <a:lnSpc>
          <a:spcPct val="90000"/>
        </a:lnSpc>
        <a:spcBef>
          <a:spcPts val="540"/>
        </a:spcBef>
        <a:buFont typeface="Arial" panose="020B0604020202020204" pitchFamily="34" charset="0"/>
        <a:buChar char="•"/>
        <a:defRPr kumimoji="1" sz="2590" kern="1200">
          <a:solidFill>
            <a:schemeClr val="tx1"/>
          </a:solidFill>
          <a:latin typeface="+mn-lt"/>
          <a:ea typeface="+mn-ea"/>
          <a:cs typeface="+mn-cs"/>
        </a:defRPr>
      </a:lvl2pPr>
      <a:lvl3pPr marL="1233649" indent="-246730" algn="l" defTabSz="986918" rtl="0" eaLnBrk="1" latinLnBrk="0" hangingPunct="1">
        <a:lnSpc>
          <a:spcPct val="90000"/>
        </a:lnSpc>
        <a:spcBef>
          <a:spcPts val="540"/>
        </a:spcBef>
        <a:buFont typeface="Arial" panose="020B0604020202020204" pitchFamily="34" charset="0"/>
        <a:buChar char="•"/>
        <a:defRPr kumimoji="1" sz="2159" kern="1200">
          <a:solidFill>
            <a:schemeClr val="tx1"/>
          </a:solidFill>
          <a:latin typeface="+mn-lt"/>
          <a:ea typeface="+mn-ea"/>
          <a:cs typeface="+mn-cs"/>
        </a:defRPr>
      </a:lvl3pPr>
      <a:lvl4pPr marL="1727107" indent="-246730" algn="l" defTabSz="986918" rtl="0" eaLnBrk="1" latinLnBrk="0" hangingPunct="1">
        <a:lnSpc>
          <a:spcPct val="90000"/>
        </a:lnSpc>
        <a:spcBef>
          <a:spcPts val="540"/>
        </a:spcBef>
        <a:buFont typeface="Arial" panose="020B0604020202020204" pitchFamily="34" charset="0"/>
        <a:buChar char="•"/>
        <a:defRPr kumimoji="1" sz="1943" kern="1200">
          <a:solidFill>
            <a:schemeClr val="tx1"/>
          </a:solidFill>
          <a:latin typeface="+mn-lt"/>
          <a:ea typeface="+mn-ea"/>
          <a:cs typeface="+mn-cs"/>
        </a:defRPr>
      </a:lvl4pPr>
      <a:lvl5pPr marL="2220566" indent="-246730" algn="l" defTabSz="986918" rtl="0" eaLnBrk="1" latinLnBrk="0" hangingPunct="1">
        <a:lnSpc>
          <a:spcPct val="90000"/>
        </a:lnSpc>
        <a:spcBef>
          <a:spcPts val="540"/>
        </a:spcBef>
        <a:buFont typeface="Arial" panose="020B0604020202020204" pitchFamily="34" charset="0"/>
        <a:buChar char="•"/>
        <a:defRPr kumimoji="1" sz="1943" kern="1200">
          <a:solidFill>
            <a:schemeClr val="tx1"/>
          </a:solidFill>
          <a:latin typeface="+mn-lt"/>
          <a:ea typeface="+mn-ea"/>
          <a:cs typeface="+mn-cs"/>
        </a:defRPr>
      </a:lvl5pPr>
      <a:lvl6pPr marL="2714026" indent="-246730" algn="l" defTabSz="986918" rtl="0" eaLnBrk="1" latinLnBrk="0" hangingPunct="1">
        <a:lnSpc>
          <a:spcPct val="90000"/>
        </a:lnSpc>
        <a:spcBef>
          <a:spcPts val="540"/>
        </a:spcBef>
        <a:buFont typeface="Arial" panose="020B0604020202020204" pitchFamily="34" charset="0"/>
        <a:buChar char="•"/>
        <a:defRPr kumimoji="1" sz="1943" kern="1200">
          <a:solidFill>
            <a:schemeClr val="tx1"/>
          </a:solidFill>
          <a:latin typeface="+mn-lt"/>
          <a:ea typeface="+mn-ea"/>
          <a:cs typeface="+mn-cs"/>
        </a:defRPr>
      </a:lvl6pPr>
      <a:lvl7pPr marL="3207484" indent="-246730" algn="l" defTabSz="986918" rtl="0" eaLnBrk="1" latinLnBrk="0" hangingPunct="1">
        <a:lnSpc>
          <a:spcPct val="90000"/>
        </a:lnSpc>
        <a:spcBef>
          <a:spcPts val="540"/>
        </a:spcBef>
        <a:buFont typeface="Arial" panose="020B0604020202020204" pitchFamily="34" charset="0"/>
        <a:buChar char="•"/>
        <a:defRPr kumimoji="1" sz="1943" kern="1200">
          <a:solidFill>
            <a:schemeClr val="tx1"/>
          </a:solidFill>
          <a:latin typeface="+mn-lt"/>
          <a:ea typeface="+mn-ea"/>
          <a:cs typeface="+mn-cs"/>
        </a:defRPr>
      </a:lvl7pPr>
      <a:lvl8pPr marL="3700945" indent="-246730" algn="l" defTabSz="986918" rtl="0" eaLnBrk="1" latinLnBrk="0" hangingPunct="1">
        <a:lnSpc>
          <a:spcPct val="90000"/>
        </a:lnSpc>
        <a:spcBef>
          <a:spcPts val="540"/>
        </a:spcBef>
        <a:buFont typeface="Arial" panose="020B0604020202020204" pitchFamily="34" charset="0"/>
        <a:buChar char="•"/>
        <a:defRPr kumimoji="1" sz="1943" kern="1200">
          <a:solidFill>
            <a:schemeClr val="tx1"/>
          </a:solidFill>
          <a:latin typeface="+mn-lt"/>
          <a:ea typeface="+mn-ea"/>
          <a:cs typeface="+mn-cs"/>
        </a:defRPr>
      </a:lvl8pPr>
      <a:lvl9pPr marL="4194403" indent="-246730" algn="l" defTabSz="986918" rtl="0" eaLnBrk="1" latinLnBrk="0" hangingPunct="1">
        <a:lnSpc>
          <a:spcPct val="90000"/>
        </a:lnSpc>
        <a:spcBef>
          <a:spcPts val="540"/>
        </a:spcBef>
        <a:buFont typeface="Arial" panose="020B0604020202020204" pitchFamily="34" charset="0"/>
        <a:buChar char="•"/>
        <a:defRPr kumimoji="1" sz="1943" kern="1200">
          <a:solidFill>
            <a:schemeClr val="tx1"/>
          </a:solidFill>
          <a:latin typeface="+mn-lt"/>
          <a:ea typeface="+mn-ea"/>
          <a:cs typeface="+mn-cs"/>
        </a:defRPr>
      </a:lvl9pPr>
    </p:bodyStyle>
    <p:otherStyle>
      <a:defPPr>
        <a:defRPr lang="en-US"/>
      </a:defPPr>
      <a:lvl1pPr marL="0" algn="l" defTabSz="986918" rtl="0" eaLnBrk="1" latinLnBrk="0" hangingPunct="1">
        <a:defRPr kumimoji="1" sz="1943" kern="1200">
          <a:solidFill>
            <a:schemeClr val="tx1"/>
          </a:solidFill>
          <a:latin typeface="+mn-lt"/>
          <a:ea typeface="+mn-ea"/>
          <a:cs typeface="+mn-cs"/>
        </a:defRPr>
      </a:lvl1pPr>
      <a:lvl2pPr marL="493459" algn="l" defTabSz="986918" rtl="0" eaLnBrk="1" latinLnBrk="0" hangingPunct="1">
        <a:defRPr kumimoji="1" sz="1943" kern="1200">
          <a:solidFill>
            <a:schemeClr val="tx1"/>
          </a:solidFill>
          <a:latin typeface="+mn-lt"/>
          <a:ea typeface="+mn-ea"/>
          <a:cs typeface="+mn-cs"/>
        </a:defRPr>
      </a:lvl2pPr>
      <a:lvl3pPr marL="986918" algn="l" defTabSz="986918" rtl="0" eaLnBrk="1" latinLnBrk="0" hangingPunct="1">
        <a:defRPr kumimoji="1" sz="1943" kern="1200">
          <a:solidFill>
            <a:schemeClr val="tx1"/>
          </a:solidFill>
          <a:latin typeface="+mn-lt"/>
          <a:ea typeface="+mn-ea"/>
          <a:cs typeface="+mn-cs"/>
        </a:defRPr>
      </a:lvl3pPr>
      <a:lvl4pPr marL="1480378" algn="l" defTabSz="986918" rtl="0" eaLnBrk="1" latinLnBrk="0" hangingPunct="1">
        <a:defRPr kumimoji="1" sz="1943" kern="1200">
          <a:solidFill>
            <a:schemeClr val="tx1"/>
          </a:solidFill>
          <a:latin typeface="+mn-lt"/>
          <a:ea typeface="+mn-ea"/>
          <a:cs typeface="+mn-cs"/>
        </a:defRPr>
      </a:lvl4pPr>
      <a:lvl5pPr marL="1973837" algn="l" defTabSz="986918" rtl="0" eaLnBrk="1" latinLnBrk="0" hangingPunct="1">
        <a:defRPr kumimoji="1" sz="1943" kern="1200">
          <a:solidFill>
            <a:schemeClr val="tx1"/>
          </a:solidFill>
          <a:latin typeface="+mn-lt"/>
          <a:ea typeface="+mn-ea"/>
          <a:cs typeface="+mn-cs"/>
        </a:defRPr>
      </a:lvl5pPr>
      <a:lvl6pPr marL="2467296" algn="l" defTabSz="986918" rtl="0" eaLnBrk="1" latinLnBrk="0" hangingPunct="1">
        <a:defRPr kumimoji="1" sz="1943" kern="1200">
          <a:solidFill>
            <a:schemeClr val="tx1"/>
          </a:solidFill>
          <a:latin typeface="+mn-lt"/>
          <a:ea typeface="+mn-ea"/>
          <a:cs typeface="+mn-cs"/>
        </a:defRPr>
      </a:lvl6pPr>
      <a:lvl7pPr marL="2960755" algn="l" defTabSz="986918" rtl="0" eaLnBrk="1" latinLnBrk="0" hangingPunct="1">
        <a:defRPr kumimoji="1" sz="1943" kern="1200">
          <a:solidFill>
            <a:schemeClr val="tx1"/>
          </a:solidFill>
          <a:latin typeface="+mn-lt"/>
          <a:ea typeface="+mn-ea"/>
          <a:cs typeface="+mn-cs"/>
        </a:defRPr>
      </a:lvl7pPr>
      <a:lvl8pPr marL="3454214" algn="l" defTabSz="986918" rtl="0" eaLnBrk="1" latinLnBrk="0" hangingPunct="1">
        <a:defRPr kumimoji="1" sz="1943" kern="1200">
          <a:solidFill>
            <a:schemeClr val="tx1"/>
          </a:solidFill>
          <a:latin typeface="+mn-lt"/>
          <a:ea typeface="+mn-ea"/>
          <a:cs typeface="+mn-cs"/>
        </a:defRPr>
      </a:lvl8pPr>
      <a:lvl9pPr marL="3947674" algn="l" defTabSz="986918" rtl="0" eaLnBrk="1" latinLnBrk="0" hangingPunct="1">
        <a:defRPr kumimoji="1" sz="1943"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34300125"/>
      </p:ext>
    </p:extLst>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 id="2147483869"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2093667"/>
      </p:ext>
    </p:extLst>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5262330"/>
      </p:ext>
    </p:extLst>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 id="2147483907"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07356211"/>
      </p:ext>
    </p:extLst>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 id="2147483920"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9520935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 id="2147483981"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emf"/><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image" Target="../media/image11.emf"/><Relationship Id="rId2" Type="http://schemas.openxmlformats.org/officeDocument/2006/relationships/image" Target="../media/image6.png"/><Relationship Id="rId1" Type="http://schemas.openxmlformats.org/officeDocument/2006/relationships/slideLayout" Target="../slideLayouts/slideLayout139.xml"/><Relationship Id="rId6" Type="http://schemas.openxmlformats.org/officeDocument/2006/relationships/diagramColors" Target="../diagrams/colors1.xml"/><Relationship Id="rId11" Type="http://schemas.openxmlformats.org/officeDocument/2006/relationships/image" Target="../media/image10.jpeg"/><Relationship Id="rId5" Type="http://schemas.openxmlformats.org/officeDocument/2006/relationships/diagramQuickStyle" Target="../diagrams/quickStyle1.xml"/><Relationship Id="rId10" Type="http://schemas.openxmlformats.org/officeDocument/2006/relationships/image" Target="../media/image9.jpeg"/><Relationship Id="rId4" Type="http://schemas.openxmlformats.org/officeDocument/2006/relationships/diagramLayout" Target="../diagrams/layout1.xml"/><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13.png"/><Relationship Id="rId1" Type="http://schemas.openxmlformats.org/officeDocument/2006/relationships/slideLayout" Target="../slideLayouts/slideLayout41.xml"/><Relationship Id="rId4" Type="http://schemas.openxmlformats.org/officeDocument/2006/relationships/image" Target="../media/image14.png"/></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image" Target="../media/image15.png"/><Relationship Id="rId7" Type="http://schemas.openxmlformats.org/officeDocument/2006/relationships/image" Target="../media/image19.jpeg"/><Relationship Id="rId12"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5.xml"/><Relationship Id="rId6" Type="http://schemas.openxmlformats.org/officeDocument/2006/relationships/image" Target="../media/image18.jpeg"/><Relationship Id="rId11" Type="http://schemas.openxmlformats.org/officeDocument/2006/relationships/diagramColors" Target="../diagrams/colors2.xml"/><Relationship Id="rId5" Type="http://schemas.openxmlformats.org/officeDocument/2006/relationships/image" Target="../media/image17.jpeg"/><Relationship Id="rId10" Type="http://schemas.openxmlformats.org/officeDocument/2006/relationships/diagramQuickStyle" Target="../diagrams/quickStyle2.xml"/><Relationship Id="rId4" Type="http://schemas.openxmlformats.org/officeDocument/2006/relationships/image" Target="../media/image16.png"/><Relationship Id="rId9"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4.xml"/><Relationship Id="rId1" Type="http://schemas.openxmlformats.org/officeDocument/2006/relationships/slideLayout" Target="../slideLayouts/slideLayout27.xml"/><Relationship Id="rId5" Type="http://schemas.openxmlformats.org/officeDocument/2006/relationships/image" Target="../media/image22.jpg"/><Relationship Id="rId4" Type="http://schemas.openxmlformats.org/officeDocument/2006/relationships/image" Target="../media/image2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p:cNvGrpSpPr/>
          <p:nvPr/>
        </p:nvGrpSpPr>
        <p:grpSpPr>
          <a:xfrm>
            <a:off x="21302" y="681953"/>
            <a:ext cx="10639682" cy="6772317"/>
            <a:chOff x="33483" y="528768"/>
            <a:chExt cx="9857701" cy="6267452"/>
          </a:xfrm>
        </p:grpSpPr>
        <p:sp>
          <p:nvSpPr>
            <p:cNvPr id="6" name="正方形/長方形 5"/>
            <p:cNvSpPr/>
            <p:nvPr/>
          </p:nvSpPr>
          <p:spPr>
            <a:xfrm>
              <a:off x="4977872" y="528770"/>
              <a:ext cx="4913312" cy="6267450"/>
            </a:xfrm>
            <a:prstGeom prst="rect">
              <a:avLst/>
            </a:prstGeom>
            <a:noFill/>
          </p:spPr>
          <p:style>
            <a:lnRef idx="2">
              <a:schemeClr val="accent1"/>
            </a:lnRef>
            <a:fillRef idx="1">
              <a:schemeClr val="lt1"/>
            </a:fillRef>
            <a:effectRef idx="0">
              <a:schemeClr val="accent1"/>
            </a:effectRef>
            <a:fontRef idx="minor">
              <a:schemeClr val="dk1"/>
            </a:fontRef>
          </p:style>
          <p:txBody>
            <a:bodyPr anchor="ctr"/>
            <a:lstStyle/>
            <a:p>
              <a:pPr algn="ctr" defTabSz="986912">
                <a:defRPr/>
              </a:pPr>
              <a:endParaRPr lang="ja-JP" altLang="en-US" sz="1943" dirty="0">
                <a:solidFill>
                  <a:prstClr val="black"/>
                </a:solidFill>
                <a:latin typeface="Cambria"/>
                <a:ea typeface="メイリオ"/>
              </a:endParaRPr>
            </a:p>
          </p:txBody>
        </p:sp>
        <p:sp>
          <p:nvSpPr>
            <p:cNvPr id="5" name="正方形/長方形 4"/>
            <p:cNvSpPr/>
            <p:nvPr/>
          </p:nvSpPr>
          <p:spPr>
            <a:xfrm>
              <a:off x="33483" y="528768"/>
              <a:ext cx="4948238" cy="6267451"/>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defTabSz="986912">
                <a:defRPr/>
              </a:pPr>
              <a:endParaRPr lang="ja-JP" altLang="en-US" sz="1943" dirty="0">
                <a:solidFill>
                  <a:prstClr val="black"/>
                </a:solidFill>
                <a:latin typeface="Cambria"/>
                <a:ea typeface="メイリオ"/>
              </a:endParaRPr>
            </a:p>
          </p:txBody>
        </p:sp>
      </p:grpSp>
      <p:sp>
        <p:nvSpPr>
          <p:cNvPr id="11" name="テキスト ボックス 10"/>
          <p:cNvSpPr txBox="1"/>
          <p:nvPr/>
        </p:nvSpPr>
        <p:spPr>
          <a:xfrm>
            <a:off x="106604" y="736081"/>
            <a:ext cx="1154483" cy="324833"/>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algn="ctr" defTabSz="986912">
              <a:defRPr/>
            </a:pPr>
            <a:r>
              <a:rPr lang="ja-JP" altLang="en-US" sz="1511" dirty="0">
                <a:solidFill>
                  <a:prstClr val="black"/>
                </a:solidFill>
                <a:latin typeface="メイリオ"/>
                <a:ea typeface="メイリオ"/>
              </a:rPr>
              <a:t>背景・目的</a:t>
            </a:r>
          </a:p>
        </p:txBody>
      </p:sp>
      <p:sp>
        <p:nvSpPr>
          <p:cNvPr id="12" name="テキスト ボックス 11"/>
          <p:cNvSpPr txBox="1"/>
          <p:nvPr/>
        </p:nvSpPr>
        <p:spPr>
          <a:xfrm>
            <a:off x="106696" y="3530019"/>
            <a:ext cx="960519" cy="324833"/>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algn="ctr" defTabSz="986912">
              <a:defRPr/>
            </a:pPr>
            <a:r>
              <a:rPr lang="ja-JP" altLang="en-US" sz="1511" dirty="0">
                <a:solidFill>
                  <a:prstClr val="black"/>
                </a:solidFill>
                <a:latin typeface="メイリオ"/>
                <a:ea typeface="メイリオ"/>
              </a:rPr>
              <a:t>事業概要</a:t>
            </a:r>
          </a:p>
        </p:txBody>
      </p:sp>
      <p:sp>
        <p:nvSpPr>
          <p:cNvPr id="13" name="テキスト ボックス 12"/>
          <p:cNvSpPr txBox="1"/>
          <p:nvPr/>
        </p:nvSpPr>
        <p:spPr>
          <a:xfrm>
            <a:off x="5440361" y="2867124"/>
            <a:ext cx="1348446" cy="324833"/>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defPPr>
              <a:defRPr lang="ja-JP"/>
            </a:defPPr>
            <a:lvl1pPr fontAlgn="auto">
              <a:spcBef>
                <a:spcPts val="0"/>
              </a:spcBef>
              <a:spcAft>
                <a:spcPts val="0"/>
              </a:spcAft>
              <a:defRPr sz="14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defTabSz="986912"/>
            <a:r>
              <a:rPr lang="ja-JP" altLang="en-US" sz="1511" dirty="0">
                <a:solidFill>
                  <a:prstClr val="black"/>
                </a:solidFill>
                <a:latin typeface="メイリオ"/>
                <a:ea typeface="メイリオ"/>
              </a:rPr>
              <a:t>事業スキーム</a:t>
            </a:r>
          </a:p>
        </p:txBody>
      </p:sp>
      <p:sp>
        <p:nvSpPr>
          <p:cNvPr id="14" name="正方形/長方形 13"/>
          <p:cNvSpPr/>
          <p:nvPr/>
        </p:nvSpPr>
        <p:spPr>
          <a:xfrm>
            <a:off x="5341143" y="4765249"/>
            <a:ext cx="5287338" cy="147849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lstStyle/>
          <a:p>
            <a:pPr defTabSz="986912">
              <a:buClr>
                <a:srgbClr val="EEECE1">
                  <a:lumMod val="50000"/>
                </a:srgbClr>
              </a:buClr>
              <a:defRPr/>
            </a:pPr>
            <a:r>
              <a:rPr lang="ja-JP" altLang="en-US" sz="1295" u="sng" dirty="0">
                <a:solidFill>
                  <a:prstClr val="black"/>
                </a:solidFill>
                <a:latin typeface="メイリオ"/>
                <a:ea typeface="メイリオ"/>
              </a:rPr>
              <a:t>補助対象：地方公共団体等</a:t>
            </a:r>
            <a:endParaRPr lang="en-US" altLang="ja-JP" sz="1295" dirty="0">
              <a:solidFill>
                <a:prstClr val="black"/>
              </a:solidFill>
              <a:latin typeface="メイリオ"/>
              <a:ea typeface="メイリオ"/>
            </a:endParaRPr>
          </a:p>
          <a:p>
            <a:pPr marL="971370" indent="-1159965" defTabSz="986912">
              <a:buClr>
                <a:srgbClr val="EEECE1">
                  <a:lumMod val="50000"/>
                </a:srgbClr>
              </a:buClr>
              <a:defRPr/>
            </a:pPr>
            <a:r>
              <a:rPr lang="ja-JP" altLang="en-US" sz="1295" dirty="0">
                <a:solidFill>
                  <a:prstClr val="black"/>
                </a:solidFill>
                <a:latin typeface="メイリオ"/>
                <a:ea typeface="メイリオ"/>
              </a:rPr>
              <a:t>　　補助割合：都道府県・政令市・その他の法人</a:t>
            </a:r>
            <a:r>
              <a:rPr lang="en-US" altLang="ja-JP" sz="1295" dirty="0">
                <a:solidFill>
                  <a:prstClr val="black"/>
                </a:solidFill>
                <a:latin typeface="メイリオ"/>
                <a:ea typeface="メイリオ"/>
              </a:rPr>
              <a:t>(</a:t>
            </a:r>
            <a:r>
              <a:rPr lang="ja-JP" altLang="en-US" sz="1295" dirty="0">
                <a:solidFill>
                  <a:prstClr val="black"/>
                </a:solidFill>
                <a:latin typeface="メイリオ"/>
                <a:ea typeface="メイリオ"/>
              </a:rPr>
              <a:t>地方公共団体等と共同申請するリース会社等</a:t>
            </a:r>
            <a:r>
              <a:rPr lang="en-US" altLang="ja-JP" sz="1295" dirty="0">
                <a:solidFill>
                  <a:prstClr val="black"/>
                </a:solidFill>
                <a:latin typeface="メイリオ"/>
                <a:ea typeface="メイリオ"/>
              </a:rPr>
              <a:t>)</a:t>
            </a:r>
            <a:r>
              <a:rPr lang="ja-JP" altLang="en-US" sz="1295" dirty="0">
                <a:solidFill>
                  <a:prstClr val="black"/>
                </a:solidFill>
                <a:latin typeface="メイリオ"/>
                <a:ea typeface="メイリオ"/>
              </a:rPr>
              <a:t>：</a:t>
            </a:r>
            <a:r>
              <a:rPr lang="en-US" altLang="ja-JP" sz="1295" dirty="0">
                <a:solidFill>
                  <a:prstClr val="black"/>
                </a:solidFill>
                <a:latin typeface="メイリオ"/>
                <a:ea typeface="メイリオ"/>
              </a:rPr>
              <a:t>1/3</a:t>
            </a:r>
            <a:r>
              <a:rPr lang="ja-JP" altLang="en-US" sz="1295" dirty="0" err="1">
                <a:solidFill>
                  <a:prstClr val="black"/>
                </a:solidFill>
                <a:latin typeface="メイリオ"/>
                <a:ea typeface="メイリオ"/>
              </a:rPr>
              <a:t>、</a:t>
            </a:r>
            <a:r>
              <a:rPr lang="ja-JP" altLang="en-US" sz="1295" dirty="0">
                <a:solidFill>
                  <a:prstClr val="black"/>
                </a:solidFill>
                <a:latin typeface="メイリオ"/>
                <a:ea typeface="メイリオ"/>
              </a:rPr>
              <a:t>地方公共団体の組合：</a:t>
            </a:r>
            <a:r>
              <a:rPr lang="en-US" altLang="ja-JP" sz="1295" dirty="0">
                <a:solidFill>
                  <a:prstClr val="black"/>
                </a:solidFill>
                <a:latin typeface="メイリオ"/>
                <a:ea typeface="メイリオ"/>
              </a:rPr>
              <a:t>1/2</a:t>
            </a:r>
            <a:r>
              <a:rPr lang="ja-JP" altLang="en-US" sz="1295" dirty="0" err="1">
                <a:solidFill>
                  <a:prstClr val="black"/>
                </a:solidFill>
                <a:latin typeface="メイリオ"/>
                <a:ea typeface="メイリオ"/>
              </a:rPr>
              <a:t>、</a:t>
            </a:r>
            <a:r>
              <a:rPr lang="ja-JP" altLang="en-US" sz="1295" dirty="0">
                <a:solidFill>
                  <a:prstClr val="black"/>
                </a:solidFill>
                <a:latin typeface="メイリオ"/>
                <a:ea typeface="メイリオ"/>
              </a:rPr>
              <a:t>その他市区町村：財政力指数が全国平均以上であれば</a:t>
            </a:r>
            <a:r>
              <a:rPr lang="en-US" altLang="ja-JP" sz="1295" dirty="0">
                <a:solidFill>
                  <a:prstClr val="black"/>
                </a:solidFill>
                <a:latin typeface="メイリオ"/>
                <a:ea typeface="メイリオ"/>
              </a:rPr>
              <a:t>1/2</a:t>
            </a:r>
            <a:r>
              <a:rPr lang="ja-JP" altLang="en-US" sz="1295" dirty="0" err="1">
                <a:solidFill>
                  <a:prstClr val="black"/>
                </a:solidFill>
                <a:latin typeface="メイリオ"/>
                <a:ea typeface="メイリオ"/>
              </a:rPr>
              <a:t>、</a:t>
            </a:r>
            <a:r>
              <a:rPr lang="ja-JP" altLang="en-US" sz="1295" dirty="0">
                <a:solidFill>
                  <a:prstClr val="black"/>
                </a:solidFill>
                <a:latin typeface="メイリオ"/>
                <a:ea typeface="メイリオ"/>
              </a:rPr>
              <a:t>未満であれば</a:t>
            </a:r>
            <a:r>
              <a:rPr lang="en-US" altLang="ja-JP" sz="1295" dirty="0">
                <a:solidFill>
                  <a:prstClr val="black"/>
                </a:solidFill>
                <a:latin typeface="メイリオ"/>
                <a:ea typeface="メイリオ"/>
              </a:rPr>
              <a:t>2/3</a:t>
            </a:r>
          </a:p>
          <a:p>
            <a:pPr marL="1161678" indent="-1161678" defTabSz="986912">
              <a:buClr>
                <a:srgbClr val="EEECE1">
                  <a:lumMod val="50000"/>
                </a:srgbClr>
              </a:buClr>
              <a:defRPr/>
            </a:pPr>
            <a:r>
              <a:rPr lang="ja-JP" altLang="en-US" sz="1295" dirty="0">
                <a:solidFill>
                  <a:prstClr val="black"/>
                </a:solidFill>
                <a:latin typeface="メイリオ"/>
                <a:ea typeface="メイリオ"/>
              </a:rPr>
              <a:t>　　事業期間：公募時に原則２年以内での複数年度に渡る事業計画での申請可能</a:t>
            </a:r>
          </a:p>
        </p:txBody>
      </p:sp>
      <p:sp>
        <p:nvSpPr>
          <p:cNvPr id="2056" name="テキスト ボックス 19"/>
          <p:cNvSpPr txBox="1">
            <a:spLocks noChangeArrowheads="1"/>
          </p:cNvSpPr>
          <p:nvPr/>
        </p:nvSpPr>
        <p:spPr bwMode="auto">
          <a:xfrm>
            <a:off x="72140" y="1118866"/>
            <a:ext cx="5353057" cy="2483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7800" indent="-177800"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marL="0" indent="0" defTabSz="911019" fontAlgn="base">
              <a:spcBef>
                <a:spcPct val="0"/>
              </a:spcBef>
              <a:spcAft>
                <a:spcPct val="0"/>
              </a:spcAft>
              <a:defRPr/>
            </a:pPr>
            <a:r>
              <a:rPr lang="ja-JP" altLang="en-US" sz="1295" dirty="0">
                <a:solidFill>
                  <a:prstClr val="black"/>
                </a:solidFill>
              </a:rPr>
              <a:t>●気候変動の脅威に対する世界全体の取組として、パリ協定の下、「地球温暖化対策計画」</a:t>
            </a:r>
            <a:r>
              <a:rPr lang="ja-JP" altLang="en-US" sz="1295" dirty="0">
                <a:solidFill>
                  <a:prstClr val="black"/>
                </a:solidFill>
                <a:latin typeface="メイリオ"/>
                <a:ea typeface="メイリオ"/>
              </a:rPr>
              <a:t>（平成</a:t>
            </a:r>
            <a:r>
              <a:rPr lang="en-US" altLang="ja-JP" sz="1295" dirty="0">
                <a:solidFill>
                  <a:prstClr val="black"/>
                </a:solidFill>
                <a:latin typeface="メイリオ"/>
                <a:ea typeface="メイリオ"/>
              </a:rPr>
              <a:t>28</a:t>
            </a:r>
            <a:r>
              <a:rPr lang="ja-JP" altLang="en-US" sz="1295" dirty="0">
                <a:solidFill>
                  <a:prstClr val="black"/>
                </a:solidFill>
                <a:latin typeface="メイリオ"/>
                <a:ea typeface="メイリオ"/>
              </a:rPr>
              <a:t>年</a:t>
            </a:r>
            <a:r>
              <a:rPr lang="en-US" altLang="ja-JP" sz="1295" dirty="0">
                <a:solidFill>
                  <a:prstClr val="black"/>
                </a:solidFill>
                <a:latin typeface="メイリオ"/>
                <a:ea typeface="メイリオ"/>
              </a:rPr>
              <a:t>5</a:t>
            </a:r>
            <a:r>
              <a:rPr lang="ja-JP" altLang="en-US" sz="1295" dirty="0">
                <a:solidFill>
                  <a:prstClr val="black"/>
                </a:solidFill>
                <a:latin typeface="メイリオ"/>
                <a:ea typeface="メイリオ"/>
              </a:rPr>
              <a:t>月閣議決定）</a:t>
            </a:r>
            <a:r>
              <a:rPr lang="ja-JP" altLang="en-US" sz="1295" dirty="0">
                <a:solidFill>
                  <a:prstClr val="black"/>
                </a:solidFill>
              </a:rPr>
              <a:t>に基づき、国内の温室効果ガスの大幅な排出削減が喫緊の課題とされている。</a:t>
            </a:r>
            <a:endParaRPr lang="en-US" altLang="ja-JP" sz="1295" dirty="0">
              <a:solidFill>
                <a:prstClr val="black"/>
              </a:solidFill>
            </a:endParaRPr>
          </a:p>
          <a:p>
            <a:pPr marL="0" indent="0" defTabSz="911019" fontAlgn="base">
              <a:spcBef>
                <a:spcPct val="0"/>
              </a:spcBef>
              <a:spcAft>
                <a:spcPct val="0"/>
              </a:spcAft>
              <a:defRPr/>
            </a:pPr>
            <a:r>
              <a:rPr lang="ja-JP" altLang="en-US" sz="1295" dirty="0">
                <a:solidFill>
                  <a:prstClr val="black"/>
                </a:solidFill>
              </a:rPr>
              <a:t>●</a:t>
            </a:r>
            <a:r>
              <a:rPr lang="ja-JP" altLang="en-US" sz="1295" dirty="0">
                <a:solidFill>
                  <a:prstClr val="black"/>
                </a:solidFill>
                <a:latin typeface="メイリオ"/>
                <a:ea typeface="メイリオ"/>
              </a:rPr>
              <a:t>地方公共団体は「地球温暖化対策計画」 に即して</a:t>
            </a:r>
            <a:r>
              <a:rPr lang="ja-JP" altLang="en-US" sz="1295" dirty="0">
                <a:solidFill>
                  <a:srgbClr val="FF0000"/>
                </a:solidFill>
                <a:latin typeface="メイリオ"/>
                <a:ea typeface="メイリオ"/>
              </a:rPr>
              <a:t>「地方公共団体実行計画事務事業編」</a:t>
            </a:r>
            <a:r>
              <a:rPr lang="ja-JP" altLang="en-US" sz="1295" dirty="0">
                <a:solidFill>
                  <a:srgbClr val="FF0000"/>
                </a:solidFill>
                <a:latin typeface="メイリオ"/>
              </a:rPr>
              <a:t>（以下「事務事業編」という。）</a:t>
            </a:r>
            <a:r>
              <a:rPr lang="ja-JP" altLang="en-US" sz="1295" dirty="0">
                <a:solidFill>
                  <a:srgbClr val="FF0000"/>
                </a:solidFill>
                <a:latin typeface="メイリオ"/>
                <a:ea typeface="メイリオ"/>
              </a:rPr>
              <a:t>を策定</a:t>
            </a:r>
            <a:r>
              <a:rPr lang="ja-JP" altLang="en-US" sz="1295" dirty="0">
                <a:solidFill>
                  <a:prstClr val="black"/>
                </a:solidFill>
                <a:latin typeface="メイリオ"/>
                <a:ea typeface="メイリオ"/>
              </a:rPr>
              <a:t>し、</a:t>
            </a:r>
            <a:r>
              <a:rPr lang="en-US" altLang="ja-JP" sz="1295" dirty="0">
                <a:solidFill>
                  <a:prstClr val="black"/>
                </a:solidFill>
                <a:latin typeface="メイリオ"/>
                <a:ea typeface="メイリオ"/>
              </a:rPr>
              <a:t>PDCA</a:t>
            </a:r>
            <a:r>
              <a:rPr lang="ja-JP" altLang="en-US" sz="1295" dirty="0">
                <a:solidFill>
                  <a:prstClr val="black"/>
                </a:solidFill>
                <a:latin typeface="メイリオ"/>
                <a:ea typeface="メイリオ"/>
              </a:rPr>
              <a:t>体制を通じて</a:t>
            </a:r>
            <a:r>
              <a:rPr lang="ja-JP" altLang="en-US" sz="1295" dirty="0">
                <a:solidFill>
                  <a:srgbClr val="FF0000"/>
                </a:solidFill>
                <a:latin typeface="メイリオ"/>
                <a:ea typeface="メイリオ"/>
              </a:rPr>
              <a:t>公共施設等からの</a:t>
            </a:r>
            <a:r>
              <a:rPr lang="ja-JP" altLang="en-US" sz="1295" dirty="0">
                <a:solidFill>
                  <a:srgbClr val="FF0000"/>
                </a:solidFill>
                <a:latin typeface="メイリオ"/>
              </a:rPr>
              <a:t>温室効果ガス排出の削減</a:t>
            </a:r>
            <a:r>
              <a:rPr lang="ja-JP" altLang="en-US" sz="1295" dirty="0">
                <a:solidFill>
                  <a:prstClr val="black"/>
                </a:solidFill>
                <a:latin typeface="メイリオ"/>
              </a:rPr>
              <a:t>に努めるとされている。</a:t>
            </a:r>
            <a:endParaRPr lang="en-US" altLang="ja-JP" sz="1295" dirty="0">
              <a:solidFill>
                <a:prstClr val="black"/>
              </a:solidFill>
              <a:latin typeface="メイリオ"/>
            </a:endParaRPr>
          </a:p>
          <a:p>
            <a:pPr marL="0" indent="0" defTabSz="911019" fontAlgn="base">
              <a:spcBef>
                <a:spcPct val="0"/>
              </a:spcBef>
              <a:spcAft>
                <a:spcPct val="0"/>
              </a:spcAft>
              <a:defRPr/>
            </a:pPr>
            <a:r>
              <a:rPr lang="ja-JP" altLang="en-US" sz="1295" dirty="0">
                <a:solidFill>
                  <a:prstClr val="black"/>
                </a:solidFill>
                <a:latin typeface="メイリオ"/>
                <a:ea typeface="メイリオ"/>
              </a:rPr>
              <a:t>●国は、</a:t>
            </a:r>
            <a:r>
              <a:rPr lang="ja-JP" altLang="ja-JP" sz="1295" dirty="0">
                <a:solidFill>
                  <a:prstClr val="black"/>
                </a:solidFill>
                <a:latin typeface="メイリオ"/>
                <a:ea typeface="メイリオ"/>
              </a:rPr>
              <a:t>全ての地方公共団体に対し、</a:t>
            </a:r>
            <a:r>
              <a:rPr lang="ja-JP" altLang="en-US" sz="1295" dirty="0">
                <a:solidFill>
                  <a:prstClr val="black"/>
                </a:solidFill>
                <a:latin typeface="メイリオ"/>
                <a:ea typeface="メイリオ"/>
              </a:rPr>
              <a:t>事務事業編</a:t>
            </a:r>
            <a:r>
              <a:rPr lang="ja-JP" altLang="en-US" sz="1295" dirty="0">
                <a:solidFill>
                  <a:prstClr val="black"/>
                </a:solidFill>
                <a:latin typeface="メイリオ"/>
              </a:rPr>
              <a:t>及びこれに基づく取組の大胆な強化・拡充、また、</a:t>
            </a:r>
            <a:r>
              <a:rPr lang="en-US" altLang="ja-JP" sz="1295" dirty="0">
                <a:solidFill>
                  <a:prstClr val="black"/>
                </a:solidFill>
                <a:latin typeface="メイリオ"/>
                <a:ea typeface="メイリオ"/>
              </a:rPr>
              <a:t>CO2</a:t>
            </a:r>
            <a:r>
              <a:rPr lang="ja-JP" altLang="en-US" sz="1295" dirty="0">
                <a:solidFill>
                  <a:prstClr val="black"/>
                </a:solidFill>
                <a:latin typeface="メイリオ"/>
                <a:ea typeface="メイリオ"/>
              </a:rPr>
              <a:t>排出削減に向けた検討・対策を組織を挙げて実施するよう促し、国が定めた</a:t>
            </a:r>
            <a:r>
              <a:rPr lang="en-US" altLang="ja-JP" sz="1295" dirty="0">
                <a:solidFill>
                  <a:prstClr val="black"/>
                </a:solidFill>
                <a:latin typeface="メイリオ"/>
                <a:ea typeface="メイリオ"/>
              </a:rPr>
              <a:t>2030</a:t>
            </a:r>
            <a:r>
              <a:rPr lang="ja-JP" altLang="en-US" sz="1295" dirty="0">
                <a:solidFill>
                  <a:prstClr val="black"/>
                </a:solidFill>
                <a:latin typeface="メイリオ"/>
                <a:ea typeface="メイリオ"/>
              </a:rPr>
              <a:t>年度に</a:t>
            </a:r>
            <a:r>
              <a:rPr lang="en-US" altLang="ja-JP" sz="1295" dirty="0">
                <a:solidFill>
                  <a:prstClr val="black"/>
                </a:solidFill>
                <a:latin typeface="メイリオ"/>
                <a:ea typeface="メイリオ"/>
              </a:rPr>
              <a:t>2013</a:t>
            </a:r>
            <a:r>
              <a:rPr lang="ja-JP" altLang="en-US" sz="1295" dirty="0">
                <a:solidFill>
                  <a:prstClr val="black"/>
                </a:solidFill>
                <a:latin typeface="メイリオ"/>
                <a:ea typeface="メイリオ"/>
              </a:rPr>
              <a:t>年度比温室効果ガス</a:t>
            </a:r>
            <a:r>
              <a:rPr lang="en-US" altLang="ja-JP" sz="1295" dirty="0">
                <a:solidFill>
                  <a:prstClr val="black"/>
                </a:solidFill>
                <a:latin typeface="メイリオ"/>
                <a:ea typeface="メイリオ"/>
              </a:rPr>
              <a:t>26</a:t>
            </a:r>
            <a:r>
              <a:rPr lang="ja-JP" altLang="en-US" sz="1295" dirty="0">
                <a:solidFill>
                  <a:prstClr val="black"/>
                </a:solidFill>
                <a:latin typeface="メイリオ"/>
                <a:ea typeface="メイリオ"/>
              </a:rPr>
              <a:t>％減、とりわけ地方公共団体を含めた「業務その他部門」で約</a:t>
            </a:r>
            <a:r>
              <a:rPr lang="en-US" altLang="ja-JP" sz="1295" dirty="0">
                <a:solidFill>
                  <a:prstClr val="black"/>
                </a:solidFill>
                <a:latin typeface="メイリオ"/>
                <a:ea typeface="メイリオ"/>
              </a:rPr>
              <a:t>40</a:t>
            </a:r>
            <a:r>
              <a:rPr lang="ja-JP" altLang="en-US" sz="1295" dirty="0">
                <a:solidFill>
                  <a:prstClr val="black"/>
                </a:solidFill>
                <a:latin typeface="メイリオ"/>
                <a:ea typeface="メイリオ"/>
              </a:rPr>
              <a:t>％減の目標に向けて本事業を推進する。</a:t>
            </a:r>
            <a:endParaRPr lang="en-US" altLang="ja-JP" sz="1295" dirty="0">
              <a:solidFill>
                <a:prstClr val="black"/>
              </a:solidFill>
              <a:latin typeface="メイリオ"/>
              <a:ea typeface="メイリオ"/>
            </a:endParaRPr>
          </a:p>
        </p:txBody>
      </p:sp>
      <p:sp>
        <p:nvSpPr>
          <p:cNvPr id="21" name="テキスト ボックス 20"/>
          <p:cNvSpPr txBox="1"/>
          <p:nvPr/>
        </p:nvSpPr>
        <p:spPr>
          <a:xfrm>
            <a:off x="-11198" y="3856062"/>
            <a:ext cx="5366467" cy="922688"/>
          </a:xfrm>
          <a:prstGeom prst="rect">
            <a:avLst/>
          </a:prstGeom>
          <a:noFill/>
          <a:ln>
            <a:noFill/>
          </a:ln>
        </p:spPr>
        <p:txBody>
          <a:bodyPr>
            <a:spAutoFit/>
          </a:bodyPr>
          <a:lstStyle/>
          <a:p>
            <a:pPr marL="287849" indent="-287849" algn="just" defTabSz="986912">
              <a:buClr>
                <a:srgbClr val="EEECE1">
                  <a:lumMod val="50000"/>
                </a:srgbClr>
              </a:buClr>
              <a:defRPr/>
            </a:pPr>
            <a:r>
              <a:rPr lang="ja-JP" altLang="en-US" sz="1511" u="sng" dirty="0">
                <a:solidFill>
                  <a:prstClr val="black"/>
                </a:solidFill>
                <a:latin typeface="メイリオ"/>
                <a:ea typeface="メイリオ" pitchFamily="50" charset="-128"/>
              </a:rPr>
              <a:t>○事務事業編</a:t>
            </a:r>
            <a:r>
              <a:rPr lang="ja-JP" altLang="en-US" sz="1511" u="sng" dirty="0">
                <a:solidFill>
                  <a:prstClr val="black"/>
                </a:solidFill>
                <a:latin typeface="メイリオ"/>
                <a:ea typeface="メイリオ"/>
              </a:rPr>
              <a:t>に基づく</a:t>
            </a:r>
            <a:r>
              <a:rPr lang="ja-JP" altLang="en-US" sz="1511" u="sng" dirty="0">
                <a:solidFill>
                  <a:srgbClr val="FF0000"/>
                </a:solidFill>
                <a:latin typeface="メイリオ"/>
                <a:ea typeface="メイリオ"/>
              </a:rPr>
              <a:t>省エネ設備等導入</a:t>
            </a:r>
            <a:r>
              <a:rPr lang="ja-JP" altLang="en-US" sz="1511" u="sng" dirty="0">
                <a:solidFill>
                  <a:prstClr val="black"/>
                </a:solidFill>
                <a:latin typeface="メイリオ"/>
                <a:ea typeface="メイリオ"/>
              </a:rPr>
              <a:t>支援事業</a:t>
            </a:r>
            <a:endParaRPr lang="en-US" altLang="ja-JP" sz="1511" u="sng" dirty="0">
              <a:solidFill>
                <a:prstClr val="black"/>
              </a:solidFill>
              <a:latin typeface="メイリオ"/>
              <a:ea typeface="メイリオ"/>
            </a:endParaRPr>
          </a:p>
          <a:p>
            <a:pPr marL="195326" indent="-195326" algn="just" defTabSz="986912" fontAlgn="base">
              <a:spcBef>
                <a:spcPct val="0"/>
              </a:spcBef>
              <a:spcAft>
                <a:spcPct val="0"/>
              </a:spcAft>
              <a:defRPr/>
            </a:pPr>
            <a:r>
              <a:rPr lang="ja-JP" altLang="en-US" sz="1511" dirty="0">
                <a:solidFill>
                  <a:prstClr val="black"/>
                </a:solidFill>
                <a:latin typeface="メイリオ"/>
                <a:ea typeface="メイリオ"/>
              </a:rPr>
              <a:t>　　</a:t>
            </a:r>
            <a:r>
              <a:rPr lang="ja-JP" altLang="en-US" sz="1187" dirty="0">
                <a:solidFill>
                  <a:prstClr val="black"/>
                </a:solidFill>
                <a:latin typeface="メイリオ"/>
                <a:ea typeface="メイリオ"/>
              </a:rPr>
              <a:t>事務事業編及びこれに基づく取組を強化・拡充し、先進的な取組を行おうとする地方公共団体等に対して、カーボン・マネジメント体制の整備等を条件として、公共施設（庁舎等）への省エネ設備等導入を補助。</a:t>
            </a:r>
            <a:r>
              <a:rPr lang="ja-JP" altLang="ja-JP" sz="1187" dirty="0">
                <a:solidFill>
                  <a:prstClr val="black"/>
                </a:solidFill>
                <a:latin typeface="Cambria" pitchFamily="18" charset="0"/>
                <a:ea typeface="メイリオ" pitchFamily="50" charset="-128"/>
              </a:rPr>
              <a:t>　</a:t>
            </a:r>
            <a:endParaRPr lang="en-US" altLang="ja-JP" sz="1187" dirty="0">
              <a:solidFill>
                <a:prstClr val="black"/>
              </a:solidFill>
              <a:latin typeface="Cambria" pitchFamily="18" charset="0"/>
              <a:ea typeface="メイリオ" pitchFamily="50" charset="-128"/>
            </a:endParaRPr>
          </a:p>
        </p:txBody>
      </p:sp>
      <p:pic>
        <p:nvPicPr>
          <p:cNvPr id="20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68" y="109671"/>
            <a:ext cx="815593" cy="49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テキスト ボックス 23"/>
          <p:cNvSpPr txBox="1"/>
          <p:nvPr/>
        </p:nvSpPr>
        <p:spPr>
          <a:xfrm>
            <a:off x="5440268" y="6336945"/>
            <a:ext cx="1542409" cy="324833"/>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algn="ctr" defTabSz="986912">
              <a:defRPr/>
            </a:pPr>
            <a:r>
              <a:rPr lang="ja-JP" altLang="en-US" sz="1511" dirty="0">
                <a:solidFill>
                  <a:prstClr val="black"/>
                </a:solidFill>
                <a:latin typeface="メイリオ"/>
                <a:ea typeface="メイリオ"/>
              </a:rPr>
              <a:t>期待される効果</a:t>
            </a:r>
          </a:p>
        </p:txBody>
      </p:sp>
      <p:sp>
        <p:nvSpPr>
          <p:cNvPr id="33" name="テキスト ボックス 32"/>
          <p:cNvSpPr txBox="1"/>
          <p:nvPr/>
        </p:nvSpPr>
        <p:spPr>
          <a:xfrm>
            <a:off x="5360131" y="6794030"/>
            <a:ext cx="5268350" cy="490904"/>
          </a:xfrm>
          <a:prstGeom prst="rect">
            <a:avLst/>
          </a:prstGeom>
          <a:noFill/>
        </p:spPr>
        <p:txBody>
          <a:bodyPr wrap="square">
            <a:spAutoFit/>
          </a:bodyPr>
          <a:lstStyle/>
          <a:p>
            <a:pPr defTabSz="986912">
              <a:buClr>
                <a:prstClr val="black">
                  <a:lumMod val="65000"/>
                  <a:lumOff val="35000"/>
                </a:prstClr>
              </a:buClr>
              <a:defRPr/>
            </a:pPr>
            <a:r>
              <a:rPr lang="ja-JP" altLang="en-US" sz="1295" dirty="0">
                <a:solidFill>
                  <a:prstClr val="black"/>
                </a:solidFill>
                <a:latin typeface="Cambria" pitchFamily="18" charset="0"/>
                <a:ea typeface="メイリオ" pitchFamily="50" charset="-128"/>
              </a:rPr>
              <a:t>　</a:t>
            </a:r>
            <a:r>
              <a:rPr lang="ja-JP" altLang="ja-JP" sz="1295" dirty="0">
                <a:solidFill>
                  <a:prstClr val="black"/>
                </a:solidFill>
                <a:latin typeface="Cambria" pitchFamily="18" charset="0"/>
                <a:ea typeface="メイリオ" pitchFamily="50" charset="-128"/>
              </a:rPr>
              <a:t>「</a:t>
            </a:r>
            <a:r>
              <a:rPr lang="ja-JP" altLang="en-US" sz="1295" dirty="0">
                <a:solidFill>
                  <a:prstClr val="black"/>
                </a:solidFill>
                <a:latin typeface="Cambria" pitchFamily="18" charset="0"/>
                <a:ea typeface="メイリオ" pitchFamily="50" charset="-128"/>
              </a:rPr>
              <a:t>地球温暖化対策計画</a:t>
            </a:r>
            <a:r>
              <a:rPr lang="ja-JP" altLang="ja-JP" sz="1295" dirty="0">
                <a:solidFill>
                  <a:prstClr val="black"/>
                </a:solidFill>
                <a:latin typeface="Cambria" pitchFamily="18" charset="0"/>
                <a:ea typeface="メイリオ" pitchFamily="50" charset="-128"/>
              </a:rPr>
              <a:t>」の内容に照らして遜色ないモデル事例を５年間で形成し、全国に展開することを目指す。</a:t>
            </a:r>
            <a:endParaRPr lang="en-US" altLang="ja-JP" sz="1295" dirty="0">
              <a:solidFill>
                <a:prstClr val="black"/>
              </a:solidFill>
              <a:latin typeface="メイリオ"/>
              <a:ea typeface="メイリオ"/>
            </a:endParaRPr>
          </a:p>
        </p:txBody>
      </p:sp>
      <p:sp>
        <p:nvSpPr>
          <p:cNvPr id="23" name="テキスト ボックス 22"/>
          <p:cNvSpPr txBox="1"/>
          <p:nvPr/>
        </p:nvSpPr>
        <p:spPr>
          <a:xfrm>
            <a:off x="8954393" y="109670"/>
            <a:ext cx="1367682" cy="490904"/>
          </a:xfrm>
          <a:prstGeom prst="rect">
            <a:avLst/>
          </a:prstGeom>
          <a:noFill/>
          <a:ln w="9525">
            <a:solidFill>
              <a:schemeClr val="bg1"/>
            </a:solidFill>
          </a:ln>
        </p:spPr>
        <p:style>
          <a:lnRef idx="2">
            <a:schemeClr val="accent6"/>
          </a:lnRef>
          <a:fillRef idx="1">
            <a:schemeClr val="lt1"/>
          </a:fillRef>
          <a:effectRef idx="0">
            <a:schemeClr val="accent6"/>
          </a:effectRef>
          <a:fontRef idx="minor">
            <a:schemeClr val="dk1"/>
          </a:fontRef>
        </p:style>
        <p:txBody>
          <a:bodyPr wrap="none">
            <a:spAutoFit/>
          </a:bodyPr>
          <a:lstStyle/>
          <a:p>
            <a:pPr defTabSz="986912">
              <a:defRPr/>
            </a:pPr>
            <a:r>
              <a:rPr lang="ja-JP" altLang="en-US" sz="1295" dirty="0">
                <a:solidFill>
                  <a:prstClr val="white"/>
                </a:solidFill>
                <a:latin typeface="Cambria"/>
                <a:ea typeface="メイリオ"/>
              </a:rPr>
              <a:t>平成</a:t>
            </a:r>
            <a:r>
              <a:rPr lang="en-US" altLang="ja-JP" sz="1295" dirty="0">
                <a:solidFill>
                  <a:prstClr val="white"/>
                </a:solidFill>
                <a:latin typeface="Cambria"/>
                <a:ea typeface="メイリオ"/>
              </a:rPr>
              <a:t>25</a:t>
            </a:r>
            <a:r>
              <a:rPr lang="ja-JP" altLang="en-US" sz="1295" dirty="0">
                <a:solidFill>
                  <a:prstClr val="white"/>
                </a:solidFill>
                <a:latin typeface="Cambria"/>
                <a:ea typeface="メイリオ"/>
              </a:rPr>
              <a:t>年度予算</a:t>
            </a:r>
            <a:endParaRPr lang="en-US" altLang="ja-JP" sz="1295" dirty="0">
              <a:solidFill>
                <a:prstClr val="white"/>
              </a:solidFill>
              <a:latin typeface="Cambria"/>
              <a:ea typeface="メイリオ"/>
            </a:endParaRPr>
          </a:p>
          <a:p>
            <a:pPr defTabSz="986912">
              <a:defRPr/>
            </a:pPr>
            <a:r>
              <a:rPr lang="ja-JP" altLang="en-US" sz="1295" dirty="0">
                <a:solidFill>
                  <a:prstClr val="white"/>
                </a:solidFill>
                <a:latin typeface="Cambria"/>
                <a:ea typeface="メイリオ"/>
              </a:rPr>
              <a:t>○○百万円</a:t>
            </a:r>
          </a:p>
        </p:txBody>
      </p:sp>
      <p:sp>
        <p:nvSpPr>
          <p:cNvPr id="26" name="Rectangle 3"/>
          <p:cNvSpPr>
            <a:spLocks noChangeArrowheads="1"/>
          </p:cNvSpPr>
          <p:nvPr/>
        </p:nvSpPr>
        <p:spPr bwMode="auto">
          <a:xfrm>
            <a:off x="806401" y="87750"/>
            <a:ext cx="9848804" cy="603128"/>
          </a:xfrm>
          <a:prstGeom prst="rect">
            <a:avLst/>
          </a:prstGeom>
          <a:gradFill rotWithShape="1">
            <a:gsLst>
              <a:gs pos="0">
                <a:srgbClr val="4A91BF"/>
              </a:gs>
              <a:gs pos="20000">
                <a:srgbClr val="4C90BC"/>
              </a:gs>
              <a:gs pos="100000">
                <a:srgbClr val="386D8F"/>
              </a:gs>
            </a:gsLst>
            <a:lin ang="5400000"/>
          </a:gradFill>
          <a:ln w="9525">
            <a:solidFill>
              <a:srgbClr val="588FB3"/>
            </a:solidFill>
            <a:miter lim="800000"/>
            <a:headEnd/>
            <a:tailEnd/>
          </a:ln>
          <a:effectLst>
            <a:outerShdw blurRad="40000" dist="23000" dir="5400000" rotWithShape="0">
              <a:srgbClr val="000000">
                <a:alpha val="34998"/>
              </a:srgbClr>
            </a:outerShdw>
          </a:effectLst>
        </p:spPr>
        <p:txBody>
          <a:bodyPr anchor="ctr"/>
          <a:lstStyle/>
          <a:p>
            <a:pPr defTabSz="986912" fontAlgn="base">
              <a:spcBef>
                <a:spcPct val="0"/>
              </a:spcBef>
              <a:spcAft>
                <a:spcPct val="0"/>
              </a:spcAft>
              <a:defRPr/>
            </a:pPr>
            <a:r>
              <a:rPr lang="ja-JP" altLang="en-US" sz="1943" b="1" dirty="0">
                <a:solidFill>
                  <a:prstClr val="white"/>
                </a:solidFill>
                <a:latin typeface="Cambria"/>
                <a:ea typeface="メイリオ"/>
              </a:rPr>
              <a:t>地方公共団体カーボン・マネジメント強化事業</a:t>
            </a:r>
            <a:endParaRPr lang="en-US" altLang="ja-JP" sz="1943" b="1" dirty="0">
              <a:solidFill>
                <a:prstClr val="white"/>
              </a:solidFill>
              <a:latin typeface="Cambria"/>
              <a:ea typeface="メイリオ"/>
            </a:endParaRPr>
          </a:p>
          <a:p>
            <a:pPr defTabSz="986912" fontAlgn="base">
              <a:spcBef>
                <a:spcPct val="0"/>
              </a:spcBef>
              <a:spcAft>
                <a:spcPct val="0"/>
              </a:spcAft>
              <a:defRPr/>
            </a:pPr>
            <a:r>
              <a:rPr lang="ja-JP" altLang="en-US" sz="1727" b="1" dirty="0">
                <a:solidFill>
                  <a:prstClr val="white"/>
                </a:solidFill>
                <a:latin typeface="Cambria"/>
                <a:ea typeface="メイリオ"/>
              </a:rPr>
              <a:t>　　　　　－公共施設の</a:t>
            </a:r>
            <a:r>
              <a:rPr lang="en-US" altLang="ja-JP" sz="1727" b="1" dirty="0">
                <a:solidFill>
                  <a:prstClr val="white"/>
                </a:solidFill>
                <a:latin typeface="Cambria"/>
                <a:ea typeface="メイリオ"/>
              </a:rPr>
              <a:t>CO2</a:t>
            </a:r>
            <a:r>
              <a:rPr lang="ja-JP" altLang="en-US" sz="1727" b="1" dirty="0">
                <a:solidFill>
                  <a:prstClr val="white"/>
                </a:solidFill>
                <a:latin typeface="Cambria"/>
                <a:ea typeface="メイリオ"/>
              </a:rPr>
              <a:t>排出削減に向けて－</a:t>
            </a:r>
            <a:endParaRPr lang="en-US" altLang="ja-JP" sz="1727" b="1" dirty="0">
              <a:solidFill>
                <a:prstClr val="white"/>
              </a:solidFill>
              <a:latin typeface="Cambria"/>
              <a:ea typeface="メイリオ"/>
            </a:endParaRPr>
          </a:p>
        </p:txBody>
      </p:sp>
      <p:sp>
        <p:nvSpPr>
          <p:cNvPr id="28" name="テキスト ボックス 27"/>
          <p:cNvSpPr txBox="1"/>
          <p:nvPr/>
        </p:nvSpPr>
        <p:spPr>
          <a:xfrm>
            <a:off x="6800744" y="150671"/>
            <a:ext cx="2387124" cy="457689"/>
          </a:xfrm>
          <a:prstGeom prst="rect">
            <a:avLst/>
          </a:prstGeom>
          <a:noFill/>
          <a:ln>
            <a:solidFill>
              <a:schemeClr val="bg1"/>
            </a:solidFill>
          </a:ln>
        </p:spPr>
        <p:style>
          <a:lnRef idx="2">
            <a:schemeClr val="accent6"/>
          </a:lnRef>
          <a:fillRef idx="1">
            <a:schemeClr val="lt1"/>
          </a:fillRef>
          <a:effectRef idx="0">
            <a:schemeClr val="accent6"/>
          </a:effectRef>
          <a:fontRef idx="minor">
            <a:schemeClr val="dk1"/>
          </a:fontRef>
        </p:style>
        <p:txBody>
          <a:bodyPr wrap="square">
            <a:spAutoFit/>
          </a:bodyPr>
          <a:lstStyle/>
          <a:p>
            <a:pPr defTabSz="986912">
              <a:defRPr/>
            </a:pPr>
            <a:r>
              <a:rPr lang="en-US" altLang="ja-JP" sz="1187" dirty="0">
                <a:solidFill>
                  <a:prstClr val="white"/>
                </a:solidFill>
                <a:latin typeface="Cambria"/>
                <a:ea typeface="メイリオ"/>
              </a:rPr>
              <a:t>2019</a:t>
            </a:r>
            <a:r>
              <a:rPr lang="ja-JP" altLang="en-US" sz="1187" dirty="0">
                <a:solidFill>
                  <a:prstClr val="white"/>
                </a:solidFill>
                <a:latin typeface="Cambria"/>
                <a:ea typeface="メイリオ"/>
              </a:rPr>
              <a:t>年度予算（案）</a:t>
            </a:r>
            <a:endParaRPr lang="en-US" altLang="ja-JP" sz="1187" dirty="0">
              <a:solidFill>
                <a:prstClr val="white"/>
              </a:solidFill>
              <a:latin typeface="Cambria"/>
              <a:ea typeface="メイリオ"/>
            </a:endParaRPr>
          </a:p>
          <a:p>
            <a:pPr defTabSz="986912">
              <a:defRPr/>
            </a:pPr>
            <a:r>
              <a:rPr lang="ja-JP" altLang="en-US" sz="1187" dirty="0">
                <a:solidFill>
                  <a:prstClr val="white"/>
                </a:solidFill>
                <a:latin typeface="Cambria"/>
                <a:ea typeface="メイリオ"/>
              </a:rPr>
              <a:t>　</a:t>
            </a:r>
            <a:r>
              <a:rPr lang="en-US" altLang="ja-JP" sz="1187" dirty="0">
                <a:solidFill>
                  <a:prstClr val="white"/>
                </a:solidFill>
                <a:latin typeface="Cambria"/>
                <a:ea typeface="メイリオ"/>
              </a:rPr>
              <a:t>5,200</a:t>
            </a:r>
            <a:r>
              <a:rPr lang="ja-JP" altLang="en-US" sz="1187" dirty="0">
                <a:solidFill>
                  <a:prstClr val="white"/>
                </a:solidFill>
                <a:latin typeface="Cambria"/>
                <a:ea typeface="メイリオ"/>
              </a:rPr>
              <a:t>百万円（</a:t>
            </a:r>
            <a:r>
              <a:rPr lang="en-US" altLang="ja-JP" sz="1187" dirty="0">
                <a:solidFill>
                  <a:prstClr val="white"/>
                </a:solidFill>
                <a:latin typeface="Cambria"/>
                <a:ea typeface="メイリオ"/>
              </a:rPr>
              <a:t>3,270</a:t>
            </a:r>
            <a:r>
              <a:rPr lang="ja-JP" altLang="en-US" sz="1187" dirty="0">
                <a:solidFill>
                  <a:prstClr val="white"/>
                </a:solidFill>
                <a:latin typeface="Cambria"/>
                <a:ea typeface="メイリオ"/>
              </a:rPr>
              <a:t>百万円）</a:t>
            </a:r>
            <a:endParaRPr lang="en-US" altLang="ja-JP" sz="1187" dirty="0">
              <a:solidFill>
                <a:prstClr val="white"/>
              </a:solidFill>
              <a:latin typeface="Cambria"/>
              <a:ea typeface="メイリオ"/>
            </a:endParaRPr>
          </a:p>
        </p:txBody>
      </p:sp>
      <p:sp>
        <p:nvSpPr>
          <p:cNvPr id="2070" name="Rectangle 28"/>
          <p:cNvSpPr>
            <a:spLocks noChangeArrowheads="1"/>
          </p:cNvSpPr>
          <p:nvPr/>
        </p:nvSpPr>
        <p:spPr bwMode="auto">
          <a:xfrm>
            <a:off x="0" y="-116839"/>
            <a:ext cx="184731" cy="391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defTabSz="986912" fontAlgn="base">
              <a:spcBef>
                <a:spcPct val="0"/>
              </a:spcBef>
              <a:spcAft>
                <a:spcPct val="0"/>
              </a:spcAft>
            </a:pPr>
            <a:endParaRPr lang="ja-JP" altLang="en-US" sz="1943">
              <a:solidFill>
                <a:prstClr val="black"/>
              </a:solidFill>
              <a:latin typeface="Cambria" pitchFamily="18" charset="0"/>
              <a:ea typeface="メイリオ" pitchFamily="50" charset="-128"/>
            </a:endParaRPr>
          </a:p>
        </p:txBody>
      </p:sp>
      <p:graphicFrame>
        <p:nvGraphicFramePr>
          <p:cNvPr id="46" name="コンテンツ プレースホルダー 3"/>
          <p:cNvGraphicFramePr>
            <a:graphicFrameLocks/>
          </p:cNvGraphicFramePr>
          <p:nvPr>
            <p:extLst/>
          </p:nvPr>
        </p:nvGraphicFramePr>
        <p:xfrm>
          <a:off x="5501348" y="1184324"/>
          <a:ext cx="2709215" cy="11004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テキスト ボックス 3"/>
          <p:cNvSpPr txBox="1"/>
          <p:nvPr/>
        </p:nvSpPr>
        <p:spPr>
          <a:xfrm>
            <a:off x="8329547" y="1182387"/>
            <a:ext cx="2261996" cy="424475"/>
          </a:xfrm>
          <a:prstGeom prst="rect">
            <a:avLst/>
          </a:prstGeom>
          <a:noFill/>
          <a:ln>
            <a:solidFill>
              <a:schemeClr val="tx1"/>
            </a:solidFill>
          </a:ln>
        </p:spPr>
        <p:txBody>
          <a:bodyPr wrap="square" rtlCol="0" anchor="ctr" anchorCtr="1">
            <a:spAutoFit/>
          </a:bodyPr>
          <a:lstStyle/>
          <a:p>
            <a:pPr algn="ctr" defTabSz="986912" fontAlgn="base">
              <a:spcBef>
                <a:spcPct val="0"/>
              </a:spcBef>
              <a:spcAft>
                <a:spcPct val="0"/>
              </a:spcAft>
            </a:pPr>
            <a:r>
              <a:rPr lang="ja-JP" altLang="en-US" sz="1079" dirty="0">
                <a:solidFill>
                  <a:prstClr val="black"/>
                </a:solidFill>
                <a:latin typeface="メイリオ"/>
                <a:ea typeface="メイリオ"/>
              </a:rPr>
              <a:t>全庁的な体制で</a:t>
            </a:r>
            <a:r>
              <a:rPr lang="en-US" altLang="ja-JP" sz="1079" dirty="0">
                <a:solidFill>
                  <a:prstClr val="black"/>
                </a:solidFill>
                <a:latin typeface="メイリオ"/>
                <a:ea typeface="メイリオ" pitchFamily="50" charset="-128"/>
              </a:rPr>
              <a:t>CO2</a:t>
            </a:r>
            <a:r>
              <a:rPr lang="ja-JP" altLang="en-US" sz="1079" dirty="0">
                <a:solidFill>
                  <a:prstClr val="black"/>
                </a:solidFill>
                <a:latin typeface="メイリオ"/>
                <a:ea typeface="メイリオ" pitchFamily="50" charset="-128"/>
              </a:rPr>
              <a:t>削減対策の</a:t>
            </a:r>
            <a:r>
              <a:rPr lang="en-US" altLang="ja-JP" sz="1079" dirty="0">
                <a:solidFill>
                  <a:prstClr val="black"/>
                </a:solidFill>
                <a:latin typeface="メイリオ"/>
                <a:ea typeface="メイリオ"/>
              </a:rPr>
              <a:t>Plan/Do/ Check/Act</a:t>
            </a:r>
            <a:endParaRPr lang="ja-JP" altLang="en-US" sz="1079" dirty="0">
              <a:solidFill>
                <a:prstClr val="black"/>
              </a:solidFill>
              <a:latin typeface="メイリオ"/>
              <a:ea typeface="メイリオ"/>
            </a:endParaRPr>
          </a:p>
        </p:txBody>
      </p:sp>
      <p:sp>
        <p:nvSpPr>
          <p:cNvPr id="7" name="下矢印 6"/>
          <p:cNvSpPr/>
          <p:nvPr/>
        </p:nvSpPr>
        <p:spPr>
          <a:xfrm>
            <a:off x="9199006" y="1656212"/>
            <a:ext cx="523076" cy="1816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86912" fontAlgn="base">
              <a:spcBef>
                <a:spcPct val="0"/>
              </a:spcBef>
              <a:spcAft>
                <a:spcPct val="0"/>
              </a:spcAft>
            </a:pPr>
            <a:endParaRPr lang="ja-JP" altLang="en-US" sz="1943">
              <a:solidFill>
                <a:prstClr val="white"/>
              </a:solidFill>
              <a:latin typeface="Cambria"/>
              <a:ea typeface="メイリオ"/>
            </a:endParaRPr>
          </a:p>
        </p:txBody>
      </p:sp>
      <p:sp>
        <p:nvSpPr>
          <p:cNvPr id="2" name="テキスト ボックス 1"/>
          <p:cNvSpPr txBox="1"/>
          <p:nvPr/>
        </p:nvSpPr>
        <p:spPr>
          <a:xfrm>
            <a:off x="5440778" y="784702"/>
            <a:ext cx="3288080" cy="324833"/>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defPPr>
              <a:defRPr lang="ja-JP"/>
            </a:defPPr>
            <a:lvl1pPr fontAlgn="auto">
              <a:spcBef>
                <a:spcPts val="0"/>
              </a:spcBef>
              <a:spcAft>
                <a:spcPts val="0"/>
              </a:spcAft>
              <a:defRPr sz="14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defTabSz="986912"/>
            <a:r>
              <a:rPr lang="ja-JP" altLang="en-US" sz="1511" dirty="0">
                <a:solidFill>
                  <a:prstClr val="black"/>
                </a:solidFill>
                <a:latin typeface="メイリオ"/>
                <a:ea typeface="メイリオ"/>
              </a:rPr>
              <a:t>カーボン・マネジメントのイメージ</a:t>
            </a:r>
          </a:p>
        </p:txBody>
      </p:sp>
      <p:sp>
        <p:nvSpPr>
          <p:cNvPr id="51" name="テキスト ボックス 50"/>
          <p:cNvSpPr txBox="1"/>
          <p:nvPr/>
        </p:nvSpPr>
        <p:spPr>
          <a:xfrm>
            <a:off x="8520409" y="1853555"/>
            <a:ext cx="1880271" cy="424475"/>
          </a:xfrm>
          <a:prstGeom prst="rect">
            <a:avLst/>
          </a:prstGeom>
          <a:solidFill>
            <a:schemeClr val="bg1"/>
          </a:solidFill>
          <a:ln>
            <a:solidFill>
              <a:schemeClr val="tx1"/>
            </a:solidFill>
          </a:ln>
        </p:spPr>
        <p:txBody>
          <a:bodyPr wrap="square" rtlCol="0" anchor="ctr" anchorCtr="1">
            <a:spAutoFit/>
          </a:bodyPr>
          <a:lstStyle/>
          <a:p>
            <a:pPr algn="ctr" defTabSz="986912" fontAlgn="base">
              <a:spcBef>
                <a:spcPct val="0"/>
              </a:spcBef>
              <a:spcAft>
                <a:spcPct val="0"/>
              </a:spcAft>
            </a:pPr>
            <a:r>
              <a:rPr lang="ja-JP" altLang="en-US" sz="1079" dirty="0">
                <a:solidFill>
                  <a:prstClr val="black"/>
                </a:solidFill>
                <a:latin typeface="メイリオ"/>
                <a:ea typeface="メイリオ"/>
              </a:rPr>
              <a:t>対策ノウハウの</a:t>
            </a:r>
            <a:endParaRPr lang="en-US" altLang="ja-JP" sz="1079" dirty="0">
              <a:solidFill>
                <a:prstClr val="black"/>
              </a:solidFill>
              <a:latin typeface="メイリオ"/>
              <a:ea typeface="メイリオ"/>
            </a:endParaRPr>
          </a:p>
          <a:p>
            <a:pPr algn="ctr" defTabSz="986912" fontAlgn="base">
              <a:spcBef>
                <a:spcPct val="0"/>
              </a:spcBef>
              <a:spcAft>
                <a:spcPct val="0"/>
              </a:spcAft>
            </a:pPr>
            <a:r>
              <a:rPr lang="ja-JP" altLang="en-US" sz="1079" dirty="0">
                <a:solidFill>
                  <a:prstClr val="black"/>
                </a:solidFill>
                <a:latin typeface="メイリオ"/>
                <a:ea typeface="メイリオ"/>
              </a:rPr>
              <a:t>幅広い普及</a:t>
            </a:r>
          </a:p>
        </p:txBody>
      </p:sp>
      <p:pic>
        <p:nvPicPr>
          <p:cNvPr id="29" name="Picture 124" descr="C:\Users\FUJITA02\Pictures\tatemono_kaigo_shisetsu.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4042" y="6338403"/>
            <a:ext cx="1080254" cy="704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127" descr="D:\Documents and Settings\FUJITA02\デスクトップ\sozai\役場\icon_6m_48.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7970" y="5547610"/>
            <a:ext cx="1022465" cy="764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 name="テキスト ボックス 55"/>
          <p:cNvSpPr txBox="1"/>
          <p:nvPr/>
        </p:nvSpPr>
        <p:spPr>
          <a:xfrm>
            <a:off x="383113" y="4731194"/>
            <a:ext cx="1758063" cy="258404"/>
          </a:xfrm>
          <a:prstGeom prst="rect">
            <a:avLst/>
          </a:prstGeom>
          <a:solidFill>
            <a:schemeClr val="tx2">
              <a:lumMod val="75000"/>
            </a:schemeClr>
          </a:solidFill>
          <a:ln w="25400">
            <a:solidFill>
              <a:schemeClr val="accent1"/>
            </a:solidFill>
            <a:bevel/>
          </a:ln>
        </p:spPr>
        <p:txBody>
          <a:bodyPr wrap="square" rtlCol="0">
            <a:spAutoFit/>
          </a:bodyPr>
          <a:lstStyle/>
          <a:p>
            <a:pPr algn="ctr" defTabSz="986912" fontAlgn="base">
              <a:spcBef>
                <a:spcPct val="0"/>
              </a:spcBef>
              <a:spcAft>
                <a:spcPct val="0"/>
              </a:spcAft>
            </a:pPr>
            <a:r>
              <a:rPr lang="ja-JP" altLang="en-US" sz="1079" dirty="0">
                <a:solidFill>
                  <a:prstClr val="white"/>
                </a:solidFill>
                <a:latin typeface="メイリオ" panose="020B0604030504040204" pitchFamily="50" charset="-128"/>
                <a:ea typeface="メイリオ" pitchFamily="50" charset="-128"/>
              </a:rPr>
              <a:t>事務事業編の強化・拡充</a:t>
            </a:r>
          </a:p>
        </p:txBody>
      </p:sp>
      <p:sp>
        <p:nvSpPr>
          <p:cNvPr id="16" name="左矢印吹き出し 15"/>
          <p:cNvSpPr/>
          <p:nvPr/>
        </p:nvSpPr>
        <p:spPr>
          <a:xfrm>
            <a:off x="2577622" y="5948417"/>
            <a:ext cx="2027997" cy="1035018"/>
          </a:xfrm>
          <a:prstGeom prst="leftArrowCallout">
            <a:avLst>
              <a:gd name="adj1" fmla="val 33123"/>
              <a:gd name="adj2" fmla="val 29788"/>
              <a:gd name="adj3" fmla="val 18297"/>
              <a:gd name="adj4" fmla="val 68772"/>
            </a:avLst>
          </a:prstGeom>
          <a:noFill/>
          <a:ln>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86912" fontAlgn="base">
              <a:spcBef>
                <a:spcPct val="0"/>
              </a:spcBef>
              <a:spcAft>
                <a:spcPct val="0"/>
              </a:spcAft>
            </a:pPr>
            <a:endParaRPr lang="ja-JP" altLang="en-US" sz="1943">
              <a:solidFill>
                <a:prstClr val="white"/>
              </a:solidFill>
              <a:latin typeface="Cambria"/>
              <a:ea typeface="メイリオ"/>
            </a:endParaRPr>
          </a:p>
        </p:txBody>
      </p:sp>
      <p:sp>
        <p:nvSpPr>
          <p:cNvPr id="59" name="テキスト ボックス 58"/>
          <p:cNvSpPr txBox="1"/>
          <p:nvPr/>
        </p:nvSpPr>
        <p:spPr>
          <a:xfrm>
            <a:off x="2557137" y="6350045"/>
            <a:ext cx="754358" cy="324833"/>
          </a:xfrm>
          <a:prstGeom prst="rect">
            <a:avLst/>
          </a:prstGeom>
          <a:noFill/>
          <a:ln w="25400">
            <a:noFill/>
            <a:bevel/>
          </a:ln>
        </p:spPr>
        <p:txBody>
          <a:bodyPr wrap="square" rtlCol="0">
            <a:spAutoFit/>
          </a:bodyPr>
          <a:lstStyle/>
          <a:p>
            <a:pPr algn="ctr" defTabSz="986912" fontAlgn="base">
              <a:spcBef>
                <a:spcPct val="0"/>
              </a:spcBef>
              <a:spcAft>
                <a:spcPct val="0"/>
              </a:spcAft>
            </a:pPr>
            <a:r>
              <a:rPr lang="ja-JP" altLang="en-US" sz="1511" dirty="0">
                <a:solidFill>
                  <a:prstClr val="black"/>
                </a:solidFill>
                <a:latin typeface="メイリオ" panose="020B0604030504040204" pitchFamily="50" charset="-128"/>
                <a:ea typeface="メイリオ" pitchFamily="50" charset="-128"/>
              </a:rPr>
              <a:t>導入</a:t>
            </a:r>
          </a:p>
        </p:txBody>
      </p:sp>
      <p:pic>
        <p:nvPicPr>
          <p:cNvPr id="25" name="図 75"/>
          <p:cNvPicPr>
            <a:picLocks noChangeAspect="1"/>
          </p:cNvPicPr>
          <p:nvPr/>
        </p:nvPicPr>
        <p:blipFill>
          <a:blip r:embed="rId10" cstate="print">
            <a:extLst>
              <a:ext uri="{28A0092B-C50C-407E-A947-70E740481C1C}">
                <a14:useLocalDpi xmlns:a14="http://schemas.microsoft.com/office/drawing/2010/main" val="0"/>
              </a:ext>
            </a:extLst>
          </a:blip>
          <a:srcRect l="3246" t="8948" r="4594" b="7011"/>
          <a:stretch>
            <a:fillRect/>
          </a:stretch>
        </p:blipFill>
        <p:spPr bwMode="auto">
          <a:xfrm>
            <a:off x="3245080" y="6087549"/>
            <a:ext cx="819306" cy="53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図 76"/>
          <p:cNvPicPr>
            <a:picLocks noChangeAspect="1"/>
          </p:cNvPicPr>
          <p:nvPr/>
        </p:nvPicPr>
        <p:blipFill>
          <a:blip r:embed="rId11" cstate="print">
            <a:extLst>
              <a:ext uri="{28A0092B-C50C-407E-A947-70E740481C1C}">
                <a14:useLocalDpi xmlns:a14="http://schemas.microsoft.com/office/drawing/2010/main" val="0"/>
              </a:ext>
            </a:extLst>
          </a:blip>
          <a:srcRect l="15283" t="-2" r="12962" b="15375"/>
          <a:stretch>
            <a:fillRect/>
          </a:stretch>
        </p:blipFill>
        <p:spPr bwMode="auto">
          <a:xfrm>
            <a:off x="4042668" y="6409044"/>
            <a:ext cx="460401" cy="494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 name="テキスト ボックス 57"/>
          <p:cNvSpPr txBox="1"/>
          <p:nvPr/>
        </p:nvSpPr>
        <p:spPr>
          <a:xfrm>
            <a:off x="733453" y="7032408"/>
            <a:ext cx="3826130" cy="258404"/>
          </a:xfrm>
          <a:prstGeom prst="rect">
            <a:avLst/>
          </a:prstGeom>
          <a:solidFill>
            <a:schemeClr val="tx2">
              <a:lumMod val="75000"/>
            </a:schemeClr>
          </a:solidFill>
          <a:ln w="25400">
            <a:solidFill>
              <a:schemeClr val="tx2">
                <a:lumMod val="60000"/>
                <a:lumOff val="40000"/>
              </a:schemeClr>
            </a:solidFill>
            <a:bevel/>
          </a:ln>
        </p:spPr>
        <p:txBody>
          <a:bodyPr wrap="square" rtlCol="0">
            <a:spAutoFit/>
          </a:bodyPr>
          <a:lstStyle/>
          <a:p>
            <a:pPr algn="ctr" defTabSz="986912" fontAlgn="base">
              <a:spcBef>
                <a:spcPct val="0"/>
              </a:spcBef>
              <a:spcAft>
                <a:spcPct val="0"/>
              </a:spcAft>
            </a:pPr>
            <a:r>
              <a:rPr lang="ja-JP" altLang="en-US" sz="1079" dirty="0">
                <a:solidFill>
                  <a:prstClr val="white"/>
                </a:solidFill>
                <a:latin typeface="メイリオ" panose="020B0604030504040204" pitchFamily="50" charset="-128"/>
                <a:ea typeface="メイリオ" pitchFamily="50" charset="-128"/>
              </a:rPr>
              <a:t>公共施設（庁舎等）の新築・改築時に省エネ設備等を導入</a:t>
            </a:r>
          </a:p>
        </p:txBody>
      </p:sp>
      <p:sp>
        <p:nvSpPr>
          <p:cNvPr id="60" name="テキスト ボックス 59"/>
          <p:cNvSpPr txBox="1"/>
          <p:nvPr/>
        </p:nvSpPr>
        <p:spPr>
          <a:xfrm>
            <a:off x="2768758" y="5677786"/>
            <a:ext cx="2020723" cy="424475"/>
          </a:xfrm>
          <a:prstGeom prst="rect">
            <a:avLst/>
          </a:prstGeom>
          <a:solidFill>
            <a:schemeClr val="accent1">
              <a:lumMod val="40000"/>
              <a:lumOff val="60000"/>
            </a:schemeClr>
          </a:solidFill>
          <a:ln w="25400">
            <a:solidFill>
              <a:schemeClr val="tx2">
                <a:lumMod val="40000"/>
                <a:lumOff val="60000"/>
                <a:alpha val="71000"/>
              </a:schemeClr>
            </a:solidFill>
            <a:bevel/>
          </a:ln>
        </p:spPr>
        <p:txBody>
          <a:bodyPr wrap="square" rtlCol="0">
            <a:spAutoFit/>
          </a:bodyPr>
          <a:lstStyle/>
          <a:p>
            <a:pPr algn="ctr" defTabSz="986912" fontAlgn="base">
              <a:spcBef>
                <a:spcPct val="0"/>
              </a:spcBef>
              <a:spcAft>
                <a:spcPct val="0"/>
              </a:spcAft>
            </a:pPr>
            <a:r>
              <a:rPr lang="ja-JP" altLang="en-US" sz="1079" dirty="0">
                <a:solidFill>
                  <a:prstClr val="black"/>
                </a:solidFill>
                <a:latin typeface="メイリオ" panose="020B0604030504040204" pitchFamily="50" charset="-128"/>
                <a:ea typeface="メイリオ" pitchFamily="50" charset="-128"/>
              </a:rPr>
              <a:t>空調・照明・エネルギー</a:t>
            </a:r>
            <a:endParaRPr lang="en-US" altLang="ja-JP" sz="1079" dirty="0">
              <a:solidFill>
                <a:prstClr val="black"/>
              </a:solidFill>
              <a:latin typeface="メイリオ" panose="020B0604030504040204" pitchFamily="50" charset="-128"/>
              <a:ea typeface="メイリオ" pitchFamily="50" charset="-128"/>
            </a:endParaRPr>
          </a:p>
          <a:p>
            <a:pPr algn="ctr" defTabSz="986912" fontAlgn="base">
              <a:spcBef>
                <a:spcPct val="0"/>
              </a:spcBef>
              <a:spcAft>
                <a:spcPct val="0"/>
              </a:spcAft>
            </a:pPr>
            <a:r>
              <a:rPr lang="ja-JP" altLang="en-US" sz="1079" dirty="0">
                <a:solidFill>
                  <a:prstClr val="black"/>
                </a:solidFill>
                <a:latin typeface="メイリオ" panose="020B0604030504040204" pitchFamily="50" charset="-128"/>
                <a:ea typeface="メイリオ" pitchFamily="50" charset="-128"/>
              </a:rPr>
              <a:t>マネジメントシステム等</a:t>
            </a:r>
          </a:p>
        </p:txBody>
      </p:sp>
      <p:sp>
        <p:nvSpPr>
          <p:cNvPr id="61" name="テキスト ボックス 60"/>
          <p:cNvSpPr txBox="1"/>
          <p:nvPr/>
        </p:nvSpPr>
        <p:spPr>
          <a:xfrm>
            <a:off x="5673157" y="1552240"/>
            <a:ext cx="2425473" cy="391133"/>
          </a:xfrm>
          <a:prstGeom prst="rect">
            <a:avLst/>
          </a:prstGeom>
          <a:noFill/>
          <a:ln>
            <a:noFill/>
          </a:ln>
        </p:spPr>
        <p:txBody>
          <a:bodyPr wrap="square" rtlCol="0" anchor="ctr" anchorCtr="1">
            <a:spAutoFit/>
          </a:bodyPr>
          <a:lstStyle/>
          <a:p>
            <a:pPr algn="ctr" defTabSz="986912" fontAlgn="base">
              <a:spcBef>
                <a:spcPct val="0"/>
              </a:spcBef>
              <a:spcAft>
                <a:spcPct val="0"/>
              </a:spcAft>
            </a:pPr>
            <a:r>
              <a:rPr lang="ja-JP" altLang="en-US" sz="971" dirty="0">
                <a:solidFill>
                  <a:prstClr val="black"/>
                </a:solidFill>
                <a:latin typeface="メイリオ"/>
                <a:ea typeface="メイリオ"/>
              </a:rPr>
              <a:t>公共施設の</a:t>
            </a:r>
            <a:endParaRPr lang="en-US" altLang="ja-JP" sz="971" dirty="0">
              <a:solidFill>
                <a:prstClr val="black"/>
              </a:solidFill>
              <a:latin typeface="メイリオ"/>
              <a:ea typeface="メイリオ"/>
            </a:endParaRPr>
          </a:p>
          <a:p>
            <a:pPr algn="ctr" defTabSz="986912" fontAlgn="base">
              <a:spcBef>
                <a:spcPct val="0"/>
              </a:spcBef>
              <a:spcAft>
                <a:spcPct val="0"/>
              </a:spcAft>
            </a:pPr>
            <a:r>
              <a:rPr lang="en-US" altLang="ja-JP" sz="971" dirty="0">
                <a:solidFill>
                  <a:prstClr val="black"/>
                </a:solidFill>
                <a:latin typeface="メイリオ"/>
                <a:ea typeface="メイリオ"/>
              </a:rPr>
              <a:t>CO2</a:t>
            </a:r>
            <a:r>
              <a:rPr lang="ja-JP" altLang="en-US" sz="971" dirty="0">
                <a:solidFill>
                  <a:prstClr val="black"/>
                </a:solidFill>
                <a:latin typeface="メイリオ"/>
                <a:ea typeface="メイリオ"/>
              </a:rPr>
              <a:t>排出削減</a:t>
            </a:r>
          </a:p>
        </p:txBody>
      </p:sp>
      <p:grpSp>
        <p:nvGrpSpPr>
          <p:cNvPr id="3" name="グループ化 2"/>
          <p:cNvGrpSpPr/>
          <p:nvPr/>
        </p:nvGrpSpPr>
        <p:grpSpPr>
          <a:xfrm>
            <a:off x="5503736" y="3719102"/>
            <a:ext cx="5024846" cy="691307"/>
            <a:chOff x="5194007" y="3338348"/>
            <a:chExt cx="4655537" cy="640498"/>
          </a:xfrm>
        </p:grpSpPr>
        <p:sp>
          <p:nvSpPr>
            <p:cNvPr id="39" name="正方形/長方形 38"/>
            <p:cNvSpPr/>
            <p:nvPr/>
          </p:nvSpPr>
          <p:spPr>
            <a:xfrm>
              <a:off x="5194007" y="3553902"/>
              <a:ext cx="503238" cy="342900"/>
            </a:xfrm>
            <a:prstGeom prst="rect">
              <a:avLst/>
            </a:prstGeom>
            <a:gradFill rotWithShape="1">
              <a:gsLst>
                <a:gs pos="0">
                  <a:srgbClr val="53548A">
                    <a:tint val="50000"/>
                    <a:satMod val="300000"/>
                  </a:srgbClr>
                </a:gs>
                <a:gs pos="35000">
                  <a:srgbClr val="53548A">
                    <a:tint val="37000"/>
                    <a:satMod val="300000"/>
                  </a:srgbClr>
                </a:gs>
                <a:gs pos="100000">
                  <a:srgbClr val="53548A">
                    <a:tint val="15000"/>
                    <a:satMod val="350000"/>
                  </a:srgbClr>
                </a:gs>
              </a:gsLst>
              <a:lin ang="16200000" scaled="1"/>
            </a:gradFill>
            <a:ln w="9525" cap="flat" cmpd="sng" algn="ctr">
              <a:solidFill>
                <a:srgbClr val="53548A">
                  <a:shade val="95000"/>
                  <a:satMod val="105000"/>
                </a:srgbClr>
              </a:solidFill>
              <a:prstDash val="solid"/>
            </a:ln>
            <a:effectLst>
              <a:outerShdw blurRad="40000" dist="20000" dir="5400000" rotWithShape="0">
                <a:srgbClr val="000000">
                  <a:alpha val="38000"/>
                </a:srgbClr>
              </a:outerShdw>
            </a:effectLst>
          </p:spPr>
          <p:txBody>
            <a:bodyPr anchor="ctr"/>
            <a:lstStyle/>
            <a:p>
              <a:pPr algn="ctr" defTabSz="986912">
                <a:defRPr/>
              </a:pPr>
              <a:r>
                <a:rPr kumimoji="0" lang="ja-JP" altLang="en-US" sz="1079" kern="0" dirty="0">
                  <a:solidFill>
                    <a:sysClr val="windowText" lastClr="000000"/>
                  </a:solidFill>
                  <a:latin typeface="Cambria"/>
                  <a:ea typeface="メイリオ"/>
                </a:rPr>
                <a:t>国</a:t>
              </a:r>
            </a:p>
          </p:txBody>
        </p:sp>
        <p:sp>
          <p:nvSpPr>
            <p:cNvPr id="40" name="正方形/長方形 39"/>
            <p:cNvSpPr/>
            <p:nvPr/>
          </p:nvSpPr>
          <p:spPr>
            <a:xfrm>
              <a:off x="6321152" y="3553902"/>
              <a:ext cx="863600" cy="341312"/>
            </a:xfrm>
            <a:prstGeom prst="rect">
              <a:avLst/>
            </a:prstGeom>
            <a:gradFill rotWithShape="1">
              <a:gsLst>
                <a:gs pos="0">
                  <a:srgbClr val="53548A">
                    <a:tint val="50000"/>
                    <a:satMod val="300000"/>
                  </a:srgbClr>
                </a:gs>
                <a:gs pos="35000">
                  <a:srgbClr val="53548A">
                    <a:tint val="37000"/>
                    <a:satMod val="300000"/>
                  </a:srgbClr>
                </a:gs>
                <a:gs pos="100000">
                  <a:srgbClr val="53548A">
                    <a:tint val="15000"/>
                    <a:satMod val="350000"/>
                  </a:srgbClr>
                </a:gs>
              </a:gsLst>
              <a:lin ang="16200000" scaled="1"/>
            </a:gradFill>
            <a:ln w="9525" cap="flat" cmpd="sng" algn="ctr">
              <a:solidFill>
                <a:srgbClr val="53548A">
                  <a:shade val="95000"/>
                  <a:satMod val="105000"/>
                </a:srgbClr>
              </a:solidFill>
              <a:prstDash val="solid"/>
            </a:ln>
            <a:effectLst>
              <a:outerShdw blurRad="40000" dist="20000" dir="5400000" rotWithShape="0">
                <a:srgbClr val="000000">
                  <a:alpha val="38000"/>
                </a:srgbClr>
              </a:outerShdw>
            </a:effectLst>
          </p:spPr>
          <p:txBody>
            <a:bodyPr anchor="ctr"/>
            <a:lstStyle/>
            <a:p>
              <a:pPr algn="ctr" defTabSz="986912">
                <a:defRPr/>
              </a:pPr>
              <a:r>
                <a:rPr kumimoji="0" lang="ja-JP" altLang="en-US" sz="1079" kern="0" dirty="0">
                  <a:solidFill>
                    <a:sysClr val="windowText" lastClr="000000"/>
                  </a:solidFill>
                  <a:latin typeface="Cambria"/>
                  <a:ea typeface="メイリオ"/>
                </a:rPr>
                <a:t>非営利法人</a:t>
              </a:r>
            </a:p>
          </p:txBody>
        </p:sp>
        <p:sp>
          <p:nvSpPr>
            <p:cNvPr id="41" name="テキスト ボックス 55"/>
            <p:cNvSpPr txBox="1">
              <a:spLocks noChangeArrowheads="1"/>
            </p:cNvSpPr>
            <p:nvPr/>
          </p:nvSpPr>
          <p:spPr bwMode="auto">
            <a:xfrm>
              <a:off x="7030578" y="3338348"/>
              <a:ext cx="1523314" cy="377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algn="ctr" defTabSz="986912" eaLnBrk="1" hangingPunct="1">
                <a:defRPr/>
              </a:pPr>
              <a:r>
                <a:rPr lang="ja-JP" altLang="en-US" sz="1079" kern="0" dirty="0">
                  <a:solidFill>
                    <a:prstClr val="black"/>
                  </a:solidFill>
                  <a:latin typeface="メイリオ"/>
                  <a:ea typeface="メイリオ"/>
                </a:rPr>
                <a:t>（補助率）</a:t>
              </a:r>
              <a:endParaRPr lang="en-US" altLang="ja-JP" sz="1079" kern="0" dirty="0">
                <a:solidFill>
                  <a:prstClr val="black"/>
                </a:solidFill>
                <a:latin typeface="メイリオ"/>
                <a:ea typeface="メイリオ"/>
              </a:endParaRPr>
            </a:p>
            <a:p>
              <a:pPr algn="ctr" defTabSz="986912" eaLnBrk="1" hangingPunct="1">
                <a:defRPr/>
              </a:pPr>
              <a:r>
                <a:rPr lang="en-US" altLang="ja-JP" sz="971" kern="0" dirty="0">
                  <a:solidFill>
                    <a:prstClr val="black"/>
                  </a:solidFill>
                  <a:latin typeface="メイリオ"/>
                  <a:ea typeface="メイリオ"/>
                </a:rPr>
                <a:t> 1/3,1/2,2/3</a:t>
              </a:r>
            </a:p>
          </p:txBody>
        </p:sp>
        <p:cxnSp>
          <p:nvCxnSpPr>
            <p:cNvPr id="42" name="直線矢印コネクタ 41"/>
            <p:cNvCxnSpPr>
              <a:stCxn id="40" idx="3"/>
              <a:endCxn id="43" idx="1"/>
            </p:cNvCxnSpPr>
            <p:nvPr/>
          </p:nvCxnSpPr>
          <p:spPr>
            <a:xfrm>
              <a:off x="7184752" y="3724558"/>
              <a:ext cx="1333333" cy="1"/>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sp>
          <p:nvSpPr>
            <p:cNvPr id="43" name="正方形/長方形 42"/>
            <p:cNvSpPr/>
            <p:nvPr/>
          </p:nvSpPr>
          <p:spPr>
            <a:xfrm>
              <a:off x="8518085" y="3553902"/>
              <a:ext cx="1331459" cy="341313"/>
            </a:xfrm>
            <a:prstGeom prst="rect">
              <a:avLst/>
            </a:prstGeom>
            <a:gradFill rotWithShape="1">
              <a:gsLst>
                <a:gs pos="0">
                  <a:srgbClr val="53548A">
                    <a:tint val="50000"/>
                    <a:satMod val="300000"/>
                  </a:srgbClr>
                </a:gs>
                <a:gs pos="35000">
                  <a:srgbClr val="53548A">
                    <a:tint val="37000"/>
                    <a:satMod val="300000"/>
                  </a:srgbClr>
                </a:gs>
                <a:gs pos="100000">
                  <a:srgbClr val="53548A">
                    <a:tint val="15000"/>
                    <a:satMod val="350000"/>
                  </a:srgbClr>
                </a:gs>
              </a:gsLst>
              <a:lin ang="16200000" scaled="1"/>
            </a:gradFill>
            <a:ln w="9525" cap="flat" cmpd="sng" algn="ctr">
              <a:solidFill>
                <a:srgbClr val="53548A">
                  <a:shade val="95000"/>
                  <a:satMod val="105000"/>
                </a:srgbClr>
              </a:solidFill>
              <a:prstDash val="solid"/>
            </a:ln>
            <a:effectLst>
              <a:outerShdw blurRad="40000" dist="20000" dir="5400000" rotWithShape="0">
                <a:srgbClr val="000000">
                  <a:alpha val="38000"/>
                </a:srgbClr>
              </a:outerShdw>
            </a:effectLst>
          </p:spPr>
          <p:txBody>
            <a:bodyPr anchor="ctr"/>
            <a:lstStyle/>
            <a:p>
              <a:pPr algn="ctr" defTabSz="986912">
                <a:defRPr/>
              </a:pPr>
              <a:r>
                <a:rPr kumimoji="0" lang="ja-JP" altLang="en-US" sz="1079" kern="0" dirty="0">
                  <a:solidFill>
                    <a:prstClr val="black"/>
                  </a:solidFill>
                  <a:latin typeface="メイリオ"/>
                  <a:ea typeface="メイリオ"/>
                </a:rPr>
                <a:t>地方公共団体</a:t>
              </a:r>
              <a:endParaRPr kumimoji="0" lang="en-US" altLang="ja-JP" sz="1079" kern="0" dirty="0">
                <a:solidFill>
                  <a:prstClr val="black"/>
                </a:solidFill>
                <a:latin typeface="メイリオ"/>
                <a:ea typeface="メイリオ"/>
              </a:endParaRPr>
            </a:p>
            <a:p>
              <a:pPr algn="ctr" defTabSz="986912">
                <a:defRPr/>
              </a:pPr>
              <a:r>
                <a:rPr kumimoji="0" lang="ja-JP" altLang="en-US" sz="1079" kern="0" dirty="0">
                  <a:solidFill>
                    <a:prstClr val="black"/>
                  </a:solidFill>
                  <a:latin typeface="メイリオ"/>
                  <a:ea typeface="メイリオ" pitchFamily="50" charset="-128"/>
                </a:rPr>
                <a:t>民間事業者（注）</a:t>
              </a:r>
              <a:r>
                <a:rPr kumimoji="0" lang="ja-JP" altLang="en-US" sz="1079" kern="0" dirty="0">
                  <a:solidFill>
                    <a:prstClr val="black"/>
                  </a:solidFill>
                  <a:latin typeface="メイリオ"/>
                  <a:ea typeface="メイリオ"/>
                </a:rPr>
                <a:t>等</a:t>
              </a:r>
              <a:endParaRPr kumimoji="0" lang="en-US" altLang="ja-JP" sz="1079" kern="0" dirty="0">
                <a:solidFill>
                  <a:prstClr val="black"/>
                </a:solidFill>
                <a:latin typeface="メイリオ"/>
                <a:ea typeface="メイリオ"/>
              </a:endParaRPr>
            </a:p>
          </p:txBody>
        </p:sp>
        <p:sp>
          <p:nvSpPr>
            <p:cNvPr id="44" name="テキスト ボックス 58"/>
            <p:cNvSpPr txBox="1">
              <a:spLocks noChangeArrowheads="1"/>
            </p:cNvSpPr>
            <p:nvPr/>
          </p:nvSpPr>
          <p:spPr bwMode="auto">
            <a:xfrm>
              <a:off x="5529064" y="3376737"/>
              <a:ext cx="927100" cy="377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algn="ctr" defTabSz="986912" eaLnBrk="1" hangingPunct="1">
                <a:defRPr/>
              </a:pPr>
              <a:r>
                <a:rPr lang="ja-JP" altLang="en-US" sz="1079" kern="0" dirty="0">
                  <a:solidFill>
                    <a:sysClr val="windowText" lastClr="000000"/>
                  </a:solidFill>
                </a:rPr>
                <a:t>（補助率）</a:t>
              </a:r>
              <a:r>
                <a:rPr lang="ja-JP" altLang="en-US" sz="971" kern="0" dirty="0">
                  <a:solidFill>
                    <a:sysClr val="windowText" lastClr="000000"/>
                  </a:solidFill>
                </a:rPr>
                <a:t>定額</a:t>
              </a:r>
            </a:p>
          </p:txBody>
        </p:sp>
        <p:sp>
          <p:nvSpPr>
            <p:cNvPr id="45" name="テキスト ボックス 60"/>
            <p:cNvSpPr txBox="1">
              <a:spLocks noChangeArrowheads="1"/>
            </p:cNvSpPr>
            <p:nvPr/>
          </p:nvSpPr>
          <p:spPr bwMode="auto">
            <a:xfrm>
              <a:off x="5718919" y="3754880"/>
              <a:ext cx="518628" cy="223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defTabSz="986912" eaLnBrk="1" hangingPunct="1">
                <a:defRPr/>
              </a:pPr>
              <a:r>
                <a:rPr lang="ja-JP" altLang="en-US" sz="971" kern="0" dirty="0">
                  <a:solidFill>
                    <a:sysClr val="windowText" lastClr="000000"/>
                  </a:solidFill>
                </a:rPr>
                <a:t>補助金</a:t>
              </a:r>
            </a:p>
          </p:txBody>
        </p:sp>
        <p:sp>
          <p:nvSpPr>
            <p:cNvPr id="47" name="テキスト ボックス 60"/>
            <p:cNvSpPr txBox="1">
              <a:spLocks noChangeArrowheads="1"/>
            </p:cNvSpPr>
            <p:nvPr/>
          </p:nvSpPr>
          <p:spPr bwMode="auto">
            <a:xfrm>
              <a:off x="7527632" y="3754880"/>
              <a:ext cx="518628" cy="223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defTabSz="986912" eaLnBrk="1" hangingPunct="1">
                <a:defRPr/>
              </a:pPr>
              <a:r>
                <a:rPr lang="ja-JP" altLang="en-US" sz="971" kern="0" dirty="0">
                  <a:solidFill>
                    <a:sysClr val="windowText" lastClr="000000"/>
                  </a:solidFill>
                </a:rPr>
                <a:t>補助金</a:t>
              </a:r>
            </a:p>
          </p:txBody>
        </p:sp>
        <p:cxnSp>
          <p:nvCxnSpPr>
            <p:cNvPr id="48" name="直線矢印コネクタ 47"/>
            <p:cNvCxnSpPr>
              <a:stCxn id="39" idx="3"/>
              <a:endCxn id="40" idx="1"/>
            </p:cNvCxnSpPr>
            <p:nvPr/>
          </p:nvCxnSpPr>
          <p:spPr>
            <a:xfrm flipV="1">
              <a:off x="5697245" y="3724558"/>
              <a:ext cx="623907" cy="794"/>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grpSp>
      <p:sp>
        <p:nvSpPr>
          <p:cNvPr id="49" name="テキスト ボックス 55"/>
          <p:cNvSpPr txBox="1">
            <a:spLocks noChangeArrowheads="1"/>
          </p:cNvSpPr>
          <p:nvPr/>
        </p:nvSpPr>
        <p:spPr bwMode="auto">
          <a:xfrm>
            <a:off x="9086196" y="4395029"/>
            <a:ext cx="1909848" cy="357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defTabSz="986912" eaLnBrk="1" hangingPunct="1">
              <a:defRPr/>
            </a:pPr>
            <a:r>
              <a:rPr lang="ja-JP" altLang="en-US" sz="863" kern="0" dirty="0">
                <a:solidFill>
                  <a:prstClr val="black"/>
                </a:solidFill>
                <a:latin typeface="メイリオ"/>
                <a:ea typeface="メイリオ"/>
              </a:rPr>
              <a:t>（注）地方公共団体等と</a:t>
            </a:r>
            <a:endParaRPr lang="en-US" altLang="ja-JP" sz="863" kern="0" dirty="0">
              <a:solidFill>
                <a:prstClr val="black"/>
              </a:solidFill>
              <a:latin typeface="メイリオ"/>
              <a:ea typeface="メイリオ"/>
            </a:endParaRPr>
          </a:p>
          <a:p>
            <a:pPr defTabSz="986912" eaLnBrk="1" hangingPunct="1">
              <a:defRPr/>
            </a:pPr>
            <a:r>
              <a:rPr lang="ja-JP" altLang="en-US" sz="863" kern="0" dirty="0">
                <a:solidFill>
                  <a:prstClr val="black"/>
                </a:solidFill>
                <a:latin typeface="メイリオ"/>
                <a:ea typeface="メイリオ"/>
              </a:rPr>
              <a:t>共同申請するリース会社等</a:t>
            </a:r>
            <a:endParaRPr lang="en-US" altLang="ja-JP" sz="756" kern="0" dirty="0">
              <a:solidFill>
                <a:prstClr val="black"/>
              </a:solidFill>
              <a:latin typeface="メイリオ"/>
              <a:ea typeface="メイリオ"/>
            </a:endParaRPr>
          </a:p>
        </p:txBody>
      </p:sp>
      <p:sp>
        <p:nvSpPr>
          <p:cNvPr id="9" name="テキスト ボックス 8"/>
          <p:cNvSpPr txBox="1"/>
          <p:nvPr/>
        </p:nvSpPr>
        <p:spPr>
          <a:xfrm>
            <a:off x="5411058" y="3318634"/>
            <a:ext cx="4041449" cy="490904"/>
          </a:xfrm>
          <a:prstGeom prst="rect">
            <a:avLst/>
          </a:prstGeom>
          <a:noFill/>
        </p:spPr>
        <p:txBody>
          <a:bodyPr wrap="square" rtlCol="0">
            <a:spAutoFit/>
          </a:bodyPr>
          <a:lstStyle/>
          <a:p>
            <a:pPr defTabSz="986912" fontAlgn="base">
              <a:spcBef>
                <a:spcPct val="0"/>
              </a:spcBef>
              <a:spcAft>
                <a:spcPct val="0"/>
              </a:spcAft>
            </a:pPr>
            <a:r>
              <a:rPr lang="ja-JP" altLang="en-US" sz="1295" u="sng" dirty="0">
                <a:solidFill>
                  <a:prstClr val="black"/>
                </a:solidFill>
                <a:latin typeface="Cambria" pitchFamily="18" charset="0"/>
                <a:ea typeface="メイリオ" pitchFamily="50" charset="-128"/>
              </a:rPr>
              <a:t>実施期間：平成</a:t>
            </a:r>
            <a:r>
              <a:rPr lang="en-US" altLang="ja-JP" sz="1295" u="sng" dirty="0">
                <a:solidFill>
                  <a:prstClr val="black"/>
                </a:solidFill>
                <a:latin typeface="Cambria" pitchFamily="18" charset="0"/>
                <a:ea typeface="メイリオ" pitchFamily="50" charset="-128"/>
              </a:rPr>
              <a:t>28</a:t>
            </a:r>
            <a:r>
              <a:rPr lang="ja-JP" altLang="en-US" sz="1295" u="sng" dirty="0">
                <a:solidFill>
                  <a:prstClr val="black"/>
                </a:solidFill>
                <a:latin typeface="Cambria" pitchFamily="18" charset="0"/>
                <a:ea typeface="メイリオ" pitchFamily="50" charset="-128"/>
              </a:rPr>
              <a:t>年度 ～ </a:t>
            </a:r>
            <a:r>
              <a:rPr lang="en-US" altLang="ja-JP" sz="1295" u="sng" dirty="0">
                <a:solidFill>
                  <a:prstClr val="black"/>
                </a:solidFill>
                <a:latin typeface="Cambria" pitchFamily="18" charset="0"/>
                <a:ea typeface="メイリオ" pitchFamily="50" charset="-128"/>
              </a:rPr>
              <a:t>32</a:t>
            </a:r>
            <a:r>
              <a:rPr lang="ja-JP" altLang="en-US" sz="1295" u="sng" dirty="0">
                <a:solidFill>
                  <a:prstClr val="black"/>
                </a:solidFill>
                <a:latin typeface="Cambria" pitchFamily="18" charset="0"/>
                <a:ea typeface="メイリオ" pitchFamily="50" charset="-128"/>
              </a:rPr>
              <a:t>年度（</a:t>
            </a:r>
            <a:r>
              <a:rPr lang="en-US" altLang="ja-JP" sz="1295" u="sng" dirty="0">
                <a:solidFill>
                  <a:prstClr val="black"/>
                </a:solidFill>
                <a:latin typeface="Cambria" pitchFamily="18" charset="0"/>
                <a:ea typeface="メイリオ" pitchFamily="50" charset="-128"/>
              </a:rPr>
              <a:t>2020</a:t>
            </a:r>
            <a:r>
              <a:rPr lang="ja-JP" altLang="en-US" sz="1295" u="sng" dirty="0">
                <a:solidFill>
                  <a:prstClr val="black"/>
                </a:solidFill>
                <a:latin typeface="Cambria" pitchFamily="18" charset="0"/>
                <a:ea typeface="メイリオ" pitchFamily="50" charset="-128"/>
              </a:rPr>
              <a:t>年度）</a:t>
            </a:r>
            <a:endParaRPr lang="en-US" altLang="ja-JP" sz="1295" u="sng" dirty="0">
              <a:solidFill>
                <a:prstClr val="black"/>
              </a:solidFill>
              <a:latin typeface="Cambria" pitchFamily="18" charset="0"/>
              <a:ea typeface="メイリオ" pitchFamily="50" charset="-128"/>
            </a:endParaRPr>
          </a:p>
          <a:p>
            <a:pPr defTabSz="986912" fontAlgn="base">
              <a:spcBef>
                <a:spcPct val="0"/>
              </a:spcBef>
              <a:spcAft>
                <a:spcPct val="0"/>
              </a:spcAft>
            </a:pPr>
            <a:r>
              <a:rPr lang="ja-JP" altLang="en-US" sz="1295" u="sng" dirty="0">
                <a:solidFill>
                  <a:prstClr val="black"/>
                </a:solidFill>
                <a:latin typeface="Cambria" pitchFamily="18" charset="0"/>
                <a:ea typeface="メイリオ" pitchFamily="50" charset="-128"/>
              </a:rPr>
              <a:t>　　　　</a:t>
            </a:r>
            <a:endParaRPr lang="ja-JP" altLang="en-US" sz="1187" u="sng" dirty="0">
              <a:solidFill>
                <a:prstClr val="black"/>
              </a:solidFill>
              <a:latin typeface="Cambria" pitchFamily="18" charset="0"/>
              <a:ea typeface="メイリオ" pitchFamily="50" charset="-128"/>
            </a:endParaRPr>
          </a:p>
        </p:txBody>
      </p:sp>
      <p:sp>
        <p:nvSpPr>
          <p:cNvPr id="50" name="テキスト ボックス 1"/>
          <p:cNvSpPr txBox="1">
            <a:spLocks noChangeArrowheads="1"/>
          </p:cNvSpPr>
          <p:nvPr/>
        </p:nvSpPr>
        <p:spPr bwMode="auto">
          <a:xfrm>
            <a:off x="5501347" y="2380443"/>
            <a:ext cx="4829209" cy="42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88900" indent="-88900"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marL="95950" indent="-95950" defTabSz="986912" eaLnBrk="1" fontAlgn="base" hangingPunct="1">
              <a:spcBef>
                <a:spcPct val="0"/>
              </a:spcBef>
              <a:spcAft>
                <a:spcPct val="0"/>
              </a:spcAft>
            </a:pPr>
            <a:r>
              <a:rPr lang="en-US" altLang="ja-JP" sz="1079" dirty="0">
                <a:solidFill>
                  <a:prstClr val="black"/>
                </a:solidFill>
                <a:latin typeface="メイリオ"/>
                <a:ea typeface="メイリオ"/>
              </a:rPr>
              <a:t>※</a:t>
            </a:r>
            <a:r>
              <a:rPr lang="ja-JP" altLang="en-US" sz="1079" dirty="0">
                <a:solidFill>
                  <a:prstClr val="black"/>
                </a:solidFill>
                <a:latin typeface="メイリオ"/>
                <a:ea typeface="メイリオ"/>
              </a:rPr>
              <a:t>普及に向けた情報発信には、「地方公共団体実行計画を核とした地域の低炭素化基盤整備事業」との連携実施を想定。</a:t>
            </a:r>
          </a:p>
        </p:txBody>
      </p:sp>
      <p:sp>
        <p:nvSpPr>
          <p:cNvPr id="15" name="角丸四角形 14"/>
          <p:cNvSpPr/>
          <p:nvPr/>
        </p:nvSpPr>
        <p:spPr>
          <a:xfrm>
            <a:off x="249370" y="4732033"/>
            <a:ext cx="4618661" cy="632594"/>
          </a:xfrm>
          <a:prstGeom prst="round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86912" fontAlgn="base">
              <a:spcBef>
                <a:spcPct val="0"/>
              </a:spcBef>
              <a:spcAft>
                <a:spcPct val="0"/>
              </a:spcAft>
            </a:pPr>
            <a:endParaRPr lang="ja-JP" altLang="en-US" sz="1943">
              <a:solidFill>
                <a:prstClr val="white"/>
              </a:solidFill>
              <a:latin typeface="Cambria"/>
              <a:ea typeface="メイリオ"/>
            </a:endParaRPr>
          </a:p>
        </p:txBody>
      </p:sp>
      <p:pic>
        <p:nvPicPr>
          <p:cNvPr id="19" name="図 18"/>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613628" y="4677953"/>
            <a:ext cx="820168" cy="877778"/>
          </a:xfrm>
          <a:prstGeom prst="rect">
            <a:avLst/>
          </a:prstGeom>
        </p:spPr>
      </p:pic>
      <p:sp>
        <p:nvSpPr>
          <p:cNvPr id="20" name="テキスト ボックス 19"/>
          <p:cNvSpPr txBox="1"/>
          <p:nvPr/>
        </p:nvSpPr>
        <p:spPr>
          <a:xfrm>
            <a:off x="289442" y="5011783"/>
            <a:ext cx="3383516" cy="357918"/>
          </a:xfrm>
          <a:prstGeom prst="rect">
            <a:avLst/>
          </a:prstGeom>
          <a:noFill/>
        </p:spPr>
        <p:txBody>
          <a:bodyPr wrap="square" rtlCol="0">
            <a:spAutoFit/>
          </a:bodyPr>
          <a:lstStyle/>
          <a:p>
            <a:pPr marL="478036" indent="-478036" algn="just" defTabSz="986912" fontAlgn="base">
              <a:spcBef>
                <a:spcPct val="0"/>
              </a:spcBef>
              <a:spcAft>
                <a:spcPct val="0"/>
              </a:spcAft>
            </a:pPr>
            <a:r>
              <a:rPr lang="ja-JP" altLang="en-US" sz="863" u="sng" dirty="0">
                <a:solidFill>
                  <a:prstClr val="black"/>
                </a:solidFill>
                <a:latin typeface="メイリオ"/>
                <a:ea typeface="メイリオ" pitchFamily="50" charset="-128"/>
              </a:rPr>
              <a:t>・首長をトップとした取組実行体制の整備</a:t>
            </a:r>
            <a:endParaRPr lang="en-US" altLang="ja-JP" sz="863" u="sng" dirty="0">
              <a:solidFill>
                <a:prstClr val="black"/>
              </a:solidFill>
              <a:latin typeface="メイリオ"/>
              <a:ea typeface="メイリオ" pitchFamily="50" charset="-128"/>
            </a:endParaRPr>
          </a:p>
          <a:p>
            <a:pPr marL="478036" indent="-478036" algn="just" defTabSz="986912" fontAlgn="base">
              <a:spcBef>
                <a:spcPct val="0"/>
              </a:spcBef>
              <a:spcAft>
                <a:spcPct val="0"/>
              </a:spcAft>
            </a:pPr>
            <a:r>
              <a:rPr lang="ja-JP" altLang="en-US" sz="863" u="sng" dirty="0">
                <a:solidFill>
                  <a:prstClr val="black"/>
                </a:solidFill>
                <a:latin typeface="メイリオ"/>
                <a:ea typeface="メイリオ" pitchFamily="50" charset="-128"/>
              </a:rPr>
              <a:t>・省エネ診断等による計画的な設備導入の促進　等</a:t>
            </a:r>
          </a:p>
        </p:txBody>
      </p:sp>
      <p:sp>
        <p:nvSpPr>
          <p:cNvPr id="22" name="角丸四角形 21"/>
          <p:cNvSpPr/>
          <p:nvPr/>
        </p:nvSpPr>
        <p:spPr>
          <a:xfrm>
            <a:off x="300775" y="5558746"/>
            <a:ext cx="4618661" cy="184663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86912" fontAlgn="base">
              <a:spcBef>
                <a:spcPct val="0"/>
              </a:spcBef>
              <a:spcAft>
                <a:spcPct val="0"/>
              </a:spcAft>
            </a:pPr>
            <a:endParaRPr lang="ja-JP" altLang="en-US" sz="1943">
              <a:solidFill>
                <a:prstClr val="white"/>
              </a:solidFill>
              <a:latin typeface="Cambria"/>
              <a:ea typeface="メイリオ"/>
            </a:endParaRPr>
          </a:p>
        </p:txBody>
      </p:sp>
      <p:sp>
        <p:nvSpPr>
          <p:cNvPr id="30" name="下矢印 29"/>
          <p:cNvSpPr/>
          <p:nvPr/>
        </p:nvSpPr>
        <p:spPr>
          <a:xfrm>
            <a:off x="2212994" y="5388331"/>
            <a:ext cx="867049" cy="15495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86912" fontAlgn="base">
              <a:spcBef>
                <a:spcPct val="0"/>
              </a:spcBef>
              <a:spcAft>
                <a:spcPct val="0"/>
              </a:spcAft>
            </a:pPr>
            <a:endParaRPr lang="ja-JP" altLang="en-US" sz="1943">
              <a:solidFill>
                <a:prstClr val="white"/>
              </a:solidFill>
              <a:latin typeface="Cambria"/>
              <a:ea typeface="メイリオ"/>
            </a:endParaRPr>
          </a:p>
        </p:txBody>
      </p:sp>
      <p:pic>
        <p:nvPicPr>
          <p:cNvPr id="2049" name="図 2048"/>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444040" y="5769496"/>
            <a:ext cx="1241427" cy="440584"/>
          </a:xfrm>
          <a:prstGeom prst="rect">
            <a:avLst/>
          </a:prstGeom>
        </p:spPr>
      </p:pic>
      <p:sp>
        <p:nvSpPr>
          <p:cNvPr id="52" name="テキスト ボックス 51"/>
          <p:cNvSpPr txBox="1"/>
          <p:nvPr/>
        </p:nvSpPr>
        <p:spPr>
          <a:xfrm>
            <a:off x="9343750" y="153308"/>
            <a:ext cx="1150706" cy="457689"/>
          </a:xfrm>
          <a:prstGeom prst="rect">
            <a:avLst/>
          </a:prstGeom>
          <a:noFill/>
          <a:ln>
            <a:solidFill>
              <a:schemeClr val="bg1"/>
            </a:solidFill>
          </a:ln>
        </p:spPr>
        <p:style>
          <a:lnRef idx="2">
            <a:schemeClr val="accent6"/>
          </a:lnRef>
          <a:fillRef idx="1">
            <a:schemeClr val="lt1"/>
          </a:fillRef>
          <a:effectRef idx="0">
            <a:schemeClr val="accent6"/>
          </a:effectRef>
          <a:fontRef idx="minor">
            <a:schemeClr val="dk1"/>
          </a:fontRef>
        </p:style>
        <p:txBody>
          <a:bodyPr wrap="square">
            <a:spAutoFit/>
          </a:bodyPr>
          <a:lstStyle/>
          <a:p>
            <a:pPr defTabSz="986912">
              <a:defRPr/>
            </a:pPr>
            <a:r>
              <a:rPr lang="ja-JP" altLang="en-US" sz="1187" dirty="0">
                <a:solidFill>
                  <a:prstClr val="white"/>
                </a:solidFill>
                <a:latin typeface="Cambria"/>
                <a:ea typeface="メイリオ"/>
              </a:rPr>
              <a:t>大臣官房</a:t>
            </a:r>
            <a:endParaRPr lang="en-US" altLang="ja-JP" sz="1187" dirty="0">
              <a:solidFill>
                <a:prstClr val="white"/>
              </a:solidFill>
              <a:latin typeface="Cambria"/>
              <a:ea typeface="メイリオ"/>
            </a:endParaRPr>
          </a:p>
          <a:p>
            <a:pPr defTabSz="986912">
              <a:defRPr/>
            </a:pPr>
            <a:r>
              <a:rPr lang="ja-JP" altLang="en-US" sz="1187" dirty="0">
                <a:solidFill>
                  <a:prstClr val="white"/>
                </a:solidFill>
                <a:latin typeface="Cambria"/>
                <a:ea typeface="メイリオ"/>
              </a:rPr>
              <a:t>環境計画課</a:t>
            </a:r>
            <a:endParaRPr lang="en-US" altLang="ja-JP" sz="1187" dirty="0">
              <a:solidFill>
                <a:prstClr val="white"/>
              </a:solidFill>
              <a:latin typeface="Cambria"/>
              <a:ea typeface="メイリオ"/>
            </a:endParaRPr>
          </a:p>
        </p:txBody>
      </p:sp>
    </p:spTree>
    <p:extLst>
      <p:ext uri="{BB962C8B-B14F-4D97-AF65-F5344CB8AC3E}">
        <p14:creationId xmlns:p14="http://schemas.microsoft.com/office/powerpoint/2010/main" val="3980071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6E1CEC1-000A-4C4B-88F1-38DB54512405}"/>
              </a:ext>
            </a:extLst>
          </p:cNvPr>
          <p:cNvSpPr txBox="1"/>
          <p:nvPr/>
        </p:nvSpPr>
        <p:spPr>
          <a:xfrm>
            <a:off x="2179816" y="6874165"/>
            <a:ext cx="5828113" cy="197746"/>
          </a:xfrm>
          <a:prstGeom prst="rect">
            <a:avLst/>
          </a:prstGeom>
          <a:noFill/>
        </p:spPr>
        <p:txBody>
          <a:bodyPr wrap="square" rtlCol="0">
            <a:spAutoFit/>
          </a:bodyPr>
          <a:lstStyle/>
          <a:p>
            <a:pPr defTabSz="895327"/>
            <a:r>
              <a:rPr kumimoji="0" lang="zh-TW" altLang="en-US" sz="685" b="1" kern="0" dirty="0">
                <a:solidFill>
                  <a:prstClr val="white"/>
                </a:solidFill>
                <a:latin typeface="Meiryo" panose="020B0604030504040204" pitchFamily="34" charset="-128"/>
                <a:ea typeface="Meiryo" panose="020B0604030504040204" pitchFamily="34" charset="-128"/>
              </a:rPr>
              <a:t>環境省総合環境政策統括官</a:t>
            </a:r>
            <a:r>
              <a:rPr kumimoji="0" lang="ja-JP" altLang="en-US" sz="685" b="1" kern="0" dirty="0">
                <a:solidFill>
                  <a:prstClr val="white"/>
                </a:solidFill>
                <a:latin typeface="Meiryo" panose="020B0604030504040204" pitchFamily="34" charset="-128"/>
                <a:ea typeface="Meiryo" panose="020B0604030504040204" pitchFamily="34" charset="-128"/>
              </a:rPr>
              <a:t>グループ</a:t>
            </a:r>
            <a:r>
              <a:rPr kumimoji="0" lang="zh-TW" altLang="en-US" sz="685" b="1" kern="0" dirty="0">
                <a:solidFill>
                  <a:prstClr val="white"/>
                </a:solidFill>
                <a:latin typeface="Meiryo" panose="020B0604030504040204" pitchFamily="34" charset="-128"/>
                <a:ea typeface="Meiryo" panose="020B0604030504040204" pitchFamily="34" charset="-128"/>
              </a:rPr>
              <a:t>環境計画課　電話：</a:t>
            </a:r>
            <a:r>
              <a:rPr kumimoji="0" lang="en-US" altLang="ja-JP" sz="685" b="1" kern="0" dirty="0">
                <a:solidFill>
                  <a:prstClr val="white"/>
                </a:solidFill>
                <a:latin typeface="Meiryo" panose="020B0604030504040204" pitchFamily="34" charset="-128"/>
                <a:ea typeface="Meiryo" panose="020B0604030504040204" pitchFamily="34" charset="-128"/>
              </a:rPr>
              <a:t>03-5521-8234</a:t>
            </a:r>
            <a:r>
              <a:rPr kumimoji="0" lang="en-US" altLang="zh-TW" sz="685" b="1" kern="0" dirty="0">
                <a:solidFill>
                  <a:prstClr val="white"/>
                </a:solidFill>
                <a:latin typeface="Meiryo" panose="020B0604030504040204" pitchFamily="34" charset="-128"/>
                <a:ea typeface="Meiryo" panose="020B0604030504040204" pitchFamily="34" charset="-128"/>
              </a:rPr>
              <a:t> </a:t>
            </a:r>
            <a:r>
              <a:rPr kumimoji="0" lang="zh-TW" altLang="en-US" sz="685" b="1" kern="0" dirty="0">
                <a:solidFill>
                  <a:prstClr val="white"/>
                </a:solidFill>
                <a:latin typeface="Meiryo" panose="020B0604030504040204" pitchFamily="34" charset="-128"/>
                <a:ea typeface="Meiryo" panose="020B0604030504040204" pitchFamily="34" charset="-128"/>
              </a:rPr>
              <a:t>　</a:t>
            </a:r>
            <a:r>
              <a:rPr kumimoji="0" lang="en-US" altLang="zh-TW" sz="685" b="1" kern="0" dirty="0">
                <a:solidFill>
                  <a:prstClr val="white"/>
                </a:solidFill>
                <a:latin typeface="Meiryo" panose="020B0604030504040204" pitchFamily="34" charset="-128"/>
                <a:ea typeface="Meiryo" panose="020B0604030504040204" pitchFamily="34" charset="-128"/>
              </a:rPr>
              <a:t>FAX</a:t>
            </a:r>
            <a:r>
              <a:rPr kumimoji="0" lang="zh-TW" altLang="en-US" sz="685" b="1" kern="0" dirty="0">
                <a:solidFill>
                  <a:prstClr val="white"/>
                </a:solidFill>
                <a:latin typeface="Meiryo" panose="020B0604030504040204" pitchFamily="34" charset="-128"/>
                <a:ea typeface="Meiryo" panose="020B0604030504040204" pitchFamily="34" charset="-128"/>
              </a:rPr>
              <a:t>：</a:t>
            </a:r>
            <a:r>
              <a:rPr kumimoji="0" lang="en-US" altLang="ja-JP" sz="685" b="1" kern="0" dirty="0">
                <a:solidFill>
                  <a:prstClr val="white"/>
                </a:solidFill>
                <a:latin typeface="Meiryo" panose="020B0604030504040204" pitchFamily="34" charset="-128"/>
                <a:ea typeface="Meiryo" panose="020B0604030504040204" pitchFamily="34" charset="-128"/>
              </a:rPr>
              <a:t>03-3581-5951</a:t>
            </a:r>
            <a:endParaRPr kumimoji="0" lang="en-US" altLang="zh-TW" sz="685" b="1" kern="0" dirty="0">
              <a:solidFill>
                <a:prstClr val="white"/>
              </a:solidFill>
              <a:latin typeface="Meiryo" panose="020B0604030504040204" pitchFamily="34" charset="-128"/>
              <a:ea typeface="Meiryo" panose="020B0604030504040204" pitchFamily="34" charset="-128"/>
            </a:endParaRPr>
          </a:p>
        </p:txBody>
      </p:sp>
      <p:sp>
        <p:nvSpPr>
          <p:cNvPr id="9" name="テキスト ボックス 8">
            <a:extLst>
              <a:ext uri="{FF2B5EF4-FFF2-40B4-BE49-F238E27FC236}">
                <a16:creationId xmlns:a16="http://schemas.microsoft.com/office/drawing/2014/main" id="{E9DDF4E0-81D3-3A4B-BD40-8CF63624B79E}"/>
              </a:ext>
            </a:extLst>
          </p:cNvPr>
          <p:cNvSpPr txBox="1"/>
          <p:nvPr/>
        </p:nvSpPr>
        <p:spPr>
          <a:xfrm>
            <a:off x="477719" y="1138705"/>
            <a:ext cx="9764041" cy="694934"/>
          </a:xfrm>
          <a:prstGeom prst="rect">
            <a:avLst/>
          </a:prstGeom>
          <a:noFill/>
        </p:spPr>
        <p:txBody>
          <a:bodyPr wrap="square" rtlCol="0">
            <a:spAutoFit/>
          </a:bodyPr>
          <a:lstStyle/>
          <a:p>
            <a:pPr algn="ctr" defTabSz="895327"/>
            <a:r>
              <a:rPr kumimoji="0" lang="ja-JP" altLang="en-US" sz="1958" b="1" kern="0" spc="90" dirty="0">
                <a:solidFill>
                  <a:srgbClr val="009C89"/>
                </a:solidFill>
                <a:latin typeface="Meiryo" panose="020B0604030504040204" pitchFamily="34" charset="-128"/>
                <a:ea typeface="Meiryo" panose="020B0604030504040204" pitchFamily="34" charset="-128"/>
              </a:rPr>
              <a:t>公共施設（庁舎等）の</a:t>
            </a:r>
            <a:r>
              <a:rPr kumimoji="0" lang="en-US" altLang="ja-JP" sz="1958" b="1" kern="0" spc="90" dirty="0">
                <a:solidFill>
                  <a:srgbClr val="009C89"/>
                </a:solidFill>
                <a:latin typeface="Meiryo" panose="020B0604030504040204" pitchFamily="34" charset="-128"/>
                <a:ea typeface="Meiryo" panose="020B0604030504040204" pitchFamily="34" charset="-128"/>
              </a:rPr>
              <a:t>CO</a:t>
            </a:r>
            <a:r>
              <a:rPr kumimoji="0" lang="en-US" altLang="ja-JP" sz="1567" b="1" kern="0" spc="90" dirty="0">
                <a:solidFill>
                  <a:srgbClr val="009C89"/>
                </a:solidFill>
                <a:latin typeface="Meiryo" panose="020B0604030504040204" pitchFamily="34" charset="-128"/>
                <a:ea typeface="Meiryo" panose="020B0604030504040204" pitchFamily="34" charset="-128"/>
              </a:rPr>
              <a:t>2</a:t>
            </a:r>
            <a:r>
              <a:rPr kumimoji="0" lang="ja-JP" altLang="en-US" sz="1958" b="1" kern="0" spc="90" dirty="0">
                <a:solidFill>
                  <a:srgbClr val="009C89"/>
                </a:solidFill>
                <a:latin typeface="Meiryo" panose="020B0604030504040204" pitchFamily="34" charset="-128"/>
                <a:ea typeface="Meiryo" panose="020B0604030504040204" pitchFamily="34" charset="-128"/>
              </a:rPr>
              <a:t>排出削減に向け、</a:t>
            </a:r>
            <a:endParaRPr kumimoji="0" lang="en-US" altLang="ja-JP" sz="1958" b="1" kern="0" spc="90" dirty="0">
              <a:solidFill>
                <a:srgbClr val="009C89"/>
              </a:solidFill>
              <a:latin typeface="Meiryo" panose="020B0604030504040204" pitchFamily="34" charset="-128"/>
              <a:ea typeface="Meiryo" panose="020B0604030504040204" pitchFamily="34" charset="-128"/>
            </a:endParaRPr>
          </a:p>
          <a:p>
            <a:pPr algn="ctr" defTabSz="895327"/>
            <a:r>
              <a:rPr kumimoji="0" lang="ja-JP" altLang="en-US" sz="1958" b="1" kern="0" spc="90" dirty="0">
                <a:solidFill>
                  <a:srgbClr val="009C89"/>
                </a:solidFill>
                <a:latin typeface="Meiryo" panose="020B0604030504040204" pitchFamily="34" charset="-128"/>
                <a:ea typeface="Meiryo" panose="020B0604030504040204" pitchFamily="34" charset="-128"/>
              </a:rPr>
              <a:t>省エネ設備の導入を通して地方公共団体の率先的取組を支援します。</a:t>
            </a:r>
          </a:p>
        </p:txBody>
      </p:sp>
      <p:sp>
        <p:nvSpPr>
          <p:cNvPr id="12" name="テキスト ボックス 11">
            <a:extLst>
              <a:ext uri="{FF2B5EF4-FFF2-40B4-BE49-F238E27FC236}">
                <a16:creationId xmlns:a16="http://schemas.microsoft.com/office/drawing/2014/main" id="{D8930F87-376B-C341-9D90-496C6E901743}"/>
              </a:ext>
            </a:extLst>
          </p:cNvPr>
          <p:cNvSpPr txBox="1"/>
          <p:nvPr/>
        </p:nvSpPr>
        <p:spPr>
          <a:xfrm>
            <a:off x="2266473" y="773232"/>
            <a:ext cx="7213688" cy="324833"/>
          </a:xfrm>
          <a:prstGeom prst="rect">
            <a:avLst/>
          </a:prstGeom>
          <a:noFill/>
        </p:spPr>
        <p:txBody>
          <a:bodyPr wrap="square" rtlCol="0">
            <a:spAutoFit/>
          </a:bodyPr>
          <a:lstStyle/>
          <a:p>
            <a:pPr defTabSz="895327"/>
            <a:r>
              <a:rPr kumimoji="0" lang="ja-JP" altLang="en-US" sz="1511" b="1" kern="0" dirty="0">
                <a:solidFill>
                  <a:sysClr val="windowText" lastClr="000000"/>
                </a:solidFill>
                <a:latin typeface="Meiryo" panose="020B0604030504040204" pitchFamily="34" charset="-128"/>
                <a:ea typeface="Meiryo" panose="020B0604030504040204" pitchFamily="34" charset="-128"/>
              </a:rPr>
              <a:t>地方公共団体カーボン・マネジメント強化事業</a:t>
            </a:r>
          </a:p>
        </p:txBody>
      </p:sp>
      <p:grpSp>
        <p:nvGrpSpPr>
          <p:cNvPr id="13" name="グループ化 12">
            <a:extLst>
              <a:ext uri="{FF2B5EF4-FFF2-40B4-BE49-F238E27FC236}">
                <a16:creationId xmlns:a16="http://schemas.microsoft.com/office/drawing/2014/main" id="{CA604B62-950D-1C40-925D-B2F676E4E3B2}"/>
              </a:ext>
            </a:extLst>
          </p:cNvPr>
          <p:cNvGrpSpPr/>
          <p:nvPr/>
        </p:nvGrpSpPr>
        <p:grpSpPr>
          <a:xfrm>
            <a:off x="2145462" y="399810"/>
            <a:ext cx="1163541" cy="361443"/>
            <a:chOff x="1895287" y="208167"/>
            <a:chExt cx="1188323" cy="369142"/>
          </a:xfrm>
        </p:grpSpPr>
        <p:pic>
          <p:nvPicPr>
            <p:cNvPr id="14" name="グラフィックス 13">
              <a:extLst>
                <a:ext uri="{FF2B5EF4-FFF2-40B4-BE49-F238E27FC236}">
                  <a16:creationId xmlns:a16="http://schemas.microsoft.com/office/drawing/2014/main" id="{17A2EBEA-557A-744E-BB2B-A2E928FC667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098332" y="458339"/>
              <a:ext cx="773305" cy="118970"/>
            </a:xfrm>
            <a:prstGeom prst="rect">
              <a:avLst/>
            </a:prstGeom>
          </p:spPr>
        </p:pic>
        <p:sp>
          <p:nvSpPr>
            <p:cNvPr id="15" name="テキスト ボックス 14">
              <a:extLst>
                <a:ext uri="{FF2B5EF4-FFF2-40B4-BE49-F238E27FC236}">
                  <a16:creationId xmlns:a16="http://schemas.microsoft.com/office/drawing/2014/main" id="{57C5F61B-65FE-C043-820E-487C5AD13E84}"/>
                </a:ext>
              </a:extLst>
            </p:cNvPr>
            <p:cNvSpPr txBox="1"/>
            <p:nvPr/>
          </p:nvSpPr>
          <p:spPr>
            <a:xfrm>
              <a:off x="1895287" y="208167"/>
              <a:ext cx="1188323" cy="297830"/>
            </a:xfrm>
            <a:prstGeom prst="rect">
              <a:avLst/>
            </a:prstGeom>
            <a:noFill/>
          </p:spPr>
          <p:txBody>
            <a:bodyPr wrap="square" rtlCol="0">
              <a:spAutoFit/>
            </a:bodyPr>
            <a:lstStyle/>
            <a:p>
              <a:pPr algn="ctr" defTabSz="895327"/>
              <a:r>
                <a:rPr kumimoji="0" lang="ja-JP" altLang="en-US" sz="1295" kern="0" spc="587" dirty="0">
                  <a:solidFill>
                    <a:sysClr val="windowText" lastClr="000000"/>
                  </a:solidFill>
                  <a:latin typeface="Meiryo" panose="020B0604030504040204" pitchFamily="34" charset="-128"/>
                  <a:ea typeface="Meiryo" panose="020B0604030504040204" pitchFamily="34" charset="-128"/>
                </a:rPr>
                <a:t>事業名</a:t>
              </a:r>
            </a:p>
          </p:txBody>
        </p:sp>
      </p:grpSp>
      <p:sp>
        <p:nvSpPr>
          <p:cNvPr id="63" name="角丸四角形 62"/>
          <p:cNvSpPr/>
          <p:nvPr/>
        </p:nvSpPr>
        <p:spPr>
          <a:xfrm>
            <a:off x="552196" y="478919"/>
            <a:ext cx="1714276" cy="645636"/>
          </a:xfrm>
          <a:prstGeom prst="roundRect">
            <a:avLst>
              <a:gd name="adj" fmla="val 7487"/>
            </a:avLst>
          </a:prstGeom>
          <a:solidFill>
            <a:schemeClr val="bg1"/>
          </a:solidFill>
          <a:ln w="28575">
            <a:solidFill>
              <a:srgbClr val="009C89"/>
            </a:solidFill>
          </a:ln>
        </p:spPr>
        <p:style>
          <a:lnRef idx="3">
            <a:schemeClr val="lt1"/>
          </a:lnRef>
          <a:fillRef idx="1">
            <a:schemeClr val="accent6"/>
          </a:fillRef>
          <a:effectRef idx="1">
            <a:schemeClr val="accent6"/>
          </a:effectRef>
          <a:fontRef idx="minor">
            <a:schemeClr val="lt1"/>
          </a:fontRef>
        </p:style>
        <p:txBody>
          <a:bodyPr rtlCol="0" anchor="ctr"/>
          <a:lstStyle/>
          <a:p>
            <a:pPr algn="ctr" defTabSz="895327"/>
            <a:endParaRPr lang="ja-JP" altLang="en-US" sz="1762" kern="0">
              <a:solidFill>
                <a:sysClr val="windowText" lastClr="000000"/>
              </a:solidFill>
              <a:latin typeface="Calibri" panose="020F0502020204030204"/>
              <a:ea typeface="游ゴシック" panose="020B0400000000000000" pitchFamily="50" charset="-128"/>
            </a:endParaRPr>
          </a:p>
        </p:txBody>
      </p:sp>
      <p:sp>
        <p:nvSpPr>
          <p:cNvPr id="64" name="片側の 2 つの角を丸めた四角形 63"/>
          <p:cNvSpPr/>
          <p:nvPr/>
        </p:nvSpPr>
        <p:spPr>
          <a:xfrm>
            <a:off x="552198" y="478918"/>
            <a:ext cx="1714273" cy="293314"/>
          </a:xfrm>
          <a:prstGeom prst="round2SameRect">
            <a:avLst/>
          </a:prstGeom>
          <a:solidFill>
            <a:srgbClr val="009C89"/>
          </a:solidFill>
          <a:ln w="28575">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95327"/>
            <a:r>
              <a:rPr kumimoji="0" lang="ja-JP" altLang="en-US" sz="1187" b="1" kern="0" dirty="0">
                <a:solidFill>
                  <a:prstClr val="white"/>
                </a:solidFill>
                <a:latin typeface="Calibri" panose="020F0502020204030204"/>
                <a:ea typeface="游ゴシック" panose="020B0400000000000000" pitchFamily="50" charset="-128"/>
              </a:rPr>
              <a:t>省エネ設備導入</a:t>
            </a:r>
            <a:endParaRPr lang="ja-JP" altLang="en-US" sz="1187" b="1" kern="0" dirty="0">
              <a:solidFill>
                <a:prstClr val="white"/>
              </a:solidFill>
              <a:latin typeface="Calibri" panose="020F0502020204030204"/>
              <a:ea typeface="游ゴシック" panose="020B0400000000000000" pitchFamily="50" charset="-128"/>
            </a:endParaRPr>
          </a:p>
        </p:txBody>
      </p:sp>
      <p:sp>
        <p:nvSpPr>
          <p:cNvPr id="67" name="1 つの角を切り取った四角形 66"/>
          <p:cNvSpPr/>
          <p:nvPr/>
        </p:nvSpPr>
        <p:spPr>
          <a:xfrm flipH="1" flipV="1">
            <a:off x="547754" y="816441"/>
            <a:ext cx="841554" cy="293312"/>
          </a:xfrm>
          <a:prstGeom prst="snip1Rect">
            <a:avLst>
              <a:gd name="adj" fmla="val 5857"/>
            </a:avLst>
          </a:prstGeom>
          <a:solidFill>
            <a:srgbClr val="009C89"/>
          </a:solidFill>
          <a:ln>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95327"/>
            <a:endParaRPr lang="ja-JP" altLang="en-US" sz="1762" kern="0" dirty="0">
              <a:solidFill>
                <a:sysClr val="windowText" lastClr="000000"/>
              </a:solidFill>
              <a:latin typeface="Calibri" panose="020F0502020204030204"/>
              <a:ea typeface="游ゴシック" panose="020B0400000000000000" pitchFamily="50" charset="-128"/>
            </a:endParaRPr>
          </a:p>
        </p:txBody>
      </p:sp>
      <p:sp>
        <p:nvSpPr>
          <p:cNvPr id="68" name="テキスト ボックス 67"/>
          <p:cNvSpPr txBox="1"/>
          <p:nvPr/>
        </p:nvSpPr>
        <p:spPr>
          <a:xfrm>
            <a:off x="488192" y="861563"/>
            <a:ext cx="992579" cy="213007"/>
          </a:xfrm>
          <a:prstGeom prst="rect">
            <a:avLst/>
          </a:prstGeom>
          <a:noFill/>
        </p:spPr>
        <p:txBody>
          <a:bodyPr wrap="none" rtlCol="0">
            <a:spAutoFit/>
          </a:bodyPr>
          <a:lstStyle/>
          <a:p>
            <a:pPr defTabSz="895327"/>
            <a:r>
              <a:rPr lang="ja-JP" altLang="en-US" sz="784" b="1" kern="0" dirty="0">
                <a:solidFill>
                  <a:prstClr val="white"/>
                </a:solidFill>
                <a:latin typeface="Calibri" panose="020F0502020204030204"/>
                <a:ea typeface="游ゴシック" panose="020B0400000000000000" pitchFamily="50" charset="-128"/>
              </a:rPr>
              <a:t>地方公共団体向け</a:t>
            </a:r>
          </a:p>
        </p:txBody>
      </p:sp>
      <p:sp>
        <p:nvSpPr>
          <p:cNvPr id="69" name="テキスト ボックス 68"/>
          <p:cNvSpPr txBox="1"/>
          <p:nvPr/>
        </p:nvSpPr>
        <p:spPr>
          <a:xfrm>
            <a:off x="7205506" y="307161"/>
            <a:ext cx="2359627" cy="424475"/>
          </a:xfrm>
          <a:prstGeom prst="rect">
            <a:avLst/>
          </a:prstGeom>
          <a:noFill/>
          <a:ln w="15875">
            <a:solidFill>
              <a:schemeClr val="tx1"/>
            </a:solidFill>
          </a:ln>
        </p:spPr>
        <p:style>
          <a:lnRef idx="2">
            <a:schemeClr val="accent6"/>
          </a:lnRef>
          <a:fillRef idx="1">
            <a:schemeClr val="lt1"/>
          </a:fillRef>
          <a:effectRef idx="0">
            <a:schemeClr val="accent6"/>
          </a:effectRef>
          <a:fontRef idx="minor">
            <a:schemeClr val="dk1"/>
          </a:fontRef>
        </p:style>
        <p:txBody>
          <a:bodyPr wrap="square">
            <a:spAutoFit/>
          </a:bodyPr>
          <a:lstStyle/>
          <a:p>
            <a:pPr defTabSz="986912">
              <a:defRPr/>
            </a:pPr>
            <a:r>
              <a:rPr kumimoji="0" lang="en-US" altLang="ja-JP"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2019</a:t>
            </a:r>
            <a:r>
              <a:rPr kumimoji="0" lang="ja-JP" altLang="en-US"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年度予算（案）</a:t>
            </a:r>
          </a:p>
          <a:p>
            <a:pPr defTabSz="986912">
              <a:defRPr/>
            </a:pPr>
            <a:r>
              <a:rPr kumimoji="0" lang="en-US" altLang="ja-JP"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5,200</a:t>
            </a:r>
            <a:r>
              <a:rPr kumimoji="0" lang="ja-JP" altLang="en-US"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百万円（</a:t>
            </a:r>
            <a:r>
              <a:rPr kumimoji="0" lang="en-US" altLang="ja-JP"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3,270</a:t>
            </a:r>
            <a:r>
              <a:rPr kumimoji="0" lang="ja-JP" altLang="en-US"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百万円）</a:t>
            </a:r>
          </a:p>
        </p:txBody>
      </p:sp>
      <p:pic>
        <p:nvPicPr>
          <p:cNvPr id="3" name="図 2"/>
          <p:cNvPicPr>
            <a:picLocks noChangeAspect="1"/>
          </p:cNvPicPr>
          <p:nvPr/>
        </p:nvPicPr>
        <p:blipFill>
          <a:blip r:embed="rId4"/>
          <a:stretch>
            <a:fillRect/>
          </a:stretch>
        </p:blipFill>
        <p:spPr>
          <a:xfrm>
            <a:off x="346743" y="1806207"/>
            <a:ext cx="10217782" cy="4871126"/>
          </a:xfrm>
          <a:prstGeom prst="rect">
            <a:avLst/>
          </a:prstGeom>
        </p:spPr>
      </p:pic>
    </p:spTree>
    <p:extLst>
      <p:ext uri="{BB962C8B-B14F-4D97-AF65-F5344CB8AC3E}">
        <p14:creationId xmlns:p14="http://schemas.microsoft.com/office/powerpoint/2010/main" val="2306647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mn-ea"/>
                <a:ea typeface="+mn-ea"/>
              </a:rPr>
              <a:t>第</a:t>
            </a:r>
            <a:r>
              <a:rPr lang="en-US" altLang="ja-JP" dirty="0">
                <a:latin typeface="+mn-ea"/>
                <a:ea typeface="+mn-ea"/>
              </a:rPr>
              <a:t>1</a:t>
            </a:r>
            <a:r>
              <a:rPr lang="ja-JP" altLang="en-US" dirty="0">
                <a:latin typeface="+mn-ea"/>
                <a:ea typeface="+mn-ea"/>
              </a:rPr>
              <a:t>号事業における取組例イメージ</a:t>
            </a:r>
            <a:endParaRPr kumimoji="1" lang="ja-JP" altLang="en-US" dirty="0">
              <a:latin typeface="+mn-ea"/>
              <a:ea typeface="+mn-ea"/>
            </a:endParaRPr>
          </a:p>
        </p:txBody>
      </p:sp>
      <p:sp>
        <p:nvSpPr>
          <p:cNvPr id="3" name="円/楕円 31"/>
          <p:cNvSpPr/>
          <p:nvPr/>
        </p:nvSpPr>
        <p:spPr>
          <a:xfrm>
            <a:off x="409821" y="4492638"/>
            <a:ext cx="4637352" cy="2547608"/>
          </a:xfrm>
          <a:prstGeom prst="ellipse">
            <a:avLst/>
          </a:prstGeom>
          <a:solidFill>
            <a:sysClr val="window" lastClr="FFFFFF"/>
          </a:solidFill>
          <a:ln w="41275" cap="flat" cmpd="sng" algn="ctr">
            <a:solidFill>
              <a:srgbClr val="F79646"/>
            </a:solidFill>
            <a:prstDash val="solid"/>
          </a:ln>
          <a:effectLst/>
        </p:spPr>
        <p:txBody>
          <a:bodyPr anchor="ctr"/>
          <a:lstStyle/>
          <a:p>
            <a:pPr algn="ctr" defTabSz="483005" eaLnBrk="0" hangingPunct="0">
              <a:defRPr/>
            </a:pPr>
            <a:endParaRPr kumimoji="0" lang="ja-JP" altLang="en-US" sz="1757" b="1" kern="0">
              <a:solidFill>
                <a:prstClr val="black"/>
              </a:solidFill>
              <a:latin typeface="Meiryo UI"/>
              <a:ea typeface="Meiryo UI"/>
              <a:cs typeface="メイリオ" pitchFamily="50" charset="-128"/>
            </a:endParaRPr>
          </a:p>
        </p:txBody>
      </p:sp>
      <p:pic>
        <p:nvPicPr>
          <p:cNvPr id="4" name="Picture 3" descr="D:\作業用フォルダ\087.png"/>
          <p:cNvPicPr>
            <a:picLocks noChangeAspect="1" noChangeArrowheads="1"/>
          </p:cNvPicPr>
          <p:nvPr/>
        </p:nvPicPr>
        <p:blipFill>
          <a:blip r:embed="rId3" cstate="print">
            <a:extLst>
              <a:ext uri="{28A0092B-C50C-407E-A947-70E740481C1C}">
                <a14:useLocalDpi xmlns:a14="http://schemas.microsoft.com/office/drawing/2010/main" val="0"/>
              </a:ext>
            </a:extLst>
          </a:blip>
          <a:srcRect l="8002" t="19647" r="55994" b="12529"/>
          <a:stretch>
            <a:fillRect/>
          </a:stretch>
        </p:blipFill>
        <p:spPr bwMode="auto">
          <a:xfrm>
            <a:off x="554059" y="4541277"/>
            <a:ext cx="449480" cy="84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descr="D:\作業用フォルダ\087.png"/>
          <p:cNvPicPr>
            <a:picLocks noChangeAspect="1" noChangeArrowheads="1"/>
          </p:cNvPicPr>
          <p:nvPr/>
        </p:nvPicPr>
        <p:blipFill>
          <a:blip r:embed="rId3" cstate="print">
            <a:extLst>
              <a:ext uri="{28A0092B-C50C-407E-A947-70E740481C1C}">
                <a14:useLocalDpi xmlns:a14="http://schemas.microsoft.com/office/drawing/2010/main" val="0"/>
              </a:ext>
            </a:extLst>
          </a:blip>
          <a:srcRect l="47301" t="38551" r="9360" b="12527"/>
          <a:stretch>
            <a:fillRect/>
          </a:stretch>
        </p:blipFill>
        <p:spPr bwMode="auto">
          <a:xfrm>
            <a:off x="1758255" y="4192426"/>
            <a:ext cx="538368" cy="608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D:\作業用フォルダ\097.png"/>
          <p:cNvPicPr>
            <a:picLocks noChangeAspect="1" noChangeArrowheads="1"/>
          </p:cNvPicPr>
          <p:nvPr/>
        </p:nvPicPr>
        <p:blipFill>
          <a:blip r:embed="rId4">
            <a:extLst>
              <a:ext uri="{28A0092B-C50C-407E-A947-70E740481C1C}">
                <a14:useLocalDpi xmlns:a14="http://schemas.microsoft.com/office/drawing/2010/main" val="0"/>
              </a:ext>
            </a:extLst>
          </a:blip>
          <a:srcRect l="8344" t="21327" r="9352" b="24503"/>
          <a:stretch>
            <a:fillRect/>
          </a:stretch>
        </p:blipFill>
        <p:spPr bwMode="auto">
          <a:xfrm>
            <a:off x="475551" y="6123387"/>
            <a:ext cx="1180722" cy="7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descr="D:\作業用フォルダ\087.png"/>
          <p:cNvPicPr>
            <a:picLocks noChangeAspect="1" noChangeArrowheads="1"/>
          </p:cNvPicPr>
          <p:nvPr/>
        </p:nvPicPr>
        <p:blipFill>
          <a:blip r:embed="rId3" cstate="print">
            <a:extLst>
              <a:ext uri="{28A0092B-C50C-407E-A947-70E740481C1C}">
                <a14:useLocalDpi xmlns:a14="http://schemas.microsoft.com/office/drawing/2010/main" val="0"/>
              </a:ext>
            </a:extLst>
          </a:blip>
          <a:srcRect l="8002" t="19647" r="55994" b="12529"/>
          <a:stretch>
            <a:fillRect/>
          </a:stretch>
        </p:blipFill>
        <p:spPr bwMode="auto">
          <a:xfrm>
            <a:off x="3286158" y="4011287"/>
            <a:ext cx="447803" cy="845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 descr="D:\作業用フォルダ\087.png"/>
          <p:cNvPicPr>
            <a:picLocks noChangeAspect="1" noChangeArrowheads="1"/>
          </p:cNvPicPr>
          <p:nvPr/>
        </p:nvPicPr>
        <p:blipFill>
          <a:blip r:embed="rId3" cstate="print">
            <a:extLst>
              <a:ext uri="{28A0092B-C50C-407E-A947-70E740481C1C}">
                <a14:useLocalDpi xmlns:a14="http://schemas.microsoft.com/office/drawing/2010/main" val="0"/>
              </a:ext>
            </a:extLst>
          </a:blip>
          <a:srcRect l="47301" t="38551" r="9360" b="12527"/>
          <a:stretch>
            <a:fillRect/>
          </a:stretch>
        </p:blipFill>
        <p:spPr bwMode="auto">
          <a:xfrm>
            <a:off x="4285744" y="4551339"/>
            <a:ext cx="540046" cy="608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直線コネクタ 8"/>
          <p:cNvCxnSpPr/>
          <p:nvPr/>
        </p:nvCxnSpPr>
        <p:spPr>
          <a:xfrm>
            <a:off x="4432713" y="1041042"/>
            <a:ext cx="0" cy="3230213"/>
          </a:xfrm>
          <a:prstGeom prst="line">
            <a:avLst/>
          </a:prstGeom>
          <a:noFill/>
          <a:ln w="9525" cap="flat" cmpd="sng" algn="ctr">
            <a:solidFill>
              <a:sysClr val="windowText" lastClr="000000">
                <a:shade val="95000"/>
                <a:satMod val="105000"/>
              </a:sysClr>
            </a:solidFill>
            <a:prstDash val="dash"/>
          </a:ln>
          <a:effectLst/>
        </p:spPr>
      </p:cxnSp>
      <p:cxnSp>
        <p:nvCxnSpPr>
          <p:cNvPr id="10" name="直線コネクタ 9"/>
          <p:cNvCxnSpPr/>
          <p:nvPr/>
        </p:nvCxnSpPr>
        <p:spPr>
          <a:xfrm flipH="1">
            <a:off x="247252" y="3850279"/>
            <a:ext cx="4172778" cy="0"/>
          </a:xfrm>
          <a:prstGeom prst="line">
            <a:avLst/>
          </a:prstGeom>
          <a:noFill/>
          <a:ln w="9525" cap="flat" cmpd="sng" algn="ctr">
            <a:solidFill>
              <a:sysClr val="windowText" lastClr="000000">
                <a:shade val="95000"/>
                <a:satMod val="105000"/>
              </a:sysClr>
            </a:solidFill>
            <a:prstDash val="dash"/>
          </a:ln>
          <a:effectLst/>
        </p:spPr>
      </p:cxnSp>
      <p:pic>
        <p:nvPicPr>
          <p:cNvPr id="11" name="Picture 2" descr="D:\作業用フォルダ\書類２.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682429" y="2075850"/>
            <a:ext cx="1615106" cy="1652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右矢印 7"/>
          <p:cNvSpPr/>
          <p:nvPr/>
        </p:nvSpPr>
        <p:spPr>
          <a:xfrm rot="2425395">
            <a:off x="1494269" y="1669138"/>
            <a:ext cx="1470872" cy="632289"/>
          </a:xfrm>
          <a:prstGeom prst="rightArrow">
            <a:avLst/>
          </a:prstGeom>
          <a:solidFill>
            <a:srgbClr val="F79646"/>
          </a:solidFill>
          <a:ln w="25400" cap="flat" cmpd="sng" algn="ctr">
            <a:solidFill>
              <a:srgbClr val="F79646">
                <a:shade val="50000"/>
              </a:srgbClr>
            </a:solidFill>
            <a:prstDash val="solid"/>
          </a:ln>
          <a:effectLst/>
        </p:spPr>
        <p:txBody>
          <a:bodyPr anchor="ctr"/>
          <a:lstStyle/>
          <a:p>
            <a:pPr algn="ctr" defTabSz="483005" eaLnBrk="0" hangingPunct="0">
              <a:defRPr/>
            </a:pPr>
            <a:endParaRPr kumimoji="0" lang="ja-JP" altLang="en-US" sz="1757" b="1" kern="0">
              <a:solidFill>
                <a:prstClr val="white"/>
              </a:solidFill>
              <a:latin typeface="Meiryo UI"/>
              <a:ea typeface="Meiryo UI"/>
              <a:cs typeface="メイリオ" pitchFamily="50" charset="-128"/>
            </a:endParaRPr>
          </a:p>
        </p:txBody>
      </p:sp>
      <p:sp>
        <p:nvSpPr>
          <p:cNvPr id="13" name="フローチャート : 代替処理 5"/>
          <p:cNvSpPr/>
          <p:nvPr/>
        </p:nvSpPr>
        <p:spPr>
          <a:xfrm>
            <a:off x="323352" y="1169187"/>
            <a:ext cx="2174935" cy="684819"/>
          </a:xfrm>
          <a:prstGeom prst="flowChartAlternateProcess">
            <a:avLst/>
          </a:prstGeom>
          <a:solidFill>
            <a:srgbClr val="9BBB59"/>
          </a:solidFill>
          <a:ln w="25400" cap="flat" cmpd="sng" algn="ctr">
            <a:solidFill>
              <a:srgbClr val="9BBB59">
                <a:shade val="50000"/>
              </a:srgbClr>
            </a:solidFill>
            <a:prstDash val="solid"/>
          </a:ln>
          <a:effectLst/>
        </p:spPr>
        <p:txBody>
          <a:bodyPr bIns="0" anchor="ctr"/>
          <a:lstStyle/>
          <a:p>
            <a:pPr algn="ctr" defTabSz="483005" eaLnBrk="0" hangingPunct="0">
              <a:defRPr/>
            </a:pPr>
            <a:r>
              <a:rPr kumimoji="0" lang="ja-JP" altLang="en-US" sz="2114" b="1" kern="0" dirty="0">
                <a:solidFill>
                  <a:prstClr val="white"/>
                </a:solidFill>
                <a:latin typeface="Meiryo UI"/>
                <a:ea typeface="Meiryo UI"/>
                <a:cs typeface="メイリオ" pitchFamily="50" charset="-128"/>
              </a:rPr>
              <a:t>政府の地球温暖化対策計画</a:t>
            </a:r>
          </a:p>
        </p:txBody>
      </p:sp>
      <p:sp>
        <p:nvSpPr>
          <p:cNvPr id="14" name="正方形/長方形 13"/>
          <p:cNvSpPr/>
          <p:nvPr/>
        </p:nvSpPr>
        <p:spPr>
          <a:xfrm>
            <a:off x="247247" y="2075841"/>
            <a:ext cx="2016409" cy="1597909"/>
          </a:xfrm>
          <a:prstGeom prst="rect">
            <a:avLst/>
          </a:prstGeom>
          <a:solidFill>
            <a:srgbClr val="F79646">
              <a:lumMod val="75000"/>
            </a:srgbClr>
          </a:solidFill>
          <a:ln w="25400" cap="flat" cmpd="sng" algn="ctr">
            <a:solidFill>
              <a:srgbClr val="F79646">
                <a:shade val="50000"/>
              </a:srgbClr>
            </a:solidFill>
            <a:prstDash val="solid"/>
          </a:ln>
          <a:effectLst/>
        </p:spPr>
        <p:txBody>
          <a:bodyPr lIns="0" tIns="76091" rIns="0" bIns="0" anchor="ctr"/>
          <a:lstStyle/>
          <a:p>
            <a:pPr algn="ctr" defTabSz="483005" eaLnBrk="0" hangingPunct="0">
              <a:defRPr/>
            </a:pPr>
            <a:r>
              <a:rPr kumimoji="0" lang="ja-JP" altLang="en-US" sz="1903" b="1" kern="0" dirty="0">
                <a:solidFill>
                  <a:prstClr val="white"/>
                </a:solidFill>
                <a:latin typeface="Meiryo UI"/>
                <a:ea typeface="Meiryo UI"/>
                <a:cs typeface="メイリオ" pitchFamily="50" charset="-128"/>
              </a:rPr>
              <a:t>政府の地球温暖化対策計画と比べて、遜色ない目標を掲げた事務事業編に策定・改定</a:t>
            </a:r>
          </a:p>
        </p:txBody>
      </p:sp>
      <p:cxnSp>
        <p:nvCxnSpPr>
          <p:cNvPr id="15" name="直線コネクタ 14"/>
          <p:cNvCxnSpPr/>
          <p:nvPr/>
        </p:nvCxnSpPr>
        <p:spPr>
          <a:xfrm flipH="1">
            <a:off x="4432715" y="4271246"/>
            <a:ext cx="5706819" cy="0"/>
          </a:xfrm>
          <a:prstGeom prst="line">
            <a:avLst/>
          </a:prstGeom>
          <a:noFill/>
          <a:ln w="9525" cap="flat" cmpd="sng" algn="ctr">
            <a:solidFill>
              <a:sysClr val="windowText" lastClr="000000">
                <a:shade val="95000"/>
                <a:satMod val="105000"/>
              </a:sysClr>
            </a:solidFill>
            <a:prstDash val="dash"/>
          </a:ln>
          <a:effectLst/>
        </p:spPr>
      </p:cxnSp>
      <p:pic>
        <p:nvPicPr>
          <p:cNvPr id="16" name="Picture 2" descr="D:\作業用フォルダ\書類２.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472200" y="1489230"/>
            <a:ext cx="1177368" cy="120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右矢印 46"/>
          <p:cNvSpPr/>
          <p:nvPr/>
        </p:nvSpPr>
        <p:spPr>
          <a:xfrm rot="2425395">
            <a:off x="5517185" y="1741381"/>
            <a:ext cx="1059966" cy="632289"/>
          </a:xfrm>
          <a:prstGeom prst="rightArrow">
            <a:avLst/>
          </a:prstGeom>
          <a:solidFill>
            <a:srgbClr val="F79646"/>
          </a:solidFill>
          <a:ln w="25400" cap="flat" cmpd="sng" algn="ctr">
            <a:solidFill>
              <a:srgbClr val="F79646">
                <a:shade val="50000"/>
              </a:srgbClr>
            </a:solidFill>
            <a:prstDash val="solid"/>
          </a:ln>
          <a:effectLst/>
        </p:spPr>
        <p:txBody>
          <a:bodyPr anchor="ctr"/>
          <a:lstStyle/>
          <a:p>
            <a:pPr algn="ctr" defTabSz="483005" eaLnBrk="0" hangingPunct="0">
              <a:defRPr/>
            </a:pPr>
            <a:endParaRPr kumimoji="0" lang="ja-JP" altLang="en-US" sz="1757" b="1" kern="0">
              <a:solidFill>
                <a:prstClr val="white"/>
              </a:solidFill>
              <a:latin typeface="Meiryo UI"/>
              <a:ea typeface="Meiryo UI"/>
              <a:cs typeface="メイリオ" pitchFamily="50" charset="-128"/>
            </a:endParaRPr>
          </a:p>
        </p:txBody>
      </p:sp>
      <p:sp>
        <p:nvSpPr>
          <p:cNvPr id="18" name="正方形/長方形 17"/>
          <p:cNvSpPr/>
          <p:nvPr/>
        </p:nvSpPr>
        <p:spPr>
          <a:xfrm>
            <a:off x="4528095" y="2708008"/>
            <a:ext cx="1995238" cy="1496028"/>
          </a:xfrm>
          <a:prstGeom prst="rect">
            <a:avLst/>
          </a:prstGeom>
          <a:solidFill>
            <a:srgbClr val="F79646">
              <a:lumMod val="75000"/>
            </a:srgbClr>
          </a:solidFill>
          <a:ln w="25400" cap="flat" cmpd="sng" algn="ctr">
            <a:solidFill>
              <a:srgbClr val="F79646">
                <a:shade val="50000"/>
              </a:srgbClr>
            </a:solidFill>
            <a:prstDash val="solid"/>
          </a:ln>
          <a:effectLst/>
        </p:spPr>
        <p:txBody>
          <a:bodyPr lIns="0" rIns="0" anchor="ctr"/>
          <a:lstStyle/>
          <a:p>
            <a:pPr algn="ctr" defTabSz="483005" eaLnBrk="0" hangingPunct="0">
              <a:defRPr/>
            </a:pPr>
            <a:r>
              <a:rPr kumimoji="0" lang="ja-JP" altLang="en-US" sz="1903" b="1" kern="0" dirty="0">
                <a:solidFill>
                  <a:prstClr val="white"/>
                </a:solidFill>
                <a:latin typeface="Meiryo UI"/>
                <a:ea typeface="Meiryo UI"/>
                <a:cs typeface="メイリオ" pitchFamily="50" charset="-128"/>
              </a:rPr>
              <a:t>事務事業編に基づく全庁的なカーボン・マネジメント体制整備等の検討</a:t>
            </a:r>
          </a:p>
        </p:txBody>
      </p:sp>
      <p:sp>
        <p:nvSpPr>
          <p:cNvPr id="19" name="テキスト ボックス 18"/>
          <p:cNvSpPr txBox="1"/>
          <p:nvPr/>
        </p:nvSpPr>
        <p:spPr>
          <a:xfrm>
            <a:off x="2732755" y="1687797"/>
            <a:ext cx="1826385" cy="417678"/>
          </a:xfrm>
          <a:prstGeom prst="rect">
            <a:avLst/>
          </a:prstGeom>
          <a:noFill/>
        </p:spPr>
        <p:txBody>
          <a:bodyPr wrap="square">
            <a:spAutoFit/>
          </a:bodyPr>
          <a:lstStyle/>
          <a:p>
            <a:pPr defTabSz="483005" eaLnBrk="0" hangingPunct="0">
              <a:defRPr/>
            </a:pPr>
            <a:r>
              <a:rPr kumimoji="0" lang="ja-JP" altLang="en-US" sz="2114" b="1" kern="0" dirty="0">
                <a:solidFill>
                  <a:prstClr val="black"/>
                </a:solidFill>
                <a:latin typeface="Meiryo UI"/>
                <a:ea typeface="Meiryo UI"/>
                <a:cs typeface="メイリオ" pitchFamily="50" charset="-128"/>
              </a:rPr>
              <a:t>事務事業編</a:t>
            </a:r>
          </a:p>
        </p:txBody>
      </p:sp>
      <p:sp>
        <p:nvSpPr>
          <p:cNvPr id="20" name="テキスト ボックス 19"/>
          <p:cNvSpPr txBox="1"/>
          <p:nvPr/>
        </p:nvSpPr>
        <p:spPr>
          <a:xfrm>
            <a:off x="4401101" y="1094830"/>
            <a:ext cx="1862313" cy="417678"/>
          </a:xfrm>
          <a:prstGeom prst="rect">
            <a:avLst/>
          </a:prstGeom>
          <a:noFill/>
        </p:spPr>
        <p:txBody>
          <a:bodyPr wrap="square">
            <a:spAutoFit/>
          </a:bodyPr>
          <a:lstStyle/>
          <a:p>
            <a:pPr defTabSz="483005" eaLnBrk="0" hangingPunct="0">
              <a:defRPr/>
            </a:pPr>
            <a:r>
              <a:rPr kumimoji="0" lang="ja-JP" altLang="en-US" sz="2114" b="1" kern="0" dirty="0">
                <a:solidFill>
                  <a:prstClr val="black"/>
                </a:solidFill>
                <a:latin typeface="Meiryo UI"/>
                <a:ea typeface="Meiryo UI"/>
                <a:cs typeface="メイリオ" pitchFamily="50" charset="-128"/>
              </a:rPr>
              <a:t>事務事業編</a:t>
            </a:r>
          </a:p>
        </p:txBody>
      </p:sp>
      <p:pic>
        <p:nvPicPr>
          <p:cNvPr id="21" name="Picture 2" descr="D:\作業用フォルダ\097.png"/>
          <p:cNvPicPr>
            <a:picLocks noChangeAspect="1" noChangeArrowheads="1"/>
          </p:cNvPicPr>
          <p:nvPr/>
        </p:nvPicPr>
        <p:blipFill>
          <a:blip r:embed="rId4">
            <a:extLst>
              <a:ext uri="{28A0092B-C50C-407E-A947-70E740481C1C}">
                <a14:useLocalDpi xmlns:a14="http://schemas.microsoft.com/office/drawing/2010/main" val="0"/>
              </a:ext>
            </a:extLst>
          </a:blip>
          <a:srcRect l="8344" t="21327" r="9352" b="24503"/>
          <a:stretch>
            <a:fillRect/>
          </a:stretch>
        </p:blipFill>
        <p:spPr bwMode="auto">
          <a:xfrm>
            <a:off x="3938570" y="6215085"/>
            <a:ext cx="1179044" cy="776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3" descr="D:\作業用フォルダ\087.png"/>
          <p:cNvPicPr>
            <a:picLocks noChangeAspect="1" noChangeArrowheads="1"/>
          </p:cNvPicPr>
          <p:nvPr/>
        </p:nvPicPr>
        <p:blipFill>
          <a:blip r:embed="rId3" cstate="print">
            <a:extLst>
              <a:ext uri="{28A0092B-C50C-407E-A947-70E740481C1C}">
                <a14:useLocalDpi xmlns:a14="http://schemas.microsoft.com/office/drawing/2010/main" val="0"/>
              </a:ext>
            </a:extLst>
          </a:blip>
          <a:srcRect l="8002" t="19647" r="55994" b="12529"/>
          <a:stretch>
            <a:fillRect/>
          </a:stretch>
        </p:blipFill>
        <p:spPr bwMode="auto">
          <a:xfrm>
            <a:off x="2422416" y="6278809"/>
            <a:ext cx="447803" cy="845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フローチャート : 代替処理 25"/>
          <p:cNvSpPr/>
          <p:nvPr/>
        </p:nvSpPr>
        <p:spPr>
          <a:xfrm>
            <a:off x="1388739" y="5301026"/>
            <a:ext cx="3005592" cy="796650"/>
          </a:xfrm>
          <a:prstGeom prst="flowChartAlternateProcess">
            <a:avLst/>
          </a:prstGeom>
          <a:solidFill>
            <a:srgbClr val="F79646">
              <a:lumMod val="75000"/>
            </a:srgbClr>
          </a:solidFill>
          <a:ln w="25400" cap="flat" cmpd="sng" algn="ctr">
            <a:solidFill>
              <a:srgbClr val="F79646">
                <a:shade val="50000"/>
              </a:srgbClr>
            </a:solidFill>
            <a:prstDash val="solid"/>
          </a:ln>
          <a:effectLst/>
        </p:spPr>
        <p:txBody>
          <a:bodyPr anchor="ctr"/>
          <a:lstStyle/>
          <a:p>
            <a:pPr algn="ctr" defTabSz="483005" eaLnBrk="0" hangingPunct="0">
              <a:defRPr/>
            </a:pPr>
            <a:r>
              <a:rPr kumimoji="0" lang="ja-JP" altLang="en-US" sz="2114" b="1" kern="0" dirty="0">
                <a:solidFill>
                  <a:prstClr val="white"/>
                </a:solidFill>
                <a:latin typeface="Meiryo UI"/>
                <a:ea typeface="Meiryo UI"/>
                <a:cs typeface="メイリオ" pitchFamily="50" charset="-128"/>
              </a:rPr>
              <a:t>事務事業範囲における</a:t>
            </a:r>
            <a:endParaRPr kumimoji="0" lang="en-US" altLang="ja-JP" sz="2114" b="1" kern="0" dirty="0">
              <a:solidFill>
                <a:prstClr val="white"/>
              </a:solidFill>
              <a:latin typeface="Meiryo UI"/>
              <a:ea typeface="Meiryo UI"/>
              <a:cs typeface="メイリオ" pitchFamily="50" charset="-128"/>
            </a:endParaRPr>
          </a:p>
          <a:p>
            <a:pPr algn="ctr" defTabSz="483005" eaLnBrk="0" hangingPunct="0">
              <a:defRPr/>
            </a:pPr>
            <a:r>
              <a:rPr kumimoji="0" lang="ja-JP" altLang="en-US" sz="2114" b="1" kern="0" dirty="0">
                <a:solidFill>
                  <a:prstClr val="white"/>
                </a:solidFill>
                <a:latin typeface="Meiryo UI"/>
                <a:ea typeface="Meiryo UI"/>
                <a:cs typeface="メイリオ" pitchFamily="50" charset="-128"/>
              </a:rPr>
              <a:t>各施設の設備等を調査</a:t>
            </a:r>
          </a:p>
        </p:txBody>
      </p:sp>
      <p:sp>
        <p:nvSpPr>
          <p:cNvPr id="24" name="右矢印 53"/>
          <p:cNvSpPr/>
          <p:nvPr/>
        </p:nvSpPr>
        <p:spPr>
          <a:xfrm>
            <a:off x="4584913" y="5413400"/>
            <a:ext cx="1190785" cy="630613"/>
          </a:xfrm>
          <a:prstGeom prst="rightArrow">
            <a:avLst/>
          </a:prstGeom>
          <a:solidFill>
            <a:srgbClr val="F79646"/>
          </a:solidFill>
          <a:ln w="25400" cap="flat" cmpd="sng" algn="ctr">
            <a:solidFill>
              <a:srgbClr val="F79646">
                <a:shade val="50000"/>
              </a:srgbClr>
            </a:solidFill>
            <a:prstDash val="solid"/>
          </a:ln>
          <a:effectLst/>
        </p:spPr>
        <p:txBody>
          <a:bodyPr anchor="ctr"/>
          <a:lstStyle/>
          <a:p>
            <a:pPr algn="ctr" defTabSz="483005" eaLnBrk="0" hangingPunct="0">
              <a:defRPr/>
            </a:pPr>
            <a:endParaRPr kumimoji="0" lang="ja-JP" altLang="en-US" sz="1757" b="1" kern="0">
              <a:solidFill>
                <a:prstClr val="white"/>
              </a:solidFill>
              <a:latin typeface="Meiryo UI"/>
              <a:ea typeface="Meiryo UI"/>
              <a:cs typeface="メイリオ" pitchFamily="50" charset="-128"/>
            </a:endParaRPr>
          </a:p>
        </p:txBody>
      </p:sp>
      <p:sp>
        <p:nvSpPr>
          <p:cNvPr id="25" name="正方形/長方形 24"/>
          <p:cNvSpPr/>
          <p:nvPr/>
        </p:nvSpPr>
        <p:spPr>
          <a:xfrm>
            <a:off x="5917121" y="6531823"/>
            <a:ext cx="4223046" cy="551785"/>
          </a:xfrm>
          <a:prstGeom prst="rect">
            <a:avLst/>
          </a:prstGeom>
          <a:solidFill>
            <a:srgbClr val="F79646">
              <a:lumMod val="75000"/>
            </a:srgbClr>
          </a:solidFill>
          <a:ln w="25400" cap="flat" cmpd="sng" algn="ctr">
            <a:solidFill>
              <a:srgbClr val="F79646">
                <a:shade val="50000"/>
              </a:srgbClr>
            </a:solidFill>
            <a:prstDash val="solid"/>
          </a:ln>
          <a:effectLst/>
        </p:spPr>
        <p:txBody>
          <a:bodyPr anchor="ctr"/>
          <a:lstStyle/>
          <a:p>
            <a:pPr algn="ctr" defTabSz="483005" eaLnBrk="0" hangingPunct="0">
              <a:defRPr/>
            </a:pPr>
            <a:r>
              <a:rPr kumimoji="0" lang="ja-JP" altLang="en-US" sz="2114" b="1" kern="0" dirty="0">
                <a:solidFill>
                  <a:prstClr val="white"/>
                </a:solidFill>
                <a:latin typeface="Meiryo UI"/>
                <a:ea typeface="Meiryo UI"/>
                <a:cs typeface="メイリオ" pitchFamily="50" charset="-128"/>
              </a:rPr>
              <a:t>計画的な低炭素設備の導入を検討</a:t>
            </a:r>
          </a:p>
        </p:txBody>
      </p:sp>
      <p:pic>
        <p:nvPicPr>
          <p:cNvPr id="26" name="Picture 3" descr="D:\作業用フォルダ\スケジュール表.jpg"/>
          <p:cNvPicPr>
            <a:picLocks noChangeAspect="1" noChangeArrowheads="1"/>
          </p:cNvPicPr>
          <p:nvPr/>
        </p:nvPicPr>
        <p:blipFill>
          <a:blip r:embed="rId7">
            <a:extLst>
              <a:ext uri="{28A0092B-C50C-407E-A947-70E740481C1C}">
                <a14:useLocalDpi xmlns:a14="http://schemas.microsoft.com/office/drawing/2010/main" val="0"/>
              </a:ext>
            </a:extLst>
          </a:blip>
          <a:srcRect t="4060" r="766" b="28783"/>
          <a:stretch>
            <a:fillRect/>
          </a:stretch>
        </p:blipFill>
        <p:spPr bwMode="auto">
          <a:xfrm>
            <a:off x="5802502" y="4388632"/>
            <a:ext cx="4428314" cy="2130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7" name="図表 26"/>
          <p:cNvGraphicFramePr/>
          <p:nvPr>
            <p:extLst/>
          </p:nvPr>
        </p:nvGraphicFramePr>
        <p:xfrm>
          <a:off x="5649566" y="1187624"/>
          <a:ext cx="5630729" cy="305853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9" name="テキスト ボックス 29"/>
          <p:cNvSpPr txBox="1">
            <a:spLocks noChangeArrowheads="1"/>
          </p:cNvSpPr>
          <p:nvPr/>
        </p:nvSpPr>
        <p:spPr bwMode="auto">
          <a:xfrm>
            <a:off x="8171931" y="160524"/>
            <a:ext cx="2369830" cy="872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kumimoji="1" sz="2000" b="1">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defRPr kumimoji="1" sz="2000" b="1">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defRPr kumimoji="1" sz="2000" b="1">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defRPr kumimoji="1" sz="2000" b="1">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defRPr kumimoji="1" sz="2000" b="1">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eaLnBrk="0" fontAlgn="base" hangingPunct="0">
              <a:spcBef>
                <a:spcPct val="0"/>
              </a:spcBef>
              <a:spcAft>
                <a:spcPct val="0"/>
              </a:spcAft>
              <a:defRPr kumimoji="1" sz="2000" b="1">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eaLnBrk="0" fontAlgn="base" hangingPunct="0">
              <a:spcBef>
                <a:spcPct val="0"/>
              </a:spcBef>
              <a:spcAft>
                <a:spcPct val="0"/>
              </a:spcAft>
              <a:defRPr kumimoji="1" sz="2000" b="1">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eaLnBrk="0" fontAlgn="base" hangingPunct="0">
              <a:spcBef>
                <a:spcPct val="0"/>
              </a:spcBef>
              <a:spcAft>
                <a:spcPct val="0"/>
              </a:spcAft>
              <a:defRPr kumimoji="1" sz="2000" b="1">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eaLnBrk="0" fontAlgn="base" hangingPunct="0">
              <a:spcBef>
                <a:spcPct val="0"/>
              </a:spcBef>
              <a:spcAft>
                <a:spcPct val="0"/>
              </a:spcAft>
              <a:defRPr kumimoji="1" sz="2000" b="1">
                <a:solidFill>
                  <a:schemeClr val="tx1"/>
                </a:solidFill>
                <a:latin typeface="ＭＳ Ｐゴシック" panose="020B0600070205080204" pitchFamily="50" charset="-128"/>
                <a:ea typeface="ＭＳ Ｐゴシック" panose="020B0600070205080204" pitchFamily="50" charset="-128"/>
              </a:defRPr>
            </a:lvl9pPr>
          </a:lstStyle>
          <a:p>
            <a:pPr algn="ctr" defTabSz="483005" eaLnBrk="0" hangingPunct="0"/>
            <a:r>
              <a:rPr lang="en-US" altLang="ja-JP" sz="2535" kern="0" dirty="0">
                <a:solidFill>
                  <a:srgbClr val="000000"/>
                </a:solidFill>
                <a:latin typeface="Meiryo UI"/>
                <a:ea typeface="Meiryo UI"/>
                <a:cs typeface="メイリオ" pitchFamily="50" charset="-128"/>
              </a:rPr>
              <a:t>※</a:t>
            </a:r>
            <a:r>
              <a:rPr lang="ja-JP" altLang="en-US" sz="2535" kern="0" dirty="0">
                <a:solidFill>
                  <a:srgbClr val="000000"/>
                </a:solidFill>
                <a:latin typeface="Meiryo UI"/>
                <a:ea typeface="Meiryo UI"/>
                <a:cs typeface="メイリオ" pitchFamily="50" charset="-128"/>
              </a:rPr>
              <a:t>平成</a:t>
            </a:r>
            <a:r>
              <a:rPr lang="en-US" altLang="ja-JP" sz="2535" kern="0" dirty="0">
                <a:solidFill>
                  <a:srgbClr val="000000"/>
                </a:solidFill>
                <a:latin typeface="Meiryo UI"/>
                <a:ea typeface="Meiryo UI"/>
                <a:cs typeface="メイリオ" pitchFamily="50" charset="-128"/>
              </a:rPr>
              <a:t>29</a:t>
            </a:r>
            <a:r>
              <a:rPr lang="ja-JP" altLang="en-US" sz="2535" kern="0" dirty="0">
                <a:solidFill>
                  <a:srgbClr val="000000"/>
                </a:solidFill>
                <a:latin typeface="Meiryo UI"/>
                <a:ea typeface="Meiryo UI"/>
                <a:cs typeface="メイリオ" pitchFamily="50" charset="-128"/>
              </a:rPr>
              <a:t>年度の情報です</a:t>
            </a:r>
          </a:p>
        </p:txBody>
      </p:sp>
    </p:spTree>
    <p:extLst>
      <p:ext uri="{BB962C8B-B14F-4D97-AF65-F5344CB8AC3E}">
        <p14:creationId xmlns:p14="http://schemas.microsoft.com/office/powerpoint/2010/main" val="1942488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mn-ea"/>
                <a:ea typeface="+mn-ea"/>
              </a:rPr>
              <a:t>補助要件①</a:t>
            </a:r>
            <a:r>
              <a:rPr lang="zh-TW" altLang="en-US" sz="1800" dirty="0">
                <a:solidFill>
                  <a:srgbClr val="FF0000"/>
                </a:solidFill>
                <a:latin typeface="Meiryo UI"/>
                <a:ea typeface="Meiryo UI"/>
              </a:rPr>
              <a:t>（</a:t>
            </a:r>
            <a:r>
              <a:rPr lang="en-US" altLang="ja-JP" sz="1800" dirty="0">
                <a:solidFill>
                  <a:srgbClr val="FF0000"/>
                </a:solidFill>
                <a:latin typeface="Meiryo UI"/>
                <a:ea typeface="Meiryo UI"/>
              </a:rPr>
              <a:t>※</a:t>
            </a:r>
            <a:r>
              <a:rPr lang="en-US" altLang="zh-TW" sz="1800" dirty="0">
                <a:solidFill>
                  <a:srgbClr val="FF0000"/>
                </a:solidFill>
                <a:latin typeface="Meiryo UI"/>
                <a:ea typeface="Meiryo UI"/>
              </a:rPr>
              <a:t>2018</a:t>
            </a:r>
            <a:r>
              <a:rPr lang="zh-TW" altLang="en-US" sz="1800" dirty="0">
                <a:solidFill>
                  <a:srgbClr val="FF0000"/>
                </a:solidFill>
                <a:latin typeface="Meiryo UI"/>
                <a:ea typeface="Meiryo UI"/>
              </a:rPr>
              <a:t>年度</a:t>
            </a:r>
            <a:r>
              <a:rPr lang="ja-JP" altLang="en-US" sz="1800" dirty="0">
                <a:solidFill>
                  <a:srgbClr val="FF0000"/>
                </a:solidFill>
                <a:latin typeface="Meiryo UI"/>
                <a:ea typeface="Meiryo UI"/>
              </a:rPr>
              <a:t>の内容を参考として掲載</a:t>
            </a:r>
            <a:r>
              <a:rPr lang="zh-TW" altLang="en-US" sz="1800" dirty="0">
                <a:solidFill>
                  <a:srgbClr val="FF0000"/>
                </a:solidFill>
                <a:latin typeface="Meiryo UI"/>
                <a:ea typeface="Meiryo UI"/>
              </a:rPr>
              <a:t>）</a:t>
            </a:r>
            <a:endParaRPr kumimoji="1" lang="ja-JP" altLang="en-US" dirty="0">
              <a:solidFill>
                <a:srgbClr val="FF0000"/>
              </a:solidFill>
              <a:latin typeface="+mn-ea"/>
              <a:ea typeface="+mn-ea"/>
            </a:endParaRPr>
          </a:p>
        </p:txBody>
      </p:sp>
      <p:sp>
        <p:nvSpPr>
          <p:cNvPr id="9" name="正方形/長方形 6"/>
          <p:cNvSpPr txBox="1">
            <a:spLocks noChangeArrowheads="1"/>
          </p:cNvSpPr>
          <p:nvPr/>
        </p:nvSpPr>
        <p:spPr bwMode="auto">
          <a:xfrm>
            <a:off x="216375" y="1161987"/>
            <a:ext cx="10388089" cy="39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35" tIns="48318" rIns="96635" bIns="48318" numCol="1" anchor="t" anchorCtr="0" compatLnSpc="1">
            <a:prstTxWarp prst="textNoShape">
              <a:avLst/>
            </a:prstTxWarp>
            <a:spAutoFit/>
          </a:bodyPr>
          <a:lstStyle>
            <a:lvl1pPr marL="342797" indent="-342797" algn="l" rtl="0" eaLnBrk="0" fontAlgn="base" hangingPunct="0">
              <a:spcBef>
                <a:spcPct val="20000"/>
              </a:spcBef>
              <a:spcAft>
                <a:spcPct val="0"/>
              </a:spcAft>
              <a:buFont typeface="Arial" pitchFamily="34" charset="0"/>
              <a:buChar char="•"/>
              <a:defRPr kumimoji="1" sz="3199" kern="1200">
                <a:solidFill>
                  <a:schemeClr val="tx1"/>
                </a:solidFill>
                <a:latin typeface="+mn-lt"/>
                <a:ea typeface="+mn-ea"/>
                <a:cs typeface="+mn-cs"/>
              </a:defRPr>
            </a:lvl1pPr>
            <a:lvl2pPr marL="742727" indent="-285664" algn="l" rtl="0" eaLnBrk="0" fontAlgn="base" hangingPunct="0">
              <a:spcBef>
                <a:spcPct val="20000"/>
              </a:spcBef>
              <a:spcAft>
                <a:spcPct val="0"/>
              </a:spcAft>
              <a:buFont typeface="Arial" pitchFamily="34" charset="0"/>
              <a:buChar char="–"/>
              <a:defRPr kumimoji="1" sz="2799" kern="1200">
                <a:solidFill>
                  <a:schemeClr val="tx1"/>
                </a:solidFill>
                <a:latin typeface="+mn-lt"/>
                <a:ea typeface="+mn-ea"/>
                <a:cs typeface="+mn-cs"/>
              </a:defRPr>
            </a:lvl2pPr>
            <a:lvl3pPr marL="1142657" indent="-228531" algn="l" rtl="0" eaLnBrk="0" fontAlgn="base" hangingPunct="0">
              <a:spcBef>
                <a:spcPct val="20000"/>
              </a:spcBef>
              <a:spcAft>
                <a:spcPct val="0"/>
              </a:spcAft>
              <a:buFont typeface="Arial" pitchFamily="34" charset="0"/>
              <a:buChar char="•"/>
              <a:defRPr kumimoji="1" sz="2399" kern="1200">
                <a:solidFill>
                  <a:schemeClr val="tx1"/>
                </a:solidFill>
                <a:latin typeface="+mn-lt"/>
                <a:ea typeface="+mn-ea"/>
                <a:cs typeface="+mn-cs"/>
              </a:defRPr>
            </a:lvl3pPr>
            <a:lvl4pPr marL="1599720" indent="-228531" algn="l" rtl="0" eaLnBrk="0" fontAlgn="base" hangingPunct="0">
              <a:spcBef>
                <a:spcPct val="20000"/>
              </a:spcBef>
              <a:spcAft>
                <a:spcPct val="0"/>
              </a:spcAft>
              <a:buFont typeface="Arial" pitchFamily="34" charset="0"/>
              <a:buChar char="–"/>
              <a:defRPr kumimoji="1" sz="1999" kern="1200">
                <a:solidFill>
                  <a:schemeClr val="tx1"/>
                </a:solidFill>
                <a:latin typeface="+mn-lt"/>
                <a:ea typeface="+mn-ea"/>
                <a:cs typeface="+mn-cs"/>
              </a:defRPr>
            </a:lvl4pPr>
            <a:lvl5pPr marL="2056783" indent="-228531" algn="l" rtl="0" eaLnBrk="0" fontAlgn="base" hangingPunct="0">
              <a:spcBef>
                <a:spcPct val="20000"/>
              </a:spcBef>
              <a:spcAft>
                <a:spcPct val="0"/>
              </a:spcAft>
              <a:buFont typeface="Arial" pitchFamily="34" charset="0"/>
              <a:buChar char="»"/>
              <a:defRPr kumimoji="1" sz="1999" kern="1200">
                <a:solidFill>
                  <a:schemeClr val="tx1"/>
                </a:solidFill>
                <a:latin typeface="+mn-lt"/>
                <a:ea typeface="+mn-ea"/>
                <a:cs typeface="+mn-cs"/>
              </a:defRPr>
            </a:lvl5pPr>
            <a:lvl6pPr marL="2513846"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9pPr>
          </a:lstStyle>
          <a:p>
            <a:pPr marL="0" indent="0" defTabSz="891749">
              <a:spcBef>
                <a:spcPct val="0"/>
              </a:spcBef>
              <a:buNone/>
              <a:defRPr/>
            </a:pPr>
            <a:r>
              <a:rPr lang="en-US" altLang="ja-JP" sz="1943" b="1" dirty="0">
                <a:solidFill>
                  <a:srgbClr val="000000"/>
                </a:solidFill>
                <a:latin typeface="Meiryo UI"/>
                <a:ea typeface="Meiryo UI"/>
                <a:cs typeface="メイリオ" pitchFamily="50" charset="-128"/>
                <a:sym typeface="Wingdings" panose="05000000000000000000" pitchFamily="2" charset="2"/>
              </a:rPr>
              <a:t>【</a:t>
            </a:r>
            <a:r>
              <a:rPr lang="ja-JP" altLang="en-US" sz="1943" b="1" dirty="0">
                <a:solidFill>
                  <a:srgbClr val="000000"/>
                </a:solidFill>
                <a:latin typeface="Meiryo UI"/>
                <a:ea typeface="Meiryo UI"/>
                <a:cs typeface="メイリオ" pitchFamily="50" charset="-128"/>
                <a:sym typeface="Wingdings" panose="05000000000000000000" pitchFamily="2" charset="2"/>
              </a:rPr>
              <a:t>第</a:t>
            </a:r>
            <a:r>
              <a:rPr lang="en-US" altLang="ja-JP" sz="1943" b="1" dirty="0">
                <a:solidFill>
                  <a:srgbClr val="000000"/>
                </a:solidFill>
                <a:latin typeface="Meiryo UI"/>
                <a:ea typeface="Meiryo UI"/>
                <a:cs typeface="メイリオ" pitchFamily="50" charset="-128"/>
                <a:sym typeface="Wingdings" panose="05000000000000000000" pitchFamily="2" charset="2"/>
              </a:rPr>
              <a:t>1</a:t>
            </a:r>
            <a:r>
              <a:rPr lang="ja-JP" altLang="en-US" sz="1943" b="1" dirty="0">
                <a:solidFill>
                  <a:srgbClr val="000000"/>
                </a:solidFill>
                <a:latin typeface="Meiryo UI"/>
                <a:ea typeface="Meiryo UI"/>
                <a:cs typeface="メイリオ" pitchFamily="50" charset="-128"/>
                <a:sym typeface="Wingdings" panose="05000000000000000000" pitchFamily="2" charset="2"/>
              </a:rPr>
              <a:t>号事業</a:t>
            </a:r>
            <a:r>
              <a:rPr lang="en-US" altLang="ja-JP" sz="1943" b="1" dirty="0">
                <a:solidFill>
                  <a:srgbClr val="000000"/>
                </a:solidFill>
                <a:latin typeface="Meiryo UI"/>
                <a:ea typeface="Meiryo UI"/>
                <a:cs typeface="メイリオ" pitchFamily="50" charset="-128"/>
                <a:sym typeface="Wingdings" panose="05000000000000000000" pitchFamily="2" charset="2"/>
              </a:rPr>
              <a:t>】</a:t>
            </a:r>
            <a:r>
              <a:rPr lang="ja-JP" altLang="en-US" sz="1943" b="1" dirty="0">
                <a:solidFill>
                  <a:prstClr val="black"/>
                </a:solidFill>
                <a:latin typeface="Meiryo UI"/>
                <a:ea typeface="Meiryo UI"/>
                <a:cs typeface="メイリオ" pitchFamily="50" charset="-128"/>
              </a:rPr>
              <a:t>体制整備に向けた調査・検討の費用を補助</a:t>
            </a:r>
            <a:endParaRPr lang="en-US" altLang="ja-JP" sz="1943" b="1" dirty="0">
              <a:solidFill>
                <a:prstClr val="black"/>
              </a:solidFill>
              <a:latin typeface="Meiryo UI"/>
              <a:ea typeface="Meiryo UI"/>
              <a:cs typeface="メイリオ" pitchFamily="50" charset="-128"/>
            </a:endParaRPr>
          </a:p>
          <a:p>
            <a:pPr marL="0" indent="0" defTabSz="891749">
              <a:spcBef>
                <a:spcPct val="0"/>
              </a:spcBef>
              <a:buNone/>
              <a:defRPr/>
            </a:pPr>
            <a:endParaRPr lang="en-US" altLang="ja-JP" sz="1943" dirty="0">
              <a:solidFill>
                <a:prstClr val="black"/>
              </a:solidFill>
              <a:latin typeface="Meiryo UI"/>
              <a:ea typeface="Meiryo UI"/>
              <a:cs typeface="メイリオ" pitchFamily="50" charset="-128"/>
              <a:sym typeface="Wingdings" panose="05000000000000000000" pitchFamily="2" charset="2"/>
            </a:endParaRPr>
          </a:p>
          <a:p>
            <a:pPr marL="0" indent="0" defTabSz="891749">
              <a:spcBef>
                <a:spcPct val="0"/>
              </a:spcBef>
              <a:spcAft>
                <a:spcPts val="1268"/>
              </a:spcAft>
              <a:buNone/>
              <a:defRPr/>
            </a:pPr>
            <a:r>
              <a:rPr lang="ja-JP" altLang="en-US" sz="1943" dirty="0">
                <a:solidFill>
                  <a:prstClr val="black"/>
                </a:solidFill>
                <a:latin typeface="Meiryo UI"/>
                <a:ea typeface="Meiryo UI"/>
                <a:cs typeface="メイリオ" pitchFamily="50" charset="-128"/>
                <a:sym typeface="Wingdings" panose="05000000000000000000" pitchFamily="2" charset="2"/>
              </a:rPr>
              <a:t>・都道府県・政令市：</a:t>
            </a:r>
            <a:r>
              <a:rPr lang="en-US" altLang="ja-JP" sz="1943" dirty="0">
                <a:solidFill>
                  <a:prstClr val="black"/>
                </a:solidFill>
                <a:latin typeface="Meiryo UI"/>
                <a:ea typeface="Meiryo UI"/>
                <a:cs typeface="メイリオ" pitchFamily="50" charset="-128"/>
                <a:sym typeface="Wingdings" panose="05000000000000000000" pitchFamily="2" charset="2"/>
              </a:rPr>
              <a:t>1/2</a:t>
            </a:r>
          </a:p>
          <a:p>
            <a:pPr marL="0" indent="0" defTabSz="891749">
              <a:spcBef>
                <a:spcPct val="0"/>
              </a:spcBef>
              <a:spcAft>
                <a:spcPts val="1268"/>
              </a:spcAft>
              <a:buNone/>
              <a:defRPr/>
            </a:pPr>
            <a:r>
              <a:rPr lang="ja-JP" altLang="en-US" sz="1943" dirty="0">
                <a:solidFill>
                  <a:prstClr val="black"/>
                </a:solidFill>
                <a:latin typeface="Meiryo UI"/>
                <a:ea typeface="Meiryo UI"/>
                <a:cs typeface="メイリオ" pitchFamily="50" charset="-128"/>
                <a:sym typeface="Wingdings" panose="05000000000000000000" pitchFamily="2" charset="2"/>
              </a:rPr>
              <a:t>・政令市未満の市区町村・一部事務組合等：定額</a:t>
            </a:r>
            <a:br>
              <a:rPr lang="en-US" altLang="ja-JP" sz="1943" dirty="0">
                <a:solidFill>
                  <a:prstClr val="black"/>
                </a:solidFill>
                <a:latin typeface="Meiryo UI"/>
                <a:ea typeface="Meiryo UI"/>
                <a:cs typeface="メイリオ" pitchFamily="50" charset="-128"/>
                <a:sym typeface="Wingdings" panose="05000000000000000000" pitchFamily="2" charset="2"/>
              </a:rPr>
            </a:br>
            <a:r>
              <a:rPr lang="en-US" altLang="ja-JP" sz="1943" dirty="0">
                <a:solidFill>
                  <a:prstClr val="black"/>
                </a:solidFill>
                <a:latin typeface="Meiryo UI"/>
                <a:ea typeface="Meiryo UI"/>
                <a:cs typeface="メイリオ" pitchFamily="50" charset="-128"/>
                <a:sym typeface="Wingdings" panose="05000000000000000000" pitchFamily="2" charset="2"/>
              </a:rPr>
              <a:t>※</a:t>
            </a:r>
            <a:r>
              <a:rPr lang="ja-JP" altLang="en-US" sz="1943" dirty="0">
                <a:solidFill>
                  <a:prstClr val="black"/>
                </a:solidFill>
                <a:latin typeface="Meiryo UI"/>
                <a:ea typeface="Meiryo UI"/>
                <a:cs typeface="メイリオ" pitchFamily="50" charset="-128"/>
                <a:sym typeface="Wingdings" panose="05000000000000000000" pitchFamily="2" charset="2"/>
              </a:rPr>
              <a:t>いずれも上限</a:t>
            </a:r>
            <a:r>
              <a:rPr lang="en-US" altLang="ja-JP" sz="1943" dirty="0">
                <a:solidFill>
                  <a:prstClr val="black"/>
                </a:solidFill>
                <a:latin typeface="Meiryo UI"/>
                <a:ea typeface="Meiryo UI"/>
                <a:cs typeface="メイリオ" pitchFamily="50" charset="-128"/>
                <a:sym typeface="Wingdings" panose="05000000000000000000" pitchFamily="2" charset="2"/>
              </a:rPr>
              <a:t>1,000</a:t>
            </a:r>
            <a:r>
              <a:rPr lang="ja-JP" altLang="en-US" sz="1943" dirty="0">
                <a:solidFill>
                  <a:prstClr val="black"/>
                </a:solidFill>
                <a:latin typeface="Meiryo UI"/>
                <a:ea typeface="Meiryo UI"/>
                <a:cs typeface="メイリオ" pitchFamily="50" charset="-128"/>
                <a:sym typeface="Wingdings" panose="05000000000000000000" pitchFamily="2" charset="2"/>
              </a:rPr>
              <a:t>万円</a:t>
            </a:r>
          </a:p>
          <a:p>
            <a:pPr marL="0" indent="0" defTabSz="891749">
              <a:spcBef>
                <a:spcPct val="0"/>
              </a:spcBef>
              <a:spcAft>
                <a:spcPts val="1268"/>
              </a:spcAft>
              <a:buNone/>
              <a:defRPr/>
            </a:pPr>
            <a:r>
              <a:rPr lang="ja-JP" altLang="en-US" sz="1943" dirty="0">
                <a:solidFill>
                  <a:prstClr val="black"/>
                </a:solidFill>
                <a:latin typeface="Meiryo UI"/>
                <a:ea typeface="Meiryo UI"/>
                <a:cs typeface="メイリオ" pitchFamily="50" charset="-128"/>
                <a:sym typeface="Wingdings" panose="05000000000000000000" pitchFamily="2" charset="2"/>
              </a:rPr>
              <a:t>○対象事業：次の１）又は２）に該当し、かつ３）に該当していること。</a:t>
            </a:r>
            <a:endParaRPr lang="en-US" altLang="ja-JP" sz="1943" dirty="0">
              <a:solidFill>
                <a:prstClr val="black"/>
              </a:solidFill>
              <a:latin typeface="Meiryo UI"/>
              <a:ea typeface="Meiryo UI"/>
              <a:cs typeface="メイリオ" pitchFamily="50" charset="-128"/>
              <a:sym typeface="Wingdings" panose="05000000000000000000" pitchFamily="2" charset="2"/>
            </a:endParaRPr>
          </a:p>
          <a:p>
            <a:pPr marL="0" indent="0" defTabSz="891749">
              <a:spcBef>
                <a:spcPct val="0"/>
              </a:spcBef>
              <a:spcAft>
                <a:spcPts val="1268"/>
              </a:spcAft>
              <a:buNone/>
              <a:defRPr/>
            </a:pPr>
            <a:r>
              <a:rPr lang="ja-JP" altLang="en-US" sz="1943" dirty="0">
                <a:solidFill>
                  <a:prstClr val="black"/>
                </a:solidFill>
                <a:latin typeface="Meiryo UI"/>
                <a:ea typeface="Meiryo UI"/>
                <a:cs typeface="メイリオ" pitchFamily="50" charset="-128"/>
                <a:sym typeface="Wingdings" panose="05000000000000000000" pitchFamily="2" charset="2"/>
              </a:rPr>
              <a:t>１）事務事業編を政府の地球温暖化対策計画（平成</a:t>
            </a:r>
            <a:r>
              <a:rPr lang="en-US" altLang="ja-JP" sz="1943" dirty="0">
                <a:solidFill>
                  <a:prstClr val="black"/>
                </a:solidFill>
                <a:latin typeface="Meiryo UI"/>
                <a:ea typeface="Meiryo UI"/>
                <a:cs typeface="メイリオ" pitchFamily="50" charset="-128"/>
                <a:sym typeface="Wingdings" panose="05000000000000000000" pitchFamily="2" charset="2"/>
              </a:rPr>
              <a:t>28 </a:t>
            </a:r>
            <a:r>
              <a:rPr lang="ja-JP" altLang="en-US" sz="1943" dirty="0">
                <a:solidFill>
                  <a:prstClr val="black"/>
                </a:solidFill>
                <a:latin typeface="Meiryo UI"/>
                <a:ea typeface="Meiryo UI"/>
                <a:cs typeface="メイリオ" pitchFamily="50" charset="-128"/>
                <a:sym typeface="Wingdings" panose="05000000000000000000" pitchFamily="2" charset="2"/>
              </a:rPr>
              <a:t>年５月</a:t>
            </a:r>
            <a:r>
              <a:rPr lang="en-US" altLang="ja-JP" sz="1943" dirty="0">
                <a:solidFill>
                  <a:prstClr val="black"/>
                </a:solidFill>
                <a:latin typeface="Meiryo UI"/>
                <a:ea typeface="Meiryo UI"/>
                <a:cs typeface="メイリオ" pitchFamily="50" charset="-128"/>
                <a:sym typeface="Wingdings" panose="05000000000000000000" pitchFamily="2" charset="2"/>
              </a:rPr>
              <a:t>13 </a:t>
            </a:r>
            <a:r>
              <a:rPr lang="ja-JP" altLang="en-US" sz="1943" dirty="0">
                <a:solidFill>
                  <a:prstClr val="black"/>
                </a:solidFill>
                <a:latin typeface="Meiryo UI"/>
                <a:ea typeface="Meiryo UI"/>
                <a:cs typeface="メイリオ" pitchFamily="50" charset="-128"/>
                <a:sym typeface="Wingdings" panose="05000000000000000000" pitchFamily="2" charset="2"/>
              </a:rPr>
              <a:t>日閣議決定）の</a:t>
            </a:r>
            <a:br>
              <a:rPr lang="en-US" altLang="ja-JP" sz="1943" dirty="0">
                <a:solidFill>
                  <a:prstClr val="black"/>
                </a:solidFill>
                <a:latin typeface="Meiryo UI"/>
                <a:ea typeface="Meiryo UI"/>
                <a:cs typeface="メイリオ" pitchFamily="50" charset="-128"/>
                <a:sym typeface="Wingdings" panose="05000000000000000000" pitchFamily="2" charset="2"/>
              </a:rPr>
            </a:br>
            <a:r>
              <a:rPr lang="ja-JP" altLang="en-US" sz="1943" dirty="0">
                <a:solidFill>
                  <a:prstClr val="black"/>
                </a:solidFill>
                <a:latin typeface="Meiryo UI"/>
                <a:ea typeface="Meiryo UI"/>
                <a:cs typeface="メイリオ" pitchFamily="50" charset="-128"/>
                <a:sym typeface="Wingdings" panose="05000000000000000000" pitchFamily="2" charset="2"/>
              </a:rPr>
              <a:t>　　　目標等と比べて遜色ないものとして策定・改定する事業であること。</a:t>
            </a:r>
          </a:p>
          <a:p>
            <a:pPr marL="0" indent="0" defTabSz="891749">
              <a:spcBef>
                <a:spcPct val="0"/>
              </a:spcBef>
              <a:spcAft>
                <a:spcPts val="1268"/>
              </a:spcAft>
              <a:buNone/>
              <a:defRPr/>
            </a:pPr>
            <a:r>
              <a:rPr lang="ja-JP" altLang="en-US" sz="1943" dirty="0">
                <a:solidFill>
                  <a:prstClr val="black"/>
                </a:solidFill>
                <a:latin typeface="Meiryo UI"/>
                <a:ea typeface="Meiryo UI"/>
                <a:cs typeface="メイリオ" pitchFamily="50" charset="-128"/>
                <a:sym typeface="Wingdings" panose="05000000000000000000" pitchFamily="2" charset="2"/>
              </a:rPr>
              <a:t>２）事務事業編に基づく取組が現行のものと比べて大幅な強化・拡充となるものであること。</a:t>
            </a:r>
          </a:p>
          <a:p>
            <a:pPr marL="0" indent="0" defTabSz="891749">
              <a:spcBef>
                <a:spcPct val="0"/>
              </a:spcBef>
              <a:spcAft>
                <a:spcPts val="1268"/>
              </a:spcAft>
              <a:buNone/>
              <a:defRPr/>
            </a:pPr>
            <a:r>
              <a:rPr lang="ja-JP" altLang="en-US" sz="1943" dirty="0">
                <a:solidFill>
                  <a:prstClr val="black"/>
                </a:solidFill>
                <a:latin typeface="Meiryo UI"/>
                <a:ea typeface="Meiryo UI"/>
                <a:cs typeface="メイリオ" pitchFamily="50" charset="-128"/>
                <a:sym typeface="Wingdings" panose="05000000000000000000" pitchFamily="2" charset="2"/>
              </a:rPr>
              <a:t>３）カーボン・マネジメントを行う体制の整備・強化に向けた調査・検討を行う事業であること。</a:t>
            </a:r>
            <a:endParaRPr lang="en-US" altLang="ja-JP" sz="1943" dirty="0">
              <a:solidFill>
                <a:prstClr val="black"/>
              </a:solidFill>
              <a:latin typeface="Meiryo UI"/>
              <a:ea typeface="Meiryo UI"/>
              <a:cs typeface="メイリオ" pitchFamily="50" charset="-128"/>
              <a:sym typeface="Wingdings" panose="05000000000000000000" pitchFamily="2" charset="2"/>
            </a:endParaRPr>
          </a:p>
        </p:txBody>
      </p:sp>
      <p:sp>
        <p:nvSpPr>
          <p:cNvPr id="11" name="正方形/長方形 10"/>
          <p:cNvSpPr/>
          <p:nvPr/>
        </p:nvSpPr>
        <p:spPr>
          <a:xfrm>
            <a:off x="87349" y="1182212"/>
            <a:ext cx="6812961" cy="343740"/>
          </a:xfrm>
          <a:prstGeom prst="rect">
            <a:avLst/>
          </a:prstGeom>
          <a:noFill/>
          <a:ln w="25400" cap="flat" cmpd="sng" algn="ctr">
            <a:solidFill>
              <a:srgbClr val="4F81BD">
                <a:shade val="50000"/>
              </a:srgbClr>
            </a:solidFill>
            <a:prstDash val="solid"/>
          </a:ln>
          <a:effectLst/>
        </p:spPr>
        <p:txBody>
          <a:bodyPr rtlCol="0" anchor="t"/>
          <a:lstStyle/>
          <a:p>
            <a:pPr algn="ctr" defTabSz="966326">
              <a:defRPr/>
            </a:pPr>
            <a:endParaRPr kumimoji="0" lang="ja-JP" altLang="en-US" sz="1943" kern="0">
              <a:solidFill>
                <a:prstClr val="white"/>
              </a:solidFill>
              <a:latin typeface="Meiryo UI"/>
              <a:ea typeface="Meiryo UI"/>
              <a:cs typeface="メイリオ" pitchFamily="50" charset="-128"/>
            </a:endParaRPr>
          </a:p>
        </p:txBody>
      </p:sp>
      <p:sp>
        <p:nvSpPr>
          <p:cNvPr id="7" name="テキスト ボックス 6"/>
          <p:cNvSpPr txBox="1"/>
          <p:nvPr/>
        </p:nvSpPr>
        <p:spPr>
          <a:xfrm>
            <a:off x="352612" y="5800562"/>
            <a:ext cx="9734225" cy="1288301"/>
          </a:xfrm>
          <a:prstGeom prst="rect">
            <a:avLst/>
          </a:prstGeom>
          <a:solidFill>
            <a:sysClr val="window" lastClr="FFFFFF"/>
          </a:solidFill>
          <a:ln w="19050" cap="flat" cmpd="sng" algn="ctr">
            <a:solidFill>
              <a:sysClr val="windowText" lastClr="000000"/>
            </a:solidFill>
            <a:prstDash val="solid"/>
          </a:ln>
          <a:effectLst/>
        </p:spPr>
        <p:txBody>
          <a:bodyPr wrap="square" rtlCol="0" anchor="t">
            <a:spAutoFit/>
          </a:bodyPr>
          <a:lstStyle/>
          <a:p>
            <a:pPr marL="266304" indent="-483151" defTabSz="966326">
              <a:defRPr/>
            </a:pPr>
            <a:r>
              <a:rPr kumimoji="0" lang="en-US" altLang="ja-JP" sz="1943" kern="0" dirty="0">
                <a:solidFill>
                  <a:prstClr val="black"/>
                </a:solidFill>
                <a:latin typeface="Meiryo UI"/>
                <a:ea typeface="Meiryo UI"/>
                <a:cs typeface="メイリオ" pitchFamily="50" charset="-128"/>
              </a:rPr>
              <a:t>※</a:t>
            </a:r>
            <a:r>
              <a:rPr kumimoji="0" lang="ja-JP" altLang="en-US" sz="1943" kern="0" dirty="0">
                <a:solidFill>
                  <a:prstClr val="black"/>
                </a:solidFill>
                <a:latin typeface="Meiryo UI"/>
                <a:ea typeface="Meiryo UI"/>
                <a:cs typeface="メイリオ" pitchFamily="50" charset="-128"/>
              </a:rPr>
              <a:t>イニシャルコストに対する財政支援については、「地方債の充当」や「交付税措置」についても合わせて検討する余地があります。　また、イニシャルコストのみならずランニングコストまで含め、ライフサイクルコスト全体を見通した財政負担を事前に十分検討し、「身の丈に合った」事業計画とする必要があります。</a:t>
            </a:r>
          </a:p>
        </p:txBody>
      </p:sp>
    </p:spTree>
    <p:extLst>
      <p:ext uri="{BB962C8B-B14F-4D97-AF65-F5344CB8AC3E}">
        <p14:creationId xmlns:p14="http://schemas.microsoft.com/office/powerpoint/2010/main" val="435257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mn-ea"/>
                <a:ea typeface="+mn-ea"/>
              </a:rPr>
              <a:t>補助要件②</a:t>
            </a:r>
            <a:r>
              <a:rPr lang="zh-TW" altLang="en-US" sz="1800" dirty="0">
                <a:solidFill>
                  <a:srgbClr val="FF0000"/>
                </a:solidFill>
                <a:latin typeface="Meiryo UI"/>
                <a:ea typeface="Meiryo UI"/>
              </a:rPr>
              <a:t>（</a:t>
            </a:r>
            <a:r>
              <a:rPr lang="en-US" altLang="ja-JP" sz="1800" dirty="0">
                <a:solidFill>
                  <a:srgbClr val="FF0000"/>
                </a:solidFill>
                <a:latin typeface="Meiryo UI"/>
                <a:ea typeface="Meiryo UI"/>
              </a:rPr>
              <a:t>※</a:t>
            </a:r>
            <a:r>
              <a:rPr lang="en-US" altLang="zh-TW" sz="1800" dirty="0">
                <a:solidFill>
                  <a:srgbClr val="FF0000"/>
                </a:solidFill>
                <a:latin typeface="Meiryo UI"/>
                <a:ea typeface="Meiryo UI"/>
              </a:rPr>
              <a:t>2018</a:t>
            </a:r>
            <a:r>
              <a:rPr lang="zh-TW" altLang="en-US" sz="1800" dirty="0">
                <a:solidFill>
                  <a:srgbClr val="FF0000"/>
                </a:solidFill>
                <a:latin typeface="Meiryo UI"/>
                <a:ea typeface="Meiryo UI"/>
              </a:rPr>
              <a:t>年度</a:t>
            </a:r>
            <a:r>
              <a:rPr lang="ja-JP" altLang="en-US" sz="1800" dirty="0">
                <a:solidFill>
                  <a:srgbClr val="FF0000"/>
                </a:solidFill>
                <a:latin typeface="Meiryo UI"/>
                <a:ea typeface="Meiryo UI"/>
              </a:rPr>
              <a:t>の内容を参考として掲載</a:t>
            </a:r>
            <a:r>
              <a:rPr lang="zh-TW" altLang="en-US" sz="1800" dirty="0">
                <a:solidFill>
                  <a:srgbClr val="FF0000"/>
                </a:solidFill>
                <a:latin typeface="Meiryo UI"/>
                <a:ea typeface="Meiryo UI"/>
              </a:rPr>
              <a:t>）</a:t>
            </a:r>
            <a:endParaRPr kumimoji="1" lang="ja-JP" altLang="en-US" dirty="0">
              <a:solidFill>
                <a:srgbClr val="FF0000"/>
              </a:solidFill>
              <a:latin typeface="+mn-ea"/>
              <a:ea typeface="+mn-ea"/>
            </a:endParaRPr>
          </a:p>
        </p:txBody>
      </p:sp>
      <p:sp>
        <p:nvSpPr>
          <p:cNvPr id="9" name="正方形/長方形 6"/>
          <p:cNvSpPr txBox="1">
            <a:spLocks noChangeArrowheads="1"/>
          </p:cNvSpPr>
          <p:nvPr/>
        </p:nvSpPr>
        <p:spPr bwMode="auto">
          <a:xfrm>
            <a:off x="216375" y="1137352"/>
            <a:ext cx="10388089" cy="6385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35" tIns="48318" rIns="96635" bIns="48318" numCol="1" anchor="t" anchorCtr="0" compatLnSpc="1">
            <a:prstTxWarp prst="textNoShape">
              <a:avLst/>
            </a:prstTxWarp>
            <a:spAutoFit/>
          </a:bodyPr>
          <a:lstStyle>
            <a:lvl1pPr marL="342797" indent="-342797" algn="l" rtl="0" eaLnBrk="0" fontAlgn="base" hangingPunct="0">
              <a:spcBef>
                <a:spcPct val="20000"/>
              </a:spcBef>
              <a:spcAft>
                <a:spcPct val="0"/>
              </a:spcAft>
              <a:buFont typeface="Arial" pitchFamily="34" charset="0"/>
              <a:buChar char="•"/>
              <a:defRPr kumimoji="1" sz="3199" kern="1200">
                <a:solidFill>
                  <a:schemeClr val="tx1"/>
                </a:solidFill>
                <a:latin typeface="+mn-lt"/>
                <a:ea typeface="+mn-ea"/>
                <a:cs typeface="+mn-cs"/>
              </a:defRPr>
            </a:lvl1pPr>
            <a:lvl2pPr marL="742727" indent="-285664" algn="l" rtl="0" eaLnBrk="0" fontAlgn="base" hangingPunct="0">
              <a:spcBef>
                <a:spcPct val="20000"/>
              </a:spcBef>
              <a:spcAft>
                <a:spcPct val="0"/>
              </a:spcAft>
              <a:buFont typeface="Arial" pitchFamily="34" charset="0"/>
              <a:buChar char="–"/>
              <a:defRPr kumimoji="1" sz="2799" kern="1200">
                <a:solidFill>
                  <a:schemeClr val="tx1"/>
                </a:solidFill>
                <a:latin typeface="+mn-lt"/>
                <a:ea typeface="+mn-ea"/>
                <a:cs typeface="+mn-cs"/>
              </a:defRPr>
            </a:lvl2pPr>
            <a:lvl3pPr marL="1142657" indent="-228531" algn="l" rtl="0" eaLnBrk="0" fontAlgn="base" hangingPunct="0">
              <a:spcBef>
                <a:spcPct val="20000"/>
              </a:spcBef>
              <a:spcAft>
                <a:spcPct val="0"/>
              </a:spcAft>
              <a:buFont typeface="Arial" pitchFamily="34" charset="0"/>
              <a:buChar char="•"/>
              <a:defRPr kumimoji="1" sz="2399" kern="1200">
                <a:solidFill>
                  <a:schemeClr val="tx1"/>
                </a:solidFill>
                <a:latin typeface="+mn-lt"/>
                <a:ea typeface="+mn-ea"/>
                <a:cs typeface="+mn-cs"/>
              </a:defRPr>
            </a:lvl3pPr>
            <a:lvl4pPr marL="1599720" indent="-228531" algn="l" rtl="0" eaLnBrk="0" fontAlgn="base" hangingPunct="0">
              <a:spcBef>
                <a:spcPct val="20000"/>
              </a:spcBef>
              <a:spcAft>
                <a:spcPct val="0"/>
              </a:spcAft>
              <a:buFont typeface="Arial" pitchFamily="34" charset="0"/>
              <a:buChar char="–"/>
              <a:defRPr kumimoji="1" sz="1999" kern="1200">
                <a:solidFill>
                  <a:schemeClr val="tx1"/>
                </a:solidFill>
                <a:latin typeface="+mn-lt"/>
                <a:ea typeface="+mn-ea"/>
                <a:cs typeface="+mn-cs"/>
              </a:defRPr>
            </a:lvl4pPr>
            <a:lvl5pPr marL="2056783" indent="-228531" algn="l" rtl="0" eaLnBrk="0" fontAlgn="base" hangingPunct="0">
              <a:spcBef>
                <a:spcPct val="20000"/>
              </a:spcBef>
              <a:spcAft>
                <a:spcPct val="0"/>
              </a:spcAft>
              <a:buFont typeface="Arial" pitchFamily="34" charset="0"/>
              <a:buChar char="»"/>
              <a:defRPr kumimoji="1" sz="1999" kern="1200">
                <a:solidFill>
                  <a:schemeClr val="tx1"/>
                </a:solidFill>
                <a:latin typeface="+mn-lt"/>
                <a:ea typeface="+mn-ea"/>
                <a:cs typeface="+mn-cs"/>
              </a:defRPr>
            </a:lvl5pPr>
            <a:lvl6pPr marL="2513846"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9pPr>
          </a:lstStyle>
          <a:p>
            <a:pPr marL="0" indent="0" defTabSz="966326">
              <a:spcBef>
                <a:spcPct val="0"/>
              </a:spcBef>
              <a:buNone/>
              <a:defRPr/>
            </a:pPr>
            <a:r>
              <a:rPr lang="en-US" altLang="ja-JP" sz="1943" b="1" dirty="0">
                <a:solidFill>
                  <a:prstClr val="black"/>
                </a:solidFill>
                <a:latin typeface="Meiryo UI"/>
                <a:ea typeface="Meiryo UI"/>
                <a:cs typeface="メイリオ" pitchFamily="50" charset="-128"/>
                <a:sym typeface="Wingdings" panose="05000000000000000000" pitchFamily="2" charset="2"/>
              </a:rPr>
              <a:t>【</a:t>
            </a:r>
            <a:r>
              <a:rPr lang="ja-JP" altLang="en-US" sz="1943" b="1" dirty="0">
                <a:solidFill>
                  <a:prstClr val="black"/>
                </a:solidFill>
                <a:latin typeface="Meiryo UI"/>
                <a:ea typeface="Meiryo UI"/>
                <a:cs typeface="メイリオ" pitchFamily="50" charset="-128"/>
                <a:sym typeface="Wingdings" panose="05000000000000000000" pitchFamily="2" charset="2"/>
              </a:rPr>
              <a:t>第</a:t>
            </a:r>
            <a:r>
              <a:rPr lang="en-US" altLang="ja-JP" sz="1943" b="1" dirty="0">
                <a:solidFill>
                  <a:prstClr val="black"/>
                </a:solidFill>
                <a:latin typeface="Meiryo UI"/>
                <a:ea typeface="Meiryo UI"/>
                <a:cs typeface="メイリオ" pitchFamily="50" charset="-128"/>
                <a:sym typeface="Wingdings" panose="05000000000000000000" pitchFamily="2" charset="2"/>
              </a:rPr>
              <a:t>2</a:t>
            </a:r>
            <a:r>
              <a:rPr lang="ja-JP" altLang="en-US" sz="1943" b="1" dirty="0">
                <a:solidFill>
                  <a:prstClr val="black"/>
                </a:solidFill>
                <a:latin typeface="Meiryo UI"/>
                <a:ea typeface="Meiryo UI"/>
                <a:cs typeface="メイリオ" pitchFamily="50" charset="-128"/>
                <a:sym typeface="Wingdings" panose="05000000000000000000" pitchFamily="2" charset="2"/>
              </a:rPr>
              <a:t>号事業</a:t>
            </a:r>
            <a:r>
              <a:rPr lang="en-US" altLang="ja-JP" sz="1943" b="1" dirty="0">
                <a:solidFill>
                  <a:prstClr val="black"/>
                </a:solidFill>
                <a:latin typeface="Meiryo UI"/>
                <a:ea typeface="Meiryo UI"/>
                <a:cs typeface="メイリオ" pitchFamily="50" charset="-128"/>
                <a:sym typeface="Wingdings" panose="05000000000000000000" pitchFamily="2" charset="2"/>
              </a:rPr>
              <a:t>】</a:t>
            </a:r>
            <a:r>
              <a:rPr lang="ja-JP" altLang="en-US" sz="1943" b="1" dirty="0">
                <a:solidFill>
                  <a:prstClr val="black"/>
                </a:solidFill>
                <a:latin typeface="Meiryo UI"/>
                <a:ea typeface="Meiryo UI"/>
                <a:cs typeface="メイリオ" pitchFamily="50" charset="-128"/>
              </a:rPr>
              <a:t>庁舎の新築・改修時の省エネ設備導入補助</a:t>
            </a:r>
            <a:endParaRPr lang="en-US" altLang="ja-JP" sz="1943" b="1" dirty="0">
              <a:solidFill>
                <a:prstClr val="black"/>
              </a:solidFill>
              <a:latin typeface="Meiryo UI"/>
              <a:ea typeface="Meiryo UI"/>
              <a:cs typeface="メイリオ" pitchFamily="50" charset="-128"/>
            </a:endParaRPr>
          </a:p>
          <a:p>
            <a:pPr marL="362264" indent="-362264" defTabSz="891749">
              <a:spcBef>
                <a:spcPts val="635"/>
              </a:spcBef>
              <a:defRPr/>
            </a:pPr>
            <a:r>
              <a:rPr lang="ja-JP" altLang="en-US" sz="1943" dirty="0">
                <a:solidFill>
                  <a:prstClr val="black"/>
                </a:solidFill>
                <a:latin typeface="Meiryo UI"/>
                <a:ea typeface="Meiryo UI"/>
                <a:cs typeface="メイリオ" pitchFamily="50" charset="-128"/>
                <a:sym typeface="Wingdings" panose="05000000000000000000" pitchFamily="2" charset="2"/>
              </a:rPr>
              <a:t>都道府県・政令市：</a:t>
            </a:r>
            <a:r>
              <a:rPr lang="en-US" altLang="ja-JP" sz="1943" dirty="0">
                <a:solidFill>
                  <a:prstClr val="black"/>
                </a:solidFill>
                <a:latin typeface="Meiryo UI"/>
                <a:ea typeface="Meiryo UI"/>
                <a:cs typeface="メイリオ" pitchFamily="50" charset="-128"/>
                <a:sym typeface="Wingdings" panose="05000000000000000000" pitchFamily="2" charset="2"/>
              </a:rPr>
              <a:t>1/3</a:t>
            </a:r>
          </a:p>
          <a:p>
            <a:pPr marL="362264" indent="-362264" defTabSz="891749">
              <a:spcBef>
                <a:spcPct val="0"/>
              </a:spcBef>
              <a:defRPr/>
            </a:pPr>
            <a:r>
              <a:rPr lang="ja-JP" altLang="en-US" sz="1943" dirty="0">
                <a:solidFill>
                  <a:prstClr val="black"/>
                </a:solidFill>
                <a:latin typeface="Meiryo UI"/>
                <a:ea typeface="Meiryo UI"/>
                <a:cs typeface="メイリオ" pitchFamily="50" charset="-128"/>
                <a:sym typeface="Wingdings" panose="05000000000000000000" pitchFamily="2" charset="2"/>
              </a:rPr>
              <a:t>財政力指数が全国平均以上の政令市未満市区町村・一部事務組合等：</a:t>
            </a:r>
            <a:r>
              <a:rPr lang="en-US" altLang="ja-JP" sz="1943" dirty="0">
                <a:solidFill>
                  <a:prstClr val="black"/>
                </a:solidFill>
                <a:latin typeface="Meiryo UI"/>
                <a:ea typeface="Meiryo UI"/>
                <a:cs typeface="メイリオ" pitchFamily="50" charset="-128"/>
                <a:sym typeface="Wingdings" panose="05000000000000000000" pitchFamily="2" charset="2"/>
              </a:rPr>
              <a:t>1/2</a:t>
            </a:r>
          </a:p>
          <a:p>
            <a:pPr marL="362264" indent="-362264" defTabSz="891749">
              <a:spcBef>
                <a:spcPct val="0"/>
              </a:spcBef>
              <a:defRPr/>
            </a:pPr>
            <a:r>
              <a:rPr lang="ja-JP" altLang="en-US" sz="1943" dirty="0">
                <a:solidFill>
                  <a:prstClr val="black"/>
                </a:solidFill>
                <a:latin typeface="Meiryo UI"/>
                <a:ea typeface="Meiryo UI"/>
                <a:cs typeface="メイリオ" pitchFamily="50" charset="-128"/>
                <a:sym typeface="Wingdings" panose="05000000000000000000" pitchFamily="2" charset="2"/>
              </a:rPr>
              <a:t>財政力指数が全国平均未満の政令市未満市区町村：</a:t>
            </a:r>
            <a:r>
              <a:rPr lang="en-US" altLang="ja-JP" sz="1943" dirty="0">
                <a:solidFill>
                  <a:prstClr val="black"/>
                </a:solidFill>
                <a:latin typeface="Meiryo UI"/>
                <a:ea typeface="Meiryo UI"/>
                <a:cs typeface="メイリオ" pitchFamily="50" charset="-128"/>
                <a:sym typeface="Wingdings" panose="05000000000000000000" pitchFamily="2" charset="2"/>
              </a:rPr>
              <a:t>2/3</a:t>
            </a:r>
          </a:p>
          <a:p>
            <a:pPr marL="0" indent="0" defTabSz="891749">
              <a:spcBef>
                <a:spcPts val="635"/>
              </a:spcBef>
              <a:buNone/>
              <a:defRPr/>
            </a:pPr>
            <a:r>
              <a:rPr lang="ja-JP" altLang="en-US" sz="1943" dirty="0">
                <a:solidFill>
                  <a:prstClr val="black"/>
                </a:solidFill>
                <a:latin typeface="Meiryo UI"/>
                <a:ea typeface="Meiryo UI"/>
                <a:cs typeface="メイリオ" pitchFamily="50" charset="-128"/>
                <a:sym typeface="Wingdings" panose="05000000000000000000" pitchFamily="2" charset="2"/>
              </a:rPr>
              <a:t>○対象設備：</a:t>
            </a:r>
            <a:r>
              <a:rPr lang="ja-JP" altLang="en-US" sz="1943" b="1" u="sng" dirty="0">
                <a:solidFill>
                  <a:srgbClr val="FF0000"/>
                </a:solidFill>
                <a:latin typeface="Meiryo UI"/>
                <a:ea typeface="Meiryo UI"/>
                <a:cs typeface="メイリオ" pitchFamily="50" charset="-128"/>
                <a:sym typeface="Wingdings" panose="05000000000000000000" pitchFamily="2" charset="2"/>
              </a:rPr>
              <a:t>空調・照明・エネマネシステム等</a:t>
            </a:r>
            <a:r>
              <a:rPr lang="ja-JP" altLang="en-US" sz="1943" dirty="0">
                <a:solidFill>
                  <a:prstClr val="black"/>
                </a:solidFill>
                <a:latin typeface="Meiryo UI"/>
                <a:ea typeface="Meiryo UI"/>
                <a:cs typeface="メイリオ" pitchFamily="50" charset="-128"/>
                <a:sym typeface="Wingdings" panose="05000000000000000000" pitchFamily="2" charset="2"/>
              </a:rPr>
              <a:t>　</a:t>
            </a:r>
            <a:r>
              <a:rPr lang="en-US" altLang="ja-JP" sz="1943" dirty="0">
                <a:solidFill>
                  <a:prstClr val="black"/>
                </a:solidFill>
                <a:latin typeface="Meiryo UI"/>
                <a:ea typeface="Meiryo UI"/>
                <a:cs typeface="メイリオ" pitchFamily="50" charset="-128"/>
                <a:sym typeface="Wingdings" panose="05000000000000000000" pitchFamily="2" charset="2"/>
              </a:rPr>
              <a:t>※</a:t>
            </a:r>
            <a:r>
              <a:rPr lang="ja-JP" altLang="en-US" sz="1943" b="1" u="sng" dirty="0">
                <a:solidFill>
                  <a:srgbClr val="FF0000"/>
                </a:solidFill>
                <a:latin typeface="Meiryo UI"/>
                <a:ea typeface="Meiryo UI"/>
                <a:cs typeface="メイリオ" pitchFamily="50" charset="-128"/>
                <a:sym typeface="Wingdings" panose="05000000000000000000" pitchFamily="2" charset="2"/>
              </a:rPr>
              <a:t>太陽光パネル等の再エネ設備、窓や壁の断熱性向上には使えない。</a:t>
            </a:r>
            <a:endParaRPr lang="en-US" altLang="ja-JP" sz="1943" dirty="0">
              <a:solidFill>
                <a:prstClr val="black"/>
              </a:solidFill>
              <a:latin typeface="Meiryo UI"/>
              <a:ea typeface="Meiryo UI"/>
              <a:cs typeface="メイリオ" pitchFamily="50" charset="-128"/>
              <a:sym typeface="Wingdings" panose="05000000000000000000" pitchFamily="2" charset="2"/>
            </a:endParaRPr>
          </a:p>
          <a:p>
            <a:pPr marL="0" indent="0" defTabSz="891749">
              <a:spcBef>
                <a:spcPts val="635"/>
              </a:spcBef>
              <a:buNone/>
              <a:defRPr/>
            </a:pPr>
            <a:r>
              <a:rPr lang="ja-JP" altLang="en-US" sz="1943" dirty="0">
                <a:solidFill>
                  <a:prstClr val="black"/>
                </a:solidFill>
                <a:latin typeface="Meiryo UI"/>
                <a:ea typeface="Meiryo UI"/>
                <a:cs typeface="メイリオ" pitchFamily="50" charset="-128"/>
                <a:sym typeface="Wingdings" panose="05000000000000000000" pitchFamily="2" charset="2"/>
              </a:rPr>
              <a:t>○対象事業（平成</a:t>
            </a:r>
            <a:r>
              <a:rPr lang="en-US" altLang="ja-JP" sz="1943" dirty="0">
                <a:solidFill>
                  <a:prstClr val="black"/>
                </a:solidFill>
                <a:latin typeface="Meiryo UI"/>
                <a:ea typeface="Meiryo UI"/>
                <a:cs typeface="メイリオ" pitchFamily="50" charset="-128"/>
                <a:sym typeface="Wingdings" panose="05000000000000000000" pitchFamily="2" charset="2"/>
              </a:rPr>
              <a:t>29</a:t>
            </a:r>
            <a:r>
              <a:rPr lang="ja-JP" altLang="en-US" sz="1943" dirty="0">
                <a:solidFill>
                  <a:prstClr val="black"/>
                </a:solidFill>
                <a:latin typeface="Meiryo UI"/>
                <a:ea typeface="Meiryo UI"/>
                <a:cs typeface="メイリオ" pitchFamily="50" charset="-128"/>
                <a:sym typeface="Wingdings" panose="05000000000000000000" pitchFamily="2" charset="2"/>
              </a:rPr>
              <a:t>年度事業における情報です。）</a:t>
            </a:r>
            <a:endParaRPr lang="en-US" altLang="ja-JP" sz="1943" dirty="0">
              <a:solidFill>
                <a:prstClr val="black"/>
              </a:solidFill>
              <a:latin typeface="Meiryo UI"/>
              <a:ea typeface="Meiryo UI"/>
              <a:cs typeface="メイリオ" pitchFamily="50" charset="-128"/>
              <a:sym typeface="Wingdings" panose="05000000000000000000" pitchFamily="2" charset="2"/>
            </a:endParaRPr>
          </a:p>
          <a:p>
            <a:pPr marL="0" indent="0" defTabSz="891749">
              <a:spcBef>
                <a:spcPct val="0"/>
              </a:spcBef>
              <a:buNone/>
              <a:defRPr/>
            </a:pPr>
            <a:r>
              <a:rPr lang="en-US" altLang="ja-JP" sz="1943" dirty="0">
                <a:solidFill>
                  <a:prstClr val="black"/>
                </a:solidFill>
                <a:latin typeface="Meiryo UI"/>
                <a:ea typeface="Meiryo UI"/>
                <a:cs typeface="メイリオ" pitchFamily="50" charset="-128"/>
                <a:sym typeface="Wingdings" panose="05000000000000000000" pitchFamily="2" charset="2"/>
              </a:rPr>
              <a:t>※</a:t>
            </a:r>
            <a:r>
              <a:rPr lang="ja-JP" altLang="en-US" sz="1943" dirty="0">
                <a:solidFill>
                  <a:prstClr val="black"/>
                </a:solidFill>
                <a:latin typeface="Meiryo UI"/>
                <a:ea typeface="Meiryo UI"/>
                <a:cs typeface="メイリオ" pitchFamily="50" charset="-128"/>
                <a:sym typeface="Wingdings" panose="05000000000000000000" pitchFamily="2" charset="2"/>
              </a:rPr>
              <a:t>先進的・モデル的な取組によりカーボン・マネジメントに係るノウハウの普及を目的とする事業（技術実証を除く）であって、次の１）～４）の全てに該当していること。ただし、</a:t>
            </a:r>
            <a:r>
              <a:rPr lang="ja-JP" altLang="en-US" sz="1943" b="1" u="sng" dirty="0">
                <a:solidFill>
                  <a:srgbClr val="FF0000"/>
                </a:solidFill>
                <a:latin typeface="Meiryo UI"/>
                <a:ea typeface="Meiryo UI"/>
                <a:cs typeface="メイリオ" pitchFamily="50" charset="-128"/>
                <a:sym typeface="Wingdings" panose="05000000000000000000" pitchFamily="2" charset="2"/>
              </a:rPr>
              <a:t>小中学校、水道施設、下水道施設及び廃棄物処理施設のみに設備等を導入するものを除く</a:t>
            </a:r>
            <a:endParaRPr lang="ja-JP" altLang="en-US" sz="1943" dirty="0">
              <a:solidFill>
                <a:prstClr val="black"/>
              </a:solidFill>
              <a:latin typeface="Meiryo UI"/>
              <a:ea typeface="Meiryo UI"/>
              <a:cs typeface="メイリオ" pitchFamily="50" charset="-128"/>
              <a:sym typeface="Wingdings" panose="05000000000000000000" pitchFamily="2" charset="2"/>
            </a:endParaRPr>
          </a:p>
          <a:p>
            <a:pPr marL="0" indent="0" defTabSz="891749">
              <a:spcBef>
                <a:spcPts val="635"/>
              </a:spcBef>
              <a:buNone/>
              <a:defRPr/>
            </a:pPr>
            <a:r>
              <a:rPr lang="en-US" altLang="ja-JP" sz="1943" dirty="0">
                <a:solidFill>
                  <a:prstClr val="black"/>
                </a:solidFill>
                <a:latin typeface="Meiryo UI"/>
                <a:ea typeface="Meiryo UI"/>
                <a:cs typeface="メイリオ" pitchFamily="50" charset="-128"/>
                <a:sym typeface="Wingdings" panose="05000000000000000000" pitchFamily="2" charset="2"/>
              </a:rPr>
              <a:t>※</a:t>
            </a:r>
            <a:r>
              <a:rPr lang="ja-JP" altLang="en-US" sz="1943" b="1" u="sng" dirty="0">
                <a:solidFill>
                  <a:srgbClr val="FF0000"/>
                </a:solidFill>
                <a:latin typeface="Meiryo UI"/>
                <a:ea typeface="Meiryo UI"/>
                <a:cs typeface="メイリオ" pitchFamily="50" charset="-128"/>
                <a:sym typeface="Wingdings" panose="05000000000000000000" pitchFamily="2" charset="2"/>
              </a:rPr>
              <a:t>小中学校、水道施設、下水道施設、廃棄物処理施設のいずれかと併せて、その他の地方公共団体所有施設（庁舎等）に省エネルギー設備等を導入し、エネマネシステム等により複数施設をネットワーク化して面的かつ効果的なものとする場合は対象となる。</a:t>
            </a:r>
            <a:r>
              <a:rPr lang="ja-JP" altLang="en-US" sz="1943" dirty="0">
                <a:solidFill>
                  <a:prstClr val="black"/>
                </a:solidFill>
                <a:latin typeface="Meiryo UI"/>
                <a:ea typeface="Meiryo UI"/>
                <a:cs typeface="メイリオ" pitchFamily="50" charset="-128"/>
                <a:sym typeface="Wingdings" panose="05000000000000000000" pitchFamily="2" charset="2"/>
              </a:rPr>
              <a:t>）</a:t>
            </a:r>
          </a:p>
          <a:p>
            <a:pPr marL="0" indent="0" defTabSz="891749">
              <a:spcBef>
                <a:spcPct val="0"/>
              </a:spcBef>
              <a:buNone/>
              <a:defRPr/>
            </a:pPr>
            <a:r>
              <a:rPr lang="ja-JP" altLang="en-US" sz="1943" dirty="0">
                <a:solidFill>
                  <a:prstClr val="black"/>
                </a:solidFill>
                <a:latin typeface="Meiryo UI"/>
                <a:ea typeface="Meiryo UI"/>
                <a:cs typeface="メイリオ" pitchFamily="50" charset="-128"/>
                <a:sym typeface="Wingdings" panose="05000000000000000000" pitchFamily="2" charset="2"/>
              </a:rPr>
              <a:t>１）事務事業編に位置付けられたもの又は位置付けられることが見込まれること。</a:t>
            </a:r>
          </a:p>
          <a:p>
            <a:pPr marL="0" indent="0" defTabSz="891749">
              <a:spcBef>
                <a:spcPct val="0"/>
              </a:spcBef>
              <a:buNone/>
              <a:defRPr/>
            </a:pPr>
            <a:r>
              <a:rPr lang="ja-JP" altLang="en-US" sz="1943" dirty="0">
                <a:solidFill>
                  <a:prstClr val="black"/>
                </a:solidFill>
                <a:latin typeface="Meiryo UI"/>
                <a:ea typeface="Meiryo UI"/>
                <a:cs typeface="メイリオ" pitchFamily="50" charset="-128"/>
                <a:sym typeface="Wingdings" panose="05000000000000000000" pitchFamily="2" charset="2"/>
              </a:rPr>
              <a:t>２）エネルギー起源</a:t>
            </a:r>
            <a:r>
              <a:rPr lang="en-US" altLang="ja-JP" sz="1943" dirty="0">
                <a:solidFill>
                  <a:prstClr val="black"/>
                </a:solidFill>
                <a:latin typeface="Meiryo UI"/>
                <a:ea typeface="Meiryo UI"/>
                <a:cs typeface="メイリオ" pitchFamily="50" charset="-128"/>
                <a:sym typeface="Wingdings" panose="05000000000000000000" pitchFamily="2" charset="2"/>
              </a:rPr>
              <a:t>CO</a:t>
            </a:r>
            <a:r>
              <a:rPr lang="ja-JP" altLang="en-US" sz="1943" dirty="0">
                <a:solidFill>
                  <a:prstClr val="black"/>
                </a:solidFill>
                <a:latin typeface="Meiryo UI"/>
                <a:ea typeface="Meiryo UI"/>
                <a:cs typeface="メイリオ" pitchFamily="50" charset="-128"/>
                <a:sym typeface="Wingdings" panose="05000000000000000000" pitchFamily="2" charset="2"/>
              </a:rPr>
              <a:t>２の排出削減に直接資する設備等（その付帯設備、エネルギー需給を制御するためのシステム及びその関連設備を含む。）の庁舎等に導入事業であり、事業終了後にエネルギー起源</a:t>
            </a:r>
            <a:r>
              <a:rPr lang="en-US" altLang="ja-JP" sz="1943" dirty="0">
                <a:solidFill>
                  <a:prstClr val="black"/>
                </a:solidFill>
                <a:latin typeface="Meiryo UI"/>
                <a:ea typeface="Meiryo UI"/>
                <a:cs typeface="メイリオ" pitchFamily="50" charset="-128"/>
                <a:sym typeface="Wingdings" panose="05000000000000000000" pitchFamily="2" charset="2"/>
              </a:rPr>
              <a:t>CO</a:t>
            </a:r>
            <a:r>
              <a:rPr lang="ja-JP" altLang="en-US" sz="1943" dirty="0">
                <a:solidFill>
                  <a:prstClr val="black"/>
                </a:solidFill>
                <a:latin typeface="Meiryo UI"/>
                <a:ea typeface="Meiryo UI"/>
                <a:cs typeface="メイリオ" pitchFamily="50" charset="-128"/>
                <a:sym typeface="Wingdings" panose="05000000000000000000" pitchFamily="2" charset="2"/>
              </a:rPr>
              <a:t>２の排出削減効果が定量的に検証できるものであること。</a:t>
            </a:r>
          </a:p>
          <a:p>
            <a:pPr marL="0" indent="0" defTabSz="891749">
              <a:spcBef>
                <a:spcPct val="0"/>
              </a:spcBef>
              <a:buNone/>
              <a:defRPr/>
            </a:pPr>
            <a:r>
              <a:rPr lang="ja-JP" altLang="en-US" sz="1943" dirty="0">
                <a:solidFill>
                  <a:prstClr val="black"/>
                </a:solidFill>
                <a:latin typeface="Meiryo UI"/>
                <a:ea typeface="Meiryo UI"/>
                <a:cs typeface="メイリオ" pitchFamily="50" charset="-128"/>
                <a:sym typeface="Wingdings" panose="05000000000000000000" pitchFamily="2" charset="2"/>
              </a:rPr>
              <a:t>３）「環境省</a:t>
            </a:r>
            <a:r>
              <a:rPr lang="en-US" altLang="ja-JP" sz="1943" dirty="0">
                <a:solidFill>
                  <a:prstClr val="black"/>
                </a:solidFill>
                <a:latin typeface="Meiryo UI"/>
                <a:ea typeface="Meiryo UI"/>
                <a:cs typeface="メイリオ" pitchFamily="50" charset="-128"/>
                <a:sym typeface="Wingdings" panose="05000000000000000000" pitchFamily="2" charset="2"/>
              </a:rPr>
              <a:t>L2-Tech</a:t>
            </a:r>
            <a:r>
              <a:rPr lang="ja-JP" altLang="en-US" sz="1943" dirty="0">
                <a:solidFill>
                  <a:prstClr val="black"/>
                </a:solidFill>
                <a:latin typeface="Meiryo UI"/>
                <a:ea typeface="Meiryo UI"/>
                <a:cs typeface="メイリオ" pitchFamily="50" charset="-128"/>
                <a:sym typeface="Wingdings" panose="05000000000000000000" pitchFamily="2" charset="2"/>
              </a:rPr>
              <a:t>リスト」（熱源、空調、ボイラ、コジェネ、照明等）から、施設ごとに</a:t>
            </a:r>
            <a:r>
              <a:rPr lang="en-US" altLang="ja-JP" sz="1943" dirty="0">
                <a:solidFill>
                  <a:prstClr val="black"/>
                </a:solidFill>
                <a:latin typeface="Meiryo UI"/>
                <a:ea typeface="Meiryo UI"/>
                <a:cs typeface="メイリオ" pitchFamily="50" charset="-128"/>
                <a:sym typeface="Wingdings" panose="05000000000000000000" pitchFamily="2" charset="2"/>
              </a:rPr>
              <a:t>2</a:t>
            </a:r>
            <a:r>
              <a:rPr lang="ja-JP" altLang="en-US" sz="1943" dirty="0">
                <a:solidFill>
                  <a:prstClr val="black"/>
                </a:solidFill>
                <a:latin typeface="Meiryo UI"/>
                <a:ea typeface="Meiryo UI"/>
                <a:cs typeface="メイリオ" pitchFamily="50" charset="-128"/>
                <a:sym typeface="Wingdings" panose="05000000000000000000" pitchFamily="2" charset="2"/>
              </a:rPr>
              <a:t>区分以上の省エネルギー設備を含むこと。</a:t>
            </a:r>
          </a:p>
          <a:p>
            <a:pPr marL="0" indent="0" defTabSz="891749">
              <a:spcBef>
                <a:spcPct val="0"/>
              </a:spcBef>
              <a:buNone/>
              <a:defRPr/>
            </a:pPr>
            <a:r>
              <a:rPr lang="ja-JP" altLang="en-US" sz="1943" dirty="0">
                <a:solidFill>
                  <a:prstClr val="black"/>
                </a:solidFill>
                <a:latin typeface="Meiryo UI"/>
                <a:ea typeface="Meiryo UI"/>
                <a:cs typeface="メイリオ" pitchFamily="50" charset="-128"/>
                <a:sym typeface="Wingdings" panose="05000000000000000000" pitchFamily="2" charset="2"/>
              </a:rPr>
              <a:t>４）「カーボン・マネジメントの推進方針」が提出されていること。</a:t>
            </a:r>
          </a:p>
        </p:txBody>
      </p:sp>
      <p:sp>
        <p:nvSpPr>
          <p:cNvPr id="11" name="正方形/長方形 10"/>
          <p:cNvSpPr/>
          <p:nvPr/>
        </p:nvSpPr>
        <p:spPr>
          <a:xfrm>
            <a:off x="87349" y="1181555"/>
            <a:ext cx="7228638" cy="304364"/>
          </a:xfrm>
          <a:prstGeom prst="rect">
            <a:avLst/>
          </a:prstGeom>
          <a:noFill/>
          <a:ln w="25400" cap="flat" cmpd="sng" algn="ctr">
            <a:solidFill>
              <a:srgbClr val="4F81BD">
                <a:shade val="50000"/>
              </a:srgbClr>
            </a:solidFill>
            <a:prstDash val="solid"/>
          </a:ln>
          <a:effectLst/>
        </p:spPr>
        <p:txBody>
          <a:bodyPr rtlCol="0" anchor="t"/>
          <a:lstStyle/>
          <a:p>
            <a:pPr algn="ctr" defTabSz="966326">
              <a:defRPr/>
            </a:pPr>
            <a:endParaRPr kumimoji="0" lang="ja-JP" altLang="en-US" sz="1903" kern="0">
              <a:solidFill>
                <a:prstClr val="white"/>
              </a:solidFill>
              <a:latin typeface="Meiryo UI"/>
              <a:ea typeface="Meiryo UI"/>
              <a:cs typeface="メイリオ" pitchFamily="50" charset="-128"/>
            </a:endParaRPr>
          </a:p>
        </p:txBody>
      </p:sp>
    </p:spTree>
    <p:extLst>
      <p:ext uri="{BB962C8B-B14F-4D97-AF65-F5344CB8AC3E}">
        <p14:creationId xmlns:p14="http://schemas.microsoft.com/office/powerpoint/2010/main" val="1823017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タイトル 19"/>
          <p:cNvSpPr>
            <a:spLocks noGrp="1"/>
          </p:cNvSpPr>
          <p:nvPr>
            <p:ph type="title"/>
          </p:nvPr>
        </p:nvSpPr>
        <p:spPr/>
        <p:txBody>
          <a:bodyPr/>
          <a:lstStyle/>
          <a:p>
            <a:r>
              <a:rPr lang="ja-JP" altLang="en-US" dirty="0">
                <a:latin typeface="+mn-ea"/>
                <a:ea typeface="+mn-ea"/>
              </a:rPr>
              <a:t>藤枝市省エネ機器等導入事業</a:t>
            </a:r>
            <a:r>
              <a:rPr lang="ja-JP" altLang="en-US" sz="3022" dirty="0">
                <a:latin typeface="+mn-ea"/>
                <a:ea typeface="+mn-ea"/>
              </a:rPr>
              <a:t>（静岡県藤枝市）</a:t>
            </a:r>
            <a:endParaRPr lang="ja-JP" altLang="en-US" dirty="0">
              <a:latin typeface="+mn-ea"/>
              <a:ea typeface="+mn-ea"/>
            </a:endParaRPr>
          </a:p>
        </p:txBody>
      </p:sp>
      <p:sp>
        <p:nvSpPr>
          <p:cNvPr id="3" name="正方形/長方形 2"/>
          <p:cNvSpPr/>
          <p:nvPr/>
        </p:nvSpPr>
        <p:spPr>
          <a:xfrm>
            <a:off x="514135" y="5563328"/>
            <a:ext cx="9663547" cy="1797446"/>
          </a:xfrm>
          <a:prstGeom prst="rect">
            <a:avLst/>
          </a:prstGeom>
          <a:noFill/>
          <a:ln w="25400" cap="flat" cmpd="sng" algn="ctr">
            <a:noFill/>
            <a:prstDash val="solid"/>
          </a:ln>
          <a:effectLst/>
        </p:spPr>
        <p:txBody>
          <a:bodyPr rtlCol="0" anchor="t"/>
          <a:lstStyle/>
          <a:p>
            <a:pPr algn="ctr" defTabSz="966326">
              <a:defRPr/>
            </a:pPr>
            <a:endParaRPr kumimoji="0" lang="ja-JP" altLang="en-US" sz="1903" kern="0">
              <a:solidFill>
                <a:prstClr val="white"/>
              </a:solidFill>
              <a:latin typeface="Meiryo UI"/>
              <a:ea typeface="Meiryo UI"/>
              <a:cs typeface="メイリオ" pitchFamily="50" charset="-128"/>
            </a:endParaRPr>
          </a:p>
        </p:txBody>
      </p:sp>
      <p:grpSp>
        <p:nvGrpSpPr>
          <p:cNvPr id="6" name="グループ化 5"/>
          <p:cNvGrpSpPr/>
          <p:nvPr/>
        </p:nvGrpSpPr>
        <p:grpSpPr>
          <a:xfrm>
            <a:off x="932143" y="2805142"/>
            <a:ext cx="8421181" cy="2258168"/>
            <a:chOff x="409764" y="2159551"/>
            <a:chExt cx="8621643" cy="2393122"/>
          </a:xfrm>
        </p:grpSpPr>
        <p:sp>
          <p:nvSpPr>
            <p:cNvPr id="7" name="正方形/長方形 6"/>
            <p:cNvSpPr/>
            <p:nvPr/>
          </p:nvSpPr>
          <p:spPr>
            <a:xfrm>
              <a:off x="6778055" y="2819748"/>
              <a:ext cx="2066096" cy="1732925"/>
            </a:xfrm>
            <a:prstGeom prst="rect">
              <a:avLst/>
            </a:prstGeom>
            <a:noFill/>
            <a:ln w="25400" cap="flat" cmpd="sng" algn="ctr">
              <a:noFill/>
              <a:prstDash val="solid"/>
            </a:ln>
            <a:effectLst/>
          </p:spPr>
          <p:txBody>
            <a:bodyPr rtlCol="0" anchor="t"/>
            <a:lstStyle/>
            <a:p>
              <a:pPr algn="ctr" defTabSz="966326">
                <a:defRPr/>
              </a:pPr>
              <a:endParaRPr kumimoji="0" lang="ja-JP" altLang="en-US" sz="1903" kern="0">
                <a:solidFill>
                  <a:prstClr val="white"/>
                </a:solidFill>
                <a:latin typeface="Meiryo UI"/>
                <a:ea typeface="Meiryo UI"/>
                <a:cs typeface="メイリオ" pitchFamily="50" charset="-128"/>
              </a:endParaRPr>
            </a:p>
          </p:txBody>
        </p:sp>
        <p:sp>
          <p:nvSpPr>
            <p:cNvPr id="8" name="正方形/長方形 7"/>
            <p:cNvSpPr/>
            <p:nvPr/>
          </p:nvSpPr>
          <p:spPr>
            <a:xfrm>
              <a:off x="3897990" y="2424368"/>
              <a:ext cx="2058222" cy="1619496"/>
            </a:xfrm>
            <a:prstGeom prst="rect">
              <a:avLst/>
            </a:prstGeom>
            <a:noFill/>
            <a:ln w="25400" cap="flat" cmpd="sng" algn="ctr">
              <a:noFill/>
              <a:prstDash val="solid"/>
            </a:ln>
            <a:effectLst/>
          </p:spPr>
          <p:txBody>
            <a:bodyPr rtlCol="0" anchor="t"/>
            <a:lstStyle/>
            <a:p>
              <a:pPr algn="ctr" defTabSz="966326">
                <a:defRPr/>
              </a:pPr>
              <a:endParaRPr kumimoji="0" lang="ja-JP" altLang="en-US" sz="1903" kern="0">
                <a:solidFill>
                  <a:prstClr val="white"/>
                </a:solidFill>
                <a:latin typeface="Meiryo UI"/>
                <a:ea typeface="Meiryo UI"/>
                <a:cs typeface="メイリオ" pitchFamily="50" charset="-128"/>
              </a:endParaRPr>
            </a:p>
          </p:txBody>
        </p:sp>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19586" y="2386438"/>
              <a:ext cx="2492940" cy="1761579"/>
            </a:xfrm>
            <a:prstGeom prst="rect">
              <a:avLst/>
            </a:prstGeom>
            <a:noFill/>
            <a:ln w="25400" cap="flat" cmpd="sng" algn="ctr">
              <a:noFill/>
              <a:prstDash val="solid"/>
            </a:ln>
            <a:effectLst/>
          </p:spPr>
        </p:pic>
        <p:sp>
          <p:nvSpPr>
            <p:cNvPr id="10" name="テキスト ボックス 9"/>
            <p:cNvSpPr txBox="1"/>
            <p:nvPr/>
          </p:nvSpPr>
          <p:spPr>
            <a:xfrm>
              <a:off x="4212058" y="2159552"/>
              <a:ext cx="1339825" cy="442640"/>
            </a:xfrm>
            <a:prstGeom prst="rect">
              <a:avLst/>
            </a:prstGeom>
            <a:solidFill>
              <a:sysClr val="window" lastClr="FFFFFF"/>
            </a:solidFill>
            <a:ln w="25400" cap="flat" cmpd="sng" algn="ctr">
              <a:solidFill>
                <a:sysClr val="windowText" lastClr="000000"/>
              </a:solidFill>
              <a:prstDash val="solid"/>
            </a:ln>
            <a:effectLst/>
          </p:spPr>
          <p:txBody>
            <a:bodyPr wrap="square" rtlCol="0" anchor="t">
              <a:spAutoFit/>
            </a:bodyPr>
            <a:lstStyle/>
            <a:p>
              <a:pPr algn="ctr" defTabSz="966326">
                <a:defRPr/>
              </a:pPr>
              <a:r>
                <a:rPr kumimoji="0" lang="ja-JP" altLang="en-US" sz="2114" kern="0" dirty="0">
                  <a:solidFill>
                    <a:prstClr val="black"/>
                  </a:solidFill>
                  <a:latin typeface="Meiryo UI"/>
                  <a:ea typeface="Meiryo UI"/>
                  <a:cs typeface="メイリオ" pitchFamily="50" charset="-128"/>
                </a:rPr>
                <a:t>岡部支所</a:t>
              </a:r>
            </a:p>
          </p:txBody>
        </p:sp>
        <p:pic>
          <p:nvPicPr>
            <p:cNvPr id="11" name="図 10"/>
            <p:cNvPicPr>
              <a:picLocks noChangeAspect="1"/>
            </p:cNvPicPr>
            <p:nvPr/>
          </p:nvPicPr>
          <p:blipFill rotWithShape="1">
            <a:blip r:embed="rId4">
              <a:extLst>
                <a:ext uri="{28A0092B-C50C-407E-A947-70E740481C1C}">
                  <a14:useLocalDpi xmlns:a14="http://schemas.microsoft.com/office/drawing/2010/main" val="0"/>
                </a:ext>
              </a:extLst>
            </a:blip>
            <a:srcRect b="10425"/>
            <a:stretch/>
          </p:blipFill>
          <p:spPr>
            <a:xfrm>
              <a:off x="409764" y="2363641"/>
              <a:ext cx="2614188" cy="1756242"/>
            </a:xfrm>
            <a:prstGeom prst="rect">
              <a:avLst/>
            </a:prstGeom>
            <a:noFill/>
            <a:ln w="25400" cap="flat" cmpd="sng" algn="ctr">
              <a:noFill/>
              <a:prstDash val="solid"/>
            </a:ln>
            <a:effectLst/>
          </p:spPr>
        </p:pic>
        <p:sp>
          <p:nvSpPr>
            <p:cNvPr id="12" name="テキスト ボックス 11"/>
            <p:cNvSpPr txBox="1"/>
            <p:nvPr/>
          </p:nvSpPr>
          <p:spPr>
            <a:xfrm>
              <a:off x="818128" y="2159551"/>
              <a:ext cx="1595538" cy="442640"/>
            </a:xfrm>
            <a:prstGeom prst="rect">
              <a:avLst/>
            </a:prstGeom>
            <a:solidFill>
              <a:sysClr val="window" lastClr="FFFFFF"/>
            </a:solidFill>
            <a:ln w="25400" cap="flat" cmpd="sng" algn="ctr">
              <a:solidFill>
                <a:sysClr val="windowText" lastClr="000000"/>
              </a:solidFill>
              <a:prstDash val="solid"/>
            </a:ln>
            <a:effectLst/>
          </p:spPr>
          <p:txBody>
            <a:bodyPr wrap="none" rtlCol="0" anchor="t">
              <a:spAutoFit/>
            </a:bodyPr>
            <a:lstStyle/>
            <a:p>
              <a:pPr defTabSz="966326">
                <a:defRPr/>
              </a:pPr>
              <a:r>
                <a:rPr kumimoji="0" lang="ja-JP" altLang="en-US" sz="2114" kern="0" dirty="0">
                  <a:solidFill>
                    <a:prstClr val="black"/>
                  </a:solidFill>
                  <a:latin typeface="Meiryo UI"/>
                  <a:ea typeface="Meiryo UI"/>
                  <a:cs typeface="メイリオ" pitchFamily="50" charset="-128"/>
                </a:rPr>
                <a:t>文化センター</a:t>
              </a:r>
            </a:p>
          </p:txBody>
        </p:sp>
        <p:pic>
          <p:nvPicPr>
            <p:cNvPr id="13" name="図 12"/>
            <p:cNvPicPr>
              <a:picLocks noChangeAspect="1"/>
            </p:cNvPicPr>
            <p:nvPr/>
          </p:nvPicPr>
          <p:blipFill rotWithShape="1">
            <a:blip r:embed="rId5">
              <a:extLst>
                <a:ext uri="{28A0092B-C50C-407E-A947-70E740481C1C}">
                  <a14:useLocalDpi xmlns:a14="http://schemas.microsoft.com/office/drawing/2010/main" val="0"/>
                </a:ext>
              </a:extLst>
            </a:blip>
            <a:srcRect b="8844"/>
            <a:stretch/>
          </p:blipFill>
          <p:spPr>
            <a:xfrm>
              <a:off x="6505236" y="2392820"/>
              <a:ext cx="2526171" cy="1727063"/>
            </a:xfrm>
            <a:prstGeom prst="rect">
              <a:avLst/>
            </a:prstGeom>
            <a:noFill/>
            <a:ln w="25400" cap="flat" cmpd="sng" algn="ctr">
              <a:noFill/>
              <a:prstDash val="solid"/>
            </a:ln>
            <a:effectLst/>
          </p:spPr>
        </p:pic>
        <p:sp>
          <p:nvSpPr>
            <p:cNvPr id="14" name="テキスト ボックス 13"/>
            <p:cNvSpPr txBox="1"/>
            <p:nvPr/>
          </p:nvSpPr>
          <p:spPr>
            <a:xfrm>
              <a:off x="6673536" y="2159552"/>
              <a:ext cx="2150251" cy="442640"/>
            </a:xfrm>
            <a:prstGeom prst="rect">
              <a:avLst/>
            </a:prstGeom>
            <a:solidFill>
              <a:sysClr val="window" lastClr="FFFFFF"/>
            </a:solidFill>
            <a:ln w="25400" cap="flat" cmpd="sng" algn="ctr">
              <a:solidFill>
                <a:sysClr val="windowText" lastClr="000000"/>
              </a:solidFill>
              <a:prstDash val="solid"/>
            </a:ln>
            <a:effectLst/>
          </p:spPr>
          <p:txBody>
            <a:bodyPr wrap="none" rtlCol="0" anchor="t">
              <a:spAutoFit/>
            </a:bodyPr>
            <a:lstStyle/>
            <a:p>
              <a:pPr defTabSz="966326">
                <a:defRPr/>
              </a:pPr>
              <a:r>
                <a:rPr kumimoji="0" lang="ja-JP" altLang="en-US" sz="2114" kern="0" dirty="0">
                  <a:solidFill>
                    <a:prstClr val="black"/>
                  </a:solidFill>
                  <a:latin typeface="Meiryo UI"/>
                  <a:ea typeface="Meiryo UI"/>
                  <a:cs typeface="メイリオ" pitchFamily="50" charset="-128"/>
                </a:rPr>
                <a:t>生涯学習センター</a:t>
              </a:r>
            </a:p>
          </p:txBody>
        </p:sp>
        <p:sp>
          <p:nvSpPr>
            <p:cNvPr id="15" name="正方形/長方形 14"/>
            <p:cNvSpPr/>
            <p:nvPr/>
          </p:nvSpPr>
          <p:spPr>
            <a:xfrm>
              <a:off x="5118289" y="4160100"/>
              <a:ext cx="2795829" cy="387616"/>
            </a:xfrm>
            <a:prstGeom prst="rect">
              <a:avLst/>
            </a:prstGeom>
            <a:solidFill>
              <a:sysClr val="window" lastClr="FFFFFF"/>
            </a:solidFill>
            <a:ln w="25400" cap="flat" cmpd="sng" algn="ctr">
              <a:solidFill>
                <a:sysClr val="windowText" lastClr="000000"/>
              </a:solidFill>
              <a:prstDash val="solid"/>
            </a:ln>
            <a:effectLst/>
          </p:spPr>
          <p:txBody>
            <a:bodyPr rtlCol="0" anchor="t"/>
            <a:lstStyle/>
            <a:p>
              <a:pPr algn="ctr" defTabSz="966326">
                <a:defRPr/>
              </a:pPr>
              <a:r>
                <a:rPr kumimoji="0" lang="ja-JP" altLang="en-US" sz="2114" kern="0" dirty="0">
                  <a:solidFill>
                    <a:prstClr val="black"/>
                  </a:solidFill>
                  <a:latin typeface="Meiryo UI"/>
                  <a:ea typeface="Meiryo UI"/>
                  <a:cs typeface="メイリオ" pitchFamily="50" charset="-128"/>
                </a:rPr>
                <a:t>市民体育館、武道館</a:t>
              </a:r>
            </a:p>
          </p:txBody>
        </p:sp>
        <p:sp>
          <p:nvSpPr>
            <p:cNvPr id="16" name="正方形/長方形 15"/>
            <p:cNvSpPr/>
            <p:nvPr/>
          </p:nvSpPr>
          <p:spPr>
            <a:xfrm>
              <a:off x="1578429" y="4165392"/>
              <a:ext cx="2774330" cy="373783"/>
            </a:xfrm>
            <a:prstGeom prst="rect">
              <a:avLst/>
            </a:prstGeom>
            <a:solidFill>
              <a:sysClr val="window" lastClr="FFFFFF"/>
            </a:solidFill>
            <a:ln w="25400" cap="flat" cmpd="sng" algn="ctr">
              <a:solidFill>
                <a:sysClr val="windowText" lastClr="000000"/>
              </a:solidFill>
              <a:prstDash val="solid"/>
            </a:ln>
            <a:effectLst/>
          </p:spPr>
          <p:txBody>
            <a:bodyPr rtlCol="0" anchor="t"/>
            <a:lstStyle/>
            <a:p>
              <a:pPr algn="ctr" defTabSz="966326">
                <a:defRPr/>
              </a:pPr>
              <a:r>
                <a:rPr kumimoji="0" lang="ja-JP" altLang="en-US" sz="2114" kern="0" dirty="0">
                  <a:solidFill>
                    <a:prstClr val="black"/>
                  </a:solidFill>
                  <a:latin typeface="Meiryo UI"/>
                  <a:ea typeface="Meiryo UI"/>
                  <a:cs typeface="メイリオ" pitchFamily="50" charset="-128"/>
                </a:rPr>
                <a:t>西益津、大洲プール</a:t>
              </a:r>
            </a:p>
          </p:txBody>
        </p:sp>
      </p:grpSp>
      <p:sp>
        <p:nvSpPr>
          <p:cNvPr id="17" name="テキスト ボックス 16"/>
          <p:cNvSpPr txBox="1"/>
          <p:nvPr/>
        </p:nvSpPr>
        <p:spPr>
          <a:xfrm>
            <a:off x="334395" y="5106731"/>
            <a:ext cx="9843292" cy="2157001"/>
          </a:xfrm>
          <a:prstGeom prst="rect">
            <a:avLst/>
          </a:prstGeom>
          <a:noFill/>
          <a:ln w="25400" cap="flat" cmpd="sng" algn="ctr">
            <a:noFill/>
            <a:prstDash val="solid"/>
          </a:ln>
          <a:effectLst/>
        </p:spPr>
        <p:txBody>
          <a:bodyPr wrap="square" rtlCol="0" anchor="t">
            <a:spAutoFit/>
          </a:bodyPr>
          <a:lstStyle/>
          <a:p>
            <a:pPr marL="190218" indent="-483151" defTabSz="966326">
              <a:lnSpc>
                <a:spcPts val="2325"/>
              </a:lnSpc>
              <a:defRPr/>
            </a:pPr>
            <a:r>
              <a:rPr kumimoji="0" lang="ja-JP" altLang="en-US" sz="1943" kern="0" dirty="0">
                <a:solidFill>
                  <a:prstClr val="black"/>
                </a:solidFill>
                <a:latin typeface="Meiryo UI"/>
                <a:ea typeface="Meiryo UI"/>
                <a:cs typeface="メイリオ" pitchFamily="50" charset="-128"/>
              </a:rPr>
              <a:t>○導入する設備に</a:t>
            </a:r>
            <a:r>
              <a:rPr kumimoji="0" lang="ja-JP" altLang="en-US" sz="1943" b="1" u="sng" kern="0" dirty="0">
                <a:solidFill>
                  <a:srgbClr val="FF0000"/>
                </a:solidFill>
                <a:latin typeface="Meiryo UI"/>
                <a:ea typeface="Meiryo UI"/>
                <a:cs typeface="メイリオ" pitchFamily="50" charset="-128"/>
              </a:rPr>
              <a:t>「自動制御」機能を付ける</a:t>
            </a:r>
            <a:r>
              <a:rPr kumimoji="0" lang="ja-JP" altLang="en-US" sz="1943" kern="0" dirty="0">
                <a:solidFill>
                  <a:prstClr val="black"/>
                </a:solidFill>
                <a:latin typeface="Meiryo UI"/>
                <a:ea typeface="Meiryo UI"/>
                <a:cs typeface="メイリオ" pitchFamily="50" charset="-128"/>
              </a:rPr>
              <a:t>とともに、</a:t>
            </a:r>
            <a:r>
              <a:rPr kumimoji="0" lang="ja-JP" altLang="en-US" sz="1943" b="1" u="sng" kern="0" dirty="0">
                <a:solidFill>
                  <a:srgbClr val="FF0000"/>
                </a:solidFill>
                <a:latin typeface="Meiryo UI"/>
                <a:ea typeface="Meiryo UI"/>
                <a:cs typeface="メイリオ" pitchFamily="50" charset="-128"/>
              </a:rPr>
              <a:t>各施設にエネルギーマネジメントシステムを導入</a:t>
            </a:r>
            <a:r>
              <a:rPr kumimoji="0" lang="ja-JP" altLang="en-US" sz="1943" kern="0" dirty="0">
                <a:solidFill>
                  <a:prstClr val="black"/>
                </a:solidFill>
                <a:latin typeface="Meiryo UI"/>
                <a:ea typeface="Meiryo UI"/>
                <a:cs typeface="メイリオ" pitchFamily="50" charset="-128"/>
              </a:rPr>
              <a:t>して、エネルギー使用状況を把握しながら、省エネと効率的な維持管理による設備の長寿命化を両立させる。</a:t>
            </a:r>
            <a:endParaRPr kumimoji="0" lang="en-US" altLang="ja-JP" sz="1943" kern="0" dirty="0">
              <a:solidFill>
                <a:prstClr val="black"/>
              </a:solidFill>
              <a:latin typeface="Meiryo UI"/>
              <a:ea typeface="Meiryo UI"/>
              <a:cs typeface="メイリオ" pitchFamily="50" charset="-128"/>
            </a:endParaRPr>
          </a:p>
          <a:p>
            <a:pPr marL="190218" indent="-483151" defTabSz="966326">
              <a:lnSpc>
                <a:spcPts val="2325"/>
              </a:lnSpc>
              <a:defRPr/>
            </a:pPr>
            <a:r>
              <a:rPr kumimoji="0" lang="ja-JP" altLang="en-US" sz="1943" kern="0" dirty="0">
                <a:solidFill>
                  <a:prstClr val="black"/>
                </a:solidFill>
                <a:latin typeface="Meiryo UI"/>
                <a:ea typeface="Meiryo UI"/>
                <a:cs typeface="メイリオ" pitchFamily="50" charset="-128"/>
              </a:rPr>
              <a:t>○設備の導入後は</a:t>
            </a:r>
            <a:r>
              <a:rPr kumimoji="0" lang="ja-JP" altLang="en-US" sz="1943" b="1" u="sng" kern="0" dirty="0">
                <a:solidFill>
                  <a:srgbClr val="FF0000"/>
                </a:solidFill>
                <a:latin typeface="Meiryo UI"/>
                <a:ea typeface="Meiryo UI"/>
                <a:cs typeface="メイリオ" pitchFamily="50" charset="-128"/>
              </a:rPr>
              <a:t>運転操作やメンテナンス実施内容のマニュアル化</a:t>
            </a:r>
            <a:r>
              <a:rPr kumimoji="0" lang="ja-JP" altLang="en-US" sz="1943" kern="0" dirty="0">
                <a:solidFill>
                  <a:prstClr val="black"/>
                </a:solidFill>
                <a:latin typeface="Meiryo UI"/>
                <a:ea typeface="Meiryo UI"/>
                <a:cs typeface="メイリオ" pitchFamily="50" charset="-128"/>
              </a:rPr>
              <a:t>や、</a:t>
            </a:r>
            <a:r>
              <a:rPr kumimoji="0" lang="ja-JP" altLang="en-US" sz="1943" b="1" u="sng" kern="0" dirty="0">
                <a:solidFill>
                  <a:srgbClr val="FF0000"/>
                </a:solidFill>
                <a:latin typeface="Meiryo UI"/>
                <a:ea typeface="Meiryo UI"/>
                <a:cs typeface="メイリオ" pitchFamily="50" charset="-128"/>
              </a:rPr>
              <a:t>外部専門家による計測データの分析</a:t>
            </a:r>
            <a:r>
              <a:rPr kumimoji="0" lang="ja-JP" altLang="en-US" sz="1943" kern="0" dirty="0">
                <a:solidFill>
                  <a:prstClr val="black"/>
                </a:solidFill>
                <a:latin typeface="Meiryo UI"/>
                <a:ea typeface="Meiryo UI"/>
                <a:cs typeface="メイリオ" pitchFamily="50" charset="-128"/>
              </a:rPr>
              <a:t>、</a:t>
            </a:r>
            <a:r>
              <a:rPr kumimoji="0" lang="ja-JP" altLang="en-US" sz="1943" b="1" u="sng" kern="0" dirty="0">
                <a:solidFill>
                  <a:srgbClr val="FF0000"/>
                </a:solidFill>
                <a:latin typeface="Meiryo UI"/>
                <a:ea typeface="Meiryo UI"/>
                <a:cs typeface="メイリオ" pitchFamily="50" charset="-128"/>
              </a:rPr>
              <a:t>省エネ診断の実施</a:t>
            </a:r>
            <a:r>
              <a:rPr kumimoji="0" lang="ja-JP" altLang="en-US" sz="1943" kern="0" dirty="0">
                <a:solidFill>
                  <a:prstClr val="black"/>
                </a:solidFill>
                <a:latin typeface="Meiryo UI"/>
                <a:ea typeface="Meiryo UI"/>
                <a:cs typeface="メイリオ" pitchFamily="50" charset="-128"/>
              </a:rPr>
              <a:t>により、「ヒトと機械のチカラによる不断のＰＤＣＡサイクル」による運用改善を継続する。</a:t>
            </a:r>
            <a:endParaRPr kumimoji="0" lang="en-US" altLang="ja-JP" sz="1943" kern="0" dirty="0">
              <a:solidFill>
                <a:prstClr val="black"/>
              </a:solidFill>
              <a:latin typeface="Meiryo UI"/>
              <a:ea typeface="Meiryo UI"/>
              <a:cs typeface="メイリオ" pitchFamily="50" charset="-128"/>
            </a:endParaRPr>
          </a:p>
          <a:p>
            <a:pPr marL="190218" indent="-483151" defTabSz="966326">
              <a:lnSpc>
                <a:spcPts val="2325"/>
              </a:lnSpc>
              <a:defRPr/>
            </a:pPr>
            <a:r>
              <a:rPr kumimoji="0" lang="ja-JP" altLang="en-US" sz="1943" kern="0" dirty="0">
                <a:solidFill>
                  <a:prstClr val="black"/>
                </a:solidFill>
                <a:latin typeface="Meiryo UI"/>
                <a:ea typeface="Meiryo UI"/>
                <a:cs typeface="メイリオ" pitchFamily="50" charset="-128"/>
              </a:rPr>
              <a:t>○年間</a:t>
            </a:r>
            <a:r>
              <a:rPr kumimoji="0" lang="en-US" altLang="ja-JP" sz="1943" kern="0" dirty="0">
                <a:solidFill>
                  <a:prstClr val="black"/>
                </a:solidFill>
                <a:latin typeface="Meiryo UI"/>
                <a:ea typeface="Meiryo UI"/>
                <a:cs typeface="メイリオ" pitchFamily="50" charset="-128"/>
              </a:rPr>
              <a:t>CO</a:t>
            </a:r>
            <a:r>
              <a:rPr kumimoji="0" lang="en-US" altLang="ja-JP" sz="1943" kern="0" baseline="-25000" dirty="0">
                <a:solidFill>
                  <a:prstClr val="black"/>
                </a:solidFill>
                <a:latin typeface="Meiryo UI"/>
                <a:ea typeface="Meiryo UI"/>
                <a:cs typeface="メイリオ" pitchFamily="50" charset="-128"/>
              </a:rPr>
              <a:t>2</a:t>
            </a:r>
            <a:r>
              <a:rPr kumimoji="0" lang="ja-JP" altLang="en-US" sz="1943" kern="0" dirty="0">
                <a:solidFill>
                  <a:prstClr val="black"/>
                </a:solidFill>
                <a:latin typeface="Meiryo UI"/>
                <a:ea typeface="Meiryo UI"/>
                <a:cs typeface="メイリオ" pitchFamily="50" charset="-128"/>
              </a:rPr>
              <a:t>排出量を</a:t>
            </a:r>
            <a:r>
              <a:rPr kumimoji="0" lang="ja-JP" altLang="en-US" sz="1943" b="1" u="sng" kern="0" dirty="0">
                <a:solidFill>
                  <a:srgbClr val="FF0000"/>
                </a:solidFill>
                <a:latin typeface="Meiryo UI"/>
                <a:ea typeface="Meiryo UI"/>
                <a:cs typeface="メイリオ" pitchFamily="50" charset="-128"/>
              </a:rPr>
              <a:t>約</a:t>
            </a:r>
            <a:r>
              <a:rPr kumimoji="0" lang="en-US" altLang="ja-JP" sz="1943" b="1" u="sng" kern="0" dirty="0">
                <a:solidFill>
                  <a:srgbClr val="FF0000"/>
                </a:solidFill>
                <a:latin typeface="Meiryo UI"/>
                <a:ea typeface="Meiryo UI"/>
                <a:cs typeface="メイリオ" pitchFamily="50" charset="-128"/>
              </a:rPr>
              <a:t>51</a:t>
            </a:r>
            <a:r>
              <a:rPr kumimoji="0" lang="ja-JP" altLang="en-US" sz="1943" b="1" u="sng" kern="0" dirty="0">
                <a:solidFill>
                  <a:srgbClr val="FF0000"/>
                </a:solidFill>
                <a:latin typeface="Meiryo UI"/>
                <a:ea typeface="Meiryo UI"/>
                <a:cs typeface="メイリオ" pitchFamily="50" charset="-128"/>
              </a:rPr>
              <a:t>％削減</a:t>
            </a:r>
          </a:p>
        </p:txBody>
      </p:sp>
      <p:sp>
        <p:nvSpPr>
          <p:cNvPr id="18" name="テキスト ボックス 17"/>
          <p:cNvSpPr txBox="1"/>
          <p:nvPr/>
        </p:nvSpPr>
        <p:spPr>
          <a:xfrm>
            <a:off x="3733021" y="7280709"/>
            <a:ext cx="6050054" cy="222369"/>
          </a:xfrm>
          <a:prstGeom prst="rect">
            <a:avLst/>
          </a:prstGeom>
          <a:noFill/>
          <a:ln w="25400" cap="flat" cmpd="sng" algn="ctr">
            <a:noFill/>
            <a:prstDash val="solid"/>
          </a:ln>
          <a:effectLst/>
        </p:spPr>
        <p:txBody>
          <a:bodyPr wrap="none" rtlCol="0" anchor="t">
            <a:spAutoFit/>
          </a:bodyPr>
          <a:lstStyle/>
          <a:p>
            <a:pPr defTabSz="966326">
              <a:defRPr/>
            </a:pPr>
            <a:r>
              <a:rPr kumimoji="0" lang="ja-JP" altLang="en-US" sz="845" kern="0" dirty="0">
                <a:solidFill>
                  <a:prstClr val="black"/>
                </a:solidFill>
                <a:latin typeface="Meiryo UI"/>
                <a:ea typeface="Meiryo UI"/>
                <a:cs typeface="メイリオ" pitchFamily="50" charset="-128"/>
              </a:rPr>
              <a:t>その他の採択事業の概要は＜</a:t>
            </a:r>
            <a:r>
              <a:rPr kumimoji="0" lang="en-US" altLang="ja-JP" sz="845" kern="0" dirty="0">
                <a:solidFill>
                  <a:prstClr val="black"/>
                </a:solidFill>
                <a:latin typeface="Meiryo UI"/>
                <a:ea typeface="Meiryo UI"/>
                <a:cs typeface="メイリオ" pitchFamily="50" charset="-128"/>
              </a:rPr>
              <a:t>http://www.eic.or.jp/eic/works/h28subsidy.html</a:t>
            </a:r>
            <a:r>
              <a:rPr kumimoji="0" lang="ja-JP" altLang="en-US" sz="845" kern="0" dirty="0">
                <a:solidFill>
                  <a:prstClr val="black"/>
                </a:solidFill>
                <a:latin typeface="Meiryo UI"/>
                <a:ea typeface="Meiryo UI"/>
                <a:cs typeface="メイリオ" pitchFamily="50" charset="-128"/>
              </a:rPr>
              <a:t>＞（執行団体ホームページ）をご参照ください</a:t>
            </a:r>
          </a:p>
        </p:txBody>
      </p:sp>
      <p:sp>
        <p:nvSpPr>
          <p:cNvPr id="19" name="テキスト ボックス 18"/>
          <p:cNvSpPr txBox="1"/>
          <p:nvPr/>
        </p:nvSpPr>
        <p:spPr>
          <a:xfrm>
            <a:off x="464154" y="2453964"/>
            <a:ext cx="4233851" cy="358111"/>
          </a:xfrm>
          <a:prstGeom prst="rect">
            <a:avLst/>
          </a:prstGeom>
          <a:noFill/>
        </p:spPr>
        <p:txBody>
          <a:bodyPr wrap="none" rtlCol="0" anchor="t">
            <a:spAutoFit/>
          </a:bodyPr>
          <a:lstStyle/>
          <a:p>
            <a:pPr defTabSz="966326"/>
            <a:r>
              <a:rPr kumimoji="0" lang="en-US" altLang="ja-JP" sz="1727" kern="0" dirty="0">
                <a:solidFill>
                  <a:prstClr val="black"/>
                </a:solidFill>
                <a:latin typeface="Meiryo UI"/>
                <a:ea typeface="Meiryo UI"/>
                <a:cs typeface="メイリオ" pitchFamily="50" charset="-128"/>
              </a:rPr>
              <a:t>※</a:t>
            </a:r>
            <a:r>
              <a:rPr kumimoji="0" lang="ja-JP" altLang="en-US" sz="1727" kern="0" dirty="0">
                <a:solidFill>
                  <a:prstClr val="black"/>
                </a:solidFill>
                <a:latin typeface="Meiryo UI"/>
                <a:ea typeface="Meiryo UI"/>
                <a:cs typeface="メイリオ" pitchFamily="50" charset="-128"/>
              </a:rPr>
              <a:t>今回の事業で改修・設備導入を行った施設</a:t>
            </a:r>
          </a:p>
        </p:txBody>
      </p:sp>
      <p:sp>
        <p:nvSpPr>
          <p:cNvPr id="22" name="テキスト プレースホルダー 21"/>
          <p:cNvSpPr>
            <a:spLocks noGrp="1"/>
          </p:cNvSpPr>
          <p:nvPr>
            <p:ph type="body" sz="quarter" idx="10"/>
          </p:nvPr>
        </p:nvSpPr>
        <p:spPr>
          <a:xfrm>
            <a:off x="0" y="1103538"/>
            <a:ext cx="10685337" cy="1314295"/>
          </a:xfrm>
        </p:spPr>
        <p:txBody>
          <a:bodyPr/>
          <a:lstStyle/>
          <a:p>
            <a:r>
              <a:rPr lang="ja-JP" altLang="en-US" sz="2374" b="1" u="sng" dirty="0">
                <a:solidFill>
                  <a:srgbClr val="FF0000"/>
                </a:solidFill>
                <a:latin typeface="+mn-ea"/>
                <a:ea typeface="+mn-ea"/>
              </a:rPr>
              <a:t>公共施設機能の集約化や再配置を進めつつ</a:t>
            </a:r>
            <a:r>
              <a:rPr lang="ja-JP" altLang="en-US" sz="2374" dirty="0">
                <a:latin typeface="+mn-ea"/>
                <a:ea typeface="+mn-ea"/>
              </a:rPr>
              <a:t>、効率的な維持管理を推進する</a:t>
            </a:r>
            <a:r>
              <a:rPr lang="ja-JP" altLang="en-US" sz="2374" b="1" u="sng" dirty="0">
                <a:solidFill>
                  <a:srgbClr val="FF0000"/>
                </a:solidFill>
                <a:latin typeface="+mn-ea"/>
                <a:ea typeface="+mn-ea"/>
              </a:rPr>
              <a:t>公共施設等総合管理計画</a:t>
            </a:r>
            <a:r>
              <a:rPr lang="ja-JP" altLang="en-US" sz="2374" dirty="0">
                <a:latin typeface="+mn-ea"/>
                <a:ea typeface="+mn-ea"/>
              </a:rPr>
              <a:t>　（</a:t>
            </a:r>
            <a:r>
              <a:rPr lang="ja-JP" altLang="en-US" sz="2374" b="1" u="sng" dirty="0">
                <a:solidFill>
                  <a:srgbClr val="FF0000"/>
                </a:solidFill>
                <a:latin typeface="+mn-ea"/>
                <a:ea typeface="+mn-ea"/>
              </a:rPr>
              <a:t>アセットマネジメント）</a:t>
            </a:r>
            <a:r>
              <a:rPr lang="ja-JP" altLang="en-US" sz="2374" dirty="0">
                <a:latin typeface="+mn-ea"/>
                <a:ea typeface="+mn-ea"/>
              </a:rPr>
              <a:t>に基づく</a:t>
            </a:r>
            <a:r>
              <a:rPr lang="ja-JP" altLang="en-US" sz="2374" b="1" u="sng" dirty="0">
                <a:solidFill>
                  <a:srgbClr val="FF0000"/>
                </a:solidFill>
                <a:latin typeface="+mn-ea"/>
                <a:ea typeface="+mn-ea"/>
              </a:rPr>
              <a:t>計画的な設備改修と並行して、</a:t>
            </a:r>
            <a:r>
              <a:rPr lang="en-US" altLang="ja-JP" sz="2374" b="1" u="sng" dirty="0">
                <a:solidFill>
                  <a:srgbClr val="FF0000"/>
                </a:solidFill>
                <a:latin typeface="+mn-ea"/>
                <a:ea typeface="+mn-ea"/>
              </a:rPr>
              <a:t>CO2</a:t>
            </a:r>
            <a:r>
              <a:rPr lang="ja-JP" altLang="en-US" sz="2374" b="1" u="sng" dirty="0">
                <a:solidFill>
                  <a:srgbClr val="FF0000"/>
                </a:solidFill>
                <a:latin typeface="+mn-ea"/>
                <a:ea typeface="+mn-ea"/>
              </a:rPr>
              <a:t>排出量の削減を推進。</a:t>
            </a:r>
          </a:p>
        </p:txBody>
      </p:sp>
    </p:spTree>
    <p:extLst>
      <p:ext uri="{BB962C8B-B14F-4D97-AF65-F5344CB8AC3E}">
        <p14:creationId xmlns:p14="http://schemas.microsoft.com/office/powerpoint/2010/main" val="243463084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0.xml><?xml version="1.0" encoding="utf-8"?>
<a:theme xmlns:a="http://schemas.openxmlformats.org/drawingml/2006/main" name="9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1.xml><?xml version="1.0" encoding="utf-8"?>
<a:theme xmlns:a="http://schemas.openxmlformats.org/drawingml/2006/main" name="10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2.xml><?xml version="1.0" encoding="utf-8"?>
<a:theme xmlns:a="http://schemas.openxmlformats.org/drawingml/2006/main" name="11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3.xml><?xml version="1.0" encoding="utf-8"?>
<a:theme xmlns:a="http://schemas.openxmlformats.org/drawingml/2006/main" name="13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Cambria"/>
        <a:ea typeface="メイリオ"/>
        <a:cs typeface=""/>
      </a:majorFont>
      <a:minorFont>
        <a:latin typeface="Cambria"/>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marL="442913" indent="-442913" algn="just">
          <a:defRPr sz="800" u="sng" dirty="0">
            <a:latin typeface="+mn-ea"/>
          </a:defRPr>
        </a:defPPr>
      </a:lstStyle>
    </a:txDef>
  </a:objectDefaults>
  <a:extraClrSchemeLst/>
</a:theme>
</file>

<file path=ppt/theme/theme1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3.xml><?xml version="1.0" encoding="utf-8"?>
<a:theme xmlns:a="http://schemas.openxmlformats.org/drawingml/2006/main" name="3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4.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6.xml><?xml version="1.0" encoding="utf-8"?>
<a:theme xmlns:a="http://schemas.openxmlformats.org/drawingml/2006/main" name="5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7.xml><?xml version="1.0" encoding="utf-8"?>
<a:theme xmlns:a="http://schemas.openxmlformats.org/drawingml/2006/main" name="6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8.xml><?xml version="1.0" encoding="utf-8"?>
<a:theme xmlns:a="http://schemas.openxmlformats.org/drawingml/2006/main" name="7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9.xml><?xml version="1.0" encoding="utf-8"?>
<a:theme xmlns:a="http://schemas.openxmlformats.org/drawingml/2006/main" name="8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docProps/app.xml><?xml version="1.0" encoding="utf-8"?>
<Properties xmlns="http://schemas.openxmlformats.org/officeDocument/2006/extended-properties" xmlns:vt="http://schemas.openxmlformats.org/officeDocument/2006/docPropsVTypes">
  <Template>Office Theme</Template>
  <TotalTime>4325</TotalTime>
  <Words>927</Words>
  <Application>Microsoft Office PowerPoint</Application>
  <PresentationFormat>ユーザー設定</PresentationFormat>
  <Paragraphs>118</Paragraphs>
  <Slides>6</Slides>
  <Notes>4</Notes>
  <HiddenSlides>0</HiddenSlides>
  <MMClips>0</MMClips>
  <ScaleCrop>false</ScaleCrop>
  <HeadingPairs>
    <vt:vector size="8" baseType="variant">
      <vt:variant>
        <vt:lpstr>使用されているフォント</vt:lpstr>
      </vt:variant>
      <vt:variant>
        <vt:i4>13</vt:i4>
      </vt:variant>
      <vt:variant>
        <vt:lpstr>テーマ</vt:lpstr>
      </vt:variant>
      <vt:variant>
        <vt:i4>13</vt:i4>
      </vt:variant>
      <vt:variant>
        <vt:lpstr>埋め込まれた OLE サーバー</vt:lpstr>
      </vt:variant>
      <vt:variant>
        <vt:i4>1</vt:i4>
      </vt:variant>
      <vt:variant>
        <vt:lpstr>スライド タイトル</vt:lpstr>
      </vt:variant>
      <vt:variant>
        <vt:i4>6</vt:i4>
      </vt:variant>
    </vt:vector>
  </HeadingPairs>
  <TitlesOfParts>
    <vt:vector size="33" baseType="lpstr">
      <vt:lpstr>HGPｺﾞｼｯｸE</vt:lpstr>
      <vt:lpstr>HGPｺﾞｼｯｸM</vt:lpstr>
      <vt:lpstr>Meiryo UI</vt:lpstr>
      <vt:lpstr>Meiryo</vt:lpstr>
      <vt:lpstr>Meiryo</vt:lpstr>
      <vt:lpstr>游ゴシック</vt:lpstr>
      <vt:lpstr>游ゴシック Light</vt:lpstr>
      <vt:lpstr>Arial</vt:lpstr>
      <vt:lpstr>Calibri</vt:lpstr>
      <vt:lpstr>Calibri Light</vt:lpstr>
      <vt:lpstr>Cambria</vt:lpstr>
      <vt:lpstr>Times New Roman</vt:lpstr>
      <vt:lpstr>Wingdings</vt:lpstr>
      <vt:lpstr>1_脱炭素標準フォーマット_20180530</vt:lpstr>
      <vt:lpstr>2_脱炭素標準フォーマット_20180530</vt:lpstr>
      <vt:lpstr>3_脱炭素標準フォーマット_20180530</vt:lpstr>
      <vt:lpstr>1_Office テーマ</vt:lpstr>
      <vt:lpstr>4_脱炭素標準フォーマット_20180530</vt:lpstr>
      <vt:lpstr>5_脱炭素標準フォーマット_20180530</vt:lpstr>
      <vt:lpstr>6_脱炭素標準フォーマット_20180530</vt:lpstr>
      <vt:lpstr>7_脱炭素標準フォーマット_20180530</vt:lpstr>
      <vt:lpstr>8_脱炭素標準フォーマット_20180530</vt:lpstr>
      <vt:lpstr>9_脱炭素標準フォーマット_20180530</vt:lpstr>
      <vt:lpstr>10_脱炭素標準フォーマット_20180530</vt:lpstr>
      <vt:lpstr>11_脱炭素標準フォーマット_20180530</vt:lpstr>
      <vt:lpstr>13_Office ​​テーマ</vt:lpstr>
      <vt:lpstr>think-cell スライド</vt:lpstr>
      <vt:lpstr>PowerPoint プレゼンテーション</vt:lpstr>
      <vt:lpstr>PowerPoint プレゼンテーション</vt:lpstr>
      <vt:lpstr>第1号事業における取組例イメージ</vt:lpstr>
      <vt:lpstr>補助要件①（※2018年度の内容を参考として掲載）</vt:lpstr>
      <vt:lpstr>補助要件②（※2018年度の内容を参考として掲載）</vt:lpstr>
      <vt:lpstr>藤枝市省エネ機器等導入事業（静岡県藤枝市）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田代俊介</dc:creator>
  <cp:lastModifiedBy>豊島 健太／リサ企／JRI (toyoshima kenta)</cp:lastModifiedBy>
  <cp:revision>519</cp:revision>
  <cp:lastPrinted>2018-12-27T15:53:44Z</cp:lastPrinted>
  <dcterms:created xsi:type="dcterms:W3CDTF">2018-08-15T14:31:38Z</dcterms:created>
  <dcterms:modified xsi:type="dcterms:W3CDTF">2019-01-08T02:00:21Z</dcterms:modified>
</cp:coreProperties>
</file>