
<file path=[Content_Types].xml><?xml version="1.0" encoding="utf-8"?>
<Types xmlns="http://schemas.openxmlformats.org/package/2006/content-types">
  <Default Extension="png" ContentType="image/png"/>
  <Default Extension="jpeg" ContentType="image/jpeg"/>
  <Default Extension="WMF" ContentType="image/x-wmf"/>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Masters/slideMaster6.xml" ContentType="application/vnd.openxmlformats-officedocument.presentationml.slideMaster+xml"/>
  <Override PartName="/ppt/slideMasters/slideMaster7.xml" ContentType="application/vnd.openxmlformats-officedocument.presentationml.slideMaster+xml"/>
  <Override PartName="/ppt/slideMasters/slideMaster8.xml" ContentType="application/vnd.openxmlformats-officedocument.presentationml.slideMaster+xml"/>
  <Override PartName="/ppt/slideMasters/slideMaster9.xml" ContentType="application/vnd.openxmlformats-officedocument.presentationml.slideMaster+xml"/>
  <Override PartName="/ppt/slideMasters/slideMaster10.xml" ContentType="application/vnd.openxmlformats-officedocument.presentationml.slideMaster+xml"/>
  <Override PartName="/ppt/slideMasters/slideMaster11.xml" ContentType="application/vnd.openxmlformats-officedocument.presentationml.slideMaster+xml"/>
  <Override PartName="/ppt/slideMasters/slideMaster1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theme/theme3.xml" ContentType="application/vnd.openxmlformats-officedocument.theme+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theme/theme4.xml" ContentType="application/vnd.openxmlformats-officedocument.theme+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slideLayouts/slideLayout48.xml" ContentType="application/vnd.openxmlformats-officedocument.presentationml.slideLayout+xml"/>
  <Override PartName="/ppt/slideLayouts/slideLayout49.xml" ContentType="application/vnd.openxmlformats-officedocument.presentationml.slideLayout+xml"/>
  <Override PartName="/ppt/slideLayouts/slideLayout50.xml" ContentType="application/vnd.openxmlformats-officedocument.presentationml.slideLayout+xml"/>
  <Override PartName="/ppt/slideLayouts/slideLayout51.xml" ContentType="application/vnd.openxmlformats-officedocument.presentationml.slideLayout+xml"/>
  <Override PartName="/ppt/slideLayouts/slideLayout52.xml" ContentType="application/vnd.openxmlformats-officedocument.presentationml.slideLayout+xml"/>
  <Override PartName="/ppt/slideLayouts/slideLayout53.xml" ContentType="application/vnd.openxmlformats-officedocument.presentationml.slideLayout+xml"/>
  <Override PartName="/ppt/slideLayouts/slideLayout54.xml" ContentType="application/vnd.openxmlformats-officedocument.presentationml.slideLayout+xml"/>
  <Override PartName="/ppt/slideLayouts/slideLayout55.xml" ContentType="application/vnd.openxmlformats-officedocument.presentationml.slideLayout+xml"/>
  <Override PartName="/ppt/slideLayouts/slideLayout56.xml" ContentType="application/vnd.openxmlformats-officedocument.presentationml.slideLayout+xml"/>
  <Override PartName="/ppt/theme/theme5.xml" ContentType="application/vnd.openxmlformats-officedocument.theme+xml"/>
  <Override PartName="/ppt/slideLayouts/slideLayout57.xml" ContentType="application/vnd.openxmlformats-officedocument.presentationml.slideLayout+xml"/>
  <Override PartName="/ppt/slideLayouts/slideLayout58.xml" ContentType="application/vnd.openxmlformats-officedocument.presentationml.slideLayout+xml"/>
  <Override PartName="/ppt/slideLayouts/slideLayout59.xml" ContentType="application/vnd.openxmlformats-officedocument.presentationml.slideLayout+xml"/>
  <Override PartName="/ppt/slideLayouts/slideLayout60.xml" ContentType="application/vnd.openxmlformats-officedocument.presentationml.slideLayout+xml"/>
  <Override PartName="/ppt/slideLayouts/slideLayout61.xml" ContentType="application/vnd.openxmlformats-officedocument.presentationml.slideLayout+xml"/>
  <Override PartName="/ppt/slideLayouts/slideLayout62.xml" ContentType="application/vnd.openxmlformats-officedocument.presentationml.slideLayout+xml"/>
  <Override PartName="/ppt/slideLayouts/slideLayout63.xml" ContentType="application/vnd.openxmlformats-officedocument.presentationml.slideLayout+xml"/>
  <Override PartName="/ppt/slideLayouts/slideLayout64.xml" ContentType="application/vnd.openxmlformats-officedocument.presentationml.slideLayout+xml"/>
  <Override PartName="/ppt/slideLayouts/slideLayout65.xml" ContentType="application/vnd.openxmlformats-officedocument.presentationml.slideLayout+xml"/>
  <Override PartName="/ppt/slideLayouts/slideLayout66.xml" ContentType="application/vnd.openxmlformats-officedocument.presentationml.slideLayout+xml"/>
  <Override PartName="/ppt/slideLayouts/slideLayout67.xml" ContentType="application/vnd.openxmlformats-officedocument.presentationml.slideLayout+xml"/>
  <Override PartName="/ppt/theme/theme6.xml" ContentType="application/vnd.openxmlformats-officedocument.theme+xml"/>
  <Override PartName="/ppt/slideLayouts/slideLayout68.xml" ContentType="application/vnd.openxmlformats-officedocument.presentationml.slideLayout+xml"/>
  <Override PartName="/ppt/slideLayouts/slideLayout69.xml" ContentType="application/vnd.openxmlformats-officedocument.presentationml.slideLayout+xml"/>
  <Override PartName="/ppt/slideLayouts/slideLayout70.xml" ContentType="application/vnd.openxmlformats-officedocument.presentationml.slideLayout+xml"/>
  <Override PartName="/ppt/slideLayouts/slideLayout71.xml" ContentType="application/vnd.openxmlformats-officedocument.presentationml.slideLayout+xml"/>
  <Override PartName="/ppt/slideLayouts/slideLayout72.xml" ContentType="application/vnd.openxmlformats-officedocument.presentationml.slideLayout+xml"/>
  <Override PartName="/ppt/slideLayouts/slideLayout73.xml" ContentType="application/vnd.openxmlformats-officedocument.presentationml.slideLayout+xml"/>
  <Override PartName="/ppt/slideLayouts/slideLayout74.xml" ContentType="application/vnd.openxmlformats-officedocument.presentationml.slideLayout+xml"/>
  <Override PartName="/ppt/slideLayouts/slideLayout75.xml" ContentType="application/vnd.openxmlformats-officedocument.presentationml.slideLayout+xml"/>
  <Override PartName="/ppt/slideLayouts/slideLayout76.xml" ContentType="application/vnd.openxmlformats-officedocument.presentationml.slideLayout+xml"/>
  <Override PartName="/ppt/slideLayouts/slideLayout77.xml" ContentType="application/vnd.openxmlformats-officedocument.presentationml.slideLayout+xml"/>
  <Override PartName="/ppt/slideLayouts/slideLayout78.xml" ContentType="application/vnd.openxmlformats-officedocument.presentationml.slideLayout+xml"/>
  <Override PartName="/ppt/slideLayouts/slideLayout79.xml" ContentType="application/vnd.openxmlformats-officedocument.presentationml.slideLayout+xml"/>
  <Override PartName="/ppt/theme/theme7.xml" ContentType="application/vnd.openxmlformats-officedocument.theme+xml"/>
  <Override PartName="/ppt/slideLayouts/slideLayout80.xml" ContentType="application/vnd.openxmlformats-officedocument.presentationml.slideLayout+xml"/>
  <Override PartName="/ppt/slideLayouts/slideLayout81.xml" ContentType="application/vnd.openxmlformats-officedocument.presentationml.slideLayout+xml"/>
  <Override PartName="/ppt/slideLayouts/slideLayout82.xml" ContentType="application/vnd.openxmlformats-officedocument.presentationml.slideLayout+xml"/>
  <Override PartName="/ppt/slideLayouts/slideLayout83.xml" ContentType="application/vnd.openxmlformats-officedocument.presentationml.slideLayout+xml"/>
  <Override PartName="/ppt/slideLayouts/slideLayout84.xml" ContentType="application/vnd.openxmlformats-officedocument.presentationml.slideLayout+xml"/>
  <Override PartName="/ppt/slideLayouts/slideLayout85.xml" ContentType="application/vnd.openxmlformats-officedocument.presentationml.slideLayout+xml"/>
  <Override PartName="/ppt/slideLayouts/slideLayout86.xml" ContentType="application/vnd.openxmlformats-officedocument.presentationml.slideLayout+xml"/>
  <Override PartName="/ppt/slideLayouts/slideLayout87.xml" ContentType="application/vnd.openxmlformats-officedocument.presentationml.slideLayout+xml"/>
  <Override PartName="/ppt/slideLayouts/slideLayout88.xml" ContentType="application/vnd.openxmlformats-officedocument.presentationml.slideLayout+xml"/>
  <Override PartName="/ppt/slideLayouts/slideLayout89.xml" ContentType="application/vnd.openxmlformats-officedocument.presentationml.slideLayout+xml"/>
  <Override PartName="/ppt/slideLayouts/slideLayout90.xml" ContentType="application/vnd.openxmlformats-officedocument.presentationml.slideLayout+xml"/>
  <Override PartName="/ppt/slideLayouts/slideLayout91.xml" ContentType="application/vnd.openxmlformats-officedocument.presentationml.slideLayout+xml"/>
  <Override PartName="/ppt/theme/theme8.xml" ContentType="application/vnd.openxmlformats-officedocument.theme+xml"/>
  <Override PartName="/ppt/slideLayouts/slideLayout92.xml" ContentType="application/vnd.openxmlformats-officedocument.presentationml.slideLayout+xml"/>
  <Override PartName="/ppt/slideLayouts/slideLayout93.xml" ContentType="application/vnd.openxmlformats-officedocument.presentationml.slideLayout+xml"/>
  <Override PartName="/ppt/slideLayouts/slideLayout94.xml" ContentType="application/vnd.openxmlformats-officedocument.presentationml.slideLayout+xml"/>
  <Override PartName="/ppt/slideLayouts/slideLayout95.xml" ContentType="application/vnd.openxmlformats-officedocument.presentationml.slideLayout+xml"/>
  <Override PartName="/ppt/slideLayouts/slideLayout96.xml" ContentType="application/vnd.openxmlformats-officedocument.presentationml.slideLayout+xml"/>
  <Override PartName="/ppt/slideLayouts/slideLayout97.xml" ContentType="application/vnd.openxmlformats-officedocument.presentationml.slideLayout+xml"/>
  <Override PartName="/ppt/slideLayouts/slideLayout98.xml" ContentType="application/vnd.openxmlformats-officedocument.presentationml.slideLayout+xml"/>
  <Override PartName="/ppt/slideLayouts/slideLayout99.xml" ContentType="application/vnd.openxmlformats-officedocument.presentationml.slideLayout+xml"/>
  <Override PartName="/ppt/slideLayouts/slideLayout100.xml" ContentType="application/vnd.openxmlformats-officedocument.presentationml.slideLayout+xml"/>
  <Override PartName="/ppt/slideLayouts/slideLayout101.xml" ContentType="application/vnd.openxmlformats-officedocument.presentationml.slideLayout+xml"/>
  <Override PartName="/ppt/slideLayouts/slideLayout102.xml" ContentType="application/vnd.openxmlformats-officedocument.presentationml.slideLayout+xml"/>
  <Override PartName="/ppt/slideLayouts/slideLayout103.xml" ContentType="application/vnd.openxmlformats-officedocument.presentationml.slideLayout+xml"/>
  <Override PartName="/ppt/theme/theme9.xml" ContentType="application/vnd.openxmlformats-officedocument.theme+xml"/>
  <Override PartName="/ppt/slideLayouts/slideLayout104.xml" ContentType="application/vnd.openxmlformats-officedocument.presentationml.slideLayout+xml"/>
  <Override PartName="/ppt/slideLayouts/slideLayout105.xml" ContentType="application/vnd.openxmlformats-officedocument.presentationml.slideLayout+xml"/>
  <Override PartName="/ppt/slideLayouts/slideLayout106.xml" ContentType="application/vnd.openxmlformats-officedocument.presentationml.slideLayout+xml"/>
  <Override PartName="/ppt/slideLayouts/slideLayout107.xml" ContentType="application/vnd.openxmlformats-officedocument.presentationml.slideLayout+xml"/>
  <Override PartName="/ppt/slideLayouts/slideLayout108.xml" ContentType="application/vnd.openxmlformats-officedocument.presentationml.slideLayout+xml"/>
  <Override PartName="/ppt/slideLayouts/slideLayout109.xml" ContentType="application/vnd.openxmlformats-officedocument.presentationml.slideLayout+xml"/>
  <Override PartName="/ppt/slideLayouts/slideLayout110.xml" ContentType="application/vnd.openxmlformats-officedocument.presentationml.slideLayout+xml"/>
  <Override PartName="/ppt/slideLayouts/slideLayout111.xml" ContentType="application/vnd.openxmlformats-officedocument.presentationml.slideLayout+xml"/>
  <Override PartName="/ppt/slideLayouts/slideLayout112.xml" ContentType="application/vnd.openxmlformats-officedocument.presentationml.slideLayout+xml"/>
  <Override PartName="/ppt/slideLayouts/slideLayout113.xml" ContentType="application/vnd.openxmlformats-officedocument.presentationml.slideLayout+xml"/>
  <Override PartName="/ppt/slideLayouts/slideLayout114.xml" ContentType="application/vnd.openxmlformats-officedocument.presentationml.slideLayout+xml"/>
  <Override PartName="/ppt/theme/theme10.xml" ContentType="application/vnd.openxmlformats-officedocument.theme+xml"/>
  <Override PartName="/ppt/slideLayouts/slideLayout115.xml" ContentType="application/vnd.openxmlformats-officedocument.presentationml.slideLayout+xml"/>
  <Override PartName="/ppt/slideLayouts/slideLayout116.xml" ContentType="application/vnd.openxmlformats-officedocument.presentationml.slideLayout+xml"/>
  <Override PartName="/ppt/slideLayouts/slideLayout117.xml" ContentType="application/vnd.openxmlformats-officedocument.presentationml.slideLayout+xml"/>
  <Override PartName="/ppt/slideLayouts/slideLayout118.xml" ContentType="application/vnd.openxmlformats-officedocument.presentationml.slideLayout+xml"/>
  <Override PartName="/ppt/slideLayouts/slideLayout119.xml" ContentType="application/vnd.openxmlformats-officedocument.presentationml.slideLayout+xml"/>
  <Override PartName="/ppt/slideLayouts/slideLayout120.xml" ContentType="application/vnd.openxmlformats-officedocument.presentationml.slideLayout+xml"/>
  <Override PartName="/ppt/slideLayouts/slideLayout121.xml" ContentType="application/vnd.openxmlformats-officedocument.presentationml.slideLayout+xml"/>
  <Override PartName="/ppt/slideLayouts/slideLayout122.xml" ContentType="application/vnd.openxmlformats-officedocument.presentationml.slideLayout+xml"/>
  <Override PartName="/ppt/slideLayouts/slideLayout123.xml" ContentType="application/vnd.openxmlformats-officedocument.presentationml.slideLayout+xml"/>
  <Override PartName="/ppt/slideLayouts/slideLayout124.xml" ContentType="application/vnd.openxmlformats-officedocument.presentationml.slideLayout+xml"/>
  <Override PartName="/ppt/slideLayouts/slideLayout125.xml" ContentType="application/vnd.openxmlformats-officedocument.presentationml.slideLayout+xml"/>
  <Override PartName="/ppt/theme/theme11.xml" ContentType="application/vnd.openxmlformats-officedocument.theme+xml"/>
  <Override PartName="/ppt/slideLayouts/slideLayout126.xml" ContentType="application/vnd.openxmlformats-officedocument.presentationml.slideLayout+xml"/>
  <Override PartName="/ppt/slideLayouts/slideLayout127.xml" ContentType="application/vnd.openxmlformats-officedocument.presentationml.slideLayout+xml"/>
  <Override PartName="/ppt/slideLayouts/slideLayout128.xml" ContentType="application/vnd.openxmlformats-officedocument.presentationml.slideLayout+xml"/>
  <Override PartName="/ppt/slideLayouts/slideLayout129.xml" ContentType="application/vnd.openxmlformats-officedocument.presentationml.slideLayout+xml"/>
  <Override PartName="/ppt/slideLayouts/slideLayout130.xml" ContentType="application/vnd.openxmlformats-officedocument.presentationml.slideLayout+xml"/>
  <Override PartName="/ppt/slideLayouts/slideLayout131.xml" ContentType="application/vnd.openxmlformats-officedocument.presentationml.slideLayout+xml"/>
  <Override PartName="/ppt/slideLayouts/slideLayout132.xml" ContentType="application/vnd.openxmlformats-officedocument.presentationml.slideLayout+xml"/>
  <Override PartName="/ppt/slideLayouts/slideLayout133.xml" ContentType="application/vnd.openxmlformats-officedocument.presentationml.slideLayout+xml"/>
  <Override PartName="/ppt/slideLayouts/slideLayout134.xml" ContentType="application/vnd.openxmlformats-officedocument.presentationml.slideLayout+xml"/>
  <Override PartName="/ppt/slideLayouts/slideLayout135.xml" ContentType="application/vnd.openxmlformats-officedocument.presentationml.slideLayout+xml"/>
  <Override PartName="/ppt/slideLayouts/slideLayout136.xml" ContentType="application/vnd.openxmlformats-officedocument.presentationml.slideLayout+xml"/>
  <Override PartName="/ppt/slideLayouts/slideLayout137.xml" ContentType="application/vnd.openxmlformats-officedocument.presentationml.slideLayout+xml"/>
  <Override PartName="/ppt/theme/theme12.xml" ContentType="application/vnd.openxmlformats-officedocument.theme+xml"/>
  <Override PartName="/ppt/theme/theme13.xml" ContentType="application/vnd.openxmlformats-officedocument.theme+xml"/>
  <Override PartName="/ppt/theme/theme1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aveSubsetFonts="1" autoCompressPictures="0">
  <p:sldMasterIdLst>
    <p:sldMasterId id="2147483696" r:id="rId1"/>
    <p:sldMasterId id="2147483753" r:id="rId2"/>
    <p:sldMasterId id="2147483765" r:id="rId3"/>
    <p:sldMasterId id="2147483815" r:id="rId4"/>
    <p:sldMasterId id="2147483857" r:id="rId5"/>
    <p:sldMasterId id="2147483882" r:id="rId6"/>
    <p:sldMasterId id="2147483894" r:id="rId7"/>
    <p:sldMasterId id="2147483908" r:id="rId8"/>
    <p:sldMasterId id="2147483969" r:id="rId9"/>
    <p:sldMasterId id="2147483995" r:id="rId10"/>
    <p:sldMasterId id="2147484019" r:id="rId11"/>
    <p:sldMasterId id="2147484056" r:id="rId12"/>
  </p:sldMasterIdLst>
  <p:notesMasterIdLst>
    <p:notesMasterId r:id="rId18"/>
  </p:notesMasterIdLst>
  <p:handoutMasterIdLst>
    <p:handoutMasterId r:id="rId19"/>
  </p:handoutMasterIdLst>
  <p:sldIdLst>
    <p:sldId id="592" r:id="rId13"/>
    <p:sldId id="593" r:id="rId14"/>
    <p:sldId id="594" r:id="rId15"/>
    <p:sldId id="595" r:id="rId16"/>
    <p:sldId id="596" r:id="rId17"/>
  </p:sldIdLst>
  <p:sldSz cx="10691813" cy="7559675"/>
  <p:notesSz cx="7104063" cy="10234613"/>
  <p:custDataLst>
    <p:tags r:id="rId20"/>
  </p:custDataLst>
  <p:defaultTextStyle>
    <a:defPPr>
      <a:defRPr lang="ja-JP"/>
    </a:defPPr>
    <a:lvl1pPr marL="0" algn="l" defTabSz="981700" rtl="0" eaLnBrk="1" latinLnBrk="0" hangingPunct="1">
      <a:defRPr kumimoji="1" sz="1932" kern="1200">
        <a:solidFill>
          <a:schemeClr val="tx1"/>
        </a:solidFill>
        <a:latin typeface="+mn-lt"/>
        <a:ea typeface="+mn-ea"/>
        <a:cs typeface="+mn-cs"/>
      </a:defRPr>
    </a:lvl1pPr>
    <a:lvl2pPr marL="490850" algn="l" defTabSz="981700" rtl="0" eaLnBrk="1" latinLnBrk="0" hangingPunct="1">
      <a:defRPr kumimoji="1" sz="1932" kern="1200">
        <a:solidFill>
          <a:schemeClr val="tx1"/>
        </a:solidFill>
        <a:latin typeface="+mn-lt"/>
        <a:ea typeface="+mn-ea"/>
        <a:cs typeface="+mn-cs"/>
      </a:defRPr>
    </a:lvl2pPr>
    <a:lvl3pPr marL="981700" algn="l" defTabSz="981700" rtl="0" eaLnBrk="1" latinLnBrk="0" hangingPunct="1">
      <a:defRPr kumimoji="1" sz="1932" kern="1200">
        <a:solidFill>
          <a:schemeClr val="tx1"/>
        </a:solidFill>
        <a:latin typeface="+mn-lt"/>
        <a:ea typeface="+mn-ea"/>
        <a:cs typeface="+mn-cs"/>
      </a:defRPr>
    </a:lvl3pPr>
    <a:lvl4pPr marL="1472550" algn="l" defTabSz="981700" rtl="0" eaLnBrk="1" latinLnBrk="0" hangingPunct="1">
      <a:defRPr kumimoji="1" sz="1932" kern="1200">
        <a:solidFill>
          <a:schemeClr val="tx1"/>
        </a:solidFill>
        <a:latin typeface="+mn-lt"/>
        <a:ea typeface="+mn-ea"/>
        <a:cs typeface="+mn-cs"/>
      </a:defRPr>
    </a:lvl4pPr>
    <a:lvl5pPr marL="1963400" algn="l" defTabSz="981700" rtl="0" eaLnBrk="1" latinLnBrk="0" hangingPunct="1">
      <a:defRPr kumimoji="1" sz="1932" kern="1200">
        <a:solidFill>
          <a:schemeClr val="tx1"/>
        </a:solidFill>
        <a:latin typeface="+mn-lt"/>
        <a:ea typeface="+mn-ea"/>
        <a:cs typeface="+mn-cs"/>
      </a:defRPr>
    </a:lvl5pPr>
    <a:lvl6pPr marL="2454250" algn="l" defTabSz="981700" rtl="0" eaLnBrk="1" latinLnBrk="0" hangingPunct="1">
      <a:defRPr kumimoji="1" sz="1932" kern="1200">
        <a:solidFill>
          <a:schemeClr val="tx1"/>
        </a:solidFill>
        <a:latin typeface="+mn-lt"/>
        <a:ea typeface="+mn-ea"/>
        <a:cs typeface="+mn-cs"/>
      </a:defRPr>
    </a:lvl6pPr>
    <a:lvl7pPr marL="2945100" algn="l" defTabSz="981700" rtl="0" eaLnBrk="1" latinLnBrk="0" hangingPunct="1">
      <a:defRPr kumimoji="1" sz="1932" kern="1200">
        <a:solidFill>
          <a:schemeClr val="tx1"/>
        </a:solidFill>
        <a:latin typeface="+mn-lt"/>
        <a:ea typeface="+mn-ea"/>
        <a:cs typeface="+mn-cs"/>
      </a:defRPr>
    </a:lvl7pPr>
    <a:lvl8pPr marL="3435949" algn="l" defTabSz="981700" rtl="0" eaLnBrk="1" latinLnBrk="0" hangingPunct="1">
      <a:defRPr kumimoji="1" sz="1932" kern="1200">
        <a:solidFill>
          <a:schemeClr val="tx1"/>
        </a:solidFill>
        <a:latin typeface="+mn-lt"/>
        <a:ea typeface="+mn-ea"/>
        <a:cs typeface="+mn-cs"/>
      </a:defRPr>
    </a:lvl8pPr>
    <a:lvl9pPr marL="3926799" algn="l" defTabSz="981700" rtl="0" eaLnBrk="1" latinLnBrk="0" hangingPunct="1">
      <a:defRPr kumimoji="1" sz="1932"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9C89"/>
    <a:srgbClr val="F4F1DC"/>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2278" autoAdjust="0"/>
    <p:restoredTop sz="96366" autoAdjust="0"/>
  </p:normalViewPr>
  <p:slideViewPr>
    <p:cSldViewPr snapToGrid="0" snapToObjects="1">
      <p:cViewPr varScale="1">
        <p:scale>
          <a:sx n="62" d="100"/>
          <a:sy n="62" d="100"/>
        </p:scale>
        <p:origin x="1380" y="0"/>
      </p:cViewPr>
      <p:guideLst/>
    </p:cSldViewPr>
  </p:slideViewPr>
  <p:notesTextViewPr>
    <p:cViewPr>
      <p:scale>
        <a:sx n="1" d="1"/>
        <a:sy n="1" d="1"/>
      </p:scale>
      <p:origin x="0" y="0"/>
    </p:cViewPr>
  </p:notesTextViewPr>
  <p:sorterViewPr>
    <p:cViewPr varScale="1">
      <p:scale>
        <a:sx n="1" d="1"/>
        <a:sy n="1" d="1"/>
      </p:scale>
      <p:origin x="0" y="0"/>
    </p:cViewPr>
  </p:sorterViewPr>
  <p:notesViewPr>
    <p:cSldViewPr snapToGrid="0" snapToObjects="1">
      <p:cViewPr varScale="1">
        <p:scale>
          <a:sx n="79" d="100"/>
          <a:sy n="79" d="100"/>
        </p:scale>
        <p:origin x="3882" y="96"/>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8.xml"/><Relationship Id="rId13" Type="http://schemas.openxmlformats.org/officeDocument/2006/relationships/slide" Target="slides/slide1.xml"/><Relationship Id="rId18" Type="http://schemas.openxmlformats.org/officeDocument/2006/relationships/notesMaster" Target="notesMasters/notesMaster1.xml"/><Relationship Id="rId3" Type="http://schemas.openxmlformats.org/officeDocument/2006/relationships/slideMaster" Target="slideMasters/slideMaster3.xml"/><Relationship Id="rId21" Type="http://schemas.openxmlformats.org/officeDocument/2006/relationships/presProps" Target="presProps.xml"/><Relationship Id="rId7" Type="http://schemas.openxmlformats.org/officeDocument/2006/relationships/slideMaster" Target="slideMasters/slideMaster7.xml"/><Relationship Id="rId12" Type="http://schemas.openxmlformats.org/officeDocument/2006/relationships/slideMaster" Target="slideMasters/slideMaster12.xml"/><Relationship Id="rId17" Type="http://schemas.openxmlformats.org/officeDocument/2006/relationships/slide" Target="slides/slide5.xml"/><Relationship Id="rId2" Type="http://schemas.openxmlformats.org/officeDocument/2006/relationships/slideMaster" Target="slideMasters/slideMaster2.xml"/><Relationship Id="rId16" Type="http://schemas.openxmlformats.org/officeDocument/2006/relationships/slide" Target="slides/slide4.xml"/><Relationship Id="rId20" Type="http://schemas.openxmlformats.org/officeDocument/2006/relationships/tags" Target="tags/tag1.xml"/><Relationship Id="rId1" Type="http://schemas.openxmlformats.org/officeDocument/2006/relationships/slideMaster" Target="slideMasters/slideMaster1.xml"/><Relationship Id="rId6" Type="http://schemas.openxmlformats.org/officeDocument/2006/relationships/slideMaster" Target="slideMasters/slideMaster6.xml"/><Relationship Id="rId11" Type="http://schemas.openxmlformats.org/officeDocument/2006/relationships/slideMaster" Target="slideMasters/slideMaster11.xml"/><Relationship Id="rId24" Type="http://schemas.openxmlformats.org/officeDocument/2006/relationships/tableStyles" Target="tableStyles.xml"/><Relationship Id="rId5" Type="http://schemas.openxmlformats.org/officeDocument/2006/relationships/slideMaster" Target="slideMasters/slideMaster5.xml"/><Relationship Id="rId15" Type="http://schemas.openxmlformats.org/officeDocument/2006/relationships/slide" Target="slides/slide3.xml"/><Relationship Id="rId23" Type="http://schemas.openxmlformats.org/officeDocument/2006/relationships/theme" Target="theme/theme1.xml"/><Relationship Id="rId10" Type="http://schemas.openxmlformats.org/officeDocument/2006/relationships/slideMaster" Target="slideMasters/slideMaster10.xml"/><Relationship Id="rId19" Type="http://schemas.openxmlformats.org/officeDocument/2006/relationships/handoutMaster" Target="handoutMasters/handoutMaster1.xml"/><Relationship Id="rId4" Type="http://schemas.openxmlformats.org/officeDocument/2006/relationships/slideMaster" Target="slideMasters/slideMaster4.xml"/><Relationship Id="rId9" Type="http://schemas.openxmlformats.org/officeDocument/2006/relationships/slideMaster" Target="slideMasters/slideMaster9.xml"/><Relationship Id="rId14" Type="http://schemas.openxmlformats.org/officeDocument/2006/relationships/slide" Target="slides/slide2.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1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3078163" cy="51276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sz="quarter" idx="1"/>
          </p:nvPr>
        </p:nvSpPr>
        <p:spPr>
          <a:xfrm>
            <a:off x="4024313" y="0"/>
            <a:ext cx="3078162" cy="512763"/>
          </a:xfrm>
          <a:prstGeom prst="rect">
            <a:avLst/>
          </a:prstGeom>
        </p:spPr>
        <p:txBody>
          <a:bodyPr vert="horz" lIns="91440" tIns="45720" rIns="91440" bIns="45720" rtlCol="0"/>
          <a:lstStyle>
            <a:lvl1pPr algn="r">
              <a:defRPr sz="1200"/>
            </a:lvl1pPr>
          </a:lstStyle>
          <a:p>
            <a:fld id="{B2ABE1B7-A367-4530-B94F-9E56BB3C548F}" type="datetimeFigureOut">
              <a:rPr kumimoji="1" lang="ja-JP" altLang="en-US" smtClean="0"/>
              <a:t>2019/1/8</a:t>
            </a:fld>
            <a:endParaRPr kumimoji="1" lang="ja-JP" altLang="en-US"/>
          </a:p>
        </p:txBody>
      </p:sp>
      <p:sp>
        <p:nvSpPr>
          <p:cNvPr id="4" name="フッター プレースホルダー 3"/>
          <p:cNvSpPr>
            <a:spLocks noGrp="1"/>
          </p:cNvSpPr>
          <p:nvPr>
            <p:ph type="ftr" sz="quarter" idx="2"/>
          </p:nvPr>
        </p:nvSpPr>
        <p:spPr>
          <a:xfrm>
            <a:off x="0" y="9721850"/>
            <a:ext cx="3078163" cy="512763"/>
          </a:xfrm>
          <a:prstGeom prst="rect">
            <a:avLst/>
          </a:prstGeom>
        </p:spPr>
        <p:txBody>
          <a:bodyPr vert="horz" lIns="91440" tIns="45720" rIns="91440" bIns="45720" rtlCol="0" anchor="b"/>
          <a:lstStyle>
            <a:lvl1pPr algn="l">
              <a:defRPr sz="1200"/>
            </a:lvl1pPr>
          </a:lstStyle>
          <a:p>
            <a:endParaRPr kumimoji="1" lang="ja-JP" altLang="en-US"/>
          </a:p>
        </p:txBody>
      </p:sp>
      <p:sp>
        <p:nvSpPr>
          <p:cNvPr id="5" name="スライド番号プレースホルダー 4"/>
          <p:cNvSpPr>
            <a:spLocks noGrp="1"/>
          </p:cNvSpPr>
          <p:nvPr>
            <p:ph type="sldNum" sz="quarter" idx="3"/>
          </p:nvPr>
        </p:nvSpPr>
        <p:spPr>
          <a:xfrm>
            <a:off x="4024313" y="9721850"/>
            <a:ext cx="3078162" cy="512763"/>
          </a:xfrm>
          <a:prstGeom prst="rect">
            <a:avLst/>
          </a:prstGeom>
        </p:spPr>
        <p:txBody>
          <a:bodyPr vert="horz" lIns="91440" tIns="45720" rIns="91440" bIns="45720" rtlCol="0" anchor="b"/>
          <a:lstStyle>
            <a:lvl1pPr algn="r">
              <a:defRPr sz="1200"/>
            </a:lvl1pPr>
          </a:lstStyle>
          <a:p>
            <a:fld id="{78372ABC-3904-4C5D-BA2E-A606F99E4BD9}" type="slidenum">
              <a:rPr kumimoji="1" lang="ja-JP" altLang="en-US" smtClean="0"/>
              <a:t>‹#›</a:t>
            </a:fld>
            <a:endParaRPr kumimoji="1" lang="ja-JP" altLang="en-US"/>
          </a:p>
        </p:txBody>
      </p:sp>
    </p:spTree>
    <p:extLst>
      <p:ext uri="{BB962C8B-B14F-4D97-AF65-F5344CB8AC3E}">
        <p14:creationId xmlns:p14="http://schemas.microsoft.com/office/powerpoint/2010/main" val="2416363665"/>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1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1" y="0"/>
            <a:ext cx="3078206" cy="513284"/>
          </a:xfrm>
          <a:prstGeom prst="rect">
            <a:avLst/>
          </a:prstGeom>
        </p:spPr>
        <p:txBody>
          <a:bodyPr vert="horz" lIns="94668" tIns="47334" rIns="94668" bIns="47334" rtlCol="0"/>
          <a:lstStyle>
            <a:lvl1pPr algn="l">
              <a:defRPr sz="1200"/>
            </a:lvl1pPr>
          </a:lstStyle>
          <a:p>
            <a:endParaRPr kumimoji="1" lang="ja-JP" altLang="en-US"/>
          </a:p>
        </p:txBody>
      </p:sp>
      <p:sp>
        <p:nvSpPr>
          <p:cNvPr id="3" name="日付プレースホルダー 2"/>
          <p:cNvSpPr>
            <a:spLocks noGrp="1"/>
          </p:cNvSpPr>
          <p:nvPr>
            <p:ph type="dt" idx="1"/>
          </p:nvPr>
        </p:nvSpPr>
        <p:spPr>
          <a:xfrm>
            <a:off x="4024201" y="0"/>
            <a:ext cx="3078206" cy="513284"/>
          </a:xfrm>
          <a:prstGeom prst="rect">
            <a:avLst/>
          </a:prstGeom>
        </p:spPr>
        <p:txBody>
          <a:bodyPr vert="horz" lIns="94668" tIns="47334" rIns="94668" bIns="47334" rtlCol="0"/>
          <a:lstStyle>
            <a:lvl1pPr algn="r">
              <a:defRPr sz="1200"/>
            </a:lvl1pPr>
          </a:lstStyle>
          <a:p>
            <a:fld id="{71D26165-47A2-4D6E-B747-288E7EB617C4}" type="datetimeFigureOut">
              <a:rPr kumimoji="1" lang="ja-JP" altLang="en-US" smtClean="0"/>
              <a:t>2019/1/8</a:t>
            </a:fld>
            <a:endParaRPr kumimoji="1" lang="ja-JP" altLang="en-US"/>
          </a:p>
        </p:txBody>
      </p:sp>
      <p:sp>
        <p:nvSpPr>
          <p:cNvPr id="4" name="スライド イメージ プレースホルダー 3"/>
          <p:cNvSpPr>
            <a:spLocks noGrp="1" noRot="1" noChangeAspect="1"/>
          </p:cNvSpPr>
          <p:nvPr>
            <p:ph type="sldImg" idx="2"/>
          </p:nvPr>
        </p:nvSpPr>
        <p:spPr>
          <a:xfrm>
            <a:off x="1109663" y="1279525"/>
            <a:ext cx="4884737" cy="3454400"/>
          </a:xfrm>
          <a:prstGeom prst="rect">
            <a:avLst/>
          </a:prstGeom>
          <a:noFill/>
          <a:ln w="12700">
            <a:solidFill>
              <a:prstClr val="black"/>
            </a:solidFill>
          </a:ln>
        </p:spPr>
        <p:txBody>
          <a:bodyPr vert="horz" lIns="94668" tIns="47334" rIns="94668" bIns="47334" rtlCol="0" anchor="ctr"/>
          <a:lstStyle/>
          <a:p>
            <a:endParaRPr lang="ja-JP" altLang="en-US"/>
          </a:p>
        </p:txBody>
      </p:sp>
      <p:sp>
        <p:nvSpPr>
          <p:cNvPr id="5" name="ノート プレースホルダー 4"/>
          <p:cNvSpPr>
            <a:spLocks noGrp="1"/>
          </p:cNvSpPr>
          <p:nvPr>
            <p:ph type="body" sz="quarter" idx="3"/>
          </p:nvPr>
        </p:nvSpPr>
        <p:spPr>
          <a:xfrm>
            <a:off x="710739" y="4925235"/>
            <a:ext cx="5682588" cy="4029439"/>
          </a:xfrm>
          <a:prstGeom prst="rect">
            <a:avLst/>
          </a:prstGeom>
        </p:spPr>
        <p:txBody>
          <a:bodyPr vert="horz" lIns="94668" tIns="47334" rIns="94668" bIns="47334"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6" name="フッター プレースホルダー 5"/>
          <p:cNvSpPr>
            <a:spLocks noGrp="1"/>
          </p:cNvSpPr>
          <p:nvPr>
            <p:ph type="ftr" sz="quarter" idx="4"/>
          </p:nvPr>
        </p:nvSpPr>
        <p:spPr>
          <a:xfrm>
            <a:off x="1" y="9721330"/>
            <a:ext cx="3078206" cy="513284"/>
          </a:xfrm>
          <a:prstGeom prst="rect">
            <a:avLst/>
          </a:prstGeom>
        </p:spPr>
        <p:txBody>
          <a:bodyPr vert="horz" lIns="94668" tIns="47334" rIns="94668" bIns="47334"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4024201" y="9721330"/>
            <a:ext cx="3078206" cy="513284"/>
          </a:xfrm>
          <a:prstGeom prst="rect">
            <a:avLst/>
          </a:prstGeom>
        </p:spPr>
        <p:txBody>
          <a:bodyPr vert="horz" lIns="94668" tIns="47334" rIns="94668" bIns="47334" rtlCol="0" anchor="b"/>
          <a:lstStyle>
            <a:lvl1pPr algn="r">
              <a:defRPr sz="1200"/>
            </a:lvl1pPr>
          </a:lstStyle>
          <a:p>
            <a:fld id="{585A7ADE-A3BE-4A06-92EC-B0D339DF008A}" type="slidenum">
              <a:rPr kumimoji="1" lang="ja-JP" altLang="en-US" smtClean="0"/>
              <a:t>‹#›</a:t>
            </a:fld>
            <a:endParaRPr kumimoji="1" lang="ja-JP" altLang="en-US"/>
          </a:p>
        </p:txBody>
      </p:sp>
    </p:spTree>
    <p:extLst>
      <p:ext uri="{BB962C8B-B14F-4D97-AF65-F5344CB8AC3E}">
        <p14:creationId xmlns:p14="http://schemas.microsoft.com/office/powerpoint/2010/main" val="1095428028"/>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スライド イメージ プレースホルダー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9" name="ノート プレースホルダー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spcBef>
                <a:spcPct val="0"/>
              </a:spcBef>
            </a:pPr>
            <a:endParaRPr lang="en-GB" altLang="ja-JP"/>
          </a:p>
        </p:txBody>
      </p:sp>
      <p:sp>
        <p:nvSpPr>
          <p:cNvPr id="4100" name="スライド番号プレースホルダー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kumimoji="1" sz="1200">
                <a:solidFill>
                  <a:schemeClr val="tx1"/>
                </a:solidFill>
                <a:latin typeface="Calibri" panose="020F0502020204030204" pitchFamily="34" charset="0"/>
                <a:ea typeface="ＭＳ Ｐゴシック" panose="020B0600070205080204" pitchFamily="50" charset="-128"/>
              </a:defRPr>
            </a:lvl1pPr>
            <a:lvl2pPr marL="757672" indent="-289263">
              <a:spcBef>
                <a:spcPct val="30000"/>
              </a:spcBef>
              <a:defRPr kumimoji="1" sz="1200">
                <a:solidFill>
                  <a:schemeClr val="tx1"/>
                </a:solidFill>
                <a:latin typeface="Calibri" panose="020F0502020204030204" pitchFamily="34" charset="0"/>
                <a:ea typeface="ＭＳ Ｐゴシック" panose="020B0600070205080204" pitchFamily="50" charset="-128"/>
              </a:defRPr>
            </a:lvl2pPr>
            <a:lvl3pPr marL="1168557" indent="-230095">
              <a:spcBef>
                <a:spcPct val="30000"/>
              </a:spcBef>
              <a:defRPr kumimoji="1" sz="1200">
                <a:solidFill>
                  <a:schemeClr val="tx1"/>
                </a:solidFill>
                <a:latin typeface="Calibri" panose="020F0502020204030204" pitchFamily="34" charset="0"/>
                <a:ea typeface="ＭＳ Ｐゴシック" panose="020B0600070205080204" pitchFamily="50" charset="-128"/>
              </a:defRPr>
            </a:lvl3pPr>
            <a:lvl4pPr marL="1638609" indent="-230095">
              <a:spcBef>
                <a:spcPct val="30000"/>
              </a:spcBef>
              <a:defRPr kumimoji="1" sz="1200">
                <a:solidFill>
                  <a:schemeClr val="tx1"/>
                </a:solidFill>
                <a:latin typeface="Calibri" panose="020F0502020204030204" pitchFamily="34" charset="0"/>
                <a:ea typeface="ＭＳ Ｐゴシック" panose="020B0600070205080204" pitchFamily="50" charset="-128"/>
              </a:defRPr>
            </a:lvl4pPr>
            <a:lvl5pPr marL="2107017" indent="-230095">
              <a:spcBef>
                <a:spcPct val="30000"/>
              </a:spcBef>
              <a:defRPr kumimoji="1" sz="1200">
                <a:solidFill>
                  <a:schemeClr val="tx1"/>
                </a:solidFill>
                <a:latin typeface="Calibri" panose="020F0502020204030204" pitchFamily="34" charset="0"/>
                <a:ea typeface="ＭＳ Ｐゴシック" panose="020B0600070205080204" pitchFamily="50" charset="-128"/>
              </a:defRPr>
            </a:lvl5pPr>
            <a:lvl6pPr marL="2580356" indent="-23009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6pPr>
            <a:lvl7pPr marL="3053695" indent="-23009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7pPr>
            <a:lvl8pPr marL="3527034" indent="-23009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8pPr>
            <a:lvl9pPr marL="4000373" indent="-230095" eaLnBrk="0" fontAlgn="base" hangingPunct="0">
              <a:spcBef>
                <a:spcPct val="30000"/>
              </a:spcBef>
              <a:spcAft>
                <a:spcPct val="0"/>
              </a:spcAft>
              <a:defRPr kumimoji="1" sz="1200">
                <a:solidFill>
                  <a:schemeClr val="tx1"/>
                </a:solidFill>
                <a:latin typeface="Calibri" panose="020F0502020204030204" pitchFamily="34" charset="0"/>
                <a:ea typeface="ＭＳ Ｐゴシック" panose="020B0600070205080204" pitchFamily="50" charset="-128"/>
              </a:defRPr>
            </a:lvl9pPr>
          </a:lstStyle>
          <a:p>
            <a:pPr defTabSz="946678" fontAlgn="base">
              <a:spcBef>
                <a:spcPct val="0"/>
              </a:spcBef>
              <a:spcAft>
                <a:spcPct val="0"/>
              </a:spcAft>
              <a:defRPr/>
            </a:pPr>
            <a:fld id="{94E40858-04E1-4E3A-A93E-1B45C3E556A4}" type="slidenum">
              <a:rPr lang="en-GB" altLang="ja-JP">
                <a:solidFill>
                  <a:srgbClr val="000000"/>
                </a:solidFill>
                <a:latin typeface="Cambria" panose="02040503050406030204" pitchFamily="18" charset="0"/>
                <a:ea typeface="メイリオ" panose="020B0604030504040204" pitchFamily="50" charset="-128"/>
              </a:rPr>
              <a:pPr defTabSz="946678" fontAlgn="base">
                <a:spcBef>
                  <a:spcPct val="0"/>
                </a:spcBef>
                <a:spcAft>
                  <a:spcPct val="0"/>
                </a:spcAft>
                <a:defRPr/>
              </a:pPr>
              <a:t>0</a:t>
            </a:fld>
            <a:endParaRPr lang="en-GB" altLang="ja-JP">
              <a:solidFill>
                <a:srgbClr val="000000"/>
              </a:solidFill>
              <a:latin typeface="Cambria" panose="02040503050406030204" pitchFamily="18" charset="0"/>
              <a:ea typeface="メイリオ" panose="020B0604030504040204" pitchFamily="50" charset="-128"/>
            </a:endParaRPr>
          </a:p>
        </p:txBody>
      </p:sp>
    </p:spTree>
    <p:extLst>
      <p:ext uri="{BB962C8B-B14F-4D97-AF65-F5344CB8AC3E}">
        <p14:creationId xmlns:p14="http://schemas.microsoft.com/office/powerpoint/2010/main" val="9272504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0.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1.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10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9.xml"/><Relationship Id="rId4" Type="http://schemas.openxmlformats.org/officeDocument/2006/relationships/image" Target="../media/image2.jpeg"/></Relationships>
</file>

<file path=ppt/slideLayouts/_rels/slideLayout10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5.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6.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7.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8.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09.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0.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1.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2.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3.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4.xml.rels><?xml version="1.0" encoding="UTF-8" standalone="yes"?>
<Relationships xmlns="http://schemas.openxmlformats.org/package/2006/relationships"><Relationship Id="rId1" Type="http://schemas.openxmlformats.org/officeDocument/2006/relationships/slideMaster" Target="../slideMasters/slideMaster10.xml"/></Relationships>
</file>

<file path=ppt/slideLayouts/_rels/slideLayout11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6.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7.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8.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19.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20.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1.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2.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3.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4.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5.xml.rels><?xml version="1.0" encoding="UTF-8" standalone="yes"?>
<Relationships xmlns="http://schemas.openxmlformats.org/package/2006/relationships"><Relationship Id="rId1" Type="http://schemas.openxmlformats.org/officeDocument/2006/relationships/slideMaster" Target="../slideMasters/slideMaster11.xml"/></Relationships>
</file>

<file path=ppt/slideLayouts/_rels/slideLayout12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8.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29.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0.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1.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2.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3.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4.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5.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6.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37.xml.rels><?xml version="1.0" encoding="UTF-8" standalone="yes"?>
<Relationships xmlns="http://schemas.openxmlformats.org/package/2006/relationships"><Relationship Id="rId1" Type="http://schemas.openxmlformats.org/officeDocument/2006/relationships/slideMaster" Target="../slideMasters/slideMaster1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1.png"/><Relationship Id="rId1" Type="http://schemas.openxmlformats.org/officeDocument/2006/relationships/slideMaster" Target="../slideMasters/slideMaster3.xml"/><Relationship Id="rId4" Type="http://schemas.openxmlformats.org/officeDocument/2006/relationships/image" Target="../media/image2.jpeg"/></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8.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49.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0.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5.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56.xml.rels><?xml version="1.0" encoding="UTF-8" standalone="yes"?>
<Relationships xmlns="http://schemas.openxmlformats.org/package/2006/relationships"><Relationship Id="rId3" Type="http://schemas.openxmlformats.org/officeDocument/2006/relationships/image" Target="NULL"/><Relationship Id="rId2" Type="http://schemas.openxmlformats.org/officeDocument/2006/relationships/image" Target="../media/image3.png"/><Relationship Id="rId1" Type="http://schemas.openxmlformats.org/officeDocument/2006/relationships/slideMaster" Target="../slideMasters/slideMaster5.xml"/><Relationship Id="rId4" Type="http://schemas.openxmlformats.org/officeDocument/2006/relationships/image" Target="../media/image4.jpeg"/></Relationships>
</file>

<file path=ppt/slideLayouts/_rels/slideLayout5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8.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59.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0.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1.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2.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3.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4.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5.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6.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7.xml.rels><?xml version="1.0" encoding="UTF-8" standalone="yes"?>
<Relationships xmlns="http://schemas.openxmlformats.org/package/2006/relationships"><Relationship Id="rId1" Type="http://schemas.openxmlformats.org/officeDocument/2006/relationships/slideMaster" Target="../slideMasters/slideMaster6.xml"/></Relationships>
</file>

<file path=ppt/slideLayouts/_rels/slideLayout6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6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0.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1.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2.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3.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4.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5.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6.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7.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8.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79.xml.rels><?xml version="1.0" encoding="UTF-8" standalone="yes"?>
<Relationships xmlns="http://schemas.openxmlformats.org/package/2006/relationships"><Relationship Id="rId1" Type="http://schemas.openxmlformats.org/officeDocument/2006/relationships/slideMaster" Target="../slideMasters/slideMaster7.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1.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2.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3.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4.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5.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6.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7.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8.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89.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0.xml.rels><?xml version="1.0" encoding="UTF-8" standalone="yes"?>
<Relationships xmlns="http://schemas.openxmlformats.org/package/2006/relationships"><Relationship Id="rId1" Type="http://schemas.openxmlformats.org/officeDocument/2006/relationships/slideMaster" Target="../slideMasters/slideMaster8.xml"/></Relationships>
</file>

<file path=ppt/slideLayouts/_rels/slideLayout9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8.xml"/></Relationships>
</file>

<file path=ppt/slideLayouts/_rels/slideLayout92.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3.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4.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5.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6.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7.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8.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_rels/slideLayout99.xml.rels><?xml version="1.0" encoding="UTF-8" standalone="yes"?>
<Relationships xmlns="http://schemas.openxmlformats.org/package/2006/relationships"><Relationship Id="rId1" Type="http://schemas.openxmlformats.org/officeDocument/2006/relationships/slideMaster" Target="../slideMasters/slideMaster9.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8351051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310497123"/>
      </p:ext>
    </p:extLst>
  </p:cSld>
  <p:clrMapOvr>
    <a:masterClrMapping/>
  </p:clrMapOvr>
</p:sldLayout>
</file>

<file path=ppt/slideLayouts/slideLayout10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211187224"/>
      </p:ext>
    </p:extLst>
  </p:cSld>
  <p:clrMapOvr>
    <a:masterClrMapping/>
  </p:clrMapOvr>
</p:sldLayout>
</file>

<file path=ppt/slideLayouts/slideLayout10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75606462"/>
      </p:ext>
    </p:extLst>
  </p:cSld>
  <p:clrMapOvr>
    <a:masterClrMapping/>
  </p:clrMapOvr>
</p:sldLayout>
</file>

<file path=ppt/slideLayouts/slideLayout10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032921330"/>
      </p:ext>
    </p:extLst>
  </p:cSld>
  <p:clrMapOvr>
    <a:masterClrMapping/>
  </p:clrMapOvr>
</p:sldLayout>
</file>

<file path=ppt/slideLayouts/slideLayout103.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560401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104.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073"/>
              </a:spcAft>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423360981"/>
      </p:ext>
    </p:extLst>
  </p:cSld>
  <p:clrMapOvr>
    <a:masterClrMapping/>
  </p:clrMapOvr>
</p:sldLayout>
</file>

<file path=ppt/slideLayouts/slideLayout105.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073">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7"/>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0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0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82728320"/>
      </p:ext>
    </p:extLst>
  </p:cSld>
  <p:clrMapOvr>
    <a:masterClrMapping/>
  </p:clrMapOvr>
</p:sldLayout>
</file>

<file path=ppt/slideLayouts/slideLayout10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7"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249427563"/>
      </p:ext>
    </p:extLst>
  </p:cSld>
  <p:clrMapOvr>
    <a:masterClrMapping/>
  </p:clrMapOvr>
</p:sldLayout>
</file>

<file path=ppt/slideLayouts/slideLayout10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42945"/>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61960145"/>
      </p:ext>
    </p:extLst>
  </p:cSld>
  <p:clrMapOvr>
    <a:masterClrMapping/>
  </p:clrMapOvr>
</p:sldLayout>
</file>

<file path=ppt/slideLayouts/slideLayout10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8"/>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046275250"/>
      </p:ext>
    </p:extLst>
  </p:cSld>
  <p:clrMapOvr>
    <a:masterClrMapping/>
  </p:clrMapOvr>
</p:sldLayout>
</file>

<file path=ppt/slideLayouts/slideLayout10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93880896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07511418"/>
      </p:ext>
    </p:extLst>
  </p:cSld>
  <p:clrMapOvr>
    <a:masterClrMapping/>
  </p:clrMapOvr>
</p:sldLayout>
</file>

<file path=ppt/slideLayouts/slideLayout11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62502521"/>
      </p:ext>
    </p:extLst>
  </p:cSld>
  <p:clrMapOvr>
    <a:masterClrMapping/>
  </p:clrMapOvr>
</p:sldLayout>
</file>

<file path=ppt/slideLayouts/slideLayout11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854077584"/>
      </p:ext>
    </p:extLst>
  </p:cSld>
  <p:clrMapOvr>
    <a:masterClrMapping/>
  </p:clrMapOvr>
</p:sldLayout>
</file>

<file path=ppt/slideLayouts/slideLayout11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11783806"/>
      </p:ext>
    </p:extLst>
  </p:cSld>
  <p:clrMapOvr>
    <a:masterClrMapping/>
  </p:clrMapOvr>
</p:sldLayout>
</file>

<file path=ppt/slideLayouts/slideLayout11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3"/>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2398" indent="-342398">
              <a:spcBef>
                <a:spcPts val="0"/>
              </a:spcBef>
              <a:spcAft>
                <a:spcPts val="635"/>
              </a:spcAft>
              <a:buClr>
                <a:schemeClr val="accent1"/>
              </a:buClr>
              <a:buSzPct val="80000"/>
              <a:buFont typeface="Wingdings" panose="05000000000000000000" pitchFamily="2" charset="2"/>
              <a:buChar char="l"/>
              <a:defRPr sz="2536"/>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1"/>
            <a:ext cx="10685337" cy="1507967"/>
          </a:xfrm>
          <a:prstGeom prst="rect">
            <a:avLst/>
          </a:prstGeom>
        </p:spPr>
        <p:txBody>
          <a:bodyPr lIns="288000" tIns="0" rIns="288000" bIns="36000" anchor="b" anchorCtr="0"/>
          <a:lstStyle>
            <a:lvl1pPr algn="l">
              <a:defRPr sz="422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5114" tIns="49459" rIns="95114" bIns="49459" numCol="1" rtlCol="0" anchor="ctr" anchorCtr="0" compatLnSpc="1">
            <a:prstTxWarp prst="textNoShape">
              <a:avLst/>
            </a:prstTxWarp>
          </a:bodyPr>
          <a:lstStyle/>
          <a:p>
            <a:pPr marL="0" marR="0" indent="0" algn="ctr" defTabSz="966326" rtl="0" eaLnBrk="1" fontAlgn="base" latinLnBrk="0" hangingPunct="1">
              <a:lnSpc>
                <a:spcPct val="100000"/>
              </a:lnSpc>
              <a:spcBef>
                <a:spcPct val="0"/>
              </a:spcBef>
              <a:spcAft>
                <a:spcPct val="0"/>
              </a:spcAft>
              <a:buClrTx/>
              <a:buSzTx/>
              <a:buFontTx/>
              <a:buNone/>
              <a:tabLst/>
            </a:pPr>
            <a:endParaRPr kumimoji="1" lang="ja-JP" altLang="en-US" sz="1480"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75367820"/>
      </p:ext>
    </p:extLst>
  </p:cSld>
  <p:clrMapOvr>
    <a:masterClrMapping/>
  </p:clrMapOvr>
</p:sldLayout>
</file>

<file path=ppt/slideLayouts/slideLayout114.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567848587"/>
      </p:ext>
    </p:extLst>
  </p:cSld>
  <p:clrMapOvr>
    <a:masterClrMapping/>
  </p:clrMapOvr>
</p:sldLayout>
</file>

<file path=ppt/slideLayouts/slideLayout11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3552486184"/>
      </p:ext>
    </p:extLst>
  </p:cSld>
  <p:clrMapOvr>
    <a:masterClrMapping/>
  </p:clrMapOvr>
</p:sldLayout>
</file>

<file path=ppt/slideLayouts/slideLayout11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74345272"/>
      </p:ext>
    </p:extLst>
  </p:cSld>
  <p:clrMapOvr>
    <a:masterClrMapping/>
  </p:clrMapOvr>
</p:sldLayout>
</file>

<file path=ppt/slideLayouts/slideLayout1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65718351"/>
      </p:ext>
    </p:extLst>
  </p:cSld>
  <p:clrMapOvr>
    <a:masterClrMapping/>
  </p:clrMapOvr>
</p:sldLayout>
</file>

<file path=ppt/slideLayouts/slideLayout11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1"/>
            <a:ext cx="10685337" cy="866213"/>
          </a:xfrm>
          <a:prstGeom prst="rect">
            <a:avLst/>
          </a:prstGeom>
        </p:spPr>
        <p:txBody>
          <a:bodyPr lIns="288000" tIns="0" rIns="288000" bIns="36000" anchor="ctr"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1269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20168"/>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88133647"/>
      </p:ext>
    </p:extLst>
  </p:cSld>
  <p:clrMapOvr>
    <a:masterClrMapping/>
  </p:clrMapOvr>
</p:sldLayout>
</file>

<file path=ppt/slideLayouts/slideLayout11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72227200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1716308"/>
            <a:ext cx="10685337" cy="4127067"/>
          </a:xfrm>
          <a:prstGeom prst="rect">
            <a:avLst/>
          </a:prstGeom>
        </p:spPr>
        <p:txBody>
          <a:bodyPr anchor="ctr"/>
          <a:lstStyle>
            <a:lvl1pPr>
              <a:spcAft>
                <a:spcPts val="4884"/>
              </a:spcAft>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85272554"/>
      </p:ext>
    </p:extLst>
  </p:cSld>
  <p:clrMapOvr>
    <a:masterClrMapping/>
  </p:clrMapOvr>
</p:sldLayout>
</file>

<file path=ppt/slideLayouts/slideLayout12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569761774"/>
      </p:ext>
    </p:extLst>
  </p:cSld>
  <p:clrMapOvr>
    <a:masterClrMapping/>
  </p:clrMapOvr>
</p:sldLayout>
</file>

<file path=ppt/slideLayouts/slideLayout1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032984614"/>
      </p:ext>
    </p:extLst>
  </p:cSld>
  <p:clrMapOvr>
    <a:masterClrMapping/>
  </p:clrMapOvr>
</p:sldLayout>
</file>

<file path=ppt/slideLayouts/slideLayout12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95059370"/>
      </p:ext>
    </p:extLst>
  </p:cSld>
  <p:clrMapOvr>
    <a:masterClrMapping/>
  </p:clrMapOvr>
</p:sldLayout>
</file>

<file path=ppt/slideLayouts/slideLayout12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39808914"/>
      </p:ext>
    </p:extLst>
  </p:cSld>
  <p:clrMapOvr>
    <a:masterClrMapping/>
  </p:clrMapOvr>
</p:sldLayout>
</file>

<file path=ppt/slideLayouts/slideLayout12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04849029"/>
      </p:ext>
    </p:extLst>
  </p:cSld>
  <p:clrMapOvr>
    <a:masterClrMapping/>
  </p:clrMapOvr>
</p:sldLayout>
</file>

<file path=ppt/slideLayouts/slideLayout12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495762734"/>
      </p:ext>
    </p:extLst>
  </p:cSld>
  <p:clrMapOvr>
    <a:masterClrMapping/>
  </p:clrMapOvr>
</p:sldLayout>
</file>

<file path=ppt/slideLayouts/slideLayout126.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34984572"/>
      </p:ext>
    </p:extLst>
  </p:cSld>
  <p:clrMapOvr>
    <a:masterClrMapping/>
  </p:clrMapOvr>
</p:sldLayout>
</file>

<file path=ppt/slideLayouts/slideLayout127.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745620996"/>
      </p:ext>
    </p:extLst>
  </p:cSld>
  <p:clrMapOvr>
    <a:masterClrMapping/>
  </p:clrMapOvr>
</p:sldLayout>
</file>

<file path=ppt/slideLayouts/slideLayout1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09562"/>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89213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837697547"/>
      </p:ext>
    </p:extLst>
  </p:cSld>
  <p:clrMapOvr>
    <a:masterClrMapping/>
  </p:clrMapOvr>
</p:sldLayout>
</file>

<file path=ppt/slideLayouts/slideLayout12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8941534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40" y="585410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40" y="1636704"/>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40" y="1716308"/>
            <a:ext cx="10685337" cy="4127067"/>
          </a:xfrm>
          <a:prstGeom prst="rect">
            <a:avLst/>
          </a:prstGeom>
        </p:spPr>
        <p:txBody>
          <a:bodyPr anchor="ctr"/>
          <a:lstStyle>
            <a:lvl1pPr>
              <a:defRPr sz="4884">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7290361"/>
      </p:ext>
    </p:extLst>
  </p:cSld>
  <p:clrMapOvr>
    <a:masterClrMapping/>
  </p:clrMapOvr>
</p:sldLayout>
</file>

<file path=ppt/slideLayouts/slideLayout13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793848430"/>
      </p:ext>
    </p:extLst>
  </p:cSld>
  <p:clrMapOvr>
    <a:masterClrMapping/>
  </p:clrMapOvr>
</p:sldLayout>
</file>

<file path=ppt/slideLayouts/slideLayout13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635148889"/>
      </p:ext>
    </p:extLst>
  </p:cSld>
  <p:clrMapOvr>
    <a:masterClrMapping/>
  </p:clrMapOvr>
</p:sldLayout>
</file>

<file path=ppt/slideLayouts/slideLayout1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88111746"/>
      </p:ext>
    </p:extLst>
  </p:cSld>
  <p:clrMapOvr>
    <a:masterClrMapping/>
  </p:clrMapOvr>
</p:sldLayout>
</file>

<file path=ppt/slideLayouts/slideLayout13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11558918"/>
      </p:ext>
    </p:extLst>
  </p:cSld>
  <p:clrMapOvr>
    <a:masterClrMapping/>
  </p:clrMapOvr>
</p:sldLayout>
</file>

<file path=ppt/slideLayouts/slideLayout13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248753"/>
      </p:ext>
    </p:extLst>
  </p:cSld>
  <p:clrMapOvr>
    <a:masterClrMapping/>
  </p:clrMapOvr>
</p:sldLayout>
</file>

<file path=ppt/slideLayouts/slideLayout13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63078974"/>
      </p:ext>
    </p:extLst>
  </p:cSld>
  <p:clrMapOvr>
    <a:masterClrMapping/>
  </p:clrMapOvr>
</p:sldLayout>
</file>

<file path=ppt/slideLayouts/slideLayout136.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8421865"/>
      </p:ext>
    </p:extLst>
  </p:cSld>
  <p:clrMapOvr>
    <a:masterClrMapping/>
  </p:clrMapOvr>
</p:sldLayout>
</file>

<file path=ppt/slideLayouts/slideLayout137.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41970414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14231399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5"/>
            <a:ext cx="10685337" cy="866213"/>
          </a:xfrm>
          <a:prstGeom prst="rect">
            <a:avLst/>
          </a:prstGeom>
        </p:spPr>
        <p:txBody>
          <a:bodyPr lIns="288000" tIns="0" rIns="288000" bIns="36000" anchor="ctr"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8127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920172"/>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0672771"/>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2" y="107767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1755441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0"/>
            <a:ext cx="10685337" cy="1001696"/>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001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40" y="1077668"/>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2440088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9991713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2"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4626712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9"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32998263"/>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5"/>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41086277"/>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2" y="1597016"/>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29656" indent="-329656">
              <a:spcBef>
                <a:spcPts val="0"/>
              </a:spcBef>
              <a:spcAft>
                <a:spcPts val="611"/>
              </a:spcAft>
              <a:buClr>
                <a:schemeClr val="accent1"/>
              </a:buClr>
              <a:buSzPct val="80000"/>
              <a:buFont typeface="Wingdings" panose="05000000000000000000" pitchFamily="2" charset="2"/>
              <a:buChar char="l"/>
              <a:defRPr sz="2442"/>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40" y="4"/>
            <a:ext cx="10685337" cy="1507967"/>
          </a:xfrm>
          <a:prstGeom prst="rect">
            <a:avLst/>
          </a:prstGeom>
        </p:spPr>
        <p:txBody>
          <a:bodyPr lIns="288000" tIns="0" rIns="288000" bIns="36000" anchor="b" anchorCtr="0"/>
          <a:lstStyle>
            <a:lvl1pPr algn="l">
              <a:defRPr sz="407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40" y="151764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1572" tIns="47618" rIns="91572" bIns="47618" numCol="1" rtlCol="0" anchor="ctr" anchorCtr="0" compatLnSpc="1">
            <a:prstTxWarp prst="textNoShape">
              <a:avLst/>
            </a:prstTxWarp>
          </a:bodyPr>
          <a:lstStyle/>
          <a:p>
            <a:pPr marL="0" marR="0" indent="0" algn="ctr" defTabSz="930362" rtl="0" eaLnBrk="1" fontAlgn="base" latinLnBrk="0" hangingPunct="1">
              <a:lnSpc>
                <a:spcPct val="100000"/>
              </a:lnSpc>
              <a:spcBef>
                <a:spcPct val="0"/>
              </a:spcBef>
              <a:spcAft>
                <a:spcPct val="0"/>
              </a:spcAft>
              <a:buClrTx/>
              <a:buSzTx/>
              <a:buFontTx/>
              <a:buNone/>
              <a:tabLst/>
            </a:pPr>
            <a:endParaRPr kumimoji="1" lang="ja-JP" altLang="en-US" sz="1424"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09793428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
        <p:nvSpPr>
          <p:cNvPr id="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831221304"/>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730964188"/>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0157630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581211327"/>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0825717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168236063"/>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51761"/>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462106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8548" y="847407"/>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4"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50066479"/>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953292258"/>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9326258"/>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74956405"/>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pic>
        <p:nvPicPr>
          <p:cNvPr id="2" name="グラフィックス 4">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r:embed="rId3"/>
              </a:ext>
            </a:extLst>
          </a:blip>
          <a:stretch>
            <a:fillRect/>
          </a:stretch>
        </p:blipFill>
        <p:spPr>
          <a:xfrm>
            <a:off x="450099" y="6867318"/>
            <a:ext cx="9792000" cy="321882"/>
          </a:xfrm>
          <a:prstGeom prst="rect">
            <a:avLst/>
          </a:prstGeom>
        </p:spPr>
      </p:pic>
      <p:sp>
        <p:nvSpPr>
          <p:cNvPr id="3" name="テキスト ボックス 2">
            <a:extLst/>
          </p:cNvPr>
          <p:cNvSpPr txBox="1"/>
          <p:nvPr userDrawn="1"/>
        </p:nvSpPr>
        <p:spPr>
          <a:xfrm>
            <a:off x="476731" y="6948333"/>
            <a:ext cx="2526511" cy="200055"/>
          </a:xfrm>
          <a:prstGeom prst="rect">
            <a:avLst/>
          </a:prstGeom>
          <a:noFill/>
        </p:spPr>
        <p:txBody>
          <a:bodyPr wrap="square" rtlCol="0">
            <a:spAutoFit/>
          </a:bodyPr>
          <a:lstStyle/>
          <a:p>
            <a:r>
              <a:rPr lang="ja-JP" altLang="en-US" sz="700" b="1">
                <a:solidFill>
                  <a:schemeClr val="bg1"/>
                </a:solidFill>
                <a:latin typeface="Meiryo" panose="020B0604030504040204" pitchFamily="34" charset="-128"/>
                <a:ea typeface="Meiryo" panose="020B0604030504040204" pitchFamily="34" charset="-128"/>
              </a:rPr>
              <a:t>事業の詳細などお問い合わせは</a:t>
            </a:r>
          </a:p>
        </p:txBody>
      </p:sp>
      <p:pic>
        <p:nvPicPr>
          <p:cNvPr id="4" name="Picture 11" descr="ç°å¢ç">
            <a:extLst/>
          </p:cNvPr>
          <p:cNvPicPr>
            <a:picLocks noChangeAspect="1" noChangeArrowheads="1"/>
          </p:cNvPicPr>
          <p:nvPr userDrawn="1"/>
        </p:nvPicPr>
        <p:blipFill>
          <a:blip r:embed="rId4" cstate="email">
            <a:extLst>
              <a:ext uri="{28A0092B-C50C-407E-A947-70E740481C1C}">
                <a14:useLocalDpi xmlns:a14="http://schemas.microsoft.com/office/drawing/2010/main"/>
              </a:ext>
            </a:extLst>
          </a:blip>
          <a:srcRect/>
          <a:stretch>
            <a:fillRect/>
          </a:stretch>
        </p:blipFill>
        <p:spPr bwMode="auto">
          <a:xfrm>
            <a:off x="9706293" y="177451"/>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5" name="テキスト ボックス 4"/>
          <p:cNvSpPr txBox="1"/>
          <p:nvPr userDrawn="1"/>
        </p:nvSpPr>
        <p:spPr>
          <a:xfrm>
            <a:off x="409363" y="1957322"/>
            <a:ext cx="846707" cy="200055"/>
          </a:xfrm>
          <a:prstGeom prst="rect">
            <a:avLst/>
          </a:prstGeom>
          <a:noFill/>
        </p:spPr>
        <p:txBody>
          <a:bodyPr wrap="none" rtlCol="0">
            <a:spAutoFit/>
          </a:bodyPr>
          <a:lstStyle/>
          <a:p>
            <a:r>
              <a:rPr kumimoji="1" lang="ja-JP" altLang="en-US" sz="600" dirty="0">
                <a:solidFill>
                  <a:schemeClr val="bg1"/>
                </a:solidFill>
              </a:rPr>
              <a:t>地方公共</a:t>
            </a:r>
            <a:r>
              <a:rPr kumimoji="1" lang="ja-JP" altLang="en-US" sz="700" dirty="0">
                <a:solidFill>
                  <a:schemeClr val="bg1"/>
                </a:solidFill>
              </a:rPr>
              <a:t>団体向け</a:t>
            </a:r>
            <a:endParaRPr kumimoji="1" lang="ja-JP" altLang="en-US" sz="600" dirty="0">
              <a:solidFill>
                <a:schemeClr val="bg1"/>
              </a:solidFill>
            </a:endParaRPr>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2879696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1000"/>
                                        <p:tgtEl>
                                          <p:spTgt spid="4"/>
                                        </p:tgtEl>
                                      </p:cBhvr>
                                    </p:animEffect>
                                  </p:childTnLst>
                                </p:cTn>
                              </p:par>
                              <p:par>
                                <p:cTn id="8" presetID="10" presetClass="entr" presetSubtype="0" fill="hold"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fade">
                                      <p:cBhvr>
                                        <p:cTn id="10" dur="2000"/>
                                        <p:tgtEl>
                                          <p:spTgt spid="4"/>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3"/>
                                        </p:tgtEl>
                                        <p:attrNameLst>
                                          <p:attrName>style.visibility</p:attrName>
                                        </p:attrNameLst>
                                      </p:cBhvr>
                                      <p:to>
                                        <p:strVal val="visible"/>
                                      </p:to>
                                    </p:set>
                                    <p:animEffect transition="in" filter="fade">
                                      <p:cBhvr>
                                        <p:cTn id="13" dur="2000"/>
                                        <p:tgtEl>
                                          <p:spTgt spid="3"/>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3"/>
                                        </p:tgtEl>
                                        <p:attrNameLst>
                                          <p:attrName>style.visibility</p:attrName>
                                        </p:attrNameLst>
                                      </p:cBhvr>
                                      <p:to>
                                        <p:strVal val="visible"/>
                                      </p:to>
                                    </p:set>
                                    <p:animEffect transition="in" filter="fade">
                                      <p:cBhvr>
                                        <p:cTn id="16" dur="20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3" grpId="1"/>
    </p:bldLst>
  </p:timing>
</p:sldLayout>
</file>

<file path=ppt/slideLayouts/slideLayout34.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801886" y="2348401"/>
            <a:ext cx="9088041" cy="1620430"/>
          </a:xfrm>
        </p:spPr>
        <p:txBody>
          <a:bodyPr/>
          <a:lstStyle/>
          <a:p>
            <a:r>
              <a:rPr lang="ja-JP" altLang="en-US"/>
              <a:t>マスター タイトルの書式設定</a:t>
            </a:r>
          </a:p>
        </p:txBody>
      </p:sp>
      <p:sp>
        <p:nvSpPr>
          <p:cNvPr id="3" name="サブタイトル 2"/>
          <p:cNvSpPr>
            <a:spLocks noGrp="1"/>
          </p:cNvSpPr>
          <p:nvPr>
            <p:ph type="subTitle" idx="1"/>
          </p:nvPr>
        </p:nvSpPr>
        <p:spPr>
          <a:xfrm>
            <a:off x="1603772" y="4283816"/>
            <a:ext cx="7484269" cy="1931917"/>
          </a:xfrm>
        </p:spPr>
        <p:txBody>
          <a:bodyPr/>
          <a:lstStyle>
            <a:lvl1pPr marL="0" indent="0" algn="ctr">
              <a:buNone/>
              <a:defRPr>
                <a:solidFill>
                  <a:schemeClr val="tx1">
                    <a:tint val="75000"/>
                  </a:schemeClr>
                </a:solidFill>
              </a:defRPr>
            </a:lvl1pPr>
            <a:lvl2pPr marL="493456" indent="0" algn="ctr">
              <a:buNone/>
              <a:defRPr>
                <a:solidFill>
                  <a:schemeClr val="tx1">
                    <a:tint val="75000"/>
                  </a:schemeClr>
                </a:solidFill>
              </a:defRPr>
            </a:lvl2pPr>
            <a:lvl3pPr marL="986912" indent="0" algn="ctr">
              <a:buNone/>
              <a:defRPr>
                <a:solidFill>
                  <a:schemeClr val="tx1">
                    <a:tint val="75000"/>
                  </a:schemeClr>
                </a:solidFill>
              </a:defRPr>
            </a:lvl3pPr>
            <a:lvl4pPr marL="1480368" indent="0" algn="ctr">
              <a:buNone/>
              <a:defRPr>
                <a:solidFill>
                  <a:schemeClr val="tx1">
                    <a:tint val="75000"/>
                  </a:schemeClr>
                </a:solidFill>
              </a:defRPr>
            </a:lvl4pPr>
            <a:lvl5pPr marL="1973824" indent="0" algn="ctr">
              <a:buNone/>
              <a:defRPr>
                <a:solidFill>
                  <a:schemeClr val="tx1">
                    <a:tint val="75000"/>
                  </a:schemeClr>
                </a:solidFill>
              </a:defRPr>
            </a:lvl5pPr>
            <a:lvl6pPr marL="2467280" indent="0" algn="ctr">
              <a:buNone/>
              <a:defRPr>
                <a:solidFill>
                  <a:schemeClr val="tx1">
                    <a:tint val="75000"/>
                  </a:schemeClr>
                </a:solidFill>
              </a:defRPr>
            </a:lvl6pPr>
            <a:lvl7pPr marL="2960736" indent="0" algn="ctr">
              <a:buNone/>
              <a:defRPr>
                <a:solidFill>
                  <a:schemeClr val="tx1">
                    <a:tint val="75000"/>
                  </a:schemeClr>
                </a:solidFill>
              </a:defRPr>
            </a:lvl7pPr>
            <a:lvl8pPr marL="3454192" indent="0" algn="ctr">
              <a:buNone/>
              <a:defRPr>
                <a:solidFill>
                  <a:schemeClr val="tx1">
                    <a:tint val="75000"/>
                  </a:schemeClr>
                </a:solidFill>
              </a:defRPr>
            </a:lvl8pPr>
            <a:lvl9pPr marL="3947648" indent="0" algn="ctr">
              <a:buNone/>
              <a:defRPr>
                <a:solidFill>
                  <a:schemeClr val="tx1">
                    <a:tint val="75000"/>
                  </a:schemeClr>
                </a:solidFill>
              </a:defRPr>
            </a:lvl9pPr>
          </a:lstStyle>
          <a:p>
            <a:r>
              <a:rPr lang="ja-JP" altLang="en-US"/>
              <a:t>マスター サブタイトルの書式設定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7F95DF78-9B48-44F2-992E-B90F7B0F4A5C}" type="slidenum">
              <a:rPr lang="ja-JP" altLang="en-US"/>
              <a:pPr>
                <a:defRPr/>
              </a:pPr>
              <a:t>‹#›</a:t>
            </a:fld>
            <a:endParaRPr lang="ja-JP" altLang="en-US"/>
          </a:p>
        </p:txBody>
      </p:sp>
    </p:spTree>
    <p:extLst>
      <p:ext uri="{BB962C8B-B14F-4D97-AF65-F5344CB8AC3E}">
        <p14:creationId xmlns:p14="http://schemas.microsoft.com/office/powerpoint/2010/main" val="2324364494"/>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12A290F2-3E01-43B8-8F28-92FC9CEA259B}" type="slidenum">
              <a:rPr lang="ja-JP" altLang="en-US"/>
              <a:pPr>
                <a:defRPr/>
              </a:pPr>
              <a:t>‹#›</a:t>
            </a:fld>
            <a:endParaRPr lang="ja-JP" altLang="en-US"/>
          </a:p>
        </p:txBody>
      </p:sp>
    </p:spTree>
    <p:extLst>
      <p:ext uri="{BB962C8B-B14F-4D97-AF65-F5344CB8AC3E}">
        <p14:creationId xmlns:p14="http://schemas.microsoft.com/office/powerpoint/2010/main" val="2740283505"/>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844580" y="4857793"/>
            <a:ext cx="9088041" cy="1501435"/>
          </a:xfrm>
        </p:spPr>
        <p:txBody>
          <a:bodyPr anchor="t"/>
          <a:lstStyle>
            <a:lvl1pPr algn="l">
              <a:defRPr sz="4317"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844580" y="3204114"/>
            <a:ext cx="9088041" cy="1653678"/>
          </a:xfrm>
        </p:spPr>
        <p:txBody>
          <a:bodyPr anchor="b"/>
          <a:lstStyle>
            <a:lvl1pPr marL="0" indent="0">
              <a:buNone/>
              <a:defRPr sz="2159">
                <a:solidFill>
                  <a:schemeClr val="tx1">
                    <a:tint val="75000"/>
                  </a:schemeClr>
                </a:solidFill>
              </a:defRPr>
            </a:lvl1pPr>
            <a:lvl2pPr marL="493456" indent="0">
              <a:buNone/>
              <a:defRPr sz="1943">
                <a:solidFill>
                  <a:schemeClr val="tx1">
                    <a:tint val="75000"/>
                  </a:schemeClr>
                </a:solidFill>
              </a:defRPr>
            </a:lvl2pPr>
            <a:lvl3pPr marL="986912" indent="0">
              <a:buNone/>
              <a:defRPr sz="1727">
                <a:solidFill>
                  <a:schemeClr val="tx1">
                    <a:tint val="75000"/>
                  </a:schemeClr>
                </a:solidFill>
              </a:defRPr>
            </a:lvl3pPr>
            <a:lvl4pPr marL="1480368" indent="0">
              <a:buNone/>
              <a:defRPr sz="1511">
                <a:solidFill>
                  <a:schemeClr val="tx1">
                    <a:tint val="75000"/>
                  </a:schemeClr>
                </a:solidFill>
              </a:defRPr>
            </a:lvl4pPr>
            <a:lvl5pPr marL="1973824" indent="0">
              <a:buNone/>
              <a:defRPr sz="1511">
                <a:solidFill>
                  <a:schemeClr val="tx1">
                    <a:tint val="75000"/>
                  </a:schemeClr>
                </a:solidFill>
              </a:defRPr>
            </a:lvl5pPr>
            <a:lvl6pPr marL="2467280" indent="0">
              <a:buNone/>
              <a:defRPr sz="1511">
                <a:solidFill>
                  <a:schemeClr val="tx1">
                    <a:tint val="75000"/>
                  </a:schemeClr>
                </a:solidFill>
              </a:defRPr>
            </a:lvl6pPr>
            <a:lvl7pPr marL="2960736" indent="0">
              <a:buNone/>
              <a:defRPr sz="1511">
                <a:solidFill>
                  <a:schemeClr val="tx1">
                    <a:tint val="75000"/>
                  </a:schemeClr>
                </a:solidFill>
              </a:defRPr>
            </a:lvl7pPr>
            <a:lvl8pPr marL="3454192" indent="0">
              <a:buNone/>
              <a:defRPr sz="1511">
                <a:solidFill>
                  <a:schemeClr val="tx1">
                    <a:tint val="75000"/>
                  </a:schemeClr>
                </a:solidFill>
              </a:defRPr>
            </a:lvl8pPr>
            <a:lvl9pPr marL="3947648" indent="0">
              <a:buNone/>
              <a:defRPr sz="1511">
                <a:solidFill>
                  <a:schemeClr val="tx1">
                    <a:tint val="75000"/>
                  </a:schemeClr>
                </a:solidFill>
              </a:defRPr>
            </a:lvl9pPr>
          </a:lstStyle>
          <a:p>
            <a:pPr lvl="0"/>
            <a:r>
              <a:rPr lang="ja-JP" altLang="en-US"/>
              <a:t>マスター テキストの書式設定</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84BC0D7-6342-4F53-AB61-00D5CF9AD003}" type="slidenum">
              <a:rPr lang="ja-JP" altLang="en-US"/>
              <a:pPr>
                <a:defRPr/>
              </a:pPr>
              <a:t>‹#›</a:t>
            </a:fld>
            <a:endParaRPr lang="ja-JP" altLang="en-US"/>
          </a:p>
        </p:txBody>
      </p:sp>
    </p:spTree>
    <p:extLst>
      <p:ext uri="{BB962C8B-B14F-4D97-AF65-F5344CB8AC3E}">
        <p14:creationId xmlns:p14="http://schemas.microsoft.com/office/powerpoint/2010/main" val="20545695"/>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534591"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5435005" y="1763926"/>
            <a:ext cx="4722217" cy="4989036"/>
          </a:xfrm>
        </p:spPr>
        <p:txBody>
          <a:bodyPr/>
          <a:lstStyle>
            <a:lvl1pPr>
              <a:defRPr sz="3022"/>
            </a:lvl1pPr>
            <a:lvl2pPr>
              <a:defRPr sz="2590"/>
            </a:lvl2pPr>
            <a:lvl3pPr>
              <a:defRPr sz="2159"/>
            </a:lvl3pPr>
            <a:lvl4pPr>
              <a:defRPr sz="1943"/>
            </a:lvl4pPr>
            <a:lvl5pPr>
              <a:defRPr sz="1943"/>
            </a:lvl5pPr>
            <a:lvl6pPr>
              <a:defRPr sz="1943"/>
            </a:lvl6pPr>
            <a:lvl7pPr>
              <a:defRPr sz="1943"/>
            </a:lvl7pPr>
            <a:lvl8pPr>
              <a:defRPr sz="1943"/>
            </a:lvl8pPr>
            <a:lvl9pPr>
              <a:defRPr sz="1943"/>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AD9BC8E6-FEB1-4705-A840-C4B8E6C69A8A}" type="slidenum">
              <a:rPr lang="ja-JP" altLang="en-US"/>
              <a:pPr>
                <a:defRPr/>
              </a:pPr>
              <a:t>‹#›</a:t>
            </a:fld>
            <a:endParaRPr lang="ja-JP" altLang="en-US"/>
          </a:p>
        </p:txBody>
      </p:sp>
    </p:spTree>
    <p:extLst>
      <p:ext uri="{BB962C8B-B14F-4D97-AF65-F5344CB8AC3E}">
        <p14:creationId xmlns:p14="http://schemas.microsoft.com/office/powerpoint/2010/main" val="1805721313"/>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534591" y="1692178"/>
            <a:ext cx="4724074"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534591" y="2397397"/>
            <a:ext cx="4724074"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5431293" y="1692178"/>
            <a:ext cx="4725930" cy="705219"/>
          </a:xfrm>
        </p:spPr>
        <p:txBody>
          <a:bodyPr anchor="b"/>
          <a:lstStyle>
            <a:lvl1pPr marL="0" indent="0">
              <a:buNone/>
              <a:defRPr sz="2590" b="1"/>
            </a:lvl1pPr>
            <a:lvl2pPr marL="493456" indent="0">
              <a:buNone/>
              <a:defRPr sz="2159" b="1"/>
            </a:lvl2pPr>
            <a:lvl3pPr marL="986912" indent="0">
              <a:buNone/>
              <a:defRPr sz="1943" b="1"/>
            </a:lvl3pPr>
            <a:lvl4pPr marL="1480368" indent="0">
              <a:buNone/>
              <a:defRPr sz="1727" b="1"/>
            </a:lvl4pPr>
            <a:lvl5pPr marL="1973824" indent="0">
              <a:buNone/>
              <a:defRPr sz="1727" b="1"/>
            </a:lvl5pPr>
            <a:lvl6pPr marL="2467280" indent="0">
              <a:buNone/>
              <a:defRPr sz="1727" b="1"/>
            </a:lvl6pPr>
            <a:lvl7pPr marL="2960736" indent="0">
              <a:buNone/>
              <a:defRPr sz="1727" b="1"/>
            </a:lvl7pPr>
            <a:lvl8pPr marL="3454192" indent="0">
              <a:buNone/>
              <a:defRPr sz="1727" b="1"/>
            </a:lvl8pPr>
            <a:lvl9pPr marL="3947648" indent="0">
              <a:buNone/>
              <a:defRPr sz="1727"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5431293" y="2397397"/>
            <a:ext cx="4725930" cy="4355563"/>
          </a:xfrm>
        </p:spPr>
        <p:txBody>
          <a:bodyPr/>
          <a:lstStyle>
            <a:lvl1pPr>
              <a:defRPr sz="2590"/>
            </a:lvl1pPr>
            <a:lvl2pPr>
              <a:defRPr sz="2159"/>
            </a:lvl2pPr>
            <a:lvl3pPr>
              <a:defRPr sz="1943"/>
            </a:lvl3pPr>
            <a:lvl4pPr>
              <a:defRPr sz="1727"/>
            </a:lvl4pPr>
            <a:lvl5pPr>
              <a:defRPr sz="1727"/>
            </a:lvl5pPr>
            <a:lvl6pPr>
              <a:defRPr sz="1727"/>
            </a:lvl6pPr>
            <a:lvl7pPr>
              <a:defRPr sz="1727"/>
            </a:lvl7pPr>
            <a:lvl8pPr>
              <a:defRPr sz="1727"/>
            </a:lvl8pPr>
            <a:lvl9pPr>
              <a:defRPr sz="1727"/>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日付プレースホルダー 3"/>
          <p:cNvSpPr>
            <a:spLocks noGrp="1"/>
          </p:cNvSpPr>
          <p:nvPr>
            <p:ph type="dt" sz="half" idx="10"/>
          </p:nvPr>
        </p:nvSpPr>
        <p:spPr/>
        <p:txBody>
          <a:bodyPr/>
          <a:lstStyle>
            <a:lvl1pPr>
              <a:defRPr/>
            </a:lvl1pPr>
          </a:lstStyle>
          <a:p>
            <a:pPr>
              <a:defRPr/>
            </a:pPr>
            <a:endParaRPr lang="ja-JP" altLang="en-US"/>
          </a:p>
        </p:txBody>
      </p:sp>
      <p:sp>
        <p:nvSpPr>
          <p:cNvPr id="8"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9" name="スライド番号プレースホルダー 5"/>
          <p:cNvSpPr>
            <a:spLocks noGrp="1"/>
          </p:cNvSpPr>
          <p:nvPr>
            <p:ph type="sldNum" sz="quarter" idx="12"/>
          </p:nvPr>
        </p:nvSpPr>
        <p:spPr/>
        <p:txBody>
          <a:bodyPr/>
          <a:lstStyle>
            <a:lvl1pPr>
              <a:defRPr/>
            </a:lvl1pPr>
          </a:lstStyle>
          <a:p>
            <a:pPr>
              <a:defRPr/>
            </a:pPr>
            <a:fld id="{2F8A5B05-685F-465B-8F8D-33A93568C055}" type="slidenum">
              <a:rPr lang="ja-JP" altLang="en-US"/>
              <a:pPr>
                <a:defRPr/>
              </a:pPr>
              <a:t>‹#›</a:t>
            </a:fld>
            <a:endParaRPr lang="ja-JP" altLang="en-US"/>
          </a:p>
        </p:txBody>
      </p:sp>
    </p:spTree>
    <p:extLst>
      <p:ext uri="{BB962C8B-B14F-4D97-AF65-F5344CB8AC3E}">
        <p14:creationId xmlns:p14="http://schemas.microsoft.com/office/powerpoint/2010/main" val="1812139441"/>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日付プレースホルダー 3"/>
          <p:cNvSpPr>
            <a:spLocks noGrp="1"/>
          </p:cNvSpPr>
          <p:nvPr>
            <p:ph type="dt" sz="half" idx="10"/>
          </p:nvPr>
        </p:nvSpPr>
        <p:spPr/>
        <p:txBody>
          <a:bodyPr/>
          <a:lstStyle>
            <a:lvl1pPr>
              <a:defRPr/>
            </a:lvl1pPr>
          </a:lstStyle>
          <a:p>
            <a:pPr>
              <a:defRPr/>
            </a:pPr>
            <a:endParaRPr lang="ja-JP" altLang="en-US"/>
          </a:p>
        </p:txBody>
      </p:sp>
      <p:sp>
        <p:nvSpPr>
          <p:cNvPr id="4"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5" name="スライド番号プレースホルダー 5"/>
          <p:cNvSpPr>
            <a:spLocks noGrp="1"/>
          </p:cNvSpPr>
          <p:nvPr>
            <p:ph type="sldNum" sz="quarter" idx="12"/>
          </p:nvPr>
        </p:nvSpPr>
        <p:spPr/>
        <p:txBody>
          <a:bodyPr/>
          <a:lstStyle>
            <a:lvl1pPr>
              <a:defRPr/>
            </a:lvl1pPr>
          </a:lstStyle>
          <a:p>
            <a:pPr>
              <a:defRPr/>
            </a:pPr>
            <a:fld id="{73293C03-3B75-47D1-98F8-8676749A52E1}" type="slidenum">
              <a:rPr lang="ja-JP" altLang="en-US"/>
              <a:pPr>
                <a:defRPr/>
              </a:pPr>
              <a:t>‹#›</a:t>
            </a:fld>
            <a:endParaRPr lang="ja-JP" altLang="en-US"/>
          </a:p>
        </p:txBody>
      </p:sp>
    </p:spTree>
    <p:extLst>
      <p:ext uri="{BB962C8B-B14F-4D97-AF65-F5344CB8AC3E}">
        <p14:creationId xmlns:p14="http://schemas.microsoft.com/office/powerpoint/2010/main" val="159664629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42945"/>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42945"/>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918916"/>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432708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3"/>
          <p:cNvSpPr>
            <a:spLocks noGrp="1"/>
          </p:cNvSpPr>
          <p:nvPr>
            <p:ph type="dt" sz="half" idx="10"/>
          </p:nvPr>
        </p:nvSpPr>
        <p:spPr/>
        <p:txBody>
          <a:bodyPr/>
          <a:lstStyle>
            <a:lvl1pPr>
              <a:defRPr/>
            </a:lvl1pPr>
          </a:lstStyle>
          <a:p>
            <a:pPr>
              <a:defRPr/>
            </a:pPr>
            <a:endParaRPr lang="ja-JP" altLang="en-US"/>
          </a:p>
        </p:txBody>
      </p:sp>
      <p:sp>
        <p:nvSpPr>
          <p:cNvPr id="3"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4" name="スライド番号プレースホルダー 5"/>
          <p:cNvSpPr>
            <a:spLocks noGrp="1"/>
          </p:cNvSpPr>
          <p:nvPr>
            <p:ph type="sldNum" sz="quarter" idx="12"/>
          </p:nvPr>
        </p:nvSpPr>
        <p:spPr/>
        <p:txBody>
          <a:bodyPr/>
          <a:lstStyle>
            <a:lvl1pPr>
              <a:defRPr/>
            </a:lvl1pPr>
          </a:lstStyle>
          <a:p>
            <a:pPr>
              <a:defRPr/>
            </a:pPr>
            <a:fld id="{0BFDC681-1B62-4B39-B18D-4BA28A5B1287}" type="slidenum">
              <a:rPr lang="ja-JP" altLang="en-US"/>
              <a:pPr>
                <a:defRPr/>
              </a:pPr>
              <a:t>‹#›</a:t>
            </a:fld>
            <a:endParaRPr lang="ja-JP" altLang="en-US"/>
          </a:p>
        </p:txBody>
      </p:sp>
    </p:spTree>
    <p:extLst>
      <p:ext uri="{BB962C8B-B14F-4D97-AF65-F5344CB8AC3E}">
        <p14:creationId xmlns:p14="http://schemas.microsoft.com/office/powerpoint/2010/main" val="3340302687"/>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534591" y="300987"/>
            <a:ext cx="3517533" cy="1280945"/>
          </a:xfrm>
        </p:spPr>
        <p:txBody>
          <a:bodyPr anchor="b"/>
          <a:lstStyle>
            <a:lvl1pPr algn="l">
              <a:defRPr sz="2159" b="1"/>
            </a:lvl1pPr>
          </a:lstStyle>
          <a:p>
            <a:r>
              <a:rPr lang="ja-JP" altLang="en-US"/>
              <a:t>マスター タイトルの書式設定</a:t>
            </a:r>
          </a:p>
        </p:txBody>
      </p:sp>
      <p:sp>
        <p:nvSpPr>
          <p:cNvPr id="3" name="コンテンツ プレースホルダー 2"/>
          <p:cNvSpPr>
            <a:spLocks noGrp="1"/>
          </p:cNvSpPr>
          <p:nvPr>
            <p:ph idx="1"/>
          </p:nvPr>
        </p:nvSpPr>
        <p:spPr>
          <a:xfrm>
            <a:off x="4180203" y="300989"/>
            <a:ext cx="5977020" cy="6451973"/>
          </a:xfrm>
        </p:spPr>
        <p:txBody>
          <a:bodyPr/>
          <a:lstStyle>
            <a:lvl1pPr>
              <a:defRPr sz="3454"/>
            </a:lvl1pPr>
            <a:lvl2pPr>
              <a:defRPr sz="3022"/>
            </a:lvl2pPr>
            <a:lvl3pPr>
              <a:defRPr sz="2590"/>
            </a:lvl3pPr>
            <a:lvl4pPr>
              <a:defRPr sz="2159"/>
            </a:lvl4pPr>
            <a:lvl5pPr>
              <a:defRPr sz="2159"/>
            </a:lvl5pPr>
            <a:lvl6pPr>
              <a:defRPr sz="2159"/>
            </a:lvl6pPr>
            <a:lvl7pPr>
              <a:defRPr sz="2159"/>
            </a:lvl7pPr>
            <a:lvl8pPr>
              <a:defRPr sz="2159"/>
            </a:lvl8pPr>
            <a:lvl9pPr>
              <a:defRPr sz="2159"/>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534591" y="1581934"/>
            <a:ext cx="3517533" cy="5171028"/>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51FBE298-1E1D-4359-B615-7EE08B87917D}" type="slidenum">
              <a:rPr lang="ja-JP" altLang="en-US"/>
              <a:pPr>
                <a:defRPr/>
              </a:pPr>
              <a:t>‹#›</a:t>
            </a:fld>
            <a:endParaRPr lang="ja-JP" altLang="en-US"/>
          </a:p>
        </p:txBody>
      </p:sp>
    </p:spTree>
    <p:extLst>
      <p:ext uri="{BB962C8B-B14F-4D97-AF65-F5344CB8AC3E}">
        <p14:creationId xmlns:p14="http://schemas.microsoft.com/office/powerpoint/2010/main" val="1064127733"/>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2095670" y="5291772"/>
            <a:ext cx="6415088" cy="624724"/>
          </a:xfrm>
        </p:spPr>
        <p:txBody>
          <a:bodyPr anchor="b"/>
          <a:lstStyle>
            <a:lvl1pPr algn="l">
              <a:defRPr sz="2159" b="1"/>
            </a:lvl1pPr>
          </a:lstStyle>
          <a:p>
            <a:r>
              <a:rPr lang="ja-JP" altLang="en-US"/>
              <a:t>マスター タイトルの書式設定</a:t>
            </a:r>
          </a:p>
        </p:txBody>
      </p:sp>
      <p:sp>
        <p:nvSpPr>
          <p:cNvPr id="3" name="図プレースホルダー 2"/>
          <p:cNvSpPr>
            <a:spLocks noGrp="1"/>
          </p:cNvSpPr>
          <p:nvPr>
            <p:ph type="pic" idx="1"/>
          </p:nvPr>
        </p:nvSpPr>
        <p:spPr>
          <a:xfrm>
            <a:off x="2095670" y="675471"/>
            <a:ext cx="6415088" cy="4535805"/>
          </a:xfrm>
        </p:spPr>
        <p:txBody>
          <a:bodyPr rtlCol="0">
            <a:normAutofit/>
          </a:bodyPr>
          <a:lstStyle>
            <a:lvl1pPr marL="0" indent="0">
              <a:buNone/>
              <a:defRPr sz="3454"/>
            </a:lvl1pPr>
            <a:lvl2pPr marL="493456" indent="0">
              <a:buNone/>
              <a:defRPr sz="3022"/>
            </a:lvl2pPr>
            <a:lvl3pPr marL="986912" indent="0">
              <a:buNone/>
              <a:defRPr sz="2590"/>
            </a:lvl3pPr>
            <a:lvl4pPr marL="1480368" indent="0">
              <a:buNone/>
              <a:defRPr sz="2159"/>
            </a:lvl4pPr>
            <a:lvl5pPr marL="1973824" indent="0">
              <a:buNone/>
              <a:defRPr sz="2159"/>
            </a:lvl5pPr>
            <a:lvl6pPr marL="2467280" indent="0">
              <a:buNone/>
              <a:defRPr sz="2159"/>
            </a:lvl6pPr>
            <a:lvl7pPr marL="2960736" indent="0">
              <a:buNone/>
              <a:defRPr sz="2159"/>
            </a:lvl7pPr>
            <a:lvl8pPr marL="3454192" indent="0">
              <a:buNone/>
              <a:defRPr sz="2159"/>
            </a:lvl8pPr>
            <a:lvl9pPr marL="3947648" indent="0">
              <a:buNone/>
              <a:defRPr sz="2159"/>
            </a:lvl9pPr>
          </a:lstStyle>
          <a:p>
            <a:pPr lvl="0"/>
            <a:endParaRPr lang="ja-JP" altLang="en-US" noProof="0"/>
          </a:p>
        </p:txBody>
      </p:sp>
      <p:sp>
        <p:nvSpPr>
          <p:cNvPr id="4" name="テキスト プレースホルダー 3"/>
          <p:cNvSpPr>
            <a:spLocks noGrp="1"/>
          </p:cNvSpPr>
          <p:nvPr>
            <p:ph type="body" sz="half" idx="2"/>
          </p:nvPr>
        </p:nvSpPr>
        <p:spPr>
          <a:xfrm>
            <a:off x="2095670" y="5916496"/>
            <a:ext cx="6415088" cy="887211"/>
          </a:xfrm>
        </p:spPr>
        <p:txBody>
          <a:bodyPr/>
          <a:lstStyle>
            <a:lvl1pPr marL="0" indent="0">
              <a:buNone/>
              <a:defRPr sz="1511"/>
            </a:lvl1pPr>
            <a:lvl2pPr marL="493456" indent="0">
              <a:buNone/>
              <a:defRPr sz="1295"/>
            </a:lvl2pPr>
            <a:lvl3pPr marL="986912" indent="0">
              <a:buNone/>
              <a:defRPr sz="1079"/>
            </a:lvl3pPr>
            <a:lvl4pPr marL="1480368" indent="0">
              <a:buNone/>
              <a:defRPr sz="971"/>
            </a:lvl4pPr>
            <a:lvl5pPr marL="1973824" indent="0">
              <a:buNone/>
              <a:defRPr sz="971"/>
            </a:lvl5pPr>
            <a:lvl6pPr marL="2467280" indent="0">
              <a:buNone/>
              <a:defRPr sz="971"/>
            </a:lvl6pPr>
            <a:lvl7pPr marL="2960736" indent="0">
              <a:buNone/>
              <a:defRPr sz="971"/>
            </a:lvl7pPr>
            <a:lvl8pPr marL="3454192" indent="0">
              <a:buNone/>
              <a:defRPr sz="971"/>
            </a:lvl8pPr>
            <a:lvl9pPr marL="3947648" indent="0">
              <a:buNone/>
              <a:defRPr sz="971"/>
            </a:lvl9pPr>
          </a:lstStyle>
          <a:p>
            <a:pPr lvl="0"/>
            <a:r>
              <a:rPr lang="ja-JP" altLang="en-US"/>
              <a:t>マスター テキストの書式設定</a:t>
            </a:r>
          </a:p>
        </p:txBody>
      </p:sp>
      <p:sp>
        <p:nvSpPr>
          <p:cNvPr id="5" name="日付プレースホルダー 3"/>
          <p:cNvSpPr>
            <a:spLocks noGrp="1"/>
          </p:cNvSpPr>
          <p:nvPr>
            <p:ph type="dt" sz="half" idx="10"/>
          </p:nvPr>
        </p:nvSpPr>
        <p:spPr/>
        <p:txBody>
          <a:bodyPr/>
          <a:lstStyle>
            <a:lvl1pPr>
              <a:defRPr/>
            </a:lvl1pPr>
          </a:lstStyle>
          <a:p>
            <a:pPr>
              <a:defRPr/>
            </a:pPr>
            <a:endParaRPr lang="ja-JP" altLang="en-US"/>
          </a:p>
        </p:txBody>
      </p:sp>
      <p:sp>
        <p:nvSpPr>
          <p:cNvPr id="6"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7" name="スライド番号プレースホルダー 5"/>
          <p:cNvSpPr>
            <a:spLocks noGrp="1"/>
          </p:cNvSpPr>
          <p:nvPr>
            <p:ph type="sldNum" sz="quarter" idx="12"/>
          </p:nvPr>
        </p:nvSpPr>
        <p:spPr/>
        <p:txBody>
          <a:bodyPr/>
          <a:lstStyle>
            <a:lvl1pPr>
              <a:defRPr/>
            </a:lvl1pPr>
          </a:lstStyle>
          <a:p>
            <a:pPr>
              <a:defRPr/>
            </a:pPr>
            <a:fld id="{BB7161AE-DDDA-4136-9213-3DE3EB1986C3}" type="slidenum">
              <a:rPr lang="ja-JP" altLang="en-US"/>
              <a:pPr>
                <a:defRPr/>
              </a:pPr>
              <a:t>‹#›</a:t>
            </a:fld>
            <a:endParaRPr lang="ja-JP" altLang="en-US"/>
          </a:p>
        </p:txBody>
      </p:sp>
    </p:spTree>
    <p:extLst>
      <p:ext uri="{BB962C8B-B14F-4D97-AF65-F5344CB8AC3E}">
        <p14:creationId xmlns:p14="http://schemas.microsoft.com/office/powerpoint/2010/main" val="2764444131"/>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D4BF8752-AF70-4EE0-9183-21E32C38D733}" type="slidenum">
              <a:rPr lang="ja-JP" altLang="en-US"/>
              <a:pPr>
                <a:defRPr/>
              </a:pPr>
              <a:t>‹#›</a:t>
            </a:fld>
            <a:endParaRPr lang="ja-JP" altLang="en-US"/>
          </a:p>
        </p:txBody>
      </p:sp>
    </p:spTree>
    <p:extLst>
      <p:ext uri="{BB962C8B-B14F-4D97-AF65-F5344CB8AC3E}">
        <p14:creationId xmlns:p14="http://schemas.microsoft.com/office/powerpoint/2010/main" val="2363764277"/>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7751564" y="302739"/>
            <a:ext cx="2405658" cy="6450223"/>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534591" y="302739"/>
            <a:ext cx="7038777" cy="6450223"/>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10"/>
          </p:nvPr>
        </p:nvSpPr>
        <p:spPr/>
        <p:txBody>
          <a:bodyPr/>
          <a:lstStyle>
            <a:lvl1pPr>
              <a:defRPr/>
            </a:lvl1pPr>
          </a:lstStyle>
          <a:p>
            <a:pPr>
              <a:defRPr/>
            </a:pPr>
            <a:endParaRPr lang="ja-JP" altLang="en-US"/>
          </a:p>
        </p:txBody>
      </p:sp>
      <p:sp>
        <p:nvSpPr>
          <p:cNvPr id="5" name="フッター プレースホルダー 4"/>
          <p:cNvSpPr>
            <a:spLocks noGrp="1"/>
          </p:cNvSpPr>
          <p:nvPr>
            <p:ph type="ftr" sz="quarter" idx="11"/>
          </p:nvPr>
        </p:nvSpPr>
        <p:spPr/>
        <p:txBody>
          <a:bodyPr/>
          <a:lstStyle>
            <a:lvl1pPr>
              <a:defRPr/>
            </a:lvl1pPr>
          </a:lstStyle>
          <a:p>
            <a:pPr>
              <a:defRPr/>
            </a:pPr>
            <a:endParaRPr lang="ja-JP" altLang="en-US"/>
          </a:p>
        </p:txBody>
      </p:sp>
      <p:sp>
        <p:nvSpPr>
          <p:cNvPr id="6" name="スライド番号プレースホルダー 5"/>
          <p:cNvSpPr>
            <a:spLocks noGrp="1"/>
          </p:cNvSpPr>
          <p:nvPr>
            <p:ph type="sldNum" sz="quarter" idx="12"/>
          </p:nvPr>
        </p:nvSpPr>
        <p:spPr/>
        <p:txBody>
          <a:bodyPr/>
          <a:lstStyle>
            <a:lvl1pPr>
              <a:defRPr/>
            </a:lvl1pPr>
          </a:lstStyle>
          <a:p>
            <a:pPr>
              <a:defRPr/>
            </a:pPr>
            <a:fld id="{E211B3E7-8709-4397-98F7-153F238B8554}" type="slidenum">
              <a:rPr lang="ja-JP" altLang="en-US"/>
              <a:pPr>
                <a:defRPr/>
              </a:pPr>
              <a:t>‹#›</a:t>
            </a:fld>
            <a:endParaRPr lang="ja-JP" altLang="en-US"/>
          </a:p>
        </p:txBody>
      </p:sp>
    </p:spTree>
    <p:extLst>
      <p:ext uri="{BB962C8B-B14F-4D97-AF65-F5344CB8AC3E}">
        <p14:creationId xmlns:p14="http://schemas.microsoft.com/office/powerpoint/2010/main" val="1573138059"/>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5602135"/>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31089977"/>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95912338"/>
      </p:ext>
    </p:extLst>
  </p:cSld>
  <p:clrMapOvr>
    <a:masterClrMapping/>
  </p:clrMapOvr>
</p:sldLayout>
</file>

<file path=ppt/slideLayouts/slideLayout48.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96659220"/>
      </p:ext>
    </p:extLst>
  </p:cSld>
  <p:clrMapOvr>
    <a:masterClrMapping/>
  </p:clrMapOvr>
</p:sldLayout>
</file>

<file path=ppt/slideLayouts/slideLayout4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27764138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531464319"/>
      </p:ext>
    </p:extLst>
  </p:cSld>
  <p:clrMapOvr>
    <a:masterClrMapping/>
  </p:clrMapOvr>
</p:sldLayout>
</file>

<file path=ppt/slideLayouts/slideLayout5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893774668"/>
      </p:ext>
    </p:extLst>
  </p:cSld>
  <p:clrMapOvr>
    <a:masterClrMapping/>
  </p:clrMapOvr>
</p:sldLayout>
</file>

<file path=ppt/slideLayouts/slideLayout51.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1838859"/>
      </p:ext>
    </p:extLst>
  </p:cSld>
  <p:clrMapOvr>
    <a:masterClrMapping/>
  </p:clrMapOvr>
</p:sldLayout>
</file>

<file path=ppt/slideLayouts/slideLayout52.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737744315"/>
      </p:ext>
    </p:extLst>
  </p:cSld>
  <p:clrMapOvr>
    <a:masterClrMapping/>
  </p:clrMapOvr>
</p:sldLayout>
</file>

<file path=ppt/slideLayouts/slideLayout5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87876608"/>
      </p:ext>
    </p:extLst>
  </p:cSld>
  <p:clrMapOvr>
    <a:masterClrMapping/>
  </p:clrMapOvr>
</p:sldLayout>
</file>

<file path=ppt/slideLayouts/slideLayout5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995664872"/>
      </p:ext>
    </p:extLst>
  </p:cSld>
  <p:clrMapOvr>
    <a:masterClrMapping/>
  </p:clrMapOvr>
</p:sldLayout>
</file>

<file path=ppt/slideLayouts/slideLayout55.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4008906720"/>
      </p:ext>
    </p:extLst>
  </p:cSld>
  <p:clrMapOvr>
    <a:masterClrMapping/>
  </p:clrMapOvr>
</p:sldLayout>
</file>

<file path=ppt/slideLayouts/slideLayout56.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a:extLst>
              <a:ext uri="{96DAC541-7B7A-43D3-8B79-37D633B846F1}">
                <asvg:svgBlip xmlns:asvg="http://schemas.microsoft.com/office/drawing/2016/SVG/main" r:embed="rId3"/>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4" cstate="print">
            <a:extLst>
              <a:ext uri="{28A0092B-C50C-407E-A947-70E740481C1C}">
                <a14:useLocalDpi xmlns:a14="http://schemas.microsoft.com/office/drawing/2010/main" val="0"/>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Tree>
    <p:extLst>
      <p:ext uri="{BB962C8B-B14F-4D97-AF65-F5344CB8AC3E}">
        <p14:creationId xmlns:p14="http://schemas.microsoft.com/office/powerpoint/2010/main" val="1653994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57.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062023523"/>
      </p:ext>
    </p:extLst>
  </p:cSld>
  <p:clrMapOvr>
    <a:masterClrMapping/>
  </p:clrMapOvr>
</p:sldLayout>
</file>

<file path=ppt/slideLayouts/slideLayout58.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204706654"/>
      </p:ext>
    </p:extLst>
  </p:cSld>
  <p:clrMapOvr>
    <a:masterClrMapping/>
  </p:clrMapOvr>
</p:sldLayout>
</file>

<file path=ppt/slideLayouts/slideLayout59.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82296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75785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411636071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32607153"/>
      </p:ext>
    </p:extLst>
  </p:cSld>
  <p:clrMapOvr>
    <a:masterClrMapping/>
  </p:clrMapOvr>
</p:sldLayout>
</file>

<file path=ppt/slideLayouts/slideLayout6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3820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7883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86430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69252480"/>
      </p:ext>
    </p:extLst>
  </p:cSld>
  <p:clrMapOvr>
    <a:masterClrMapping/>
  </p:clrMapOvr>
</p:sldLayout>
</file>

<file path=ppt/slideLayouts/slideLayout6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4270400957"/>
      </p:ext>
    </p:extLst>
  </p:cSld>
  <p:clrMapOvr>
    <a:masterClrMapping/>
  </p:clrMapOvr>
</p:sldLayout>
</file>

<file path=ppt/slideLayouts/slideLayout6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868680"/>
          </a:xfrm>
          <a:prstGeom prst="rect">
            <a:avLst/>
          </a:prstGeom>
        </p:spPr>
        <p:txBody>
          <a:bodyPr lIns="288000" tIns="0" rIns="288000" bIns="36000" anchor="ctr" anchorCtr="0"/>
          <a:lstStyle>
            <a:lvl1pPr algn="l">
              <a:defRPr sz="4000">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80357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86430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40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065947310"/>
      </p:ext>
    </p:extLst>
  </p:cSld>
  <p:clrMapOvr>
    <a:masterClrMapping/>
  </p:clrMapOvr>
</p:sldLayout>
</file>

<file path=ppt/slideLayouts/slideLayout63.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741951887"/>
      </p:ext>
    </p:extLst>
  </p:cSld>
  <p:clrMapOvr>
    <a:masterClrMapping/>
  </p:clrMapOvr>
</p:sldLayout>
</file>

<file path=ppt/slideLayouts/slideLayout6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577781686"/>
      </p:ext>
    </p:extLst>
  </p:cSld>
  <p:clrMapOvr>
    <a:masterClrMapping/>
  </p:clrMapOvr>
</p:sldLayout>
</file>

<file path=ppt/slideLayouts/slideLayout6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806045624"/>
      </p:ext>
    </p:extLst>
  </p:cSld>
  <p:clrMapOvr>
    <a:masterClrMapping/>
  </p:clrMapOvr>
</p:sldLayout>
</file>

<file path=ppt/slideLayouts/slideLayout6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78391859"/>
      </p:ext>
    </p:extLst>
  </p:cSld>
  <p:clrMapOvr>
    <a:masterClrMapping/>
  </p:clrMapOvr>
</p:sldLayout>
</file>

<file path=ppt/slideLayouts/slideLayout67.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594490786"/>
      </p:ext>
    </p:extLst>
  </p:cSld>
  <p:clrMapOvr>
    <a:masterClrMapping/>
  </p:clrMapOvr>
</p:sldLayout>
</file>

<file path=ppt/slideLayouts/slideLayout68.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1608079041"/>
      </p:ext>
    </p:extLst>
  </p:cSld>
  <p:clrMapOvr>
    <a:masterClrMapping/>
  </p:clrMapOvr>
</p:sldLayout>
</file>

<file path=ppt/slideLayouts/slideLayout69.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442401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66278495"/>
      </p:ext>
    </p:extLst>
  </p:cSld>
  <p:clrMapOvr>
    <a:masterClrMapping/>
  </p:clrMapOvr>
</p:sldLayout>
</file>

<file path=ppt/slideLayouts/slideLayout70.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9389608"/>
      </p:ext>
    </p:extLst>
  </p:cSld>
  <p:clrMapOvr>
    <a:masterClrMapping/>
  </p:clrMapOvr>
</p:sldLayout>
</file>

<file path=ppt/slideLayouts/slideLayout71.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968009604"/>
      </p:ext>
    </p:extLst>
  </p:cSld>
  <p:clrMapOvr>
    <a:masterClrMapping/>
  </p:clrMapOvr>
</p:sldLayout>
</file>

<file path=ppt/slideLayouts/slideLayout7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790013911"/>
      </p:ext>
    </p:extLst>
  </p:cSld>
  <p:clrMapOvr>
    <a:masterClrMapping/>
  </p:clrMapOvr>
</p:sldLayout>
</file>

<file path=ppt/slideLayouts/slideLayout7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1105759280"/>
      </p:ext>
    </p:extLst>
  </p:cSld>
  <p:clrMapOvr>
    <a:masterClrMapping/>
  </p:clrMapOvr>
</p:sldLayout>
</file>

<file path=ppt/slideLayouts/slideLayout74.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486405275"/>
      </p:ext>
    </p:extLst>
  </p:cSld>
  <p:clrMapOvr>
    <a:masterClrMapping/>
  </p:clrMapOvr>
</p:sldLayout>
</file>

<file path=ppt/slideLayouts/slideLayout75.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711215714"/>
      </p:ext>
    </p:extLst>
  </p:cSld>
  <p:clrMapOvr>
    <a:masterClrMapping/>
  </p:clrMapOvr>
</p:sldLayout>
</file>

<file path=ppt/slideLayouts/slideLayout7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545232701"/>
      </p:ext>
    </p:extLst>
  </p:cSld>
  <p:clrMapOvr>
    <a:masterClrMapping/>
  </p:clrMapOvr>
</p:sldLayout>
</file>

<file path=ppt/slideLayouts/slideLayout7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8956267"/>
      </p:ext>
    </p:extLst>
  </p:cSld>
  <p:clrMapOvr>
    <a:masterClrMapping/>
  </p:clrMapOvr>
</p:sldLayout>
</file>

<file path=ppt/slideLayouts/slideLayout78.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2656613666"/>
      </p:ext>
    </p:extLst>
  </p:cSld>
  <p:clrMapOvr>
    <a:masterClrMapping/>
  </p:clrMapOvr>
</p:sldLayout>
</file>

<file path=ppt/slideLayouts/slideLayout79.xml><?xml version="1.0" encoding="utf-8"?>
<p:sldLayout xmlns:a="http://schemas.openxmlformats.org/drawingml/2006/main" xmlns:r="http://schemas.openxmlformats.org/officeDocument/2006/relationships" xmlns:p="http://schemas.openxmlformats.org/presentationml/2006/main" type="obj">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a:t>マスター タイトルの書式設定</a:t>
            </a:r>
            <a:endParaRPr lang="en-US" dirty="0"/>
          </a:p>
        </p:txBody>
      </p:sp>
      <p:sp>
        <p:nvSpPr>
          <p:cNvPr id="3"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4" name="Date Placeholder 3"/>
          <p:cNvSpPr>
            <a:spLocks noGrp="1"/>
          </p:cNvSpPr>
          <p:nvPr>
            <p:ph type="dt" sz="half" idx="10"/>
          </p:nvPr>
        </p:nvSpPr>
        <p:spPr/>
        <p:txBody>
          <a:bodyPr/>
          <a:lstStyle/>
          <a:p>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F1FC11CD-5EE6-4843-9236-4652D910B3DE}" type="slidenum">
              <a:rPr kumimoji="1" lang="ja-JP" altLang="en-US" smtClean="0"/>
              <a:t>‹#›</a:t>
            </a:fld>
            <a:endParaRPr kumimoji="1" lang="ja-JP" altLang="en-US"/>
          </a:p>
        </p:txBody>
      </p:sp>
    </p:spTree>
    <p:extLst>
      <p:ext uri="{BB962C8B-B14F-4D97-AF65-F5344CB8AC3E}">
        <p14:creationId xmlns:p14="http://schemas.microsoft.com/office/powerpoint/2010/main" val="54673881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98686688"/>
      </p:ext>
    </p:extLst>
  </p:cSld>
  <p:clrMapOvr>
    <a:masterClrMapping/>
  </p:clrMapOvr>
</p:sldLayout>
</file>

<file path=ppt/slideLayouts/slideLayout80.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826655996"/>
      </p:ext>
    </p:extLst>
  </p:cSld>
  <p:clrMapOvr>
    <a:masterClrMapping/>
  </p:clrMapOvr>
</p:sldLayout>
</file>

<file path=ppt/slideLayouts/slideLayout81.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93467626"/>
      </p:ext>
    </p:extLst>
  </p:cSld>
  <p:clrMapOvr>
    <a:masterClrMapping/>
  </p:clrMapOvr>
</p:sldLayout>
</file>

<file path=ppt/slideLayouts/slideLayout82.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944580697"/>
      </p:ext>
    </p:extLst>
  </p:cSld>
  <p:clrMapOvr>
    <a:masterClrMapping/>
  </p:clrMapOvr>
</p:sldLayout>
</file>

<file path=ppt/slideLayouts/slideLayout83.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941779153"/>
      </p:ext>
    </p:extLst>
  </p:cSld>
  <p:clrMapOvr>
    <a:masterClrMapping/>
  </p:clrMapOvr>
</p:sldLayout>
</file>

<file path=ppt/slideLayouts/slideLayout8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1828000"/>
      </p:ext>
    </p:extLst>
  </p:cSld>
  <p:clrMapOvr>
    <a:masterClrMapping/>
  </p:clrMapOvr>
</p:sldLayout>
</file>

<file path=ppt/slideLayouts/slideLayout8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01007940"/>
      </p:ext>
    </p:extLst>
  </p:cSld>
  <p:clrMapOvr>
    <a:masterClrMapping/>
  </p:clrMapOvr>
</p:sldLayout>
</file>

<file path=ppt/slideLayouts/slideLayout86.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1652238281"/>
      </p:ext>
    </p:extLst>
  </p:cSld>
  <p:clrMapOvr>
    <a:masterClrMapping/>
  </p:clrMapOvr>
</p:sldLayout>
</file>

<file path=ppt/slideLayouts/slideLayout87.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341313023"/>
      </p:ext>
    </p:extLst>
  </p:cSld>
  <p:clrMapOvr>
    <a:masterClrMapping/>
  </p:clrMapOvr>
</p:sldLayout>
</file>

<file path=ppt/slideLayouts/slideLayout8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172783140"/>
      </p:ext>
    </p:extLst>
  </p:cSld>
  <p:clrMapOvr>
    <a:masterClrMapping/>
  </p:clrMapOvr>
</p:sldLayout>
</file>

<file path=ppt/slideLayouts/slideLayout8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3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2"/>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77025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2行">
    <p:spTree>
      <p:nvGrpSpPr>
        <p:cNvPr id="1" name=""/>
        <p:cNvGrpSpPr/>
        <p:nvPr/>
      </p:nvGrpSpPr>
      <p:grpSpPr>
        <a:xfrm>
          <a:off x="0" y="0"/>
          <a:ext cx="0" cy="0"/>
          <a:chOff x="0" y="0"/>
          <a:chExt cx="0" cy="0"/>
        </a:xfrm>
      </p:grpSpPr>
      <p:sp>
        <p:nvSpPr>
          <p:cNvPr id="6" name="テキスト プレースホルダー 5"/>
          <p:cNvSpPr>
            <a:spLocks noGrp="1"/>
          </p:cNvSpPr>
          <p:nvPr>
            <p:ph type="body" sz="quarter" idx="10"/>
          </p:nvPr>
        </p:nvSpPr>
        <p:spPr>
          <a:xfrm>
            <a:off x="0" y="1597011"/>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7"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8" name="正方形/長方形 7"/>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3133289"/>
      </p:ext>
    </p:extLst>
  </p:cSld>
  <p:clrMapOvr>
    <a:masterClrMapping/>
  </p:clrMapOvr>
</p:sldLayout>
</file>

<file path=ppt/slideLayouts/slideLayout90.xml><?xml version="1.0" encoding="utf-8"?>
<p:sldLayout xmlns:a="http://schemas.openxmlformats.org/drawingml/2006/main" xmlns:r="http://schemas.openxmlformats.org/officeDocument/2006/relationships" xmlns:p="http://schemas.openxmlformats.org/presentationml/2006/main" preserve="1" userDrawn="1">
  <p:cSld name="白紙">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1950206"/>
      </p:ext>
    </p:extLst>
  </p:cSld>
  <p:clrMapOvr>
    <a:masterClrMapping/>
  </p:clrMapOvr>
</p:sldLayout>
</file>

<file path=ppt/slideLayouts/slideLayout91.xml><?xml version="1.0" encoding="utf-8"?>
<p:sldLayout xmlns:a="http://schemas.openxmlformats.org/drawingml/2006/main" xmlns:r="http://schemas.openxmlformats.org/officeDocument/2006/relationships" xmlns:p="http://schemas.openxmlformats.org/presentationml/2006/main" type="blank" preserve="1">
  <p:cSld name="1_白紙">
    <p:spTree>
      <p:nvGrpSpPr>
        <p:cNvPr id="1" name=""/>
        <p:cNvGrpSpPr/>
        <p:nvPr/>
      </p:nvGrpSpPr>
      <p:grpSpPr>
        <a:xfrm>
          <a:off x="0" y="0"/>
          <a:ext cx="0" cy="0"/>
          <a:chOff x="0" y="0"/>
          <a:chExt cx="0" cy="0"/>
        </a:xfrm>
      </p:grpSpPr>
      <p:pic>
        <p:nvPicPr>
          <p:cNvPr id="5" name="グラフィックス 4">
            <a:extLst>
              <a:ext uri="{FF2B5EF4-FFF2-40B4-BE49-F238E27FC236}">
                <a16:creationId xmlns:a16="http://schemas.microsoft.com/office/drawing/2014/main" id="{3BEBEB83-2FD5-5547-BD5B-79C1EFD27926}"/>
              </a:ext>
            </a:extLst>
          </p:cNvPr>
          <p:cNvPicPr>
            <a:picLocks noChangeAspect="1"/>
          </p:cNvPicPr>
          <p:nvPr userDrawn="1"/>
        </p:nvPicPr>
        <p:blipFill>
          <a:blip r:embed="rId2" cstate="email">
            <a:extLst>
              <a:ext uri="{28A0092B-C50C-407E-A947-70E740481C1C}">
                <a14:useLocalDpi xmlns:a14="http://schemas.microsoft.com/office/drawing/2010/main"/>
              </a:ext>
              <a:ext uri="{96DAC541-7B7A-43D3-8B79-37D633B846F1}">
                <asvg:svgBlip xmlns:asvg="http://schemas.microsoft.com/office/drawing/2016/SVG/main"/>
              </a:ext>
            </a:extLst>
          </a:blip>
          <a:stretch>
            <a:fillRect/>
          </a:stretch>
        </p:blipFill>
        <p:spPr>
          <a:xfrm>
            <a:off x="450099" y="6867317"/>
            <a:ext cx="9792000" cy="321883"/>
          </a:xfrm>
          <a:prstGeom prst="rect">
            <a:avLst/>
          </a:prstGeom>
        </p:spPr>
      </p:pic>
      <p:pic>
        <p:nvPicPr>
          <p:cNvPr id="7" name="Picture 11" descr="ç°å¢ç">
            <a:extLst>
              <a:ext uri="{FF2B5EF4-FFF2-40B4-BE49-F238E27FC236}">
                <a16:creationId xmlns:a16="http://schemas.microsoft.com/office/drawing/2014/main" id="{6109DDF5-F374-FC42-ADF9-8071A9BC06ED}"/>
              </a:ext>
            </a:extLst>
          </p:cNvPr>
          <p:cNvPicPr>
            <a:picLocks noChangeAspect="1" noChangeArrowheads="1"/>
          </p:cNvPicPr>
          <p:nvPr userDrawn="1"/>
        </p:nvPicPr>
        <p:blipFill>
          <a:blip r:embed="rId3" cstate="email">
            <a:extLst>
              <a:ext uri="{28A0092B-C50C-407E-A947-70E740481C1C}">
                <a14:useLocalDpi xmlns:a14="http://schemas.microsoft.com/office/drawing/2010/main"/>
              </a:ext>
            </a:extLst>
          </a:blip>
          <a:srcRect/>
          <a:stretch>
            <a:fillRect/>
          </a:stretch>
        </p:blipFill>
        <p:spPr bwMode="auto">
          <a:xfrm>
            <a:off x="9706294" y="177452"/>
            <a:ext cx="725709" cy="743303"/>
          </a:xfrm>
          <a:prstGeom prst="rect">
            <a:avLst/>
          </a:prstGeom>
          <a:noFill/>
          <a:extLst>
            <a:ext uri="{909E8E84-426E-40DD-AFC4-6F175D3DCCD1}">
              <a14:hiddenFill xmlns:a14="http://schemas.microsoft.com/office/drawing/2010/main">
                <a:solidFill>
                  <a:srgbClr val="FFFFFF"/>
                </a:solidFill>
              </a14:hiddenFill>
            </a:ext>
          </a:extLst>
        </p:spPr>
      </p:pic>
      <p:sp>
        <p:nvSpPr>
          <p:cNvPr id="4" name="スライド番号プレースホルダー 3"/>
          <p:cNvSpPr>
            <a:spLocks noGrp="1"/>
          </p:cNvSpPr>
          <p:nvPr>
            <p:ph type="sldNum" sz="quarter" idx="12"/>
          </p:nvPr>
        </p:nvSpPr>
        <p:spPr>
          <a:xfrm>
            <a:off x="7551093" y="7189201"/>
            <a:ext cx="2405658" cy="219983"/>
          </a:xfrm>
        </p:spPr>
        <p:txBody>
          <a:bodyPr/>
          <a:lstStyle/>
          <a:p>
            <a:fld id="{AD26A23A-2A0D-8440-A569-0085CFDD9196}" type="slidenum">
              <a:rPr kumimoji="1" lang="ja-JP" altLang="en-US" smtClean="0"/>
              <a:t>‹#›</a:t>
            </a:fld>
            <a:endParaRPr kumimoji="1" lang="ja-JP" altLang="en-US" dirty="0"/>
          </a:p>
        </p:txBody>
      </p:sp>
      <p:sp>
        <p:nvSpPr>
          <p:cNvPr id="15" name="テキスト ボックス 14">
            <a:extLst>
              <a:ext uri="{FF2B5EF4-FFF2-40B4-BE49-F238E27FC236}">
                <a16:creationId xmlns:a16="http://schemas.microsoft.com/office/drawing/2014/main" id="{803EF348-FC06-1848-85F5-04404EE0C18F}"/>
              </a:ext>
            </a:extLst>
          </p:cNvPr>
          <p:cNvSpPr txBox="1"/>
          <p:nvPr userDrawn="1"/>
        </p:nvSpPr>
        <p:spPr>
          <a:xfrm>
            <a:off x="476732" y="6939189"/>
            <a:ext cx="2526511" cy="197746"/>
          </a:xfrm>
          <a:prstGeom prst="rect">
            <a:avLst/>
          </a:prstGeom>
          <a:noFill/>
        </p:spPr>
        <p:txBody>
          <a:bodyPr wrap="square" rtlCol="0">
            <a:spAutoFit/>
          </a:bodyPr>
          <a:lstStyle/>
          <a:p>
            <a:r>
              <a:rPr lang="ja-JP" altLang="en-US" sz="685" b="1">
                <a:solidFill>
                  <a:schemeClr val="bg1"/>
                </a:solidFill>
                <a:latin typeface="Meiryo" panose="020B0604030504040204" pitchFamily="34" charset="-128"/>
                <a:ea typeface="Meiryo" panose="020B0604030504040204" pitchFamily="34" charset="-128"/>
              </a:rPr>
              <a:t>事業の詳細などお問い合わせは</a:t>
            </a:r>
          </a:p>
        </p:txBody>
      </p:sp>
      <p:sp>
        <p:nvSpPr>
          <p:cNvPr id="8" name="Rectangle 6"/>
          <p:cNvSpPr>
            <a:spLocks noChangeArrowheads="1"/>
          </p:cNvSpPr>
          <p:nvPr userDrawn="1"/>
        </p:nvSpPr>
        <p:spPr bwMode="auto">
          <a:xfrm>
            <a:off x="9833457" y="7121261"/>
            <a:ext cx="817285" cy="404664"/>
          </a:xfrm>
          <a:prstGeom prst="rect">
            <a:avLst/>
          </a:prstGeom>
          <a:ln/>
          <a:extLst/>
        </p:spPr>
        <p:txBody>
          <a:bodyPr lIns="0" tIns="0" rIns="0" bIns="0" anchor="b"/>
          <a:lstStyle/>
          <a:p>
            <a:pPr lvl="0" algn="r" fontAlgn="base">
              <a:spcBef>
                <a:spcPct val="0"/>
              </a:spcBef>
              <a:spcAft>
                <a:spcPct val="0"/>
              </a:spcAft>
            </a:pPr>
            <a:endParaRPr lang="en-US" altLang="ja-JP" sz="352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7831240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1000"/>
                                        <p:tgtEl>
                                          <p:spTgt spid="7"/>
                                        </p:tgtEl>
                                      </p:cBhvr>
                                    </p:animEffect>
                                  </p:childTnLst>
                                </p:cTn>
                              </p:par>
                              <p:par>
                                <p:cTn id="8" presetID="10" presetClass="entr" presetSubtype="0"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fade">
                                      <p:cBhvr>
                                        <p:cTn id="10" dur="2000"/>
                                        <p:tgtEl>
                                          <p:spTgt spid="7"/>
                                        </p:tgtEl>
                                      </p:cBhvr>
                                    </p:animEffect>
                                  </p:childTnLst>
                                </p:cTn>
                              </p:par>
                              <p:par>
                                <p:cTn id="11" presetID="10" presetClass="entr" presetSubtype="0" fill="hold" grpId="0" nodeType="withEffect">
                                  <p:stCondLst>
                                    <p:cond delay="0"/>
                                  </p:stCondLst>
                                  <p:childTnLst>
                                    <p:set>
                                      <p:cBhvr>
                                        <p:cTn id="12" dur="1" fill="hold">
                                          <p:stCondLst>
                                            <p:cond delay="0"/>
                                          </p:stCondLst>
                                        </p:cTn>
                                        <p:tgtEl>
                                          <p:spTgt spid="15"/>
                                        </p:tgtEl>
                                        <p:attrNameLst>
                                          <p:attrName>style.visibility</p:attrName>
                                        </p:attrNameLst>
                                      </p:cBhvr>
                                      <p:to>
                                        <p:strVal val="visible"/>
                                      </p:to>
                                    </p:set>
                                    <p:animEffect transition="in" filter="fade">
                                      <p:cBhvr>
                                        <p:cTn id="13" dur="2000"/>
                                        <p:tgtEl>
                                          <p:spTgt spid="15"/>
                                        </p:tgtEl>
                                      </p:cBhvr>
                                    </p:animEffect>
                                  </p:childTnLst>
                                </p:cTn>
                              </p:par>
                              <p:par>
                                <p:cTn id="14" presetID="10" presetClass="entr" presetSubtype="0" fill="hold" grpId="1" nodeType="withEffect">
                                  <p:stCondLst>
                                    <p:cond delay="0"/>
                                  </p:stCondLst>
                                  <p:childTnLst>
                                    <p:set>
                                      <p:cBhvr>
                                        <p:cTn id="15" dur="1" fill="hold">
                                          <p:stCondLst>
                                            <p:cond delay="0"/>
                                          </p:stCondLst>
                                        </p:cTn>
                                        <p:tgtEl>
                                          <p:spTgt spid="15"/>
                                        </p:tgtEl>
                                        <p:attrNameLst>
                                          <p:attrName>style.visibility</p:attrName>
                                        </p:attrNameLst>
                                      </p:cBhvr>
                                      <p:to>
                                        <p:strVal val="visible"/>
                                      </p:to>
                                    </p:set>
                                    <p:animEffect transition="in" filter="fade">
                                      <p:cBhvr>
                                        <p:cTn id="16" dur="20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5" grpId="1"/>
    </p:bldLst>
  </p:timing>
</p:sldLayout>
</file>

<file path=ppt/slideLayouts/slideLayout92.xml><?xml version="1.0" encoding="utf-8"?>
<p:sldLayout xmlns:a="http://schemas.openxmlformats.org/drawingml/2006/main" xmlns:r="http://schemas.openxmlformats.org/officeDocument/2006/relationships" xmlns:p="http://schemas.openxmlformats.org/presentationml/2006/main" showMasterSp="0" preserve="1" userDrawn="1">
  <p:cSld name="表紙">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1716304"/>
            <a:ext cx="10685337" cy="4127067"/>
          </a:xfrm>
          <a:prstGeom prst="rect">
            <a:avLst/>
          </a:prstGeom>
        </p:spPr>
        <p:txBody>
          <a:bodyPr anchor="ctr"/>
          <a:lstStyle>
            <a:lvl1pPr>
              <a:spcAft>
                <a:spcPts val="5181"/>
              </a:spcAft>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Tree>
    <p:extLst>
      <p:ext uri="{BB962C8B-B14F-4D97-AF65-F5344CB8AC3E}">
        <p14:creationId xmlns:p14="http://schemas.microsoft.com/office/powerpoint/2010/main" val="2749915158"/>
      </p:ext>
    </p:extLst>
  </p:cSld>
  <p:clrMapOvr>
    <a:masterClrMapping/>
  </p:clrMapOvr>
</p:sldLayout>
</file>

<file path=ppt/slideLayouts/slideLayout93.xml><?xml version="1.0" encoding="utf-8"?>
<p:sldLayout xmlns:a="http://schemas.openxmlformats.org/drawingml/2006/main" xmlns:r="http://schemas.openxmlformats.org/officeDocument/2006/relationships" xmlns:p="http://schemas.openxmlformats.org/presentationml/2006/main" showMasterSp="0" preserve="1" userDrawn="1">
  <p:cSld name="中表紙">
    <p:spTree>
      <p:nvGrpSpPr>
        <p:cNvPr id="1" name=""/>
        <p:cNvGrpSpPr/>
        <p:nvPr/>
      </p:nvGrpSpPr>
      <p:grpSpPr>
        <a:xfrm>
          <a:off x="0" y="0"/>
          <a:ext cx="0" cy="0"/>
          <a:chOff x="0" y="0"/>
          <a:chExt cx="0" cy="0"/>
        </a:xfrm>
      </p:grpSpPr>
      <p:sp>
        <p:nvSpPr>
          <p:cNvPr id="3" name="正方形/長方形 2"/>
          <p:cNvSpPr/>
          <p:nvPr userDrawn="1"/>
        </p:nvSpPr>
        <p:spPr bwMode="auto">
          <a:xfrm>
            <a:off x="3238" y="5854101"/>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6" name="正方形/長方形 5"/>
          <p:cNvSpPr/>
          <p:nvPr userDrawn="1"/>
        </p:nvSpPr>
        <p:spPr bwMode="auto">
          <a:xfrm>
            <a:off x="3238" y="1636700"/>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7" name="タイトル 1"/>
          <p:cNvSpPr>
            <a:spLocks noGrp="1"/>
          </p:cNvSpPr>
          <p:nvPr>
            <p:ph type="title"/>
          </p:nvPr>
        </p:nvSpPr>
        <p:spPr>
          <a:xfrm>
            <a:off x="3238" y="1716304"/>
            <a:ext cx="10685337" cy="4127067"/>
          </a:xfrm>
          <a:prstGeom prst="rect">
            <a:avLst/>
          </a:prstGeom>
        </p:spPr>
        <p:txBody>
          <a:bodyPr anchor="ctr"/>
          <a:lstStyle>
            <a:lvl1pPr>
              <a:defRPr sz="5181">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5" name="Rectangle 6"/>
          <p:cNvSpPr>
            <a:spLocks noChangeArrowheads="1"/>
          </p:cNvSpPr>
          <p:nvPr userDrawn="1"/>
        </p:nvSpPr>
        <p:spPr bwMode="auto">
          <a:xfrm>
            <a:off x="9361655" y="6962196"/>
            <a:ext cx="1330158" cy="597480"/>
          </a:xfrm>
          <a:prstGeom prst="rect">
            <a:avLst/>
          </a:prstGeom>
          <a:ln/>
          <a:extLst/>
        </p:spPr>
        <p:txBody>
          <a:bodyPr anchor="b"/>
          <a:lstStyle/>
          <a:p>
            <a:pPr lvl="0" algn="r" fontAlgn="base">
              <a:spcBef>
                <a:spcPct val="0"/>
              </a:spcBef>
              <a:spcAft>
                <a:spcPct val="0"/>
              </a:spcAft>
            </a:pPr>
            <a:fld id="{108656DF-4D47-46DA-9816-A02DCC070770}" type="slidenum">
              <a:rPr lang="ja-JP" altLang="en-US" sz="1943"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1943"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362477670"/>
      </p:ext>
    </p:extLst>
  </p:cSld>
  <p:clrMapOvr>
    <a:masterClrMapping/>
  </p:clrMapOvr>
</p:sldLayout>
</file>

<file path=ppt/slideLayouts/slideLayout94.xml><?xml version="1.0" encoding="utf-8"?>
<p:sldLayout xmlns:a="http://schemas.openxmlformats.org/drawingml/2006/main" xmlns:r="http://schemas.openxmlformats.org/officeDocument/2006/relationships" xmlns:p="http://schemas.openxmlformats.org/presentationml/2006/main" preserve="1" userDrawn="1">
  <p:cSld name="本文（タイトル1行）_リードなし">
    <p:spTree>
      <p:nvGrpSpPr>
        <p:cNvPr id="1" name=""/>
        <p:cNvGrpSpPr/>
        <p:nvPr/>
      </p:nvGrpSpPr>
      <p:grpSpPr>
        <a:xfrm>
          <a:off x="0" y="0"/>
          <a:ext cx="0" cy="0"/>
          <a:chOff x="0" y="0"/>
          <a:chExt cx="0" cy="0"/>
        </a:xfrm>
      </p:grpSpPr>
      <p:sp>
        <p:nvSpPr>
          <p:cNvPr id="2"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3" name="正方形/長方形 2"/>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2643726574"/>
      </p:ext>
    </p:extLst>
  </p:cSld>
  <p:clrMapOvr>
    <a:masterClrMapping/>
  </p:clrMapOvr>
</p:sldLayout>
</file>

<file path=ppt/slideLayouts/slideLayout95.xml><?xml version="1.0" encoding="utf-8"?>
<p:sldLayout xmlns:a="http://schemas.openxmlformats.org/drawingml/2006/main" xmlns:r="http://schemas.openxmlformats.org/officeDocument/2006/relationships" xmlns:p="http://schemas.openxmlformats.org/presentationml/2006/main" preserve="1" userDrawn="1">
  <p:cSld name="本文（タイトル1行）_リード1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2668002560"/>
      </p:ext>
    </p:extLst>
  </p:cSld>
  <p:clrMapOvr>
    <a:masterClrMapping/>
  </p:clrMapOvr>
</p:sldLayout>
</file>

<file path=ppt/slideLayouts/slideLayout96.xml><?xml version="1.0" encoding="utf-8"?>
<p:sldLayout xmlns:a="http://schemas.openxmlformats.org/drawingml/2006/main" xmlns:r="http://schemas.openxmlformats.org/officeDocument/2006/relationships" xmlns:p="http://schemas.openxmlformats.org/presentationml/2006/main" preserve="1" userDrawn="1">
  <p:cSld name="本文（タイトル1行）_リード2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0" y="1077667"/>
            <a:ext cx="10685337" cy="12698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332793849"/>
      </p:ext>
    </p:extLst>
  </p:cSld>
  <p:clrMapOvr>
    <a:masterClrMapping/>
  </p:clrMapOvr>
</p:sldLayout>
</file>

<file path=ppt/slideLayouts/slideLayout97.xml><?xml version="1.0" encoding="utf-8"?>
<p:sldLayout xmlns:a="http://schemas.openxmlformats.org/drawingml/2006/main" xmlns:r="http://schemas.openxmlformats.org/officeDocument/2006/relationships" xmlns:p="http://schemas.openxmlformats.org/presentationml/2006/main" preserve="1" userDrawn="1">
  <p:cSld name="本文（タイトル1行）_リード3行">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001696"/>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00169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
        <p:nvSpPr>
          <p:cNvPr id="5" name="テキスト プレースホルダー 5"/>
          <p:cNvSpPr>
            <a:spLocks noGrp="1"/>
          </p:cNvSpPr>
          <p:nvPr>
            <p:ph type="body" sz="quarter" idx="10"/>
          </p:nvPr>
        </p:nvSpPr>
        <p:spPr>
          <a:xfrm>
            <a:off x="3238" y="1077667"/>
            <a:ext cx="10685337" cy="1825433"/>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Tree>
    <p:extLst>
      <p:ext uri="{BB962C8B-B14F-4D97-AF65-F5344CB8AC3E}">
        <p14:creationId xmlns:p14="http://schemas.microsoft.com/office/powerpoint/2010/main" val="3695095095"/>
      </p:ext>
    </p:extLst>
  </p:cSld>
  <p:clrMapOvr>
    <a:masterClrMapping/>
  </p:clrMapOvr>
</p:sldLayout>
</file>

<file path=ppt/slideLayouts/slideLayout98.xml><?xml version="1.0" encoding="utf-8"?>
<p:sldLayout xmlns:a="http://schemas.openxmlformats.org/drawingml/2006/main" xmlns:r="http://schemas.openxmlformats.org/officeDocument/2006/relationships" xmlns:p="http://schemas.openxmlformats.org/presentationml/2006/main" preserve="1" userDrawn="1">
  <p:cSld name="本文（タイトル2行）_リードなし">
    <p:spTree>
      <p:nvGrpSpPr>
        <p:cNvPr id="1" name=""/>
        <p:cNvGrpSpPr/>
        <p:nvPr/>
      </p:nvGrpSpPr>
      <p:grpSpPr>
        <a:xfrm>
          <a:off x="0" y="0"/>
          <a:ext cx="0" cy="0"/>
          <a:chOff x="0" y="0"/>
          <a:chExt cx="0" cy="0"/>
        </a:xfrm>
      </p:grpSpPr>
      <p:sp>
        <p:nvSpPr>
          <p:cNvPr id="3"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4" name="正方形/長方形 3"/>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3216908546"/>
      </p:ext>
    </p:extLst>
  </p:cSld>
  <p:clrMapOvr>
    <a:masterClrMapping/>
  </p:clrMapOvr>
</p:sldLayout>
</file>

<file path=ppt/slideLayouts/slideLayout99.xml><?xml version="1.0" encoding="utf-8"?>
<p:sldLayout xmlns:a="http://schemas.openxmlformats.org/drawingml/2006/main" xmlns:r="http://schemas.openxmlformats.org/officeDocument/2006/relationships" xmlns:p="http://schemas.openxmlformats.org/presentationml/2006/main" preserve="1" userDrawn="1">
  <p:cSld name="本文（タイトル2行）_リード1行">
    <p:spTree>
      <p:nvGrpSpPr>
        <p:cNvPr id="1" name=""/>
        <p:cNvGrpSpPr/>
        <p:nvPr/>
      </p:nvGrpSpPr>
      <p:grpSpPr>
        <a:xfrm>
          <a:off x="0" y="0"/>
          <a:ext cx="0" cy="0"/>
          <a:chOff x="0" y="0"/>
          <a:chExt cx="0" cy="0"/>
        </a:xfrm>
      </p:grpSpPr>
      <p:sp>
        <p:nvSpPr>
          <p:cNvPr id="5" name="テキスト プレースホルダー 5"/>
          <p:cNvSpPr>
            <a:spLocks noGrp="1"/>
          </p:cNvSpPr>
          <p:nvPr>
            <p:ph type="body" sz="quarter" idx="10"/>
          </p:nvPr>
        </p:nvSpPr>
        <p:spPr>
          <a:xfrm>
            <a:off x="0" y="1597011"/>
            <a:ext cx="10685337" cy="793667"/>
          </a:xfrm>
          <a:prstGeom prst="rect">
            <a:avLst/>
          </a:prstGeom>
          <a:gradFill>
            <a:gsLst>
              <a:gs pos="0">
                <a:schemeClr val="accent2">
                  <a:lumMod val="40000"/>
                  <a:lumOff val="60000"/>
                </a:schemeClr>
              </a:gs>
              <a:gs pos="100000">
                <a:schemeClr val="accent2">
                  <a:lumMod val="20000"/>
                  <a:lumOff val="80000"/>
                </a:schemeClr>
              </a:gs>
            </a:gsLst>
            <a:lin ang="5400000" scaled="0"/>
          </a:gradFill>
        </p:spPr>
        <p:txBody>
          <a:bodyPr lIns="288000" tIns="180000" rIns="288000" bIns="180000"/>
          <a:lstStyle>
            <a:lvl1pPr marL="349693" indent="-349693">
              <a:spcBef>
                <a:spcPts val="0"/>
              </a:spcBef>
              <a:spcAft>
                <a:spcPts val="648"/>
              </a:spcAft>
              <a:buClr>
                <a:schemeClr val="accent1"/>
              </a:buClr>
              <a:buSzPct val="80000"/>
              <a:buFont typeface="Wingdings" panose="05000000000000000000" pitchFamily="2" charset="2"/>
              <a:buChar char="l"/>
              <a:defRPr sz="2590"/>
            </a:lvl1pPr>
          </a:lstStyle>
          <a:p>
            <a:pPr lvl="0"/>
            <a:r>
              <a:rPr kumimoji="1" lang="ja-JP" altLang="en-US" dirty="0"/>
              <a:t>マスター テキストの書式設定</a:t>
            </a:r>
            <a:endParaRPr kumimoji="1" lang="en-US" altLang="ja-JP" dirty="0"/>
          </a:p>
        </p:txBody>
      </p:sp>
      <p:sp>
        <p:nvSpPr>
          <p:cNvPr id="6" name="タイトル 1"/>
          <p:cNvSpPr>
            <a:spLocks noGrp="1"/>
          </p:cNvSpPr>
          <p:nvPr>
            <p:ph type="title"/>
          </p:nvPr>
        </p:nvSpPr>
        <p:spPr>
          <a:xfrm>
            <a:off x="3238" y="0"/>
            <a:ext cx="10685337" cy="1507967"/>
          </a:xfrm>
          <a:prstGeom prst="rect">
            <a:avLst/>
          </a:prstGeom>
        </p:spPr>
        <p:txBody>
          <a:bodyPr lIns="288000" tIns="0" rIns="288000" bIns="36000" anchor="b" anchorCtr="0"/>
          <a:lstStyle>
            <a:lvl1pPr algn="l">
              <a:defRPr sz="4317">
                <a:latin typeface="Meiryo UI" panose="020B0604030504040204" pitchFamily="50" charset="-128"/>
                <a:ea typeface="Meiryo UI" panose="020B0604030504040204" pitchFamily="50" charset="-128"/>
                <a:cs typeface="Meiryo UI" panose="020B0604030504040204" pitchFamily="50" charset="-128"/>
              </a:defRPr>
            </a:lvl1pPr>
          </a:lstStyle>
          <a:p>
            <a:r>
              <a:rPr kumimoji="1" lang="ja-JP" altLang="en-US" dirty="0"/>
              <a:t>マスター タイトルの書式設定</a:t>
            </a:r>
          </a:p>
        </p:txBody>
      </p:sp>
      <p:sp>
        <p:nvSpPr>
          <p:cNvPr id="7" name="正方形/長方形 6"/>
          <p:cNvSpPr/>
          <p:nvPr userDrawn="1"/>
        </p:nvSpPr>
        <p:spPr bwMode="auto">
          <a:xfrm>
            <a:off x="3238" y="1517636"/>
            <a:ext cx="10685337" cy="79375"/>
          </a:xfrm>
          <a:prstGeom prst="rect">
            <a:avLst/>
          </a:prstGeom>
          <a:solidFill>
            <a:schemeClr val="accent1">
              <a:lumMod val="50000"/>
            </a:schemeClr>
          </a:solidFill>
          <a:ln w="9525" cap="flat" cmpd="sng" algn="ctr">
            <a:noFill/>
            <a:prstDash val="solid"/>
            <a:round/>
            <a:headEnd type="none" w="med" len="med"/>
            <a:tailEnd type="none" w="med" len="med"/>
          </a:ln>
          <a:effectLst/>
          <a:extLst/>
        </p:spPr>
        <p:txBody>
          <a:bodyPr vert="horz" wrap="none" lIns="97139" tIns="50513" rIns="97139" bIns="50513" numCol="1" rtlCol="0" anchor="ctr" anchorCtr="0" compatLnSpc="1">
            <a:prstTxWarp prst="textNoShape">
              <a:avLst/>
            </a:prstTxWarp>
          </a:bodyPr>
          <a:lstStyle/>
          <a:p>
            <a:pPr marL="0" marR="0" indent="0" algn="ctr" defTabSz="986912" rtl="0" eaLnBrk="1" fontAlgn="base" latinLnBrk="0" hangingPunct="1">
              <a:lnSpc>
                <a:spcPct val="100000"/>
              </a:lnSpc>
              <a:spcBef>
                <a:spcPct val="0"/>
              </a:spcBef>
              <a:spcAft>
                <a:spcPct val="0"/>
              </a:spcAft>
              <a:buClrTx/>
              <a:buSzTx/>
              <a:buFontTx/>
              <a:buNone/>
              <a:tabLst/>
            </a:pPr>
            <a:endParaRPr kumimoji="1" lang="ja-JP" altLang="en-US" sz="1511" b="0" i="0" u="none" strike="noStrike" cap="none" normalizeH="0" baseline="0">
              <a:ln>
                <a:noFill/>
              </a:ln>
              <a:solidFill>
                <a:schemeClr val="tx1"/>
              </a:solidFill>
              <a:effectLst/>
              <a:latin typeface="Arial" charset="0"/>
              <a:ea typeface="HGPｺﾞｼｯｸM" pitchFamily="50" charset="-128"/>
            </a:endParaRPr>
          </a:p>
        </p:txBody>
      </p:sp>
    </p:spTree>
    <p:extLst>
      <p:ext uri="{BB962C8B-B14F-4D97-AF65-F5344CB8AC3E}">
        <p14:creationId xmlns:p14="http://schemas.microsoft.com/office/powerpoint/2010/main" val="69476317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10.xml.rels><?xml version="1.0" encoding="UTF-8" standalone="yes"?>
<Relationships xmlns="http://schemas.openxmlformats.org/package/2006/relationships"><Relationship Id="rId8" Type="http://schemas.openxmlformats.org/officeDocument/2006/relationships/slideLayout" Target="../slideLayouts/slideLayout111.xml"/><Relationship Id="rId3" Type="http://schemas.openxmlformats.org/officeDocument/2006/relationships/slideLayout" Target="../slideLayouts/slideLayout106.xml"/><Relationship Id="rId7" Type="http://schemas.openxmlformats.org/officeDocument/2006/relationships/slideLayout" Target="../slideLayouts/slideLayout110.xml"/><Relationship Id="rId12" Type="http://schemas.openxmlformats.org/officeDocument/2006/relationships/theme" Target="../theme/theme10.xml"/><Relationship Id="rId2" Type="http://schemas.openxmlformats.org/officeDocument/2006/relationships/slideLayout" Target="../slideLayouts/slideLayout105.xml"/><Relationship Id="rId1" Type="http://schemas.openxmlformats.org/officeDocument/2006/relationships/slideLayout" Target="../slideLayouts/slideLayout104.xml"/><Relationship Id="rId6" Type="http://schemas.openxmlformats.org/officeDocument/2006/relationships/slideLayout" Target="../slideLayouts/slideLayout109.xml"/><Relationship Id="rId11" Type="http://schemas.openxmlformats.org/officeDocument/2006/relationships/slideLayout" Target="../slideLayouts/slideLayout114.xml"/><Relationship Id="rId5" Type="http://schemas.openxmlformats.org/officeDocument/2006/relationships/slideLayout" Target="../slideLayouts/slideLayout108.xml"/><Relationship Id="rId10" Type="http://schemas.openxmlformats.org/officeDocument/2006/relationships/slideLayout" Target="../slideLayouts/slideLayout113.xml"/><Relationship Id="rId4" Type="http://schemas.openxmlformats.org/officeDocument/2006/relationships/slideLayout" Target="../slideLayouts/slideLayout107.xml"/><Relationship Id="rId9" Type="http://schemas.openxmlformats.org/officeDocument/2006/relationships/slideLayout" Target="../slideLayouts/slideLayout112.xml"/></Relationships>
</file>

<file path=ppt/slideMasters/_rels/slideMaster11.xml.rels><?xml version="1.0" encoding="UTF-8" standalone="yes"?>
<Relationships xmlns="http://schemas.openxmlformats.org/package/2006/relationships"><Relationship Id="rId8" Type="http://schemas.openxmlformats.org/officeDocument/2006/relationships/slideLayout" Target="../slideLayouts/slideLayout122.xml"/><Relationship Id="rId3" Type="http://schemas.openxmlformats.org/officeDocument/2006/relationships/slideLayout" Target="../slideLayouts/slideLayout117.xml"/><Relationship Id="rId7" Type="http://schemas.openxmlformats.org/officeDocument/2006/relationships/slideLayout" Target="../slideLayouts/slideLayout121.xml"/><Relationship Id="rId12" Type="http://schemas.openxmlformats.org/officeDocument/2006/relationships/theme" Target="../theme/theme11.xml"/><Relationship Id="rId2" Type="http://schemas.openxmlformats.org/officeDocument/2006/relationships/slideLayout" Target="../slideLayouts/slideLayout116.xml"/><Relationship Id="rId1" Type="http://schemas.openxmlformats.org/officeDocument/2006/relationships/slideLayout" Target="../slideLayouts/slideLayout115.xml"/><Relationship Id="rId6" Type="http://schemas.openxmlformats.org/officeDocument/2006/relationships/slideLayout" Target="../slideLayouts/slideLayout120.xml"/><Relationship Id="rId11" Type="http://schemas.openxmlformats.org/officeDocument/2006/relationships/slideLayout" Target="../slideLayouts/slideLayout125.xml"/><Relationship Id="rId5" Type="http://schemas.openxmlformats.org/officeDocument/2006/relationships/slideLayout" Target="../slideLayouts/slideLayout119.xml"/><Relationship Id="rId10" Type="http://schemas.openxmlformats.org/officeDocument/2006/relationships/slideLayout" Target="../slideLayouts/slideLayout124.xml"/><Relationship Id="rId4" Type="http://schemas.openxmlformats.org/officeDocument/2006/relationships/slideLayout" Target="../slideLayouts/slideLayout118.xml"/><Relationship Id="rId9" Type="http://schemas.openxmlformats.org/officeDocument/2006/relationships/slideLayout" Target="../slideLayouts/slideLayout123.xml"/></Relationships>
</file>

<file path=ppt/slideMasters/_rels/slideMaster12.xml.rels><?xml version="1.0" encoding="UTF-8" standalone="yes"?>
<Relationships xmlns="http://schemas.openxmlformats.org/package/2006/relationships"><Relationship Id="rId8" Type="http://schemas.openxmlformats.org/officeDocument/2006/relationships/slideLayout" Target="../slideLayouts/slideLayout133.xml"/><Relationship Id="rId13" Type="http://schemas.openxmlformats.org/officeDocument/2006/relationships/theme" Target="../theme/theme12.xml"/><Relationship Id="rId3" Type="http://schemas.openxmlformats.org/officeDocument/2006/relationships/slideLayout" Target="../slideLayouts/slideLayout128.xml"/><Relationship Id="rId7" Type="http://schemas.openxmlformats.org/officeDocument/2006/relationships/slideLayout" Target="../slideLayouts/slideLayout132.xml"/><Relationship Id="rId12" Type="http://schemas.openxmlformats.org/officeDocument/2006/relationships/slideLayout" Target="../slideLayouts/slideLayout137.xml"/><Relationship Id="rId2" Type="http://schemas.openxmlformats.org/officeDocument/2006/relationships/slideLayout" Target="../slideLayouts/slideLayout127.xml"/><Relationship Id="rId1" Type="http://schemas.openxmlformats.org/officeDocument/2006/relationships/slideLayout" Target="../slideLayouts/slideLayout126.xml"/><Relationship Id="rId6" Type="http://schemas.openxmlformats.org/officeDocument/2006/relationships/slideLayout" Target="../slideLayouts/slideLayout131.xml"/><Relationship Id="rId11" Type="http://schemas.openxmlformats.org/officeDocument/2006/relationships/slideLayout" Target="../slideLayouts/slideLayout136.xml"/><Relationship Id="rId5" Type="http://schemas.openxmlformats.org/officeDocument/2006/relationships/slideLayout" Target="../slideLayouts/slideLayout130.xml"/><Relationship Id="rId10" Type="http://schemas.openxmlformats.org/officeDocument/2006/relationships/slideLayout" Target="../slideLayouts/slideLayout135.xml"/><Relationship Id="rId4" Type="http://schemas.openxmlformats.org/officeDocument/2006/relationships/slideLayout" Target="../slideLayouts/slideLayout129.xml"/><Relationship Id="rId9" Type="http://schemas.openxmlformats.org/officeDocument/2006/relationships/slideLayout" Target="../slideLayouts/slideLayout13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0.xml"/><Relationship Id="rId3" Type="http://schemas.openxmlformats.org/officeDocument/2006/relationships/slideLayout" Target="../slideLayouts/slideLayout25.xml"/><Relationship Id="rId7" Type="http://schemas.openxmlformats.org/officeDocument/2006/relationships/slideLayout" Target="../slideLayouts/slideLayout29.xml"/><Relationship Id="rId12" Type="http://schemas.openxmlformats.org/officeDocument/2006/relationships/theme" Target="../theme/theme3.xml"/><Relationship Id="rId2" Type="http://schemas.openxmlformats.org/officeDocument/2006/relationships/slideLayout" Target="../slideLayouts/slideLayout24.xml"/><Relationship Id="rId1" Type="http://schemas.openxmlformats.org/officeDocument/2006/relationships/slideLayout" Target="../slideLayouts/slideLayout23.xml"/><Relationship Id="rId6" Type="http://schemas.openxmlformats.org/officeDocument/2006/relationships/slideLayout" Target="../slideLayouts/slideLayout28.xml"/><Relationship Id="rId11" Type="http://schemas.openxmlformats.org/officeDocument/2006/relationships/slideLayout" Target="../slideLayouts/slideLayout33.xml"/><Relationship Id="rId5" Type="http://schemas.openxmlformats.org/officeDocument/2006/relationships/slideLayout" Target="../slideLayouts/slideLayout27.xml"/><Relationship Id="rId10" Type="http://schemas.openxmlformats.org/officeDocument/2006/relationships/slideLayout" Target="../slideLayouts/slideLayout32.xml"/><Relationship Id="rId4" Type="http://schemas.openxmlformats.org/officeDocument/2006/relationships/slideLayout" Target="../slideLayouts/slideLayout26.xml"/><Relationship Id="rId9" Type="http://schemas.openxmlformats.org/officeDocument/2006/relationships/slideLayout" Target="../slideLayouts/slideLayout31.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1.xml"/><Relationship Id="rId3" Type="http://schemas.openxmlformats.org/officeDocument/2006/relationships/slideLayout" Target="../slideLayouts/slideLayout36.xml"/><Relationship Id="rId7" Type="http://schemas.openxmlformats.org/officeDocument/2006/relationships/slideLayout" Target="../slideLayouts/slideLayout40.xml"/><Relationship Id="rId12" Type="http://schemas.openxmlformats.org/officeDocument/2006/relationships/theme" Target="../theme/theme4.xml"/><Relationship Id="rId2" Type="http://schemas.openxmlformats.org/officeDocument/2006/relationships/slideLayout" Target="../slideLayouts/slideLayout35.xml"/><Relationship Id="rId1" Type="http://schemas.openxmlformats.org/officeDocument/2006/relationships/slideLayout" Target="../slideLayouts/slideLayout34.xml"/><Relationship Id="rId6" Type="http://schemas.openxmlformats.org/officeDocument/2006/relationships/slideLayout" Target="../slideLayouts/slideLayout39.xml"/><Relationship Id="rId11" Type="http://schemas.openxmlformats.org/officeDocument/2006/relationships/slideLayout" Target="../slideLayouts/slideLayout44.xml"/><Relationship Id="rId5" Type="http://schemas.openxmlformats.org/officeDocument/2006/relationships/slideLayout" Target="../slideLayouts/slideLayout38.xml"/><Relationship Id="rId10" Type="http://schemas.openxmlformats.org/officeDocument/2006/relationships/slideLayout" Target="../slideLayouts/slideLayout43.xml"/><Relationship Id="rId4" Type="http://schemas.openxmlformats.org/officeDocument/2006/relationships/slideLayout" Target="../slideLayouts/slideLayout37.xml"/><Relationship Id="rId9" Type="http://schemas.openxmlformats.org/officeDocument/2006/relationships/slideLayout" Target="../slideLayouts/slideLayout42.xml"/></Relationships>
</file>

<file path=ppt/slideMasters/_rels/slideMaster5.xml.rels><?xml version="1.0" encoding="UTF-8" standalone="yes"?>
<Relationships xmlns="http://schemas.openxmlformats.org/package/2006/relationships"><Relationship Id="rId8" Type="http://schemas.openxmlformats.org/officeDocument/2006/relationships/slideLayout" Target="../slideLayouts/slideLayout52.xml"/><Relationship Id="rId13" Type="http://schemas.openxmlformats.org/officeDocument/2006/relationships/theme" Target="../theme/theme5.xml"/><Relationship Id="rId3" Type="http://schemas.openxmlformats.org/officeDocument/2006/relationships/slideLayout" Target="../slideLayouts/slideLayout47.xml"/><Relationship Id="rId7" Type="http://schemas.openxmlformats.org/officeDocument/2006/relationships/slideLayout" Target="../slideLayouts/slideLayout51.xml"/><Relationship Id="rId12" Type="http://schemas.openxmlformats.org/officeDocument/2006/relationships/slideLayout" Target="../slideLayouts/slideLayout56.xml"/><Relationship Id="rId2" Type="http://schemas.openxmlformats.org/officeDocument/2006/relationships/slideLayout" Target="../slideLayouts/slideLayout46.xml"/><Relationship Id="rId1" Type="http://schemas.openxmlformats.org/officeDocument/2006/relationships/slideLayout" Target="../slideLayouts/slideLayout45.xml"/><Relationship Id="rId6" Type="http://schemas.openxmlformats.org/officeDocument/2006/relationships/slideLayout" Target="../slideLayouts/slideLayout50.xml"/><Relationship Id="rId11" Type="http://schemas.openxmlformats.org/officeDocument/2006/relationships/slideLayout" Target="../slideLayouts/slideLayout55.xml"/><Relationship Id="rId5" Type="http://schemas.openxmlformats.org/officeDocument/2006/relationships/slideLayout" Target="../slideLayouts/slideLayout49.xml"/><Relationship Id="rId10" Type="http://schemas.openxmlformats.org/officeDocument/2006/relationships/slideLayout" Target="../slideLayouts/slideLayout54.xml"/><Relationship Id="rId4" Type="http://schemas.openxmlformats.org/officeDocument/2006/relationships/slideLayout" Target="../slideLayouts/slideLayout48.xml"/><Relationship Id="rId9" Type="http://schemas.openxmlformats.org/officeDocument/2006/relationships/slideLayout" Target="../slideLayouts/slideLayout53.xml"/></Relationships>
</file>

<file path=ppt/slideMasters/_rels/slideMaster6.xml.rels><?xml version="1.0" encoding="UTF-8" standalone="yes"?>
<Relationships xmlns="http://schemas.openxmlformats.org/package/2006/relationships"><Relationship Id="rId8" Type="http://schemas.openxmlformats.org/officeDocument/2006/relationships/slideLayout" Target="../slideLayouts/slideLayout64.xml"/><Relationship Id="rId3" Type="http://schemas.openxmlformats.org/officeDocument/2006/relationships/slideLayout" Target="../slideLayouts/slideLayout59.xml"/><Relationship Id="rId7" Type="http://schemas.openxmlformats.org/officeDocument/2006/relationships/slideLayout" Target="../slideLayouts/slideLayout63.xml"/><Relationship Id="rId12" Type="http://schemas.openxmlformats.org/officeDocument/2006/relationships/theme" Target="../theme/theme6.xml"/><Relationship Id="rId2" Type="http://schemas.openxmlformats.org/officeDocument/2006/relationships/slideLayout" Target="../slideLayouts/slideLayout58.xml"/><Relationship Id="rId1" Type="http://schemas.openxmlformats.org/officeDocument/2006/relationships/slideLayout" Target="../slideLayouts/slideLayout57.xml"/><Relationship Id="rId6" Type="http://schemas.openxmlformats.org/officeDocument/2006/relationships/slideLayout" Target="../slideLayouts/slideLayout62.xml"/><Relationship Id="rId11" Type="http://schemas.openxmlformats.org/officeDocument/2006/relationships/slideLayout" Target="../slideLayouts/slideLayout67.xml"/><Relationship Id="rId5" Type="http://schemas.openxmlformats.org/officeDocument/2006/relationships/slideLayout" Target="../slideLayouts/slideLayout61.xml"/><Relationship Id="rId10" Type="http://schemas.openxmlformats.org/officeDocument/2006/relationships/slideLayout" Target="../slideLayouts/slideLayout66.xml"/><Relationship Id="rId4" Type="http://schemas.openxmlformats.org/officeDocument/2006/relationships/slideLayout" Target="../slideLayouts/slideLayout60.xml"/><Relationship Id="rId9" Type="http://schemas.openxmlformats.org/officeDocument/2006/relationships/slideLayout" Target="../slideLayouts/slideLayout65.xml"/></Relationships>
</file>

<file path=ppt/slideMasters/_rels/slideMaster7.xml.rels><?xml version="1.0" encoding="UTF-8" standalone="yes"?>
<Relationships xmlns="http://schemas.openxmlformats.org/package/2006/relationships"><Relationship Id="rId8" Type="http://schemas.openxmlformats.org/officeDocument/2006/relationships/slideLayout" Target="../slideLayouts/slideLayout75.xml"/><Relationship Id="rId13" Type="http://schemas.openxmlformats.org/officeDocument/2006/relationships/theme" Target="../theme/theme7.xml"/><Relationship Id="rId3" Type="http://schemas.openxmlformats.org/officeDocument/2006/relationships/slideLayout" Target="../slideLayouts/slideLayout70.xml"/><Relationship Id="rId7" Type="http://schemas.openxmlformats.org/officeDocument/2006/relationships/slideLayout" Target="../slideLayouts/slideLayout74.xml"/><Relationship Id="rId12" Type="http://schemas.openxmlformats.org/officeDocument/2006/relationships/slideLayout" Target="../slideLayouts/slideLayout79.xml"/><Relationship Id="rId2" Type="http://schemas.openxmlformats.org/officeDocument/2006/relationships/slideLayout" Target="../slideLayouts/slideLayout69.xml"/><Relationship Id="rId1" Type="http://schemas.openxmlformats.org/officeDocument/2006/relationships/slideLayout" Target="../slideLayouts/slideLayout68.xml"/><Relationship Id="rId6" Type="http://schemas.openxmlformats.org/officeDocument/2006/relationships/slideLayout" Target="../slideLayouts/slideLayout73.xml"/><Relationship Id="rId11" Type="http://schemas.openxmlformats.org/officeDocument/2006/relationships/slideLayout" Target="../slideLayouts/slideLayout78.xml"/><Relationship Id="rId5" Type="http://schemas.openxmlformats.org/officeDocument/2006/relationships/slideLayout" Target="../slideLayouts/slideLayout72.xml"/><Relationship Id="rId10" Type="http://schemas.openxmlformats.org/officeDocument/2006/relationships/slideLayout" Target="../slideLayouts/slideLayout77.xml"/><Relationship Id="rId4" Type="http://schemas.openxmlformats.org/officeDocument/2006/relationships/slideLayout" Target="../slideLayouts/slideLayout71.xml"/><Relationship Id="rId9" Type="http://schemas.openxmlformats.org/officeDocument/2006/relationships/slideLayout" Target="../slideLayouts/slideLayout76.xml"/></Relationships>
</file>

<file path=ppt/slideMasters/_rels/slideMaster8.xml.rels><?xml version="1.0" encoding="UTF-8" standalone="yes"?>
<Relationships xmlns="http://schemas.openxmlformats.org/package/2006/relationships"><Relationship Id="rId8" Type="http://schemas.openxmlformats.org/officeDocument/2006/relationships/slideLayout" Target="../slideLayouts/slideLayout87.xml"/><Relationship Id="rId13" Type="http://schemas.openxmlformats.org/officeDocument/2006/relationships/theme" Target="../theme/theme8.xml"/><Relationship Id="rId3" Type="http://schemas.openxmlformats.org/officeDocument/2006/relationships/slideLayout" Target="../slideLayouts/slideLayout82.xml"/><Relationship Id="rId7" Type="http://schemas.openxmlformats.org/officeDocument/2006/relationships/slideLayout" Target="../slideLayouts/slideLayout86.xml"/><Relationship Id="rId12" Type="http://schemas.openxmlformats.org/officeDocument/2006/relationships/slideLayout" Target="../slideLayouts/slideLayout91.xml"/><Relationship Id="rId2" Type="http://schemas.openxmlformats.org/officeDocument/2006/relationships/slideLayout" Target="../slideLayouts/slideLayout81.xml"/><Relationship Id="rId1" Type="http://schemas.openxmlformats.org/officeDocument/2006/relationships/slideLayout" Target="../slideLayouts/slideLayout80.xml"/><Relationship Id="rId6" Type="http://schemas.openxmlformats.org/officeDocument/2006/relationships/slideLayout" Target="../slideLayouts/slideLayout85.xml"/><Relationship Id="rId11" Type="http://schemas.openxmlformats.org/officeDocument/2006/relationships/slideLayout" Target="../slideLayouts/slideLayout90.xml"/><Relationship Id="rId5" Type="http://schemas.openxmlformats.org/officeDocument/2006/relationships/slideLayout" Target="../slideLayouts/slideLayout84.xml"/><Relationship Id="rId10" Type="http://schemas.openxmlformats.org/officeDocument/2006/relationships/slideLayout" Target="../slideLayouts/slideLayout89.xml"/><Relationship Id="rId4" Type="http://schemas.openxmlformats.org/officeDocument/2006/relationships/slideLayout" Target="../slideLayouts/slideLayout83.xml"/><Relationship Id="rId9" Type="http://schemas.openxmlformats.org/officeDocument/2006/relationships/slideLayout" Target="../slideLayouts/slideLayout88.xml"/></Relationships>
</file>

<file path=ppt/slideMasters/_rels/slideMaster9.xml.rels><?xml version="1.0" encoding="UTF-8" standalone="yes"?>
<Relationships xmlns="http://schemas.openxmlformats.org/package/2006/relationships"><Relationship Id="rId8" Type="http://schemas.openxmlformats.org/officeDocument/2006/relationships/slideLayout" Target="../slideLayouts/slideLayout99.xml"/><Relationship Id="rId13" Type="http://schemas.openxmlformats.org/officeDocument/2006/relationships/theme" Target="../theme/theme9.xml"/><Relationship Id="rId3" Type="http://schemas.openxmlformats.org/officeDocument/2006/relationships/slideLayout" Target="../slideLayouts/slideLayout94.xml"/><Relationship Id="rId7" Type="http://schemas.openxmlformats.org/officeDocument/2006/relationships/slideLayout" Target="../slideLayouts/slideLayout98.xml"/><Relationship Id="rId12" Type="http://schemas.openxmlformats.org/officeDocument/2006/relationships/slideLayout" Target="../slideLayouts/slideLayout103.xml"/><Relationship Id="rId2" Type="http://schemas.openxmlformats.org/officeDocument/2006/relationships/slideLayout" Target="../slideLayouts/slideLayout93.xml"/><Relationship Id="rId1" Type="http://schemas.openxmlformats.org/officeDocument/2006/relationships/slideLayout" Target="../slideLayouts/slideLayout92.xml"/><Relationship Id="rId6" Type="http://schemas.openxmlformats.org/officeDocument/2006/relationships/slideLayout" Target="../slideLayouts/slideLayout97.xml"/><Relationship Id="rId11" Type="http://schemas.openxmlformats.org/officeDocument/2006/relationships/slideLayout" Target="../slideLayouts/slideLayout102.xml"/><Relationship Id="rId5" Type="http://schemas.openxmlformats.org/officeDocument/2006/relationships/slideLayout" Target="../slideLayouts/slideLayout96.xml"/><Relationship Id="rId10" Type="http://schemas.openxmlformats.org/officeDocument/2006/relationships/slideLayout" Target="../slideLayouts/slideLayout101.xml"/><Relationship Id="rId4" Type="http://schemas.openxmlformats.org/officeDocument/2006/relationships/slideLayout" Target="../slideLayouts/slideLayout95.xml"/><Relationship Id="rId9" Type="http://schemas.openxmlformats.org/officeDocument/2006/relationships/slideLayout" Target="../slideLayouts/slideLayout100.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980893227"/>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0.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338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36" name="テキスト ボックス 35"/>
          <p:cNvSpPr txBox="1"/>
          <p:nvPr/>
        </p:nvSpPr>
        <p:spPr>
          <a:xfrm>
            <a:off x="168524" y="-1584098"/>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13.00</a:t>
            </a:r>
            <a:endParaRPr lang="ja-JP" altLang="en-US" sz="1057" dirty="0">
              <a:solidFill>
                <a:srgbClr val="333333"/>
              </a:solidFill>
              <a:cs typeface="Meiryo UI" panose="020B0604030504040204" pitchFamily="50" charset="-128"/>
            </a:endParaRPr>
          </a:p>
        </p:txBody>
      </p:sp>
      <p:sp>
        <p:nvSpPr>
          <p:cNvPr id="37" name="テキスト ボックス 36"/>
          <p:cNvSpPr txBox="1"/>
          <p:nvPr/>
        </p:nvSpPr>
        <p:spPr>
          <a:xfrm>
            <a:off x="659560" y="-1584096"/>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10.80</a:t>
            </a:r>
            <a:endParaRPr lang="ja-JP" altLang="en-US" sz="1057" dirty="0">
              <a:solidFill>
                <a:srgbClr val="333333"/>
              </a:solidFill>
              <a:cs typeface="Meiryo UI" panose="020B0604030504040204" pitchFamily="50" charset="-128"/>
            </a:endParaRPr>
          </a:p>
        </p:txBody>
      </p:sp>
      <p:sp>
        <p:nvSpPr>
          <p:cNvPr id="38" name="テキスト ボックス 37"/>
          <p:cNvSpPr txBox="1"/>
          <p:nvPr/>
        </p:nvSpPr>
        <p:spPr>
          <a:xfrm>
            <a:off x="1299047"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39" name="テキスト ボックス 38"/>
          <p:cNvSpPr txBox="1"/>
          <p:nvPr/>
        </p:nvSpPr>
        <p:spPr>
          <a:xfrm>
            <a:off x="4770903" y="-1584096"/>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0" name="テキスト ボックス 39"/>
          <p:cNvSpPr txBox="1"/>
          <p:nvPr/>
        </p:nvSpPr>
        <p:spPr>
          <a:xfrm>
            <a:off x="5410390"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0.40</a:t>
            </a:r>
            <a:endParaRPr lang="ja-JP" altLang="en-US" sz="1057" dirty="0">
              <a:solidFill>
                <a:srgbClr val="333333"/>
              </a:solidFill>
              <a:cs typeface="Meiryo UI" panose="020B0604030504040204" pitchFamily="50" charset="-128"/>
            </a:endParaRPr>
          </a:p>
        </p:txBody>
      </p:sp>
      <p:sp>
        <p:nvSpPr>
          <p:cNvPr id="41" name="テキスト ボックス 40"/>
          <p:cNvSpPr txBox="1"/>
          <p:nvPr/>
        </p:nvSpPr>
        <p:spPr>
          <a:xfrm>
            <a:off x="6416133" y="-1584097"/>
            <a:ext cx="48763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3.00</a:t>
            </a:r>
            <a:endParaRPr lang="ja-JP" altLang="en-US" sz="1057" dirty="0">
              <a:solidFill>
                <a:srgbClr val="333333"/>
              </a:solidFill>
              <a:cs typeface="Meiryo UI" panose="020B0604030504040204" pitchFamily="50" charset="-128"/>
            </a:endParaRPr>
          </a:p>
        </p:txBody>
      </p:sp>
      <p:sp>
        <p:nvSpPr>
          <p:cNvPr id="42" name="テキスト ボックス 41"/>
          <p:cNvSpPr txBox="1"/>
          <p:nvPr/>
        </p:nvSpPr>
        <p:spPr>
          <a:xfrm>
            <a:off x="9226505"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10.20</a:t>
            </a:r>
            <a:endParaRPr lang="ja-JP" altLang="en-US" sz="1057" dirty="0">
              <a:solidFill>
                <a:srgbClr val="333333"/>
              </a:solidFill>
              <a:cs typeface="Meiryo UI" panose="020B0604030504040204" pitchFamily="50" charset="-128"/>
            </a:endParaRPr>
          </a:p>
        </p:txBody>
      </p:sp>
      <p:sp>
        <p:nvSpPr>
          <p:cNvPr id="43" name="テキスト ボックス 42"/>
          <p:cNvSpPr txBox="1"/>
          <p:nvPr/>
        </p:nvSpPr>
        <p:spPr>
          <a:xfrm>
            <a:off x="10470028" y="-1584097"/>
            <a:ext cx="572593" cy="255006"/>
          </a:xfrm>
          <a:prstGeom prst="rect">
            <a:avLst/>
          </a:prstGeom>
          <a:noFill/>
        </p:spPr>
        <p:txBody>
          <a:bodyPr wrap="none" rtlCol="0">
            <a:spAutoFit/>
          </a:bodyPr>
          <a:lstStyle/>
          <a:p>
            <a:pPr algn="ctr" fontAlgn="base">
              <a:spcBef>
                <a:spcPct val="0"/>
              </a:spcBef>
              <a:spcAft>
                <a:spcPct val="0"/>
              </a:spcAft>
            </a:pPr>
            <a:r>
              <a:rPr lang="en-US" altLang="ja-JP" sz="1057" dirty="0">
                <a:solidFill>
                  <a:srgbClr val="333333"/>
                </a:solidFill>
                <a:cs typeface="Meiryo UI" panose="020B0604030504040204" pitchFamily="50" charset="-128"/>
              </a:rPr>
              <a:t>13.40</a:t>
            </a:r>
            <a:endParaRPr lang="ja-JP" altLang="en-US" sz="1057" dirty="0">
              <a:solidFill>
                <a:srgbClr val="333333"/>
              </a:solidFill>
              <a:cs typeface="Meiryo UI" panose="020B0604030504040204" pitchFamily="50" charset="-128"/>
            </a:endParaRPr>
          </a:p>
        </p:txBody>
      </p:sp>
      <p:sp>
        <p:nvSpPr>
          <p:cNvPr id="44" name="テキスト ボックス 43"/>
          <p:cNvSpPr txBox="1"/>
          <p:nvPr/>
        </p:nvSpPr>
        <p:spPr>
          <a:xfrm>
            <a:off x="11701604" y="611485"/>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7.40</a:t>
            </a:r>
            <a:endParaRPr lang="ja-JP" altLang="en-US" sz="1057" dirty="0">
              <a:solidFill>
                <a:srgbClr val="333333"/>
              </a:solidFill>
              <a:cs typeface="Meiryo UI" panose="020B0604030504040204" pitchFamily="50" charset="-128"/>
            </a:endParaRPr>
          </a:p>
        </p:txBody>
      </p:sp>
      <p:sp>
        <p:nvSpPr>
          <p:cNvPr id="45" name="テキスト ボックス 44"/>
          <p:cNvSpPr txBox="1"/>
          <p:nvPr/>
        </p:nvSpPr>
        <p:spPr>
          <a:xfrm>
            <a:off x="11701604" y="1127160"/>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6.00</a:t>
            </a:r>
            <a:endParaRPr lang="ja-JP" altLang="en-US" sz="1057" dirty="0">
              <a:solidFill>
                <a:srgbClr val="333333"/>
              </a:solidFill>
              <a:cs typeface="Meiryo UI" panose="020B0604030504040204" pitchFamily="50" charset="-128"/>
            </a:endParaRPr>
          </a:p>
        </p:txBody>
      </p:sp>
      <p:sp>
        <p:nvSpPr>
          <p:cNvPr id="46" name="テキスト ボックス 45"/>
          <p:cNvSpPr txBox="1"/>
          <p:nvPr/>
        </p:nvSpPr>
        <p:spPr>
          <a:xfrm>
            <a:off x="11701604" y="1566567"/>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7" name="テキスト ボックス 46"/>
          <p:cNvSpPr txBox="1"/>
          <p:nvPr/>
        </p:nvSpPr>
        <p:spPr>
          <a:xfrm>
            <a:off x="11701604" y="6002242"/>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5.60</a:t>
            </a:r>
            <a:endParaRPr lang="ja-JP" altLang="en-US" sz="1057" dirty="0">
              <a:solidFill>
                <a:srgbClr val="333333"/>
              </a:solidFill>
              <a:cs typeface="Meiryo UI" panose="020B0604030504040204" pitchFamily="50" charset="-128"/>
            </a:endParaRPr>
          </a:p>
        </p:txBody>
      </p:sp>
      <p:sp>
        <p:nvSpPr>
          <p:cNvPr id="48" name="テキスト ボックス 47"/>
          <p:cNvSpPr txBox="1"/>
          <p:nvPr/>
        </p:nvSpPr>
        <p:spPr>
          <a:xfrm>
            <a:off x="11701604" y="7351434"/>
            <a:ext cx="487633" cy="255006"/>
          </a:xfrm>
          <a:prstGeom prst="rect">
            <a:avLst/>
          </a:prstGeom>
          <a:noFill/>
        </p:spPr>
        <p:txBody>
          <a:bodyPr wrap="none" rtlCol="0">
            <a:spAutoFit/>
          </a:bodyPr>
          <a:lstStyle/>
          <a:p>
            <a:pPr algn="r" fontAlgn="base">
              <a:spcBef>
                <a:spcPct val="0"/>
              </a:spcBef>
              <a:spcAft>
                <a:spcPct val="0"/>
              </a:spcAft>
            </a:pPr>
            <a:r>
              <a:rPr lang="en-US" altLang="ja-JP" sz="1057" dirty="0">
                <a:solidFill>
                  <a:srgbClr val="333333"/>
                </a:solidFill>
                <a:cs typeface="Meiryo UI" panose="020B0604030504040204" pitchFamily="50" charset="-128"/>
              </a:rPr>
              <a:t>9.00</a:t>
            </a:r>
            <a:endParaRPr lang="ja-JP" altLang="en-US" sz="1057"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99311960"/>
      </p:ext>
    </p:extLst>
  </p:cSld>
  <p:clrMap bg1="lt1" tx1="dk1" bg2="lt2" tx2="dk2" accent1="accent1" accent2="accent2" accent3="accent3" accent4="accent4" accent5="accent5" accent6="accent6" hlink="hlink" folHlink="folHlink"/>
  <p:sldLayoutIdLst>
    <p:sldLayoutId id="2147483996" r:id="rId1"/>
    <p:sldLayoutId id="2147483997" r:id="rId2"/>
    <p:sldLayoutId id="2147483998" r:id="rId3"/>
    <p:sldLayoutId id="2147483999" r:id="rId4"/>
    <p:sldLayoutId id="2147484000" r:id="rId5"/>
    <p:sldLayoutId id="2147484001" r:id="rId6"/>
    <p:sldLayoutId id="2147484002" r:id="rId7"/>
    <p:sldLayoutId id="2147484003" r:id="rId8"/>
    <p:sldLayoutId id="2147484004" r:id="rId9"/>
    <p:sldLayoutId id="2147484005" r:id="rId10"/>
    <p:sldLayoutId id="2147484006" r:id="rId11"/>
  </p:sldLayoutIdLst>
  <p:hf sldNum="0" hdr="0" ftr="0" dt="0"/>
  <p:txStyles>
    <p:titleStyle>
      <a:lvl1pPr algn="ctr" rtl="0" eaLnBrk="1" fontAlgn="base" hangingPunct="1">
        <a:spcBef>
          <a:spcPct val="0"/>
        </a:spcBef>
        <a:spcAft>
          <a:spcPct val="0"/>
        </a:spcAft>
        <a:defRPr kumimoji="1" sz="3381"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14">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14">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14">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14">
          <a:solidFill>
            <a:schemeClr val="tx2"/>
          </a:solidFill>
          <a:latin typeface="Arial" charset="0"/>
          <a:ea typeface="HGPｺﾞｼｯｸE" pitchFamily="50" charset="-128"/>
        </a:defRPr>
      </a:lvl5pPr>
      <a:lvl6pPr marL="483163" algn="l" rtl="0" eaLnBrk="1" fontAlgn="base" hangingPunct="1">
        <a:spcBef>
          <a:spcPct val="0"/>
        </a:spcBef>
        <a:spcAft>
          <a:spcPct val="0"/>
        </a:spcAft>
        <a:defRPr kumimoji="1" sz="2114">
          <a:solidFill>
            <a:schemeClr val="tx2"/>
          </a:solidFill>
          <a:latin typeface="Arial" charset="0"/>
          <a:ea typeface="HGPｺﾞｼｯｸE" pitchFamily="50" charset="-128"/>
        </a:defRPr>
      </a:lvl6pPr>
      <a:lvl7pPr marL="966326" algn="l" rtl="0" eaLnBrk="1" fontAlgn="base" hangingPunct="1">
        <a:spcBef>
          <a:spcPct val="0"/>
        </a:spcBef>
        <a:spcAft>
          <a:spcPct val="0"/>
        </a:spcAft>
        <a:defRPr kumimoji="1" sz="2114">
          <a:solidFill>
            <a:schemeClr val="tx2"/>
          </a:solidFill>
          <a:latin typeface="Arial" charset="0"/>
          <a:ea typeface="HGPｺﾞｼｯｸE" pitchFamily="50" charset="-128"/>
        </a:defRPr>
      </a:lvl7pPr>
      <a:lvl8pPr marL="1449489" algn="l" rtl="0" eaLnBrk="1" fontAlgn="base" hangingPunct="1">
        <a:spcBef>
          <a:spcPct val="0"/>
        </a:spcBef>
        <a:spcAft>
          <a:spcPct val="0"/>
        </a:spcAft>
        <a:defRPr kumimoji="1" sz="2114">
          <a:solidFill>
            <a:schemeClr val="tx2"/>
          </a:solidFill>
          <a:latin typeface="Arial" charset="0"/>
          <a:ea typeface="HGPｺﾞｼｯｸE" pitchFamily="50" charset="-128"/>
        </a:defRPr>
      </a:lvl8pPr>
      <a:lvl9pPr marL="1932652" algn="l" rtl="0" eaLnBrk="1" fontAlgn="base" hangingPunct="1">
        <a:spcBef>
          <a:spcPct val="0"/>
        </a:spcBef>
        <a:spcAft>
          <a:spcPct val="0"/>
        </a:spcAft>
        <a:defRPr kumimoji="1" sz="2114">
          <a:solidFill>
            <a:schemeClr val="tx2"/>
          </a:solidFill>
          <a:latin typeface="Arial" charset="0"/>
          <a:ea typeface="HGPｺﾞｼｯｸE" pitchFamily="50" charset="-128"/>
        </a:defRPr>
      </a:lvl9pPr>
    </p:titleStyle>
    <p:bodyStyle>
      <a:lvl1pPr marL="362372" indent="-362372" algn="l" rtl="0" eaLnBrk="1" fontAlgn="base" hangingPunct="1">
        <a:spcBef>
          <a:spcPct val="20000"/>
        </a:spcBef>
        <a:spcAft>
          <a:spcPct val="0"/>
        </a:spcAft>
        <a:defRPr kumimoji="1" sz="169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71420" indent="-186220" algn="l" rtl="0" eaLnBrk="1" fontAlgn="base" hangingPunct="1">
        <a:lnSpc>
          <a:spcPct val="110000"/>
        </a:lnSpc>
        <a:spcBef>
          <a:spcPct val="0"/>
        </a:spcBef>
        <a:spcAft>
          <a:spcPct val="0"/>
        </a:spcAft>
        <a:buChar char="–"/>
        <a:defRPr kumimoji="1" sz="1480">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53924" indent="-192930" algn="l" rtl="0" eaLnBrk="1" fontAlgn="base" hangingPunct="1">
        <a:lnSpc>
          <a:spcPct val="110000"/>
        </a:lnSpc>
        <a:spcBef>
          <a:spcPct val="0"/>
        </a:spcBef>
        <a:spcAft>
          <a:spcPct val="0"/>
        </a:spcAft>
        <a:buChar char="•"/>
        <a:defRPr kumimoji="1" sz="1691">
          <a:solidFill>
            <a:schemeClr val="tx1"/>
          </a:solidFill>
          <a:latin typeface="Times New Roman" pitchFamily="18" charset="0"/>
          <a:ea typeface="+mn-ea"/>
        </a:defRPr>
      </a:lvl3pPr>
      <a:lvl4pPr marL="1229717" indent="-186220" algn="l" rtl="0" eaLnBrk="1" fontAlgn="base" hangingPunct="1">
        <a:lnSpc>
          <a:spcPct val="110000"/>
        </a:lnSpc>
        <a:spcBef>
          <a:spcPct val="0"/>
        </a:spcBef>
        <a:spcAft>
          <a:spcPct val="0"/>
        </a:spcAft>
        <a:buFont typeface="Arial" charset="0"/>
        <a:buChar char="»"/>
        <a:defRPr kumimoji="1" sz="1691">
          <a:solidFill>
            <a:schemeClr val="tx1"/>
          </a:solidFill>
          <a:latin typeface="Times New Roman" pitchFamily="18" charset="0"/>
          <a:ea typeface="+mn-ea"/>
        </a:defRPr>
      </a:lvl4pPr>
      <a:lvl5pPr marL="1612222"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5pPr>
      <a:lvl6pPr marL="2095384"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6pPr>
      <a:lvl7pPr marL="2578547"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7pPr>
      <a:lvl8pPr marL="3061710"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8pPr>
      <a:lvl9pPr marL="3544873" indent="-192930" algn="l" rtl="0" eaLnBrk="1" fontAlgn="base" hangingPunct="1">
        <a:lnSpc>
          <a:spcPct val="110000"/>
        </a:lnSpc>
        <a:spcBef>
          <a:spcPct val="0"/>
        </a:spcBef>
        <a:spcAft>
          <a:spcPct val="0"/>
        </a:spcAft>
        <a:buFont typeface="Wingdings" pitchFamily="2" charset="2"/>
        <a:buChar char="w"/>
        <a:defRPr kumimoji="1" sz="1691">
          <a:solidFill>
            <a:schemeClr val="tx1"/>
          </a:solidFill>
          <a:latin typeface="Times New Roman" pitchFamily="18" charset="0"/>
          <a:ea typeface="+mn-ea"/>
        </a:defRPr>
      </a:lvl9pPr>
    </p:bodyStyle>
    <p:otherStyle>
      <a:defPPr>
        <a:defRPr lang="ja-JP"/>
      </a:defPPr>
      <a:lvl1pPr marL="0" algn="l" defTabSz="966326" rtl="0" eaLnBrk="1" latinLnBrk="0" hangingPunct="1">
        <a:defRPr kumimoji="1" sz="1903" kern="1200">
          <a:solidFill>
            <a:schemeClr val="tx1"/>
          </a:solidFill>
          <a:latin typeface="+mn-lt"/>
          <a:ea typeface="+mn-ea"/>
          <a:cs typeface="+mn-cs"/>
        </a:defRPr>
      </a:lvl1pPr>
      <a:lvl2pPr marL="483163" algn="l" defTabSz="966326" rtl="0" eaLnBrk="1" latinLnBrk="0" hangingPunct="1">
        <a:defRPr kumimoji="1" sz="1903" kern="1200">
          <a:solidFill>
            <a:schemeClr val="tx1"/>
          </a:solidFill>
          <a:latin typeface="+mn-lt"/>
          <a:ea typeface="+mn-ea"/>
          <a:cs typeface="+mn-cs"/>
        </a:defRPr>
      </a:lvl2pPr>
      <a:lvl3pPr marL="966326" algn="l" defTabSz="966326" rtl="0" eaLnBrk="1" latinLnBrk="0" hangingPunct="1">
        <a:defRPr kumimoji="1" sz="1903" kern="1200">
          <a:solidFill>
            <a:schemeClr val="tx1"/>
          </a:solidFill>
          <a:latin typeface="+mn-lt"/>
          <a:ea typeface="+mn-ea"/>
          <a:cs typeface="+mn-cs"/>
        </a:defRPr>
      </a:lvl3pPr>
      <a:lvl4pPr marL="1449489" algn="l" defTabSz="966326" rtl="0" eaLnBrk="1" latinLnBrk="0" hangingPunct="1">
        <a:defRPr kumimoji="1" sz="1903" kern="1200">
          <a:solidFill>
            <a:schemeClr val="tx1"/>
          </a:solidFill>
          <a:latin typeface="+mn-lt"/>
          <a:ea typeface="+mn-ea"/>
          <a:cs typeface="+mn-cs"/>
        </a:defRPr>
      </a:lvl4pPr>
      <a:lvl5pPr marL="1932652" algn="l" defTabSz="966326" rtl="0" eaLnBrk="1" latinLnBrk="0" hangingPunct="1">
        <a:defRPr kumimoji="1" sz="1903" kern="1200">
          <a:solidFill>
            <a:schemeClr val="tx1"/>
          </a:solidFill>
          <a:latin typeface="+mn-lt"/>
          <a:ea typeface="+mn-ea"/>
          <a:cs typeface="+mn-cs"/>
        </a:defRPr>
      </a:lvl5pPr>
      <a:lvl6pPr marL="2415814" algn="l" defTabSz="966326" rtl="0" eaLnBrk="1" latinLnBrk="0" hangingPunct="1">
        <a:defRPr kumimoji="1" sz="1903" kern="1200">
          <a:solidFill>
            <a:schemeClr val="tx1"/>
          </a:solidFill>
          <a:latin typeface="+mn-lt"/>
          <a:ea typeface="+mn-ea"/>
          <a:cs typeface="+mn-cs"/>
        </a:defRPr>
      </a:lvl6pPr>
      <a:lvl7pPr marL="2898978" algn="l" defTabSz="966326" rtl="0" eaLnBrk="1" latinLnBrk="0" hangingPunct="1">
        <a:defRPr kumimoji="1" sz="1903" kern="1200">
          <a:solidFill>
            <a:schemeClr val="tx1"/>
          </a:solidFill>
          <a:latin typeface="+mn-lt"/>
          <a:ea typeface="+mn-ea"/>
          <a:cs typeface="+mn-cs"/>
        </a:defRPr>
      </a:lvl7pPr>
      <a:lvl8pPr marL="3382141" algn="l" defTabSz="966326" rtl="0" eaLnBrk="1" latinLnBrk="0" hangingPunct="1">
        <a:defRPr kumimoji="1" sz="1903" kern="1200">
          <a:solidFill>
            <a:schemeClr val="tx1"/>
          </a:solidFill>
          <a:latin typeface="+mn-lt"/>
          <a:ea typeface="+mn-ea"/>
          <a:cs typeface="+mn-cs"/>
        </a:defRPr>
      </a:lvl8pPr>
      <a:lvl9pPr marL="3865304" algn="l" defTabSz="966326" rtl="0" eaLnBrk="1" latinLnBrk="0" hangingPunct="1">
        <a:defRPr kumimoji="1" sz="1903" kern="1200">
          <a:solidFill>
            <a:schemeClr val="tx1"/>
          </a:solidFill>
          <a:latin typeface="+mn-lt"/>
          <a:ea typeface="+mn-ea"/>
          <a:cs typeface="+mn-cs"/>
        </a:defRPr>
      </a:lvl9pPr>
    </p:otherStyle>
  </p:txStyles>
</p:sldMaster>
</file>

<file path=ppt/slideMasters/slideMaster1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921292639"/>
      </p:ext>
    </p:extLst>
  </p:cSld>
  <p:clrMap bg1="lt1" tx1="dk1" bg2="lt2" tx2="dk2" accent1="accent1" accent2="accent2" accent3="accent3" accent4="accent4" accent5="accent5" accent6="accent6" hlink="hlink" folHlink="folHlink"/>
  <p:sldLayoutIdLst>
    <p:sldLayoutId id="2147484020" r:id="rId1"/>
    <p:sldLayoutId id="2147484021" r:id="rId2"/>
    <p:sldLayoutId id="2147484022" r:id="rId3"/>
    <p:sldLayoutId id="2147484023" r:id="rId4"/>
    <p:sldLayoutId id="2147484024" r:id="rId5"/>
    <p:sldLayoutId id="2147484025" r:id="rId6"/>
    <p:sldLayoutId id="2147484026" r:id="rId7"/>
    <p:sldLayoutId id="2147484027" r:id="rId8"/>
    <p:sldLayoutId id="2147484028" r:id="rId9"/>
    <p:sldLayoutId id="2147484029" r:id="rId10"/>
    <p:sldLayoutId id="2147484030"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1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176963896"/>
      </p:ext>
    </p:extLst>
  </p:cSld>
  <p:clrMap bg1="lt1" tx1="dk1" bg2="lt2" tx2="dk2" accent1="accent1" accent2="accent2" accent3="accent3" accent4="accent4" accent5="accent5" accent6="accent6" hlink="hlink" folHlink="folHlink"/>
  <p:sldLayoutIdLst>
    <p:sldLayoutId id="2147484057" r:id="rId1"/>
    <p:sldLayoutId id="2147484058" r:id="rId2"/>
    <p:sldLayoutId id="2147484059" r:id="rId3"/>
    <p:sldLayoutId id="2147484060" r:id="rId4"/>
    <p:sldLayoutId id="2147484061" r:id="rId5"/>
    <p:sldLayoutId id="2147484062" r:id="rId6"/>
    <p:sldLayoutId id="2147484063" r:id="rId7"/>
    <p:sldLayoutId id="2147484064" r:id="rId8"/>
    <p:sldLayoutId id="2147484065" r:id="rId9"/>
    <p:sldLayoutId id="2147484066" r:id="rId10"/>
    <p:sldLayoutId id="2147484067" r:id="rId11"/>
    <p:sldLayoutId id="2147484068"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502"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502"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502"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502"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502"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15373"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36" name="テキスト ボックス 35"/>
          <p:cNvSpPr txBox="1"/>
          <p:nvPr/>
        </p:nvSpPr>
        <p:spPr>
          <a:xfrm>
            <a:off x="176540" y="-1584098"/>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13.00</a:t>
            </a:r>
            <a:endParaRPr lang="ja-JP" altLang="en-US" sz="1017" dirty="0">
              <a:solidFill>
                <a:srgbClr val="333333"/>
              </a:solidFill>
              <a:cs typeface="Meiryo UI" panose="020B0604030504040204" pitchFamily="50" charset="-128"/>
            </a:endParaRPr>
          </a:p>
        </p:txBody>
      </p:sp>
      <p:sp>
        <p:nvSpPr>
          <p:cNvPr id="37" name="テキスト ボックス 36"/>
          <p:cNvSpPr txBox="1"/>
          <p:nvPr/>
        </p:nvSpPr>
        <p:spPr>
          <a:xfrm>
            <a:off x="667574" y="-1584096"/>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10.80</a:t>
            </a:r>
            <a:endParaRPr lang="ja-JP" altLang="en-US" sz="1017" dirty="0">
              <a:solidFill>
                <a:srgbClr val="333333"/>
              </a:solidFill>
              <a:cs typeface="Meiryo UI" panose="020B0604030504040204" pitchFamily="50" charset="-128"/>
            </a:endParaRPr>
          </a:p>
        </p:txBody>
      </p:sp>
      <p:sp>
        <p:nvSpPr>
          <p:cNvPr id="38" name="テキスト ボックス 37"/>
          <p:cNvSpPr txBox="1"/>
          <p:nvPr/>
        </p:nvSpPr>
        <p:spPr>
          <a:xfrm>
            <a:off x="1307062"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39" name="テキスト ボックス 38"/>
          <p:cNvSpPr txBox="1"/>
          <p:nvPr/>
        </p:nvSpPr>
        <p:spPr>
          <a:xfrm>
            <a:off x="4777314" y="-1584096"/>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0" name="テキスト ボックス 39"/>
          <p:cNvSpPr txBox="1"/>
          <p:nvPr/>
        </p:nvSpPr>
        <p:spPr>
          <a:xfrm>
            <a:off x="5416801"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0.40</a:t>
            </a:r>
            <a:endParaRPr lang="ja-JP" altLang="en-US" sz="1017" dirty="0">
              <a:solidFill>
                <a:srgbClr val="333333"/>
              </a:solidFill>
              <a:cs typeface="Meiryo UI" panose="020B0604030504040204" pitchFamily="50" charset="-128"/>
            </a:endParaRPr>
          </a:p>
        </p:txBody>
      </p:sp>
      <p:sp>
        <p:nvSpPr>
          <p:cNvPr id="41" name="テキスト ボックス 40"/>
          <p:cNvSpPr txBox="1"/>
          <p:nvPr/>
        </p:nvSpPr>
        <p:spPr>
          <a:xfrm>
            <a:off x="6422544" y="-1584097"/>
            <a:ext cx="474810"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3.00</a:t>
            </a:r>
            <a:endParaRPr lang="ja-JP" altLang="en-US" sz="1017" dirty="0">
              <a:solidFill>
                <a:srgbClr val="333333"/>
              </a:solidFill>
              <a:cs typeface="Meiryo UI" panose="020B0604030504040204" pitchFamily="50" charset="-128"/>
            </a:endParaRPr>
          </a:p>
        </p:txBody>
      </p:sp>
      <p:sp>
        <p:nvSpPr>
          <p:cNvPr id="42" name="テキスト ボックス 41"/>
          <p:cNvSpPr txBox="1"/>
          <p:nvPr/>
        </p:nvSpPr>
        <p:spPr>
          <a:xfrm>
            <a:off x="9234519"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10.20</a:t>
            </a:r>
            <a:endParaRPr lang="ja-JP" altLang="en-US" sz="1017" dirty="0">
              <a:solidFill>
                <a:srgbClr val="333333"/>
              </a:solidFill>
              <a:cs typeface="Meiryo UI" panose="020B0604030504040204" pitchFamily="50" charset="-128"/>
            </a:endParaRPr>
          </a:p>
        </p:txBody>
      </p:sp>
      <p:sp>
        <p:nvSpPr>
          <p:cNvPr id="43" name="テキスト ボックス 42"/>
          <p:cNvSpPr txBox="1"/>
          <p:nvPr/>
        </p:nvSpPr>
        <p:spPr>
          <a:xfrm>
            <a:off x="10478041" y="-1584097"/>
            <a:ext cx="556563" cy="248851"/>
          </a:xfrm>
          <a:prstGeom prst="rect">
            <a:avLst/>
          </a:prstGeom>
          <a:noFill/>
        </p:spPr>
        <p:txBody>
          <a:bodyPr wrap="none" rtlCol="0">
            <a:spAutoFit/>
          </a:bodyPr>
          <a:lstStyle/>
          <a:p>
            <a:pPr algn="ctr" fontAlgn="base">
              <a:spcBef>
                <a:spcPct val="0"/>
              </a:spcBef>
              <a:spcAft>
                <a:spcPct val="0"/>
              </a:spcAft>
            </a:pPr>
            <a:r>
              <a:rPr lang="en-US" altLang="ja-JP" sz="1017" dirty="0">
                <a:solidFill>
                  <a:srgbClr val="333333"/>
                </a:solidFill>
                <a:cs typeface="Meiryo UI" panose="020B0604030504040204" pitchFamily="50" charset="-128"/>
              </a:rPr>
              <a:t>13.40</a:t>
            </a:r>
            <a:endParaRPr lang="ja-JP" altLang="en-US" sz="1017" dirty="0">
              <a:solidFill>
                <a:srgbClr val="333333"/>
              </a:solidFill>
              <a:cs typeface="Meiryo UI" panose="020B0604030504040204" pitchFamily="50" charset="-128"/>
            </a:endParaRPr>
          </a:p>
        </p:txBody>
      </p:sp>
      <p:sp>
        <p:nvSpPr>
          <p:cNvPr id="44" name="テキスト ボックス 43"/>
          <p:cNvSpPr txBox="1"/>
          <p:nvPr/>
        </p:nvSpPr>
        <p:spPr>
          <a:xfrm>
            <a:off x="11714428" y="61148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7.40</a:t>
            </a:r>
            <a:endParaRPr lang="ja-JP" altLang="en-US" sz="1017" dirty="0">
              <a:solidFill>
                <a:srgbClr val="333333"/>
              </a:solidFill>
              <a:cs typeface="Meiryo UI" panose="020B0604030504040204" pitchFamily="50" charset="-128"/>
            </a:endParaRPr>
          </a:p>
        </p:txBody>
      </p:sp>
      <p:sp>
        <p:nvSpPr>
          <p:cNvPr id="45" name="テキスト ボックス 44"/>
          <p:cNvSpPr txBox="1"/>
          <p:nvPr/>
        </p:nvSpPr>
        <p:spPr>
          <a:xfrm>
            <a:off x="11714428" y="1127163"/>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6.00</a:t>
            </a:r>
            <a:endParaRPr lang="ja-JP" altLang="en-US" sz="1017" dirty="0">
              <a:solidFill>
                <a:srgbClr val="333333"/>
              </a:solidFill>
              <a:cs typeface="Meiryo UI" panose="020B0604030504040204" pitchFamily="50" charset="-128"/>
            </a:endParaRPr>
          </a:p>
        </p:txBody>
      </p:sp>
      <p:sp>
        <p:nvSpPr>
          <p:cNvPr id="46" name="テキスト ボックス 45"/>
          <p:cNvSpPr txBox="1"/>
          <p:nvPr/>
        </p:nvSpPr>
        <p:spPr>
          <a:xfrm>
            <a:off x="11714428" y="1566569"/>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7" name="テキスト ボックス 46"/>
          <p:cNvSpPr txBox="1"/>
          <p:nvPr/>
        </p:nvSpPr>
        <p:spPr>
          <a:xfrm>
            <a:off x="11714428" y="6002245"/>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5.60</a:t>
            </a:r>
            <a:endParaRPr lang="ja-JP" altLang="en-US" sz="1017" dirty="0">
              <a:solidFill>
                <a:srgbClr val="333333"/>
              </a:solidFill>
              <a:cs typeface="Meiryo UI" panose="020B0604030504040204" pitchFamily="50" charset="-128"/>
            </a:endParaRPr>
          </a:p>
        </p:txBody>
      </p:sp>
      <p:sp>
        <p:nvSpPr>
          <p:cNvPr id="48" name="テキスト ボックス 47"/>
          <p:cNvSpPr txBox="1"/>
          <p:nvPr/>
        </p:nvSpPr>
        <p:spPr>
          <a:xfrm>
            <a:off x="11714428" y="7351437"/>
            <a:ext cx="474809" cy="248851"/>
          </a:xfrm>
          <a:prstGeom prst="rect">
            <a:avLst/>
          </a:prstGeom>
          <a:noFill/>
        </p:spPr>
        <p:txBody>
          <a:bodyPr wrap="none" rtlCol="0">
            <a:spAutoFit/>
          </a:bodyPr>
          <a:lstStyle/>
          <a:p>
            <a:pPr algn="r" fontAlgn="base">
              <a:spcBef>
                <a:spcPct val="0"/>
              </a:spcBef>
              <a:spcAft>
                <a:spcPct val="0"/>
              </a:spcAft>
            </a:pPr>
            <a:r>
              <a:rPr lang="en-US" altLang="ja-JP" sz="1017" dirty="0">
                <a:solidFill>
                  <a:srgbClr val="333333"/>
                </a:solidFill>
                <a:cs typeface="Meiryo UI" panose="020B0604030504040204" pitchFamily="50" charset="-128"/>
              </a:rPr>
              <a:t>9.00</a:t>
            </a:r>
            <a:endParaRPr lang="ja-JP" altLang="en-US" sz="1017"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2348290065"/>
      </p:ext>
    </p:extLst>
  </p:cSld>
  <p:clrMap bg1="lt1" tx1="dk1" bg2="lt2" tx2="dk2" accent1="accent1" accent2="accent2" accent3="accent3" accent4="accent4" accent5="accent5" accent6="accent6" hlink="hlink" folHlink="folHlink"/>
  <p:sldLayoutIdLst>
    <p:sldLayoutId id="2147483754" r:id="rId1"/>
    <p:sldLayoutId id="2147483755" r:id="rId2"/>
    <p:sldLayoutId id="2147483756" r:id="rId3"/>
    <p:sldLayoutId id="2147483757" r:id="rId4"/>
    <p:sldLayoutId id="2147483758" r:id="rId5"/>
    <p:sldLayoutId id="2147483759" r:id="rId6"/>
    <p:sldLayoutId id="2147483760" r:id="rId7"/>
    <p:sldLayoutId id="2147483761" r:id="rId8"/>
    <p:sldLayoutId id="2147483762" r:id="rId9"/>
    <p:sldLayoutId id="2147483763" r:id="rId10"/>
    <p:sldLayoutId id="2147483764" r:id="rId11"/>
  </p:sldLayoutIdLst>
  <p:hf sldNum="0" hdr="0" ftr="0" dt="0"/>
  <p:txStyles>
    <p:titleStyle>
      <a:lvl1pPr algn="ctr" rtl="0" eaLnBrk="1" fontAlgn="base" hangingPunct="1">
        <a:spcBef>
          <a:spcPct val="0"/>
        </a:spcBef>
        <a:spcAft>
          <a:spcPct val="0"/>
        </a:spcAft>
        <a:defRPr kumimoji="1" sz="3256"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035">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035">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035">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035">
          <a:solidFill>
            <a:schemeClr val="tx2"/>
          </a:solidFill>
          <a:latin typeface="Arial" charset="0"/>
          <a:ea typeface="HGPｺﾞｼｯｸE" pitchFamily="50" charset="-128"/>
        </a:defRPr>
      </a:lvl5pPr>
      <a:lvl6pPr marL="465181" algn="l" rtl="0" eaLnBrk="1" fontAlgn="base" hangingPunct="1">
        <a:spcBef>
          <a:spcPct val="0"/>
        </a:spcBef>
        <a:spcAft>
          <a:spcPct val="0"/>
        </a:spcAft>
        <a:defRPr kumimoji="1" sz="2035">
          <a:solidFill>
            <a:schemeClr val="tx2"/>
          </a:solidFill>
          <a:latin typeface="Arial" charset="0"/>
          <a:ea typeface="HGPｺﾞｼｯｸE" pitchFamily="50" charset="-128"/>
        </a:defRPr>
      </a:lvl6pPr>
      <a:lvl7pPr marL="930362" algn="l" rtl="0" eaLnBrk="1" fontAlgn="base" hangingPunct="1">
        <a:spcBef>
          <a:spcPct val="0"/>
        </a:spcBef>
        <a:spcAft>
          <a:spcPct val="0"/>
        </a:spcAft>
        <a:defRPr kumimoji="1" sz="2035">
          <a:solidFill>
            <a:schemeClr val="tx2"/>
          </a:solidFill>
          <a:latin typeface="Arial" charset="0"/>
          <a:ea typeface="HGPｺﾞｼｯｸE" pitchFamily="50" charset="-128"/>
        </a:defRPr>
      </a:lvl7pPr>
      <a:lvl8pPr marL="1395543" algn="l" rtl="0" eaLnBrk="1" fontAlgn="base" hangingPunct="1">
        <a:spcBef>
          <a:spcPct val="0"/>
        </a:spcBef>
        <a:spcAft>
          <a:spcPct val="0"/>
        </a:spcAft>
        <a:defRPr kumimoji="1" sz="2035">
          <a:solidFill>
            <a:schemeClr val="tx2"/>
          </a:solidFill>
          <a:latin typeface="Arial" charset="0"/>
          <a:ea typeface="HGPｺﾞｼｯｸE" pitchFamily="50" charset="-128"/>
        </a:defRPr>
      </a:lvl8pPr>
      <a:lvl9pPr marL="1860724" algn="l" rtl="0" eaLnBrk="1" fontAlgn="base" hangingPunct="1">
        <a:spcBef>
          <a:spcPct val="0"/>
        </a:spcBef>
        <a:spcAft>
          <a:spcPct val="0"/>
        </a:spcAft>
        <a:defRPr kumimoji="1" sz="2035">
          <a:solidFill>
            <a:schemeClr val="tx2"/>
          </a:solidFill>
          <a:latin typeface="Arial" charset="0"/>
          <a:ea typeface="HGPｺﾞｼｯｸE" pitchFamily="50" charset="-128"/>
        </a:defRPr>
      </a:lvl9pPr>
    </p:titleStyle>
    <p:bodyStyle>
      <a:lvl1pPr marL="348886" indent="-348886" algn="l" rtl="0" eaLnBrk="1" fontAlgn="base" hangingPunct="1">
        <a:spcBef>
          <a:spcPct val="20000"/>
        </a:spcBef>
        <a:spcAft>
          <a:spcPct val="0"/>
        </a:spcAft>
        <a:defRPr kumimoji="1" sz="1628">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53875" indent="-179289" algn="l" rtl="0" eaLnBrk="1" fontAlgn="base" hangingPunct="1">
        <a:lnSpc>
          <a:spcPct val="110000"/>
        </a:lnSpc>
        <a:spcBef>
          <a:spcPct val="0"/>
        </a:spcBef>
        <a:spcAft>
          <a:spcPct val="0"/>
        </a:spcAft>
        <a:buChar char="–"/>
        <a:defRPr kumimoji="1" sz="1424">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22143" indent="-185750" algn="l" rtl="0" eaLnBrk="1" fontAlgn="base" hangingPunct="1">
        <a:lnSpc>
          <a:spcPct val="110000"/>
        </a:lnSpc>
        <a:spcBef>
          <a:spcPct val="0"/>
        </a:spcBef>
        <a:spcAft>
          <a:spcPct val="0"/>
        </a:spcAft>
        <a:buChar char="•"/>
        <a:defRPr kumimoji="1" sz="1628">
          <a:solidFill>
            <a:schemeClr val="tx1"/>
          </a:solidFill>
          <a:latin typeface="Times New Roman" pitchFamily="18" charset="0"/>
          <a:ea typeface="+mn-ea"/>
        </a:defRPr>
      </a:lvl3pPr>
      <a:lvl4pPr marL="1183950" indent="-179289" algn="l" rtl="0" eaLnBrk="1" fontAlgn="base" hangingPunct="1">
        <a:lnSpc>
          <a:spcPct val="110000"/>
        </a:lnSpc>
        <a:spcBef>
          <a:spcPct val="0"/>
        </a:spcBef>
        <a:spcAft>
          <a:spcPct val="0"/>
        </a:spcAft>
        <a:buFont typeface="Arial" charset="0"/>
        <a:buChar char="»"/>
        <a:defRPr kumimoji="1" sz="1628">
          <a:solidFill>
            <a:schemeClr val="tx1"/>
          </a:solidFill>
          <a:latin typeface="Times New Roman" pitchFamily="18" charset="0"/>
          <a:ea typeface="+mn-ea"/>
        </a:defRPr>
      </a:lvl4pPr>
      <a:lvl5pPr marL="1552219"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5pPr>
      <a:lvl6pPr marL="2017400"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6pPr>
      <a:lvl7pPr marL="2482581"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7pPr>
      <a:lvl8pPr marL="2947762"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8pPr>
      <a:lvl9pPr marL="3412943" indent="-185750" algn="l" rtl="0" eaLnBrk="1" fontAlgn="base" hangingPunct="1">
        <a:lnSpc>
          <a:spcPct val="110000"/>
        </a:lnSpc>
        <a:spcBef>
          <a:spcPct val="0"/>
        </a:spcBef>
        <a:spcAft>
          <a:spcPct val="0"/>
        </a:spcAft>
        <a:buFont typeface="Wingdings" pitchFamily="2" charset="2"/>
        <a:buChar char="w"/>
        <a:defRPr kumimoji="1" sz="1628">
          <a:solidFill>
            <a:schemeClr val="tx1"/>
          </a:solidFill>
          <a:latin typeface="Times New Roman" pitchFamily="18" charset="0"/>
          <a:ea typeface="+mn-ea"/>
        </a:defRPr>
      </a:lvl9pPr>
    </p:bodyStyle>
    <p:otherStyle>
      <a:defPPr>
        <a:defRPr lang="ja-JP"/>
      </a:defPPr>
      <a:lvl1pPr marL="0" algn="l" defTabSz="930362" rtl="0" eaLnBrk="1" latinLnBrk="0" hangingPunct="1">
        <a:defRPr kumimoji="1" sz="1832" kern="1200">
          <a:solidFill>
            <a:schemeClr val="tx1"/>
          </a:solidFill>
          <a:latin typeface="+mn-lt"/>
          <a:ea typeface="+mn-ea"/>
          <a:cs typeface="+mn-cs"/>
        </a:defRPr>
      </a:lvl1pPr>
      <a:lvl2pPr marL="465181" algn="l" defTabSz="930362" rtl="0" eaLnBrk="1" latinLnBrk="0" hangingPunct="1">
        <a:defRPr kumimoji="1" sz="1832" kern="1200">
          <a:solidFill>
            <a:schemeClr val="tx1"/>
          </a:solidFill>
          <a:latin typeface="+mn-lt"/>
          <a:ea typeface="+mn-ea"/>
          <a:cs typeface="+mn-cs"/>
        </a:defRPr>
      </a:lvl2pPr>
      <a:lvl3pPr marL="930362" algn="l" defTabSz="930362" rtl="0" eaLnBrk="1" latinLnBrk="0" hangingPunct="1">
        <a:defRPr kumimoji="1" sz="1832" kern="1200">
          <a:solidFill>
            <a:schemeClr val="tx1"/>
          </a:solidFill>
          <a:latin typeface="+mn-lt"/>
          <a:ea typeface="+mn-ea"/>
          <a:cs typeface="+mn-cs"/>
        </a:defRPr>
      </a:lvl3pPr>
      <a:lvl4pPr marL="1395543" algn="l" defTabSz="930362" rtl="0" eaLnBrk="1" latinLnBrk="0" hangingPunct="1">
        <a:defRPr kumimoji="1" sz="1832" kern="1200">
          <a:solidFill>
            <a:schemeClr val="tx1"/>
          </a:solidFill>
          <a:latin typeface="+mn-lt"/>
          <a:ea typeface="+mn-ea"/>
          <a:cs typeface="+mn-cs"/>
        </a:defRPr>
      </a:lvl4pPr>
      <a:lvl5pPr marL="1860724" algn="l" defTabSz="930362" rtl="0" eaLnBrk="1" latinLnBrk="0" hangingPunct="1">
        <a:defRPr kumimoji="1" sz="1832" kern="1200">
          <a:solidFill>
            <a:schemeClr val="tx1"/>
          </a:solidFill>
          <a:latin typeface="+mn-lt"/>
          <a:ea typeface="+mn-ea"/>
          <a:cs typeface="+mn-cs"/>
        </a:defRPr>
      </a:lvl5pPr>
      <a:lvl6pPr marL="2325905" algn="l" defTabSz="930362" rtl="0" eaLnBrk="1" latinLnBrk="0" hangingPunct="1">
        <a:defRPr kumimoji="1" sz="1832" kern="1200">
          <a:solidFill>
            <a:schemeClr val="tx1"/>
          </a:solidFill>
          <a:latin typeface="+mn-lt"/>
          <a:ea typeface="+mn-ea"/>
          <a:cs typeface="+mn-cs"/>
        </a:defRPr>
      </a:lvl6pPr>
      <a:lvl7pPr marL="2791086" algn="l" defTabSz="930362" rtl="0" eaLnBrk="1" latinLnBrk="0" hangingPunct="1">
        <a:defRPr kumimoji="1" sz="1832" kern="1200">
          <a:solidFill>
            <a:schemeClr val="tx1"/>
          </a:solidFill>
          <a:latin typeface="+mn-lt"/>
          <a:ea typeface="+mn-ea"/>
          <a:cs typeface="+mn-cs"/>
        </a:defRPr>
      </a:lvl7pPr>
      <a:lvl8pPr marL="3256267" algn="l" defTabSz="930362" rtl="0" eaLnBrk="1" latinLnBrk="0" hangingPunct="1">
        <a:defRPr kumimoji="1" sz="1832" kern="1200">
          <a:solidFill>
            <a:schemeClr val="tx1"/>
          </a:solidFill>
          <a:latin typeface="+mn-lt"/>
          <a:ea typeface="+mn-ea"/>
          <a:cs typeface="+mn-cs"/>
        </a:defRPr>
      </a:lvl8pPr>
      <a:lvl9pPr marL="3721448" algn="l" defTabSz="930362" rtl="0" eaLnBrk="1" latinLnBrk="0" hangingPunct="1">
        <a:defRPr kumimoji="1" sz="1832"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Tree>
    <p:extLst>
      <p:ext uri="{BB962C8B-B14F-4D97-AF65-F5344CB8AC3E}">
        <p14:creationId xmlns:p14="http://schemas.microsoft.com/office/powerpoint/2010/main" val="3657703137"/>
      </p:ext>
    </p:extLst>
  </p:cSld>
  <p:clrMap bg1="lt1" tx1="dk1" bg2="lt2" tx2="dk2" accent1="accent1" accent2="accent2" accent3="accent3" accent4="accent4" accent5="accent5" accent6="accent6" hlink="hlink" folHlink="folHlink"/>
  <p:sldLayoutIdLst>
    <p:sldLayoutId id="2147483766" r:id="rId1"/>
    <p:sldLayoutId id="2147483767" r:id="rId2"/>
    <p:sldLayoutId id="2147483768" r:id="rId3"/>
    <p:sldLayoutId id="2147483769" r:id="rId4"/>
    <p:sldLayoutId id="2147483770" r:id="rId5"/>
    <p:sldLayoutId id="2147483771" r:id="rId6"/>
    <p:sldLayoutId id="2147483772" r:id="rId7"/>
    <p:sldLayoutId id="2147483773" r:id="rId8"/>
    <p:sldLayoutId id="2147483774" r:id="rId9"/>
    <p:sldLayoutId id="2147483775" r:id="rId10"/>
    <p:sldLayoutId id="2147483776"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タイトル プレースホルダー 1"/>
          <p:cNvSpPr>
            <a:spLocks noGrp="1"/>
          </p:cNvSpPr>
          <p:nvPr>
            <p:ph type="title"/>
          </p:nvPr>
        </p:nvSpPr>
        <p:spPr bwMode="auto">
          <a:xfrm>
            <a:off x="534591" y="302737"/>
            <a:ext cx="9622632" cy="125994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ja-JP" altLang="en-US"/>
              <a:t>マスター タイトルの書式設定</a:t>
            </a:r>
          </a:p>
        </p:txBody>
      </p:sp>
      <p:sp>
        <p:nvSpPr>
          <p:cNvPr id="1027" name="テキスト プレースホルダー 2"/>
          <p:cNvSpPr>
            <a:spLocks noGrp="1"/>
          </p:cNvSpPr>
          <p:nvPr>
            <p:ph type="body" idx="1"/>
          </p:nvPr>
        </p:nvSpPr>
        <p:spPr bwMode="auto">
          <a:xfrm>
            <a:off x="534591" y="1763926"/>
            <a:ext cx="9622632" cy="49890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日付プレースホルダー 3"/>
          <p:cNvSpPr>
            <a:spLocks noGrp="1"/>
          </p:cNvSpPr>
          <p:nvPr>
            <p:ph type="dt" sz="half" idx="2"/>
          </p:nvPr>
        </p:nvSpPr>
        <p:spPr>
          <a:xfrm>
            <a:off x="534591" y="7006700"/>
            <a:ext cx="2494756" cy="402483"/>
          </a:xfrm>
          <a:prstGeom prst="rect">
            <a:avLst/>
          </a:prstGeom>
        </p:spPr>
        <p:txBody>
          <a:bodyPr vert="horz" lIns="91440" tIns="45720" rIns="91440" bIns="45720" rtlCol="0" anchor="ctr"/>
          <a:lstStyle>
            <a:lvl1pPr algn="l" eaLnBrk="1" fontAlgn="auto" hangingPunct="1">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5" name="フッター プレースホルダー 4"/>
          <p:cNvSpPr>
            <a:spLocks noGrp="1"/>
          </p:cNvSpPr>
          <p:nvPr>
            <p:ph type="ftr" sz="quarter" idx="3"/>
          </p:nvPr>
        </p:nvSpPr>
        <p:spPr>
          <a:xfrm>
            <a:off x="3653036" y="7006700"/>
            <a:ext cx="3385741" cy="402483"/>
          </a:xfrm>
          <a:prstGeom prst="rect">
            <a:avLst/>
          </a:prstGeom>
        </p:spPr>
        <p:txBody>
          <a:bodyPr vert="horz" lIns="91440" tIns="45720" rIns="91440" bIns="45720" rtlCol="0" anchor="ctr"/>
          <a:lstStyle>
            <a:lvl1pPr algn="ctr" eaLnBrk="1" fontAlgn="auto" hangingPunct="1">
              <a:spcBef>
                <a:spcPts val="0"/>
              </a:spcBef>
              <a:spcAft>
                <a:spcPts val="0"/>
              </a:spcAft>
              <a:defRPr sz="1295">
                <a:solidFill>
                  <a:schemeClr val="tx1">
                    <a:tint val="75000"/>
                  </a:schemeClr>
                </a:solidFill>
                <a:latin typeface="+mn-lt"/>
                <a:ea typeface="+mn-ea"/>
                <a:cs typeface="+mn-cs"/>
              </a:defRPr>
            </a:lvl1pPr>
          </a:lstStyle>
          <a:p>
            <a:pPr>
              <a:defRPr/>
            </a:pPr>
            <a:endParaRPr lang="ja-JP" altLang="en-US"/>
          </a:p>
        </p:txBody>
      </p:sp>
      <p:sp>
        <p:nvSpPr>
          <p:cNvPr id="6" name="スライド番号プレースホルダー 5"/>
          <p:cNvSpPr>
            <a:spLocks noGrp="1"/>
          </p:cNvSpPr>
          <p:nvPr>
            <p:ph type="sldNum" sz="quarter" idx="4"/>
          </p:nvPr>
        </p:nvSpPr>
        <p:spPr>
          <a:xfrm>
            <a:off x="7662466" y="7006700"/>
            <a:ext cx="2494756" cy="402483"/>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95">
                <a:solidFill>
                  <a:srgbClr val="898989"/>
                </a:solidFill>
                <a:cs typeface="+mn-cs"/>
              </a:defRPr>
            </a:lvl1pPr>
          </a:lstStyle>
          <a:p>
            <a:pPr>
              <a:defRPr/>
            </a:pPr>
            <a:fld id="{AEB5E09A-A571-4E3A-9880-6F68A0971CE6}" type="slidenum">
              <a:rPr lang="ja-JP" altLang="en-US"/>
              <a:pPr>
                <a:defRPr/>
              </a:pPr>
              <a:t>‹#›</a:t>
            </a:fld>
            <a:endParaRPr lang="ja-JP" altLang="en-US"/>
          </a:p>
        </p:txBody>
      </p:sp>
      <p:sp>
        <p:nvSpPr>
          <p:cNvPr id="8"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929244003"/>
      </p:ext>
    </p:extLst>
  </p:cSld>
  <p:clrMap bg1="lt1" tx1="dk1" bg2="lt2" tx2="dk2" accent1="accent1" accent2="accent2" accent3="accent3" accent4="accent4" accent5="accent5" accent6="accent6" hlink="hlink" folHlink="folHlink"/>
  <p:sldLayoutIdLst>
    <p:sldLayoutId id="2147483816" r:id="rId1"/>
    <p:sldLayoutId id="2147483817" r:id="rId2"/>
    <p:sldLayoutId id="2147483818" r:id="rId3"/>
    <p:sldLayoutId id="2147483819" r:id="rId4"/>
    <p:sldLayoutId id="2147483820" r:id="rId5"/>
    <p:sldLayoutId id="2147483821" r:id="rId6"/>
    <p:sldLayoutId id="2147483822" r:id="rId7"/>
    <p:sldLayoutId id="2147483823" r:id="rId8"/>
    <p:sldLayoutId id="2147483824" r:id="rId9"/>
    <p:sldLayoutId id="2147483825" r:id="rId10"/>
    <p:sldLayoutId id="2147483826" r:id="rId11"/>
  </p:sldLayoutIdLst>
  <p:hf sldNum="0" hdr="0" ftr="0" dt="0"/>
  <p:txStyles>
    <p:titleStyle>
      <a:lvl1pPr algn="ctr" rtl="0" eaLnBrk="0" fontAlgn="base" hangingPunct="0">
        <a:spcBef>
          <a:spcPct val="0"/>
        </a:spcBef>
        <a:spcAft>
          <a:spcPct val="0"/>
        </a:spcAft>
        <a:defRPr kumimoji="1" sz="4749" kern="1200">
          <a:solidFill>
            <a:schemeClr val="tx1"/>
          </a:solidFill>
          <a:latin typeface="+mj-lt"/>
          <a:ea typeface="+mj-ea"/>
          <a:cs typeface="メイリオ" pitchFamily="50" charset="-128"/>
        </a:defRPr>
      </a:lvl1pPr>
      <a:lvl2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2pPr>
      <a:lvl3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3pPr>
      <a:lvl4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4pPr>
      <a:lvl5pPr algn="ctr" rtl="0" eaLnBrk="0" fontAlgn="base" hangingPunct="0">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5pPr>
      <a:lvl6pPr marL="493456"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6pPr>
      <a:lvl7pPr marL="986912"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7pPr>
      <a:lvl8pPr marL="1480368"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8pPr>
      <a:lvl9pPr marL="1973824" algn="ctr" rtl="0" fontAlgn="base">
        <a:spcBef>
          <a:spcPct val="0"/>
        </a:spcBef>
        <a:spcAft>
          <a:spcPct val="0"/>
        </a:spcAft>
        <a:defRPr kumimoji="1" sz="4749">
          <a:solidFill>
            <a:schemeClr val="tx1"/>
          </a:solidFill>
          <a:latin typeface="Cambria" pitchFamily="18" charset="0"/>
          <a:ea typeface="メイリオ" pitchFamily="50" charset="-128"/>
          <a:cs typeface="メイリオ" pitchFamily="50" charset="-128"/>
        </a:defRPr>
      </a:lvl9pPr>
    </p:titleStyle>
    <p:bodyStyle>
      <a:lvl1pPr marL="370092" indent="-370092" algn="l" rtl="0" eaLnBrk="0" fontAlgn="base" hangingPunct="0">
        <a:spcBef>
          <a:spcPct val="20000"/>
        </a:spcBef>
        <a:spcAft>
          <a:spcPct val="0"/>
        </a:spcAft>
        <a:buFont typeface="Arial" panose="020B0604020202020204" pitchFamily="34" charset="0"/>
        <a:buChar char="•"/>
        <a:defRPr kumimoji="1" sz="3454" kern="1200">
          <a:solidFill>
            <a:schemeClr val="tx1"/>
          </a:solidFill>
          <a:latin typeface="+mn-lt"/>
          <a:ea typeface="+mn-ea"/>
          <a:cs typeface="メイリオ" pitchFamily="50" charset="-128"/>
        </a:defRPr>
      </a:lvl1pPr>
      <a:lvl2pPr marL="801866" indent="-308410" algn="l" rtl="0" eaLnBrk="0" fontAlgn="base" hangingPunct="0">
        <a:spcBef>
          <a:spcPct val="20000"/>
        </a:spcBef>
        <a:spcAft>
          <a:spcPct val="0"/>
        </a:spcAft>
        <a:buFont typeface="Arial" panose="020B0604020202020204" pitchFamily="34" charset="0"/>
        <a:buChar char="–"/>
        <a:defRPr kumimoji="1" sz="3022" kern="1200">
          <a:solidFill>
            <a:schemeClr val="tx1"/>
          </a:solidFill>
          <a:latin typeface="+mn-lt"/>
          <a:ea typeface="+mn-ea"/>
          <a:cs typeface="メイリオ" pitchFamily="50" charset="-128"/>
        </a:defRPr>
      </a:lvl2pPr>
      <a:lvl3pPr marL="1233640" indent="-246728" algn="l" rtl="0" eaLnBrk="0" fontAlgn="base" hangingPunct="0">
        <a:spcBef>
          <a:spcPct val="20000"/>
        </a:spcBef>
        <a:spcAft>
          <a:spcPct val="0"/>
        </a:spcAft>
        <a:buFont typeface="Arial" panose="020B0604020202020204" pitchFamily="34" charset="0"/>
        <a:buChar char="•"/>
        <a:defRPr kumimoji="1" sz="2590" kern="1200">
          <a:solidFill>
            <a:schemeClr val="tx1"/>
          </a:solidFill>
          <a:latin typeface="+mn-lt"/>
          <a:ea typeface="+mn-ea"/>
          <a:cs typeface="メイリオ" pitchFamily="50" charset="-128"/>
        </a:defRPr>
      </a:lvl3pPr>
      <a:lvl4pPr marL="1727096" indent="-246728" algn="l" rtl="0" eaLnBrk="0" fontAlgn="base" hangingPunct="0">
        <a:spcBef>
          <a:spcPct val="20000"/>
        </a:spcBef>
        <a:spcAft>
          <a:spcPct val="0"/>
        </a:spcAft>
        <a:buFont typeface="Arial" panose="020B0604020202020204" pitchFamily="34" charset="0"/>
        <a:buChar char="–"/>
        <a:defRPr kumimoji="1" sz="2159" kern="1200">
          <a:solidFill>
            <a:schemeClr val="tx1"/>
          </a:solidFill>
          <a:latin typeface="+mn-lt"/>
          <a:ea typeface="+mn-ea"/>
          <a:cs typeface="メイリオ" pitchFamily="50" charset="-128"/>
        </a:defRPr>
      </a:lvl4pPr>
      <a:lvl5pPr marL="2220552" indent="-246728" algn="l" rtl="0" eaLnBrk="0" fontAlgn="base" hangingPunct="0">
        <a:spcBef>
          <a:spcPct val="20000"/>
        </a:spcBef>
        <a:spcAft>
          <a:spcPct val="0"/>
        </a:spcAft>
        <a:buFont typeface="Arial" panose="020B0604020202020204" pitchFamily="34" charset="0"/>
        <a:buChar char="»"/>
        <a:defRPr kumimoji="1" sz="2159" kern="1200">
          <a:solidFill>
            <a:schemeClr val="tx1"/>
          </a:solidFill>
          <a:latin typeface="+mn-lt"/>
          <a:ea typeface="+mn-ea"/>
          <a:cs typeface="メイリオ" pitchFamily="50" charset="-128"/>
        </a:defRPr>
      </a:lvl5pPr>
      <a:lvl6pPr marL="2714008"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6pPr>
      <a:lvl7pPr marL="3207464"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7pPr>
      <a:lvl8pPr marL="3700920"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8pPr>
      <a:lvl9pPr marL="4194376" indent="-246728" algn="l" defTabSz="986912" rtl="0" eaLnBrk="1" latinLnBrk="0" hangingPunct="1">
        <a:spcBef>
          <a:spcPct val="20000"/>
        </a:spcBef>
        <a:buFont typeface="Arial" pitchFamily="34" charset="0"/>
        <a:buChar char="•"/>
        <a:defRPr kumimoji="1" sz="2159" kern="1200">
          <a:solidFill>
            <a:schemeClr val="tx1"/>
          </a:solidFill>
          <a:latin typeface="+mn-lt"/>
          <a:ea typeface="+mn-ea"/>
          <a:cs typeface="+mn-cs"/>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1834300125"/>
      </p:ext>
    </p:extLst>
  </p:cSld>
  <p:clrMap bg1="lt1" tx1="dk1" bg2="lt2" tx2="dk2" accent1="accent1" accent2="accent2" accent3="accent3" accent4="accent4" accent5="accent5" accent6="accent6" hlink="hlink" folHlink="folHlink"/>
  <p:sldLayoutIdLst>
    <p:sldLayoutId id="2147483858" r:id="rId1"/>
    <p:sldLayoutId id="2147483859" r:id="rId2"/>
    <p:sldLayoutId id="2147483860" r:id="rId3"/>
    <p:sldLayoutId id="2147483861" r:id="rId4"/>
    <p:sldLayoutId id="2147483862" r:id="rId5"/>
    <p:sldLayoutId id="2147483863" r:id="rId6"/>
    <p:sldLayoutId id="2147483864" r:id="rId7"/>
    <p:sldLayoutId id="2147483865" r:id="rId8"/>
    <p:sldLayoutId id="2147483866" r:id="rId9"/>
    <p:sldLayoutId id="2147483867" r:id="rId10"/>
    <p:sldLayoutId id="2147483868" r:id="rId11"/>
    <p:sldLayoutId id="2147483869"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6.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62093667"/>
      </p:ext>
    </p:extLst>
  </p:cSld>
  <p:clrMap bg1="lt1" tx1="dk1" bg2="lt2" tx2="dk2" accent1="accent1" accent2="accent2" accent3="accent3" accent4="accent4" accent5="accent5" accent6="accent6" hlink="hlink" folHlink="folHlink"/>
  <p:sldLayoutIdLst>
    <p:sldLayoutId id="2147483883" r:id="rId1"/>
    <p:sldLayoutId id="2147483884" r:id="rId2"/>
    <p:sldLayoutId id="2147483885" r:id="rId3"/>
    <p:sldLayoutId id="2147483886" r:id="rId4"/>
    <p:sldLayoutId id="2147483887" r:id="rId5"/>
    <p:sldLayoutId id="2147483888" r:id="rId6"/>
    <p:sldLayoutId id="2147483889" r:id="rId7"/>
    <p:sldLayoutId id="2147483890" r:id="rId8"/>
    <p:sldLayoutId id="2147483891" r:id="rId9"/>
    <p:sldLayoutId id="2147483892" r:id="rId10"/>
    <p:sldLayoutId id="2147483893" r:id="rId11"/>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7.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3565262330"/>
      </p:ext>
    </p:extLst>
  </p:cSld>
  <p:clrMap bg1="lt1" tx1="dk1" bg2="lt2" tx2="dk2" accent1="accent1" accent2="accent2" accent3="accent3" accent4="accent4" accent5="accent5" accent6="accent6" hlink="hlink" folHlink="folHlink"/>
  <p:sldLayoutIdLst>
    <p:sldLayoutId id="2147483895" r:id="rId1"/>
    <p:sldLayoutId id="2147483896" r:id="rId2"/>
    <p:sldLayoutId id="2147483897" r:id="rId3"/>
    <p:sldLayoutId id="2147483898" r:id="rId4"/>
    <p:sldLayoutId id="2147483899" r:id="rId5"/>
    <p:sldLayoutId id="2147483900" r:id="rId6"/>
    <p:sldLayoutId id="2147483901" r:id="rId7"/>
    <p:sldLayoutId id="2147483902" r:id="rId8"/>
    <p:sldLayoutId id="2147483903" r:id="rId9"/>
    <p:sldLayoutId id="2147483904" r:id="rId10"/>
    <p:sldLayoutId id="2147483905" r:id="rId11"/>
    <p:sldLayoutId id="2147483907"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8.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2807356211"/>
      </p:ext>
    </p:extLst>
  </p:cSld>
  <p:clrMap bg1="lt1" tx1="dk1" bg2="lt2" tx2="dk2" accent1="accent1" accent2="accent2" accent3="accent3" accent4="accent4" accent5="accent5" accent6="accent6" hlink="hlink" folHlink="folHlink"/>
  <p:sldLayoutIdLst>
    <p:sldLayoutId id="2147483909" r:id="rId1"/>
    <p:sldLayoutId id="2147483910" r:id="rId2"/>
    <p:sldLayoutId id="2147483911" r:id="rId3"/>
    <p:sldLayoutId id="2147483912" r:id="rId4"/>
    <p:sldLayoutId id="2147483913" r:id="rId5"/>
    <p:sldLayoutId id="2147483914" r:id="rId6"/>
    <p:sldLayoutId id="2147483915" r:id="rId7"/>
    <p:sldLayoutId id="2147483916" r:id="rId8"/>
    <p:sldLayoutId id="2147483917" r:id="rId9"/>
    <p:sldLayoutId id="2147483918" r:id="rId10"/>
    <p:sldLayoutId id="2147483919" r:id="rId11"/>
    <p:sldLayoutId id="2147483920"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Masters/slideMaster9.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cxnSp>
        <p:nvCxnSpPr>
          <p:cNvPr id="19" name="直線コネクタ 18"/>
          <p:cNvCxnSpPr/>
          <p:nvPr/>
        </p:nvCxnSpPr>
        <p:spPr bwMode="auto">
          <a:xfrm>
            <a:off x="13597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0" name="直線コネクタ 19"/>
          <p:cNvCxnSpPr/>
          <p:nvPr/>
        </p:nvCxnSpPr>
        <p:spPr bwMode="auto">
          <a:xfrm>
            <a:off x="294095"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1" name="直線コネクタ 20"/>
          <p:cNvCxnSpPr/>
          <p:nvPr/>
        </p:nvCxnSpPr>
        <p:spPr bwMode="auto">
          <a:xfrm>
            <a:off x="1149713"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2" name="直線コネクタ 21"/>
          <p:cNvCxnSpPr/>
          <p:nvPr/>
        </p:nvCxnSpPr>
        <p:spPr bwMode="auto">
          <a:xfrm>
            <a:off x="13811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3" name="直線コネクタ 22"/>
          <p:cNvCxnSpPr/>
          <p:nvPr/>
        </p:nvCxnSpPr>
        <p:spPr bwMode="auto">
          <a:xfrm>
            <a:off x="5187902"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4" name="直線コネクタ 23"/>
          <p:cNvCxnSpPr/>
          <p:nvPr/>
        </p:nvCxnSpPr>
        <p:spPr bwMode="auto">
          <a:xfrm>
            <a:off x="5501829"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5" name="直線コネクタ 24"/>
          <p:cNvCxnSpPr/>
          <p:nvPr/>
        </p:nvCxnSpPr>
        <p:spPr bwMode="auto">
          <a:xfrm>
            <a:off x="6511040"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6" name="直線コネクタ 25"/>
          <p:cNvCxnSpPr/>
          <p:nvPr/>
        </p:nvCxnSpPr>
        <p:spPr bwMode="auto">
          <a:xfrm>
            <a:off x="9309074"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7" name="直線コネクタ 26"/>
          <p:cNvCxnSpPr/>
          <p:nvPr/>
        </p:nvCxnSpPr>
        <p:spPr bwMode="auto">
          <a:xfrm>
            <a:off x="10553026" y="-1266595"/>
            <a:ext cx="0" cy="1190632"/>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28" name="直線コネクタ 27"/>
          <p:cNvCxnSpPr/>
          <p:nvPr/>
        </p:nvCxnSpPr>
        <p:spPr bwMode="auto">
          <a:xfrm>
            <a:off x="10784499" y="839964"/>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0" name="直線コネクタ 29"/>
          <p:cNvCxnSpPr/>
          <p:nvPr/>
        </p:nvCxnSpPr>
        <p:spPr bwMode="auto">
          <a:xfrm>
            <a:off x="10784499" y="1395073"/>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1" name="直線コネクタ 30"/>
          <p:cNvCxnSpPr/>
          <p:nvPr/>
        </p:nvCxnSpPr>
        <p:spPr bwMode="auto">
          <a:xfrm>
            <a:off x="10784499" y="1552566"/>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3" name="直線コネクタ 32"/>
          <p:cNvCxnSpPr/>
          <p:nvPr/>
        </p:nvCxnSpPr>
        <p:spPr bwMode="auto">
          <a:xfrm>
            <a:off x="10784499" y="6002242"/>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cxnSp>
        <p:nvCxnSpPr>
          <p:cNvPr id="34" name="直線コネクタ 33"/>
          <p:cNvCxnSpPr/>
          <p:nvPr/>
        </p:nvCxnSpPr>
        <p:spPr bwMode="auto">
          <a:xfrm>
            <a:off x="10784499" y="7351435"/>
            <a:ext cx="1165673" cy="0"/>
          </a:xfrm>
          <a:prstGeom prst="line">
            <a:avLst/>
          </a:pr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
        <p:nvSpPr>
          <p:cNvPr id="6" name="テキスト ボックス 5"/>
          <p:cNvSpPr txBox="1"/>
          <p:nvPr/>
        </p:nvSpPr>
        <p:spPr>
          <a:xfrm>
            <a:off x="-326595"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36" name="テキスト ボックス 35"/>
          <p:cNvSpPr txBox="1"/>
          <p:nvPr/>
        </p:nvSpPr>
        <p:spPr>
          <a:xfrm>
            <a:off x="165317" y="-1584098"/>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13.00</a:t>
            </a:r>
            <a:endParaRPr lang="ja-JP" altLang="en-US" sz="1079" dirty="0">
              <a:solidFill>
                <a:srgbClr val="333333"/>
              </a:solidFill>
              <a:cs typeface="Meiryo UI" panose="020B0604030504040204" pitchFamily="50" charset="-128"/>
            </a:endParaRPr>
          </a:p>
        </p:txBody>
      </p:sp>
      <p:sp>
        <p:nvSpPr>
          <p:cNvPr id="37" name="テキスト ボックス 36"/>
          <p:cNvSpPr txBox="1"/>
          <p:nvPr/>
        </p:nvSpPr>
        <p:spPr>
          <a:xfrm>
            <a:off x="656352" y="-1584096"/>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10.80</a:t>
            </a:r>
            <a:endParaRPr lang="ja-JP" altLang="en-US" sz="1079" dirty="0">
              <a:solidFill>
                <a:srgbClr val="333333"/>
              </a:solidFill>
              <a:cs typeface="Meiryo UI" panose="020B0604030504040204" pitchFamily="50" charset="-128"/>
            </a:endParaRPr>
          </a:p>
        </p:txBody>
      </p:sp>
      <p:sp>
        <p:nvSpPr>
          <p:cNvPr id="38" name="テキスト ボックス 37"/>
          <p:cNvSpPr txBox="1"/>
          <p:nvPr/>
        </p:nvSpPr>
        <p:spPr>
          <a:xfrm>
            <a:off x="1295839"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39" name="テキスト ボックス 38"/>
          <p:cNvSpPr txBox="1"/>
          <p:nvPr/>
        </p:nvSpPr>
        <p:spPr>
          <a:xfrm>
            <a:off x="4768497" y="-1584096"/>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0" name="テキスト ボックス 39"/>
          <p:cNvSpPr txBox="1"/>
          <p:nvPr/>
        </p:nvSpPr>
        <p:spPr>
          <a:xfrm>
            <a:off x="5407984"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0.40</a:t>
            </a:r>
            <a:endParaRPr lang="ja-JP" altLang="en-US" sz="1079" dirty="0">
              <a:solidFill>
                <a:srgbClr val="333333"/>
              </a:solidFill>
              <a:cs typeface="Meiryo UI" panose="020B0604030504040204" pitchFamily="50" charset="-128"/>
            </a:endParaRPr>
          </a:p>
        </p:txBody>
      </p:sp>
      <p:sp>
        <p:nvSpPr>
          <p:cNvPr id="41" name="テキスト ボックス 40"/>
          <p:cNvSpPr txBox="1"/>
          <p:nvPr/>
        </p:nvSpPr>
        <p:spPr>
          <a:xfrm>
            <a:off x="6413727" y="-1584097"/>
            <a:ext cx="492443"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3.00</a:t>
            </a:r>
            <a:endParaRPr lang="ja-JP" altLang="en-US" sz="1079" dirty="0">
              <a:solidFill>
                <a:srgbClr val="333333"/>
              </a:solidFill>
              <a:cs typeface="Meiryo UI" panose="020B0604030504040204" pitchFamily="50" charset="-128"/>
            </a:endParaRPr>
          </a:p>
        </p:txBody>
      </p:sp>
      <p:sp>
        <p:nvSpPr>
          <p:cNvPr id="42" name="テキスト ボックス 41"/>
          <p:cNvSpPr txBox="1"/>
          <p:nvPr/>
        </p:nvSpPr>
        <p:spPr>
          <a:xfrm>
            <a:off x="9223297"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10.20</a:t>
            </a:r>
            <a:endParaRPr lang="ja-JP" altLang="en-US" sz="1079" dirty="0">
              <a:solidFill>
                <a:srgbClr val="333333"/>
              </a:solidFill>
              <a:cs typeface="Meiryo UI" panose="020B0604030504040204" pitchFamily="50" charset="-128"/>
            </a:endParaRPr>
          </a:p>
        </p:txBody>
      </p:sp>
      <p:sp>
        <p:nvSpPr>
          <p:cNvPr id="43" name="テキスト ボックス 42"/>
          <p:cNvSpPr txBox="1"/>
          <p:nvPr/>
        </p:nvSpPr>
        <p:spPr>
          <a:xfrm>
            <a:off x="10466820" y="-1584097"/>
            <a:ext cx="579005" cy="258404"/>
          </a:xfrm>
          <a:prstGeom prst="rect">
            <a:avLst/>
          </a:prstGeom>
          <a:noFill/>
        </p:spPr>
        <p:txBody>
          <a:bodyPr wrap="none" rtlCol="0">
            <a:spAutoFit/>
          </a:bodyPr>
          <a:lstStyle/>
          <a:p>
            <a:pPr algn="ctr" fontAlgn="base">
              <a:spcBef>
                <a:spcPct val="0"/>
              </a:spcBef>
              <a:spcAft>
                <a:spcPct val="0"/>
              </a:spcAft>
            </a:pPr>
            <a:r>
              <a:rPr lang="en-US" altLang="ja-JP" sz="1079" dirty="0">
                <a:solidFill>
                  <a:srgbClr val="333333"/>
                </a:solidFill>
                <a:cs typeface="Meiryo UI" panose="020B0604030504040204" pitchFamily="50" charset="-128"/>
              </a:rPr>
              <a:t>13.40</a:t>
            </a:r>
            <a:endParaRPr lang="ja-JP" altLang="en-US" sz="1079" dirty="0">
              <a:solidFill>
                <a:srgbClr val="333333"/>
              </a:solidFill>
              <a:cs typeface="Meiryo UI" panose="020B0604030504040204" pitchFamily="50" charset="-128"/>
            </a:endParaRPr>
          </a:p>
        </p:txBody>
      </p:sp>
      <p:sp>
        <p:nvSpPr>
          <p:cNvPr id="44" name="テキスト ボックス 43"/>
          <p:cNvSpPr txBox="1"/>
          <p:nvPr/>
        </p:nvSpPr>
        <p:spPr>
          <a:xfrm>
            <a:off x="11696794" y="61148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7.40</a:t>
            </a:r>
            <a:endParaRPr lang="ja-JP" altLang="en-US" sz="1079" dirty="0">
              <a:solidFill>
                <a:srgbClr val="333333"/>
              </a:solidFill>
              <a:cs typeface="Meiryo UI" panose="020B0604030504040204" pitchFamily="50" charset="-128"/>
            </a:endParaRPr>
          </a:p>
        </p:txBody>
      </p:sp>
      <p:sp>
        <p:nvSpPr>
          <p:cNvPr id="45" name="テキスト ボックス 44"/>
          <p:cNvSpPr txBox="1"/>
          <p:nvPr/>
        </p:nvSpPr>
        <p:spPr>
          <a:xfrm>
            <a:off x="11696794" y="1127160"/>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6.00</a:t>
            </a:r>
            <a:endParaRPr lang="ja-JP" altLang="en-US" sz="1079" dirty="0">
              <a:solidFill>
                <a:srgbClr val="333333"/>
              </a:solidFill>
              <a:cs typeface="Meiryo UI" panose="020B0604030504040204" pitchFamily="50" charset="-128"/>
            </a:endParaRPr>
          </a:p>
        </p:txBody>
      </p:sp>
      <p:sp>
        <p:nvSpPr>
          <p:cNvPr id="46" name="テキスト ボックス 45"/>
          <p:cNvSpPr txBox="1"/>
          <p:nvPr/>
        </p:nvSpPr>
        <p:spPr>
          <a:xfrm>
            <a:off x="11696794" y="1566566"/>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7" name="テキスト ボックス 46"/>
          <p:cNvSpPr txBox="1"/>
          <p:nvPr/>
        </p:nvSpPr>
        <p:spPr>
          <a:xfrm>
            <a:off x="11696794" y="6002242"/>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5.60</a:t>
            </a:r>
            <a:endParaRPr lang="ja-JP" altLang="en-US" sz="1079" dirty="0">
              <a:solidFill>
                <a:srgbClr val="333333"/>
              </a:solidFill>
              <a:cs typeface="Meiryo UI" panose="020B0604030504040204" pitchFamily="50" charset="-128"/>
            </a:endParaRPr>
          </a:p>
        </p:txBody>
      </p:sp>
      <p:sp>
        <p:nvSpPr>
          <p:cNvPr id="48" name="テキスト ボックス 47"/>
          <p:cNvSpPr txBox="1"/>
          <p:nvPr/>
        </p:nvSpPr>
        <p:spPr>
          <a:xfrm>
            <a:off x="11696794" y="7351434"/>
            <a:ext cx="492443" cy="258404"/>
          </a:xfrm>
          <a:prstGeom prst="rect">
            <a:avLst/>
          </a:prstGeom>
          <a:noFill/>
        </p:spPr>
        <p:txBody>
          <a:bodyPr wrap="none" rtlCol="0">
            <a:spAutoFit/>
          </a:bodyPr>
          <a:lstStyle/>
          <a:p>
            <a:pPr algn="r" fontAlgn="base">
              <a:spcBef>
                <a:spcPct val="0"/>
              </a:spcBef>
              <a:spcAft>
                <a:spcPct val="0"/>
              </a:spcAft>
            </a:pPr>
            <a:r>
              <a:rPr lang="en-US" altLang="ja-JP" sz="1079" dirty="0">
                <a:solidFill>
                  <a:srgbClr val="333333"/>
                </a:solidFill>
                <a:cs typeface="Meiryo UI" panose="020B0604030504040204" pitchFamily="50" charset="-128"/>
              </a:rPr>
              <a:t>9.00</a:t>
            </a:r>
            <a:endParaRPr lang="ja-JP" altLang="en-US" sz="1079" dirty="0">
              <a:solidFill>
                <a:srgbClr val="333333"/>
              </a:solidFill>
              <a:cs typeface="Meiryo UI" panose="020B0604030504040204" pitchFamily="50" charset="-128"/>
            </a:endParaRPr>
          </a:p>
        </p:txBody>
      </p:sp>
      <p:sp>
        <p:nvSpPr>
          <p:cNvPr id="32" name="Rectangle 6"/>
          <p:cNvSpPr>
            <a:spLocks noChangeArrowheads="1"/>
          </p:cNvSpPr>
          <p:nvPr userDrawn="1"/>
        </p:nvSpPr>
        <p:spPr bwMode="auto">
          <a:xfrm>
            <a:off x="9309074" y="7113608"/>
            <a:ext cx="1382739" cy="446067"/>
          </a:xfrm>
          <a:prstGeom prst="rect">
            <a:avLst/>
          </a:prstGeom>
          <a:ln/>
          <a:extLst/>
        </p:spPr>
        <p:txBody>
          <a:bodyPr lIns="0" tIns="0" rIns="0" bIns="0" anchor="b"/>
          <a:lstStyle/>
          <a:p>
            <a:pPr lvl="0" algn="r" fontAlgn="base">
              <a:spcBef>
                <a:spcPct val="0"/>
              </a:spcBef>
              <a:spcAft>
                <a:spcPct val="0"/>
              </a:spcAft>
            </a:pPr>
            <a:fld id="{108656DF-4D47-46DA-9816-A02DCC070770}" type="slidenum">
              <a:rPr lang="ja-JP" altLang="en-US" sz="3885" baseline="0" smtClean="0">
                <a:solidFill>
                  <a:srgbClr val="333333"/>
                </a:solidFill>
                <a:latin typeface="Meiryo UI" panose="020B0604030504040204" pitchFamily="50" charset="-128"/>
                <a:ea typeface="Meiryo UI" panose="020B0604030504040204" pitchFamily="50" charset="-128"/>
                <a:cs typeface="Meiryo UI" panose="020B0604030504040204" pitchFamily="50" charset="-128"/>
              </a:rPr>
              <a:pPr lvl="0" algn="r" fontAlgn="base">
                <a:spcBef>
                  <a:spcPct val="0"/>
                </a:spcBef>
                <a:spcAft>
                  <a:spcPct val="0"/>
                </a:spcAft>
              </a:pPr>
              <a:t>‹#›</a:t>
            </a:fld>
            <a:endParaRPr lang="en-US" altLang="ja-JP" sz="3885" baseline="0" dirty="0">
              <a:solidFill>
                <a:srgbClr val="333333"/>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895209353"/>
      </p:ext>
    </p:extLst>
  </p:cSld>
  <p:clrMap bg1="lt1" tx1="dk1" bg2="lt2" tx2="dk2" accent1="accent1" accent2="accent2" accent3="accent3" accent4="accent4" accent5="accent5" accent6="accent6" hlink="hlink" folHlink="folHlink"/>
  <p:sldLayoutIdLst>
    <p:sldLayoutId id="2147483970" r:id="rId1"/>
    <p:sldLayoutId id="2147483971" r:id="rId2"/>
    <p:sldLayoutId id="2147483972" r:id="rId3"/>
    <p:sldLayoutId id="2147483973" r:id="rId4"/>
    <p:sldLayoutId id="2147483974" r:id="rId5"/>
    <p:sldLayoutId id="2147483975" r:id="rId6"/>
    <p:sldLayoutId id="2147483976" r:id="rId7"/>
    <p:sldLayoutId id="2147483977" r:id="rId8"/>
    <p:sldLayoutId id="2147483978" r:id="rId9"/>
    <p:sldLayoutId id="2147483979" r:id="rId10"/>
    <p:sldLayoutId id="2147483980" r:id="rId11"/>
    <p:sldLayoutId id="2147483981" r:id="rId12"/>
  </p:sldLayoutIdLst>
  <p:hf sldNum="0" hdr="0" ftr="0" dt="0"/>
  <p:txStyles>
    <p:titleStyle>
      <a:lvl1pPr algn="ctr" rtl="0" eaLnBrk="1" fontAlgn="base" hangingPunct="1">
        <a:spcBef>
          <a:spcPct val="0"/>
        </a:spcBef>
        <a:spcAft>
          <a:spcPct val="0"/>
        </a:spcAft>
        <a:defRPr kumimoji="1" sz="3454" b="1">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algn="l" rtl="0" eaLnBrk="1" fontAlgn="base" hangingPunct="1">
        <a:spcBef>
          <a:spcPct val="0"/>
        </a:spcBef>
        <a:spcAft>
          <a:spcPct val="0"/>
        </a:spcAft>
        <a:defRPr kumimoji="1" sz="2159">
          <a:solidFill>
            <a:schemeClr val="tx2"/>
          </a:solidFill>
          <a:latin typeface="Arial" charset="0"/>
          <a:ea typeface="HGPｺﾞｼｯｸE" pitchFamily="50" charset="-128"/>
        </a:defRPr>
      </a:lvl2pPr>
      <a:lvl3pPr algn="l" rtl="0" eaLnBrk="1" fontAlgn="base" hangingPunct="1">
        <a:spcBef>
          <a:spcPct val="0"/>
        </a:spcBef>
        <a:spcAft>
          <a:spcPct val="0"/>
        </a:spcAft>
        <a:defRPr kumimoji="1" sz="2159">
          <a:solidFill>
            <a:schemeClr val="tx2"/>
          </a:solidFill>
          <a:latin typeface="Arial" charset="0"/>
          <a:ea typeface="HGPｺﾞｼｯｸE" pitchFamily="50" charset="-128"/>
        </a:defRPr>
      </a:lvl3pPr>
      <a:lvl4pPr algn="l" rtl="0" eaLnBrk="1" fontAlgn="base" hangingPunct="1">
        <a:spcBef>
          <a:spcPct val="0"/>
        </a:spcBef>
        <a:spcAft>
          <a:spcPct val="0"/>
        </a:spcAft>
        <a:defRPr kumimoji="1" sz="2159">
          <a:solidFill>
            <a:schemeClr val="tx2"/>
          </a:solidFill>
          <a:latin typeface="Arial" charset="0"/>
          <a:ea typeface="HGPｺﾞｼｯｸE" pitchFamily="50" charset="-128"/>
        </a:defRPr>
      </a:lvl4pPr>
      <a:lvl5pPr algn="l" rtl="0" eaLnBrk="1" fontAlgn="base" hangingPunct="1">
        <a:spcBef>
          <a:spcPct val="0"/>
        </a:spcBef>
        <a:spcAft>
          <a:spcPct val="0"/>
        </a:spcAft>
        <a:defRPr kumimoji="1" sz="2159">
          <a:solidFill>
            <a:schemeClr val="tx2"/>
          </a:solidFill>
          <a:latin typeface="Arial" charset="0"/>
          <a:ea typeface="HGPｺﾞｼｯｸE" pitchFamily="50" charset="-128"/>
        </a:defRPr>
      </a:lvl5pPr>
      <a:lvl6pPr marL="493456" algn="l" rtl="0" eaLnBrk="1" fontAlgn="base" hangingPunct="1">
        <a:spcBef>
          <a:spcPct val="0"/>
        </a:spcBef>
        <a:spcAft>
          <a:spcPct val="0"/>
        </a:spcAft>
        <a:defRPr kumimoji="1" sz="2159">
          <a:solidFill>
            <a:schemeClr val="tx2"/>
          </a:solidFill>
          <a:latin typeface="Arial" charset="0"/>
          <a:ea typeface="HGPｺﾞｼｯｸE" pitchFamily="50" charset="-128"/>
        </a:defRPr>
      </a:lvl6pPr>
      <a:lvl7pPr marL="986912" algn="l" rtl="0" eaLnBrk="1" fontAlgn="base" hangingPunct="1">
        <a:spcBef>
          <a:spcPct val="0"/>
        </a:spcBef>
        <a:spcAft>
          <a:spcPct val="0"/>
        </a:spcAft>
        <a:defRPr kumimoji="1" sz="2159">
          <a:solidFill>
            <a:schemeClr val="tx2"/>
          </a:solidFill>
          <a:latin typeface="Arial" charset="0"/>
          <a:ea typeface="HGPｺﾞｼｯｸE" pitchFamily="50" charset="-128"/>
        </a:defRPr>
      </a:lvl7pPr>
      <a:lvl8pPr marL="1480368" algn="l" rtl="0" eaLnBrk="1" fontAlgn="base" hangingPunct="1">
        <a:spcBef>
          <a:spcPct val="0"/>
        </a:spcBef>
        <a:spcAft>
          <a:spcPct val="0"/>
        </a:spcAft>
        <a:defRPr kumimoji="1" sz="2159">
          <a:solidFill>
            <a:schemeClr val="tx2"/>
          </a:solidFill>
          <a:latin typeface="Arial" charset="0"/>
          <a:ea typeface="HGPｺﾞｼｯｸE" pitchFamily="50" charset="-128"/>
        </a:defRPr>
      </a:lvl8pPr>
      <a:lvl9pPr marL="1973824" algn="l" rtl="0" eaLnBrk="1" fontAlgn="base" hangingPunct="1">
        <a:spcBef>
          <a:spcPct val="0"/>
        </a:spcBef>
        <a:spcAft>
          <a:spcPct val="0"/>
        </a:spcAft>
        <a:defRPr kumimoji="1" sz="2159">
          <a:solidFill>
            <a:schemeClr val="tx2"/>
          </a:solidFill>
          <a:latin typeface="Arial" charset="0"/>
          <a:ea typeface="HGPｺﾞｼｯｸE" pitchFamily="50" charset="-128"/>
        </a:defRPr>
      </a:lvl9pPr>
    </p:titleStyle>
    <p:bodyStyle>
      <a:lvl1pPr marL="370092" indent="-370092" algn="l" rtl="0" eaLnBrk="1" fontAlgn="base" hangingPunct="1">
        <a:spcBef>
          <a:spcPct val="20000"/>
        </a:spcBef>
        <a:spcAft>
          <a:spcPct val="0"/>
        </a:spcAft>
        <a:defRPr kumimoji="1" sz="1727">
          <a:solidFill>
            <a:schemeClr val="tx1"/>
          </a:solidFill>
          <a:latin typeface="Meiryo UI" panose="020B0604030504040204" pitchFamily="50" charset="-128"/>
          <a:ea typeface="Meiryo UI" panose="020B0604030504040204" pitchFamily="50" charset="-128"/>
          <a:cs typeface="Meiryo UI" panose="020B0604030504040204" pitchFamily="50" charset="-128"/>
        </a:defRPr>
      </a:lvl1pPr>
      <a:lvl2pPr marL="481463" indent="-190187" algn="l" rtl="0" eaLnBrk="1" fontAlgn="base" hangingPunct="1">
        <a:lnSpc>
          <a:spcPct val="110000"/>
        </a:lnSpc>
        <a:spcBef>
          <a:spcPct val="0"/>
        </a:spcBef>
        <a:spcAft>
          <a:spcPct val="0"/>
        </a:spcAft>
        <a:buChar char="–"/>
        <a:defRPr kumimoji="1" sz="1511">
          <a:solidFill>
            <a:schemeClr val="tx1"/>
          </a:solidFill>
          <a:latin typeface="Meiryo UI" panose="020B0604030504040204" pitchFamily="50" charset="-128"/>
          <a:ea typeface="Meiryo UI" panose="020B0604030504040204" pitchFamily="50" charset="-128"/>
          <a:cs typeface="Meiryo UI" panose="020B0604030504040204" pitchFamily="50" charset="-128"/>
        </a:defRPr>
      </a:lvl2pPr>
      <a:lvl3pPr marL="872115" indent="-197040" algn="l" rtl="0" eaLnBrk="1" fontAlgn="base" hangingPunct="1">
        <a:lnSpc>
          <a:spcPct val="110000"/>
        </a:lnSpc>
        <a:spcBef>
          <a:spcPct val="0"/>
        </a:spcBef>
        <a:spcAft>
          <a:spcPct val="0"/>
        </a:spcAft>
        <a:buChar char="•"/>
        <a:defRPr kumimoji="1" sz="1727">
          <a:solidFill>
            <a:schemeClr val="tx1"/>
          </a:solidFill>
          <a:latin typeface="Times New Roman" pitchFamily="18" charset="0"/>
          <a:ea typeface="+mn-ea"/>
        </a:defRPr>
      </a:lvl3pPr>
      <a:lvl4pPr marL="1255914" indent="-190187" algn="l" rtl="0" eaLnBrk="1" fontAlgn="base" hangingPunct="1">
        <a:lnSpc>
          <a:spcPct val="110000"/>
        </a:lnSpc>
        <a:spcBef>
          <a:spcPct val="0"/>
        </a:spcBef>
        <a:spcAft>
          <a:spcPct val="0"/>
        </a:spcAft>
        <a:buFont typeface="Arial" charset="0"/>
        <a:buChar char="»"/>
        <a:defRPr kumimoji="1" sz="1727">
          <a:solidFill>
            <a:schemeClr val="tx1"/>
          </a:solidFill>
          <a:latin typeface="Times New Roman" pitchFamily="18" charset="0"/>
          <a:ea typeface="+mn-ea"/>
        </a:defRPr>
      </a:lvl4pPr>
      <a:lvl5pPr marL="1646567"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5pPr>
      <a:lvl6pPr marL="2140023"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6pPr>
      <a:lvl7pPr marL="2633479"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7pPr>
      <a:lvl8pPr marL="3126935"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8pPr>
      <a:lvl9pPr marL="3620391" indent="-197040" algn="l" rtl="0" eaLnBrk="1" fontAlgn="base" hangingPunct="1">
        <a:lnSpc>
          <a:spcPct val="110000"/>
        </a:lnSpc>
        <a:spcBef>
          <a:spcPct val="0"/>
        </a:spcBef>
        <a:spcAft>
          <a:spcPct val="0"/>
        </a:spcAft>
        <a:buFont typeface="Wingdings" pitchFamily="2" charset="2"/>
        <a:buChar char="w"/>
        <a:defRPr kumimoji="1" sz="1727">
          <a:solidFill>
            <a:schemeClr val="tx1"/>
          </a:solidFill>
          <a:latin typeface="Times New Roman" pitchFamily="18" charset="0"/>
          <a:ea typeface="+mn-ea"/>
        </a:defRPr>
      </a:lvl9pPr>
    </p:bodyStyle>
    <p:otherStyle>
      <a:defPPr>
        <a:defRPr lang="ja-JP"/>
      </a:defPPr>
      <a:lvl1pPr marL="0" algn="l" defTabSz="986912" rtl="0" eaLnBrk="1" latinLnBrk="0" hangingPunct="1">
        <a:defRPr kumimoji="1" sz="1943" kern="1200">
          <a:solidFill>
            <a:schemeClr val="tx1"/>
          </a:solidFill>
          <a:latin typeface="+mn-lt"/>
          <a:ea typeface="+mn-ea"/>
          <a:cs typeface="+mn-cs"/>
        </a:defRPr>
      </a:lvl1pPr>
      <a:lvl2pPr marL="493456" algn="l" defTabSz="986912" rtl="0" eaLnBrk="1" latinLnBrk="0" hangingPunct="1">
        <a:defRPr kumimoji="1" sz="1943" kern="1200">
          <a:solidFill>
            <a:schemeClr val="tx1"/>
          </a:solidFill>
          <a:latin typeface="+mn-lt"/>
          <a:ea typeface="+mn-ea"/>
          <a:cs typeface="+mn-cs"/>
        </a:defRPr>
      </a:lvl2pPr>
      <a:lvl3pPr marL="986912" algn="l" defTabSz="986912" rtl="0" eaLnBrk="1" latinLnBrk="0" hangingPunct="1">
        <a:defRPr kumimoji="1" sz="1943" kern="1200">
          <a:solidFill>
            <a:schemeClr val="tx1"/>
          </a:solidFill>
          <a:latin typeface="+mn-lt"/>
          <a:ea typeface="+mn-ea"/>
          <a:cs typeface="+mn-cs"/>
        </a:defRPr>
      </a:lvl3pPr>
      <a:lvl4pPr marL="1480368" algn="l" defTabSz="986912" rtl="0" eaLnBrk="1" latinLnBrk="0" hangingPunct="1">
        <a:defRPr kumimoji="1" sz="1943" kern="1200">
          <a:solidFill>
            <a:schemeClr val="tx1"/>
          </a:solidFill>
          <a:latin typeface="+mn-lt"/>
          <a:ea typeface="+mn-ea"/>
          <a:cs typeface="+mn-cs"/>
        </a:defRPr>
      </a:lvl4pPr>
      <a:lvl5pPr marL="1973824" algn="l" defTabSz="986912" rtl="0" eaLnBrk="1" latinLnBrk="0" hangingPunct="1">
        <a:defRPr kumimoji="1" sz="1943" kern="1200">
          <a:solidFill>
            <a:schemeClr val="tx1"/>
          </a:solidFill>
          <a:latin typeface="+mn-lt"/>
          <a:ea typeface="+mn-ea"/>
          <a:cs typeface="+mn-cs"/>
        </a:defRPr>
      </a:lvl5pPr>
      <a:lvl6pPr marL="2467280" algn="l" defTabSz="986912" rtl="0" eaLnBrk="1" latinLnBrk="0" hangingPunct="1">
        <a:defRPr kumimoji="1" sz="1943" kern="1200">
          <a:solidFill>
            <a:schemeClr val="tx1"/>
          </a:solidFill>
          <a:latin typeface="+mn-lt"/>
          <a:ea typeface="+mn-ea"/>
          <a:cs typeface="+mn-cs"/>
        </a:defRPr>
      </a:lvl6pPr>
      <a:lvl7pPr marL="2960736" algn="l" defTabSz="986912" rtl="0" eaLnBrk="1" latinLnBrk="0" hangingPunct="1">
        <a:defRPr kumimoji="1" sz="1943" kern="1200">
          <a:solidFill>
            <a:schemeClr val="tx1"/>
          </a:solidFill>
          <a:latin typeface="+mn-lt"/>
          <a:ea typeface="+mn-ea"/>
          <a:cs typeface="+mn-cs"/>
        </a:defRPr>
      </a:lvl7pPr>
      <a:lvl8pPr marL="3454192" algn="l" defTabSz="986912" rtl="0" eaLnBrk="1" latinLnBrk="0" hangingPunct="1">
        <a:defRPr kumimoji="1" sz="1943" kern="1200">
          <a:solidFill>
            <a:schemeClr val="tx1"/>
          </a:solidFill>
          <a:latin typeface="+mn-lt"/>
          <a:ea typeface="+mn-ea"/>
          <a:cs typeface="+mn-cs"/>
        </a:defRPr>
      </a:lvl8pPr>
      <a:lvl9pPr marL="3947648" algn="l" defTabSz="986912" rtl="0" eaLnBrk="1" latinLnBrk="0" hangingPunct="1">
        <a:defRPr kumimoji="1" sz="1943"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34.xml"/></Relationships>
</file>

<file path=ppt/slides/_rels/slide2.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9.WMF"/><Relationship Id="rId2" Type="http://schemas.openxmlformats.org/officeDocument/2006/relationships/image" Target="../media/image8.WMF"/><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8" Type="http://schemas.openxmlformats.org/officeDocument/2006/relationships/image" Target="../media/image16.png"/><Relationship Id="rId3" Type="http://schemas.openxmlformats.org/officeDocument/2006/relationships/image" Target="../media/image11.png"/><Relationship Id="rId7" Type="http://schemas.openxmlformats.org/officeDocument/2006/relationships/image" Target="../media/image15.png"/><Relationship Id="rId12" Type="http://schemas.openxmlformats.org/officeDocument/2006/relationships/hyperlink" Target="http://there100.org/" TargetMode="External"/><Relationship Id="rId2" Type="http://schemas.openxmlformats.org/officeDocument/2006/relationships/image" Target="../media/image10.png"/><Relationship Id="rId1" Type="http://schemas.openxmlformats.org/officeDocument/2006/relationships/slideLayout" Target="../slideLayouts/slideLayout5.xml"/><Relationship Id="rId6" Type="http://schemas.openxmlformats.org/officeDocument/2006/relationships/image" Target="../media/image14.png"/><Relationship Id="rId11" Type="http://schemas.openxmlformats.org/officeDocument/2006/relationships/image" Target="../media/image19.png"/><Relationship Id="rId5" Type="http://schemas.openxmlformats.org/officeDocument/2006/relationships/image" Target="../media/image13.png"/><Relationship Id="rId10" Type="http://schemas.openxmlformats.org/officeDocument/2006/relationships/image" Target="../media/image18.png"/><Relationship Id="rId4" Type="http://schemas.openxmlformats.org/officeDocument/2006/relationships/image" Target="../media/image12.png"/><Relationship Id="rId9" Type="http://schemas.openxmlformats.org/officeDocument/2006/relationships/image" Target="../media/image17.gi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正方形/長方形 4"/>
          <p:cNvSpPr/>
          <p:nvPr/>
        </p:nvSpPr>
        <p:spPr>
          <a:xfrm>
            <a:off x="418078" y="900564"/>
            <a:ext cx="4611470" cy="6575145"/>
          </a:xfrm>
          <a:prstGeom prst="rect">
            <a:avLst/>
          </a:prstGeom>
        </p:spPr>
        <p:style>
          <a:lnRef idx="2">
            <a:schemeClr val="accent2"/>
          </a:lnRef>
          <a:fillRef idx="1">
            <a:schemeClr val="lt1"/>
          </a:fillRef>
          <a:effectRef idx="0">
            <a:schemeClr val="accent2"/>
          </a:effectRef>
          <a:fontRef idx="minor">
            <a:schemeClr val="dk1"/>
          </a:fontRef>
        </p:style>
        <p:txBody>
          <a:bodyPr anchor="ctr"/>
          <a:lstStyle/>
          <a:p>
            <a:pPr algn="ctr" defTabSz="986912">
              <a:defRPr/>
            </a:pPr>
            <a:endParaRPr lang="ja-JP" altLang="en-US" sz="1943" dirty="0">
              <a:solidFill>
                <a:srgbClr val="000000"/>
              </a:solidFill>
              <a:latin typeface="メイリオ" panose="020B0604030504040204" pitchFamily="50" charset="-128"/>
              <a:ea typeface="メイリオ"/>
            </a:endParaRPr>
          </a:p>
          <a:p>
            <a:pPr algn="ctr" defTabSz="986912">
              <a:defRPr/>
            </a:pPr>
            <a:endParaRPr lang="ja-JP" altLang="en-US" sz="1943" dirty="0">
              <a:solidFill>
                <a:prstClr val="black"/>
              </a:solidFill>
              <a:latin typeface="Cambria"/>
              <a:ea typeface="メイリオ"/>
            </a:endParaRPr>
          </a:p>
        </p:txBody>
      </p:sp>
      <p:sp>
        <p:nvSpPr>
          <p:cNvPr id="11" name="テキスト ボックス 10"/>
          <p:cNvSpPr txBox="1"/>
          <p:nvPr/>
        </p:nvSpPr>
        <p:spPr>
          <a:xfrm>
            <a:off x="481475" y="904191"/>
            <a:ext cx="1041766" cy="267295"/>
          </a:xfrm>
          <a:prstGeom prst="rect">
            <a:avLst/>
          </a:prstGeom>
        </p:spPr>
        <p:style>
          <a:lnRef idx="2">
            <a:schemeClr val="accent6"/>
          </a:lnRef>
          <a:fillRef idx="1">
            <a:schemeClr val="lt1"/>
          </a:fillRef>
          <a:effectRef idx="0">
            <a:schemeClr val="accent6"/>
          </a:effectRef>
          <a:fontRef idx="minor">
            <a:schemeClr val="dk1"/>
          </a:fontRef>
        </p:style>
        <p:txBody>
          <a:bodyPr wrap="none"/>
          <a:lstStyle/>
          <a:p>
            <a:pPr algn="ctr" defTabSz="986912">
              <a:defRPr/>
            </a:pPr>
            <a:r>
              <a:rPr lang="ja-JP" altLang="en-US" sz="1187" dirty="0">
                <a:solidFill>
                  <a:prstClr val="black"/>
                </a:solidFill>
                <a:latin typeface="メイリオ" panose="020B0604030504040204" pitchFamily="50" charset="-128"/>
                <a:ea typeface="メイリオ"/>
              </a:rPr>
              <a:t>背景・目的</a:t>
            </a:r>
          </a:p>
        </p:txBody>
      </p:sp>
      <p:pic>
        <p:nvPicPr>
          <p:cNvPr id="307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8640" y="248428"/>
            <a:ext cx="752197" cy="50032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2" name="テキスト ボックス 21"/>
          <p:cNvSpPr txBox="1"/>
          <p:nvPr/>
        </p:nvSpPr>
        <p:spPr>
          <a:xfrm>
            <a:off x="5109454" y="4685435"/>
            <a:ext cx="1353611" cy="248447"/>
          </a:xfrm>
          <a:prstGeom prst="rect">
            <a:avLst/>
          </a:prstGeom>
        </p:spPr>
        <p:style>
          <a:lnRef idx="2">
            <a:schemeClr val="accent6"/>
          </a:lnRef>
          <a:fillRef idx="1">
            <a:schemeClr val="lt1"/>
          </a:fillRef>
          <a:effectRef idx="0">
            <a:schemeClr val="accent6"/>
          </a:effectRef>
          <a:fontRef idx="minor">
            <a:schemeClr val="dk1"/>
          </a:fontRef>
        </p:style>
        <p:txBody>
          <a:bodyPr wrap="none"/>
          <a:lstStyle/>
          <a:p>
            <a:pPr defTabSz="986912">
              <a:defRPr/>
            </a:pPr>
            <a:r>
              <a:rPr lang="ja-JP" altLang="en-US" sz="1187" dirty="0">
                <a:solidFill>
                  <a:prstClr val="black"/>
                </a:solidFill>
                <a:latin typeface="メイリオ" panose="020B0604030504040204" pitchFamily="50" charset="-128"/>
                <a:ea typeface="メイリオ"/>
              </a:rPr>
              <a:t>期待される効果</a:t>
            </a:r>
          </a:p>
        </p:txBody>
      </p:sp>
      <p:sp>
        <p:nvSpPr>
          <p:cNvPr id="72" name="テキスト ボックス 71"/>
          <p:cNvSpPr txBox="1"/>
          <p:nvPr/>
        </p:nvSpPr>
        <p:spPr>
          <a:xfrm>
            <a:off x="457488" y="4667639"/>
            <a:ext cx="1065754" cy="236454"/>
          </a:xfrm>
          <a:prstGeom prst="rect">
            <a:avLst/>
          </a:prstGeom>
        </p:spPr>
        <p:style>
          <a:lnRef idx="2">
            <a:schemeClr val="accent6"/>
          </a:lnRef>
          <a:fillRef idx="1">
            <a:schemeClr val="lt1"/>
          </a:fillRef>
          <a:effectRef idx="0">
            <a:schemeClr val="accent6"/>
          </a:effectRef>
          <a:fontRef idx="minor">
            <a:schemeClr val="dk1"/>
          </a:fontRef>
        </p:style>
        <p:txBody>
          <a:bodyPr wrap="none"/>
          <a:lstStyle/>
          <a:p>
            <a:pPr algn="ctr" defTabSz="986912">
              <a:defRPr/>
            </a:pPr>
            <a:r>
              <a:rPr lang="ja-JP" altLang="en-US" sz="1187" dirty="0">
                <a:solidFill>
                  <a:prstClr val="black"/>
                </a:solidFill>
                <a:latin typeface="メイリオ" panose="020B0604030504040204" pitchFamily="50" charset="-128"/>
                <a:ea typeface="メイリオ"/>
              </a:rPr>
              <a:t>事業概要</a:t>
            </a:r>
            <a:endParaRPr lang="ja-JP" altLang="en-US" sz="1187" dirty="0">
              <a:solidFill>
                <a:prstClr val="black"/>
              </a:solidFill>
              <a:latin typeface="Cambria"/>
              <a:ea typeface="メイリオ"/>
            </a:endParaRPr>
          </a:p>
        </p:txBody>
      </p:sp>
      <p:sp>
        <p:nvSpPr>
          <p:cNvPr id="74" name="テキスト ボックス 73"/>
          <p:cNvSpPr txBox="1"/>
          <p:nvPr/>
        </p:nvSpPr>
        <p:spPr>
          <a:xfrm>
            <a:off x="8299864" y="109668"/>
            <a:ext cx="1943031" cy="441018"/>
          </a:xfrm>
          <a:prstGeom prst="rect">
            <a:avLst/>
          </a:prstGeom>
          <a:noFill/>
          <a:ln w="15875">
            <a:solidFill>
              <a:schemeClr val="bg1"/>
            </a:solidFill>
          </a:ln>
        </p:spPr>
        <p:style>
          <a:lnRef idx="2">
            <a:schemeClr val="accent6"/>
          </a:lnRef>
          <a:fillRef idx="1">
            <a:schemeClr val="lt1"/>
          </a:fillRef>
          <a:effectRef idx="0">
            <a:schemeClr val="accent6"/>
          </a:effectRef>
          <a:fontRef idx="minor">
            <a:schemeClr val="dk1"/>
          </a:fontRef>
        </p:style>
        <p:txBody>
          <a:bodyPr lIns="38856" rIns="38856">
            <a:spAutoFit/>
          </a:bodyPr>
          <a:lstStyle/>
          <a:p>
            <a:pPr defTabSz="986912">
              <a:defRPr/>
            </a:pPr>
            <a:r>
              <a:rPr lang="ja-JP" altLang="en-US" sz="1133" dirty="0">
                <a:solidFill>
                  <a:prstClr val="white"/>
                </a:solidFill>
                <a:latin typeface="Cambria"/>
                <a:ea typeface="メイリオ"/>
              </a:rPr>
              <a:t>平成</a:t>
            </a:r>
            <a:r>
              <a:rPr lang="en-US" altLang="ja-JP" sz="1133" dirty="0">
                <a:solidFill>
                  <a:prstClr val="white"/>
                </a:solidFill>
                <a:latin typeface="Cambria"/>
                <a:ea typeface="メイリオ"/>
              </a:rPr>
              <a:t>30</a:t>
            </a:r>
            <a:r>
              <a:rPr lang="ja-JP" altLang="en-US" sz="1133" dirty="0">
                <a:solidFill>
                  <a:prstClr val="white"/>
                </a:solidFill>
                <a:latin typeface="Cambria"/>
                <a:ea typeface="メイリオ"/>
              </a:rPr>
              <a:t>年度予算（案）</a:t>
            </a:r>
            <a:endParaRPr lang="en-US" altLang="ja-JP" sz="1133" dirty="0">
              <a:solidFill>
                <a:prstClr val="white"/>
              </a:solidFill>
              <a:latin typeface="Cambria"/>
              <a:ea typeface="メイリオ"/>
            </a:endParaRPr>
          </a:p>
          <a:p>
            <a:pPr defTabSz="986912">
              <a:defRPr/>
            </a:pPr>
            <a:r>
              <a:rPr lang="en-US" altLang="ja-JP" sz="1133" dirty="0">
                <a:solidFill>
                  <a:prstClr val="white"/>
                </a:solidFill>
                <a:latin typeface="Cambria"/>
                <a:ea typeface="メイリオ"/>
              </a:rPr>
              <a:t>8,200</a:t>
            </a:r>
            <a:r>
              <a:rPr lang="ja-JP" altLang="en-US" sz="1133" dirty="0">
                <a:solidFill>
                  <a:prstClr val="white"/>
                </a:solidFill>
                <a:latin typeface="Cambria"/>
                <a:ea typeface="メイリオ"/>
              </a:rPr>
              <a:t>百万円 （新規）</a:t>
            </a:r>
            <a:endParaRPr lang="en-US" altLang="ja-JP" sz="1133" dirty="0">
              <a:solidFill>
                <a:prstClr val="white"/>
              </a:solidFill>
              <a:latin typeface="Cambria"/>
              <a:ea typeface="メイリオ"/>
            </a:endParaRPr>
          </a:p>
        </p:txBody>
      </p:sp>
      <p:sp>
        <p:nvSpPr>
          <p:cNvPr id="3080" name="テキスト ボックス 55"/>
          <p:cNvSpPr txBox="1">
            <a:spLocks noChangeArrowheads="1"/>
          </p:cNvSpPr>
          <p:nvPr/>
        </p:nvSpPr>
        <p:spPr bwMode="auto">
          <a:xfrm>
            <a:off x="411223" y="1215073"/>
            <a:ext cx="4545734" cy="3426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marL="171450" indent="-171450">
              <a:spcBef>
                <a:spcPct val="20000"/>
              </a:spcBef>
              <a:buFont typeface="Arial" panose="020B0604020202020204" pitchFamily="34" charset="0"/>
              <a:buChar char="•"/>
              <a:defRPr kumimoji="1" sz="3200">
                <a:solidFill>
                  <a:schemeClr val="tx1"/>
                </a:solidFill>
                <a:latin typeface="Cambria" panose="02040503050406030204" pitchFamily="18" charset="0"/>
                <a:ea typeface="メイリオ" panose="020B0604030504040204" pitchFamily="50" charset="-128"/>
              </a:defRPr>
            </a:lvl1pPr>
            <a:lvl2pPr marL="742950" indent="-285750">
              <a:spcBef>
                <a:spcPct val="20000"/>
              </a:spcBef>
              <a:buFont typeface="Arial" panose="020B0604020202020204" pitchFamily="34" charset="0"/>
              <a:buChar char="–"/>
              <a:defRPr kumimoji="1" sz="2800">
                <a:solidFill>
                  <a:schemeClr val="tx1"/>
                </a:solidFill>
                <a:latin typeface="Cambria" panose="02040503050406030204" pitchFamily="18" charset="0"/>
                <a:ea typeface="メイリオ" panose="020B0604030504040204" pitchFamily="50" charset="-128"/>
              </a:defRPr>
            </a:lvl2pPr>
            <a:lvl3pPr marL="1143000" indent="-228600">
              <a:spcBef>
                <a:spcPct val="20000"/>
              </a:spcBef>
              <a:buFont typeface="Arial" panose="020B0604020202020204" pitchFamily="34" charset="0"/>
              <a:buChar char="•"/>
              <a:defRPr kumimoji="1" sz="2400">
                <a:solidFill>
                  <a:schemeClr val="tx1"/>
                </a:solidFill>
                <a:latin typeface="Cambria" panose="02040503050406030204" pitchFamily="18" charset="0"/>
                <a:ea typeface="メイリオ" panose="020B0604030504040204" pitchFamily="50" charset="-128"/>
              </a:defRPr>
            </a:lvl3pPr>
            <a:lvl4pPr marL="16002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4pPr>
            <a:lvl5pPr marL="2057400" indent="-228600">
              <a:spcBef>
                <a:spcPct val="20000"/>
              </a:spcBef>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5pPr>
            <a:lvl6pPr marL="25146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6pPr>
            <a:lvl7pPr marL="29718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7pPr>
            <a:lvl8pPr marL="34290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8pPr>
            <a:lvl9pPr marL="3886200" indent="-228600" eaLnBrk="0" fontAlgn="base" hangingPunct="0">
              <a:spcBef>
                <a:spcPct val="20000"/>
              </a:spcBef>
              <a:spcAft>
                <a:spcPct val="0"/>
              </a:spcAft>
              <a:buFont typeface="Arial" panose="020B0604020202020204" pitchFamily="34" charset="0"/>
              <a:buChar char="»"/>
              <a:defRPr kumimoji="1" sz="2000">
                <a:solidFill>
                  <a:schemeClr val="tx1"/>
                </a:solidFill>
                <a:latin typeface="Cambria" panose="02040503050406030204" pitchFamily="18" charset="0"/>
                <a:ea typeface="メイリオ" panose="020B0604030504040204" pitchFamily="50" charset="-128"/>
              </a:defRPr>
            </a:lvl9pPr>
          </a:lstStyle>
          <a:p>
            <a:pPr marL="170815" indent="-170815" defTabSz="911019">
              <a:lnSpc>
                <a:spcPts val="1095"/>
              </a:lnSpc>
              <a:spcBef>
                <a:spcPts val="598"/>
              </a:spcBef>
              <a:buClr>
                <a:srgbClr val="000000"/>
              </a:buClr>
              <a:buSzPct val="90000"/>
              <a:buFont typeface="Wingdings" panose="05000000000000000000" pitchFamily="2" charset="2"/>
              <a:buChar char="l"/>
              <a:defRPr/>
            </a:pPr>
            <a:r>
              <a:rPr lang="ja-JP" altLang="en-US" sz="1079" kern="0" dirty="0">
                <a:solidFill>
                  <a:prstClr val="black"/>
                </a:solidFill>
                <a:latin typeface="メイリオ"/>
                <a:ea typeface="メイリオ"/>
              </a:rPr>
              <a:t>ﾊﾟﾘ協定の中で人類共通の目標として２℃目標が掲げられ、企業等の非政府主体の排出削減の重要性が強調されたことを契機に、国際企業は</a:t>
            </a:r>
            <a:r>
              <a:rPr lang="ja-JP" altLang="en-US" sz="1079" kern="0" dirty="0">
                <a:solidFill>
                  <a:prstClr val="black"/>
                </a:solidFill>
                <a:latin typeface="メイリオ"/>
              </a:rPr>
              <a:t> 、グローバルのバリューチェーン全体での排出削減を目指し、</a:t>
            </a:r>
            <a:r>
              <a:rPr lang="en-US" altLang="ja-JP" sz="1079" kern="0" dirty="0">
                <a:solidFill>
                  <a:prstClr val="black"/>
                </a:solidFill>
                <a:latin typeface="メイリオ"/>
              </a:rPr>
              <a:t>Science Based Targets</a:t>
            </a:r>
            <a:r>
              <a:rPr lang="ja-JP" altLang="en-US" sz="1079" kern="0" dirty="0">
                <a:solidFill>
                  <a:prstClr val="black"/>
                </a:solidFill>
                <a:latin typeface="メイリオ"/>
              </a:rPr>
              <a:t>（企業版２℃目標）や</a:t>
            </a:r>
            <a:r>
              <a:rPr lang="en-US" altLang="ja-JP" sz="1079" kern="0" dirty="0">
                <a:solidFill>
                  <a:prstClr val="black"/>
                </a:solidFill>
                <a:latin typeface="メイリオ"/>
              </a:rPr>
              <a:t>RE100</a:t>
            </a:r>
            <a:r>
              <a:rPr lang="ja-JP" altLang="en-US" sz="1079" kern="0" dirty="0">
                <a:solidFill>
                  <a:prstClr val="black"/>
                </a:solidFill>
                <a:latin typeface="メイリオ"/>
              </a:rPr>
              <a:t>等</a:t>
            </a:r>
            <a:r>
              <a:rPr lang="ja-JP" altLang="en-US" sz="1079" kern="0" dirty="0">
                <a:solidFill>
                  <a:prstClr val="black"/>
                </a:solidFill>
                <a:latin typeface="メイリオ"/>
                <a:ea typeface="メイリオ"/>
              </a:rPr>
              <a:t>に続々とコミットし、実現に着手している。</a:t>
            </a:r>
            <a:endParaRPr lang="en-US" altLang="ja-JP" sz="1079" kern="0" dirty="0">
              <a:solidFill>
                <a:prstClr val="black"/>
              </a:solidFill>
              <a:latin typeface="メイリオ"/>
              <a:ea typeface="メイリオ"/>
            </a:endParaRPr>
          </a:p>
          <a:p>
            <a:pPr marL="170815" indent="-170815" defTabSz="911019">
              <a:lnSpc>
                <a:spcPts val="1095"/>
              </a:lnSpc>
              <a:spcBef>
                <a:spcPts val="598"/>
              </a:spcBef>
              <a:buClr>
                <a:srgbClr val="000000"/>
              </a:buClr>
              <a:buSzPct val="90000"/>
              <a:buFont typeface="Wingdings" panose="05000000000000000000" pitchFamily="2" charset="2"/>
              <a:buChar char="l"/>
              <a:defRPr/>
            </a:pPr>
            <a:r>
              <a:rPr lang="ja-JP" altLang="en-US" sz="1079" kern="0" dirty="0">
                <a:solidFill>
                  <a:prstClr val="black"/>
                </a:solidFill>
                <a:latin typeface="メイリオ"/>
                <a:ea typeface="メイリオ"/>
              </a:rPr>
              <a:t>財務大臣・中央銀行総裁会合の金融安定理事会が設置した気候関連財務情報開示タスクフォース</a:t>
            </a:r>
            <a:r>
              <a:rPr lang="en-US" altLang="ja-JP" sz="1079" kern="0" dirty="0">
                <a:solidFill>
                  <a:prstClr val="black"/>
                </a:solidFill>
                <a:latin typeface="メイリオ"/>
                <a:ea typeface="メイリオ"/>
              </a:rPr>
              <a:t>(TCFD)</a:t>
            </a:r>
            <a:r>
              <a:rPr lang="ja-JP" altLang="en-US" sz="1079" kern="0" dirty="0">
                <a:solidFill>
                  <a:prstClr val="black"/>
                </a:solidFill>
                <a:latin typeface="メイリオ"/>
                <a:ea typeface="メイリオ"/>
              </a:rPr>
              <a:t>は、</a:t>
            </a:r>
            <a:r>
              <a:rPr lang="en-US" altLang="ja-JP" sz="1079" kern="0" dirty="0">
                <a:solidFill>
                  <a:prstClr val="black"/>
                </a:solidFill>
                <a:latin typeface="メイリオ"/>
                <a:ea typeface="メイリオ"/>
              </a:rPr>
              <a:t>2017</a:t>
            </a:r>
            <a:r>
              <a:rPr lang="ja-JP" altLang="en-US" sz="1079" kern="0" dirty="0">
                <a:solidFill>
                  <a:prstClr val="black"/>
                </a:solidFill>
                <a:latin typeface="メイリオ"/>
                <a:ea typeface="メイリオ"/>
              </a:rPr>
              <a:t>年に気候変動のリスク・チャンスの開示に関する提言を発表し、すべての企業に対して①</a:t>
            </a:r>
            <a:r>
              <a:rPr lang="en-US" altLang="ja-JP" sz="1079" kern="0" dirty="0">
                <a:solidFill>
                  <a:prstClr val="black"/>
                </a:solidFill>
                <a:latin typeface="メイリオ"/>
                <a:ea typeface="メイリオ"/>
              </a:rPr>
              <a:t>2℃</a:t>
            </a:r>
            <a:r>
              <a:rPr lang="ja-JP" altLang="en-US" sz="1079" kern="0" dirty="0">
                <a:solidFill>
                  <a:prstClr val="black"/>
                </a:solidFill>
                <a:latin typeface="メイリオ"/>
                <a:ea typeface="メイリオ"/>
              </a:rPr>
              <a:t>シナリオ等の気候変動シナリオを用いて、②自社の気候関連リスク・機会を評価し、③経営戦略・リスクマネジメントに反映するとともに、④その財務上の影響を把握し、⑤年次財務報告書と併せて開示することを求めている。</a:t>
            </a:r>
            <a:endParaRPr lang="en-US" altLang="ja-JP" sz="1079" kern="0" dirty="0">
              <a:solidFill>
                <a:prstClr val="black"/>
              </a:solidFill>
              <a:latin typeface="メイリオ"/>
              <a:ea typeface="メイリオ"/>
            </a:endParaRPr>
          </a:p>
          <a:p>
            <a:pPr marL="170815" indent="-170815" defTabSz="911019">
              <a:lnSpc>
                <a:spcPts val="1095"/>
              </a:lnSpc>
              <a:spcBef>
                <a:spcPts val="598"/>
              </a:spcBef>
              <a:buClr>
                <a:srgbClr val="000000"/>
              </a:buClr>
              <a:buSzPct val="90000"/>
              <a:buFont typeface="Wingdings" panose="05000000000000000000" pitchFamily="2" charset="2"/>
              <a:buChar char="l"/>
              <a:defRPr/>
            </a:pPr>
            <a:r>
              <a:rPr lang="ja-JP" altLang="en-US" sz="1079" kern="0" dirty="0">
                <a:solidFill>
                  <a:prstClr val="black"/>
                </a:solidFill>
                <a:latin typeface="メイリオ"/>
                <a:ea typeface="メイリオ"/>
              </a:rPr>
              <a:t>本事業は、企業のバリューチェーン全体をカバーする中長期の削減目標の策定を後押しし、バリューチェーン全体の抜本的な</a:t>
            </a:r>
            <a:r>
              <a:rPr lang="en-US" altLang="ja-JP" sz="1079" kern="0" dirty="0">
                <a:solidFill>
                  <a:prstClr val="black"/>
                </a:solidFill>
                <a:latin typeface="メイリオ"/>
                <a:ea typeface="メイリオ"/>
              </a:rPr>
              <a:t>CO2</a:t>
            </a:r>
            <a:r>
              <a:rPr lang="ja-JP" altLang="en-US" sz="1079" kern="0" dirty="0">
                <a:solidFill>
                  <a:prstClr val="black"/>
                </a:solidFill>
                <a:latin typeface="メイリオ"/>
                <a:ea typeface="メイリオ"/>
              </a:rPr>
              <a:t>削減を促進するもの。</a:t>
            </a:r>
            <a:endParaRPr lang="en-US" altLang="ja-JP" sz="1079" kern="0" dirty="0">
              <a:solidFill>
                <a:prstClr val="black"/>
              </a:solidFill>
              <a:latin typeface="メイリオ"/>
              <a:ea typeface="メイリオ"/>
            </a:endParaRPr>
          </a:p>
          <a:p>
            <a:pPr marL="170815" indent="-170815" defTabSz="911019">
              <a:lnSpc>
                <a:spcPts val="1095"/>
              </a:lnSpc>
              <a:spcBef>
                <a:spcPts val="598"/>
              </a:spcBef>
              <a:buClr>
                <a:srgbClr val="000000"/>
              </a:buClr>
              <a:buSzPct val="90000"/>
              <a:buFont typeface="Wingdings" panose="05000000000000000000" pitchFamily="2" charset="2"/>
              <a:buChar char="l"/>
              <a:defRPr/>
            </a:pPr>
            <a:r>
              <a:rPr lang="ja-JP" altLang="en-US" sz="1079" kern="0" dirty="0">
                <a:solidFill>
                  <a:prstClr val="black"/>
                </a:solidFill>
                <a:latin typeface="メイリオ"/>
                <a:ea typeface="メイリオ"/>
              </a:rPr>
              <a:t>また、</a:t>
            </a:r>
            <a:r>
              <a:rPr lang="en-US" altLang="ja-JP" sz="1079" kern="0" dirty="0">
                <a:solidFill>
                  <a:prstClr val="black"/>
                </a:solidFill>
                <a:latin typeface="メイリオ"/>
                <a:ea typeface="メイリオ"/>
              </a:rPr>
              <a:t>TCFD</a:t>
            </a:r>
            <a:r>
              <a:rPr lang="ja-JP" altLang="en-US" sz="1079" kern="0" dirty="0">
                <a:solidFill>
                  <a:prstClr val="black"/>
                </a:solidFill>
                <a:latin typeface="メイリオ"/>
                <a:ea typeface="メイリオ"/>
              </a:rPr>
              <a:t>の提言に沿って、気候関連リスク・チャンスの財務影響を評価し、開示を目指す取組を支援する。加えて、経営判断に気候変動のリスクチャンスを具体的に織り込んでいく有力な手法であるインターナルカーボンプライシングのモデル的な取組を支援し、方法や効果を実証する。これら企業の情報が投資家に伝わり、</a:t>
            </a:r>
            <a:r>
              <a:rPr lang="en-US" altLang="ja-JP" sz="1079" kern="0" dirty="0">
                <a:solidFill>
                  <a:prstClr val="black"/>
                </a:solidFill>
                <a:latin typeface="メイリオ"/>
                <a:ea typeface="メイリオ"/>
              </a:rPr>
              <a:t>ESG</a:t>
            </a:r>
            <a:r>
              <a:rPr lang="ja-JP" altLang="en-US" sz="1079" kern="0" dirty="0">
                <a:solidFill>
                  <a:prstClr val="black"/>
                </a:solidFill>
                <a:latin typeface="メイリオ"/>
                <a:ea typeface="メイリオ"/>
              </a:rPr>
              <a:t>金融が促進するよう、企業の脱炭素化等データ分析機能と、投資家との対話機能を統合した世界初の基盤を構築する。</a:t>
            </a:r>
            <a:endParaRPr lang="en-US" altLang="ja-JP" sz="1079" dirty="0">
              <a:solidFill>
                <a:srgbClr val="FF0000"/>
              </a:solidFill>
              <a:latin typeface="メイリオ" panose="020B0604030504040204" pitchFamily="50" charset="-128"/>
            </a:endParaRPr>
          </a:p>
        </p:txBody>
      </p:sp>
      <p:sp>
        <p:nvSpPr>
          <p:cNvPr id="45" name="Rectangle 3"/>
          <p:cNvSpPr/>
          <p:nvPr/>
        </p:nvSpPr>
        <p:spPr>
          <a:xfrm>
            <a:off x="1249223" y="126989"/>
            <a:ext cx="9070774" cy="747907"/>
          </a:xfrm>
          <a:prstGeom prst="rect">
            <a:avLst/>
          </a:prstGeom>
        </p:spPr>
        <p:style>
          <a:lnRef idx="1">
            <a:schemeClr val="accent6"/>
          </a:lnRef>
          <a:fillRef idx="3">
            <a:schemeClr val="accent6"/>
          </a:fillRef>
          <a:effectRef idx="2">
            <a:schemeClr val="accent6"/>
          </a:effectRef>
          <a:fontRef idx="minor">
            <a:schemeClr val="lt1"/>
          </a:fontRef>
        </p:style>
        <p:txBody>
          <a:bodyPr tIns="116567" anchor="ctr"/>
          <a:lstStyle/>
          <a:p>
            <a:pPr defTabSz="986912" fontAlgn="base">
              <a:lnSpc>
                <a:spcPts val="971"/>
              </a:lnSpc>
              <a:spcBef>
                <a:spcPct val="0"/>
              </a:spcBef>
              <a:spcAft>
                <a:spcPct val="0"/>
              </a:spcAft>
              <a:defRPr/>
            </a:pPr>
            <a:r>
              <a:rPr lang="ja-JP" altLang="en-US" sz="1943" b="1" dirty="0">
                <a:solidFill>
                  <a:prstClr val="white"/>
                </a:solidFill>
                <a:latin typeface="Cambria"/>
                <a:ea typeface="メイリオ"/>
              </a:rPr>
              <a:t>ﾊﾟﾘ協定達成に向けた企業のﾊﾞﾘｭｰﾁｪｰﾝ</a:t>
            </a:r>
            <a:endParaRPr lang="en-US" altLang="ja-JP" sz="1943" b="1" dirty="0">
              <a:solidFill>
                <a:prstClr val="white"/>
              </a:solidFill>
              <a:latin typeface="Cambria"/>
              <a:ea typeface="メイリオ"/>
            </a:endParaRPr>
          </a:p>
          <a:p>
            <a:pPr defTabSz="986912" fontAlgn="base">
              <a:lnSpc>
                <a:spcPts val="971"/>
              </a:lnSpc>
              <a:spcBef>
                <a:spcPct val="0"/>
              </a:spcBef>
              <a:spcAft>
                <a:spcPct val="0"/>
              </a:spcAft>
              <a:defRPr/>
            </a:pPr>
            <a:endParaRPr lang="en-US" altLang="ja-JP" sz="1943" b="1" dirty="0">
              <a:solidFill>
                <a:prstClr val="white"/>
              </a:solidFill>
              <a:latin typeface="Cambria"/>
              <a:ea typeface="メイリオ"/>
            </a:endParaRPr>
          </a:p>
          <a:p>
            <a:pPr defTabSz="986912" fontAlgn="base">
              <a:lnSpc>
                <a:spcPts val="971"/>
              </a:lnSpc>
              <a:spcBef>
                <a:spcPct val="0"/>
              </a:spcBef>
              <a:spcAft>
                <a:spcPct val="0"/>
              </a:spcAft>
              <a:defRPr/>
            </a:pPr>
            <a:r>
              <a:rPr lang="ja-JP" altLang="en-US" sz="1943" b="1" dirty="0">
                <a:solidFill>
                  <a:prstClr val="white"/>
                </a:solidFill>
                <a:latin typeface="Cambria"/>
                <a:ea typeface="メイリオ"/>
              </a:rPr>
              <a:t>全体での削減取組推進事業</a:t>
            </a:r>
            <a:endParaRPr lang="en-US" altLang="ja-JP" sz="1943" b="1" dirty="0">
              <a:solidFill>
                <a:prstClr val="white"/>
              </a:solidFill>
              <a:latin typeface="Cambria"/>
              <a:ea typeface="メイリオ"/>
            </a:endParaRPr>
          </a:p>
        </p:txBody>
      </p:sp>
      <p:sp>
        <p:nvSpPr>
          <p:cNvPr id="46" name="テキスト ボックス 45"/>
          <p:cNvSpPr txBox="1"/>
          <p:nvPr/>
        </p:nvSpPr>
        <p:spPr>
          <a:xfrm>
            <a:off x="5945656" y="282430"/>
            <a:ext cx="1731857" cy="416076"/>
          </a:xfrm>
          <a:prstGeom prst="rect">
            <a:avLst/>
          </a:prstGeom>
          <a:noFill/>
          <a:ln w="15875">
            <a:solidFill>
              <a:schemeClr val="bg1"/>
            </a:solidFill>
          </a:ln>
        </p:spPr>
        <p:style>
          <a:lnRef idx="2">
            <a:schemeClr val="accent6"/>
          </a:lnRef>
          <a:fillRef idx="1">
            <a:schemeClr val="lt1"/>
          </a:fillRef>
          <a:effectRef idx="0">
            <a:schemeClr val="accent6"/>
          </a:effectRef>
          <a:fontRef idx="minor">
            <a:schemeClr val="dk1"/>
          </a:fontRef>
        </p:style>
        <p:txBody>
          <a:bodyPr wrap="square" lIns="38856" rIns="38856">
            <a:spAutoFit/>
          </a:bodyPr>
          <a:lstStyle/>
          <a:p>
            <a:pPr defTabSz="986912">
              <a:defRPr/>
            </a:pPr>
            <a:r>
              <a:rPr lang="en-US" altLang="ja-JP" sz="1133" dirty="0">
                <a:solidFill>
                  <a:prstClr val="white"/>
                </a:solidFill>
                <a:latin typeface="Cambria"/>
                <a:ea typeface="メイリオ"/>
              </a:rPr>
              <a:t>2019</a:t>
            </a:r>
            <a:r>
              <a:rPr lang="ja-JP" altLang="en-US" sz="1133" dirty="0">
                <a:solidFill>
                  <a:prstClr val="white"/>
                </a:solidFill>
                <a:latin typeface="Cambria"/>
                <a:ea typeface="メイリオ"/>
              </a:rPr>
              <a:t>年度予算（案）</a:t>
            </a:r>
            <a:endParaRPr lang="en-US" altLang="ja-JP" sz="1133" dirty="0">
              <a:solidFill>
                <a:prstClr val="white"/>
              </a:solidFill>
              <a:latin typeface="Cambria"/>
              <a:ea typeface="メイリオ"/>
            </a:endParaRPr>
          </a:p>
          <a:p>
            <a:pPr algn="ctr" defTabSz="986912">
              <a:defRPr/>
            </a:pPr>
            <a:r>
              <a:rPr kumimoji="0" lang="en-US" altLang="ja-JP" sz="971" kern="0" dirty="0">
                <a:solidFill>
                  <a:prstClr val="white"/>
                </a:solidFill>
                <a:latin typeface="Cambria"/>
                <a:ea typeface="メイリオ"/>
              </a:rPr>
              <a:t>620</a:t>
            </a:r>
            <a:r>
              <a:rPr lang="ja-JP" altLang="en-US" sz="971" dirty="0">
                <a:solidFill>
                  <a:prstClr val="white"/>
                </a:solidFill>
                <a:latin typeface="Cambria"/>
                <a:ea typeface="メイリオ"/>
              </a:rPr>
              <a:t>百万円（</a:t>
            </a:r>
            <a:r>
              <a:rPr kumimoji="0" lang="en-US" altLang="ja-JP" sz="971" kern="0" dirty="0">
                <a:solidFill>
                  <a:prstClr val="white"/>
                </a:solidFill>
                <a:latin typeface="Cambria"/>
                <a:ea typeface="メイリオ"/>
              </a:rPr>
              <a:t>470</a:t>
            </a:r>
            <a:r>
              <a:rPr lang="ja-JP" altLang="en-US" sz="971" dirty="0">
                <a:solidFill>
                  <a:prstClr val="white"/>
                </a:solidFill>
                <a:latin typeface="Cambria"/>
                <a:ea typeface="メイリオ"/>
              </a:rPr>
              <a:t>百万円）</a:t>
            </a:r>
            <a:endParaRPr lang="en-US" altLang="ja-JP" sz="971" dirty="0">
              <a:solidFill>
                <a:prstClr val="white"/>
              </a:solidFill>
              <a:latin typeface="Cambria"/>
              <a:ea typeface="メイリオ"/>
            </a:endParaRPr>
          </a:p>
        </p:txBody>
      </p:sp>
      <p:sp>
        <p:nvSpPr>
          <p:cNvPr id="50" name="正方形/長方形 49"/>
          <p:cNvSpPr/>
          <p:nvPr/>
        </p:nvSpPr>
        <p:spPr>
          <a:xfrm>
            <a:off x="5035027" y="900564"/>
            <a:ext cx="5207868" cy="6575145"/>
          </a:xfrm>
          <a:prstGeom prst="rect">
            <a:avLst/>
          </a:prstGeom>
          <a:noFill/>
        </p:spPr>
        <p:style>
          <a:lnRef idx="2">
            <a:schemeClr val="accent2"/>
          </a:lnRef>
          <a:fillRef idx="1">
            <a:schemeClr val="lt1"/>
          </a:fillRef>
          <a:effectRef idx="0">
            <a:schemeClr val="accent2"/>
          </a:effectRef>
          <a:fontRef idx="minor">
            <a:schemeClr val="dk1"/>
          </a:fontRef>
        </p:style>
        <p:txBody>
          <a:bodyPr anchor="ctr"/>
          <a:lstStyle/>
          <a:p>
            <a:pPr algn="ctr" defTabSz="986912">
              <a:defRPr/>
            </a:pPr>
            <a:endParaRPr lang="ja-JP" altLang="en-US" sz="1943" dirty="0">
              <a:solidFill>
                <a:prstClr val="black"/>
              </a:solidFill>
              <a:latin typeface="Cambria"/>
              <a:ea typeface="メイリオ"/>
            </a:endParaRPr>
          </a:p>
        </p:txBody>
      </p:sp>
      <p:sp>
        <p:nvSpPr>
          <p:cNvPr id="51" name="テキスト ボックス 50"/>
          <p:cNvSpPr txBox="1"/>
          <p:nvPr/>
        </p:nvSpPr>
        <p:spPr>
          <a:xfrm>
            <a:off x="5056338" y="4919313"/>
            <a:ext cx="5231106" cy="2349361"/>
          </a:xfrm>
          <a:prstGeom prst="rect">
            <a:avLst/>
          </a:prstGeom>
          <a:noFill/>
        </p:spPr>
        <p:txBody>
          <a:bodyPr wrap="square">
            <a:spAutoFit/>
          </a:bodyPr>
          <a:lstStyle/>
          <a:p>
            <a:pPr marL="185046" indent="-185046" defTabSz="986912">
              <a:lnSpc>
                <a:spcPts val="1619"/>
              </a:lnSpc>
              <a:buFont typeface="Wingdings" panose="05000000000000000000" pitchFamily="2" charset="2"/>
              <a:buChar char="l"/>
              <a:defRPr/>
            </a:pPr>
            <a:r>
              <a:rPr kumimoji="0" lang="en-US" altLang="ja-JP" sz="1079" kern="0" dirty="0">
                <a:solidFill>
                  <a:prstClr val="black"/>
                </a:solidFill>
                <a:latin typeface="メイリオ"/>
                <a:ea typeface="メイリオ"/>
              </a:rPr>
              <a:t>TCFD</a:t>
            </a:r>
            <a:r>
              <a:rPr kumimoji="0" lang="ja-JP" altLang="en-US" sz="1079" kern="0" dirty="0">
                <a:solidFill>
                  <a:prstClr val="black"/>
                </a:solidFill>
                <a:latin typeface="メイリオ"/>
                <a:ea typeface="メイリオ"/>
              </a:rPr>
              <a:t>に沿って気候変動のリスク及びチャンスを分析評価し経営判断に組み込んだり、インターナルカーボンプライシングによりそれを実際の事業活動に反映する「脱炭素経営」を行う企業が増加する。</a:t>
            </a:r>
            <a:endParaRPr kumimoji="0" lang="en-US" altLang="ja-JP" sz="1079" kern="0" dirty="0">
              <a:solidFill>
                <a:prstClr val="black"/>
              </a:solidFill>
              <a:latin typeface="メイリオ"/>
              <a:ea typeface="メイリオ"/>
            </a:endParaRPr>
          </a:p>
          <a:p>
            <a:pPr marL="185046" indent="-185046" defTabSz="986912">
              <a:lnSpc>
                <a:spcPts val="1619"/>
              </a:lnSpc>
              <a:buFont typeface="Wingdings" panose="05000000000000000000" pitchFamily="2" charset="2"/>
              <a:buChar char="l"/>
              <a:defRPr/>
            </a:pPr>
            <a:r>
              <a:rPr kumimoji="0" lang="ja-JP" altLang="en-US" sz="1079" kern="0" dirty="0">
                <a:solidFill>
                  <a:prstClr val="black"/>
                </a:solidFill>
                <a:latin typeface="メイリオ"/>
                <a:ea typeface="メイリオ"/>
              </a:rPr>
              <a:t>脱炭素経営を行う企業情報が、環境情報開示基盤システムを通じて開示され、システムを通じて企業と投資家間の対話が活発化することにより、</a:t>
            </a:r>
            <a:r>
              <a:rPr kumimoji="0" lang="en-US" altLang="ja-JP" sz="1079" kern="0" dirty="0">
                <a:solidFill>
                  <a:prstClr val="black"/>
                </a:solidFill>
                <a:latin typeface="メイリオ"/>
                <a:ea typeface="メイリオ"/>
              </a:rPr>
              <a:t>ESG</a:t>
            </a:r>
            <a:r>
              <a:rPr kumimoji="0" lang="ja-JP" altLang="en-US" sz="1079" kern="0" dirty="0">
                <a:solidFill>
                  <a:prstClr val="black"/>
                </a:solidFill>
                <a:latin typeface="メイリオ"/>
                <a:ea typeface="メイリオ"/>
              </a:rPr>
              <a:t>金融が拡大し資金の流れが脱炭素化する。</a:t>
            </a:r>
            <a:endParaRPr kumimoji="0" lang="en-US" altLang="ja-JP" sz="1079" kern="0" dirty="0">
              <a:solidFill>
                <a:prstClr val="black"/>
              </a:solidFill>
              <a:latin typeface="メイリオ"/>
              <a:ea typeface="メイリオ"/>
            </a:endParaRPr>
          </a:p>
          <a:p>
            <a:pPr marL="185046" indent="-185046" defTabSz="986912">
              <a:lnSpc>
                <a:spcPts val="1619"/>
              </a:lnSpc>
              <a:buFont typeface="Wingdings" panose="05000000000000000000" pitchFamily="2" charset="2"/>
              <a:buChar char="l"/>
              <a:defRPr/>
            </a:pPr>
            <a:r>
              <a:rPr kumimoji="0" lang="ja-JP" altLang="en-US" sz="1079" kern="0" dirty="0">
                <a:solidFill>
                  <a:prstClr val="black"/>
                </a:solidFill>
                <a:latin typeface="メイリオ"/>
                <a:ea typeface="メイリオ"/>
              </a:rPr>
              <a:t>企業が意欲的な中長期削減目標を策定し、川上・川下を巻き込んだバリューチェーン全体での</a:t>
            </a:r>
            <a:r>
              <a:rPr kumimoji="0" lang="en-US" altLang="ja-JP" sz="1079" kern="0" dirty="0">
                <a:solidFill>
                  <a:prstClr val="black"/>
                </a:solidFill>
                <a:latin typeface="メイリオ"/>
                <a:ea typeface="メイリオ"/>
              </a:rPr>
              <a:t>CO2</a:t>
            </a:r>
            <a:r>
              <a:rPr kumimoji="0" lang="ja-JP" altLang="en-US" sz="1079" kern="0" dirty="0">
                <a:solidFill>
                  <a:prstClr val="black"/>
                </a:solidFill>
                <a:latin typeface="メイリオ"/>
                <a:ea typeface="メイリオ"/>
              </a:rPr>
              <a:t>削減が促され、世界全体での削減への貢献が進む。</a:t>
            </a:r>
            <a:endParaRPr kumimoji="0" lang="en-US" altLang="ja-JP" sz="1079" kern="0" dirty="0">
              <a:solidFill>
                <a:prstClr val="black"/>
              </a:solidFill>
              <a:latin typeface="メイリオ"/>
              <a:ea typeface="メイリオ"/>
            </a:endParaRPr>
          </a:p>
          <a:p>
            <a:pPr marL="185046" indent="-185046" defTabSz="986912">
              <a:lnSpc>
                <a:spcPts val="1619"/>
              </a:lnSpc>
              <a:buFont typeface="Wingdings" panose="05000000000000000000" pitchFamily="2" charset="2"/>
              <a:buChar char="l"/>
              <a:defRPr/>
            </a:pPr>
            <a:r>
              <a:rPr kumimoji="0" lang="ja-JP" altLang="en-US" sz="1079" kern="0" dirty="0">
                <a:solidFill>
                  <a:prstClr val="black"/>
                </a:solidFill>
                <a:latin typeface="メイリオ"/>
                <a:ea typeface="メイリオ"/>
              </a:rPr>
              <a:t>脱炭素型の製品・サービスへの需要が高まる巨大な世界市場において、サプライヤーとして、また最終ユーザーへの製品供給者として、脱炭素経営に取り組むわが国企業が選択されるようになり、国際競争力を発揮できるようになる。</a:t>
            </a:r>
            <a:endParaRPr lang="en-US" altLang="ja-JP" sz="1079" dirty="0">
              <a:solidFill>
                <a:prstClr val="black"/>
              </a:solidFill>
              <a:latin typeface="メイリオ" panose="020B0604030504040204" pitchFamily="50" charset="-128"/>
              <a:ea typeface="メイリオ" panose="020B0604030504040204" pitchFamily="50" charset="-128"/>
              <a:cs typeface="メイリオ" pitchFamily="50" charset="-128"/>
            </a:endParaRPr>
          </a:p>
        </p:txBody>
      </p:sp>
      <p:sp>
        <p:nvSpPr>
          <p:cNvPr id="26" name="テキスト ボックス 37"/>
          <p:cNvSpPr txBox="1">
            <a:spLocks noChangeArrowheads="1"/>
          </p:cNvSpPr>
          <p:nvPr/>
        </p:nvSpPr>
        <p:spPr bwMode="auto">
          <a:xfrm>
            <a:off x="407796" y="4918386"/>
            <a:ext cx="4475483" cy="3478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defTabSz="986912" eaLnBrk="1" hangingPunct="1">
              <a:lnSpc>
                <a:spcPts val="1619"/>
              </a:lnSpc>
              <a:buNone/>
              <a:defRPr/>
            </a:pPr>
            <a:r>
              <a:rPr lang="en-US" altLang="ja-JP" sz="1079" b="1" kern="0" dirty="0">
                <a:solidFill>
                  <a:prstClr val="black"/>
                </a:solidFill>
                <a:latin typeface="メイリオ" panose="020B0604030504040204" pitchFamily="50" charset="-128"/>
              </a:rPr>
              <a:t>1.</a:t>
            </a:r>
            <a:r>
              <a:rPr lang="ja-JP" altLang="en-US" sz="1079" b="1" kern="0" dirty="0">
                <a:solidFill>
                  <a:prstClr val="black"/>
                </a:solidFill>
                <a:latin typeface="メイリオ" panose="020B0604030504040204" pitchFamily="50" charset="-128"/>
              </a:rPr>
              <a:t>気候リスク・チャンスを織り込んだ脱炭素経営推進事業</a:t>
            </a:r>
            <a:endParaRPr lang="en-US" altLang="ja-JP" sz="1079" b="1" kern="0" dirty="0">
              <a:solidFill>
                <a:prstClr val="black"/>
              </a:solidFill>
              <a:latin typeface="メイリオ" panose="020B0604030504040204" pitchFamily="50" charset="-128"/>
            </a:endParaRPr>
          </a:p>
          <a:p>
            <a:pPr defTabSz="986912" eaLnBrk="1" hangingPunct="1">
              <a:lnSpc>
                <a:spcPts val="1619"/>
              </a:lnSpc>
              <a:buNone/>
              <a:defRPr/>
            </a:pPr>
            <a:r>
              <a:rPr lang="ja-JP" altLang="en-US" sz="1079" kern="0" dirty="0">
                <a:solidFill>
                  <a:prstClr val="black"/>
                </a:solidFill>
                <a:latin typeface="メイリオ" panose="020B0604030504040204" pitchFamily="50" charset="-128"/>
              </a:rPr>
              <a:t>（</a:t>
            </a:r>
            <a:r>
              <a:rPr lang="en-US" altLang="ja-JP" sz="1079" kern="0" dirty="0">
                <a:solidFill>
                  <a:prstClr val="black"/>
                </a:solidFill>
                <a:latin typeface="メイリオ" panose="020B0604030504040204" pitchFamily="50" charset="-128"/>
              </a:rPr>
              <a:t>1</a:t>
            </a:r>
            <a:r>
              <a:rPr lang="ja-JP" altLang="en-US" sz="1079" kern="0" dirty="0">
                <a:solidFill>
                  <a:prstClr val="black"/>
                </a:solidFill>
                <a:latin typeface="メイリオ" panose="020B0604030504040204" pitchFamily="50" charset="-128"/>
              </a:rPr>
              <a:t>）</a:t>
            </a:r>
            <a:r>
              <a:rPr lang="en-US" altLang="ja-JP" sz="1079" kern="0" dirty="0">
                <a:solidFill>
                  <a:prstClr val="black"/>
                </a:solidFill>
                <a:latin typeface="メイリオ" panose="020B0604030504040204" pitchFamily="50" charset="-128"/>
              </a:rPr>
              <a:t>TCFD</a:t>
            </a:r>
            <a:r>
              <a:rPr lang="ja-JP" altLang="en-US" sz="1079" kern="0" dirty="0">
                <a:solidFill>
                  <a:prstClr val="black"/>
                </a:solidFill>
                <a:latin typeface="メイリオ" panose="020B0604030504040204" pitchFamily="50" charset="-128"/>
              </a:rPr>
              <a:t>に沿った気候リスク・チャンスのシナリオプランニング　　　</a:t>
            </a:r>
            <a:endParaRPr lang="en-US" altLang="ja-JP" sz="1079" kern="0" dirty="0">
              <a:solidFill>
                <a:prstClr val="black"/>
              </a:solidFill>
              <a:latin typeface="メイリオ" panose="020B0604030504040204" pitchFamily="50" charset="-128"/>
            </a:endParaRPr>
          </a:p>
          <a:p>
            <a:pPr defTabSz="986912" eaLnBrk="1" hangingPunct="1">
              <a:lnSpc>
                <a:spcPts val="1619"/>
              </a:lnSpc>
              <a:buNone/>
              <a:defRPr/>
            </a:pPr>
            <a:r>
              <a:rPr lang="ja-JP" altLang="en-US" sz="1079" kern="0" dirty="0">
                <a:solidFill>
                  <a:prstClr val="black"/>
                </a:solidFill>
                <a:latin typeface="メイリオ" panose="020B0604030504040204" pitchFamily="50" charset="-128"/>
              </a:rPr>
              <a:t>　　　のガイドライン策定事業（</a:t>
            </a:r>
            <a:r>
              <a:rPr lang="en-US" altLang="ja-JP" sz="1079" kern="0" dirty="0">
                <a:solidFill>
                  <a:prstClr val="black"/>
                </a:solidFill>
                <a:latin typeface="メイリオ" panose="020B0604030504040204" pitchFamily="50" charset="-128"/>
              </a:rPr>
              <a:t>100</a:t>
            </a:r>
            <a:r>
              <a:rPr lang="ja-JP" altLang="en-US" sz="1079" kern="0" dirty="0">
                <a:solidFill>
                  <a:prstClr val="black"/>
                </a:solidFill>
                <a:latin typeface="メイリオ" panose="020B0604030504040204" pitchFamily="50" charset="-128"/>
              </a:rPr>
              <a:t>百万円）</a:t>
            </a:r>
          </a:p>
          <a:p>
            <a:pPr defTabSz="986912" eaLnBrk="1" hangingPunct="1">
              <a:lnSpc>
                <a:spcPts val="1619"/>
              </a:lnSpc>
              <a:buNone/>
              <a:defRPr/>
            </a:pPr>
            <a:r>
              <a:rPr lang="ja-JP" altLang="en-US" sz="1079" kern="0" dirty="0">
                <a:solidFill>
                  <a:prstClr val="black"/>
                </a:solidFill>
                <a:latin typeface="メイリオ" panose="020B0604030504040204" pitchFamily="50" charset="-128"/>
              </a:rPr>
              <a:t>（</a:t>
            </a:r>
            <a:r>
              <a:rPr lang="en-US" altLang="ja-JP" sz="1079" kern="0" dirty="0">
                <a:solidFill>
                  <a:prstClr val="black"/>
                </a:solidFill>
                <a:latin typeface="メイリオ" panose="020B0604030504040204" pitchFamily="50" charset="-128"/>
              </a:rPr>
              <a:t>2</a:t>
            </a:r>
            <a:r>
              <a:rPr lang="ja-JP" altLang="en-US" sz="1079" kern="0" dirty="0">
                <a:solidFill>
                  <a:prstClr val="black"/>
                </a:solidFill>
                <a:latin typeface="メイリオ" panose="020B0604030504040204" pitchFamily="50" charset="-128"/>
              </a:rPr>
              <a:t>）インターナルカーボンプライシング実証事業（</a:t>
            </a:r>
            <a:r>
              <a:rPr lang="en-US" altLang="ja-JP" sz="1079" kern="0" dirty="0">
                <a:solidFill>
                  <a:prstClr val="black"/>
                </a:solidFill>
                <a:latin typeface="メイリオ" panose="020B0604030504040204" pitchFamily="50" charset="-128"/>
              </a:rPr>
              <a:t>50</a:t>
            </a:r>
            <a:r>
              <a:rPr lang="ja-JP" altLang="en-US" sz="1079" kern="0" dirty="0">
                <a:solidFill>
                  <a:prstClr val="black"/>
                </a:solidFill>
                <a:latin typeface="メイリオ" panose="020B0604030504040204" pitchFamily="50" charset="-128"/>
              </a:rPr>
              <a:t>百円）</a:t>
            </a:r>
          </a:p>
          <a:p>
            <a:pPr defTabSz="986912" eaLnBrk="1" hangingPunct="1">
              <a:lnSpc>
                <a:spcPts val="1619"/>
              </a:lnSpc>
              <a:buNone/>
              <a:defRPr/>
            </a:pPr>
            <a:r>
              <a:rPr lang="ja-JP" altLang="en-US" sz="1079" kern="0" dirty="0">
                <a:solidFill>
                  <a:prstClr val="black"/>
                </a:solidFill>
                <a:latin typeface="メイリオ" panose="020B0604030504040204" pitchFamily="50" charset="-128"/>
              </a:rPr>
              <a:t>（</a:t>
            </a:r>
            <a:r>
              <a:rPr lang="en-US" altLang="ja-JP" sz="1079" kern="0" dirty="0">
                <a:solidFill>
                  <a:prstClr val="black"/>
                </a:solidFill>
                <a:latin typeface="メイリオ" panose="020B0604030504040204" pitchFamily="50" charset="-128"/>
              </a:rPr>
              <a:t>3</a:t>
            </a:r>
            <a:r>
              <a:rPr lang="ja-JP" altLang="en-US" sz="1079" kern="0" dirty="0">
                <a:solidFill>
                  <a:prstClr val="black"/>
                </a:solidFill>
                <a:latin typeface="メイリオ" panose="020B0604030504040204" pitchFamily="50" charset="-128"/>
              </a:rPr>
              <a:t>）バリューチェーン排出量等の環境情報を活用した投資促進の</a:t>
            </a:r>
            <a:r>
              <a:rPr lang="ja-JP" altLang="en-US" sz="1079" kern="0" dirty="0" err="1">
                <a:solidFill>
                  <a:prstClr val="black"/>
                </a:solidFill>
                <a:latin typeface="メイリオ" panose="020B0604030504040204" pitchFamily="50" charset="-128"/>
              </a:rPr>
              <a:t>た</a:t>
            </a:r>
            <a:r>
              <a:rPr lang="ja-JP" altLang="en-US" sz="1079" kern="0" dirty="0">
                <a:solidFill>
                  <a:prstClr val="black"/>
                </a:solidFill>
                <a:latin typeface="メイリオ" panose="020B0604030504040204" pitchFamily="50" charset="-128"/>
              </a:rPr>
              <a:t>   </a:t>
            </a:r>
            <a:endParaRPr lang="en-US" altLang="ja-JP" sz="1079" kern="0" dirty="0">
              <a:solidFill>
                <a:prstClr val="black"/>
              </a:solidFill>
              <a:latin typeface="メイリオ" panose="020B0604030504040204" pitchFamily="50" charset="-128"/>
            </a:endParaRPr>
          </a:p>
          <a:p>
            <a:pPr defTabSz="986912" eaLnBrk="1" hangingPunct="1">
              <a:lnSpc>
                <a:spcPts val="1619"/>
              </a:lnSpc>
              <a:buNone/>
              <a:defRPr/>
            </a:pPr>
            <a:r>
              <a:rPr lang="en-US" altLang="ja-JP" sz="1079" kern="0" dirty="0">
                <a:solidFill>
                  <a:prstClr val="black"/>
                </a:solidFill>
                <a:latin typeface="メイリオ" panose="020B0604030504040204" pitchFamily="50" charset="-128"/>
              </a:rPr>
              <a:t>       </a:t>
            </a:r>
            <a:r>
              <a:rPr lang="ja-JP" altLang="en-US" sz="1079" kern="0" dirty="0" err="1">
                <a:solidFill>
                  <a:prstClr val="black"/>
                </a:solidFill>
                <a:latin typeface="メイリオ" panose="020B0604030504040204" pitchFamily="50" charset="-128"/>
              </a:rPr>
              <a:t>めの</a:t>
            </a:r>
            <a:r>
              <a:rPr lang="ja-JP" altLang="en-US" sz="1079" kern="0" dirty="0">
                <a:solidFill>
                  <a:prstClr val="black"/>
                </a:solidFill>
                <a:latin typeface="メイリオ" panose="020B0604030504040204" pitchFamily="50" charset="-128"/>
              </a:rPr>
              <a:t>環境情報開示基盤整備事業（</a:t>
            </a:r>
            <a:r>
              <a:rPr lang="en-US" altLang="ja-JP" sz="1079" kern="0" dirty="0">
                <a:solidFill>
                  <a:prstClr val="black"/>
                </a:solidFill>
                <a:latin typeface="メイリオ" panose="020B0604030504040204" pitchFamily="50" charset="-128"/>
              </a:rPr>
              <a:t>250</a:t>
            </a:r>
            <a:r>
              <a:rPr lang="ja-JP" altLang="en-US" sz="1079" kern="0" dirty="0">
                <a:solidFill>
                  <a:prstClr val="black"/>
                </a:solidFill>
                <a:latin typeface="メイリオ" panose="020B0604030504040204" pitchFamily="50" charset="-128"/>
              </a:rPr>
              <a:t>百万円） </a:t>
            </a:r>
            <a:endParaRPr lang="en-US" altLang="ja-JP" sz="1079" kern="0" dirty="0">
              <a:solidFill>
                <a:prstClr val="black"/>
              </a:solidFill>
              <a:latin typeface="メイリオ" panose="020B0604030504040204" pitchFamily="50" charset="-128"/>
            </a:endParaRPr>
          </a:p>
          <a:p>
            <a:pPr defTabSz="986912" eaLnBrk="1" hangingPunct="1">
              <a:lnSpc>
                <a:spcPts val="1619"/>
              </a:lnSpc>
              <a:buNone/>
              <a:defRPr/>
            </a:pPr>
            <a:r>
              <a:rPr lang="ja-JP" altLang="en-US" sz="1079" kern="0" dirty="0">
                <a:solidFill>
                  <a:prstClr val="black"/>
                </a:solidFill>
                <a:latin typeface="メイリオ" panose="020B0604030504040204" pitchFamily="50" charset="-128"/>
              </a:rPr>
              <a:t>　</a:t>
            </a:r>
            <a:endParaRPr lang="en-US" altLang="ja-JP" sz="1079" kern="0" dirty="0">
              <a:solidFill>
                <a:prstClr val="black"/>
              </a:solidFill>
              <a:latin typeface="メイリオ" panose="020B0604030504040204" pitchFamily="50" charset="-128"/>
            </a:endParaRPr>
          </a:p>
          <a:p>
            <a:pPr defTabSz="986912" eaLnBrk="1" hangingPunct="1">
              <a:lnSpc>
                <a:spcPts val="1619"/>
              </a:lnSpc>
              <a:buNone/>
              <a:defRPr/>
            </a:pPr>
            <a:endParaRPr lang="en-US" altLang="ja-JP" sz="1079" kern="0" dirty="0">
              <a:solidFill>
                <a:prstClr val="black"/>
              </a:solidFill>
              <a:latin typeface="メイリオ" panose="020B0604030504040204" pitchFamily="50" charset="-128"/>
            </a:endParaRPr>
          </a:p>
        </p:txBody>
      </p:sp>
      <p:sp>
        <p:nvSpPr>
          <p:cNvPr id="41" name="テキスト ボックス 40"/>
          <p:cNvSpPr txBox="1"/>
          <p:nvPr/>
        </p:nvSpPr>
        <p:spPr>
          <a:xfrm>
            <a:off x="5141259" y="1140477"/>
            <a:ext cx="1079462" cy="233027"/>
          </a:xfrm>
          <a:prstGeom prst="rect">
            <a:avLst/>
          </a:prstGeom>
        </p:spPr>
        <p:style>
          <a:lnRef idx="2">
            <a:schemeClr val="accent6"/>
          </a:lnRef>
          <a:fillRef idx="1">
            <a:schemeClr val="lt1"/>
          </a:fillRef>
          <a:effectRef idx="0">
            <a:schemeClr val="accent6"/>
          </a:effectRef>
          <a:fontRef idx="minor">
            <a:schemeClr val="dk1"/>
          </a:fontRef>
        </p:style>
        <p:txBody>
          <a:bodyPr wrap="none"/>
          <a:lstStyle/>
          <a:p>
            <a:pPr algn="ctr" defTabSz="986912">
              <a:defRPr/>
            </a:pPr>
            <a:r>
              <a:rPr lang="ja-JP" altLang="en-US" sz="1187" dirty="0">
                <a:solidFill>
                  <a:prstClr val="black"/>
                </a:solidFill>
                <a:latin typeface="Cambria"/>
                <a:ea typeface="メイリオ"/>
              </a:rPr>
              <a:t>事業スキーム</a:t>
            </a:r>
          </a:p>
        </p:txBody>
      </p:sp>
      <p:sp>
        <p:nvSpPr>
          <p:cNvPr id="42" name="テキスト ボックス 41"/>
          <p:cNvSpPr txBox="1"/>
          <p:nvPr/>
        </p:nvSpPr>
        <p:spPr>
          <a:xfrm>
            <a:off x="5484694" y="6853735"/>
            <a:ext cx="4254450" cy="297517"/>
          </a:xfrm>
          <a:prstGeom prst="rect">
            <a:avLst/>
          </a:prstGeom>
          <a:noFill/>
        </p:spPr>
        <p:txBody>
          <a:bodyPr>
            <a:spAutoFit/>
          </a:bodyPr>
          <a:lstStyle/>
          <a:p>
            <a:pPr defTabSz="986912" fontAlgn="base">
              <a:lnSpc>
                <a:spcPts val="1619"/>
              </a:lnSpc>
              <a:spcBef>
                <a:spcPct val="0"/>
              </a:spcBef>
              <a:spcAft>
                <a:spcPct val="0"/>
              </a:spcAft>
              <a:defRPr/>
            </a:pPr>
            <a:r>
              <a:rPr lang="ja-JP" altLang="en-US" sz="1079" dirty="0">
                <a:solidFill>
                  <a:prstClr val="black"/>
                </a:solidFill>
                <a:latin typeface="メイリオ"/>
                <a:ea typeface="メイリオ"/>
              </a:rPr>
              <a:t>　</a:t>
            </a:r>
            <a:endParaRPr lang="en-US" altLang="ja-JP" sz="1079" dirty="0">
              <a:solidFill>
                <a:prstClr val="black"/>
              </a:solidFill>
              <a:latin typeface="メイリオ"/>
              <a:ea typeface="メイリオ"/>
            </a:endParaRPr>
          </a:p>
        </p:txBody>
      </p:sp>
      <p:sp>
        <p:nvSpPr>
          <p:cNvPr id="29" name="テキスト ボックス 37"/>
          <p:cNvSpPr txBox="1">
            <a:spLocks noChangeArrowheads="1"/>
          </p:cNvSpPr>
          <p:nvPr/>
        </p:nvSpPr>
        <p:spPr bwMode="auto">
          <a:xfrm>
            <a:off x="352113" y="6189163"/>
            <a:ext cx="5121445" cy="220561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defTabSz="986912" eaLnBrk="1" hangingPunct="1">
              <a:lnSpc>
                <a:spcPts val="1619"/>
              </a:lnSpc>
              <a:buNone/>
              <a:defRPr/>
            </a:pPr>
            <a:endParaRPr lang="en-US" altLang="ja-JP" sz="1079" kern="0" dirty="0">
              <a:solidFill>
                <a:prstClr val="black"/>
              </a:solidFill>
              <a:latin typeface="メイリオ" panose="020B0604030504040204" pitchFamily="50" charset="-128"/>
            </a:endParaRPr>
          </a:p>
          <a:p>
            <a:pPr defTabSz="986912" eaLnBrk="1" hangingPunct="1">
              <a:spcBef>
                <a:spcPct val="0"/>
              </a:spcBef>
              <a:buNone/>
              <a:defRPr/>
            </a:pPr>
            <a:r>
              <a:rPr lang="en-US" altLang="ja-JP" sz="1079" b="1" kern="0" dirty="0">
                <a:solidFill>
                  <a:srgbClr val="000000"/>
                </a:solidFill>
                <a:latin typeface="メイリオ" panose="020B0604030504040204" pitchFamily="50" charset="-128"/>
              </a:rPr>
              <a:t>2.</a:t>
            </a:r>
            <a:r>
              <a:rPr lang="ja-JP" altLang="en-US" sz="1079" b="1" kern="0" dirty="0">
                <a:solidFill>
                  <a:srgbClr val="000000"/>
                </a:solidFill>
                <a:latin typeface="メイリオ" panose="020B0604030504040204" pitchFamily="50" charset="-128"/>
              </a:rPr>
              <a:t>企業版２℃目標・再エネ</a:t>
            </a:r>
            <a:r>
              <a:rPr lang="en-US" altLang="ja-JP" sz="1079" b="1" kern="0" dirty="0">
                <a:solidFill>
                  <a:srgbClr val="000000"/>
                </a:solidFill>
                <a:latin typeface="メイリオ" panose="020B0604030504040204" pitchFamily="50" charset="-128"/>
              </a:rPr>
              <a:t>100</a:t>
            </a:r>
            <a:r>
              <a:rPr lang="ja-JP" altLang="en-US" sz="1079" b="1" kern="0" dirty="0">
                <a:solidFill>
                  <a:srgbClr val="000000"/>
                </a:solidFill>
                <a:latin typeface="メイリオ" panose="020B0604030504040204" pitchFamily="50" charset="-128"/>
              </a:rPr>
              <a:t>％目標等推進事業</a:t>
            </a:r>
            <a:endParaRPr lang="en-US" altLang="ja-JP" sz="1079" kern="0" dirty="0">
              <a:solidFill>
                <a:prstClr val="black"/>
              </a:solidFill>
              <a:latin typeface="メイリオ" panose="020B0604030504040204" pitchFamily="50" charset="-128"/>
            </a:endParaRPr>
          </a:p>
          <a:p>
            <a:pPr defTabSz="986912" eaLnBrk="1" hangingPunct="1">
              <a:spcBef>
                <a:spcPct val="0"/>
              </a:spcBef>
              <a:buNone/>
              <a:defRPr/>
            </a:pPr>
            <a:r>
              <a:rPr lang="ja-JP" altLang="en-US" sz="1079" kern="0" dirty="0">
                <a:solidFill>
                  <a:prstClr val="black"/>
                </a:solidFill>
                <a:latin typeface="メイリオ" panose="020B0604030504040204" pitchFamily="50" charset="-128"/>
              </a:rPr>
              <a:t>（</a:t>
            </a:r>
            <a:r>
              <a:rPr lang="en-US" altLang="ja-JP" sz="1079" kern="0" dirty="0">
                <a:solidFill>
                  <a:prstClr val="black"/>
                </a:solidFill>
                <a:latin typeface="メイリオ" panose="020B0604030504040204" pitchFamily="50" charset="-128"/>
              </a:rPr>
              <a:t>4</a:t>
            </a:r>
            <a:r>
              <a:rPr lang="ja-JP" altLang="en-US" sz="1079" kern="0" dirty="0">
                <a:solidFill>
                  <a:prstClr val="black"/>
                </a:solidFill>
                <a:latin typeface="メイリオ" panose="020B0604030504040204" pitchFamily="50" charset="-128"/>
              </a:rPr>
              <a:t>）</a:t>
            </a:r>
            <a:r>
              <a:rPr lang="en-US" altLang="ja-JP" sz="1079" kern="0" dirty="0">
                <a:solidFill>
                  <a:prstClr val="black"/>
                </a:solidFill>
                <a:latin typeface="メイリオ" panose="020B0604030504040204" pitchFamily="50" charset="-128"/>
              </a:rPr>
              <a:t>SBT(</a:t>
            </a:r>
            <a:r>
              <a:rPr lang="ja-JP" altLang="en-US" sz="1079" kern="0" dirty="0">
                <a:solidFill>
                  <a:prstClr val="black"/>
                </a:solidFill>
                <a:latin typeface="メイリオ" panose="020B0604030504040204" pitchFamily="50" charset="-128"/>
              </a:rPr>
              <a:t>企業版２℃目標</a:t>
            </a:r>
            <a:r>
              <a:rPr lang="en-US" altLang="ja-JP" sz="1079" kern="0" dirty="0">
                <a:solidFill>
                  <a:prstClr val="black"/>
                </a:solidFill>
                <a:latin typeface="メイリオ" panose="020B0604030504040204" pitchFamily="50" charset="-128"/>
              </a:rPr>
              <a:t>)</a:t>
            </a:r>
            <a:r>
              <a:rPr lang="ja-JP" altLang="en-US" sz="1079" kern="0" dirty="0">
                <a:solidFill>
                  <a:prstClr val="black"/>
                </a:solidFill>
                <a:latin typeface="メイリオ" panose="020B0604030504040204" pitchFamily="50" charset="-128"/>
              </a:rPr>
              <a:t>・再エネ</a:t>
            </a:r>
            <a:r>
              <a:rPr lang="en-US" altLang="ja-JP" sz="1079" kern="0" dirty="0">
                <a:solidFill>
                  <a:prstClr val="black"/>
                </a:solidFill>
                <a:latin typeface="メイリオ" panose="020B0604030504040204" pitchFamily="50" charset="-128"/>
              </a:rPr>
              <a:t>100</a:t>
            </a:r>
            <a:r>
              <a:rPr lang="ja-JP" altLang="en-US" sz="1079" kern="0" dirty="0">
                <a:solidFill>
                  <a:prstClr val="black"/>
                </a:solidFill>
                <a:latin typeface="メイリオ" panose="020B0604030504040204" pitchFamily="50" charset="-128"/>
              </a:rPr>
              <a:t>％目標の推進事業（</a:t>
            </a:r>
            <a:r>
              <a:rPr lang="en-US" altLang="ja-JP" sz="1079" kern="0" dirty="0">
                <a:solidFill>
                  <a:prstClr val="black"/>
                </a:solidFill>
                <a:latin typeface="メイリオ" panose="020B0604030504040204" pitchFamily="50" charset="-128"/>
              </a:rPr>
              <a:t>50</a:t>
            </a:r>
            <a:r>
              <a:rPr lang="ja-JP" altLang="en-US" sz="1079" kern="0" dirty="0">
                <a:solidFill>
                  <a:prstClr val="black"/>
                </a:solidFill>
                <a:latin typeface="メイリオ" panose="020B0604030504040204" pitchFamily="50" charset="-128"/>
              </a:rPr>
              <a:t>百万円）</a:t>
            </a:r>
          </a:p>
          <a:p>
            <a:pPr defTabSz="986912" eaLnBrk="1" hangingPunct="1">
              <a:lnSpc>
                <a:spcPts val="1619"/>
              </a:lnSpc>
              <a:spcBef>
                <a:spcPct val="0"/>
              </a:spcBef>
              <a:buNone/>
              <a:defRPr/>
            </a:pPr>
            <a:r>
              <a:rPr lang="ja-JP" altLang="en-US" sz="1079" kern="0" dirty="0">
                <a:solidFill>
                  <a:prstClr val="black"/>
                </a:solidFill>
                <a:latin typeface="メイリオ" panose="020B0604030504040204" pitchFamily="50" charset="-128"/>
              </a:rPr>
              <a:t>（</a:t>
            </a:r>
            <a:r>
              <a:rPr lang="en-US" altLang="ja-JP" sz="1079" kern="0" dirty="0">
                <a:solidFill>
                  <a:prstClr val="black"/>
                </a:solidFill>
                <a:latin typeface="メイリオ" panose="020B0604030504040204" pitchFamily="50" charset="-128"/>
              </a:rPr>
              <a:t>5</a:t>
            </a:r>
            <a:r>
              <a:rPr lang="ja-JP" altLang="en-US" sz="1079" kern="0" dirty="0">
                <a:solidFill>
                  <a:prstClr val="black"/>
                </a:solidFill>
                <a:latin typeface="メイリオ" panose="020B0604030504040204" pitchFamily="50" charset="-128"/>
              </a:rPr>
              <a:t>）中小企業版</a:t>
            </a:r>
            <a:r>
              <a:rPr lang="en-US" altLang="ja-JP" sz="1079" kern="0" dirty="0">
                <a:solidFill>
                  <a:prstClr val="black"/>
                </a:solidFill>
                <a:latin typeface="メイリオ" panose="020B0604030504040204" pitchFamily="50" charset="-128"/>
              </a:rPr>
              <a:t>SBT</a:t>
            </a:r>
            <a:r>
              <a:rPr lang="ja-JP" altLang="en-US" sz="1079" kern="0" dirty="0">
                <a:solidFill>
                  <a:prstClr val="black"/>
                </a:solidFill>
                <a:latin typeface="メイリオ" panose="020B0604030504040204" pitchFamily="50" charset="-128"/>
              </a:rPr>
              <a:t>・再エネ</a:t>
            </a:r>
            <a:r>
              <a:rPr lang="en-US" altLang="ja-JP" sz="1079" kern="0" dirty="0">
                <a:solidFill>
                  <a:prstClr val="black"/>
                </a:solidFill>
                <a:latin typeface="メイリオ" panose="020B0604030504040204" pitchFamily="50" charset="-128"/>
              </a:rPr>
              <a:t>100</a:t>
            </a:r>
            <a:r>
              <a:rPr lang="ja-JP" altLang="en-US" sz="1079" kern="0" dirty="0">
                <a:solidFill>
                  <a:prstClr val="black"/>
                </a:solidFill>
                <a:latin typeface="メイリオ" panose="020B0604030504040204" pitchFamily="50" charset="-128"/>
              </a:rPr>
              <a:t>％目標の推進事業（</a:t>
            </a:r>
            <a:r>
              <a:rPr lang="en-US" altLang="ja-JP" sz="1079" kern="0" dirty="0">
                <a:solidFill>
                  <a:prstClr val="black"/>
                </a:solidFill>
                <a:latin typeface="メイリオ" panose="020B0604030504040204" pitchFamily="50" charset="-128"/>
              </a:rPr>
              <a:t>100</a:t>
            </a:r>
            <a:r>
              <a:rPr lang="ja-JP" altLang="en-US" sz="1079" kern="0" dirty="0">
                <a:solidFill>
                  <a:prstClr val="black"/>
                </a:solidFill>
                <a:latin typeface="メイリオ" panose="020B0604030504040204" pitchFamily="50" charset="-128"/>
              </a:rPr>
              <a:t>百万円）</a:t>
            </a:r>
          </a:p>
          <a:p>
            <a:pPr defTabSz="986912" eaLnBrk="1" hangingPunct="1">
              <a:lnSpc>
                <a:spcPts val="1619"/>
              </a:lnSpc>
              <a:buNone/>
              <a:defRPr/>
            </a:pPr>
            <a:r>
              <a:rPr lang="ja-JP" altLang="en-US" sz="1079" kern="0" dirty="0">
                <a:solidFill>
                  <a:prstClr val="black"/>
                </a:solidFill>
                <a:latin typeface="メイリオ" panose="020B0604030504040204" pitchFamily="50" charset="-128"/>
              </a:rPr>
              <a:t>（</a:t>
            </a:r>
            <a:r>
              <a:rPr lang="en-US" altLang="ja-JP" sz="1079" kern="0" dirty="0">
                <a:solidFill>
                  <a:prstClr val="black"/>
                </a:solidFill>
                <a:latin typeface="メイリオ" panose="020B0604030504040204" pitchFamily="50" charset="-128"/>
              </a:rPr>
              <a:t>6</a:t>
            </a:r>
            <a:r>
              <a:rPr lang="ja-JP" altLang="en-US" sz="1079" kern="0" dirty="0">
                <a:solidFill>
                  <a:prstClr val="black"/>
                </a:solidFill>
                <a:latin typeface="メイリオ" panose="020B0604030504040204" pitchFamily="50" charset="-128"/>
              </a:rPr>
              <a:t>）中小企業向け</a:t>
            </a:r>
            <a:r>
              <a:rPr lang="en-US" altLang="ja-JP" sz="1079" kern="0" dirty="0">
                <a:solidFill>
                  <a:prstClr val="black"/>
                </a:solidFill>
                <a:latin typeface="メイリオ" panose="020B0604030504040204" pitchFamily="50" charset="-128"/>
              </a:rPr>
              <a:t>CO2</a:t>
            </a:r>
            <a:r>
              <a:rPr lang="ja-JP" altLang="en-US" sz="1079" kern="0" dirty="0">
                <a:solidFill>
                  <a:prstClr val="black"/>
                </a:solidFill>
                <a:latin typeface="メイリオ" panose="020B0604030504040204" pitchFamily="50" charset="-128"/>
              </a:rPr>
              <a:t>削減に向けた環境経営体制構築支援事業</a:t>
            </a:r>
            <a:endParaRPr lang="en-US" altLang="ja-JP" sz="1079" kern="0" dirty="0">
              <a:solidFill>
                <a:prstClr val="black"/>
              </a:solidFill>
              <a:latin typeface="メイリオ" panose="020B0604030504040204" pitchFamily="50" charset="-128"/>
            </a:endParaRPr>
          </a:p>
          <a:p>
            <a:pPr defTabSz="986912" eaLnBrk="1" hangingPunct="1">
              <a:lnSpc>
                <a:spcPts val="1619"/>
              </a:lnSpc>
              <a:buNone/>
              <a:defRPr/>
            </a:pPr>
            <a:r>
              <a:rPr lang="ja-JP" altLang="en-US" sz="1079" kern="0" dirty="0">
                <a:solidFill>
                  <a:prstClr val="black"/>
                </a:solidFill>
                <a:latin typeface="メイリオ" panose="020B0604030504040204" pitchFamily="50" charset="-128"/>
              </a:rPr>
              <a:t>　　（</a:t>
            </a:r>
            <a:r>
              <a:rPr lang="en-US" altLang="ja-JP" sz="1079" kern="0" dirty="0">
                <a:solidFill>
                  <a:prstClr val="black"/>
                </a:solidFill>
                <a:latin typeface="メイリオ" panose="020B0604030504040204" pitchFamily="50" charset="-128"/>
              </a:rPr>
              <a:t>70</a:t>
            </a:r>
            <a:r>
              <a:rPr lang="ja-JP" altLang="en-US" sz="1079" kern="0" dirty="0">
                <a:solidFill>
                  <a:prstClr val="black"/>
                </a:solidFill>
                <a:latin typeface="メイリオ" panose="020B0604030504040204" pitchFamily="50" charset="-128"/>
              </a:rPr>
              <a:t>百万円）</a:t>
            </a:r>
            <a:endParaRPr lang="en-US" altLang="ja-JP" sz="1079" dirty="0">
              <a:solidFill>
                <a:prstClr val="black"/>
              </a:solidFill>
              <a:latin typeface="メイリオ" panose="020B0604030504040204" pitchFamily="50" charset="-128"/>
            </a:endParaRPr>
          </a:p>
          <a:p>
            <a:pPr defTabSz="986912" eaLnBrk="1" fontAlgn="base" hangingPunct="1">
              <a:lnSpc>
                <a:spcPts val="1619"/>
              </a:lnSpc>
              <a:spcAft>
                <a:spcPct val="0"/>
              </a:spcAft>
              <a:buNone/>
              <a:defRPr/>
            </a:pPr>
            <a:r>
              <a:rPr lang="ja-JP" altLang="en-US" sz="1079" dirty="0">
                <a:solidFill>
                  <a:prstClr val="black"/>
                </a:solidFill>
                <a:latin typeface="メイリオ" panose="020B0604030504040204" pitchFamily="50" charset="-128"/>
              </a:rPr>
              <a:t>　</a:t>
            </a:r>
            <a:endParaRPr lang="ja-JP" altLang="en-US" sz="1079" dirty="0">
              <a:solidFill>
                <a:srgbClr val="000000"/>
              </a:solidFill>
              <a:latin typeface="メイリオ" panose="020B0604030504040204" pitchFamily="50" charset="-128"/>
            </a:endParaRPr>
          </a:p>
        </p:txBody>
      </p:sp>
      <p:sp>
        <p:nvSpPr>
          <p:cNvPr id="34" name="テキスト ボックス 37"/>
          <p:cNvSpPr txBox="1">
            <a:spLocks noChangeArrowheads="1"/>
          </p:cNvSpPr>
          <p:nvPr/>
        </p:nvSpPr>
        <p:spPr bwMode="auto">
          <a:xfrm>
            <a:off x="5548588" y="3479889"/>
            <a:ext cx="4820605" cy="12435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defTabSz="986912" eaLnBrk="1" hangingPunct="1">
              <a:lnSpc>
                <a:spcPts val="1619"/>
              </a:lnSpc>
              <a:buNone/>
              <a:defRPr/>
            </a:pPr>
            <a:r>
              <a:rPr lang="ja-JP" altLang="en-US" sz="1079" kern="0" dirty="0">
                <a:solidFill>
                  <a:prstClr val="black"/>
                </a:solidFill>
                <a:latin typeface="メイリオ" panose="020B0604030504040204" pitchFamily="50" charset="-128"/>
              </a:rPr>
              <a:t>　事業実施期間 </a:t>
            </a:r>
            <a:r>
              <a:rPr lang="en-US" altLang="ja-JP" sz="1079" kern="0" dirty="0">
                <a:solidFill>
                  <a:prstClr val="black"/>
                </a:solidFill>
                <a:latin typeface="メイリオ" panose="020B0604030504040204" pitchFamily="50" charset="-128"/>
              </a:rPr>
              <a:t>(</a:t>
            </a:r>
            <a:r>
              <a:rPr lang="en-US" altLang="ja-JP" sz="1079" kern="0" dirty="0">
                <a:solidFill>
                  <a:prstClr val="black"/>
                </a:solidFill>
                <a:latin typeface="メイリオ" panose="020B0604030504040204" pitchFamily="50" charset="-128"/>
                <a:sym typeface="Wingdings" panose="05000000000000000000" pitchFamily="2" charset="2"/>
              </a:rPr>
              <a:t>1</a:t>
            </a:r>
            <a:r>
              <a:rPr lang="en-US" altLang="ja-JP" sz="1079" kern="0" dirty="0">
                <a:solidFill>
                  <a:prstClr val="black"/>
                </a:solidFill>
                <a:latin typeface="メイリオ" panose="020B0604030504040204" pitchFamily="50" charset="-128"/>
              </a:rPr>
              <a:t>)</a:t>
            </a:r>
            <a:r>
              <a:rPr lang="ja-JP" altLang="en-US" sz="1079" kern="0" dirty="0" err="1">
                <a:solidFill>
                  <a:prstClr val="black"/>
                </a:solidFill>
                <a:latin typeface="メイリオ" panose="020B0604030504040204" pitchFamily="50" charset="-128"/>
              </a:rPr>
              <a:t>、</a:t>
            </a:r>
            <a:r>
              <a:rPr lang="en-US" altLang="ja-JP" sz="1079" kern="0" dirty="0">
                <a:solidFill>
                  <a:prstClr val="black"/>
                </a:solidFill>
                <a:latin typeface="メイリオ" panose="020B0604030504040204" pitchFamily="50" charset="-128"/>
              </a:rPr>
              <a:t>(2)</a:t>
            </a:r>
            <a:r>
              <a:rPr lang="ja-JP" altLang="en-US" sz="1079" kern="0" dirty="0">
                <a:solidFill>
                  <a:prstClr val="black"/>
                </a:solidFill>
                <a:latin typeface="メイリオ" panose="020B0604030504040204" pitchFamily="50" charset="-128"/>
              </a:rPr>
              <a:t> </a:t>
            </a:r>
            <a:r>
              <a:rPr lang="en-US" altLang="ja-JP" sz="1079" kern="0" dirty="0">
                <a:solidFill>
                  <a:prstClr val="black"/>
                </a:solidFill>
                <a:latin typeface="メイリオ" panose="020B0604030504040204" pitchFamily="50" charset="-128"/>
              </a:rPr>
              <a:t>31</a:t>
            </a:r>
            <a:r>
              <a:rPr lang="ja-JP" altLang="en-US" sz="1079" kern="0" dirty="0">
                <a:solidFill>
                  <a:prstClr val="black"/>
                </a:solidFill>
                <a:latin typeface="メイリオ" panose="020B0604030504040204" pitchFamily="50" charset="-128"/>
              </a:rPr>
              <a:t>年度～</a:t>
            </a:r>
            <a:r>
              <a:rPr lang="en-US" altLang="ja-JP" sz="1079" kern="0" dirty="0">
                <a:solidFill>
                  <a:prstClr val="black"/>
                </a:solidFill>
                <a:latin typeface="メイリオ" panose="020B0604030504040204" pitchFamily="50" charset="-128"/>
              </a:rPr>
              <a:t>33</a:t>
            </a:r>
            <a:r>
              <a:rPr lang="ja-JP" altLang="en-US" sz="1079" kern="0" dirty="0">
                <a:solidFill>
                  <a:prstClr val="black"/>
                </a:solidFill>
                <a:latin typeface="メイリオ" panose="020B0604030504040204" pitchFamily="50" charset="-128"/>
              </a:rPr>
              <a:t>年度（</a:t>
            </a:r>
            <a:r>
              <a:rPr lang="en-US" altLang="ja-JP" sz="1079" kern="0" dirty="0">
                <a:solidFill>
                  <a:prstClr val="black"/>
                </a:solidFill>
                <a:latin typeface="メイリオ" panose="020B0604030504040204" pitchFamily="50" charset="-128"/>
              </a:rPr>
              <a:t>2021</a:t>
            </a:r>
            <a:r>
              <a:rPr lang="ja-JP" altLang="en-US" sz="1079" kern="0" dirty="0">
                <a:solidFill>
                  <a:prstClr val="black"/>
                </a:solidFill>
                <a:latin typeface="メイリオ" panose="020B0604030504040204" pitchFamily="50" charset="-128"/>
              </a:rPr>
              <a:t>年度）</a:t>
            </a:r>
            <a:endParaRPr lang="en-US" altLang="ja-JP" sz="1079" kern="0" dirty="0">
              <a:solidFill>
                <a:prstClr val="black"/>
              </a:solidFill>
              <a:latin typeface="メイリオ" panose="020B0604030504040204" pitchFamily="50" charset="-128"/>
            </a:endParaRPr>
          </a:p>
          <a:p>
            <a:pPr defTabSz="986912" eaLnBrk="1" hangingPunct="1">
              <a:lnSpc>
                <a:spcPts val="1619"/>
              </a:lnSpc>
              <a:buNone/>
              <a:defRPr/>
            </a:pPr>
            <a:r>
              <a:rPr lang="ja-JP" altLang="en-US" sz="1079" kern="0" dirty="0">
                <a:solidFill>
                  <a:prstClr val="black"/>
                </a:solidFill>
                <a:latin typeface="メイリオ" panose="020B0604030504040204" pitchFamily="50" charset="-128"/>
              </a:rPr>
              <a:t>　　　　　　　 </a:t>
            </a:r>
            <a:r>
              <a:rPr lang="en-US" altLang="ja-JP" sz="1079" kern="0" dirty="0">
                <a:solidFill>
                  <a:prstClr val="black"/>
                </a:solidFill>
                <a:latin typeface="メイリオ" panose="020B0604030504040204" pitchFamily="50" charset="-128"/>
              </a:rPr>
              <a:t>(3) 25</a:t>
            </a:r>
            <a:r>
              <a:rPr lang="ja-JP" altLang="en-US" sz="1079" kern="0" dirty="0">
                <a:solidFill>
                  <a:prstClr val="black"/>
                </a:solidFill>
                <a:latin typeface="メイリオ" panose="020B0604030504040204" pitchFamily="50" charset="-128"/>
              </a:rPr>
              <a:t>年度～</a:t>
            </a:r>
            <a:r>
              <a:rPr lang="en-US" altLang="ja-JP" sz="1079" kern="0" dirty="0">
                <a:solidFill>
                  <a:prstClr val="black"/>
                </a:solidFill>
                <a:latin typeface="メイリオ" panose="020B0604030504040204" pitchFamily="50" charset="-128"/>
              </a:rPr>
              <a:t>33</a:t>
            </a:r>
            <a:r>
              <a:rPr lang="ja-JP" altLang="en-US" sz="1079" kern="0" dirty="0">
                <a:solidFill>
                  <a:prstClr val="black"/>
                </a:solidFill>
                <a:latin typeface="メイリオ" panose="020B0604030504040204" pitchFamily="50" charset="-128"/>
              </a:rPr>
              <a:t>年度（</a:t>
            </a:r>
            <a:r>
              <a:rPr lang="en-US" altLang="ja-JP" sz="1079" kern="0" dirty="0">
                <a:solidFill>
                  <a:prstClr val="black"/>
                </a:solidFill>
                <a:latin typeface="メイリオ" panose="020B0604030504040204" pitchFamily="50" charset="-128"/>
              </a:rPr>
              <a:t>2021</a:t>
            </a:r>
            <a:r>
              <a:rPr lang="ja-JP" altLang="en-US" sz="1079" kern="0" dirty="0">
                <a:solidFill>
                  <a:prstClr val="black"/>
                </a:solidFill>
                <a:latin typeface="メイリオ" panose="020B0604030504040204" pitchFamily="50" charset="-128"/>
              </a:rPr>
              <a:t>年度）</a:t>
            </a:r>
            <a:endParaRPr lang="ja-JP" altLang="en-US" sz="1079" kern="0" dirty="0">
              <a:solidFill>
                <a:srgbClr val="000000"/>
              </a:solidFill>
              <a:latin typeface="メイリオ" panose="020B0604030504040204" pitchFamily="50" charset="-128"/>
            </a:endParaRPr>
          </a:p>
          <a:p>
            <a:pPr defTabSz="986912" eaLnBrk="1" hangingPunct="1">
              <a:lnSpc>
                <a:spcPts val="1619"/>
              </a:lnSpc>
              <a:buNone/>
              <a:defRPr/>
            </a:pPr>
            <a:r>
              <a:rPr lang="en-US" altLang="ja-JP" sz="1079" kern="0" dirty="0">
                <a:solidFill>
                  <a:prstClr val="black"/>
                </a:solidFill>
                <a:latin typeface="メイリオ" panose="020B0604030504040204" pitchFamily="50" charset="-128"/>
                <a:sym typeface="Wingdings" panose="05000000000000000000" pitchFamily="2" charset="2"/>
              </a:rPr>
              <a:t>                      (4</a:t>
            </a:r>
            <a:r>
              <a:rPr lang="en-US" altLang="ja-JP" sz="1079" kern="0" dirty="0">
                <a:solidFill>
                  <a:prstClr val="black"/>
                </a:solidFill>
                <a:latin typeface="メイリオ" panose="020B0604030504040204" pitchFamily="50" charset="-128"/>
              </a:rPr>
              <a:t>)</a:t>
            </a:r>
            <a:r>
              <a:rPr lang="ja-JP" altLang="en-US" sz="1079" kern="0" dirty="0">
                <a:solidFill>
                  <a:prstClr val="black"/>
                </a:solidFill>
                <a:latin typeface="メイリオ" panose="020B0604030504040204" pitchFamily="50" charset="-128"/>
              </a:rPr>
              <a:t> </a:t>
            </a:r>
            <a:r>
              <a:rPr lang="en-US" altLang="ja-JP" sz="1079" kern="0" dirty="0">
                <a:solidFill>
                  <a:prstClr val="black"/>
                </a:solidFill>
                <a:latin typeface="メイリオ" panose="020B0604030504040204" pitchFamily="50" charset="-128"/>
              </a:rPr>
              <a:t>29</a:t>
            </a:r>
            <a:r>
              <a:rPr lang="ja-JP" altLang="en-US" sz="1079" kern="0" dirty="0">
                <a:solidFill>
                  <a:prstClr val="black"/>
                </a:solidFill>
                <a:latin typeface="メイリオ" panose="020B0604030504040204" pitchFamily="50" charset="-128"/>
              </a:rPr>
              <a:t>年度～</a:t>
            </a:r>
            <a:r>
              <a:rPr lang="en-US" altLang="ja-JP" sz="1079" kern="0" dirty="0">
                <a:solidFill>
                  <a:prstClr val="black"/>
                </a:solidFill>
                <a:latin typeface="メイリオ" panose="020B0604030504040204" pitchFamily="50" charset="-128"/>
              </a:rPr>
              <a:t>32</a:t>
            </a:r>
            <a:r>
              <a:rPr lang="ja-JP" altLang="en-US" sz="1079" kern="0" dirty="0">
                <a:solidFill>
                  <a:prstClr val="black"/>
                </a:solidFill>
                <a:latin typeface="メイリオ" panose="020B0604030504040204" pitchFamily="50" charset="-128"/>
              </a:rPr>
              <a:t>年度（</a:t>
            </a:r>
            <a:r>
              <a:rPr lang="en-US" altLang="ja-JP" sz="1079" kern="0" dirty="0">
                <a:solidFill>
                  <a:prstClr val="black"/>
                </a:solidFill>
                <a:latin typeface="メイリオ" panose="020B0604030504040204" pitchFamily="50" charset="-128"/>
              </a:rPr>
              <a:t>2020</a:t>
            </a:r>
            <a:r>
              <a:rPr lang="ja-JP" altLang="en-US" sz="1079" kern="0" dirty="0">
                <a:solidFill>
                  <a:prstClr val="black"/>
                </a:solidFill>
                <a:latin typeface="メイリオ" panose="020B0604030504040204" pitchFamily="50" charset="-128"/>
              </a:rPr>
              <a:t>年度）</a:t>
            </a:r>
            <a:endParaRPr lang="en-US" altLang="ja-JP" sz="1079" kern="0" dirty="0">
              <a:solidFill>
                <a:prstClr val="black"/>
              </a:solidFill>
              <a:latin typeface="メイリオ" panose="020B0604030504040204" pitchFamily="50" charset="-128"/>
            </a:endParaRPr>
          </a:p>
          <a:p>
            <a:pPr defTabSz="986912" eaLnBrk="1" hangingPunct="1">
              <a:lnSpc>
                <a:spcPts val="1619"/>
              </a:lnSpc>
              <a:buNone/>
              <a:defRPr/>
            </a:pPr>
            <a:r>
              <a:rPr lang="ja-JP" altLang="en-US" sz="1079" kern="0" dirty="0">
                <a:solidFill>
                  <a:prstClr val="black"/>
                </a:solidFill>
                <a:latin typeface="メイリオ" panose="020B0604030504040204" pitchFamily="50" charset="-128"/>
              </a:rPr>
              <a:t>　　　　　　 　</a:t>
            </a:r>
            <a:r>
              <a:rPr lang="en-US" altLang="ja-JP" sz="1079" kern="0" dirty="0">
                <a:solidFill>
                  <a:prstClr val="black"/>
                </a:solidFill>
                <a:latin typeface="メイリオ" panose="020B0604030504040204" pitchFamily="50" charset="-128"/>
              </a:rPr>
              <a:t>(5) 31</a:t>
            </a:r>
            <a:r>
              <a:rPr lang="ja-JP" altLang="en-US" sz="1079" kern="0" dirty="0">
                <a:solidFill>
                  <a:prstClr val="black"/>
                </a:solidFill>
                <a:latin typeface="メイリオ" panose="020B0604030504040204" pitchFamily="50" charset="-128"/>
              </a:rPr>
              <a:t>年度～</a:t>
            </a:r>
            <a:r>
              <a:rPr lang="en-US" altLang="ja-JP" sz="1079" kern="0" dirty="0">
                <a:solidFill>
                  <a:prstClr val="black"/>
                </a:solidFill>
                <a:latin typeface="メイリオ" panose="020B0604030504040204" pitchFamily="50" charset="-128"/>
              </a:rPr>
              <a:t>32</a:t>
            </a:r>
            <a:r>
              <a:rPr lang="ja-JP" altLang="en-US" sz="1079" kern="0" dirty="0">
                <a:solidFill>
                  <a:prstClr val="black"/>
                </a:solidFill>
                <a:latin typeface="メイリオ" panose="020B0604030504040204" pitchFamily="50" charset="-128"/>
              </a:rPr>
              <a:t>年度（</a:t>
            </a:r>
            <a:r>
              <a:rPr lang="en-US" altLang="ja-JP" sz="1079" kern="0" dirty="0">
                <a:solidFill>
                  <a:prstClr val="black"/>
                </a:solidFill>
                <a:latin typeface="メイリオ" panose="020B0604030504040204" pitchFamily="50" charset="-128"/>
              </a:rPr>
              <a:t>2020</a:t>
            </a:r>
            <a:r>
              <a:rPr lang="ja-JP" altLang="en-US" sz="1079" kern="0" dirty="0">
                <a:solidFill>
                  <a:prstClr val="black"/>
                </a:solidFill>
                <a:latin typeface="メイリオ" panose="020B0604030504040204" pitchFamily="50" charset="-128"/>
              </a:rPr>
              <a:t>年度）</a:t>
            </a:r>
            <a:endParaRPr lang="en-US" altLang="ja-JP" sz="1079" kern="0" dirty="0">
              <a:solidFill>
                <a:prstClr val="black"/>
              </a:solidFill>
              <a:latin typeface="メイリオ" panose="020B0604030504040204" pitchFamily="50" charset="-128"/>
            </a:endParaRPr>
          </a:p>
          <a:p>
            <a:pPr defTabSz="986912" eaLnBrk="1" hangingPunct="1">
              <a:lnSpc>
                <a:spcPts val="1619"/>
              </a:lnSpc>
              <a:buNone/>
              <a:defRPr/>
            </a:pPr>
            <a:r>
              <a:rPr lang="en-US" altLang="ja-JP" sz="1079" kern="0" dirty="0">
                <a:solidFill>
                  <a:prstClr val="black"/>
                </a:solidFill>
                <a:latin typeface="メイリオ" panose="020B0604030504040204" pitchFamily="50" charset="-128"/>
              </a:rPr>
              <a:t>                      (6) 28</a:t>
            </a:r>
            <a:r>
              <a:rPr lang="ja-JP" altLang="en-US" sz="1079" kern="0" dirty="0">
                <a:solidFill>
                  <a:prstClr val="black"/>
                </a:solidFill>
                <a:latin typeface="メイリオ" panose="020B0604030504040204" pitchFamily="50" charset="-128"/>
              </a:rPr>
              <a:t>年度～</a:t>
            </a:r>
            <a:r>
              <a:rPr lang="en-US" altLang="ja-JP" sz="1079" kern="0" dirty="0">
                <a:solidFill>
                  <a:prstClr val="black"/>
                </a:solidFill>
                <a:latin typeface="メイリオ" panose="020B0604030504040204" pitchFamily="50" charset="-128"/>
              </a:rPr>
              <a:t>32</a:t>
            </a:r>
            <a:r>
              <a:rPr lang="ja-JP" altLang="en-US" sz="1079" kern="0" dirty="0">
                <a:solidFill>
                  <a:prstClr val="black"/>
                </a:solidFill>
                <a:latin typeface="メイリオ" panose="020B0604030504040204" pitchFamily="50" charset="-128"/>
              </a:rPr>
              <a:t>年度 </a:t>
            </a:r>
            <a:r>
              <a:rPr lang="en-US" altLang="ja-JP" sz="1079" kern="0" dirty="0">
                <a:solidFill>
                  <a:prstClr val="black"/>
                </a:solidFill>
                <a:latin typeface="メイリオ" panose="020B0604030504040204" pitchFamily="50" charset="-128"/>
              </a:rPr>
              <a:t>(2020</a:t>
            </a:r>
            <a:r>
              <a:rPr lang="ja-JP" altLang="en-US" sz="1079" kern="0" dirty="0">
                <a:solidFill>
                  <a:prstClr val="black"/>
                </a:solidFill>
                <a:latin typeface="メイリオ" panose="020B0604030504040204" pitchFamily="50" charset="-128"/>
              </a:rPr>
              <a:t>年度</a:t>
            </a:r>
            <a:r>
              <a:rPr lang="en-US" altLang="ja-JP" sz="1079" kern="0" dirty="0">
                <a:solidFill>
                  <a:prstClr val="black"/>
                </a:solidFill>
                <a:latin typeface="メイリオ" panose="020B0604030504040204" pitchFamily="50" charset="-128"/>
              </a:rPr>
              <a:t>)</a:t>
            </a:r>
            <a:endParaRPr lang="ja-JP" altLang="en-US" sz="1079" kern="0" dirty="0">
              <a:solidFill>
                <a:srgbClr val="000000"/>
              </a:solidFill>
              <a:latin typeface="メイリオ" panose="020B0604030504040204" pitchFamily="50" charset="-128"/>
            </a:endParaRPr>
          </a:p>
          <a:p>
            <a:pPr defTabSz="986912" eaLnBrk="1" hangingPunct="1">
              <a:lnSpc>
                <a:spcPts val="1619"/>
              </a:lnSpc>
              <a:buNone/>
              <a:defRPr/>
            </a:pPr>
            <a:endParaRPr lang="en-US" altLang="ja-JP" sz="1079" kern="0" dirty="0">
              <a:solidFill>
                <a:prstClr val="black"/>
              </a:solidFill>
              <a:latin typeface="メイリオ" panose="020B0604030504040204" pitchFamily="50" charset="-128"/>
            </a:endParaRPr>
          </a:p>
          <a:p>
            <a:pPr defTabSz="986912" eaLnBrk="1" hangingPunct="1">
              <a:lnSpc>
                <a:spcPts val="1619"/>
              </a:lnSpc>
              <a:buNone/>
              <a:defRPr/>
            </a:pPr>
            <a:endParaRPr lang="en-US" altLang="ja-JP" sz="1079" kern="0" dirty="0">
              <a:solidFill>
                <a:prstClr val="black"/>
              </a:solidFill>
              <a:latin typeface="メイリオ" panose="020B0604030504040204" pitchFamily="50" charset="-128"/>
            </a:endParaRPr>
          </a:p>
        </p:txBody>
      </p:sp>
      <p:grpSp>
        <p:nvGrpSpPr>
          <p:cNvPr id="36" name="グループ化 28"/>
          <p:cNvGrpSpPr>
            <a:grpSpLocks/>
          </p:cNvGrpSpPr>
          <p:nvPr/>
        </p:nvGrpSpPr>
        <p:grpSpPr bwMode="auto">
          <a:xfrm>
            <a:off x="5196838" y="2631700"/>
            <a:ext cx="4889999" cy="816983"/>
            <a:chOff x="-264869" y="6043595"/>
            <a:chExt cx="4346333" cy="756484"/>
          </a:xfrm>
        </p:grpSpPr>
        <p:sp>
          <p:nvSpPr>
            <p:cNvPr id="43" name="テキスト ボックス 58"/>
            <p:cNvSpPr txBox="1">
              <a:spLocks noChangeArrowheads="1"/>
            </p:cNvSpPr>
            <p:nvPr/>
          </p:nvSpPr>
          <p:spPr bwMode="auto">
            <a:xfrm>
              <a:off x="289138" y="6092777"/>
              <a:ext cx="1209608" cy="393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defTabSz="986912" eaLnBrk="1" hangingPunct="1">
                <a:defRPr/>
              </a:pPr>
              <a:r>
                <a:rPr lang="ja-JP" altLang="en-US" sz="1079" kern="0" dirty="0">
                  <a:solidFill>
                    <a:prstClr val="black"/>
                  </a:solidFill>
                  <a:latin typeface="メイリオ"/>
                  <a:ea typeface="メイリオ"/>
                </a:rPr>
                <a:t>（補助率）</a:t>
              </a:r>
              <a:endParaRPr lang="en-US" altLang="ja-JP" sz="1079" kern="0" dirty="0">
                <a:solidFill>
                  <a:prstClr val="black"/>
                </a:solidFill>
                <a:latin typeface="メイリオ"/>
                <a:ea typeface="メイリオ"/>
              </a:endParaRPr>
            </a:p>
            <a:p>
              <a:pPr algn="ctr" defTabSz="986912" eaLnBrk="1" hangingPunct="1">
                <a:defRPr/>
              </a:pPr>
              <a:r>
                <a:rPr lang="ja-JP" altLang="en-US" sz="1079" kern="0" dirty="0">
                  <a:solidFill>
                    <a:prstClr val="black"/>
                  </a:solidFill>
                  <a:latin typeface="メイリオ"/>
                  <a:ea typeface="メイリオ"/>
                </a:rPr>
                <a:t>定額</a:t>
              </a:r>
            </a:p>
          </p:txBody>
        </p:sp>
        <p:sp>
          <p:nvSpPr>
            <p:cNvPr id="44" name="テキスト ボックス 60"/>
            <p:cNvSpPr txBox="1">
              <a:spLocks noChangeArrowheads="1"/>
            </p:cNvSpPr>
            <p:nvPr/>
          </p:nvSpPr>
          <p:spPr bwMode="auto">
            <a:xfrm>
              <a:off x="609795" y="6560810"/>
              <a:ext cx="531729" cy="239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r>
                <a:rPr lang="ja-JP" altLang="en-US" sz="1079" kern="0" dirty="0">
                  <a:solidFill>
                    <a:prstClr val="black"/>
                  </a:solidFill>
                  <a:latin typeface="メイリオ"/>
                  <a:ea typeface="メイリオ"/>
                </a:rPr>
                <a:t>補助金</a:t>
              </a:r>
            </a:p>
          </p:txBody>
        </p:sp>
        <p:sp>
          <p:nvSpPr>
            <p:cNvPr id="47" name="下矢印 46"/>
            <p:cNvSpPr/>
            <p:nvPr/>
          </p:nvSpPr>
          <p:spPr bwMode="auto">
            <a:xfrm rot="5400000" flipH="1" flipV="1">
              <a:off x="818897" y="6096536"/>
              <a:ext cx="225290" cy="763545"/>
            </a:xfrm>
            <a:prstGeom prst="downArrow">
              <a:avLst>
                <a:gd name="adj1" fmla="val 50000"/>
                <a:gd name="adj2" fmla="val 24858"/>
              </a:avLst>
            </a:prstGeom>
            <a:solidFill>
              <a:srgbClr val="FF7C80"/>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738">
                <a:defRPr/>
              </a:pPr>
              <a:endParaRPr kumimoji="0" lang="ja-JP" altLang="en-US" sz="1187" kern="0" dirty="0">
                <a:solidFill>
                  <a:prstClr val="black"/>
                </a:solidFill>
                <a:latin typeface="メイリオ" pitchFamily="50" charset="-128"/>
                <a:ea typeface="メイリオ"/>
                <a:cs typeface="メイリオ" pitchFamily="50" charset="-128"/>
              </a:endParaRPr>
            </a:p>
          </p:txBody>
        </p:sp>
        <p:sp>
          <p:nvSpPr>
            <p:cNvPr id="48" name="角丸四角形 47"/>
            <p:cNvSpPr/>
            <p:nvPr/>
          </p:nvSpPr>
          <p:spPr bwMode="auto">
            <a:xfrm>
              <a:off x="-264869" y="6229221"/>
              <a:ext cx="749258" cy="490244"/>
            </a:xfrm>
            <a:prstGeom prst="roundRect">
              <a:avLst/>
            </a:prstGeom>
            <a:solidFill>
              <a:srgbClr val="D3EF9B"/>
            </a:solid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a:defRPr/>
              </a:pPr>
              <a:r>
                <a:rPr kumimoji="0" lang="ja-JP" altLang="en-US" sz="1295" kern="0" dirty="0">
                  <a:solidFill>
                    <a:prstClr val="black"/>
                  </a:solidFill>
                  <a:latin typeface="Cambria"/>
                  <a:ea typeface="メイリオ"/>
                </a:rPr>
                <a:t>環境省</a:t>
              </a:r>
              <a:endParaRPr kumimoji="0" lang="en-US" altLang="ja-JP" sz="1295" kern="0" dirty="0">
                <a:solidFill>
                  <a:prstClr val="black"/>
                </a:solidFill>
                <a:latin typeface="Cambria"/>
                <a:ea typeface="メイリオ"/>
              </a:endParaRPr>
            </a:p>
          </p:txBody>
        </p:sp>
        <p:grpSp>
          <p:nvGrpSpPr>
            <p:cNvPr id="49" name="グループ化 33"/>
            <p:cNvGrpSpPr>
              <a:grpSpLocks/>
            </p:cNvGrpSpPr>
            <p:nvPr/>
          </p:nvGrpSpPr>
          <p:grpSpPr bwMode="auto">
            <a:xfrm>
              <a:off x="1303494" y="6043595"/>
              <a:ext cx="2777970" cy="756484"/>
              <a:chOff x="1303494" y="6043595"/>
              <a:chExt cx="2777970" cy="756484"/>
            </a:xfrm>
          </p:grpSpPr>
          <p:sp>
            <p:nvSpPr>
              <p:cNvPr id="52" name="テキスト ボックス 59"/>
              <p:cNvSpPr txBox="1">
                <a:spLocks noChangeArrowheads="1"/>
              </p:cNvSpPr>
              <p:nvPr/>
            </p:nvSpPr>
            <p:spPr bwMode="auto">
              <a:xfrm>
                <a:off x="2457543" y="6560810"/>
                <a:ext cx="614328" cy="239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defTabSz="986912" eaLnBrk="1" hangingPunct="1">
                  <a:defRPr/>
                </a:pPr>
                <a:r>
                  <a:rPr lang="ja-JP" altLang="en-US" sz="1079" kern="0" dirty="0">
                    <a:solidFill>
                      <a:prstClr val="black"/>
                    </a:solidFill>
                    <a:latin typeface="メイリオ"/>
                    <a:ea typeface="メイリオ"/>
                  </a:rPr>
                  <a:t>補助金</a:t>
                </a:r>
              </a:p>
            </p:txBody>
          </p:sp>
          <p:sp>
            <p:nvSpPr>
              <p:cNvPr id="53" name="テキスト ボックス 55"/>
              <p:cNvSpPr txBox="1">
                <a:spLocks noChangeArrowheads="1"/>
              </p:cNvSpPr>
              <p:nvPr/>
            </p:nvSpPr>
            <p:spPr bwMode="auto">
              <a:xfrm>
                <a:off x="2294039" y="6043595"/>
                <a:ext cx="931811" cy="3930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defTabSz="986912" eaLnBrk="1" hangingPunct="1">
                  <a:defRPr/>
                </a:pPr>
                <a:r>
                  <a:rPr lang="ja-JP" altLang="en-US" sz="1079" kern="0" dirty="0">
                    <a:solidFill>
                      <a:prstClr val="black"/>
                    </a:solidFill>
                    <a:latin typeface="メイリオ"/>
                    <a:ea typeface="メイリオ"/>
                  </a:rPr>
                  <a:t>（補助率）</a:t>
                </a:r>
                <a:endParaRPr lang="en-US" altLang="ja-JP" sz="1079" kern="0" dirty="0">
                  <a:solidFill>
                    <a:prstClr val="black"/>
                  </a:solidFill>
                  <a:latin typeface="メイリオ"/>
                  <a:ea typeface="メイリオ"/>
                </a:endParaRPr>
              </a:p>
              <a:p>
                <a:pPr algn="ctr" defTabSz="986912" eaLnBrk="1" hangingPunct="1">
                  <a:defRPr/>
                </a:pPr>
                <a:r>
                  <a:rPr lang="en-US" altLang="ja-JP" sz="1079" kern="0" dirty="0">
                    <a:solidFill>
                      <a:prstClr val="black"/>
                    </a:solidFill>
                    <a:latin typeface="メイリオ"/>
                    <a:ea typeface="メイリオ"/>
                  </a:rPr>
                  <a:t>1/2※</a:t>
                </a:r>
                <a:endParaRPr lang="ja-JP" altLang="en-US" sz="1079" kern="0" dirty="0">
                  <a:solidFill>
                    <a:prstClr val="black"/>
                  </a:solidFill>
                  <a:latin typeface="メイリオ"/>
                  <a:ea typeface="メイリオ"/>
                </a:endParaRPr>
              </a:p>
            </p:txBody>
          </p:sp>
          <p:sp>
            <p:nvSpPr>
              <p:cNvPr id="54" name="正方形/長方形 53"/>
              <p:cNvSpPr/>
              <p:nvPr/>
            </p:nvSpPr>
            <p:spPr bwMode="auto">
              <a:xfrm>
                <a:off x="3235374" y="6232394"/>
                <a:ext cx="846090" cy="487071"/>
              </a:xfrm>
              <a:prstGeom prst="rect">
                <a:avLst/>
              </a:prstGeom>
              <a:gradFill rotWithShape="1">
                <a:gsLst>
                  <a:gs pos="0">
                    <a:srgbClr val="53548A">
                      <a:tint val="50000"/>
                      <a:satMod val="300000"/>
                    </a:srgbClr>
                  </a:gs>
                  <a:gs pos="35000">
                    <a:srgbClr val="53548A">
                      <a:tint val="37000"/>
                      <a:satMod val="300000"/>
                    </a:srgbClr>
                  </a:gs>
                  <a:gs pos="100000">
                    <a:srgbClr val="53548A">
                      <a:tint val="15000"/>
                      <a:satMod val="350000"/>
                    </a:srgbClr>
                  </a:gs>
                </a:gsLst>
                <a:lin ang="16200000" scaled="1"/>
              </a:gradFill>
              <a:ln w="9525" cap="flat" cmpd="sng" algn="ctr">
                <a:solidFill>
                  <a:srgbClr val="53548A">
                    <a:shade val="95000"/>
                    <a:satMod val="105000"/>
                  </a:srgbClr>
                </a:solidFill>
                <a:prstDash val="solid"/>
              </a:ln>
              <a:effectLst>
                <a:outerShdw blurRad="40000" dist="20000" dir="5400000" rotWithShape="0">
                  <a:srgbClr val="000000">
                    <a:alpha val="38000"/>
                  </a:srgbClr>
                </a:outerShdw>
              </a:effectLst>
            </p:spPr>
            <p:txBody>
              <a:bodyPr anchor="ctr"/>
              <a:lstStyle/>
              <a:p>
                <a:pPr algn="ctr" defTabSz="986912">
                  <a:defRPr/>
                </a:pPr>
                <a:r>
                  <a:rPr kumimoji="0" lang="ja-JP" altLang="en-US" sz="1187" kern="0" dirty="0">
                    <a:solidFill>
                      <a:sysClr val="windowText" lastClr="000000"/>
                    </a:solidFill>
                    <a:latin typeface="メイリオ"/>
                    <a:ea typeface="メイリオ"/>
                    <a:cs typeface="メイリオ" pitchFamily="50" charset="-128"/>
                  </a:rPr>
                  <a:t>事業者等</a:t>
                </a:r>
                <a:endParaRPr kumimoji="0" lang="en-US" altLang="ja-JP" sz="1187" kern="0" dirty="0">
                  <a:solidFill>
                    <a:sysClr val="windowText" lastClr="000000"/>
                  </a:solidFill>
                  <a:latin typeface="メイリオ"/>
                  <a:ea typeface="メイリオ"/>
                  <a:cs typeface="メイリオ" pitchFamily="50" charset="-128"/>
                </a:endParaRPr>
              </a:p>
            </p:txBody>
          </p:sp>
          <p:sp>
            <p:nvSpPr>
              <p:cNvPr id="55" name="角丸四角形 54"/>
              <p:cNvSpPr/>
              <p:nvPr/>
            </p:nvSpPr>
            <p:spPr bwMode="auto">
              <a:xfrm>
                <a:off x="1303494" y="6229221"/>
                <a:ext cx="992133" cy="490244"/>
              </a:xfrm>
              <a:prstGeom prst="roundRect">
                <a:avLst/>
              </a:prstGeom>
            </p:spPr>
            <p:style>
              <a:lnRef idx="1">
                <a:schemeClr val="accent6"/>
              </a:lnRef>
              <a:fillRef idx="2">
                <a:schemeClr val="accent6"/>
              </a:fillRef>
              <a:effectRef idx="1">
                <a:schemeClr val="accent6"/>
              </a:effectRef>
              <a:fontRef idx="minor">
                <a:schemeClr val="dk1"/>
              </a:fontRef>
            </p:style>
            <p:txBody>
              <a:bodyPr anchor="ctr"/>
              <a:lstStyle/>
              <a:p>
                <a:pPr algn="ctr" defTabSz="986912">
                  <a:defRPr/>
                </a:pPr>
                <a:r>
                  <a:rPr kumimoji="0" lang="ja-JP" altLang="en-US" sz="1187" kern="0" dirty="0">
                    <a:solidFill>
                      <a:prstClr val="black"/>
                    </a:solidFill>
                    <a:latin typeface="Cambria"/>
                    <a:ea typeface="メイリオ"/>
                  </a:rPr>
                  <a:t>非営利法人</a:t>
                </a:r>
                <a:endParaRPr kumimoji="0" lang="en-US" altLang="ja-JP" sz="1187" kern="0" dirty="0">
                  <a:solidFill>
                    <a:prstClr val="black"/>
                  </a:solidFill>
                  <a:latin typeface="Cambria"/>
                  <a:ea typeface="メイリオ"/>
                </a:endParaRPr>
              </a:p>
            </p:txBody>
          </p:sp>
          <p:sp>
            <p:nvSpPr>
              <p:cNvPr id="56" name="下矢印 55"/>
              <p:cNvSpPr/>
              <p:nvPr/>
            </p:nvSpPr>
            <p:spPr bwMode="auto">
              <a:xfrm rot="5400000" flipH="1" flipV="1">
                <a:off x="2685383" y="6044154"/>
                <a:ext cx="171347" cy="861964"/>
              </a:xfrm>
              <a:prstGeom prst="downArrow">
                <a:avLst>
                  <a:gd name="adj1" fmla="val 50000"/>
                  <a:gd name="adj2" fmla="val 24858"/>
                </a:avLst>
              </a:prstGeom>
              <a:solidFill>
                <a:srgbClr val="FF7C80"/>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738">
                  <a:defRPr/>
                </a:pPr>
                <a:endParaRPr kumimoji="0" lang="ja-JP" altLang="en-US" sz="1187" kern="0" dirty="0">
                  <a:solidFill>
                    <a:prstClr val="black"/>
                  </a:solidFill>
                  <a:latin typeface="メイリオ" pitchFamily="50" charset="-128"/>
                  <a:ea typeface="メイリオ"/>
                  <a:cs typeface="メイリオ" pitchFamily="50" charset="-128"/>
                </a:endParaRPr>
              </a:p>
            </p:txBody>
          </p:sp>
        </p:grpSp>
      </p:grpSp>
      <p:grpSp>
        <p:nvGrpSpPr>
          <p:cNvPr id="57" name="グループ化 28"/>
          <p:cNvGrpSpPr>
            <a:grpSpLocks/>
          </p:cNvGrpSpPr>
          <p:nvPr/>
        </p:nvGrpSpPr>
        <p:grpSpPr bwMode="auto">
          <a:xfrm>
            <a:off x="5266233" y="1761485"/>
            <a:ext cx="2692658" cy="689755"/>
            <a:chOff x="-264869" y="6161401"/>
            <a:chExt cx="2494618" cy="638678"/>
          </a:xfrm>
        </p:grpSpPr>
        <p:sp>
          <p:nvSpPr>
            <p:cNvPr id="58" name="テキスト ボックス 58"/>
            <p:cNvSpPr txBox="1">
              <a:spLocks noChangeArrowheads="1"/>
            </p:cNvSpPr>
            <p:nvPr/>
          </p:nvSpPr>
          <p:spPr bwMode="auto">
            <a:xfrm>
              <a:off x="216911" y="6161401"/>
              <a:ext cx="1209608" cy="239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algn="ctr" defTabSz="986912" eaLnBrk="1" hangingPunct="1">
                <a:defRPr/>
              </a:pPr>
              <a:r>
                <a:rPr lang="ja-JP" altLang="en-US" sz="1079" kern="0" dirty="0">
                  <a:solidFill>
                    <a:prstClr val="black"/>
                  </a:solidFill>
                  <a:latin typeface="メイリオ"/>
                  <a:ea typeface="メイリオ"/>
                </a:rPr>
                <a:t>委託</a:t>
              </a:r>
              <a:endParaRPr lang="en-US" altLang="ja-JP" sz="1079" kern="0" dirty="0">
                <a:solidFill>
                  <a:prstClr val="black"/>
                </a:solidFill>
                <a:latin typeface="メイリオ"/>
                <a:ea typeface="メイリオ"/>
              </a:endParaRPr>
            </a:p>
          </p:txBody>
        </p:sp>
        <p:sp>
          <p:nvSpPr>
            <p:cNvPr id="59" name="テキスト ボックス 60"/>
            <p:cNvSpPr txBox="1">
              <a:spLocks noChangeArrowheads="1"/>
            </p:cNvSpPr>
            <p:nvPr/>
          </p:nvSpPr>
          <p:spPr bwMode="auto">
            <a:xfrm>
              <a:off x="609795" y="6560810"/>
              <a:ext cx="171144" cy="2392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defRPr kumimoji="1">
                  <a:solidFill>
                    <a:schemeClr val="tx1"/>
                  </a:solidFill>
                  <a:latin typeface="Cambria" pitchFamily="18" charset="0"/>
                  <a:ea typeface="メイリオ" pitchFamily="50" charset="-128"/>
                  <a:cs typeface="メイリオ" pitchFamily="50" charset="-128"/>
                </a:defRPr>
              </a:lvl1pPr>
              <a:lvl2pPr marL="742950" indent="-285750" eaLnBrk="0" hangingPunct="0">
                <a:defRPr kumimoji="1">
                  <a:solidFill>
                    <a:schemeClr val="tx1"/>
                  </a:solidFill>
                  <a:latin typeface="Cambria" pitchFamily="18" charset="0"/>
                  <a:ea typeface="メイリオ" pitchFamily="50" charset="-128"/>
                  <a:cs typeface="メイリオ" pitchFamily="50" charset="-128"/>
                </a:defRPr>
              </a:lvl2pPr>
              <a:lvl3pPr marL="1143000" indent="-228600" eaLnBrk="0" hangingPunct="0">
                <a:defRPr kumimoji="1">
                  <a:solidFill>
                    <a:schemeClr val="tx1"/>
                  </a:solidFill>
                  <a:latin typeface="Cambria" pitchFamily="18" charset="0"/>
                  <a:ea typeface="メイリオ" pitchFamily="50" charset="-128"/>
                  <a:cs typeface="メイリオ" pitchFamily="50" charset="-128"/>
                </a:defRPr>
              </a:lvl3pPr>
              <a:lvl4pPr marL="1600200" indent="-228600" eaLnBrk="0" hangingPunct="0">
                <a:defRPr kumimoji="1">
                  <a:solidFill>
                    <a:schemeClr val="tx1"/>
                  </a:solidFill>
                  <a:latin typeface="Cambria" pitchFamily="18" charset="0"/>
                  <a:ea typeface="メイリオ" pitchFamily="50" charset="-128"/>
                  <a:cs typeface="メイリオ" pitchFamily="50" charset="-128"/>
                </a:defRPr>
              </a:lvl4pPr>
              <a:lvl5pPr marL="2057400" indent="-228600" eaLnBrk="0" hangingPunct="0">
                <a:defRPr kumimoji="1">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0"/>
                </a:spcBef>
                <a:spcAft>
                  <a:spcPct val="0"/>
                </a:spcAft>
                <a:defRPr kumimoji="1">
                  <a:solidFill>
                    <a:schemeClr val="tx1"/>
                  </a:solidFill>
                  <a:latin typeface="Cambria" pitchFamily="18" charset="0"/>
                  <a:ea typeface="メイリオ" pitchFamily="50" charset="-128"/>
                  <a:cs typeface="メイリオ" pitchFamily="50" charset="-128"/>
                </a:defRPr>
              </a:lvl9pPr>
            </a:lstStyle>
            <a:p>
              <a:pPr defTabSz="986912" eaLnBrk="1" hangingPunct="1">
                <a:defRPr/>
              </a:pPr>
              <a:endParaRPr lang="ja-JP" altLang="en-US" sz="1079" kern="0" dirty="0">
                <a:solidFill>
                  <a:prstClr val="black"/>
                </a:solidFill>
                <a:latin typeface="メイリオ"/>
                <a:ea typeface="メイリオ"/>
              </a:endParaRPr>
            </a:p>
          </p:txBody>
        </p:sp>
        <p:sp>
          <p:nvSpPr>
            <p:cNvPr id="60" name="下矢印 59"/>
            <p:cNvSpPr/>
            <p:nvPr/>
          </p:nvSpPr>
          <p:spPr bwMode="auto">
            <a:xfrm rot="5400000" flipH="1" flipV="1">
              <a:off x="826611" y="6096536"/>
              <a:ext cx="225290" cy="763545"/>
            </a:xfrm>
            <a:prstGeom prst="downArrow">
              <a:avLst>
                <a:gd name="adj1" fmla="val 50000"/>
                <a:gd name="adj2" fmla="val 24858"/>
              </a:avLst>
            </a:prstGeom>
            <a:solidFill>
              <a:srgbClr val="FF7C80"/>
            </a:solidFill>
            <a:ln w="19050">
              <a:noFill/>
              <a:prstDash val="solid"/>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738">
                <a:defRPr/>
              </a:pPr>
              <a:endParaRPr kumimoji="0" lang="ja-JP" altLang="en-US" sz="1187" kern="0" dirty="0">
                <a:solidFill>
                  <a:prstClr val="black"/>
                </a:solidFill>
                <a:latin typeface="メイリオ" pitchFamily="50" charset="-128"/>
                <a:ea typeface="メイリオ"/>
                <a:cs typeface="メイリオ" pitchFamily="50" charset="-128"/>
              </a:endParaRPr>
            </a:p>
          </p:txBody>
        </p:sp>
        <p:sp>
          <p:nvSpPr>
            <p:cNvPr id="61" name="角丸四角形 60"/>
            <p:cNvSpPr/>
            <p:nvPr/>
          </p:nvSpPr>
          <p:spPr bwMode="auto">
            <a:xfrm>
              <a:off x="-264869" y="6229221"/>
              <a:ext cx="749258" cy="490244"/>
            </a:xfrm>
            <a:prstGeom prst="roundRect">
              <a:avLst/>
            </a:prstGeom>
            <a:solidFill>
              <a:srgbClr val="D3EF9B"/>
            </a:solidFill>
            <a:ln>
              <a:solidFill>
                <a:srgbClr val="0099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defTabSz="986912">
                <a:defRPr/>
              </a:pPr>
              <a:r>
                <a:rPr kumimoji="0" lang="ja-JP" altLang="en-US" sz="1295" kern="0" dirty="0">
                  <a:solidFill>
                    <a:prstClr val="black"/>
                  </a:solidFill>
                  <a:latin typeface="Cambria"/>
                  <a:ea typeface="メイリオ"/>
                </a:rPr>
                <a:t>環境省</a:t>
              </a:r>
              <a:endParaRPr kumimoji="0" lang="en-US" altLang="ja-JP" sz="1295" kern="0" dirty="0">
                <a:solidFill>
                  <a:prstClr val="black"/>
                </a:solidFill>
                <a:latin typeface="Cambria"/>
                <a:ea typeface="メイリオ"/>
              </a:endParaRPr>
            </a:p>
          </p:txBody>
        </p:sp>
        <p:sp>
          <p:nvSpPr>
            <p:cNvPr id="65" name="正方形/長方形 64"/>
            <p:cNvSpPr/>
            <p:nvPr/>
          </p:nvSpPr>
          <p:spPr bwMode="auto">
            <a:xfrm>
              <a:off x="1383659" y="6211726"/>
              <a:ext cx="846090" cy="487071"/>
            </a:xfrm>
            <a:prstGeom prst="rect">
              <a:avLst/>
            </a:prstGeom>
            <a:gradFill rotWithShape="1">
              <a:gsLst>
                <a:gs pos="0">
                  <a:srgbClr val="53548A">
                    <a:tint val="50000"/>
                    <a:satMod val="300000"/>
                  </a:srgbClr>
                </a:gs>
                <a:gs pos="35000">
                  <a:srgbClr val="53548A">
                    <a:tint val="37000"/>
                    <a:satMod val="300000"/>
                  </a:srgbClr>
                </a:gs>
                <a:gs pos="100000">
                  <a:srgbClr val="53548A">
                    <a:tint val="15000"/>
                    <a:satMod val="350000"/>
                  </a:srgbClr>
                </a:gs>
              </a:gsLst>
              <a:lin ang="16200000" scaled="1"/>
            </a:gradFill>
            <a:ln w="9525" cap="flat" cmpd="sng" algn="ctr">
              <a:solidFill>
                <a:srgbClr val="53548A">
                  <a:shade val="95000"/>
                  <a:satMod val="105000"/>
                </a:srgbClr>
              </a:solidFill>
              <a:prstDash val="solid"/>
            </a:ln>
            <a:effectLst>
              <a:outerShdw blurRad="40000" dist="20000" dir="5400000" rotWithShape="0">
                <a:srgbClr val="000000">
                  <a:alpha val="38000"/>
                </a:srgbClr>
              </a:outerShdw>
            </a:effectLst>
          </p:spPr>
          <p:txBody>
            <a:bodyPr anchor="ctr"/>
            <a:lstStyle/>
            <a:p>
              <a:pPr algn="ctr" defTabSz="986912">
                <a:defRPr/>
              </a:pPr>
              <a:r>
                <a:rPr kumimoji="0" lang="ja-JP" altLang="en-US" sz="1187" kern="0" dirty="0">
                  <a:solidFill>
                    <a:sysClr val="windowText" lastClr="000000"/>
                  </a:solidFill>
                  <a:latin typeface="メイリオ"/>
                  <a:ea typeface="メイリオ"/>
                </a:rPr>
                <a:t>受託者等</a:t>
              </a:r>
              <a:endParaRPr kumimoji="0" lang="en-US" altLang="ja-JP" sz="1187" kern="0" dirty="0">
                <a:solidFill>
                  <a:sysClr val="windowText" lastClr="000000"/>
                </a:solidFill>
                <a:latin typeface="メイリオ"/>
                <a:ea typeface="メイリオ"/>
                <a:cs typeface="メイリオ" pitchFamily="50" charset="-128"/>
              </a:endParaRPr>
            </a:p>
          </p:txBody>
        </p:sp>
      </p:grpSp>
      <p:sp>
        <p:nvSpPr>
          <p:cNvPr id="68" name="テキスト ボックス 37"/>
          <p:cNvSpPr txBox="1">
            <a:spLocks noChangeArrowheads="1"/>
          </p:cNvSpPr>
          <p:nvPr/>
        </p:nvSpPr>
        <p:spPr bwMode="auto">
          <a:xfrm>
            <a:off x="5002470" y="1440028"/>
            <a:ext cx="2830482" cy="329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defTabSz="986912" eaLnBrk="1" hangingPunct="1">
              <a:lnSpc>
                <a:spcPts val="1619"/>
              </a:lnSpc>
              <a:buNone/>
              <a:defRPr/>
            </a:pPr>
            <a:r>
              <a:rPr lang="ja-JP" altLang="en-US" sz="1079" kern="0" dirty="0">
                <a:solidFill>
                  <a:prstClr val="black"/>
                </a:solidFill>
                <a:latin typeface="メイリオ" panose="020B0604030504040204" pitchFamily="50" charset="-128"/>
              </a:rPr>
              <a:t>　委託対象：民間団体等</a:t>
            </a:r>
            <a:r>
              <a:rPr lang="en-US" altLang="ja-JP" sz="1079" kern="0" dirty="0">
                <a:solidFill>
                  <a:prstClr val="black"/>
                </a:solidFill>
                <a:latin typeface="メイリオ" panose="020B0604030504040204" pitchFamily="50" charset="-128"/>
              </a:rPr>
              <a:t>(1)</a:t>
            </a:r>
            <a:r>
              <a:rPr lang="ja-JP" altLang="en-US" sz="1079" kern="0" dirty="0">
                <a:solidFill>
                  <a:prstClr val="black"/>
                </a:solidFill>
                <a:latin typeface="メイリオ" panose="020B0604030504040204" pitchFamily="50" charset="-128"/>
              </a:rPr>
              <a:t>～</a:t>
            </a:r>
            <a:r>
              <a:rPr lang="en-US" altLang="ja-JP" sz="1079" kern="0" dirty="0">
                <a:solidFill>
                  <a:prstClr val="black"/>
                </a:solidFill>
                <a:latin typeface="メイリオ" panose="020B0604030504040204" pitchFamily="50" charset="-128"/>
              </a:rPr>
              <a:t>(5)</a:t>
            </a:r>
          </a:p>
        </p:txBody>
      </p:sp>
      <p:sp>
        <p:nvSpPr>
          <p:cNvPr id="69" name="テキスト ボックス 37"/>
          <p:cNvSpPr txBox="1">
            <a:spLocks noChangeArrowheads="1"/>
          </p:cNvSpPr>
          <p:nvPr/>
        </p:nvSpPr>
        <p:spPr bwMode="auto">
          <a:xfrm>
            <a:off x="4956958" y="2435890"/>
            <a:ext cx="1407248" cy="3297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defTabSz="986912" eaLnBrk="1" hangingPunct="1">
              <a:lnSpc>
                <a:spcPts val="1619"/>
              </a:lnSpc>
              <a:buNone/>
              <a:defRPr/>
            </a:pPr>
            <a:r>
              <a:rPr lang="ja-JP" altLang="en-US" sz="1079" kern="0" dirty="0">
                <a:solidFill>
                  <a:prstClr val="black"/>
                </a:solidFill>
                <a:latin typeface="メイリオ" panose="020B0604030504040204" pitchFamily="50" charset="-128"/>
              </a:rPr>
              <a:t>　補助</a:t>
            </a:r>
            <a:r>
              <a:rPr lang="en-US" altLang="ja-JP" sz="1079" kern="0" dirty="0">
                <a:solidFill>
                  <a:prstClr val="black"/>
                </a:solidFill>
                <a:latin typeface="メイリオ" panose="020B0604030504040204" pitchFamily="50" charset="-128"/>
              </a:rPr>
              <a:t>(6)</a:t>
            </a:r>
          </a:p>
        </p:txBody>
      </p:sp>
      <p:sp>
        <p:nvSpPr>
          <p:cNvPr id="37" name="テキスト ボックス 37"/>
          <p:cNvSpPr txBox="1">
            <a:spLocks noChangeArrowheads="1"/>
          </p:cNvSpPr>
          <p:nvPr/>
        </p:nvSpPr>
        <p:spPr bwMode="auto">
          <a:xfrm>
            <a:off x="8609617" y="3324992"/>
            <a:ext cx="1437711" cy="3097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Font typeface="Arial" charset="0"/>
              <a:buChar char="•"/>
              <a:defRPr kumimoji="1" sz="3200">
                <a:solidFill>
                  <a:schemeClr val="tx1"/>
                </a:solidFill>
                <a:latin typeface="Cambria" pitchFamily="18" charset="0"/>
                <a:ea typeface="メイリオ" pitchFamily="50" charset="-128"/>
                <a:cs typeface="メイリオ" pitchFamily="50" charset="-128"/>
              </a:defRPr>
            </a:lvl1pPr>
            <a:lvl2pPr marL="742950" indent="-285750" eaLnBrk="0" hangingPunct="0">
              <a:spcBef>
                <a:spcPct val="20000"/>
              </a:spcBef>
              <a:buFont typeface="Arial" charset="0"/>
              <a:buChar char="–"/>
              <a:defRPr kumimoji="1" sz="2800">
                <a:solidFill>
                  <a:schemeClr val="tx1"/>
                </a:solidFill>
                <a:latin typeface="Cambria" pitchFamily="18" charset="0"/>
                <a:ea typeface="メイリオ" pitchFamily="50" charset="-128"/>
                <a:cs typeface="メイリオ" pitchFamily="50" charset="-128"/>
              </a:defRPr>
            </a:lvl2pPr>
            <a:lvl3pPr marL="1143000" indent="-228600" eaLnBrk="0" hangingPunct="0">
              <a:spcBef>
                <a:spcPct val="20000"/>
              </a:spcBef>
              <a:buFont typeface="Arial" charset="0"/>
              <a:buChar char="•"/>
              <a:defRPr kumimoji="1" sz="2400">
                <a:solidFill>
                  <a:schemeClr val="tx1"/>
                </a:solidFill>
                <a:latin typeface="Cambria" pitchFamily="18" charset="0"/>
                <a:ea typeface="メイリオ" pitchFamily="50" charset="-128"/>
                <a:cs typeface="メイリオ" pitchFamily="50" charset="-128"/>
              </a:defRPr>
            </a:lvl3pPr>
            <a:lvl4pPr marL="16002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4pPr>
            <a:lvl5pPr marL="2057400" indent="-228600" eaLnBrk="0" hangingPunct="0">
              <a:spcBef>
                <a:spcPct val="20000"/>
              </a:spcBef>
              <a:buFont typeface="Arial" charset="0"/>
              <a:buChar char="»"/>
              <a:defRPr kumimoji="1" sz="2000">
                <a:solidFill>
                  <a:schemeClr val="tx1"/>
                </a:solidFill>
                <a:latin typeface="Cambria" pitchFamily="18" charset="0"/>
                <a:ea typeface="メイリオ" pitchFamily="50" charset="-128"/>
                <a:cs typeface="メイリオ" pitchFamily="50" charset="-128"/>
              </a:defRPr>
            </a:lvl5pPr>
            <a:lvl6pPr marL="25146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6pPr>
            <a:lvl7pPr marL="29718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7pPr>
            <a:lvl8pPr marL="34290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8pPr>
            <a:lvl9pPr marL="3886200" indent="-228600" eaLnBrk="0" fontAlgn="base" hangingPunct="0">
              <a:spcBef>
                <a:spcPct val="20000"/>
              </a:spcBef>
              <a:spcAft>
                <a:spcPct val="0"/>
              </a:spcAft>
              <a:buFont typeface="Arial" charset="0"/>
              <a:buChar char="»"/>
              <a:defRPr kumimoji="1" sz="2000">
                <a:solidFill>
                  <a:schemeClr val="tx1"/>
                </a:solidFill>
                <a:latin typeface="Cambria" pitchFamily="18" charset="0"/>
                <a:ea typeface="メイリオ" pitchFamily="50" charset="-128"/>
                <a:cs typeface="メイリオ" pitchFamily="50" charset="-128"/>
              </a:defRPr>
            </a:lvl9pPr>
          </a:lstStyle>
          <a:p>
            <a:pPr defTabSz="986912" eaLnBrk="1" hangingPunct="1">
              <a:lnSpc>
                <a:spcPts val="1619"/>
              </a:lnSpc>
              <a:buNone/>
              <a:defRPr/>
            </a:pPr>
            <a:r>
              <a:rPr lang="ja-JP" altLang="en-US" sz="1079" kern="0" dirty="0">
                <a:solidFill>
                  <a:prstClr val="black"/>
                </a:solidFill>
                <a:latin typeface="メイリオ" panose="020B0604030504040204" pitchFamily="50" charset="-128"/>
              </a:rPr>
              <a:t>　</a:t>
            </a:r>
            <a:r>
              <a:rPr lang="en-US" altLang="ja-JP" sz="1079" kern="0" dirty="0">
                <a:solidFill>
                  <a:prstClr val="black"/>
                </a:solidFill>
                <a:latin typeface="メイリオ" panose="020B0604030504040204" pitchFamily="50" charset="-128"/>
              </a:rPr>
              <a:t>※</a:t>
            </a:r>
            <a:r>
              <a:rPr lang="ja-JP" altLang="en-US" sz="1079" kern="0" dirty="0">
                <a:solidFill>
                  <a:prstClr val="black"/>
                </a:solidFill>
                <a:latin typeface="メイリオ" panose="020B0604030504040204" pitchFamily="50" charset="-128"/>
              </a:rPr>
              <a:t>上限</a:t>
            </a:r>
            <a:r>
              <a:rPr lang="en-US" altLang="ja-JP" sz="1079" kern="0" dirty="0">
                <a:solidFill>
                  <a:prstClr val="black"/>
                </a:solidFill>
                <a:latin typeface="メイリオ" panose="020B0604030504040204" pitchFamily="50" charset="-128"/>
              </a:rPr>
              <a:t>20</a:t>
            </a:r>
            <a:r>
              <a:rPr lang="ja-JP" altLang="en-US" sz="1079" kern="0" dirty="0">
                <a:solidFill>
                  <a:prstClr val="black"/>
                </a:solidFill>
                <a:latin typeface="メイリオ" panose="020B0604030504040204" pitchFamily="50" charset="-128"/>
              </a:rPr>
              <a:t>万円</a:t>
            </a:r>
            <a:endParaRPr lang="en-US" altLang="ja-JP" sz="1079" kern="0" dirty="0">
              <a:solidFill>
                <a:prstClr val="black"/>
              </a:solidFill>
              <a:latin typeface="メイリオ" panose="020B0604030504040204" pitchFamily="50" charset="-128"/>
            </a:endParaRPr>
          </a:p>
          <a:p>
            <a:pPr defTabSz="986912" eaLnBrk="1" hangingPunct="1">
              <a:lnSpc>
                <a:spcPts val="1619"/>
              </a:lnSpc>
              <a:buNone/>
              <a:defRPr/>
            </a:pPr>
            <a:endParaRPr lang="en-US" altLang="ja-JP" sz="1079" kern="0" dirty="0">
              <a:solidFill>
                <a:prstClr val="black"/>
              </a:solidFill>
              <a:latin typeface="メイリオ" panose="020B0604030504040204" pitchFamily="50" charset="-128"/>
            </a:endParaRPr>
          </a:p>
        </p:txBody>
      </p:sp>
      <p:sp>
        <p:nvSpPr>
          <p:cNvPr id="38" name="テキスト ボックス 37"/>
          <p:cNvSpPr txBox="1"/>
          <p:nvPr/>
        </p:nvSpPr>
        <p:spPr>
          <a:xfrm>
            <a:off x="7801314" y="273096"/>
            <a:ext cx="2441581" cy="441018"/>
          </a:xfrm>
          <a:prstGeom prst="rect">
            <a:avLst/>
          </a:prstGeom>
          <a:noFill/>
          <a:ln w="15875">
            <a:solidFill>
              <a:schemeClr val="bg1"/>
            </a:solidFill>
          </a:ln>
        </p:spPr>
        <p:style>
          <a:lnRef idx="2">
            <a:schemeClr val="accent6"/>
          </a:lnRef>
          <a:fillRef idx="1">
            <a:schemeClr val="lt1"/>
          </a:fillRef>
          <a:effectRef idx="0">
            <a:schemeClr val="accent6"/>
          </a:effectRef>
          <a:fontRef idx="minor">
            <a:schemeClr val="dk1"/>
          </a:fontRef>
        </p:style>
        <p:txBody>
          <a:bodyPr wrap="square" lIns="38856" rIns="38856">
            <a:spAutoFit/>
          </a:bodyPr>
          <a:lstStyle/>
          <a:p>
            <a:pPr defTabSz="986912">
              <a:defRPr/>
            </a:pPr>
            <a:r>
              <a:rPr lang="ja-JP" altLang="en-US" sz="1133" dirty="0">
                <a:solidFill>
                  <a:prstClr val="white"/>
                </a:solidFill>
                <a:latin typeface="Cambria"/>
                <a:ea typeface="メイリオ"/>
              </a:rPr>
              <a:t>地球環境局 地球温暖化対策課</a:t>
            </a:r>
            <a:endParaRPr lang="en-US" altLang="ja-JP" sz="1133" dirty="0">
              <a:solidFill>
                <a:prstClr val="white"/>
              </a:solidFill>
              <a:latin typeface="Cambria"/>
              <a:ea typeface="メイリオ"/>
            </a:endParaRPr>
          </a:p>
          <a:p>
            <a:pPr defTabSz="986912">
              <a:defRPr/>
            </a:pPr>
            <a:r>
              <a:rPr lang="ja-JP" altLang="en-US" sz="1133" dirty="0">
                <a:solidFill>
                  <a:prstClr val="white"/>
                </a:solidFill>
                <a:latin typeface="Cambria"/>
                <a:ea typeface="メイリオ"/>
              </a:rPr>
              <a:t>大臣官房 環境経済課</a:t>
            </a:r>
            <a:endParaRPr lang="en-US" altLang="ja-JP" sz="1133" dirty="0">
              <a:solidFill>
                <a:prstClr val="white"/>
              </a:solidFill>
              <a:latin typeface="Cambria"/>
              <a:ea typeface="メイリオ"/>
            </a:endParaRPr>
          </a:p>
        </p:txBody>
      </p:sp>
    </p:spTree>
    <p:extLst>
      <p:ext uri="{BB962C8B-B14F-4D97-AF65-F5344CB8AC3E}">
        <p14:creationId xmlns:p14="http://schemas.microsoft.com/office/powerpoint/2010/main" val="363194975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nchor="ctr"/>
          <a:lstStyle/>
          <a:p>
            <a:r>
              <a:rPr lang="ja-JP" altLang="en-US" sz="3454" spc="324" dirty="0"/>
              <a:t>気候関連財務情報開示タスクフォース</a:t>
            </a:r>
            <a:r>
              <a:rPr lang="en-US" altLang="ja-JP" sz="3454" spc="324" dirty="0"/>
              <a:t>(TCFD)</a:t>
            </a:r>
            <a:endParaRPr lang="ja-JP" altLang="en-US" sz="3454" dirty="0"/>
          </a:p>
        </p:txBody>
      </p:sp>
      <p:pic>
        <p:nvPicPr>
          <p:cNvPr id="20" name="図 19"/>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907760" y="3021549"/>
            <a:ext cx="2334517" cy="3319218"/>
          </a:xfrm>
          <a:prstGeom prst="rect">
            <a:avLst/>
          </a:prstGeom>
          <a:ln>
            <a:solidFill>
              <a:schemeClr val="bg1">
                <a:lumMod val="50000"/>
              </a:schemeClr>
            </a:solidFill>
          </a:ln>
          <a:effectLst>
            <a:outerShdw blurRad="50800" dist="38100" dir="2700000" algn="tl" rotWithShape="0">
              <a:prstClr val="black">
                <a:alpha val="40000"/>
              </a:prstClr>
            </a:outerShdw>
          </a:effectLst>
        </p:spPr>
      </p:pic>
      <p:sp>
        <p:nvSpPr>
          <p:cNvPr id="21" name="テキスト ボックス 20"/>
          <p:cNvSpPr txBox="1"/>
          <p:nvPr/>
        </p:nvSpPr>
        <p:spPr>
          <a:xfrm>
            <a:off x="155440" y="2826496"/>
            <a:ext cx="7599791" cy="4062148"/>
          </a:xfrm>
          <a:prstGeom prst="rect">
            <a:avLst/>
          </a:prstGeom>
          <a:noFill/>
          <a:ln w="28575">
            <a:noFill/>
          </a:ln>
        </p:spPr>
        <p:txBody>
          <a:bodyPr vert="horz" lIns="98694" tIns="49347" rIns="98694" bIns="49347" rtlCol="0">
            <a:noAutofit/>
          </a:bodyPr>
          <a:lstStyle>
            <a:lvl1pPr marL="316531" indent="-316531" defTabSz="914400" eaLnBrk="1" latinLnBrk="0" hangingPunct="1">
              <a:lnSpc>
                <a:spcPts val="2600"/>
              </a:lnSpc>
              <a:spcBef>
                <a:spcPct val="20000"/>
              </a:spcBef>
              <a:spcAft>
                <a:spcPts val="300"/>
              </a:spcAft>
              <a:buFont typeface="Wingdings" panose="05000000000000000000" pitchFamily="2" charset="2"/>
              <a:buChar char="l"/>
              <a:defRPr sz="2400" spc="-90">
                <a:solidFill>
                  <a:prstClr val="black"/>
                </a:solidFill>
                <a:latin typeface="Meiryo UI" pitchFamily="50" charset="-128"/>
                <a:ea typeface="Meiryo UI" pitchFamily="50" charset="-128"/>
                <a:cs typeface="Meiryo UI" pitchFamily="50" charset="-128"/>
              </a:defRPr>
            </a:lvl1pPr>
            <a:lvl2pPr marL="742950" indent="-285750" defTabSz="914400" eaLnBrk="1" latinLnBrk="0" hangingPunct="1">
              <a:spcBef>
                <a:spcPct val="20000"/>
              </a:spcBef>
              <a:buFont typeface="Arial" panose="020B0604020202020204" pitchFamily="34" charset="0"/>
              <a:buChar char="–"/>
              <a:defRPr sz="1292">
                <a:latin typeface="Segoe UI" panose="020B0502040204020203" pitchFamily="34" charset="0"/>
                <a:ea typeface="メイリオ" panose="020B0604030504040204" pitchFamily="50" charset="-128"/>
                <a:cs typeface="Segoe UI" panose="020B0502040204020203" pitchFamily="34" charset="0"/>
              </a:defRPr>
            </a:lvl2pPr>
            <a:lvl3pPr marL="1143000" indent="-228600" defTabSz="914400" eaLnBrk="1" latinLnBrk="0" hangingPunct="1">
              <a:spcBef>
                <a:spcPct val="20000"/>
              </a:spcBef>
              <a:buFont typeface="Arial" panose="020B0604020202020204" pitchFamily="34" charset="0"/>
              <a:buChar char="•"/>
              <a:defRPr sz="2400">
                <a:latin typeface="+mn-lt"/>
                <a:ea typeface="+mn-ea"/>
              </a:defRPr>
            </a:lvl3pPr>
            <a:lvl4pPr marL="1600200" indent="-228600" defTabSz="914400" eaLnBrk="1" latinLnBrk="0" hangingPunct="1">
              <a:spcBef>
                <a:spcPct val="20000"/>
              </a:spcBef>
              <a:buFont typeface="Arial" panose="020B0604020202020204" pitchFamily="34" charset="0"/>
              <a:buChar char="–"/>
              <a:defRPr sz="2000">
                <a:latin typeface="+mn-lt"/>
                <a:ea typeface="+mn-ea"/>
              </a:defRPr>
            </a:lvl4pPr>
            <a:lvl5pPr marL="2057400" indent="-228600" defTabSz="914400" eaLnBrk="1" latinLnBrk="0" hangingPunct="1">
              <a:spcBef>
                <a:spcPct val="20000"/>
              </a:spcBef>
              <a:buFont typeface="Arial" panose="020B0604020202020204" pitchFamily="34" charset="0"/>
              <a:buChar char="»"/>
              <a:defRPr sz="2000">
                <a:latin typeface="+mn-lt"/>
                <a:ea typeface="+mn-ea"/>
              </a:defRPr>
            </a:lvl5pPr>
            <a:lvl6pPr marL="2514600" indent="-228600" defTabSz="914400">
              <a:spcBef>
                <a:spcPct val="20000"/>
              </a:spcBef>
              <a:buFont typeface="Arial" panose="020B0604020202020204" pitchFamily="34" charset="0"/>
              <a:buChar char="•"/>
              <a:defRPr sz="2000">
                <a:latin typeface="+mn-lt"/>
                <a:ea typeface="+mn-ea"/>
              </a:defRPr>
            </a:lvl6pPr>
            <a:lvl7pPr marL="2971800" indent="-228600" defTabSz="914400">
              <a:spcBef>
                <a:spcPct val="20000"/>
              </a:spcBef>
              <a:buFont typeface="Arial" panose="020B0604020202020204" pitchFamily="34" charset="0"/>
              <a:buChar char="•"/>
              <a:defRPr sz="2000">
                <a:latin typeface="+mn-lt"/>
                <a:ea typeface="+mn-ea"/>
              </a:defRPr>
            </a:lvl7pPr>
            <a:lvl8pPr marL="3429000" indent="-228600" defTabSz="914400">
              <a:spcBef>
                <a:spcPct val="20000"/>
              </a:spcBef>
              <a:buFont typeface="Arial" panose="020B0604020202020204" pitchFamily="34" charset="0"/>
              <a:buChar char="•"/>
              <a:defRPr sz="2000">
                <a:latin typeface="+mn-lt"/>
                <a:ea typeface="+mn-ea"/>
              </a:defRPr>
            </a:lvl8pPr>
            <a:lvl9pPr marL="3886200" indent="-228600" defTabSz="914400">
              <a:spcBef>
                <a:spcPct val="20000"/>
              </a:spcBef>
              <a:buFont typeface="Arial" panose="020B0604020202020204" pitchFamily="34" charset="0"/>
              <a:buChar char="•"/>
              <a:defRPr sz="2000">
                <a:latin typeface="+mn-lt"/>
                <a:ea typeface="+mn-ea"/>
              </a:defRPr>
            </a:lvl9pPr>
          </a:lstStyle>
          <a:p>
            <a:pPr marL="341632" indent="-341632" defTabSz="986912">
              <a:lnSpc>
                <a:spcPts val="2806"/>
              </a:lnSpc>
              <a:spcAft>
                <a:spcPts val="324"/>
              </a:spcAft>
            </a:pPr>
            <a:r>
              <a:rPr lang="ja-JP" altLang="en-US" sz="2590" spc="86" dirty="0"/>
              <a:t>Ｇ</a:t>
            </a:r>
            <a:r>
              <a:rPr lang="en-US" altLang="ja-JP" sz="2590" spc="86" dirty="0"/>
              <a:t>20</a:t>
            </a:r>
            <a:r>
              <a:rPr lang="ja-JP" altLang="en-US" sz="2590" spc="86" dirty="0"/>
              <a:t>の財務大臣・中央銀行総裁が、金融安定理事会（</a:t>
            </a:r>
            <a:r>
              <a:rPr lang="en-US" altLang="ja-JP" sz="2590" spc="86" dirty="0"/>
              <a:t>FSB</a:t>
            </a:r>
            <a:r>
              <a:rPr lang="ja-JP" altLang="en-US" sz="2590" spc="86" dirty="0"/>
              <a:t>）に対し、金融セクターが気候関連課題をどのように考慮すべきか検討するよう要請</a:t>
            </a:r>
            <a:endParaRPr lang="en-US" altLang="ja-JP" sz="2590" spc="86" dirty="0"/>
          </a:p>
          <a:p>
            <a:pPr marL="341632" indent="-341632" defTabSz="986912">
              <a:lnSpc>
                <a:spcPts val="2806"/>
              </a:lnSpc>
              <a:spcAft>
                <a:spcPts val="324"/>
              </a:spcAft>
            </a:pPr>
            <a:r>
              <a:rPr lang="en-US" altLang="ja-JP" sz="2590" spc="86" dirty="0"/>
              <a:t>FSB</a:t>
            </a:r>
            <a:r>
              <a:rPr lang="ja-JP" altLang="en-US" sz="2590" spc="86" dirty="0"/>
              <a:t>は</a:t>
            </a:r>
            <a:r>
              <a:rPr lang="en-US" altLang="ja-JP" sz="2590" spc="86" dirty="0"/>
              <a:t>COP21</a:t>
            </a:r>
            <a:r>
              <a:rPr lang="ja-JP" altLang="en-US" sz="2590" spc="86" dirty="0"/>
              <a:t>の開催期間中に、民間主導による気候関連財務情報開示タスクフォース （</a:t>
            </a:r>
            <a:r>
              <a:rPr lang="en-US" altLang="ja-JP" sz="2590" spc="86" dirty="0"/>
              <a:t>TCFD</a:t>
            </a:r>
            <a:r>
              <a:rPr lang="ja-JP" altLang="en-US" sz="2590" spc="86" dirty="0"/>
              <a:t>）を設置</a:t>
            </a:r>
            <a:endParaRPr lang="en-US" altLang="ja-JP" sz="2590" spc="86" dirty="0"/>
          </a:p>
          <a:p>
            <a:pPr marL="341632" indent="-341632" defTabSz="986912">
              <a:lnSpc>
                <a:spcPts val="2806"/>
              </a:lnSpc>
              <a:spcAft>
                <a:spcPts val="324"/>
              </a:spcAft>
            </a:pPr>
            <a:r>
              <a:rPr lang="ja-JP" altLang="en-US" sz="2590" b="1" u="sng" spc="86" dirty="0">
                <a:solidFill>
                  <a:srgbClr val="FF0000"/>
                </a:solidFill>
              </a:rPr>
              <a:t>投資家に適切な投資判断を促すため</a:t>
            </a:r>
            <a:r>
              <a:rPr lang="ja-JP" altLang="en-US" sz="2590" spc="86" dirty="0">
                <a:solidFill>
                  <a:srgbClr val="FF0000"/>
                </a:solidFill>
              </a:rPr>
              <a:t>の一貫性、比較可能性、信頼性、明確性をもつ、効率的な</a:t>
            </a:r>
            <a:r>
              <a:rPr lang="zh-TW" altLang="en-US" sz="2590" b="1" u="sng" spc="86" dirty="0">
                <a:solidFill>
                  <a:srgbClr val="FF0000"/>
                </a:solidFill>
              </a:rPr>
              <a:t>気候関連財務</a:t>
            </a:r>
            <a:r>
              <a:rPr lang="ja-JP" altLang="en-US" sz="2590" b="1" u="sng" spc="86" dirty="0">
                <a:solidFill>
                  <a:srgbClr val="FF0000"/>
                </a:solidFill>
              </a:rPr>
              <a:t>情報開示を企業へ促すことを目的とする</a:t>
            </a:r>
            <a:endParaRPr lang="en-US" altLang="ja-JP" sz="2590" b="1" u="sng" spc="86" dirty="0">
              <a:solidFill>
                <a:srgbClr val="FF0000"/>
              </a:solidFill>
            </a:endParaRPr>
          </a:p>
          <a:p>
            <a:pPr marL="341632" indent="-341632" defTabSz="986912">
              <a:lnSpc>
                <a:spcPts val="2806"/>
              </a:lnSpc>
              <a:spcAft>
                <a:spcPts val="324"/>
              </a:spcAft>
            </a:pPr>
            <a:r>
              <a:rPr lang="en-US" altLang="ja-JP" sz="2590" spc="86" dirty="0"/>
              <a:t>2017</a:t>
            </a:r>
            <a:r>
              <a:rPr lang="ja-JP" altLang="en-US" sz="2590" spc="86" dirty="0"/>
              <a:t>年</a:t>
            </a:r>
            <a:r>
              <a:rPr lang="en-US" altLang="ja-JP" sz="2590" spc="86" dirty="0"/>
              <a:t>6</a:t>
            </a:r>
            <a:r>
              <a:rPr lang="ja-JP" altLang="en-US" sz="2590" spc="86" dirty="0"/>
              <a:t>月に自主的な情報開示のあり方に関する提言</a:t>
            </a:r>
            <a:r>
              <a:rPr lang="en-US" altLang="ja-JP" sz="2590" spc="86" dirty="0"/>
              <a:t>(TCFD</a:t>
            </a:r>
            <a:r>
              <a:rPr lang="ja-JP" altLang="en-US" sz="2590" spc="86" dirty="0"/>
              <a:t>報告書</a:t>
            </a:r>
            <a:r>
              <a:rPr lang="en-US" altLang="ja-JP" sz="2590" spc="86" dirty="0"/>
              <a:t>)</a:t>
            </a:r>
            <a:r>
              <a:rPr lang="ja-JP" altLang="en-US" sz="2590" spc="86" dirty="0"/>
              <a:t>を公表</a:t>
            </a:r>
            <a:endParaRPr lang="en-US" altLang="ja-JP" sz="2590" spc="86" dirty="0"/>
          </a:p>
        </p:txBody>
      </p:sp>
      <p:sp>
        <p:nvSpPr>
          <p:cNvPr id="6" name="テキスト プレースホルダー 31"/>
          <p:cNvSpPr>
            <a:spLocks noGrp="1"/>
          </p:cNvSpPr>
          <p:nvPr>
            <p:ph type="body" sz="quarter" idx="10"/>
          </p:nvPr>
        </p:nvSpPr>
        <p:spPr>
          <a:xfrm>
            <a:off x="3238" y="1134018"/>
            <a:ext cx="10685337" cy="1380582"/>
          </a:xfrm>
        </p:spPr>
        <p:txBody>
          <a:bodyPr/>
          <a:lstStyle/>
          <a:p>
            <a:r>
              <a:rPr lang="ja-JP" altLang="en-US" sz="2000" dirty="0"/>
              <a:t>各国の中央銀行総裁および財務大臣からなる金融安定理事会</a:t>
            </a:r>
            <a:r>
              <a:rPr lang="en-US" altLang="ja-JP" sz="2000" dirty="0"/>
              <a:t>(FSB)</a:t>
            </a:r>
            <a:r>
              <a:rPr lang="ja-JP" altLang="en-US" sz="2000" dirty="0"/>
              <a:t>の作業部会</a:t>
            </a:r>
          </a:p>
          <a:p>
            <a:r>
              <a:rPr lang="ja-JP" altLang="en-US" sz="2000" dirty="0"/>
              <a:t>投資家等に適切な投資判断を促すための、効率的な気候関連財務情報開示を企業等へ促す民間主導のタスクフォース</a:t>
            </a:r>
          </a:p>
        </p:txBody>
      </p:sp>
    </p:spTree>
    <p:extLst>
      <p:ext uri="{BB962C8B-B14F-4D97-AF65-F5344CB8AC3E}">
        <p14:creationId xmlns:p14="http://schemas.microsoft.com/office/powerpoint/2010/main" val="60517366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zh-TW" dirty="0"/>
              <a:t>SBT</a:t>
            </a:r>
            <a:r>
              <a:rPr lang="zh-TW" altLang="en-US" dirty="0"/>
              <a:t>（企業版２℃目標）</a:t>
            </a:r>
            <a:r>
              <a:rPr lang="ja-JP" altLang="en-US" dirty="0"/>
              <a:t>とは</a:t>
            </a:r>
            <a:endParaRPr kumimoji="1" lang="ja-JP" altLang="en-US" dirty="0"/>
          </a:p>
        </p:txBody>
      </p:sp>
      <p:sp>
        <p:nvSpPr>
          <p:cNvPr id="32" name="テキスト プレースホルダー 31"/>
          <p:cNvSpPr>
            <a:spLocks noGrp="1"/>
          </p:cNvSpPr>
          <p:nvPr>
            <p:ph type="body" sz="quarter" idx="10"/>
          </p:nvPr>
        </p:nvSpPr>
        <p:spPr>
          <a:xfrm>
            <a:off x="3238" y="1134018"/>
            <a:ext cx="10685337" cy="1109643"/>
          </a:xfrm>
        </p:spPr>
        <p:txBody>
          <a:bodyPr/>
          <a:lstStyle/>
          <a:p>
            <a:r>
              <a:rPr lang="ja-JP" altLang="en-US" dirty="0"/>
              <a:t>産業革命時期比の気温上昇を「</a:t>
            </a:r>
            <a:r>
              <a:rPr lang="en-US" altLang="ja-JP" dirty="0"/>
              <a:t>2</a:t>
            </a:r>
            <a:r>
              <a:rPr lang="ja-JP" altLang="en-US" dirty="0"/>
              <a:t>℃未満」に維持するために、企業が気候科学の知見（</a:t>
            </a:r>
            <a:r>
              <a:rPr lang="en-US" altLang="ja-JP" dirty="0"/>
              <a:t>IPCC</a:t>
            </a:r>
            <a:r>
              <a:rPr lang="ja-JP" altLang="en-US" dirty="0"/>
              <a:t>）と整合した削減目標を設定するためのスタンダード。</a:t>
            </a:r>
          </a:p>
          <a:p>
            <a:endParaRPr kumimoji="1" lang="ja-JP" altLang="en-US" dirty="0"/>
          </a:p>
        </p:txBody>
      </p:sp>
      <p:cxnSp>
        <p:nvCxnSpPr>
          <p:cNvPr id="3" name="直線コネクタ 2"/>
          <p:cNvCxnSpPr/>
          <p:nvPr/>
        </p:nvCxnSpPr>
        <p:spPr>
          <a:xfrm>
            <a:off x="1202499" y="2338668"/>
            <a:ext cx="6010630" cy="4532623"/>
          </a:xfrm>
          <a:prstGeom prst="line">
            <a:avLst/>
          </a:prstGeom>
          <a:noFill/>
          <a:ln w="19050" cap="flat" cmpd="sng" algn="ctr">
            <a:solidFill>
              <a:sysClr val="windowText" lastClr="000000"/>
            </a:solidFill>
            <a:prstDash val="sysDash"/>
            <a:miter lim="800000"/>
          </a:ln>
          <a:effectLst/>
        </p:spPr>
      </p:cxnSp>
      <p:sp>
        <p:nvSpPr>
          <p:cNvPr id="4" name="二等辺三角形 94"/>
          <p:cNvSpPr/>
          <p:nvPr/>
        </p:nvSpPr>
        <p:spPr>
          <a:xfrm>
            <a:off x="1961090" y="2904777"/>
            <a:ext cx="4743813" cy="3625501"/>
          </a:xfrm>
          <a:custGeom>
            <a:avLst/>
            <a:gdLst>
              <a:gd name="connsiteX0" fmla="*/ 0 w 5949324"/>
              <a:gd name="connsiteY0" fmla="*/ 45719 h 45719"/>
              <a:gd name="connsiteX1" fmla="*/ 2974662 w 5949324"/>
              <a:gd name="connsiteY1" fmla="*/ 0 h 45719"/>
              <a:gd name="connsiteX2" fmla="*/ 5949324 w 5949324"/>
              <a:gd name="connsiteY2" fmla="*/ 45719 h 45719"/>
              <a:gd name="connsiteX3" fmla="*/ 0 w 5949324"/>
              <a:gd name="connsiteY3" fmla="*/ 45719 h 45719"/>
              <a:gd name="connsiteX0" fmla="*/ 0 w 4656855"/>
              <a:gd name="connsiteY0" fmla="*/ 45719 h 3536266"/>
              <a:gd name="connsiteX1" fmla="*/ 2974662 w 4656855"/>
              <a:gd name="connsiteY1" fmla="*/ 0 h 3536266"/>
              <a:gd name="connsiteX2" fmla="*/ 4656855 w 4656855"/>
              <a:gd name="connsiteY2" fmla="*/ 3536266 h 3536266"/>
              <a:gd name="connsiteX3" fmla="*/ 0 w 4656855"/>
              <a:gd name="connsiteY3" fmla="*/ 45719 h 3536266"/>
              <a:gd name="connsiteX0" fmla="*/ 0 w 4671578"/>
              <a:gd name="connsiteY0" fmla="*/ 0 h 3490547"/>
              <a:gd name="connsiteX1" fmla="*/ 4671578 w 4671578"/>
              <a:gd name="connsiteY1" fmla="*/ 2591973 h 3490547"/>
              <a:gd name="connsiteX2" fmla="*/ 4656855 w 4671578"/>
              <a:gd name="connsiteY2" fmla="*/ 3490547 h 3490547"/>
              <a:gd name="connsiteX3" fmla="*/ 0 w 4671578"/>
              <a:gd name="connsiteY3" fmla="*/ 0 h 3490547"/>
              <a:gd name="connsiteX0" fmla="*/ 0 w 4750708"/>
              <a:gd name="connsiteY0" fmla="*/ 0 h 3499339"/>
              <a:gd name="connsiteX1" fmla="*/ 4750708 w 4750708"/>
              <a:gd name="connsiteY1" fmla="*/ 2600765 h 3499339"/>
              <a:gd name="connsiteX2" fmla="*/ 4735985 w 4750708"/>
              <a:gd name="connsiteY2" fmla="*/ 3499339 h 3499339"/>
              <a:gd name="connsiteX3" fmla="*/ 0 w 4750708"/>
              <a:gd name="connsiteY3" fmla="*/ 0 h 3499339"/>
              <a:gd name="connsiteX0" fmla="*/ 0 w 4759500"/>
              <a:gd name="connsiteY0" fmla="*/ 0 h 3525715"/>
              <a:gd name="connsiteX1" fmla="*/ 4759500 w 4759500"/>
              <a:gd name="connsiteY1" fmla="*/ 2627141 h 3525715"/>
              <a:gd name="connsiteX2" fmla="*/ 4744777 w 4759500"/>
              <a:gd name="connsiteY2" fmla="*/ 3525715 h 3525715"/>
              <a:gd name="connsiteX3" fmla="*/ 0 w 4759500"/>
              <a:gd name="connsiteY3" fmla="*/ 0 h 3525715"/>
              <a:gd name="connsiteX0" fmla="*/ 0 w 4794669"/>
              <a:gd name="connsiteY0" fmla="*/ 0 h 3525715"/>
              <a:gd name="connsiteX1" fmla="*/ 4794669 w 4794669"/>
              <a:gd name="connsiteY1" fmla="*/ 2600764 h 3525715"/>
              <a:gd name="connsiteX2" fmla="*/ 4744777 w 4794669"/>
              <a:gd name="connsiteY2" fmla="*/ 3525715 h 3525715"/>
              <a:gd name="connsiteX3" fmla="*/ 0 w 4794669"/>
              <a:gd name="connsiteY3" fmla="*/ 0 h 3525715"/>
            </a:gdLst>
            <a:ahLst/>
            <a:cxnLst>
              <a:cxn ang="0">
                <a:pos x="connsiteX0" y="connsiteY0"/>
              </a:cxn>
              <a:cxn ang="0">
                <a:pos x="connsiteX1" y="connsiteY1"/>
              </a:cxn>
              <a:cxn ang="0">
                <a:pos x="connsiteX2" y="connsiteY2"/>
              </a:cxn>
              <a:cxn ang="0">
                <a:pos x="connsiteX3" y="connsiteY3"/>
              </a:cxn>
            </a:cxnLst>
            <a:rect l="l" t="t" r="r" b="b"/>
            <a:pathLst>
              <a:path w="4794669" h="3525715">
                <a:moveTo>
                  <a:pt x="0" y="0"/>
                </a:moveTo>
                <a:lnTo>
                  <a:pt x="4794669" y="2600764"/>
                </a:lnTo>
                <a:lnTo>
                  <a:pt x="4744777" y="3525715"/>
                </a:lnTo>
                <a:lnTo>
                  <a:pt x="0" y="0"/>
                </a:lnTo>
                <a:close/>
              </a:path>
            </a:pathLst>
          </a:custGeom>
          <a:solidFill>
            <a:srgbClr val="5B9BD5"/>
          </a:solidFill>
          <a:ln w="12700" cap="flat" cmpd="sng" algn="ctr">
            <a:solidFill>
              <a:srgbClr val="5B9BD5">
                <a:shade val="50000"/>
              </a:srgbClr>
            </a:solidFill>
            <a:prstDash val="solid"/>
            <a:miter lim="800000"/>
          </a:ln>
          <a:effectLst/>
        </p:spPr>
        <p:txBody>
          <a:bodyPr rtlCol="0" anchor="ctr"/>
          <a:lstStyle/>
          <a:p>
            <a:pPr algn="ctr" defTabSz="1064829">
              <a:lnSpc>
                <a:spcPct val="120000"/>
              </a:lnSpc>
              <a:spcAft>
                <a:spcPct val="70000"/>
              </a:spcAft>
              <a:defRPr/>
            </a:pPr>
            <a:endParaRPr kumimoji="0" lang="ja-JP" altLang="en-US" sz="1398" b="1" kern="0">
              <a:solidFill>
                <a:prstClr val="white"/>
              </a:solidFill>
              <a:latin typeface="Meiryo UI"/>
              <a:ea typeface="Meiryo UI"/>
              <a:cs typeface="メイリオ" panose="020B0604030504040204" pitchFamily="50" charset="-128"/>
            </a:endParaRPr>
          </a:p>
        </p:txBody>
      </p:sp>
      <p:sp>
        <p:nvSpPr>
          <p:cNvPr id="5" name="テキスト ボックス 4"/>
          <p:cNvSpPr txBox="1"/>
          <p:nvPr/>
        </p:nvSpPr>
        <p:spPr bwMode="auto">
          <a:xfrm>
            <a:off x="383877" y="2353410"/>
            <a:ext cx="1136859" cy="1168012"/>
          </a:xfrm>
          <a:prstGeom prst="rect">
            <a:avLst/>
          </a:prstGeom>
          <a:noFill/>
          <a:ln w="9525">
            <a:noFill/>
            <a:miter lim="800000"/>
            <a:headEnd/>
            <a:tailEnd/>
          </a:ln>
        </p:spPr>
        <p:txBody>
          <a:bodyPr wrap="square" rtlCol="0">
            <a:spAutoFit/>
          </a:bodyPr>
          <a:lstStyle/>
          <a:p>
            <a:pPr defTabSz="1064829">
              <a:defRPr/>
            </a:pPr>
            <a:r>
              <a:rPr kumimoji="0" lang="ja-JP" altLang="en-US" sz="2330" kern="0" dirty="0">
                <a:solidFill>
                  <a:prstClr val="black"/>
                </a:solidFill>
                <a:latin typeface="Meiryo UI"/>
                <a:ea typeface="Meiryo UI"/>
                <a:cs typeface="メイリオ" panose="020B0604030504040204" pitchFamily="50" charset="-128"/>
              </a:rPr>
              <a:t>排</a:t>
            </a:r>
            <a:endParaRPr kumimoji="0" lang="en-US" altLang="ja-JP" sz="2330" kern="0" dirty="0">
              <a:solidFill>
                <a:prstClr val="black"/>
              </a:solidFill>
              <a:latin typeface="Meiryo UI"/>
              <a:ea typeface="Meiryo UI"/>
              <a:cs typeface="メイリオ" panose="020B0604030504040204" pitchFamily="50" charset="-128"/>
            </a:endParaRPr>
          </a:p>
          <a:p>
            <a:pPr defTabSz="1064829">
              <a:defRPr/>
            </a:pPr>
            <a:r>
              <a:rPr kumimoji="0" lang="ja-JP" altLang="en-US" sz="2330" kern="0" dirty="0">
                <a:solidFill>
                  <a:prstClr val="black"/>
                </a:solidFill>
                <a:latin typeface="Meiryo UI"/>
                <a:ea typeface="Meiryo UI"/>
                <a:cs typeface="メイリオ" panose="020B0604030504040204" pitchFamily="50" charset="-128"/>
              </a:rPr>
              <a:t>出</a:t>
            </a:r>
            <a:endParaRPr kumimoji="0" lang="en-US" altLang="ja-JP" sz="2330" kern="0" dirty="0">
              <a:solidFill>
                <a:prstClr val="black"/>
              </a:solidFill>
              <a:latin typeface="Meiryo UI"/>
              <a:ea typeface="Meiryo UI"/>
              <a:cs typeface="メイリオ" panose="020B0604030504040204" pitchFamily="50" charset="-128"/>
            </a:endParaRPr>
          </a:p>
          <a:p>
            <a:pPr defTabSz="1064829">
              <a:defRPr/>
            </a:pPr>
            <a:r>
              <a:rPr kumimoji="0" lang="ja-JP" altLang="en-US" sz="2330" kern="0" dirty="0">
                <a:solidFill>
                  <a:prstClr val="black"/>
                </a:solidFill>
                <a:latin typeface="Meiryo UI"/>
                <a:ea typeface="Meiryo UI"/>
                <a:cs typeface="メイリオ" panose="020B0604030504040204" pitchFamily="50" charset="-128"/>
              </a:rPr>
              <a:t>量</a:t>
            </a:r>
          </a:p>
        </p:txBody>
      </p:sp>
      <p:sp>
        <p:nvSpPr>
          <p:cNvPr id="6" name="テキスト ボックス 5"/>
          <p:cNvSpPr txBox="1"/>
          <p:nvPr/>
        </p:nvSpPr>
        <p:spPr bwMode="auto">
          <a:xfrm>
            <a:off x="7802437" y="6941342"/>
            <a:ext cx="453970" cy="415050"/>
          </a:xfrm>
          <a:prstGeom prst="rect">
            <a:avLst/>
          </a:prstGeom>
          <a:noFill/>
          <a:ln w="9525">
            <a:noFill/>
            <a:miter lim="800000"/>
            <a:headEnd/>
            <a:tailEnd/>
          </a:ln>
        </p:spPr>
        <p:txBody>
          <a:bodyPr wrap="none" rtlCol="0">
            <a:spAutoFit/>
          </a:bodyPr>
          <a:lstStyle/>
          <a:p>
            <a:pPr defTabSz="1064829">
              <a:defRPr/>
            </a:pPr>
            <a:r>
              <a:rPr kumimoji="0" lang="ja-JP" altLang="en-US" sz="2097" kern="0" dirty="0">
                <a:solidFill>
                  <a:prstClr val="black"/>
                </a:solidFill>
                <a:latin typeface="Meiryo UI"/>
                <a:ea typeface="Meiryo UI"/>
                <a:cs typeface="メイリオ" panose="020B0604030504040204" pitchFamily="50" charset="-128"/>
              </a:rPr>
              <a:t>年</a:t>
            </a:r>
          </a:p>
        </p:txBody>
      </p:sp>
      <p:cxnSp>
        <p:nvCxnSpPr>
          <p:cNvPr id="7" name="直線矢印コネクタ 6"/>
          <p:cNvCxnSpPr/>
          <p:nvPr/>
        </p:nvCxnSpPr>
        <p:spPr bwMode="auto">
          <a:xfrm flipV="1">
            <a:off x="856438" y="2338674"/>
            <a:ext cx="23638" cy="4835104"/>
          </a:xfrm>
          <a:prstGeom prst="straightConnector1">
            <a:avLst/>
          </a:prstGeom>
          <a:noFill/>
          <a:ln w="38100" cap="flat" cmpd="sng" algn="ctr">
            <a:solidFill>
              <a:sysClr val="windowText" lastClr="000000"/>
            </a:solidFill>
            <a:prstDash val="solid"/>
            <a:round/>
            <a:headEnd type="none" w="med" len="med"/>
            <a:tailEnd type="triangle"/>
          </a:ln>
          <a:effectLst/>
        </p:spPr>
      </p:cxnSp>
      <p:grpSp>
        <p:nvGrpSpPr>
          <p:cNvPr id="8" name="グループ化 7"/>
          <p:cNvGrpSpPr/>
          <p:nvPr/>
        </p:nvGrpSpPr>
        <p:grpSpPr>
          <a:xfrm>
            <a:off x="839297" y="2414259"/>
            <a:ext cx="7095013" cy="5100315"/>
            <a:chOff x="662247" y="1973143"/>
            <a:chExt cx="6605582" cy="4959934"/>
          </a:xfrm>
        </p:grpSpPr>
        <p:sp>
          <p:nvSpPr>
            <p:cNvPr id="9" name="台形 70"/>
            <p:cNvSpPr/>
            <p:nvPr/>
          </p:nvSpPr>
          <p:spPr>
            <a:xfrm rot="5400000">
              <a:off x="1879548" y="2283481"/>
              <a:ext cx="4087583" cy="4399837"/>
            </a:xfrm>
            <a:custGeom>
              <a:avLst/>
              <a:gdLst>
                <a:gd name="connsiteX0" fmla="*/ 0 w 4114477"/>
                <a:gd name="connsiteY0" fmla="*/ 4355013 h 4355013"/>
                <a:gd name="connsiteX1" fmla="*/ 1028619 w 4114477"/>
                <a:gd name="connsiteY1" fmla="*/ 0 h 4355013"/>
                <a:gd name="connsiteX2" fmla="*/ 3085858 w 4114477"/>
                <a:gd name="connsiteY2" fmla="*/ 0 h 4355013"/>
                <a:gd name="connsiteX3" fmla="*/ 4114477 w 4114477"/>
                <a:gd name="connsiteY3" fmla="*/ 4355013 h 4355013"/>
                <a:gd name="connsiteX4" fmla="*/ 0 w 4114477"/>
                <a:gd name="connsiteY4" fmla="*/ 4355013 h 4355013"/>
                <a:gd name="connsiteX0" fmla="*/ 0 w 4114477"/>
                <a:gd name="connsiteY0" fmla="*/ 4355013 h 4355013"/>
                <a:gd name="connsiteX1" fmla="*/ 2749843 w 4114477"/>
                <a:gd name="connsiteY1" fmla="*/ 53788 h 4355013"/>
                <a:gd name="connsiteX2" fmla="*/ 3085858 w 4114477"/>
                <a:gd name="connsiteY2" fmla="*/ 0 h 4355013"/>
                <a:gd name="connsiteX3" fmla="*/ 4114477 w 4114477"/>
                <a:gd name="connsiteY3" fmla="*/ 4355013 h 4355013"/>
                <a:gd name="connsiteX4" fmla="*/ 0 w 4114477"/>
                <a:gd name="connsiteY4" fmla="*/ 4355013 h 4355013"/>
                <a:gd name="connsiteX0" fmla="*/ 0 w 4114477"/>
                <a:gd name="connsiteY0" fmla="*/ 4355013 h 4355013"/>
                <a:gd name="connsiteX1" fmla="*/ 2660196 w 4114477"/>
                <a:gd name="connsiteY1" fmla="*/ 0 h 4355013"/>
                <a:gd name="connsiteX2" fmla="*/ 3085858 w 4114477"/>
                <a:gd name="connsiteY2" fmla="*/ 0 h 4355013"/>
                <a:gd name="connsiteX3" fmla="*/ 4114477 w 4114477"/>
                <a:gd name="connsiteY3" fmla="*/ 4355013 h 4355013"/>
                <a:gd name="connsiteX4" fmla="*/ 0 w 4114477"/>
                <a:gd name="connsiteY4" fmla="*/ 4355013 h 4355013"/>
                <a:gd name="connsiteX0" fmla="*/ 0 w 4114477"/>
                <a:gd name="connsiteY0" fmla="*/ 4363978 h 4363978"/>
                <a:gd name="connsiteX1" fmla="*/ 2642266 w 4114477"/>
                <a:gd name="connsiteY1" fmla="*/ 0 h 4363978"/>
                <a:gd name="connsiteX2" fmla="*/ 3085858 w 4114477"/>
                <a:gd name="connsiteY2" fmla="*/ 8965 h 4363978"/>
                <a:gd name="connsiteX3" fmla="*/ 4114477 w 4114477"/>
                <a:gd name="connsiteY3" fmla="*/ 4363978 h 4363978"/>
                <a:gd name="connsiteX4" fmla="*/ 0 w 4114477"/>
                <a:gd name="connsiteY4" fmla="*/ 4363978 h 4363978"/>
                <a:gd name="connsiteX0" fmla="*/ 0 w 4087583"/>
                <a:gd name="connsiteY0" fmla="*/ 4399837 h 4399837"/>
                <a:gd name="connsiteX1" fmla="*/ 2615372 w 4087583"/>
                <a:gd name="connsiteY1" fmla="*/ 0 h 4399837"/>
                <a:gd name="connsiteX2" fmla="*/ 3058964 w 4087583"/>
                <a:gd name="connsiteY2" fmla="*/ 8965 h 4399837"/>
                <a:gd name="connsiteX3" fmla="*/ 4087583 w 4087583"/>
                <a:gd name="connsiteY3" fmla="*/ 4363978 h 4399837"/>
                <a:gd name="connsiteX4" fmla="*/ 0 w 4087583"/>
                <a:gd name="connsiteY4" fmla="*/ 4399837 h 439983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4087583" h="4399837">
                  <a:moveTo>
                    <a:pt x="0" y="4399837"/>
                  </a:moveTo>
                  <a:lnTo>
                    <a:pt x="2615372" y="0"/>
                  </a:lnTo>
                  <a:lnTo>
                    <a:pt x="3058964" y="8965"/>
                  </a:lnTo>
                  <a:lnTo>
                    <a:pt x="4087583" y="4363978"/>
                  </a:lnTo>
                  <a:lnTo>
                    <a:pt x="0" y="4399837"/>
                  </a:lnTo>
                  <a:close/>
                </a:path>
              </a:pathLst>
            </a:custGeom>
            <a:solidFill>
              <a:srgbClr val="5B9BD5">
                <a:lumMod val="40000"/>
                <a:lumOff val="60000"/>
              </a:srgbClr>
            </a:solidFill>
            <a:ln w="12700" cap="flat" cmpd="sng" algn="ctr">
              <a:noFill/>
              <a:prstDash val="solid"/>
              <a:miter lim="800000"/>
            </a:ln>
            <a:effectLst/>
          </p:spPr>
          <p:txBody>
            <a:bodyPr rtlCol="0" anchor="ctr"/>
            <a:lstStyle/>
            <a:p>
              <a:pPr algn="ctr" defTabSz="1064829">
                <a:lnSpc>
                  <a:spcPct val="120000"/>
                </a:lnSpc>
                <a:spcAft>
                  <a:spcPct val="70000"/>
                </a:spcAft>
                <a:defRPr/>
              </a:pPr>
              <a:endParaRPr kumimoji="0" lang="ja-JP" altLang="en-US" sz="1398" b="1" kern="0">
                <a:solidFill>
                  <a:prstClr val="white"/>
                </a:solidFill>
                <a:latin typeface="Meiryo UI"/>
                <a:ea typeface="Meiryo UI"/>
                <a:cs typeface="メイリオ" panose="020B0604030504040204" pitchFamily="50" charset="-128"/>
              </a:endParaRPr>
            </a:p>
          </p:txBody>
        </p:sp>
        <p:cxnSp>
          <p:nvCxnSpPr>
            <p:cNvPr id="10" name="直線コネクタ 9"/>
            <p:cNvCxnSpPr>
              <a:cxnSpLocks noChangeAspect="1"/>
            </p:cNvCxnSpPr>
            <p:nvPr/>
          </p:nvCxnSpPr>
          <p:spPr bwMode="auto">
            <a:xfrm>
              <a:off x="933348" y="1973143"/>
              <a:ext cx="6334481" cy="3750981"/>
            </a:xfrm>
            <a:prstGeom prst="line">
              <a:avLst/>
            </a:prstGeom>
            <a:noFill/>
            <a:ln w="19050" cap="flat" cmpd="sng" algn="ctr">
              <a:solidFill>
                <a:srgbClr val="FF0000"/>
              </a:solidFill>
              <a:prstDash val="sysDash"/>
              <a:round/>
              <a:headEnd type="none" w="med" len="med"/>
              <a:tailEnd type="none" w="med" len="med"/>
            </a:ln>
            <a:effectLst/>
          </p:spPr>
        </p:cxnSp>
        <p:sp>
          <p:nvSpPr>
            <p:cNvPr id="11" name="直角三角形 53"/>
            <p:cNvSpPr/>
            <p:nvPr/>
          </p:nvSpPr>
          <p:spPr>
            <a:xfrm>
              <a:off x="1671700" y="5083301"/>
              <a:ext cx="4442594" cy="1501093"/>
            </a:xfrm>
            <a:custGeom>
              <a:avLst/>
              <a:gdLst>
                <a:gd name="connsiteX0" fmla="*/ 0 w 2916324"/>
                <a:gd name="connsiteY0" fmla="*/ 1601126 h 1601126"/>
                <a:gd name="connsiteX1" fmla="*/ 0 w 2916324"/>
                <a:gd name="connsiteY1" fmla="*/ 0 h 1601126"/>
                <a:gd name="connsiteX2" fmla="*/ 2916324 w 2916324"/>
                <a:gd name="connsiteY2" fmla="*/ 1601126 h 1601126"/>
                <a:gd name="connsiteX3" fmla="*/ 0 w 2916324"/>
                <a:gd name="connsiteY3" fmla="*/ 1601126 h 1601126"/>
                <a:gd name="connsiteX0" fmla="*/ 0 w 2916324"/>
                <a:gd name="connsiteY0" fmla="*/ 1583541 h 1583541"/>
                <a:gd name="connsiteX1" fmla="*/ 2901462 w 2916324"/>
                <a:gd name="connsiteY1" fmla="*/ 0 h 1583541"/>
                <a:gd name="connsiteX2" fmla="*/ 2916324 w 2916324"/>
                <a:gd name="connsiteY2" fmla="*/ 1583541 h 1583541"/>
                <a:gd name="connsiteX3" fmla="*/ 0 w 2916324"/>
                <a:gd name="connsiteY3" fmla="*/ 1583541 h 1583541"/>
              </a:gdLst>
              <a:ahLst/>
              <a:cxnLst>
                <a:cxn ang="0">
                  <a:pos x="connsiteX0" y="connsiteY0"/>
                </a:cxn>
                <a:cxn ang="0">
                  <a:pos x="connsiteX1" y="connsiteY1"/>
                </a:cxn>
                <a:cxn ang="0">
                  <a:pos x="connsiteX2" y="connsiteY2"/>
                </a:cxn>
                <a:cxn ang="0">
                  <a:pos x="connsiteX3" y="connsiteY3"/>
                </a:cxn>
              </a:cxnLst>
              <a:rect l="l" t="t" r="r" b="b"/>
              <a:pathLst>
                <a:path w="2916324" h="1583541">
                  <a:moveTo>
                    <a:pt x="0" y="1583541"/>
                  </a:moveTo>
                  <a:lnTo>
                    <a:pt x="2901462" y="0"/>
                  </a:lnTo>
                  <a:lnTo>
                    <a:pt x="2916324" y="1583541"/>
                  </a:lnTo>
                  <a:lnTo>
                    <a:pt x="0" y="1583541"/>
                  </a:lnTo>
                  <a:close/>
                </a:path>
              </a:pathLst>
            </a:custGeom>
            <a:solidFill>
              <a:srgbClr val="5B9BD5">
                <a:lumMod val="40000"/>
                <a:lumOff val="60000"/>
              </a:srgbClr>
            </a:solidFill>
            <a:ln w="12700" cap="flat" cmpd="sng" algn="ctr">
              <a:noFill/>
              <a:prstDash val="solid"/>
              <a:miter lim="800000"/>
            </a:ln>
            <a:effectLst/>
          </p:spPr>
          <p:txBody>
            <a:bodyPr rtlCol="0" anchor="ctr"/>
            <a:lstStyle/>
            <a:p>
              <a:pPr algn="ctr" defTabSz="1064829">
                <a:lnSpc>
                  <a:spcPct val="120000"/>
                </a:lnSpc>
                <a:spcAft>
                  <a:spcPct val="70000"/>
                </a:spcAft>
                <a:defRPr/>
              </a:pPr>
              <a:endParaRPr kumimoji="0" lang="ja-JP" altLang="en-US" sz="1398" b="1" kern="0">
                <a:solidFill>
                  <a:prstClr val="white"/>
                </a:solidFill>
                <a:latin typeface="Meiryo UI"/>
                <a:ea typeface="Meiryo UI"/>
                <a:cs typeface="メイリオ" panose="020B0604030504040204" pitchFamily="50" charset="-128"/>
              </a:endParaRPr>
            </a:p>
          </p:txBody>
        </p:sp>
        <p:sp>
          <p:nvSpPr>
            <p:cNvPr id="12" name="正方形/長方形 11"/>
            <p:cNvSpPr/>
            <p:nvPr/>
          </p:nvSpPr>
          <p:spPr>
            <a:xfrm>
              <a:off x="5973836" y="5074596"/>
              <a:ext cx="199749" cy="1501095"/>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algn="ctr" defTabSz="1064829">
                <a:lnSpc>
                  <a:spcPct val="120000"/>
                </a:lnSpc>
                <a:spcAft>
                  <a:spcPct val="70000"/>
                </a:spcAft>
                <a:defRPr/>
              </a:pPr>
              <a:endParaRPr kumimoji="0" lang="ja-JP" altLang="en-US" sz="1398" b="1" kern="0">
                <a:solidFill>
                  <a:prstClr val="white"/>
                </a:solidFill>
                <a:latin typeface="Meiryo UI"/>
                <a:ea typeface="Meiryo UI"/>
                <a:cs typeface="メイリオ" panose="020B0604030504040204" pitchFamily="50" charset="-128"/>
              </a:endParaRPr>
            </a:p>
          </p:txBody>
        </p:sp>
        <p:sp>
          <p:nvSpPr>
            <p:cNvPr id="13" name="正方形/長方形 12"/>
            <p:cNvSpPr/>
            <p:nvPr/>
          </p:nvSpPr>
          <p:spPr>
            <a:xfrm>
              <a:off x="3828746" y="3843227"/>
              <a:ext cx="199080" cy="2706278"/>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algn="ctr" defTabSz="1064829">
                <a:lnSpc>
                  <a:spcPct val="120000"/>
                </a:lnSpc>
                <a:spcAft>
                  <a:spcPct val="70000"/>
                </a:spcAft>
                <a:defRPr/>
              </a:pPr>
              <a:endParaRPr kumimoji="0" lang="ja-JP" altLang="en-US" sz="1398" b="1" kern="0">
                <a:solidFill>
                  <a:prstClr val="white"/>
                </a:solidFill>
                <a:latin typeface="Meiryo UI"/>
                <a:ea typeface="Meiryo UI"/>
                <a:cs typeface="メイリオ" panose="020B0604030504040204" pitchFamily="50" charset="-128"/>
              </a:endParaRPr>
            </a:p>
          </p:txBody>
        </p:sp>
        <p:sp>
          <p:nvSpPr>
            <p:cNvPr id="14" name="正方形/長方形 13"/>
            <p:cNvSpPr/>
            <p:nvPr/>
          </p:nvSpPr>
          <p:spPr>
            <a:xfrm>
              <a:off x="1677020" y="2439607"/>
              <a:ext cx="203489" cy="4136082"/>
            </a:xfrm>
            <a:prstGeom prst="rect">
              <a:avLst/>
            </a:prstGeom>
            <a:solidFill>
              <a:srgbClr val="5B9BD5"/>
            </a:solidFill>
            <a:ln w="12700" cap="flat" cmpd="sng" algn="ctr">
              <a:solidFill>
                <a:srgbClr val="5B9BD5">
                  <a:shade val="50000"/>
                </a:srgbClr>
              </a:solidFill>
              <a:prstDash val="solid"/>
              <a:miter lim="800000"/>
            </a:ln>
            <a:effectLst/>
          </p:spPr>
          <p:txBody>
            <a:bodyPr rtlCol="0" anchor="ctr"/>
            <a:lstStyle/>
            <a:p>
              <a:pPr algn="ctr" defTabSz="1064829">
                <a:lnSpc>
                  <a:spcPct val="120000"/>
                </a:lnSpc>
                <a:spcAft>
                  <a:spcPct val="70000"/>
                </a:spcAft>
                <a:defRPr/>
              </a:pPr>
              <a:endParaRPr kumimoji="0" lang="ja-JP" altLang="en-US" sz="1398" b="1" kern="0">
                <a:solidFill>
                  <a:prstClr val="white"/>
                </a:solidFill>
                <a:latin typeface="Meiryo UI"/>
                <a:ea typeface="Meiryo UI"/>
                <a:cs typeface="メイリオ" panose="020B0604030504040204" pitchFamily="50" charset="-128"/>
              </a:endParaRPr>
            </a:p>
          </p:txBody>
        </p:sp>
        <p:cxnSp>
          <p:nvCxnSpPr>
            <p:cNvPr id="15" name="直線コネクタ 14"/>
            <p:cNvCxnSpPr>
              <a:cxnSpLocks noChangeAspect="1"/>
              <a:endCxn id="20" idx="6"/>
            </p:cNvCxnSpPr>
            <p:nvPr/>
          </p:nvCxnSpPr>
          <p:spPr bwMode="auto">
            <a:xfrm>
              <a:off x="1892139" y="2541650"/>
              <a:ext cx="4277520" cy="2532946"/>
            </a:xfrm>
            <a:prstGeom prst="line">
              <a:avLst/>
            </a:prstGeom>
            <a:noFill/>
            <a:ln w="38100" cap="flat" cmpd="sng" algn="ctr">
              <a:solidFill>
                <a:srgbClr val="FF0000"/>
              </a:solidFill>
              <a:prstDash val="solid"/>
              <a:round/>
              <a:headEnd type="none" w="med" len="med"/>
              <a:tailEnd type="none" w="med" len="med"/>
            </a:ln>
            <a:effectLst/>
          </p:spPr>
        </p:cxnSp>
        <p:cxnSp>
          <p:nvCxnSpPr>
            <p:cNvPr id="16" name="直線矢印コネクタ 15"/>
            <p:cNvCxnSpPr/>
            <p:nvPr/>
          </p:nvCxnSpPr>
          <p:spPr bwMode="auto">
            <a:xfrm>
              <a:off x="662247" y="6575689"/>
              <a:ext cx="6472923" cy="15268"/>
            </a:xfrm>
            <a:prstGeom prst="straightConnector1">
              <a:avLst/>
            </a:prstGeom>
            <a:noFill/>
            <a:ln w="38100" cap="flat" cmpd="sng" algn="ctr">
              <a:solidFill>
                <a:sysClr val="windowText" lastClr="000000"/>
              </a:solidFill>
              <a:prstDash val="solid"/>
              <a:round/>
              <a:headEnd type="none" w="med" len="med"/>
              <a:tailEnd type="triangle"/>
            </a:ln>
            <a:effectLst/>
          </p:spPr>
        </p:cxnSp>
        <p:sp>
          <p:nvSpPr>
            <p:cNvPr id="17" name="テキスト ボックス 16"/>
            <p:cNvSpPr txBox="1"/>
            <p:nvPr/>
          </p:nvSpPr>
          <p:spPr bwMode="auto">
            <a:xfrm>
              <a:off x="1441359" y="6599227"/>
              <a:ext cx="655473" cy="333850"/>
            </a:xfrm>
            <a:prstGeom prst="rect">
              <a:avLst/>
            </a:prstGeom>
            <a:noFill/>
            <a:ln w="9525">
              <a:noFill/>
              <a:miter lim="800000"/>
              <a:headEnd/>
              <a:tailEnd/>
            </a:ln>
          </p:spPr>
          <p:txBody>
            <a:bodyPr wrap="none" rtlCol="0">
              <a:spAutoFit/>
            </a:bodyPr>
            <a:lstStyle/>
            <a:p>
              <a:pPr defTabSz="1064829">
                <a:defRPr/>
              </a:pPr>
              <a:r>
                <a:rPr kumimoji="0" lang="en-US" altLang="ja-JP" sz="1631" kern="0" dirty="0">
                  <a:solidFill>
                    <a:prstClr val="black"/>
                  </a:solidFill>
                  <a:latin typeface="Meiryo UI"/>
                  <a:ea typeface="Meiryo UI"/>
                  <a:cs typeface="メイリオ" panose="020B0604030504040204" pitchFamily="50" charset="-128"/>
                </a:rPr>
                <a:t>2010</a:t>
              </a:r>
              <a:endParaRPr kumimoji="0" lang="ja-JP" altLang="en-US" sz="1631" kern="0" dirty="0">
                <a:solidFill>
                  <a:prstClr val="black"/>
                </a:solidFill>
                <a:latin typeface="Meiryo UI"/>
                <a:ea typeface="Meiryo UI"/>
                <a:cs typeface="メイリオ" panose="020B0604030504040204" pitchFamily="50" charset="-128"/>
              </a:endParaRPr>
            </a:p>
          </p:txBody>
        </p:sp>
        <p:sp>
          <p:nvSpPr>
            <p:cNvPr id="18" name="テキスト ボックス 17"/>
            <p:cNvSpPr txBox="1"/>
            <p:nvPr/>
          </p:nvSpPr>
          <p:spPr bwMode="auto">
            <a:xfrm>
              <a:off x="3254886" y="6599224"/>
              <a:ext cx="1594984" cy="333850"/>
            </a:xfrm>
            <a:prstGeom prst="rect">
              <a:avLst/>
            </a:prstGeom>
            <a:noFill/>
            <a:ln w="9525">
              <a:noFill/>
              <a:miter lim="800000"/>
              <a:headEnd/>
              <a:tailEnd/>
            </a:ln>
          </p:spPr>
          <p:txBody>
            <a:bodyPr wrap="square" rtlCol="0">
              <a:spAutoFit/>
            </a:bodyPr>
            <a:lstStyle/>
            <a:p>
              <a:pPr defTabSz="1064829">
                <a:defRPr/>
              </a:pPr>
              <a:r>
                <a:rPr kumimoji="0" lang="en-US" altLang="ja-JP" sz="1631" kern="0" dirty="0">
                  <a:solidFill>
                    <a:prstClr val="black"/>
                  </a:solidFill>
                  <a:latin typeface="Meiryo UI"/>
                  <a:ea typeface="Meiryo UI"/>
                  <a:cs typeface="メイリオ" panose="020B0604030504040204" pitchFamily="50" charset="-128"/>
                </a:rPr>
                <a:t>2025</a:t>
              </a:r>
              <a:r>
                <a:rPr kumimoji="0" lang="ja-JP" altLang="en-US" sz="1631" kern="0" dirty="0">
                  <a:solidFill>
                    <a:prstClr val="black"/>
                  </a:solidFill>
                  <a:latin typeface="Meiryo UI"/>
                  <a:ea typeface="Meiryo UI"/>
                  <a:cs typeface="メイリオ" panose="020B0604030504040204" pitchFamily="50" charset="-128"/>
                </a:rPr>
                <a:t>～</a:t>
              </a:r>
              <a:r>
                <a:rPr kumimoji="0" lang="en-US" altLang="ja-JP" sz="1631" kern="0" dirty="0">
                  <a:solidFill>
                    <a:prstClr val="black"/>
                  </a:solidFill>
                  <a:latin typeface="Meiryo UI"/>
                  <a:ea typeface="Meiryo UI"/>
                  <a:cs typeface="メイリオ" panose="020B0604030504040204" pitchFamily="50" charset="-128"/>
                </a:rPr>
                <a:t>2030</a:t>
              </a:r>
              <a:endParaRPr kumimoji="0" lang="ja-JP" altLang="en-US" sz="1631" kern="0" dirty="0">
                <a:solidFill>
                  <a:prstClr val="black"/>
                </a:solidFill>
                <a:latin typeface="Meiryo UI"/>
                <a:ea typeface="Meiryo UI"/>
                <a:cs typeface="メイリオ" panose="020B0604030504040204" pitchFamily="50" charset="-128"/>
              </a:endParaRPr>
            </a:p>
          </p:txBody>
        </p:sp>
        <p:sp>
          <p:nvSpPr>
            <p:cNvPr id="19" name="テキスト ボックス 18"/>
            <p:cNvSpPr txBox="1"/>
            <p:nvPr/>
          </p:nvSpPr>
          <p:spPr bwMode="auto">
            <a:xfrm>
              <a:off x="5736799" y="6598368"/>
              <a:ext cx="655473" cy="333850"/>
            </a:xfrm>
            <a:prstGeom prst="rect">
              <a:avLst/>
            </a:prstGeom>
            <a:noFill/>
            <a:ln w="9525">
              <a:noFill/>
              <a:miter lim="800000"/>
              <a:headEnd/>
              <a:tailEnd/>
            </a:ln>
          </p:spPr>
          <p:txBody>
            <a:bodyPr wrap="none" rtlCol="0">
              <a:spAutoFit/>
            </a:bodyPr>
            <a:lstStyle/>
            <a:p>
              <a:pPr defTabSz="1064829">
                <a:defRPr/>
              </a:pPr>
              <a:r>
                <a:rPr kumimoji="0" lang="en-US" altLang="ja-JP" sz="1631" kern="0" dirty="0">
                  <a:solidFill>
                    <a:prstClr val="black"/>
                  </a:solidFill>
                  <a:latin typeface="Meiryo UI"/>
                  <a:ea typeface="Meiryo UI"/>
                  <a:cs typeface="メイリオ" panose="020B0604030504040204" pitchFamily="50" charset="-128"/>
                </a:rPr>
                <a:t>2050</a:t>
              </a:r>
              <a:endParaRPr kumimoji="0" lang="ja-JP" altLang="en-US" sz="1631" kern="0" dirty="0">
                <a:solidFill>
                  <a:prstClr val="black"/>
                </a:solidFill>
                <a:latin typeface="Meiryo UI"/>
                <a:ea typeface="Meiryo UI"/>
                <a:cs typeface="メイリオ" panose="020B0604030504040204" pitchFamily="50" charset="-128"/>
              </a:endParaRPr>
            </a:p>
          </p:txBody>
        </p:sp>
        <p:sp>
          <p:nvSpPr>
            <p:cNvPr id="20" name="楕円 19"/>
            <p:cNvSpPr/>
            <p:nvPr/>
          </p:nvSpPr>
          <p:spPr bwMode="auto">
            <a:xfrm>
              <a:off x="5960685" y="4974164"/>
              <a:ext cx="208974" cy="200863"/>
            </a:xfrm>
            <a:prstGeom prst="ellipse">
              <a:avLst/>
            </a:prstGeom>
            <a:solidFill>
              <a:sysClr val="window" lastClr="FFFFFF"/>
            </a:solidFill>
            <a:ln w="38100" cap="flat" cmpd="sng" algn="ctr">
              <a:solidFill>
                <a:srgbClr val="FF0000"/>
              </a:solidFill>
              <a:prstDash val="solid"/>
              <a:round/>
              <a:headEnd type="none" w="med" len="med"/>
              <a:tailEnd type="none" w="med" len="med"/>
            </a:ln>
            <a:effectLst/>
            <a:extLst/>
          </p:spPr>
          <p:txBody>
            <a:bodyPr vert="horz" wrap="none" lIns="100399" tIns="50198" rIns="100399" bIns="50198" numCol="1" rtlCol="0" anchor="ctr" anchorCtr="0" compatLnSpc="1">
              <a:prstTxWarp prst="textNoShape">
                <a:avLst/>
              </a:prstTxWarp>
            </a:bodyPr>
            <a:lstStyle/>
            <a:p>
              <a:pPr algn="ctr" defTabSz="1003822">
                <a:defRPr/>
              </a:pPr>
              <a:endParaRPr kumimoji="0" lang="ja-JP" altLang="en-US" sz="2330" kern="0">
                <a:solidFill>
                  <a:prstClr val="black"/>
                </a:solidFill>
                <a:latin typeface="Meiryo UI"/>
                <a:ea typeface="Meiryo UI"/>
                <a:cs typeface="メイリオ" panose="020B0604030504040204" pitchFamily="50" charset="-128"/>
              </a:endParaRPr>
            </a:p>
          </p:txBody>
        </p:sp>
        <p:sp>
          <p:nvSpPr>
            <p:cNvPr id="21" name="楕円 20"/>
            <p:cNvSpPr/>
            <p:nvPr/>
          </p:nvSpPr>
          <p:spPr bwMode="auto">
            <a:xfrm>
              <a:off x="5973836" y="5811630"/>
              <a:ext cx="208974" cy="200863"/>
            </a:xfrm>
            <a:prstGeom prst="ellipse">
              <a:avLst/>
            </a:prstGeom>
            <a:solidFill>
              <a:sysClr val="window" lastClr="FFFFFF"/>
            </a:solidFill>
            <a:ln w="38100" cap="flat" cmpd="sng" algn="ctr">
              <a:solidFill>
                <a:sysClr val="windowText" lastClr="000000"/>
              </a:solidFill>
              <a:prstDash val="solid"/>
              <a:round/>
              <a:headEnd type="none" w="med" len="med"/>
              <a:tailEnd type="none" w="med" len="med"/>
            </a:ln>
            <a:effectLst/>
            <a:extLst/>
          </p:spPr>
          <p:txBody>
            <a:bodyPr vert="horz" wrap="none" lIns="100399" tIns="50198" rIns="100399" bIns="50198" numCol="1" rtlCol="0" anchor="ctr" anchorCtr="0" compatLnSpc="1">
              <a:prstTxWarp prst="textNoShape">
                <a:avLst/>
              </a:prstTxWarp>
            </a:bodyPr>
            <a:lstStyle/>
            <a:p>
              <a:pPr algn="ctr" defTabSz="1003822">
                <a:defRPr/>
              </a:pPr>
              <a:endParaRPr kumimoji="0" lang="ja-JP" altLang="en-US" sz="2330" kern="0">
                <a:solidFill>
                  <a:prstClr val="black"/>
                </a:solidFill>
                <a:latin typeface="Meiryo UI"/>
                <a:ea typeface="Meiryo UI"/>
                <a:cs typeface="メイリオ" panose="020B0604030504040204" pitchFamily="50" charset="-128"/>
              </a:endParaRPr>
            </a:p>
          </p:txBody>
        </p:sp>
        <p:sp>
          <p:nvSpPr>
            <p:cNvPr id="22" name="楕円 21"/>
            <p:cNvSpPr/>
            <p:nvPr/>
          </p:nvSpPr>
          <p:spPr bwMode="auto">
            <a:xfrm>
              <a:off x="3818852" y="3677957"/>
              <a:ext cx="208974" cy="200863"/>
            </a:xfrm>
            <a:prstGeom prst="ellipse">
              <a:avLst/>
            </a:prstGeom>
            <a:solidFill>
              <a:sysClr val="window" lastClr="FFFFFF"/>
            </a:solidFill>
            <a:ln w="38100" cap="flat" cmpd="sng" algn="ctr">
              <a:solidFill>
                <a:srgbClr val="1400A0"/>
              </a:solidFill>
              <a:prstDash val="solid"/>
              <a:round/>
              <a:headEnd type="none" w="med" len="med"/>
              <a:tailEnd type="none" w="med" len="med"/>
            </a:ln>
            <a:effectLst/>
            <a:extLst/>
          </p:spPr>
          <p:txBody>
            <a:bodyPr vert="horz" wrap="none" lIns="100399" tIns="50198" rIns="100399" bIns="50198" numCol="1" rtlCol="0" anchor="ctr" anchorCtr="0" compatLnSpc="1">
              <a:prstTxWarp prst="textNoShape">
                <a:avLst/>
              </a:prstTxWarp>
            </a:bodyPr>
            <a:lstStyle/>
            <a:p>
              <a:pPr algn="ctr" defTabSz="1003822">
                <a:defRPr/>
              </a:pPr>
              <a:endParaRPr kumimoji="0" lang="ja-JP" altLang="en-US" sz="2330" kern="0">
                <a:solidFill>
                  <a:prstClr val="black"/>
                </a:solidFill>
                <a:latin typeface="Meiryo UI"/>
                <a:ea typeface="Meiryo UI"/>
                <a:cs typeface="メイリオ" panose="020B0604030504040204" pitchFamily="50" charset="-128"/>
              </a:endParaRPr>
            </a:p>
          </p:txBody>
        </p:sp>
      </p:grpSp>
      <p:sp>
        <p:nvSpPr>
          <p:cNvPr id="23" name="角丸四角形吹き出し 76"/>
          <p:cNvSpPr/>
          <p:nvPr/>
        </p:nvSpPr>
        <p:spPr>
          <a:xfrm>
            <a:off x="3491758" y="2399155"/>
            <a:ext cx="4438190" cy="865681"/>
          </a:xfrm>
          <a:prstGeom prst="wedgeRoundRectCallout">
            <a:avLst>
              <a:gd name="adj1" fmla="val -30588"/>
              <a:gd name="adj2" fmla="val 149557"/>
              <a:gd name="adj3" fmla="val 16667"/>
            </a:avLst>
          </a:prstGeom>
          <a:noFill/>
          <a:ln w="12700" cap="flat" cmpd="sng" algn="ctr">
            <a:solidFill>
              <a:srgbClr val="FF0000"/>
            </a:solidFill>
            <a:prstDash val="solid"/>
            <a:miter lim="800000"/>
          </a:ln>
          <a:effectLst/>
        </p:spPr>
        <p:txBody>
          <a:bodyPr rtlCol="0" anchor="ctr"/>
          <a:lstStyle/>
          <a:p>
            <a:pPr defTabSz="1064829">
              <a:defRPr/>
            </a:pPr>
            <a:r>
              <a:rPr kumimoji="0" lang="en-US" altLang="ja-JP" sz="2330" kern="0" dirty="0">
                <a:solidFill>
                  <a:srgbClr val="FF0000"/>
                </a:solidFill>
                <a:latin typeface="Meiryo UI"/>
                <a:ea typeface="Meiryo UI"/>
                <a:cs typeface="メイリオ" panose="020B0604030504040204" pitchFamily="50" charset="-128"/>
              </a:rPr>
              <a:t>2010</a:t>
            </a:r>
            <a:r>
              <a:rPr kumimoji="0" lang="ja-JP" altLang="en-US" sz="2330" kern="0" dirty="0">
                <a:solidFill>
                  <a:srgbClr val="FF0000"/>
                </a:solidFill>
                <a:latin typeface="Meiryo UI"/>
                <a:ea typeface="Meiryo UI"/>
                <a:cs typeface="メイリオ" panose="020B0604030504040204" pitchFamily="50" charset="-128"/>
              </a:rPr>
              <a:t>年比</a:t>
            </a:r>
            <a:r>
              <a:rPr kumimoji="0" lang="en-US" altLang="ja-JP" sz="2330" kern="0" dirty="0">
                <a:solidFill>
                  <a:srgbClr val="FF0000"/>
                </a:solidFill>
                <a:latin typeface="Meiryo UI"/>
                <a:ea typeface="Meiryo UI"/>
                <a:cs typeface="メイリオ" panose="020B0604030504040204" pitchFamily="50" charset="-128"/>
              </a:rPr>
              <a:t>49%</a:t>
            </a:r>
            <a:r>
              <a:rPr kumimoji="0" lang="ja-JP" altLang="en-US" sz="2330" kern="0" dirty="0">
                <a:solidFill>
                  <a:srgbClr val="FF0000"/>
                </a:solidFill>
                <a:latin typeface="Meiryo UI"/>
                <a:ea typeface="Meiryo UI"/>
                <a:cs typeface="メイリオ" panose="020B0604030504040204" pitchFamily="50" charset="-128"/>
              </a:rPr>
              <a:t>削減（必須</a:t>
            </a:r>
            <a:r>
              <a:rPr kumimoji="0" lang="en-US" altLang="ja-JP" sz="2330" kern="0" dirty="0">
                <a:solidFill>
                  <a:srgbClr val="FF0000"/>
                </a:solidFill>
                <a:latin typeface="Meiryo UI"/>
                <a:ea typeface="Meiryo UI"/>
                <a:cs typeface="メイリオ" panose="020B0604030504040204" pitchFamily="50" charset="-128"/>
              </a:rPr>
              <a:t>※</a:t>
            </a:r>
            <a:r>
              <a:rPr kumimoji="0" lang="ja-JP" altLang="en-US" sz="2330" kern="0" dirty="0">
                <a:solidFill>
                  <a:srgbClr val="FF0000"/>
                </a:solidFill>
                <a:latin typeface="Meiryo UI"/>
                <a:ea typeface="Meiryo UI"/>
                <a:cs typeface="メイリオ" panose="020B0604030504040204" pitchFamily="50" charset="-128"/>
              </a:rPr>
              <a:t>）</a:t>
            </a:r>
            <a:endParaRPr kumimoji="0" lang="en-US" altLang="ja-JP" sz="2330" kern="0" dirty="0">
              <a:solidFill>
                <a:srgbClr val="FF0000"/>
              </a:solidFill>
              <a:latin typeface="Meiryo UI"/>
              <a:ea typeface="Meiryo UI"/>
              <a:cs typeface="メイリオ" panose="020B0604030504040204" pitchFamily="50" charset="-128"/>
            </a:endParaRPr>
          </a:p>
          <a:p>
            <a:pPr defTabSz="1064829">
              <a:defRPr/>
            </a:pPr>
            <a:r>
              <a:rPr kumimoji="0" lang="ja-JP" altLang="en-US" sz="2330" kern="0" dirty="0">
                <a:solidFill>
                  <a:srgbClr val="FF0000"/>
                </a:solidFill>
                <a:latin typeface="Meiryo UI"/>
                <a:ea typeface="Meiryo UI"/>
                <a:cs typeface="メイリオ" panose="020B0604030504040204" pitchFamily="50" charset="-128"/>
              </a:rPr>
              <a:t>＝毎年同率とすると年</a:t>
            </a:r>
            <a:r>
              <a:rPr kumimoji="0" lang="en-US" altLang="ja-JP" sz="2330" kern="0" dirty="0">
                <a:solidFill>
                  <a:srgbClr val="FF0000"/>
                </a:solidFill>
                <a:latin typeface="Meiryo UI"/>
                <a:ea typeface="Meiryo UI"/>
                <a:cs typeface="メイリオ" panose="020B0604030504040204" pitchFamily="50" charset="-128"/>
              </a:rPr>
              <a:t>1.7</a:t>
            </a:r>
            <a:r>
              <a:rPr kumimoji="0" lang="ja-JP" altLang="en-US" sz="2330" kern="0" dirty="0">
                <a:solidFill>
                  <a:srgbClr val="FF0000"/>
                </a:solidFill>
                <a:latin typeface="Meiryo UI"/>
                <a:ea typeface="Meiryo UI"/>
                <a:cs typeface="メイリオ" panose="020B0604030504040204" pitchFamily="50" charset="-128"/>
              </a:rPr>
              <a:t>％削減</a:t>
            </a:r>
          </a:p>
        </p:txBody>
      </p:sp>
      <p:cxnSp>
        <p:nvCxnSpPr>
          <p:cNvPr id="24" name="直線コネクタ 23"/>
          <p:cNvCxnSpPr>
            <a:endCxn id="21" idx="1"/>
          </p:cNvCxnSpPr>
          <p:nvPr/>
        </p:nvCxnSpPr>
        <p:spPr>
          <a:xfrm>
            <a:off x="2048086" y="2996482"/>
            <a:ext cx="4529224" cy="3395153"/>
          </a:xfrm>
          <a:prstGeom prst="line">
            <a:avLst/>
          </a:prstGeom>
          <a:noFill/>
          <a:ln w="28575" cap="flat" cmpd="sng" algn="ctr">
            <a:solidFill>
              <a:sysClr val="windowText" lastClr="000000"/>
            </a:solidFill>
            <a:prstDash val="solid"/>
            <a:miter lim="800000"/>
          </a:ln>
          <a:effectLst/>
        </p:spPr>
      </p:cxnSp>
      <p:sp>
        <p:nvSpPr>
          <p:cNvPr id="25" name="楕円 24"/>
          <p:cNvSpPr/>
          <p:nvPr/>
        </p:nvSpPr>
        <p:spPr bwMode="auto">
          <a:xfrm>
            <a:off x="4229783" y="4607276"/>
            <a:ext cx="224458" cy="206549"/>
          </a:xfrm>
          <a:prstGeom prst="ellipse">
            <a:avLst/>
          </a:prstGeom>
          <a:solidFill>
            <a:sysClr val="window" lastClr="FFFFFF"/>
          </a:solidFill>
          <a:ln w="38100" cap="flat" cmpd="sng" algn="ctr">
            <a:solidFill>
              <a:sysClr val="windowText" lastClr="000000"/>
            </a:solidFill>
            <a:prstDash val="solid"/>
            <a:round/>
            <a:headEnd type="none" w="med" len="med"/>
            <a:tailEnd type="none" w="med" len="med"/>
          </a:ln>
          <a:effectLst/>
          <a:extLst/>
        </p:spPr>
        <p:txBody>
          <a:bodyPr vert="horz" wrap="none" lIns="100399" tIns="50198" rIns="100399" bIns="50198" numCol="1" rtlCol="0" anchor="ctr" anchorCtr="0" compatLnSpc="1">
            <a:prstTxWarp prst="textNoShape">
              <a:avLst/>
            </a:prstTxWarp>
          </a:bodyPr>
          <a:lstStyle/>
          <a:p>
            <a:pPr algn="ctr" defTabSz="1003822">
              <a:defRPr/>
            </a:pPr>
            <a:endParaRPr kumimoji="0" lang="ja-JP" altLang="en-US" sz="2330" kern="0">
              <a:solidFill>
                <a:prstClr val="black"/>
              </a:solidFill>
              <a:latin typeface="Meiryo UI"/>
              <a:ea typeface="Meiryo UI"/>
              <a:cs typeface="メイリオ" panose="020B0604030504040204" pitchFamily="50" charset="-128"/>
            </a:endParaRPr>
          </a:p>
        </p:txBody>
      </p:sp>
      <p:sp>
        <p:nvSpPr>
          <p:cNvPr id="26" name="楕円 25"/>
          <p:cNvSpPr/>
          <p:nvPr/>
        </p:nvSpPr>
        <p:spPr bwMode="auto">
          <a:xfrm>
            <a:off x="1932582" y="2808301"/>
            <a:ext cx="215242" cy="223724"/>
          </a:xfrm>
          <a:prstGeom prst="ellipse">
            <a:avLst/>
          </a:prstGeom>
          <a:solidFill>
            <a:sysClr val="window" lastClr="FFFFFF"/>
          </a:solidFill>
          <a:ln w="38100" cap="flat" cmpd="sng" algn="ctr">
            <a:solidFill>
              <a:srgbClr val="FF0000"/>
            </a:solidFill>
            <a:prstDash val="solid"/>
            <a:round/>
            <a:headEnd type="none" w="med" len="med"/>
            <a:tailEnd type="none" w="med" len="med"/>
          </a:ln>
          <a:effectLst/>
          <a:extLst/>
        </p:spPr>
        <p:txBody>
          <a:bodyPr vert="horz" wrap="none" lIns="100399" tIns="50198" rIns="100399" bIns="50198" numCol="1" rtlCol="0" anchor="ctr" anchorCtr="0" compatLnSpc="1">
            <a:prstTxWarp prst="textNoShape">
              <a:avLst/>
            </a:prstTxWarp>
          </a:bodyPr>
          <a:lstStyle/>
          <a:p>
            <a:pPr algn="ctr" defTabSz="1003822">
              <a:defRPr/>
            </a:pPr>
            <a:endParaRPr kumimoji="0" lang="ja-JP" altLang="en-US" sz="2330" kern="0">
              <a:solidFill>
                <a:prstClr val="black"/>
              </a:solidFill>
              <a:latin typeface="Meiryo UI"/>
              <a:ea typeface="Meiryo UI"/>
              <a:cs typeface="メイリオ" panose="020B0604030504040204" pitchFamily="50" charset="-128"/>
            </a:endParaRPr>
          </a:p>
        </p:txBody>
      </p:sp>
      <p:pic>
        <p:nvPicPr>
          <p:cNvPr id="27" name="Picture 4" descr="「science based targets logo」の画像検索結果"/>
          <p:cNvPicPr>
            <a:picLocks noChangeAspect="1" noChangeArrowheads="1"/>
          </p:cNvPicPr>
          <p:nvPr/>
        </p:nvPicPr>
        <p:blipFill>
          <a:blip r:embed="rId2" cstate="email">
            <a:extLst>
              <a:ext uri="{28A0092B-C50C-407E-A947-70E740481C1C}">
                <a14:useLocalDpi xmlns:a14="http://schemas.microsoft.com/office/drawing/2010/main"/>
              </a:ext>
            </a:extLst>
          </a:blip>
          <a:srcRect/>
          <a:stretch>
            <a:fillRect/>
          </a:stretch>
        </p:blipFill>
        <p:spPr bwMode="auto">
          <a:xfrm>
            <a:off x="7910884" y="5330580"/>
            <a:ext cx="2750327" cy="1610763"/>
          </a:xfrm>
          <a:prstGeom prst="rect">
            <a:avLst/>
          </a:prstGeom>
          <a:noFill/>
          <a:extLst>
            <a:ext uri="{909E8E84-426E-40DD-AFC4-6F175D3DCCD1}">
              <a14:hiddenFill xmlns:a14="http://schemas.microsoft.com/office/drawing/2010/main">
                <a:solidFill>
                  <a:srgbClr val="FFFFFF"/>
                </a:solidFill>
              </a14:hiddenFill>
            </a:ext>
          </a:extLst>
        </p:spPr>
      </p:pic>
      <p:sp>
        <p:nvSpPr>
          <p:cNvPr id="29" name="角丸四角形吹き出し 34"/>
          <p:cNvSpPr/>
          <p:nvPr/>
        </p:nvSpPr>
        <p:spPr>
          <a:xfrm>
            <a:off x="5818348" y="3728099"/>
            <a:ext cx="4133491" cy="865681"/>
          </a:xfrm>
          <a:prstGeom prst="wedgeRoundRectCallout">
            <a:avLst>
              <a:gd name="adj1" fmla="val -29714"/>
              <a:gd name="adj2" fmla="val 150700"/>
              <a:gd name="adj3" fmla="val 16667"/>
            </a:avLst>
          </a:prstGeom>
          <a:noFill/>
          <a:ln w="12700" cap="flat" cmpd="sng" algn="ctr">
            <a:solidFill>
              <a:srgbClr val="FF0000"/>
            </a:solidFill>
            <a:prstDash val="solid"/>
            <a:miter lim="800000"/>
          </a:ln>
          <a:effectLst/>
        </p:spPr>
        <p:txBody>
          <a:bodyPr rtlCol="0" anchor="ctr"/>
          <a:lstStyle/>
          <a:p>
            <a:pPr defTabSz="1064829">
              <a:defRPr/>
            </a:pPr>
            <a:r>
              <a:rPr kumimoji="0" lang="en-US" altLang="ja-JP" sz="2330" kern="0" dirty="0">
                <a:solidFill>
                  <a:srgbClr val="FF0000"/>
                </a:solidFill>
                <a:latin typeface="Meiryo UI"/>
                <a:ea typeface="Meiryo UI"/>
                <a:cs typeface="メイリオ" panose="020B0604030504040204" pitchFamily="50" charset="-128"/>
              </a:rPr>
              <a:t>2010</a:t>
            </a:r>
            <a:r>
              <a:rPr kumimoji="0" lang="ja-JP" altLang="en-US" sz="2330" kern="0" dirty="0">
                <a:solidFill>
                  <a:srgbClr val="FF0000"/>
                </a:solidFill>
                <a:latin typeface="Meiryo UI"/>
                <a:ea typeface="Meiryo UI"/>
                <a:cs typeface="メイリオ" panose="020B0604030504040204" pitchFamily="50" charset="-128"/>
              </a:rPr>
              <a:t>年比</a:t>
            </a:r>
            <a:r>
              <a:rPr kumimoji="0" lang="en-US" altLang="ja-JP" sz="2330" kern="0" dirty="0">
                <a:solidFill>
                  <a:srgbClr val="FF0000"/>
                </a:solidFill>
                <a:latin typeface="Meiryo UI"/>
                <a:ea typeface="Meiryo UI"/>
                <a:cs typeface="メイリオ" panose="020B0604030504040204" pitchFamily="50" charset="-128"/>
              </a:rPr>
              <a:t>72%</a:t>
            </a:r>
            <a:r>
              <a:rPr kumimoji="0" lang="ja-JP" altLang="en-US" sz="2330" kern="0" dirty="0">
                <a:solidFill>
                  <a:srgbClr val="FF0000"/>
                </a:solidFill>
                <a:latin typeface="Meiryo UI"/>
                <a:ea typeface="Meiryo UI"/>
                <a:cs typeface="メイリオ" panose="020B0604030504040204" pitchFamily="50" charset="-128"/>
              </a:rPr>
              <a:t>削減（推奨）</a:t>
            </a:r>
          </a:p>
          <a:p>
            <a:pPr defTabSz="1064829">
              <a:defRPr/>
            </a:pPr>
            <a:r>
              <a:rPr kumimoji="0" lang="ja-JP" altLang="en-US" sz="2330" kern="0" dirty="0">
                <a:solidFill>
                  <a:srgbClr val="FF0000"/>
                </a:solidFill>
                <a:latin typeface="Meiryo UI"/>
                <a:ea typeface="Meiryo UI"/>
                <a:cs typeface="メイリオ" panose="020B0604030504040204" pitchFamily="50" charset="-128"/>
              </a:rPr>
              <a:t>＝毎年同率だと年</a:t>
            </a:r>
            <a:r>
              <a:rPr kumimoji="0" lang="en-US" altLang="ja-JP" sz="2330" kern="0" dirty="0">
                <a:solidFill>
                  <a:srgbClr val="FF0000"/>
                </a:solidFill>
                <a:latin typeface="Meiryo UI"/>
                <a:ea typeface="Meiryo UI"/>
                <a:cs typeface="メイリオ" panose="020B0604030504040204" pitchFamily="50" charset="-128"/>
              </a:rPr>
              <a:t>2.1</a:t>
            </a:r>
            <a:r>
              <a:rPr kumimoji="0" lang="ja-JP" altLang="en-US" sz="2330" kern="0" dirty="0">
                <a:solidFill>
                  <a:srgbClr val="FF0000"/>
                </a:solidFill>
                <a:latin typeface="Meiryo UI"/>
                <a:ea typeface="Meiryo UI"/>
                <a:cs typeface="メイリオ" panose="020B0604030504040204" pitchFamily="50" charset="-128"/>
              </a:rPr>
              <a:t>％削減</a:t>
            </a:r>
          </a:p>
        </p:txBody>
      </p:sp>
    </p:spTree>
    <p:extLst>
      <p:ext uri="{BB962C8B-B14F-4D97-AF65-F5344CB8AC3E}">
        <p14:creationId xmlns:p14="http://schemas.microsoft.com/office/powerpoint/2010/main" val="13923020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 name="正方形/長方形 30"/>
          <p:cNvSpPr/>
          <p:nvPr/>
        </p:nvSpPr>
        <p:spPr>
          <a:xfrm>
            <a:off x="1009745" y="2519375"/>
            <a:ext cx="8752564" cy="1343764"/>
          </a:xfrm>
          <a:prstGeom prst="rect">
            <a:avLst/>
          </a:prstGeom>
          <a:noFill/>
          <a:ln>
            <a:noFill/>
          </a:ln>
        </p:spPr>
      </p:sp>
      <p:sp>
        <p:nvSpPr>
          <p:cNvPr id="32" name="フリーフォーム: 図形 31"/>
          <p:cNvSpPr/>
          <p:nvPr/>
        </p:nvSpPr>
        <p:spPr>
          <a:xfrm>
            <a:off x="1014018" y="3073558"/>
            <a:ext cx="1589820" cy="635928"/>
          </a:xfrm>
          <a:custGeom>
            <a:avLst/>
            <a:gdLst>
              <a:gd name="connsiteX0" fmla="*/ 0 w 1472974"/>
              <a:gd name="connsiteY0" fmla="*/ 0 h 589189"/>
              <a:gd name="connsiteX1" fmla="*/ 1178380 w 1472974"/>
              <a:gd name="connsiteY1" fmla="*/ 0 h 589189"/>
              <a:gd name="connsiteX2" fmla="*/ 1472974 w 1472974"/>
              <a:gd name="connsiteY2" fmla="*/ 294595 h 589189"/>
              <a:gd name="connsiteX3" fmla="*/ 1178380 w 1472974"/>
              <a:gd name="connsiteY3" fmla="*/ 589189 h 589189"/>
              <a:gd name="connsiteX4" fmla="*/ 0 w 1472974"/>
              <a:gd name="connsiteY4" fmla="*/ 589189 h 589189"/>
              <a:gd name="connsiteX5" fmla="*/ 294595 w 1472974"/>
              <a:gd name="connsiteY5" fmla="*/ 294595 h 589189"/>
              <a:gd name="connsiteX6" fmla="*/ 0 w 1472974"/>
              <a:gd name="connsiteY6" fmla="*/ 0 h 58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72974" h="589189">
                <a:moveTo>
                  <a:pt x="0" y="0"/>
                </a:moveTo>
                <a:lnTo>
                  <a:pt x="1178380" y="0"/>
                </a:lnTo>
                <a:lnTo>
                  <a:pt x="1472974" y="294595"/>
                </a:lnTo>
                <a:lnTo>
                  <a:pt x="1178380" y="589189"/>
                </a:lnTo>
                <a:lnTo>
                  <a:pt x="0" y="589189"/>
                </a:lnTo>
                <a:lnTo>
                  <a:pt x="294595" y="294595"/>
                </a:lnTo>
                <a:lnTo>
                  <a:pt x="0" y="0"/>
                </a:lnTo>
                <a:close/>
              </a:path>
            </a:pathLst>
          </a:custGeom>
          <a:solidFill>
            <a:srgbClr val="5B9BD5">
              <a:lumMod val="75000"/>
            </a:srgbClr>
          </a:solidFill>
          <a:ln w="12700" cap="flat" cmpd="sng" algn="ctr">
            <a:solidFill>
              <a:srgbClr val="44546A">
                <a:shade val="8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2">
              <a:hueOff val="0"/>
              <a:satOff val="0"/>
              <a:lumOff val="0"/>
              <a:alphaOff val="0"/>
            </a:schemeClr>
          </a:fontRef>
        </p:style>
        <p:txBody>
          <a:bodyPr spcFirstLastPara="0" vert="horz" wrap="none" lIns="404321" tIns="28786" rIns="346749" bIns="28786" numCol="1" spcCol="1270" anchor="ctr" anchorCtr="0">
            <a:noAutofit/>
          </a:bodyPr>
          <a:lstStyle/>
          <a:p>
            <a:pPr algn="ctr" defTabSz="959498">
              <a:lnSpc>
                <a:spcPct val="90000"/>
              </a:lnSpc>
              <a:spcBef>
                <a:spcPct val="0"/>
              </a:spcBef>
              <a:spcAft>
                <a:spcPct val="35000"/>
              </a:spcAft>
            </a:pPr>
            <a:r>
              <a:rPr lang="ja-JP" altLang="en-US" sz="2159" b="1" dirty="0">
                <a:solidFill>
                  <a:sysClr val="window" lastClr="FFFFFF"/>
                </a:solidFill>
                <a:latin typeface="Meiryo UI" panose="020B0604030504040204" pitchFamily="50" charset="-128"/>
                <a:ea typeface="Meiryo UI" panose="020B0604030504040204" pitchFamily="50" charset="-128"/>
                <a:cs typeface="Meiryo UI" panose="020B0604030504040204" pitchFamily="50" charset="-128"/>
              </a:rPr>
              <a:t>素材製造</a:t>
            </a:r>
          </a:p>
        </p:txBody>
      </p:sp>
      <p:sp>
        <p:nvSpPr>
          <p:cNvPr id="33" name="フリーフォーム: 図形 32"/>
          <p:cNvSpPr/>
          <p:nvPr/>
        </p:nvSpPr>
        <p:spPr>
          <a:xfrm>
            <a:off x="2444857" y="3073558"/>
            <a:ext cx="1589820" cy="635928"/>
          </a:xfrm>
          <a:custGeom>
            <a:avLst/>
            <a:gdLst>
              <a:gd name="connsiteX0" fmla="*/ 0 w 1472974"/>
              <a:gd name="connsiteY0" fmla="*/ 0 h 589189"/>
              <a:gd name="connsiteX1" fmla="*/ 1178380 w 1472974"/>
              <a:gd name="connsiteY1" fmla="*/ 0 h 589189"/>
              <a:gd name="connsiteX2" fmla="*/ 1472974 w 1472974"/>
              <a:gd name="connsiteY2" fmla="*/ 294595 h 589189"/>
              <a:gd name="connsiteX3" fmla="*/ 1178380 w 1472974"/>
              <a:gd name="connsiteY3" fmla="*/ 589189 h 589189"/>
              <a:gd name="connsiteX4" fmla="*/ 0 w 1472974"/>
              <a:gd name="connsiteY4" fmla="*/ 589189 h 589189"/>
              <a:gd name="connsiteX5" fmla="*/ 294595 w 1472974"/>
              <a:gd name="connsiteY5" fmla="*/ 294595 h 589189"/>
              <a:gd name="connsiteX6" fmla="*/ 0 w 1472974"/>
              <a:gd name="connsiteY6" fmla="*/ 0 h 58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72974" h="589189">
                <a:moveTo>
                  <a:pt x="0" y="0"/>
                </a:moveTo>
                <a:lnTo>
                  <a:pt x="1178380" y="0"/>
                </a:lnTo>
                <a:lnTo>
                  <a:pt x="1472974" y="294595"/>
                </a:lnTo>
                <a:lnTo>
                  <a:pt x="1178380" y="589189"/>
                </a:lnTo>
                <a:lnTo>
                  <a:pt x="0" y="589189"/>
                </a:lnTo>
                <a:lnTo>
                  <a:pt x="294595" y="294595"/>
                </a:lnTo>
                <a:lnTo>
                  <a:pt x="0" y="0"/>
                </a:lnTo>
                <a:close/>
              </a:path>
            </a:pathLst>
          </a:custGeom>
          <a:solidFill>
            <a:srgbClr val="5B9BD5">
              <a:lumMod val="75000"/>
            </a:srgbClr>
          </a:solidFill>
          <a:ln w="12700" cap="flat" cmpd="sng" algn="ctr">
            <a:solidFill>
              <a:srgbClr val="44546A">
                <a:shade val="8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2">
              <a:hueOff val="0"/>
              <a:satOff val="0"/>
              <a:lumOff val="0"/>
              <a:alphaOff val="0"/>
            </a:schemeClr>
          </a:fontRef>
        </p:style>
        <p:txBody>
          <a:bodyPr spcFirstLastPara="0" vert="horz" wrap="none" lIns="404321" tIns="28786" rIns="346749" bIns="28786" numCol="1" spcCol="1270" anchor="ctr" anchorCtr="0">
            <a:noAutofit/>
          </a:bodyPr>
          <a:lstStyle/>
          <a:p>
            <a:pPr algn="ctr" defTabSz="959498">
              <a:lnSpc>
                <a:spcPct val="90000"/>
              </a:lnSpc>
              <a:spcBef>
                <a:spcPct val="0"/>
              </a:spcBef>
              <a:spcAft>
                <a:spcPct val="35000"/>
              </a:spcAft>
            </a:pPr>
            <a:r>
              <a:rPr lang="ja-JP" altLang="en-US" sz="2159" b="1" dirty="0">
                <a:solidFill>
                  <a:sysClr val="window" lastClr="FFFFFF"/>
                </a:solidFill>
                <a:latin typeface="Meiryo UI" panose="020B0604030504040204" pitchFamily="50" charset="-128"/>
                <a:ea typeface="Meiryo UI" panose="020B0604030504040204" pitchFamily="50" charset="-128"/>
                <a:cs typeface="Meiryo UI" panose="020B0604030504040204" pitchFamily="50" charset="-128"/>
              </a:rPr>
              <a:t>部品製造</a:t>
            </a:r>
          </a:p>
        </p:txBody>
      </p:sp>
      <p:sp>
        <p:nvSpPr>
          <p:cNvPr id="34" name="フリーフォーム: 図形 33"/>
          <p:cNvSpPr/>
          <p:nvPr/>
        </p:nvSpPr>
        <p:spPr>
          <a:xfrm>
            <a:off x="3875697" y="3073558"/>
            <a:ext cx="1589820" cy="635928"/>
          </a:xfrm>
          <a:custGeom>
            <a:avLst/>
            <a:gdLst>
              <a:gd name="connsiteX0" fmla="*/ 0 w 1472974"/>
              <a:gd name="connsiteY0" fmla="*/ 0 h 589189"/>
              <a:gd name="connsiteX1" fmla="*/ 1178380 w 1472974"/>
              <a:gd name="connsiteY1" fmla="*/ 0 h 589189"/>
              <a:gd name="connsiteX2" fmla="*/ 1472974 w 1472974"/>
              <a:gd name="connsiteY2" fmla="*/ 294595 h 589189"/>
              <a:gd name="connsiteX3" fmla="*/ 1178380 w 1472974"/>
              <a:gd name="connsiteY3" fmla="*/ 589189 h 589189"/>
              <a:gd name="connsiteX4" fmla="*/ 0 w 1472974"/>
              <a:gd name="connsiteY4" fmla="*/ 589189 h 589189"/>
              <a:gd name="connsiteX5" fmla="*/ 294595 w 1472974"/>
              <a:gd name="connsiteY5" fmla="*/ 294595 h 589189"/>
              <a:gd name="connsiteX6" fmla="*/ 0 w 1472974"/>
              <a:gd name="connsiteY6" fmla="*/ 0 h 58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72974" h="589189">
                <a:moveTo>
                  <a:pt x="0" y="0"/>
                </a:moveTo>
                <a:lnTo>
                  <a:pt x="1178380" y="0"/>
                </a:lnTo>
                <a:lnTo>
                  <a:pt x="1472974" y="294595"/>
                </a:lnTo>
                <a:lnTo>
                  <a:pt x="1178380" y="589189"/>
                </a:lnTo>
                <a:lnTo>
                  <a:pt x="0" y="589189"/>
                </a:lnTo>
                <a:lnTo>
                  <a:pt x="294595" y="294595"/>
                </a:lnTo>
                <a:lnTo>
                  <a:pt x="0" y="0"/>
                </a:lnTo>
                <a:close/>
              </a:path>
            </a:pathLst>
          </a:custGeom>
          <a:solidFill>
            <a:srgbClr val="FFFF99"/>
          </a:solidFill>
          <a:ln w="12700" cap="flat" cmpd="sng" algn="ctr">
            <a:solidFill>
              <a:srgbClr val="44546A">
                <a:shade val="8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2">
              <a:hueOff val="0"/>
              <a:satOff val="0"/>
              <a:lumOff val="0"/>
              <a:alphaOff val="0"/>
            </a:schemeClr>
          </a:fontRef>
        </p:style>
        <p:txBody>
          <a:bodyPr spcFirstLastPara="0" vert="horz" wrap="none" lIns="404321" tIns="28786" rIns="346749" bIns="28786" numCol="1" spcCol="1270" anchor="ctr" anchorCtr="0">
            <a:noAutofit/>
          </a:bodyPr>
          <a:lstStyle/>
          <a:p>
            <a:pPr algn="ctr" defTabSz="959498">
              <a:lnSpc>
                <a:spcPct val="90000"/>
              </a:lnSpc>
              <a:spcBef>
                <a:spcPct val="0"/>
              </a:spcBef>
              <a:spcAft>
                <a:spcPct val="35000"/>
              </a:spcAft>
            </a:pPr>
            <a:r>
              <a:rPr lang="ja-JP" altLang="en-US" sz="2159" b="1" dirty="0">
                <a:solidFill>
                  <a:srgbClr val="44546A">
                    <a:hueOff val="0"/>
                    <a:satOff val="0"/>
                    <a:lumOff val="0"/>
                    <a:alphaOff val="0"/>
                  </a:srgbClr>
                </a:solidFill>
                <a:latin typeface="Meiryo UI" panose="020B0604030504040204" pitchFamily="50" charset="-128"/>
                <a:ea typeface="Meiryo UI" panose="020B0604030504040204" pitchFamily="50" charset="-128"/>
                <a:cs typeface="Meiryo UI" panose="020B0604030504040204" pitchFamily="50" charset="-128"/>
              </a:rPr>
              <a:t>製品製造</a:t>
            </a:r>
          </a:p>
        </p:txBody>
      </p:sp>
      <p:sp>
        <p:nvSpPr>
          <p:cNvPr id="35" name="フリーフォーム: 図形 34"/>
          <p:cNvSpPr/>
          <p:nvPr/>
        </p:nvSpPr>
        <p:spPr>
          <a:xfrm>
            <a:off x="5306536" y="3073558"/>
            <a:ext cx="1589820" cy="635928"/>
          </a:xfrm>
          <a:custGeom>
            <a:avLst/>
            <a:gdLst>
              <a:gd name="connsiteX0" fmla="*/ 0 w 1472974"/>
              <a:gd name="connsiteY0" fmla="*/ 0 h 589189"/>
              <a:gd name="connsiteX1" fmla="*/ 1178380 w 1472974"/>
              <a:gd name="connsiteY1" fmla="*/ 0 h 589189"/>
              <a:gd name="connsiteX2" fmla="*/ 1472974 w 1472974"/>
              <a:gd name="connsiteY2" fmla="*/ 294595 h 589189"/>
              <a:gd name="connsiteX3" fmla="*/ 1178380 w 1472974"/>
              <a:gd name="connsiteY3" fmla="*/ 589189 h 589189"/>
              <a:gd name="connsiteX4" fmla="*/ 0 w 1472974"/>
              <a:gd name="connsiteY4" fmla="*/ 589189 h 589189"/>
              <a:gd name="connsiteX5" fmla="*/ 294595 w 1472974"/>
              <a:gd name="connsiteY5" fmla="*/ 294595 h 589189"/>
              <a:gd name="connsiteX6" fmla="*/ 0 w 1472974"/>
              <a:gd name="connsiteY6" fmla="*/ 0 h 58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72974" h="589189">
                <a:moveTo>
                  <a:pt x="0" y="0"/>
                </a:moveTo>
                <a:lnTo>
                  <a:pt x="1178380" y="0"/>
                </a:lnTo>
                <a:lnTo>
                  <a:pt x="1472974" y="294595"/>
                </a:lnTo>
                <a:lnTo>
                  <a:pt x="1178380" y="589189"/>
                </a:lnTo>
                <a:lnTo>
                  <a:pt x="0" y="589189"/>
                </a:lnTo>
                <a:lnTo>
                  <a:pt x="294595" y="294595"/>
                </a:lnTo>
                <a:lnTo>
                  <a:pt x="0" y="0"/>
                </a:lnTo>
                <a:close/>
              </a:path>
            </a:pathLst>
          </a:custGeom>
          <a:solidFill>
            <a:srgbClr val="5B9BD5">
              <a:lumMod val="75000"/>
            </a:srgbClr>
          </a:solidFill>
          <a:ln w="12700" cap="flat" cmpd="sng" algn="ctr">
            <a:solidFill>
              <a:srgbClr val="44546A">
                <a:shade val="8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2">
              <a:hueOff val="0"/>
              <a:satOff val="0"/>
              <a:lumOff val="0"/>
              <a:alphaOff val="0"/>
            </a:schemeClr>
          </a:fontRef>
        </p:style>
        <p:txBody>
          <a:bodyPr spcFirstLastPara="0" vert="horz" wrap="none" lIns="404321" tIns="28786" rIns="346749" bIns="28786" numCol="1" spcCol="1270" anchor="ctr" anchorCtr="0">
            <a:noAutofit/>
          </a:bodyPr>
          <a:lstStyle/>
          <a:p>
            <a:pPr algn="ctr" defTabSz="959498">
              <a:lnSpc>
                <a:spcPct val="90000"/>
              </a:lnSpc>
              <a:spcBef>
                <a:spcPct val="0"/>
              </a:spcBef>
              <a:spcAft>
                <a:spcPct val="35000"/>
              </a:spcAft>
            </a:pPr>
            <a:r>
              <a:rPr lang="ja-JP" altLang="en-US" sz="2159" b="1" dirty="0">
                <a:solidFill>
                  <a:sysClr val="window" lastClr="FFFFFF"/>
                </a:solidFill>
                <a:latin typeface="Meiryo UI" panose="020B0604030504040204" pitchFamily="50" charset="-128"/>
                <a:ea typeface="Meiryo UI" panose="020B0604030504040204" pitchFamily="50" charset="-128"/>
                <a:cs typeface="Meiryo UI" panose="020B0604030504040204" pitchFamily="50" charset="-128"/>
              </a:rPr>
              <a:t>使用</a:t>
            </a:r>
          </a:p>
        </p:txBody>
      </p:sp>
      <p:sp>
        <p:nvSpPr>
          <p:cNvPr id="36" name="フリーフォーム: 図形 35"/>
          <p:cNvSpPr/>
          <p:nvPr/>
        </p:nvSpPr>
        <p:spPr>
          <a:xfrm>
            <a:off x="6737375" y="3073558"/>
            <a:ext cx="1589820" cy="635928"/>
          </a:xfrm>
          <a:custGeom>
            <a:avLst/>
            <a:gdLst>
              <a:gd name="connsiteX0" fmla="*/ 0 w 1472974"/>
              <a:gd name="connsiteY0" fmla="*/ 0 h 589189"/>
              <a:gd name="connsiteX1" fmla="*/ 1178380 w 1472974"/>
              <a:gd name="connsiteY1" fmla="*/ 0 h 589189"/>
              <a:gd name="connsiteX2" fmla="*/ 1472974 w 1472974"/>
              <a:gd name="connsiteY2" fmla="*/ 294595 h 589189"/>
              <a:gd name="connsiteX3" fmla="*/ 1178380 w 1472974"/>
              <a:gd name="connsiteY3" fmla="*/ 589189 h 589189"/>
              <a:gd name="connsiteX4" fmla="*/ 0 w 1472974"/>
              <a:gd name="connsiteY4" fmla="*/ 589189 h 589189"/>
              <a:gd name="connsiteX5" fmla="*/ 294595 w 1472974"/>
              <a:gd name="connsiteY5" fmla="*/ 294595 h 589189"/>
              <a:gd name="connsiteX6" fmla="*/ 0 w 1472974"/>
              <a:gd name="connsiteY6" fmla="*/ 0 h 58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72974" h="589189">
                <a:moveTo>
                  <a:pt x="0" y="0"/>
                </a:moveTo>
                <a:lnTo>
                  <a:pt x="1178380" y="0"/>
                </a:lnTo>
                <a:lnTo>
                  <a:pt x="1472974" y="294595"/>
                </a:lnTo>
                <a:lnTo>
                  <a:pt x="1178380" y="589189"/>
                </a:lnTo>
                <a:lnTo>
                  <a:pt x="0" y="589189"/>
                </a:lnTo>
                <a:lnTo>
                  <a:pt x="294595" y="294595"/>
                </a:lnTo>
                <a:lnTo>
                  <a:pt x="0" y="0"/>
                </a:lnTo>
                <a:close/>
              </a:path>
            </a:pathLst>
          </a:custGeom>
          <a:solidFill>
            <a:srgbClr val="5B9BD5">
              <a:lumMod val="75000"/>
            </a:srgbClr>
          </a:solidFill>
          <a:ln w="12700" cap="flat" cmpd="sng" algn="ctr">
            <a:solidFill>
              <a:srgbClr val="44546A">
                <a:shade val="8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2">
              <a:hueOff val="0"/>
              <a:satOff val="0"/>
              <a:lumOff val="0"/>
              <a:alphaOff val="0"/>
            </a:schemeClr>
          </a:fontRef>
        </p:style>
        <p:txBody>
          <a:bodyPr spcFirstLastPara="0" vert="horz" wrap="none" lIns="404321" tIns="28786" rIns="346749" bIns="28786" numCol="1" spcCol="1270" anchor="ctr" anchorCtr="0">
            <a:noAutofit/>
          </a:bodyPr>
          <a:lstStyle/>
          <a:p>
            <a:pPr algn="ctr" defTabSz="959498">
              <a:lnSpc>
                <a:spcPct val="90000"/>
              </a:lnSpc>
              <a:spcBef>
                <a:spcPct val="0"/>
              </a:spcBef>
              <a:spcAft>
                <a:spcPct val="35000"/>
              </a:spcAft>
            </a:pPr>
            <a:r>
              <a:rPr lang="ja-JP" altLang="en-US" sz="2159" b="1" dirty="0">
                <a:solidFill>
                  <a:sysClr val="window" lastClr="FFFFFF"/>
                </a:solidFill>
                <a:latin typeface="Meiryo UI" panose="020B0604030504040204" pitchFamily="50" charset="-128"/>
                <a:ea typeface="Meiryo UI" panose="020B0604030504040204" pitchFamily="50" charset="-128"/>
                <a:cs typeface="Meiryo UI" panose="020B0604030504040204" pitchFamily="50" charset="-128"/>
              </a:rPr>
              <a:t>廃棄</a:t>
            </a:r>
          </a:p>
        </p:txBody>
      </p:sp>
      <p:sp>
        <p:nvSpPr>
          <p:cNvPr id="37" name="フリーフォーム: 図形 36"/>
          <p:cNvSpPr/>
          <p:nvPr/>
        </p:nvSpPr>
        <p:spPr>
          <a:xfrm>
            <a:off x="8168213" y="3073558"/>
            <a:ext cx="1589820" cy="635928"/>
          </a:xfrm>
          <a:custGeom>
            <a:avLst/>
            <a:gdLst>
              <a:gd name="connsiteX0" fmla="*/ 0 w 1472974"/>
              <a:gd name="connsiteY0" fmla="*/ 0 h 589189"/>
              <a:gd name="connsiteX1" fmla="*/ 1178380 w 1472974"/>
              <a:gd name="connsiteY1" fmla="*/ 0 h 589189"/>
              <a:gd name="connsiteX2" fmla="*/ 1472974 w 1472974"/>
              <a:gd name="connsiteY2" fmla="*/ 294595 h 589189"/>
              <a:gd name="connsiteX3" fmla="*/ 1178380 w 1472974"/>
              <a:gd name="connsiteY3" fmla="*/ 589189 h 589189"/>
              <a:gd name="connsiteX4" fmla="*/ 0 w 1472974"/>
              <a:gd name="connsiteY4" fmla="*/ 589189 h 589189"/>
              <a:gd name="connsiteX5" fmla="*/ 294595 w 1472974"/>
              <a:gd name="connsiteY5" fmla="*/ 294595 h 589189"/>
              <a:gd name="connsiteX6" fmla="*/ 0 w 1472974"/>
              <a:gd name="connsiteY6" fmla="*/ 0 h 58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72974" h="589189">
                <a:moveTo>
                  <a:pt x="0" y="0"/>
                </a:moveTo>
                <a:lnTo>
                  <a:pt x="1178380" y="0"/>
                </a:lnTo>
                <a:lnTo>
                  <a:pt x="1472974" y="294595"/>
                </a:lnTo>
                <a:lnTo>
                  <a:pt x="1178380" y="589189"/>
                </a:lnTo>
                <a:lnTo>
                  <a:pt x="0" y="589189"/>
                </a:lnTo>
                <a:lnTo>
                  <a:pt x="294595" y="294595"/>
                </a:lnTo>
                <a:lnTo>
                  <a:pt x="0" y="0"/>
                </a:lnTo>
                <a:close/>
              </a:path>
            </a:pathLst>
          </a:custGeom>
          <a:solidFill>
            <a:srgbClr val="5B9BD5">
              <a:lumMod val="75000"/>
            </a:srgbClr>
          </a:solidFill>
          <a:ln w="12700" cap="flat" cmpd="sng" algn="ctr">
            <a:solidFill>
              <a:srgbClr val="44546A">
                <a:shade val="8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2">
              <a:hueOff val="0"/>
              <a:satOff val="0"/>
              <a:lumOff val="0"/>
              <a:alphaOff val="0"/>
            </a:schemeClr>
          </a:fontRef>
        </p:style>
        <p:txBody>
          <a:bodyPr spcFirstLastPara="0" vert="horz" wrap="none" lIns="404321" tIns="28786" rIns="346749" bIns="28786" numCol="1" spcCol="1270" anchor="ctr" anchorCtr="0">
            <a:noAutofit/>
          </a:bodyPr>
          <a:lstStyle/>
          <a:p>
            <a:pPr algn="ctr" defTabSz="959498">
              <a:lnSpc>
                <a:spcPct val="90000"/>
              </a:lnSpc>
              <a:spcBef>
                <a:spcPct val="0"/>
              </a:spcBef>
              <a:spcAft>
                <a:spcPct val="35000"/>
              </a:spcAft>
            </a:pPr>
            <a:r>
              <a:rPr lang="ja-JP" altLang="en-US" sz="2159" b="1" dirty="0">
                <a:solidFill>
                  <a:sysClr val="window" lastClr="FFFFFF"/>
                </a:solidFill>
                <a:latin typeface="Meiryo UI" panose="020B0604030504040204" pitchFamily="50" charset="-128"/>
                <a:ea typeface="Meiryo UI" panose="020B0604030504040204" pitchFamily="50" charset="-128"/>
                <a:cs typeface="Meiryo UI" panose="020B0604030504040204" pitchFamily="50" charset="-128"/>
              </a:rPr>
              <a:t>リサイクル</a:t>
            </a:r>
          </a:p>
        </p:txBody>
      </p:sp>
      <p:sp>
        <p:nvSpPr>
          <p:cNvPr id="23" name="正方形/長方形 22"/>
          <p:cNvSpPr/>
          <p:nvPr/>
        </p:nvSpPr>
        <p:spPr>
          <a:xfrm>
            <a:off x="1009745" y="4022763"/>
            <a:ext cx="8752564" cy="1343764"/>
          </a:xfrm>
          <a:prstGeom prst="rect">
            <a:avLst/>
          </a:prstGeom>
          <a:noFill/>
          <a:ln>
            <a:noFill/>
          </a:ln>
        </p:spPr>
      </p:sp>
      <p:sp>
        <p:nvSpPr>
          <p:cNvPr id="24" name="フリーフォーム: 図形 23"/>
          <p:cNvSpPr/>
          <p:nvPr/>
        </p:nvSpPr>
        <p:spPr>
          <a:xfrm>
            <a:off x="1014018" y="4437351"/>
            <a:ext cx="1589820" cy="635928"/>
          </a:xfrm>
          <a:custGeom>
            <a:avLst/>
            <a:gdLst>
              <a:gd name="connsiteX0" fmla="*/ 0 w 1472974"/>
              <a:gd name="connsiteY0" fmla="*/ 0 h 589189"/>
              <a:gd name="connsiteX1" fmla="*/ 1178380 w 1472974"/>
              <a:gd name="connsiteY1" fmla="*/ 0 h 589189"/>
              <a:gd name="connsiteX2" fmla="*/ 1472974 w 1472974"/>
              <a:gd name="connsiteY2" fmla="*/ 294595 h 589189"/>
              <a:gd name="connsiteX3" fmla="*/ 1178380 w 1472974"/>
              <a:gd name="connsiteY3" fmla="*/ 589189 h 589189"/>
              <a:gd name="connsiteX4" fmla="*/ 0 w 1472974"/>
              <a:gd name="connsiteY4" fmla="*/ 589189 h 589189"/>
              <a:gd name="connsiteX5" fmla="*/ 294595 w 1472974"/>
              <a:gd name="connsiteY5" fmla="*/ 294595 h 589189"/>
              <a:gd name="connsiteX6" fmla="*/ 0 w 1472974"/>
              <a:gd name="connsiteY6" fmla="*/ 0 h 58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72974" h="589189">
                <a:moveTo>
                  <a:pt x="0" y="0"/>
                </a:moveTo>
                <a:lnTo>
                  <a:pt x="1178380" y="0"/>
                </a:lnTo>
                <a:lnTo>
                  <a:pt x="1472974" y="294595"/>
                </a:lnTo>
                <a:lnTo>
                  <a:pt x="1178380" y="589189"/>
                </a:lnTo>
                <a:lnTo>
                  <a:pt x="0" y="589189"/>
                </a:lnTo>
                <a:lnTo>
                  <a:pt x="294595" y="294595"/>
                </a:lnTo>
                <a:lnTo>
                  <a:pt x="0" y="0"/>
                </a:lnTo>
                <a:close/>
              </a:path>
            </a:pathLst>
          </a:custGeom>
          <a:solidFill>
            <a:srgbClr val="5B9BD5">
              <a:lumMod val="75000"/>
            </a:srgbClr>
          </a:solidFill>
          <a:ln w="12700" cap="flat" cmpd="sng" algn="ctr">
            <a:solidFill>
              <a:srgbClr val="44546A">
                <a:shade val="8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2">
              <a:hueOff val="0"/>
              <a:satOff val="0"/>
              <a:lumOff val="0"/>
              <a:alphaOff val="0"/>
            </a:schemeClr>
          </a:fontRef>
        </p:style>
        <p:txBody>
          <a:bodyPr spcFirstLastPara="0" vert="horz" wrap="none" lIns="404321" tIns="28786" rIns="346749" bIns="28786" numCol="1" spcCol="1270" anchor="ctr" anchorCtr="0">
            <a:noAutofit/>
          </a:bodyPr>
          <a:lstStyle/>
          <a:p>
            <a:pPr algn="ctr" defTabSz="959498">
              <a:lnSpc>
                <a:spcPct val="90000"/>
              </a:lnSpc>
              <a:spcBef>
                <a:spcPct val="0"/>
              </a:spcBef>
              <a:spcAft>
                <a:spcPct val="35000"/>
              </a:spcAft>
            </a:pPr>
            <a:r>
              <a:rPr lang="ja-JP" altLang="en-US" sz="2159" b="1" dirty="0">
                <a:solidFill>
                  <a:sysClr val="window" lastClr="FFFFFF"/>
                </a:solidFill>
                <a:latin typeface="Meiryo UI" panose="020B0604030504040204" pitchFamily="50" charset="-128"/>
                <a:ea typeface="Meiryo UI" panose="020B0604030504040204" pitchFamily="50" charset="-128"/>
                <a:cs typeface="Meiryo UI" panose="020B0604030504040204" pitchFamily="50" charset="-128"/>
              </a:rPr>
              <a:t>素材製造</a:t>
            </a:r>
          </a:p>
        </p:txBody>
      </p:sp>
      <p:sp>
        <p:nvSpPr>
          <p:cNvPr id="25" name="フリーフォーム: 図形 24"/>
          <p:cNvSpPr/>
          <p:nvPr/>
        </p:nvSpPr>
        <p:spPr>
          <a:xfrm>
            <a:off x="2444857" y="4437351"/>
            <a:ext cx="1589820" cy="635928"/>
          </a:xfrm>
          <a:custGeom>
            <a:avLst/>
            <a:gdLst>
              <a:gd name="connsiteX0" fmla="*/ 0 w 1472974"/>
              <a:gd name="connsiteY0" fmla="*/ 0 h 589189"/>
              <a:gd name="connsiteX1" fmla="*/ 1178380 w 1472974"/>
              <a:gd name="connsiteY1" fmla="*/ 0 h 589189"/>
              <a:gd name="connsiteX2" fmla="*/ 1472974 w 1472974"/>
              <a:gd name="connsiteY2" fmla="*/ 294595 h 589189"/>
              <a:gd name="connsiteX3" fmla="*/ 1178380 w 1472974"/>
              <a:gd name="connsiteY3" fmla="*/ 589189 h 589189"/>
              <a:gd name="connsiteX4" fmla="*/ 0 w 1472974"/>
              <a:gd name="connsiteY4" fmla="*/ 589189 h 589189"/>
              <a:gd name="connsiteX5" fmla="*/ 294595 w 1472974"/>
              <a:gd name="connsiteY5" fmla="*/ 294595 h 589189"/>
              <a:gd name="connsiteX6" fmla="*/ 0 w 1472974"/>
              <a:gd name="connsiteY6" fmla="*/ 0 h 58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72974" h="589189">
                <a:moveTo>
                  <a:pt x="0" y="0"/>
                </a:moveTo>
                <a:lnTo>
                  <a:pt x="1178380" y="0"/>
                </a:lnTo>
                <a:lnTo>
                  <a:pt x="1472974" y="294595"/>
                </a:lnTo>
                <a:lnTo>
                  <a:pt x="1178380" y="589189"/>
                </a:lnTo>
                <a:lnTo>
                  <a:pt x="0" y="589189"/>
                </a:lnTo>
                <a:lnTo>
                  <a:pt x="294595" y="294595"/>
                </a:lnTo>
                <a:lnTo>
                  <a:pt x="0" y="0"/>
                </a:lnTo>
                <a:close/>
              </a:path>
            </a:pathLst>
          </a:custGeom>
          <a:solidFill>
            <a:srgbClr val="5B9BD5">
              <a:lumMod val="75000"/>
            </a:srgbClr>
          </a:solidFill>
          <a:ln w="12700" cap="flat" cmpd="sng" algn="ctr">
            <a:solidFill>
              <a:srgbClr val="44546A">
                <a:shade val="8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2">
              <a:hueOff val="0"/>
              <a:satOff val="0"/>
              <a:lumOff val="0"/>
              <a:alphaOff val="0"/>
            </a:schemeClr>
          </a:fontRef>
        </p:style>
        <p:txBody>
          <a:bodyPr spcFirstLastPara="0" vert="horz" wrap="none" lIns="404321" tIns="28786" rIns="346749" bIns="28786" numCol="1" spcCol="1270" anchor="ctr" anchorCtr="0">
            <a:noAutofit/>
          </a:bodyPr>
          <a:lstStyle/>
          <a:p>
            <a:pPr algn="ctr" defTabSz="959498">
              <a:lnSpc>
                <a:spcPct val="90000"/>
              </a:lnSpc>
              <a:spcBef>
                <a:spcPct val="0"/>
              </a:spcBef>
              <a:spcAft>
                <a:spcPct val="35000"/>
              </a:spcAft>
            </a:pPr>
            <a:r>
              <a:rPr lang="ja-JP" altLang="en-US" sz="2159" b="1" dirty="0">
                <a:solidFill>
                  <a:sysClr val="window" lastClr="FFFFFF"/>
                </a:solidFill>
                <a:latin typeface="Meiryo UI" panose="020B0604030504040204" pitchFamily="50" charset="-128"/>
                <a:ea typeface="Meiryo UI" panose="020B0604030504040204" pitchFamily="50" charset="-128"/>
                <a:cs typeface="Meiryo UI" panose="020B0604030504040204" pitchFamily="50" charset="-128"/>
              </a:rPr>
              <a:t>部品製造</a:t>
            </a:r>
          </a:p>
        </p:txBody>
      </p:sp>
      <p:sp>
        <p:nvSpPr>
          <p:cNvPr id="26" name="フリーフォーム: 図形 25"/>
          <p:cNvSpPr/>
          <p:nvPr/>
        </p:nvSpPr>
        <p:spPr>
          <a:xfrm>
            <a:off x="3875697" y="4437351"/>
            <a:ext cx="1589820" cy="635928"/>
          </a:xfrm>
          <a:custGeom>
            <a:avLst/>
            <a:gdLst>
              <a:gd name="connsiteX0" fmla="*/ 0 w 1472974"/>
              <a:gd name="connsiteY0" fmla="*/ 0 h 589189"/>
              <a:gd name="connsiteX1" fmla="*/ 1178380 w 1472974"/>
              <a:gd name="connsiteY1" fmla="*/ 0 h 589189"/>
              <a:gd name="connsiteX2" fmla="*/ 1472974 w 1472974"/>
              <a:gd name="connsiteY2" fmla="*/ 294595 h 589189"/>
              <a:gd name="connsiteX3" fmla="*/ 1178380 w 1472974"/>
              <a:gd name="connsiteY3" fmla="*/ 589189 h 589189"/>
              <a:gd name="connsiteX4" fmla="*/ 0 w 1472974"/>
              <a:gd name="connsiteY4" fmla="*/ 589189 h 589189"/>
              <a:gd name="connsiteX5" fmla="*/ 294595 w 1472974"/>
              <a:gd name="connsiteY5" fmla="*/ 294595 h 589189"/>
              <a:gd name="connsiteX6" fmla="*/ 0 w 1472974"/>
              <a:gd name="connsiteY6" fmla="*/ 0 h 58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72974" h="589189">
                <a:moveTo>
                  <a:pt x="0" y="0"/>
                </a:moveTo>
                <a:lnTo>
                  <a:pt x="1178380" y="0"/>
                </a:lnTo>
                <a:lnTo>
                  <a:pt x="1472974" y="294595"/>
                </a:lnTo>
                <a:lnTo>
                  <a:pt x="1178380" y="589189"/>
                </a:lnTo>
                <a:lnTo>
                  <a:pt x="0" y="589189"/>
                </a:lnTo>
                <a:lnTo>
                  <a:pt x="294595" y="294595"/>
                </a:lnTo>
                <a:lnTo>
                  <a:pt x="0" y="0"/>
                </a:lnTo>
                <a:close/>
              </a:path>
            </a:pathLst>
          </a:custGeom>
          <a:solidFill>
            <a:srgbClr val="FFFF99"/>
          </a:solidFill>
          <a:ln w="12700" cap="flat" cmpd="sng" algn="ctr">
            <a:solidFill>
              <a:srgbClr val="44546A">
                <a:shade val="8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2">
              <a:hueOff val="0"/>
              <a:satOff val="0"/>
              <a:lumOff val="0"/>
              <a:alphaOff val="0"/>
            </a:schemeClr>
          </a:fontRef>
        </p:style>
        <p:txBody>
          <a:bodyPr spcFirstLastPara="0" vert="horz" wrap="none" lIns="404321" tIns="28786" rIns="346749" bIns="28786" numCol="1" spcCol="1270" anchor="ctr" anchorCtr="0">
            <a:noAutofit/>
          </a:bodyPr>
          <a:lstStyle/>
          <a:p>
            <a:pPr algn="ctr" defTabSz="959498">
              <a:lnSpc>
                <a:spcPct val="90000"/>
              </a:lnSpc>
              <a:spcBef>
                <a:spcPct val="0"/>
              </a:spcBef>
              <a:spcAft>
                <a:spcPct val="35000"/>
              </a:spcAft>
            </a:pPr>
            <a:r>
              <a:rPr lang="ja-JP" altLang="en-US" sz="2159" b="1" dirty="0">
                <a:solidFill>
                  <a:srgbClr val="44546A">
                    <a:hueOff val="0"/>
                    <a:satOff val="0"/>
                    <a:lumOff val="0"/>
                    <a:alphaOff val="0"/>
                  </a:srgbClr>
                </a:solidFill>
                <a:latin typeface="Meiryo UI" panose="020B0604030504040204" pitchFamily="50" charset="-128"/>
                <a:ea typeface="Meiryo UI" panose="020B0604030504040204" pitchFamily="50" charset="-128"/>
                <a:cs typeface="Meiryo UI" panose="020B0604030504040204" pitchFamily="50" charset="-128"/>
              </a:rPr>
              <a:t>製品製造</a:t>
            </a:r>
          </a:p>
        </p:txBody>
      </p:sp>
      <p:sp>
        <p:nvSpPr>
          <p:cNvPr id="27" name="フリーフォーム: 図形 26"/>
          <p:cNvSpPr/>
          <p:nvPr/>
        </p:nvSpPr>
        <p:spPr>
          <a:xfrm>
            <a:off x="5306536" y="4437351"/>
            <a:ext cx="1589820" cy="635928"/>
          </a:xfrm>
          <a:custGeom>
            <a:avLst/>
            <a:gdLst>
              <a:gd name="connsiteX0" fmla="*/ 0 w 1472974"/>
              <a:gd name="connsiteY0" fmla="*/ 0 h 589189"/>
              <a:gd name="connsiteX1" fmla="*/ 1178380 w 1472974"/>
              <a:gd name="connsiteY1" fmla="*/ 0 h 589189"/>
              <a:gd name="connsiteX2" fmla="*/ 1472974 w 1472974"/>
              <a:gd name="connsiteY2" fmla="*/ 294595 h 589189"/>
              <a:gd name="connsiteX3" fmla="*/ 1178380 w 1472974"/>
              <a:gd name="connsiteY3" fmla="*/ 589189 h 589189"/>
              <a:gd name="connsiteX4" fmla="*/ 0 w 1472974"/>
              <a:gd name="connsiteY4" fmla="*/ 589189 h 589189"/>
              <a:gd name="connsiteX5" fmla="*/ 294595 w 1472974"/>
              <a:gd name="connsiteY5" fmla="*/ 294595 h 589189"/>
              <a:gd name="connsiteX6" fmla="*/ 0 w 1472974"/>
              <a:gd name="connsiteY6" fmla="*/ 0 h 58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72974" h="589189">
                <a:moveTo>
                  <a:pt x="0" y="0"/>
                </a:moveTo>
                <a:lnTo>
                  <a:pt x="1178380" y="0"/>
                </a:lnTo>
                <a:lnTo>
                  <a:pt x="1472974" y="294595"/>
                </a:lnTo>
                <a:lnTo>
                  <a:pt x="1178380" y="589189"/>
                </a:lnTo>
                <a:lnTo>
                  <a:pt x="0" y="589189"/>
                </a:lnTo>
                <a:lnTo>
                  <a:pt x="294595" y="294595"/>
                </a:lnTo>
                <a:lnTo>
                  <a:pt x="0" y="0"/>
                </a:lnTo>
                <a:close/>
              </a:path>
            </a:pathLst>
          </a:custGeom>
          <a:solidFill>
            <a:srgbClr val="5B9BD5">
              <a:lumMod val="75000"/>
            </a:srgbClr>
          </a:solidFill>
          <a:ln w="12700" cap="flat" cmpd="sng" algn="ctr">
            <a:solidFill>
              <a:srgbClr val="44546A">
                <a:shade val="8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2">
              <a:hueOff val="0"/>
              <a:satOff val="0"/>
              <a:lumOff val="0"/>
              <a:alphaOff val="0"/>
            </a:schemeClr>
          </a:fontRef>
        </p:style>
        <p:txBody>
          <a:bodyPr spcFirstLastPara="0" vert="horz" wrap="none" lIns="404321" tIns="28786" rIns="346749" bIns="28786" numCol="1" spcCol="1270" anchor="ctr" anchorCtr="0">
            <a:noAutofit/>
          </a:bodyPr>
          <a:lstStyle/>
          <a:p>
            <a:pPr algn="ctr" defTabSz="959498">
              <a:lnSpc>
                <a:spcPct val="90000"/>
              </a:lnSpc>
              <a:spcBef>
                <a:spcPct val="0"/>
              </a:spcBef>
              <a:spcAft>
                <a:spcPct val="35000"/>
              </a:spcAft>
            </a:pPr>
            <a:r>
              <a:rPr lang="ja-JP" altLang="en-US" sz="2159" b="1" dirty="0">
                <a:solidFill>
                  <a:sysClr val="window" lastClr="FFFFFF"/>
                </a:solidFill>
                <a:latin typeface="Meiryo UI" panose="020B0604030504040204" pitchFamily="50" charset="-128"/>
                <a:ea typeface="Meiryo UI" panose="020B0604030504040204" pitchFamily="50" charset="-128"/>
                <a:cs typeface="Meiryo UI" panose="020B0604030504040204" pitchFamily="50" charset="-128"/>
              </a:rPr>
              <a:t>使用</a:t>
            </a:r>
          </a:p>
        </p:txBody>
      </p:sp>
      <p:sp>
        <p:nvSpPr>
          <p:cNvPr id="28" name="フリーフォーム: 図形 27"/>
          <p:cNvSpPr/>
          <p:nvPr/>
        </p:nvSpPr>
        <p:spPr>
          <a:xfrm>
            <a:off x="6737375" y="4437351"/>
            <a:ext cx="1589820" cy="635928"/>
          </a:xfrm>
          <a:custGeom>
            <a:avLst/>
            <a:gdLst>
              <a:gd name="connsiteX0" fmla="*/ 0 w 1472974"/>
              <a:gd name="connsiteY0" fmla="*/ 0 h 589189"/>
              <a:gd name="connsiteX1" fmla="*/ 1178380 w 1472974"/>
              <a:gd name="connsiteY1" fmla="*/ 0 h 589189"/>
              <a:gd name="connsiteX2" fmla="*/ 1472974 w 1472974"/>
              <a:gd name="connsiteY2" fmla="*/ 294595 h 589189"/>
              <a:gd name="connsiteX3" fmla="*/ 1178380 w 1472974"/>
              <a:gd name="connsiteY3" fmla="*/ 589189 h 589189"/>
              <a:gd name="connsiteX4" fmla="*/ 0 w 1472974"/>
              <a:gd name="connsiteY4" fmla="*/ 589189 h 589189"/>
              <a:gd name="connsiteX5" fmla="*/ 294595 w 1472974"/>
              <a:gd name="connsiteY5" fmla="*/ 294595 h 589189"/>
              <a:gd name="connsiteX6" fmla="*/ 0 w 1472974"/>
              <a:gd name="connsiteY6" fmla="*/ 0 h 58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72974" h="589189">
                <a:moveTo>
                  <a:pt x="0" y="0"/>
                </a:moveTo>
                <a:lnTo>
                  <a:pt x="1178380" y="0"/>
                </a:lnTo>
                <a:lnTo>
                  <a:pt x="1472974" y="294595"/>
                </a:lnTo>
                <a:lnTo>
                  <a:pt x="1178380" y="589189"/>
                </a:lnTo>
                <a:lnTo>
                  <a:pt x="0" y="589189"/>
                </a:lnTo>
                <a:lnTo>
                  <a:pt x="294595" y="294595"/>
                </a:lnTo>
                <a:lnTo>
                  <a:pt x="0" y="0"/>
                </a:lnTo>
                <a:close/>
              </a:path>
            </a:pathLst>
          </a:custGeom>
          <a:solidFill>
            <a:srgbClr val="5B9BD5">
              <a:lumMod val="75000"/>
            </a:srgbClr>
          </a:solidFill>
          <a:ln w="12700" cap="flat" cmpd="sng" algn="ctr">
            <a:solidFill>
              <a:srgbClr val="44546A">
                <a:shade val="8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2">
              <a:hueOff val="0"/>
              <a:satOff val="0"/>
              <a:lumOff val="0"/>
              <a:alphaOff val="0"/>
            </a:schemeClr>
          </a:fontRef>
        </p:style>
        <p:txBody>
          <a:bodyPr spcFirstLastPara="0" vert="horz" wrap="none" lIns="404321" tIns="28786" rIns="346749" bIns="28786" numCol="1" spcCol="1270" anchor="ctr" anchorCtr="0">
            <a:noAutofit/>
          </a:bodyPr>
          <a:lstStyle/>
          <a:p>
            <a:pPr algn="ctr" defTabSz="959498">
              <a:lnSpc>
                <a:spcPct val="90000"/>
              </a:lnSpc>
              <a:spcBef>
                <a:spcPct val="0"/>
              </a:spcBef>
              <a:spcAft>
                <a:spcPct val="35000"/>
              </a:spcAft>
            </a:pPr>
            <a:r>
              <a:rPr lang="ja-JP" altLang="en-US" sz="2159" b="1" dirty="0">
                <a:solidFill>
                  <a:sysClr val="window" lastClr="FFFFFF"/>
                </a:solidFill>
                <a:latin typeface="Meiryo UI" panose="020B0604030504040204" pitchFamily="50" charset="-128"/>
                <a:ea typeface="Meiryo UI" panose="020B0604030504040204" pitchFamily="50" charset="-128"/>
                <a:cs typeface="Meiryo UI" panose="020B0604030504040204" pitchFamily="50" charset="-128"/>
              </a:rPr>
              <a:t>廃棄</a:t>
            </a:r>
          </a:p>
        </p:txBody>
      </p:sp>
      <p:sp>
        <p:nvSpPr>
          <p:cNvPr id="29" name="フリーフォーム: 図形 28"/>
          <p:cNvSpPr/>
          <p:nvPr/>
        </p:nvSpPr>
        <p:spPr>
          <a:xfrm>
            <a:off x="8168213" y="4437351"/>
            <a:ext cx="1589820" cy="635928"/>
          </a:xfrm>
          <a:custGeom>
            <a:avLst/>
            <a:gdLst>
              <a:gd name="connsiteX0" fmla="*/ 0 w 1472974"/>
              <a:gd name="connsiteY0" fmla="*/ 0 h 589189"/>
              <a:gd name="connsiteX1" fmla="*/ 1178380 w 1472974"/>
              <a:gd name="connsiteY1" fmla="*/ 0 h 589189"/>
              <a:gd name="connsiteX2" fmla="*/ 1472974 w 1472974"/>
              <a:gd name="connsiteY2" fmla="*/ 294595 h 589189"/>
              <a:gd name="connsiteX3" fmla="*/ 1178380 w 1472974"/>
              <a:gd name="connsiteY3" fmla="*/ 589189 h 589189"/>
              <a:gd name="connsiteX4" fmla="*/ 0 w 1472974"/>
              <a:gd name="connsiteY4" fmla="*/ 589189 h 589189"/>
              <a:gd name="connsiteX5" fmla="*/ 294595 w 1472974"/>
              <a:gd name="connsiteY5" fmla="*/ 294595 h 589189"/>
              <a:gd name="connsiteX6" fmla="*/ 0 w 1472974"/>
              <a:gd name="connsiteY6" fmla="*/ 0 h 58918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472974" h="589189">
                <a:moveTo>
                  <a:pt x="0" y="0"/>
                </a:moveTo>
                <a:lnTo>
                  <a:pt x="1178380" y="0"/>
                </a:lnTo>
                <a:lnTo>
                  <a:pt x="1472974" y="294595"/>
                </a:lnTo>
                <a:lnTo>
                  <a:pt x="1178380" y="589189"/>
                </a:lnTo>
                <a:lnTo>
                  <a:pt x="0" y="589189"/>
                </a:lnTo>
                <a:lnTo>
                  <a:pt x="294595" y="294595"/>
                </a:lnTo>
                <a:lnTo>
                  <a:pt x="0" y="0"/>
                </a:lnTo>
                <a:close/>
              </a:path>
            </a:pathLst>
          </a:custGeom>
          <a:solidFill>
            <a:srgbClr val="5B9BD5">
              <a:lumMod val="75000"/>
            </a:srgbClr>
          </a:solidFill>
          <a:ln w="12700" cap="flat" cmpd="sng" algn="ctr">
            <a:solidFill>
              <a:srgbClr val="44546A">
                <a:shade val="80000"/>
                <a:hueOff val="0"/>
                <a:satOff val="0"/>
                <a:lumOff val="0"/>
                <a:alphaOff val="0"/>
              </a:srgbClr>
            </a:solidFill>
            <a:prstDash val="solid"/>
            <a:miter lim="800000"/>
          </a:ln>
          <a:effectLst/>
        </p:spPr>
        <p:style>
          <a:lnRef idx="2">
            <a:scrgbClr r="0" g="0" b="0"/>
          </a:lnRef>
          <a:fillRef idx="1">
            <a:scrgbClr r="0" g="0" b="0"/>
          </a:fillRef>
          <a:effectRef idx="0">
            <a:scrgbClr r="0" g="0" b="0"/>
          </a:effectRef>
          <a:fontRef idx="minor">
            <a:schemeClr val="dk2">
              <a:hueOff val="0"/>
              <a:satOff val="0"/>
              <a:lumOff val="0"/>
              <a:alphaOff val="0"/>
            </a:schemeClr>
          </a:fontRef>
        </p:style>
        <p:txBody>
          <a:bodyPr spcFirstLastPara="0" vert="horz" wrap="none" lIns="404321" tIns="28786" rIns="346749" bIns="28786" numCol="1" spcCol="1270" anchor="ctr" anchorCtr="0">
            <a:noAutofit/>
          </a:bodyPr>
          <a:lstStyle/>
          <a:p>
            <a:pPr algn="ctr" defTabSz="959498">
              <a:lnSpc>
                <a:spcPct val="90000"/>
              </a:lnSpc>
              <a:spcBef>
                <a:spcPct val="0"/>
              </a:spcBef>
              <a:spcAft>
                <a:spcPct val="35000"/>
              </a:spcAft>
            </a:pPr>
            <a:r>
              <a:rPr lang="ja-JP" altLang="en-US" sz="2159" b="1" dirty="0">
                <a:solidFill>
                  <a:sysClr val="window" lastClr="FFFFFF"/>
                </a:solidFill>
                <a:latin typeface="Meiryo UI" panose="020B0604030504040204" pitchFamily="50" charset="-128"/>
                <a:ea typeface="Meiryo UI" panose="020B0604030504040204" pitchFamily="50" charset="-128"/>
                <a:cs typeface="Meiryo UI" panose="020B0604030504040204" pitchFamily="50" charset="-128"/>
              </a:rPr>
              <a:t>リサイクル</a:t>
            </a:r>
          </a:p>
        </p:txBody>
      </p:sp>
      <p:grpSp>
        <p:nvGrpSpPr>
          <p:cNvPr id="5" name="グループ化 4"/>
          <p:cNvGrpSpPr/>
          <p:nvPr/>
        </p:nvGrpSpPr>
        <p:grpSpPr>
          <a:xfrm>
            <a:off x="5756681" y="4956183"/>
            <a:ext cx="829523" cy="823239"/>
            <a:chOff x="5076056" y="3260324"/>
            <a:chExt cx="1025231" cy="1320804"/>
          </a:xfrm>
        </p:grpSpPr>
        <p:pic>
          <p:nvPicPr>
            <p:cNvPr id="6" name="図 5" descr="カメラ.WM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076056" y="3260324"/>
              <a:ext cx="737199" cy="1007620"/>
            </a:xfrm>
            <a:prstGeom prst="rect">
              <a:avLst/>
            </a:prstGeom>
          </p:spPr>
        </p:pic>
        <p:pic>
          <p:nvPicPr>
            <p:cNvPr id="7" name="図 6" descr="カメラ.WM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216733" y="3412724"/>
              <a:ext cx="737199" cy="1007620"/>
            </a:xfrm>
            <a:prstGeom prst="rect">
              <a:avLst/>
            </a:prstGeom>
          </p:spPr>
        </p:pic>
        <p:pic>
          <p:nvPicPr>
            <p:cNvPr id="8" name="図 7" descr="カメラ.WMF"/>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5364088" y="3573508"/>
              <a:ext cx="737199" cy="1007620"/>
            </a:xfrm>
            <a:prstGeom prst="rect">
              <a:avLst/>
            </a:prstGeom>
          </p:spPr>
        </p:pic>
      </p:grpSp>
      <p:sp>
        <p:nvSpPr>
          <p:cNvPr id="9" name="角丸四角形 14"/>
          <p:cNvSpPr/>
          <p:nvPr/>
        </p:nvSpPr>
        <p:spPr bwMode="auto">
          <a:xfrm>
            <a:off x="294710" y="2847191"/>
            <a:ext cx="3640684" cy="3134259"/>
          </a:xfrm>
          <a:prstGeom prst="roundRect">
            <a:avLst>
              <a:gd name="adj" fmla="val 9718"/>
            </a:avLst>
          </a:prstGeom>
          <a:noFill/>
          <a:ln w="38100" cap="sq" cmpd="sng" algn="ctr">
            <a:solidFill>
              <a:srgbClr val="008000"/>
            </a:solidFill>
            <a:prstDash val="solid"/>
            <a:round/>
            <a:headEnd type="none" w="sm" len="sm"/>
            <a:tailEnd type="none" w="sm" len="sm"/>
          </a:ln>
          <a:effectLst/>
        </p:spPr>
        <p:txBody>
          <a:bodyPr vert="horz" wrap="square" lIns="115363" tIns="57682" rIns="115363" bIns="57682" numCol="1" rtlCol="0" anchor="t" anchorCtr="0" compatLnSpc="1">
            <a:prstTxWarp prst="textNoShape">
              <a:avLst/>
            </a:prstTxWarp>
          </a:bodyPr>
          <a:lstStyle/>
          <a:p>
            <a:pPr defTabSz="1064829" eaLnBrk="0" hangingPunct="0">
              <a:defRPr/>
            </a:pPr>
            <a:endParaRPr kumimoji="0" lang="ja-JP" altLang="en-US" sz="2330" b="1" kern="0">
              <a:solidFill>
                <a:prstClr val="black"/>
              </a:solidFill>
              <a:effectLst>
                <a:outerShdw blurRad="38100" dist="38100" dir="2700000" algn="tl">
                  <a:srgbClr val="000000">
                    <a:alpha val="43137"/>
                  </a:srgbClr>
                </a:outerShdw>
              </a:effectLst>
              <a:latin typeface="Meiryo UI"/>
              <a:ea typeface="Meiryo UI"/>
              <a:cs typeface="メイリオ" panose="020B0604030504040204" pitchFamily="50" charset="-128"/>
            </a:endParaRPr>
          </a:p>
        </p:txBody>
      </p:sp>
      <p:sp>
        <p:nvSpPr>
          <p:cNvPr id="10" name="テキスト ボックス 9"/>
          <p:cNvSpPr txBox="1"/>
          <p:nvPr/>
        </p:nvSpPr>
        <p:spPr>
          <a:xfrm>
            <a:off x="404814" y="5308370"/>
            <a:ext cx="3348994" cy="415050"/>
          </a:xfrm>
          <a:prstGeom prst="rect">
            <a:avLst/>
          </a:prstGeom>
          <a:noFill/>
        </p:spPr>
        <p:txBody>
          <a:bodyPr wrap="none" rtlCol="0">
            <a:spAutoFit/>
          </a:bodyPr>
          <a:lstStyle/>
          <a:p>
            <a:pPr defTabSz="1064829">
              <a:defRPr/>
            </a:pPr>
            <a:r>
              <a:rPr kumimoji="0" lang="ja-JP" altLang="en-US" sz="2097" b="1" kern="0" dirty="0">
                <a:solidFill>
                  <a:srgbClr val="008000"/>
                </a:solidFill>
                <a:latin typeface="Meiryo UI"/>
                <a:ea typeface="Meiryo UI"/>
                <a:cs typeface="メイリオ" panose="020B0604030504040204" pitchFamily="50" charset="-128"/>
              </a:rPr>
              <a:t>上流の間接排出：</a:t>
            </a:r>
            <a:r>
              <a:rPr kumimoji="0" lang="en-US" altLang="ja-JP" sz="2097" b="1" kern="0" dirty="0">
                <a:solidFill>
                  <a:srgbClr val="008000"/>
                </a:solidFill>
                <a:latin typeface="Meiryo UI"/>
                <a:ea typeface="Meiryo UI"/>
                <a:cs typeface="メイリオ" panose="020B0604030504040204" pitchFamily="50" charset="-128"/>
              </a:rPr>
              <a:t>Scope3</a:t>
            </a:r>
            <a:endParaRPr kumimoji="0" lang="ja-JP" altLang="en-US" sz="2097" b="1" kern="0" dirty="0">
              <a:solidFill>
                <a:srgbClr val="008000"/>
              </a:solidFill>
              <a:latin typeface="Meiryo UI"/>
              <a:ea typeface="Meiryo UI"/>
              <a:cs typeface="メイリオ" panose="020B0604030504040204" pitchFamily="50" charset="-128"/>
            </a:endParaRPr>
          </a:p>
        </p:txBody>
      </p:sp>
      <p:sp>
        <p:nvSpPr>
          <p:cNvPr id="11" name="角丸四角形 21"/>
          <p:cNvSpPr/>
          <p:nvPr/>
        </p:nvSpPr>
        <p:spPr bwMode="auto">
          <a:xfrm>
            <a:off x="5478810" y="2847194"/>
            <a:ext cx="4846647" cy="3160657"/>
          </a:xfrm>
          <a:prstGeom prst="roundRect">
            <a:avLst>
              <a:gd name="adj" fmla="val 7787"/>
            </a:avLst>
          </a:prstGeom>
          <a:noFill/>
          <a:ln w="38100" cap="sq" cmpd="sng" algn="ctr">
            <a:solidFill>
              <a:srgbClr val="008000"/>
            </a:solidFill>
            <a:prstDash val="solid"/>
            <a:round/>
            <a:headEnd type="none" w="sm" len="sm"/>
            <a:tailEnd type="none" w="sm" len="sm"/>
          </a:ln>
          <a:effectLst/>
        </p:spPr>
        <p:txBody>
          <a:bodyPr vert="horz" wrap="square" lIns="115363" tIns="57682" rIns="115363" bIns="57682" numCol="1" rtlCol="0" anchor="t" anchorCtr="0" compatLnSpc="1">
            <a:prstTxWarp prst="textNoShape">
              <a:avLst/>
            </a:prstTxWarp>
          </a:bodyPr>
          <a:lstStyle/>
          <a:p>
            <a:pPr defTabSz="1064829" eaLnBrk="0" hangingPunct="0">
              <a:defRPr/>
            </a:pPr>
            <a:endParaRPr kumimoji="0" lang="ja-JP" altLang="en-US" sz="2330" b="1" kern="0">
              <a:solidFill>
                <a:prstClr val="black"/>
              </a:solidFill>
              <a:effectLst>
                <a:outerShdw blurRad="38100" dist="38100" dir="2700000" algn="tl">
                  <a:srgbClr val="000000">
                    <a:alpha val="43137"/>
                  </a:srgbClr>
                </a:outerShdw>
              </a:effectLst>
              <a:latin typeface="Meiryo UI"/>
              <a:ea typeface="Meiryo UI"/>
              <a:cs typeface="メイリオ" panose="020B0604030504040204" pitchFamily="50" charset="-128"/>
            </a:endParaRPr>
          </a:p>
        </p:txBody>
      </p:sp>
      <p:sp>
        <p:nvSpPr>
          <p:cNvPr id="12" name="角丸四角形 22"/>
          <p:cNvSpPr/>
          <p:nvPr/>
        </p:nvSpPr>
        <p:spPr bwMode="auto">
          <a:xfrm>
            <a:off x="3934677" y="2847193"/>
            <a:ext cx="1541404" cy="3137248"/>
          </a:xfrm>
          <a:prstGeom prst="roundRect">
            <a:avLst/>
          </a:prstGeom>
          <a:noFill/>
          <a:ln w="38100" cap="sq" cmpd="sng" algn="ctr">
            <a:solidFill>
              <a:srgbClr val="FF0000"/>
            </a:solidFill>
            <a:prstDash val="solid"/>
            <a:round/>
            <a:headEnd type="none" w="sm" len="sm"/>
            <a:tailEnd type="none" w="sm" len="sm"/>
          </a:ln>
          <a:effectLst/>
        </p:spPr>
        <p:txBody>
          <a:bodyPr vert="horz" wrap="square" lIns="115363" tIns="57682" rIns="115363" bIns="57682" numCol="1" rtlCol="0" anchor="t" anchorCtr="0" compatLnSpc="1">
            <a:prstTxWarp prst="textNoShape">
              <a:avLst/>
            </a:prstTxWarp>
          </a:bodyPr>
          <a:lstStyle/>
          <a:p>
            <a:pPr defTabSz="1064829" eaLnBrk="0" hangingPunct="0">
              <a:defRPr/>
            </a:pPr>
            <a:endParaRPr kumimoji="0" lang="ja-JP" altLang="en-US" sz="2330" b="1" kern="0">
              <a:solidFill>
                <a:prstClr val="black"/>
              </a:solidFill>
              <a:effectLst>
                <a:outerShdw blurRad="38100" dist="38100" dir="2700000" algn="tl">
                  <a:srgbClr val="000000">
                    <a:alpha val="43137"/>
                  </a:srgbClr>
                </a:outerShdw>
              </a:effectLst>
              <a:latin typeface="Meiryo UI"/>
              <a:ea typeface="Meiryo UI"/>
              <a:cs typeface="メイリオ" panose="020B0604030504040204" pitchFamily="50" charset="-128"/>
            </a:endParaRPr>
          </a:p>
        </p:txBody>
      </p:sp>
      <p:sp>
        <p:nvSpPr>
          <p:cNvPr id="13" name="テキスト ボックス 12"/>
          <p:cNvSpPr txBox="1"/>
          <p:nvPr/>
        </p:nvSpPr>
        <p:spPr>
          <a:xfrm>
            <a:off x="3891617" y="5187168"/>
            <a:ext cx="1582484" cy="737766"/>
          </a:xfrm>
          <a:prstGeom prst="rect">
            <a:avLst/>
          </a:prstGeom>
          <a:noFill/>
        </p:spPr>
        <p:txBody>
          <a:bodyPr wrap="none" rtlCol="0">
            <a:spAutoFit/>
          </a:bodyPr>
          <a:lstStyle/>
          <a:p>
            <a:pPr algn="ctr" defTabSz="1064829">
              <a:defRPr/>
            </a:pPr>
            <a:r>
              <a:rPr kumimoji="0" lang="ja-JP" altLang="en-US" sz="2097" b="1" kern="0" dirty="0">
                <a:solidFill>
                  <a:srgbClr val="FF0000"/>
                </a:solidFill>
                <a:latin typeface="Meiryo UI"/>
                <a:ea typeface="Meiryo UI"/>
                <a:cs typeface="メイリオ" panose="020B0604030504040204" pitchFamily="50" charset="-128"/>
              </a:rPr>
              <a:t>自社の排出</a:t>
            </a:r>
            <a:endParaRPr kumimoji="0" lang="en-US" altLang="ja-JP" sz="2097" b="1" kern="0" dirty="0">
              <a:solidFill>
                <a:srgbClr val="FF0000"/>
              </a:solidFill>
              <a:latin typeface="Meiryo UI"/>
              <a:ea typeface="Meiryo UI"/>
              <a:cs typeface="メイリオ" panose="020B0604030504040204" pitchFamily="50" charset="-128"/>
            </a:endParaRPr>
          </a:p>
          <a:p>
            <a:pPr algn="ctr" defTabSz="1064829">
              <a:defRPr/>
            </a:pPr>
            <a:r>
              <a:rPr kumimoji="0" lang="en-US" altLang="ja-JP" sz="2097" b="1" kern="0" dirty="0">
                <a:solidFill>
                  <a:srgbClr val="FF0000"/>
                </a:solidFill>
                <a:latin typeface="Meiryo UI"/>
                <a:ea typeface="Meiryo UI"/>
                <a:cs typeface="メイリオ" panose="020B0604030504040204" pitchFamily="50" charset="-128"/>
              </a:rPr>
              <a:t>Scope 1,2</a:t>
            </a:r>
            <a:endParaRPr kumimoji="0" lang="ja-JP" altLang="en-US" sz="2097" b="1" kern="0" dirty="0">
              <a:solidFill>
                <a:srgbClr val="FF0000"/>
              </a:solidFill>
              <a:latin typeface="Meiryo UI"/>
              <a:ea typeface="Meiryo UI"/>
              <a:cs typeface="メイリオ" panose="020B0604030504040204" pitchFamily="50" charset="-128"/>
            </a:endParaRPr>
          </a:p>
        </p:txBody>
      </p:sp>
      <p:sp>
        <p:nvSpPr>
          <p:cNvPr id="14" name="テキスト ボックス 13"/>
          <p:cNvSpPr txBox="1"/>
          <p:nvPr/>
        </p:nvSpPr>
        <p:spPr>
          <a:xfrm>
            <a:off x="6756948" y="5308370"/>
            <a:ext cx="3348994" cy="415050"/>
          </a:xfrm>
          <a:prstGeom prst="rect">
            <a:avLst/>
          </a:prstGeom>
          <a:noFill/>
        </p:spPr>
        <p:txBody>
          <a:bodyPr wrap="none" rtlCol="0">
            <a:spAutoFit/>
          </a:bodyPr>
          <a:lstStyle/>
          <a:p>
            <a:pPr defTabSz="1064829">
              <a:defRPr/>
            </a:pPr>
            <a:r>
              <a:rPr kumimoji="0" lang="ja-JP" altLang="en-US" sz="2097" b="1" kern="0" dirty="0">
                <a:solidFill>
                  <a:srgbClr val="008000"/>
                </a:solidFill>
                <a:latin typeface="Meiryo UI"/>
                <a:ea typeface="Meiryo UI"/>
                <a:cs typeface="メイリオ" panose="020B0604030504040204" pitchFamily="50" charset="-128"/>
              </a:rPr>
              <a:t>下流の間接排出：</a:t>
            </a:r>
            <a:r>
              <a:rPr kumimoji="0" lang="en-US" altLang="ja-JP" sz="2097" b="1" kern="0" dirty="0">
                <a:solidFill>
                  <a:srgbClr val="008000"/>
                </a:solidFill>
                <a:latin typeface="Meiryo UI"/>
                <a:ea typeface="Meiryo UI"/>
                <a:cs typeface="メイリオ" panose="020B0604030504040204" pitchFamily="50" charset="-128"/>
              </a:rPr>
              <a:t>Scope3</a:t>
            </a:r>
            <a:endParaRPr kumimoji="0" lang="ja-JP" altLang="en-US" sz="2097" b="1" kern="0" dirty="0">
              <a:solidFill>
                <a:srgbClr val="008000"/>
              </a:solidFill>
              <a:latin typeface="Meiryo UI"/>
              <a:ea typeface="Meiryo UI"/>
              <a:cs typeface="メイリオ" panose="020B0604030504040204" pitchFamily="50" charset="-128"/>
            </a:endParaRPr>
          </a:p>
        </p:txBody>
      </p:sp>
      <p:sp>
        <p:nvSpPr>
          <p:cNvPr id="15" name="コンテンツ プレースホルダー 2"/>
          <p:cNvSpPr txBox="1">
            <a:spLocks/>
          </p:cNvSpPr>
          <p:nvPr/>
        </p:nvSpPr>
        <p:spPr>
          <a:xfrm>
            <a:off x="2482447" y="-874937"/>
            <a:ext cx="10297134" cy="1022221"/>
          </a:xfrm>
          <a:prstGeom prst="rect">
            <a:avLst/>
          </a:prstGeom>
        </p:spPr>
        <p:txBody>
          <a:bodyPr vert="horz" lIns="45419" tIns="57682" rIns="45419" bIns="57682" rtlCol="0">
            <a:noAutofit/>
          </a:bodyPr>
          <a:lstStyle>
            <a:lvl1pPr marL="342900" indent="-342900" algn="l" defTabSz="914400" rtl="0" eaLnBrk="1" latinLnBrk="0" hangingPunct="1">
              <a:spcBef>
                <a:spcPct val="20000"/>
              </a:spcBef>
              <a:buFont typeface="Arial"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kumimoji="1" sz="2000" kern="1200">
                <a:solidFill>
                  <a:schemeClr val="tx1"/>
                </a:solidFill>
                <a:latin typeface="+mn-lt"/>
                <a:ea typeface="+mn-ea"/>
                <a:cs typeface="+mn-cs"/>
              </a:defRPr>
            </a:lvl9pPr>
          </a:lstStyle>
          <a:p>
            <a:pPr marL="0" indent="0" defTabSz="1064829">
              <a:lnSpc>
                <a:spcPts val="2524"/>
              </a:lnSpc>
              <a:buNone/>
              <a:defRPr/>
            </a:pPr>
            <a:r>
              <a:rPr lang="ja-JP" altLang="en-US" sz="2330" b="1" dirty="0">
                <a:solidFill>
                  <a:prstClr val="black"/>
                </a:solidFill>
                <a:latin typeface="Meiryo UI"/>
                <a:ea typeface="Meiryo UI"/>
                <a:cs typeface="メイリオ" panose="020B0604030504040204" pitchFamily="50" charset="-128"/>
              </a:rPr>
              <a:t>・サプライチェーン排出量</a:t>
            </a:r>
            <a:r>
              <a:rPr lang="ja-JP" altLang="en-US" sz="2330" dirty="0">
                <a:solidFill>
                  <a:prstClr val="black"/>
                </a:solidFill>
                <a:latin typeface="Meiryo UI"/>
                <a:ea typeface="Meiryo UI"/>
                <a:cs typeface="メイリオ" panose="020B0604030504040204" pitchFamily="50" charset="-128"/>
              </a:rPr>
              <a:t>＝</a:t>
            </a:r>
            <a:r>
              <a:rPr lang="en-US" altLang="ja-JP" sz="2330" b="1" dirty="0">
                <a:solidFill>
                  <a:srgbClr val="FF0000"/>
                </a:solidFill>
                <a:latin typeface="Meiryo UI"/>
                <a:ea typeface="Meiryo UI"/>
                <a:cs typeface="メイリオ" panose="020B0604030504040204" pitchFamily="50" charset="-128"/>
              </a:rPr>
              <a:t>Scope1</a:t>
            </a:r>
            <a:r>
              <a:rPr lang="ja-JP" altLang="en-US" sz="2330" b="1" dirty="0">
                <a:solidFill>
                  <a:srgbClr val="FF0000"/>
                </a:solidFill>
                <a:latin typeface="Meiryo UI"/>
                <a:ea typeface="Meiryo UI"/>
                <a:cs typeface="メイリオ" panose="020B0604030504040204" pitchFamily="50" charset="-128"/>
              </a:rPr>
              <a:t>排出量＋</a:t>
            </a:r>
            <a:r>
              <a:rPr lang="en-US" altLang="ja-JP" sz="2330" b="1" dirty="0">
                <a:solidFill>
                  <a:srgbClr val="FF0000"/>
                </a:solidFill>
                <a:latin typeface="Meiryo UI"/>
                <a:ea typeface="Meiryo UI"/>
                <a:cs typeface="メイリオ" panose="020B0604030504040204" pitchFamily="50" charset="-128"/>
              </a:rPr>
              <a:t>Scope2</a:t>
            </a:r>
            <a:r>
              <a:rPr lang="ja-JP" altLang="en-US" sz="2330" b="1" dirty="0">
                <a:solidFill>
                  <a:srgbClr val="FF0000"/>
                </a:solidFill>
                <a:latin typeface="Meiryo UI"/>
                <a:ea typeface="Meiryo UI"/>
                <a:cs typeface="メイリオ" panose="020B0604030504040204" pitchFamily="50" charset="-128"/>
              </a:rPr>
              <a:t>排出量</a:t>
            </a:r>
            <a:r>
              <a:rPr lang="ja-JP" altLang="en-US" sz="2330" b="1" dirty="0">
                <a:solidFill>
                  <a:prstClr val="black"/>
                </a:solidFill>
                <a:latin typeface="Meiryo UI"/>
                <a:ea typeface="Meiryo UI"/>
                <a:cs typeface="メイリオ" panose="020B0604030504040204" pitchFamily="50" charset="-128"/>
              </a:rPr>
              <a:t>＋</a:t>
            </a:r>
            <a:r>
              <a:rPr lang="en-US" altLang="ja-JP" sz="2330" b="1" dirty="0">
                <a:solidFill>
                  <a:srgbClr val="0070C0"/>
                </a:solidFill>
                <a:latin typeface="Meiryo UI"/>
                <a:ea typeface="Meiryo UI"/>
                <a:cs typeface="メイリオ" panose="020B0604030504040204" pitchFamily="50" charset="-128"/>
              </a:rPr>
              <a:t>Scope3</a:t>
            </a:r>
            <a:r>
              <a:rPr lang="ja-JP" altLang="en-US" sz="2330" b="1" dirty="0">
                <a:solidFill>
                  <a:srgbClr val="0070C0"/>
                </a:solidFill>
                <a:latin typeface="Meiryo UI"/>
                <a:ea typeface="Meiryo UI"/>
                <a:cs typeface="メイリオ" panose="020B0604030504040204" pitchFamily="50" charset="-128"/>
              </a:rPr>
              <a:t>排出量</a:t>
            </a:r>
            <a:endParaRPr lang="en-US" altLang="ja-JP" sz="2330" b="1" dirty="0">
              <a:solidFill>
                <a:srgbClr val="0070C0"/>
              </a:solidFill>
              <a:latin typeface="Meiryo UI"/>
              <a:ea typeface="Meiryo UI"/>
              <a:cs typeface="メイリオ" panose="020B0604030504040204" pitchFamily="50" charset="-128"/>
            </a:endParaRPr>
          </a:p>
          <a:p>
            <a:pPr marL="0" indent="0" defTabSz="1064829">
              <a:lnSpc>
                <a:spcPts val="2524"/>
              </a:lnSpc>
              <a:buNone/>
              <a:defRPr/>
            </a:pPr>
            <a:r>
              <a:rPr lang="ja-JP" altLang="en-US" sz="2330" dirty="0">
                <a:solidFill>
                  <a:prstClr val="black"/>
                </a:solidFill>
                <a:latin typeface="Meiryo UI"/>
                <a:ea typeface="Meiryo UI"/>
                <a:cs typeface="メイリオ" panose="020B0604030504040204" pitchFamily="50" charset="-128"/>
              </a:rPr>
              <a:t>・</a:t>
            </a:r>
            <a:r>
              <a:rPr lang="en-US" altLang="ja-JP" sz="2330" dirty="0">
                <a:solidFill>
                  <a:prstClr val="black"/>
                </a:solidFill>
                <a:latin typeface="Meiryo UI"/>
                <a:ea typeface="Meiryo UI"/>
                <a:cs typeface="メイリオ" panose="020B0604030504040204" pitchFamily="50" charset="-128"/>
              </a:rPr>
              <a:t>GHG</a:t>
            </a:r>
            <a:r>
              <a:rPr lang="ja-JP" altLang="en-US" sz="2330" dirty="0">
                <a:solidFill>
                  <a:prstClr val="black"/>
                </a:solidFill>
                <a:latin typeface="Meiryo UI"/>
                <a:ea typeface="Meiryo UI"/>
                <a:cs typeface="メイリオ" panose="020B0604030504040204" pitchFamily="50" charset="-128"/>
              </a:rPr>
              <a:t>プロトコルの</a:t>
            </a:r>
            <a:r>
              <a:rPr lang="en-US" altLang="ja-JP" sz="2330" dirty="0">
                <a:solidFill>
                  <a:prstClr val="black"/>
                </a:solidFill>
                <a:latin typeface="Meiryo UI"/>
                <a:ea typeface="Meiryo UI"/>
                <a:cs typeface="メイリオ" panose="020B0604030504040204" pitchFamily="50" charset="-128"/>
              </a:rPr>
              <a:t>Scope3</a:t>
            </a:r>
            <a:r>
              <a:rPr lang="ja-JP" altLang="en-US" sz="2330" dirty="0">
                <a:solidFill>
                  <a:prstClr val="black"/>
                </a:solidFill>
                <a:latin typeface="Meiryo UI"/>
                <a:ea typeface="Meiryo UI"/>
                <a:cs typeface="メイリオ" panose="020B0604030504040204" pitchFamily="50" charset="-128"/>
              </a:rPr>
              <a:t>基準では、</a:t>
            </a:r>
            <a:r>
              <a:rPr lang="en-US" altLang="ja-JP" sz="2330" b="1" dirty="0">
                <a:solidFill>
                  <a:prstClr val="black"/>
                </a:solidFill>
                <a:latin typeface="Meiryo UI"/>
                <a:ea typeface="Meiryo UI"/>
                <a:cs typeface="メイリオ" panose="020B0604030504040204" pitchFamily="50" charset="-128"/>
              </a:rPr>
              <a:t>Scope3</a:t>
            </a:r>
            <a:r>
              <a:rPr lang="ja-JP" altLang="en-US" sz="2330" b="1" dirty="0">
                <a:solidFill>
                  <a:prstClr val="black"/>
                </a:solidFill>
                <a:latin typeface="Meiryo UI"/>
                <a:ea typeface="Meiryo UI"/>
                <a:cs typeface="メイリオ" panose="020B0604030504040204" pitchFamily="50" charset="-128"/>
              </a:rPr>
              <a:t>を</a:t>
            </a:r>
            <a:r>
              <a:rPr lang="ja-JP" altLang="en-US" sz="2330" b="1" u="sng" dirty="0">
                <a:solidFill>
                  <a:prstClr val="black"/>
                </a:solidFill>
                <a:latin typeface="Meiryo UI"/>
                <a:ea typeface="Meiryo UI"/>
                <a:cs typeface="メイリオ" panose="020B0604030504040204" pitchFamily="50" charset="-128"/>
              </a:rPr>
              <a:t>１５のカテゴリに分類</a:t>
            </a:r>
            <a:r>
              <a:rPr lang="ja-JP" altLang="en-US" sz="2330" dirty="0">
                <a:solidFill>
                  <a:prstClr val="black"/>
                </a:solidFill>
                <a:latin typeface="Meiryo UI"/>
                <a:ea typeface="Meiryo UI"/>
                <a:cs typeface="メイリオ" panose="020B0604030504040204" pitchFamily="50" charset="-128"/>
              </a:rPr>
              <a:t>。</a:t>
            </a:r>
            <a:endParaRPr lang="en-US" altLang="ja-JP" sz="2330" dirty="0">
              <a:solidFill>
                <a:prstClr val="black"/>
              </a:solidFill>
              <a:latin typeface="Meiryo UI"/>
              <a:ea typeface="Meiryo UI"/>
              <a:cs typeface="メイリオ" panose="020B0604030504040204" pitchFamily="50" charset="-128"/>
            </a:endParaRPr>
          </a:p>
        </p:txBody>
      </p:sp>
      <p:sp>
        <p:nvSpPr>
          <p:cNvPr id="16" name="角丸四角形吹き出し 20"/>
          <p:cNvSpPr/>
          <p:nvPr/>
        </p:nvSpPr>
        <p:spPr>
          <a:xfrm>
            <a:off x="294710" y="6092006"/>
            <a:ext cx="4674538" cy="1286099"/>
          </a:xfrm>
          <a:prstGeom prst="wedgeRoundRectCallout">
            <a:avLst>
              <a:gd name="adj1" fmla="val 5328"/>
              <a:gd name="adj2" fmla="val -76566"/>
              <a:gd name="adj3" fmla="val 16667"/>
            </a:avLst>
          </a:prstGeom>
          <a:solidFill>
            <a:sysClr val="window" lastClr="FFFFFF"/>
          </a:solidFill>
          <a:ln w="12700" cap="flat" cmpd="sng" algn="ctr">
            <a:solidFill>
              <a:srgbClr val="4472C4"/>
            </a:solidFill>
            <a:prstDash val="solid"/>
            <a:miter lim="800000"/>
          </a:ln>
          <a:effectLst/>
        </p:spPr>
        <p:txBody>
          <a:bodyPr lIns="45419" rIns="45419" rtlCol="0" anchor="ctr"/>
          <a:lstStyle/>
          <a:p>
            <a:pPr algn="just" defTabSz="1064829">
              <a:defRPr/>
            </a:pPr>
            <a:r>
              <a:rPr kumimoji="0" lang="ja-JP" altLang="en-US" sz="1943" b="1" kern="0" dirty="0">
                <a:solidFill>
                  <a:prstClr val="black"/>
                </a:solidFill>
                <a:latin typeface="Meiryo UI"/>
                <a:ea typeface="Meiryo UI"/>
                <a:cs typeface="メイリオ" panose="020B0604030504040204" pitchFamily="50" charset="-128"/>
              </a:rPr>
              <a:t>カテゴリ</a:t>
            </a:r>
            <a:r>
              <a:rPr kumimoji="0" lang="en-US" altLang="ja-JP" sz="1943" b="1" kern="0" dirty="0">
                <a:solidFill>
                  <a:prstClr val="black"/>
                </a:solidFill>
                <a:latin typeface="Meiryo UI"/>
                <a:ea typeface="Meiryo UI"/>
                <a:cs typeface="メイリオ" panose="020B0604030504040204" pitchFamily="50" charset="-128"/>
              </a:rPr>
              <a:t>1</a:t>
            </a:r>
            <a:r>
              <a:rPr kumimoji="0" lang="ja-JP" altLang="en-US" sz="1943" b="1" kern="0" dirty="0">
                <a:solidFill>
                  <a:prstClr val="black"/>
                </a:solidFill>
                <a:latin typeface="Meiryo UI"/>
                <a:ea typeface="Meiryo UI"/>
                <a:cs typeface="メイリオ" panose="020B0604030504040204" pitchFamily="50" charset="-128"/>
              </a:rPr>
              <a:t>：</a:t>
            </a:r>
            <a:endParaRPr kumimoji="0" lang="en-US" altLang="ja-JP" sz="1943" b="1" kern="0" dirty="0">
              <a:solidFill>
                <a:prstClr val="black"/>
              </a:solidFill>
              <a:latin typeface="Meiryo UI"/>
              <a:ea typeface="Meiryo UI"/>
              <a:cs typeface="メイリオ" panose="020B0604030504040204" pitchFamily="50" charset="-128"/>
            </a:endParaRPr>
          </a:p>
          <a:p>
            <a:pPr algn="just" defTabSz="1064829">
              <a:defRPr/>
            </a:pPr>
            <a:r>
              <a:rPr kumimoji="0" lang="ja-JP" altLang="en-US" sz="1943" b="1" kern="0" dirty="0">
                <a:solidFill>
                  <a:prstClr val="black"/>
                </a:solidFill>
                <a:latin typeface="Meiryo UI"/>
                <a:ea typeface="Meiryo UI"/>
                <a:cs typeface="メイリオ" panose="020B0604030504040204" pitchFamily="50" charset="-128"/>
              </a:rPr>
              <a:t>素材・部品製造の排出</a:t>
            </a:r>
            <a:endParaRPr kumimoji="0" lang="en-US" altLang="ja-JP" sz="1943" b="1" kern="0" dirty="0">
              <a:solidFill>
                <a:prstClr val="black"/>
              </a:solidFill>
              <a:latin typeface="Meiryo UI"/>
              <a:ea typeface="Meiryo UI"/>
              <a:cs typeface="メイリオ" panose="020B0604030504040204" pitchFamily="50" charset="-128"/>
            </a:endParaRPr>
          </a:p>
          <a:p>
            <a:pPr algn="just" defTabSz="1064829">
              <a:defRPr/>
            </a:pPr>
            <a:r>
              <a:rPr kumimoji="0" lang="ja-JP" altLang="en-US" sz="1943" b="1" kern="0" dirty="0">
                <a:solidFill>
                  <a:prstClr val="black"/>
                </a:solidFill>
                <a:latin typeface="Meiryo UI"/>
                <a:ea typeface="Meiryo UI"/>
                <a:cs typeface="メイリオ" panose="020B0604030504040204" pitchFamily="50" charset="-128"/>
              </a:rPr>
              <a:t>カテゴリ</a:t>
            </a:r>
            <a:r>
              <a:rPr kumimoji="0" lang="en-US" altLang="ja-JP" sz="1943" b="1" kern="0" dirty="0">
                <a:solidFill>
                  <a:prstClr val="black"/>
                </a:solidFill>
                <a:latin typeface="Meiryo UI"/>
                <a:ea typeface="Meiryo UI"/>
                <a:cs typeface="メイリオ" panose="020B0604030504040204" pitchFamily="50" charset="-128"/>
              </a:rPr>
              <a:t>4</a:t>
            </a:r>
            <a:r>
              <a:rPr kumimoji="0" lang="ja-JP" altLang="en-US" sz="1943" b="1" kern="0" dirty="0">
                <a:solidFill>
                  <a:prstClr val="black"/>
                </a:solidFill>
                <a:latin typeface="Meiryo UI"/>
                <a:ea typeface="Meiryo UI"/>
                <a:cs typeface="メイリオ" panose="020B0604030504040204" pitchFamily="50" charset="-128"/>
              </a:rPr>
              <a:t>：</a:t>
            </a:r>
            <a:endParaRPr kumimoji="0" lang="en-US" altLang="ja-JP" sz="1943" b="1" kern="0" dirty="0">
              <a:solidFill>
                <a:prstClr val="black"/>
              </a:solidFill>
              <a:latin typeface="Meiryo UI"/>
              <a:ea typeface="Meiryo UI"/>
              <a:cs typeface="メイリオ" panose="020B0604030504040204" pitchFamily="50" charset="-128"/>
            </a:endParaRPr>
          </a:p>
          <a:p>
            <a:pPr algn="just" defTabSz="1064829">
              <a:defRPr/>
            </a:pPr>
            <a:r>
              <a:rPr kumimoji="0" lang="ja-JP" altLang="en-US" sz="1943" b="1" kern="0" dirty="0">
                <a:solidFill>
                  <a:prstClr val="black"/>
                </a:solidFill>
                <a:latin typeface="Meiryo UI"/>
                <a:ea typeface="Meiryo UI"/>
                <a:cs typeface="メイリオ" panose="020B0604030504040204" pitchFamily="50" charset="-128"/>
              </a:rPr>
              <a:t>輸送配送（上流）に伴う排出　など</a:t>
            </a:r>
          </a:p>
        </p:txBody>
      </p:sp>
      <p:sp>
        <p:nvSpPr>
          <p:cNvPr id="17" name="角丸四角形吹き出し 29"/>
          <p:cNvSpPr/>
          <p:nvPr/>
        </p:nvSpPr>
        <p:spPr>
          <a:xfrm>
            <a:off x="5107966" y="6083641"/>
            <a:ext cx="4962051" cy="1294956"/>
          </a:xfrm>
          <a:prstGeom prst="wedgeRoundRectCallout">
            <a:avLst>
              <a:gd name="adj1" fmla="val 5808"/>
              <a:gd name="adj2" fmla="val -73798"/>
              <a:gd name="adj3" fmla="val 16667"/>
            </a:avLst>
          </a:prstGeom>
          <a:noFill/>
          <a:ln w="12700" cap="flat" cmpd="sng" algn="ctr">
            <a:solidFill>
              <a:srgbClr val="4472C4"/>
            </a:solidFill>
            <a:prstDash val="solid"/>
            <a:miter lim="800000"/>
          </a:ln>
          <a:effectLst/>
        </p:spPr>
        <p:txBody>
          <a:bodyPr rtlCol="0" anchor="ctr"/>
          <a:lstStyle/>
          <a:p>
            <a:pPr algn="just" defTabSz="1064829">
              <a:defRPr/>
            </a:pPr>
            <a:r>
              <a:rPr kumimoji="0" lang="ja-JP" altLang="en-US" sz="1943" b="1" kern="0" dirty="0">
                <a:solidFill>
                  <a:prstClr val="black"/>
                </a:solidFill>
                <a:latin typeface="Meiryo UI"/>
                <a:ea typeface="Meiryo UI"/>
                <a:cs typeface="メイリオ" panose="020B0604030504040204" pitchFamily="50" charset="-128"/>
              </a:rPr>
              <a:t>カテゴリ</a:t>
            </a:r>
            <a:r>
              <a:rPr kumimoji="0" lang="en-US" altLang="ja-JP" sz="1943" b="1" kern="0" dirty="0">
                <a:solidFill>
                  <a:prstClr val="black"/>
                </a:solidFill>
                <a:latin typeface="Meiryo UI"/>
                <a:ea typeface="Meiryo UI"/>
                <a:cs typeface="メイリオ" panose="020B0604030504040204" pitchFamily="50" charset="-128"/>
              </a:rPr>
              <a:t>11</a:t>
            </a:r>
            <a:r>
              <a:rPr kumimoji="0" lang="ja-JP" altLang="en-US" sz="1943" b="1" kern="0" dirty="0">
                <a:solidFill>
                  <a:prstClr val="black"/>
                </a:solidFill>
                <a:latin typeface="Meiryo UI"/>
                <a:ea typeface="Meiryo UI"/>
                <a:cs typeface="メイリオ" panose="020B0604030504040204" pitchFamily="50" charset="-128"/>
              </a:rPr>
              <a:t>：</a:t>
            </a:r>
            <a:endParaRPr kumimoji="0" lang="en-US" altLang="ja-JP" sz="1943" b="1" kern="0" dirty="0">
              <a:solidFill>
                <a:prstClr val="black"/>
              </a:solidFill>
              <a:latin typeface="Meiryo UI"/>
              <a:ea typeface="Meiryo UI"/>
              <a:cs typeface="メイリオ" panose="020B0604030504040204" pitchFamily="50" charset="-128"/>
            </a:endParaRPr>
          </a:p>
          <a:p>
            <a:pPr algn="just" defTabSz="1064829">
              <a:defRPr/>
            </a:pPr>
            <a:r>
              <a:rPr kumimoji="0" lang="ja-JP" altLang="en-US" sz="1943" b="1" kern="0" dirty="0">
                <a:solidFill>
                  <a:prstClr val="black"/>
                </a:solidFill>
                <a:latin typeface="Meiryo UI"/>
                <a:ea typeface="Meiryo UI"/>
                <a:cs typeface="メイリオ" panose="020B0604030504040204" pitchFamily="50" charset="-128"/>
              </a:rPr>
              <a:t>販売した製品の使用に伴う排出</a:t>
            </a:r>
            <a:endParaRPr kumimoji="0" lang="en-US" altLang="ja-JP" sz="1943" b="1" kern="0" dirty="0">
              <a:solidFill>
                <a:prstClr val="black"/>
              </a:solidFill>
              <a:latin typeface="Meiryo UI"/>
              <a:ea typeface="Meiryo UI"/>
              <a:cs typeface="メイリオ" panose="020B0604030504040204" pitchFamily="50" charset="-128"/>
            </a:endParaRPr>
          </a:p>
          <a:p>
            <a:pPr algn="just" defTabSz="1064829">
              <a:defRPr/>
            </a:pPr>
            <a:r>
              <a:rPr kumimoji="0" lang="ja-JP" altLang="en-US" sz="1943" b="1" kern="0" dirty="0">
                <a:solidFill>
                  <a:prstClr val="black"/>
                </a:solidFill>
                <a:latin typeface="Meiryo UI"/>
                <a:ea typeface="Meiryo UI"/>
                <a:cs typeface="メイリオ" panose="020B0604030504040204" pitchFamily="50" charset="-128"/>
              </a:rPr>
              <a:t>カテゴリ</a:t>
            </a:r>
            <a:r>
              <a:rPr kumimoji="0" lang="en-US" altLang="ja-JP" sz="1943" b="1" kern="0" dirty="0">
                <a:solidFill>
                  <a:prstClr val="black"/>
                </a:solidFill>
                <a:latin typeface="Meiryo UI"/>
                <a:ea typeface="Meiryo UI"/>
                <a:cs typeface="メイリオ" panose="020B0604030504040204" pitchFamily="50" charset="-128"/>
              </a:rPr>
              <a:t>12</a:t>
            </a:r>
            <a:r>
              <a:rPr kumimoji="0" lang="ja-JP" altLang="en-US" sz="1943" b="1" kern="0" dirty="0">
                <a:solidFill>
                  <a:prstClr val="black"/>
                </a:solidFill>
                <a:latin typeface="Meiryo UI"/>
                <a:ea typeface="Meiryo UI"/>
                <a:cs typeface="メイリオ" panose="020B0604030504040204" pitchFamily="50" charset="-128"/>
              </a:rPr>
              <a:t>：</a:t>
            </a:r>
            <a:endParaRPr kumimoji="0" lang="en-US" altLang="ja-JP" sz="1943" b="1" kern="0" dirty="0">
              <a:solidFill>
                <a:prstClr val="black"/>
              </a:solidFill>
              <a:latin typeface="Meiryo UI"/>
              <a:ea typeface="Meiryo UI"/>
              <a:cs typeface="メイリオ" panose="020B0604030504040204" pitchFamily="50" charset="-128"/>
            </a:endParaRPr>
          </a:p>
          <a:p>
            <a:pPr algn="just" defTabSz="1064829">
              <a:defRPr/>
            </a:pPr>
            <a:r>
              <a:rPr kumimoji="0" lang="ja-JP" altLang="en-US" sz="1943" b="1" kern="0" dirty="0">
                <a:solidFill>
                  <a:prstClr val="black"/>
                </a:solidFill>
                <a:latin typeface="Meiryo UI"/>
                <a:ea typeface="Meiryo UI"/>
                <a:cs typeface="メイリオ" panose="020B0604030504040204" pitchFamily="50" charset="-128"/>
              </a:rPr>
              <a:t>販売した製品の廃棄に伴う排出など</a:t>
            </a:r>
          </a:p>
        </p:txBody>
      </p:sp>
      <p:grpSp>
        <p:nvGrpSpPr>
          <p:cNvPr id="18" name="グループ化 17"/>
          <p:cNvGrpSpPr/>
          <p:nvPr/>
        </p:nvGrpSpPr>
        <p:grpSpPr>
          <a:xfrm>
            <a:off x="5577683" y="3556611"/>
            <a:ext cx="1071016" cy="795069"/>
            <a:chOff x="4523569" y="1919098"/>
            <a:chExt cx="1344575" cy="1440160"/>
          </a:xfrm>
        </p:grpSpPr>
        <p:pic>
          <p:nvPicPr>
            <p:cNvPr id="19" name="図 18" descr="MC900428957.WM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523569" y="1919098"/>
              <a:ext cx="1063221" cy="1109786"/>
            </a:xfrm>
            <a:prstGeom prst="rect">
              <a:avLst/>
            </a:prstGeom>
          </p:spPr>
        </p:pic>
        <p:pic>
          <p:nvPicPr>
            <p:cNvPr id="20" name="図 19" descr="MC900428957.WM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664246" y="2105456"/>
              <a:ext cx="1063221" cy="1109786"/>
            </a:xfrm>
            <a:prstGeom prst="rect">
              <a:avLst/>
            </a:prstGeom>
          </p:spPr>
        </p:pic>
        <p:pic>
          <p:nvPicPr>
            <p:cNvPr id="21" name="図 20" descr="MC900428957.WMF"/>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4804923" y="2249472"/>
              <a:ext cx="1063221" cy="1109786"/>
            </a:xfrm>
            <a:prstGeom prst="rect">
              <a:avLst/>
            </a:prstGeom>
          </p:spPr>
        </p:pic>
      </p:grpSp>
      <p:sp>
        <p:nvSpPr>
          <p:cNvPr id="38" name="タイトル 37"/>
          <p:cNvSpPr>
            <a:spLocks noGrp="1"/>
          </p:cNvSpPr>
          <p:nvPr>
            <p:ph type="title"/>
          </p:nvPr>
        </p:nvSpPr>
        <p:spPr/>
        <p:txBody>
          <a:bodyPr/>
          <a:lstStyle/>
          <a:p>
            <a:r>
              <a:rPr kumimoji="1" lang="ja-JP" altLang="en-US" dirty="0"/>
              <a:t>サプライチェーン排出量の算定手法</a:t>
            </a:r>
          </a:p>
        </p:txBody>
      </p:sp>
      <p:sp>
        <p:nvSpPr>
          <p:cNvPr id="39" name="テキスト プレースホルダー 38"/>
          <p:cNvSpPr>
            <a:spLocks noGrp="1"/>
          </p:cNvSpPr>
          <p:nvPr>
            <p:ph type="body" sz="quarter" idx="10"/>
          </p:nvPr>
        </p:nvSpPr>
        <p:spPr>
          <a:xfrm>
            <a:off x="0" y="1134017"/>
            <a:ext cx="10685337" cy="1626860"/>
          </a:xfrm>
        </p:spPr>
        <p:txBody>
          <a:bodyPr/>
          <a:lstStyle/>
          <a:p>
            <a:r>
              <a:rPr lang="ja-JP" altLang="en-US" dirty="0"/>
              <a:t>サプライチェーン排出量＝</a:t>
            </a:r>
            <a:r>
              <a:rPr lang="en-US" altLang="ja-JP" dirty="0"/>
              <a:t>Scope1</a:t>
            </a:r>
            <a:r>
              <a:rPr lang="ja-JP" altLang="en-US" dirty="0"/>
              <a:t>排出量＋</a:t>
            </a:r>
            <a:r>
              <a:rPr lang="en-US" altLang="ja-JP" dirty="0"/>
              <a:t>Scope2</a:t>
            </a:r>
            <a:r>
              <a:rPr lang="ja-JP" altLang="en-US" dirty="0"/>
              <a:t>排出量＋</a:t>
            </a:r>
            <a:r>
              <a:rPr lang="en-US" altLang="ja-JP" dirty="0"/>
              <a:t>Scope3</a:t>
            </a:r>
            <a:r>
              <a:rPr lang="ja-JP" altLang="en-US" dirty="0"/>
              <a:t>排出量。</a:t>
            </a:r>
          </a:p>
          <a:p>
            <a:r>
              <a:rPr lang="en-US" altLang="ja-JP" dirty="0"/>
              <a:t>GHG</a:t>
            </a:r>
            <a:r>
              <a:rPr lang="ja-JP" altLang="en-US" dirty="0"/>
              <a:t>プロトコルの</a:t>
            </a:r>
            <a:r>
              <a:rPr lang="en-US" altLang="ja-JP" dirty="0"/>
              <a:t>Scope3</a:t>
            </a:r>
            <a:r>
              <a:rPr lang="ja-JP" altLang="en-US" dirty="0"/>
              <a:t>基準では、</a:t>
            </a:r>
            <a:r>
              <a:rPr lang="en-US" altLang="ja-JP" dirty="0"/>
              <a:t>Scope3</a:t>
            </a:r>
            <a:r>
              <a:rPr lang="ja-JP" altLang="en-US" dirty="0"/>
              <a:t>を</a:t>
            </a:r>
            <a:r>
              <a:rPr lang="en-US" altLang="ja-JP" dirty="0"/>
              <a:t>15</a:t>
            </a:r>
            <a:r>
              <a:rPr lang="ja-JP" altLang="en-US" dirty="0"/>
              <a:t>のカテゴリに分類。</a:t>
            </a:r>
          </a:p>
          <a:p>
            <a:endParaRPr kumimoji="1" lang="ja-JP" altLang="en-US" dirty="0"/>
          </a:p>
        </p:txBody>
      </p:sp>
    </p:spTree>
    <p:extLst>
      <p:ext uri="{BB962C8B-B14F-4D97-AF65-F5344CB8AC3E}">
        <p14:creationId xmlns:p14="http://schemas.microsoft.com/office/powerpoint/2010/main" val="73393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a:t>RE100</a:t>
            </a:r>
            <a:r>
              <a:rPr lang="ja-JP" altLang="en-US" dirty="0"/>
              <a:t>について</a:t>
            </a:r>
            <a:endParaRPr kumimoji="1" lang="ja-JP" altLang="en-US" dirty="0"/>
          </a:p>
        </p:txBody>
      </p:sp>
      <p:sp>
        <p:nvSpPr>
          <p:cNvPr id="4" name="テキスト プレースホルダー 3"/>
          <p:cNvSpPr>
            <a:spLocks noGrp="1"/>
          </p:cNvSpPr>
          <p:nvPr>
            <p:ph type="body" sz="quarter" idx="10"/>
          </p:nvPr>
        </p:nvSpPr>
        <p:spPr>
          <a:xfrm>
            <a:off x="0" y="1134019"/>
            <a:ext cx="10685337" cy="1561459"/>
          </a:xfrm>
        </p:spPr>
        <p:txBody>
          <a:bodyPr/>
          <a:lstStyle/>
          <a:p>
            <a:r>
              <a:rPr lang="ja-JP" altLang="en-US" sz="1943" dirty="0"/>
              <a:t>事業を</a:t>
            </a:r>
            <a:r>
              <a:rPr lang="en-US" altLang="ja-JP" sz="1943" dirty="0"/>
              <a:t>100</a:t>
            </a:r>
            <a:r>
              <a:rPr lang="ja-JP" altLang="en-US" sz="1943" dirty="0"/>
              <a:t>％再エネで賄うことを目指す企業連合。</a:t>
            </a:r>
            <a:r>
              <a:rPr lang="en-US" altLang="ja-JP" sz="1943" dirty="0"/>
              <a:t>2014</a:t>
            </a:r>
            <a:r>
              <a:rPr lang="ja-JP" altLang="en-US" sz="1943" dirty="0"/>
              <a:t>年に結成。</a:t>
            </a:r>
            <a:r>
              <a:rPr lang="en-US" altLang="ja-JP" sz="1943" dirty="0"/>
              <a:t>2018</a:t>
            </a:r>
            <a:r>
              <a:rPr lang="ja-JP" altLang="en-US" sz="1943" dirty="0"/>
              <a:t>年</a:t>
            </a:r>
            <a:r>
              <a:rPr lang="en-US" altLang="ja-JP" sz="1943" dirty="0"/>
              <a:t>3</a:t>
            </a:r>
            <a:r>
              <a:rPr lang="ja-JP" altLang="en-US" sz="1943" dirty="0"/>
              <a:t>月現在、製造業、情報通信業、小売業など全</a:t>
            </a:r>
            <a:r>
              <a:rPr lang="en-US" altLang="ja-JP" sz="1943" dirty="0"/>
              <a:t>129</a:t>
            </a:r>
            <a:r>
              <a:rPr lang="ja-JP" altLang="en-US" sz="1943" dirty="0"/>
              <a:t>社が参画。</a:t>
            </a:r>
          </a:p>
          <a:p>
            <a:r>
              <a:rPr lang="en-US" altLang="ja-JP" sz="1943" dirty="0"/>
              <a:t>2017</a:t>
            </a:r>
            <a:r>
              <a:rPr lang="ja-JP" altLang="en-US" sz="1943" dirty="0"/>
              <a:t>年</a:t>
            </a:r>
            <a:r>
              <a:rPr lang="en-US" altLang="ja-JP" sz="1943" dirty="0"/>
              <a:t>4</a:t>
            </a:r>
            <a:r>
              <a:rPr lang="ja-JP" altLang="en-US" sz="1943" dirty="0"/>
              <a:t>月</a:t>
            </a:r>
            <a:r>
              <a:rPr lang="en-US" altLang="ja-JP" sz="1943" dirty="0"/>
              <a:t>21</a:t>
            </a:r>
            <a:r>
              <a:rPr lang="ja-JP" altLang="en-US" sz="1943" dirty="0"/>
              <a:t>日リコー（日本企業初）、同年</a:t>
            </a:r>
            <a:r>
              <a:rPr lang="en-US" altLang="ja-JP" sz="1943" dirty="0"/>
              <a:t>10</a:t>
            </a:r>
            <a:r>
              <a:rPr lang="ja-JP" altLang="en-US" sz="1943" dirty="0"/>
              <a:t>月</a:t>
            </a:r>
            <a:r>
              <a:rPr lang="en-US" altLang="ja-JP" sz="1943" dirty="0"/>
              <a:t>20</a:t>
            </a:r>
            <a:r>
              <a:rPr lang="ja-JP" altLang="en-US" sz="1943" dirty="0"/>
              <a:t>日積水ハウス、同年</a:t>
            </a:r>
            <a:r>
              <a:rPr lang="en-US" altLang="ja-JP" sz="1943" dirty="0"/>
              <a:t>11</a:t>
            </a:r>
            <a:r>
              <a:rPr lang="ja-JP" altLang="en-US" sz="1943" dirty="0"/>
              <a:t>月</a:t>
            </a:r>
            <a:r>
              <a:rPr lang="en-US" altLang="ja-JP" sz="1943" dirty="0"/>
              <a:t>29</a:t>
            </a:r>
            <a:r>
              <a:rPr lang="ja-JP" altLang="en-US" sz="1943" dirty="0"/>
              <a:t>日アスクル、</a:t>
            </a:r>
            <a:r>
              <a:rPr lang="en-US" altLang="ja-JP" sz="1943" dirty="0"/>
              <a:t>2018</a:t>
            </a:r>
            <a:r>
              <a:rPr lang="ja-JP" altLang="en-US" sz="1943" dirty="0"/>
              <a:t>年</a:t>
            </a:r>
            <a:r>
              <a:rPr lang="en-US" altLang="ja-JP" sz="1943" dirty="0"/>
              <a:t>3</a:t>
            </a:r>
            <a:r>
              <a:rPr lang="ja-JP" altLang="en-US" sz="1943" dirty="0"/>
              <a:t>月</a:t>
            </a:r>
            <a:r>
              <a:rPr lang="en-US" altLang="ja-JP" sz="1943" dirty="0"/>
              <a:t>1</a:t>
            </a:r>
            <a:r>
              <a:rPr lang="ja-JP" altLang="en-US" sz="1943" dirty="0"/>
              <a:t>日大和ハウス工業、</a:t>
            </a:r>
            <a:r>
              <a:rPr lang="en-US" altLang="ja-JP" sz="1943" dirty="0"/>
              <a:t>3</a:t>
            </a:r>
            <a:r>
              <a:rPr lang="ja-JP" altLang="en-US" sz="1943" dirty="0"/>
              <a:t>月</a:t>
            </a:r>
            <a:r>
              <a:rPr lang="en-US" altLang="ja-JP" sz="1943" dirty="0"/>
              <a:t>19</a:t>
            </a:r>
            <a:r>
              <a:rPr lang="ja-JP" altLang="en-US" sz="1943" dirty="0"/>
              <a:t>日ワタミが参画。</a:t>
            </a:r>
          </a:p>
        </p:txBody>
      </p:sp>
      <p:graphicFrame>
        <p:nvGraphicFramePr>
          <p:cNvPr id="44" name="表 43"/>
          <p:cNvGraphicFramePr>
            <a:graphicFrameLocks noGrp="1"/>
          </p:cNvGraphicFramePr>
          <p:nvPr>
            <p:extLst>
              <p:ext uri="{D42A27DB-BD31-4B8C-83A1-F6EECF244321}">
                <p14:modId xmlns:p14="http://schemas.microsoft.com/office/powerpoint/2010/main" val="1759759072"/>
              </p:ext>
            </p:extLst>
          </p:nvPr>
        </p:nvGraphicFramePr>
        <p:xfrm>
          <a:off x="1238318" y="2808921"/>
          <a:ext cx="9158785" cy="4295722"/>
        </p:xfrm>
        <a:graphic>
          <a:graphicData uri="http://schemas.openxmlformats.org/drawingml/2006/table">
            <a:tbl>
              <a:tblPr firstRow="1" bandRow="1"/>
              <a:tblGrid>
                <a:gridCol w="1050819">
                  <a:extLst>
                    <a:ext uri="{9D8B030D-6E8A-4147-A177-3AD203B41FA5}">
                      <a16:colId xmlns:a16="http://schemas.microsoft.com/office/drawing/2014/main" val="20000"/>
                    </a:ext>
                  </a:extLst>
                </a:gridCol>
                <a:gridCol w="900700">
                  <a:extLst>
                    <a:ext uri="{9D8B030D-6E8A-4147-A177-3AD203B41FA5}">
                      <a16:colId xmlns:a16="http://schemas.microsoft.com/office/drawing/2014/main" val="20001"/>
                    </a:ext>
                  </a:extLst>
                </a:gridCol>
                <a:gridCol w="825643">
                  <a:extLst>
                    <a:ext uri="{9D8B030D-6E8A-4147-A177-3AD203B41FA5}">
                      <a16:colId xmlns:a16="http://schemas.microsoft.com/office/drawing/2014/main" val="20002"/>
                    </a:ext>
                  </a:extLst>
                </a:gridCol>
                <a:gridCol w="1125876">
                  <a:extLst>
                    <a:ext uri="{9D8B030D-6E8A-4147-A177-3AD203B41FA5}">
                      <a16:colId xmlns:a16="http://schemas.microsoft.com/office/drawing/2014/main" val="20003"/>
                    </a:ext>
                  </a:extLst>
                </a:gridCol>
                <a:gridCol w="5255747">
                  <a:extLst>
                    <a:ext uri="{9D8B030D-6E8A-4147-A177-3AD203B41FA5}">
                      <a16:colId xmlns:a16="http://schemas.microsoft.com/office/drawing/2014/main" val="20004"/>
                    </a:ext>
                  </a:extLst>
                </a:gridCol>
              </a:tblGrid>
              <a:tr h="478651">
                <a:tc>
                  <a:txBody>
                    <a:bodyPr/>
                    <a:lstStyle>
                      <a:lvl1pPr marL="0" algn="l" defTabSz="914126" rtl="0" eaLnBrk="1" latinLnBrk="0" hangingPunct="1">
                        <a:defRPr kumimoji="1" sz="1799" b="1" kern="1200">
                          <a:solidFill>
                            <a:schemeClr val="lt1"/>
                          </a:solidFill>
                          <a:latin typeface="Segoe UI"/>
                          <a:ea typeface="メイリオ"/>
                        </a:defRPr>
                      </a:lvl1pPr>
                      <a:lvl2pPr marL="457063" algn="l" defTabSz="914126" rtl="0" eaLnBrk="1" latinLnBrk="0" hangingPunct="1">
                        <a:defRPr kumimoji="1" sz="1799" b="1" kern="1200">
                          <a:solidFill>
                            <a:schemeClr val="lt1"/>
                          </a:solidFill>
                          <a:latin typeface="Segoe UI"/>
                          <a:ea typeface="メイリオ"/>
                        </a:defRPr>
                      </a:lvl2pPr>
                      <a:lvl3pPr marL="914126" algn="l" defTabSz="914126" rtl="0" eaLnBrk="1" latinLnBrk="0" hangingPunct="1">
                        <a:defRPr kumimoji="1" sz="1799" b="1" kern="1200">
                          <a:solidFill>
                            <a:schemeClr val="lt1"/>
                          </a:solidFill>
                          <a:latin typeface="Segoe UI"/>
                          <a:ea typeface="メイリオ"/>
                        </a:defRPr>
                      </a:lvl3pPr>
                      <a:lvl4pPr marL="1371189" algn="l" defTabSz="914126" rtl="0" eaLnBrk="1" latinLnBrk="0" hangingPunct="1">
                        <a:defRPr kumimoji="1" sz="1799" b="1" kern="1200">
                          <a:solidFill>
                            <a:schemeClr val="lt1"/>
                          </a:solidFill>
                          <a:latin typeface="Segoe UI"/>
                          <a:ea typeface="メイリオ"/>
                        </a:defRPr>
                      </a:lvl4pPr>
                      <a:lvl5pPr marL="1828251" algn="l" defTabSz="914126" rtl="0" eaLnBrk="1" latinLnBrk="0" hangingPunct="1">
                        <a:defRPr kumimoji="1" sz="1799" b="1" kern="1200">
                          <a:solidFill>
                            <a:schemeClr val="lt1"/>
                          </a:solidFill>
                          <a:latin typeface="Segoe UI"/>
                          <a:ea typeface="メイリオ"/>
                        </a:defRPr>
                      </a:lvl5pPr>
                      <a:lvl6pPr marL="2285314" algn="l" defTabSz="914126" rtl="0" eaLnBrk="1" latinLnBrk="0" hangingPunct="1">
                        <a:defRPr kumimoji="1" sz="1799" b="1" kern="1200">
                          <a:solidFill>
                            <a:schemeClr val="lt1"/>
                          </a:solidFill>
                          <a:latin typeface="Segoe UI"/>
                          <a:ea typeface="メイリオ"/>
                        </a:defRPr>
                      </a:lvl6pPr>
                      <a:lvl7pPr marL="2742377" algn="l" defTabSz="914126" rtl="0" eaLnBrk="1" latinLnBrk="0" hangingPunct="1">
                        <a:defRPr kumimoji="1" sz="1799" b="1" kern="1200">
                          <a:solidFill>
                            <a:schemeClr val="lt1"/>
                          </a:solidFill>
                          <a:latin typeface="Segoe UI"/>
                          <a:ea typeface="メイリオ"/>
                        </a:defRPr>
                      </a:lvl7pPr>
                      <a:lvl8pPr marL="3199440" algn="l" defTabSz="914126" rtl="0" eaLnBrk="1" latinLnBrk="0" hangingPunct="1">
                        <a:defRPr kumimoji="1" sz="1799" b="1" kern="1200">
                          <a:solidFill>
                            <a:schemeClr val="lt1"/>
                          </a:solidFill>
                          <a:latin typeface="Segoe UI"/>
                          <a:ea typeface="メイリオ"/>
                        </a:defRPr>
                      </a:lvl8pPr>
                      <a:lvl9pPr marL="3656503" algn="l" defTabSz="914126" rtl="0" eaLnBrk="1" latinLnBrk="0" hangingPunct="1">
                        <a:defRPr kumimoji="1" sz="1799" b="1" kern="1200">
                          <a:solidFill>
                            <a:schemeClr val="lt1"/>
                          </a:solidFill>
                          <a:latin typeface="Segoe UI"/>
                          <a:ea typeface="メイリオ"/>
                        </a:defRPr>
                      </a:lvl9pPr>
                    </a:lstStyle>
                    <a:p>
                      <a:pPr algn="ctr"/>
                      <a:r>
                        <a:rPr kumimoji="1" lang="ja-JP" altLang="en-US" sz="1300" b="1" dirty="0">
                          <a:solidFill>
                            <a:schemeClr val="tx1"/>
                          </a:solidFill>
                          <a:latin typeface="+mn-ea"/>
                          <a:ea typeface="+mn-ea"/>
                          <a:cs typeface="メイリオ" panose="020B0604030504040204" pitchFamily="50" charset="-128"/>
                        </a:rPr>
                        <a:t>参画企業</a:t>
                      </a:r>
                    </a:p>
                  </a:txBody>
                  <a:tcPr marL="41938" marR="41938" marT="41938" marB="41938"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b="1" kern="1200">
                          <a:solidFill>
                            <a:schemeClr val="lt1"/>
                          </a:solidFill>
                          <a:latin typeface="Segoe UI"/>
                          <a:ea typeface="メイリオ"/>
                        </a:defRPr>
                      </a:lvl1pPr>
                      <a:lvl2pPr marL="457063" algn="l" defTabSz="914126" rtl="0" eaLnBrk="1" latinLnBrk="0" hangingPunct="1">
                        <a:defRPr kumimoji="1" sz="1799" b="1" kern="1200">
                          <a:solidFill>
                            <a:schemeClr val="lt1"/>
                          </a:solidFill>
                          <a:latin typeface="Segoe UI"/>
                          <a:ea typeface="メイリオ"/>
                        </a:defRPr>
                      </a:lvl2pPr>
                      <a:lvl3pPr marL="914126" algn="l" defTabSz="914126" rtl="0" eaLnBrk="1" latinLnBrk="0" hangingPunct="1">
                        <a:defRPr kumimoji="1" sz="1799" b="1" kern="1200">
                          <a:solidFill>
                            <a:schemeClr val="lt1"/>
                          </a:solidFill>
                          <a:latin typeface="Segoe UI"/>
                          <a:ea typeface="メイリオ"/>
                        </a:defRPr>
                      </a:lvl3pPr>
                      <a:lvl4pPr marL="1371189" algn="l" defTabSz="914126" rtl="0" eaLnBrk="1" latinLnBrk="0" hangingPunct="1">
                        <a:defRPr kumimoji="1" sz="1799" b="1" kern="1200">
                          <a:solidFill>
                            <a:schemeClr val="lt1"/>
                          </a:solidFill>
                          <a:latin typeface="Segoe UI"/>
                          <a:ea typeface="メイリオ"/>
                        </a:defRPr>
                      </a:lvl4pPr>
                      <a:lvl5pPr marL="1828251" algn="l" defTabSz="914126" rtl="0" eaLnBrk="1" latinLnBrk="0" hangingPunct="1">
                        <a:defRPr kumimoji="1" sz="1799" b="1" kern="1200">
                          <a:solidFill>
                            <a:schemeClr val="lt1"/>
                          </a:solidFill>
                          <a:latin typeface="Segoe UI"/>
                          <a:ea typeface="メイリオ"/>
                        </a:defRPr>
                      </a:lvl5pPr>
                      <a:lvl6pPr marL="2285314" algn="l" defTabSz="914126" rtl="0" eaLnBrk="1" latinLnBrk="0" hangingPunct="1">
                        <a:defRPr kumimoji="1" sz="1799" b="1" kern="1200">
                          <a:solidFill>
                            <a:schemeClr val="lt1"/>
                          </a:solidFill>
                          <a:latin typeface="Segoe UI"/>
                          <a:ea typeface="メイリオ"/>
                        </a:defRPr>
                      </a:lvl6pPr>
                      <a:lvl7pPr marL="2742377" algn="l" defTabSz="914126" rtl="0" eaLnBrk="1" latinLnBrk="0" hangingPunct="1">
                        <a:defRPr kumimoji="1" sz="1799" b="1" kern="1200">
                          <a:solidFill>
                            <a:schemeClr val="lt1"/>
                          </a:solidFill>
                          <a:latin typeface="Segoe UI"/>
                          <a:ea typeface="メイリオ"/>
                        </a:defRPr>
                      </a:lvl7pPr>
                      <a:lvl8pPr marL="3199440" algn="l" defTabSz="914126" rtl="0" eaLnBrk="1" latinLnBrk="0" hangingPunct="1">
                        <a:defRPr kumimoji="1" sz="1799" b="1" kern="1200">
                          <a:solidFill>
                            <a:schemeClr val="lt1"/>
                          </a:solidFill>
                          <a:latin typeface="Segoe UI"/>
                          <a:ea typeface="メイリオ"/>
                        </a:defRPr>
                      </a:lvl8pPr>
                      <a:lvl9pPr marL="3656503" algn="l" defTabSz="914126" rtl="0" eaLnBrk="1" latinLnBrk="0" hangingPunct="1">
                        <a:defRPr kumimoji="1" sz="1799" b="1" kern="1200">
                          <a:solidFill>
                            <a:schemeClr val="lt1"/>
                          </a:solidFill>
                          <a:latin typeface="Segoe UI"/>
                          <a:ea typeface="メイリオ"/>
                        </a:defRPr>
                      </a:lvl9pPr>
                    </a:lstStyle>
                    <a:p>
                      <a:pPr algn="ctr"/>
                      <a:r>
                        <a:rPr kumimoji="1" lang="ja-JP" altLang="en-US" sz="1300" b="1" dirty="0">
                          <a:solidFill>
                            <a:schemeClr val="tx1"/>
                          </a:solidFill>
                          <a:latin typeface="+mn-ea"/>
                          <a:ea typeface="+mn-ea"/>
                          <a:cs typeface="メイリオ" panose="020B0604030504040204" pitchFamily="50" charset="-128"/>
                        </a:rPr>
                        <a:t>本部</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b="1" kern="1200">
                          <a:solidFill>
                            <a:schemeClr val="lt1"/>
                          </a:solidFill>
                          <a:latin typeface="Segoe UI"/>
                          <a:ea typeface="メイリオ"/>
                        </a:defRPr>
                      </a:lvl1pPr>
                      <a:lvl2pPr marL="457063" algn="l" defTabSz="914126" rtl="0" eaLnBrk="1" latinLnBrk="0" hangingPunct="1">
                        <a:defRPr kumimoji="1" sz="1799" b="1" kern="1200">
                          <a:solidFill>
                            <a:schemeClr val="lt1"/>
                          </a:solidFill>
                          <a:latin typeface="Segoe UI"/>
                          <a:ea typeface="メイリオ"/>
                        </a:defRPr>
                      </a:lvl2pPr>
                      <a:lvl3pPr marL="914126" algn="l" defTabSz="914126" rtl="0" eaLnBrk="1" latinLnBrk="0" hangingPunct="1">
                        <a:defRPr kumimoji="1" sz="1799" b="1" kern="1200">
                          <a:solidFill>
                            <a:schemeClr val="lt1"/>
                          </a:solidFill>
                          <a:latin typeface="Segoe UI"/>
                          <a:ea typeface="メイリオ"/>
                        </a:defRPr>
                      </a:lvl3pPr>
                      <a:lvl4pPr marL="1371189" algn="l" defTabSz="914126" rtl="0" eaLnBrk="1" latinLnBrk="0" hangingPunct="1">
                        <a:defRPr kumimoji="1" sz="1799" b="1" kern="1200">
                          <a:solidFill>
                            <a:schemeClr val="lt1"/>
                          </a:solidFill>
                          <a:latin typeface="Segoe UI"/>
                          <a:ea typeface="メイリオ"/>
                        </a:defRPr>
                      </a:lvl4pPr>
                      <a:lvl5pPr marL="1828251" algn="l" defTabSz="914126" rtl="0" eaLnBrk="1" latinLnBrk="0" hangingPunct="1">
                        <a:defRPr kumimoji="1" sz="1799" b="1" kern="1200">
                          <a:solidFill>
                            <a:schemeClr val="lt1"/>
                          </a:solidFill>
                          <a:latin typeface="Segoe UI"/>
                          <a:ea typeface="メイリオ"/>
                        </a:defRPr>
                      </a:lvl5pPr>
                      <a:lvl6pPr marL="2285314" algn="l" defTabSz="914126" rtl="0" eaLnBrk="1" latinLnBrk="0" hangingPunct="1">
                        <a:defRPr kumimoji="1" sz="1799" b="1" kern="1200">
                          <a:solidFill>
                            <a:schemeClr val="lt1"/>
                          </a:solidFill>
                          <a:latin typeface="Segoe UI"/>
                          <a:ea typeface="メイリオ"/>
                        </a:defRPr>
                      </a:lvl6pPr>
                      <a:lvl7pPr marL="2742377" algn="l" defTabSz="914126" rtl="0" eaLnBrk="1" latinLnBrk="0" hangingPunct="1">
                        <a:defRPr kumimoji="1" sz="1799" b="1" kern="1200">
                          <a:solidFill>
                            <a:schemeClr val="lt1"/>
                          </a:solidFill>
                          <a:latin typeface="Segoe UI"/>
                          <a:ea typeface="メイリオ"/>
                        </a:defRPr>
                      </a:lvl7pPr>
                      <a:lvl8pPr marL="3199440" algn="l" defTabSz="914126" rtl="0" eaLnBrk="1" latinLnBrk="0" hangingPunct="1">
                        <a:defRPr kumimoji="1" sz="1799" b="1" kern="1200">
                          <a:solidFill>
                            <a:schemeClr val="lt1"/>
                          </a:solidFill>
                          <a:latin typeface="Segoe UI"/>
                          <a:ea typeface="メイリオ"/>
                        </a:defRPr>
                      </a:lvl8pPr>
                      <a:lvl9pPr marL="3656503" algn="l" defTabSz="914126" rtl="0" eaLnBrk="1" latinLnBrk="0" hangingPunct="1">
                        <a:defRPr kumimoji="1" sz="1799" b="1" kern="1200">
                          <a:solidFill>
                            <a:schemeClr val="lt1"/>
                          </a:solidFill>
                          <a:latin typeface="Segoe UI"/>
                          <a:ea typeface="メイリオ"/>
                        </a:defRPr>
                      </a:lvl9pPr>
                    </a:lstStyle>
                    <a:p>
                      <a:pPr algn="ctr"/>
                      <a:r>
                        <a:rPr kumimoji="1" lang="en-US" altLang="ja-JP" sz="1300" b="1" dirty="0">
                          <a:solidFill>
                            <a:schemeClr val="tx1"/>
                          </a:solidFill>
                          <a:latin typeface="+mn-ea"/>
                          <a:ea typeface="+mn-ea"/>
                          <a:cs typeface="メイリオ" panose="020B0604030504040204" pitchFamily="50" charset="-128"/>
                        </a:rPr>
                        <a:t>100</a:t>
                      </a:r>
                      <a:r>
                        <a:rPr kumimoji="1" lang="ja-JP" altLang="en-US" sz="1300" b="1" dirty="0">
                          <a:solidFill>
                            <a:schemeClr val="tx1"/>
                          </a:solidFill>
                          <a:latin typeface="+mn-ea"/>
                          <a:ea typeface="+mn-ea"/>
                          <a:cs typeface="メイリオ" panose="020B0604030504040204" pitchFamily="50" charset="-128"/>
                        </a:rPr>
                        <a:t>％</a:t>
                      </a:r>
                      <a:endParaRPr kumimoji="1" lang="en-US" altLang="ja-JP" sz="1300" b="1" dirty="0">
                        <a:solidFill>
                          <a:schemeClr val="tx1"/>
                        </a:solidFill>
                        <a:latin typeface="+mn-ea"/>
                        <a:ea typeface="+mn-ea"/>
                        <a:cs typeface="メイリオ" panose="020B0604030504040204" pitchFamily="50" charset="-128"/>
                      </a:endParaRPr>
                    </a:p>
                    <a:p>
                      <a:pPr algn="ctr"/>
                      <a:r>
                        <a:rPr kumimoji="1" lang="ja-JP" altLang="en-US" sz="1300" b="1" dirty="0">
                          <a:solidFill>
                            <a:schemeClr val="tx1"/>
                          </a:solidFill>
                          <a:latin typeface="+mn-ea"/>
                          <a:ea typeface="+mn-ea"/>
                          <a:cs typeface="メイリオ" panose="020B0604030504040204" pitchFamily="50" charset="-128"/>
                        </a:rPr>
                        <a:t>目標年</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b="1" kern="1200">
                          <a:solidFill>
                            <a:schemeClr val="lt1"/>
                          </a:solidFill>
                          <a:latin typeface="Segoe UI"/>
                          <a:ea typeface="メイリオ"/>
                        </a:defRPr>
                      </a:lvl1pPr>
                      <a:lvl2pPr marL="457063" algn="l" defTabSz="914126" rtl="0" eaLnBrk="1" latinLnBrk="0" hangingPunct="1">
                        <a:defRPr kumimoji="1" sz="1799" b="1" kern="1200">
                          <a:solidFill>
                            <a:schemeClr val="lt1"/>
                          </a:solidFill>
                          <a:latin typeface="Segoe UI"/>
                          <a:ea typeface="メイリオ"/>
                        </a:defRPr>
                      </a:lvl2pPr>
                      <a:lvl3pPr marL="914126" algn="l" defTabSz="914126" rtl="0" eaLnBrk="1" latinLnBrk="0" hangingPunct="1">
                        <a:defRPr kumimoji="1" sz="1799" b="1" kern="1200">
                          <a:solidFill>
                            <a:schemeClr val="lt1"/>
                          </a:solidFill>
                          <a:latin typeface="Segoe UI"/>
                          <a:ea typeface="メイリオ"/>
                        </a:defRPr>
                      </a:lvl3pPr>
                      <a:lvl4pPr marL="1371189" algn="l" defTabSz="914126" rtl="0" eaLnBrk="1" latinLnBrk="0" hangingPunct="1">
                        <a:defRPr kumimoji="1" sz="1799" b="1" kern="1200">
                          <a:solidFill>
                            <a:schemeClr val="lt1"/>
                          </a:solidFill>
                          <a:latin typeface="Segoe UI"/>
                          <a:ea typeface="メイリオ"/>
                        </a:defRPr>
                      </a:lvl4pPr>
                      <a:lvl5pPr marL="1828251" algn="l" defTabSz="914126" rtl="0" eaLnBrk="1" latinLnBrk="0" hangingPunct="1">
                        <a:defRPr kumimoji="1" sz="1799" b="1" kern="1200">
                          <a:solidFill>
                            <a:schemeClr val="lt1"/>
                          </a:solidFill>
                          <a:latin typeface="Segoe UI"/>
                          <a:ea typeface="メイリオ"/>
                        </a:defRPr>
                      </a:lvl5pPr>
                      <a:lvl6pPr marL="2285314" algn="l" defTabSz="914126" rtl="0" eaLnBrk="1" latinLnBrk="0" hangingPunct="1">
                        <a:defRPr kumimoji="1" sz="1799" b="1" kern="1200">
                          <a:solidFill>
                            <a:schemeClr val="lt1"/>
                          </a:solidFill>
                          <a:latin typeface="Segoe UI"/>
                          <a:ea typeface="メイリオ"/>
                        </a:defRPr>
                      </a:lvl6pPr>
                      <a:lvl7pPr marL="2742377" algn="l" defTabSz="914126" rtl="0" eaLnBrk="1" latinLnBrk="0" hangingPunct="1">
                        <a:defRPr kumimoji="1" sz="1799" b="1" kern="1200">
                          <a:solidFill>
                            <a:schemeClr val="lt1"/>
                          </a:solidFill>
                          <a:latin typeface="Segoe UI"/>
                          <a:ea typeface="メイリオ"/>
                        </a:defRPr>
                      </a:lvl7pPr>
                      <a:lvl8pPr marL="3199440" algn="l" defTabSz="914126" rtl="0" eaLnBrk="1" latinLnBrk="0" hangingPunct="1">
                        <a:defRPr kumimoji="1" sz="1799" b="1" kern="1200">
                          <a:solidFill>
                            <a:schemeClr val="lt1"/>
                          </a:solidFill>
                          <a:latin typeface="Segoe UI"/>
                          <a:ea typeface="メイリオ"/>
                        </a:defRPr>
                      </a:lvl8pPr>
                      <a:lvl9pPr marL="3656503" algn="l" defTabSz="914126" rtl="0" eaLnBrk="1" latinLnBrk="0" hangingPunct="1">
                        <a:defRPr kumimoji="1" sz="1799" b="1" kern="1200">
                          <a:solidFill>
                            <a:schemeClr val="lt1"/>
                          </a:solidFill>
                          <a:latin typeface="Segoe UI"/>
                          <a:ea typeface="メイリオ"/>
                        </a:defRPr>
                      </a:lvl9pPr>
                    </a:lstStyle>
                    <a:p>
                      <a:pPr algn="ctr"/>
                      <a:r>
                        <a:rPr kumimoji="1" lang="ja-JP" altLang="en-US" sz="1300" b="1" dirty="0">
                          <a:solidFill>
                            <a:schemeClr val="tx1"/>
                          </a:solidFill>
                          <a:latin typeface="+mn-ea"/>
                          <a:ea typeface="+mn-ea"/>
                          <a:cs typeface="メイリオ" panose="020B0604030504040204" pitchFamily="50" charset="-128"/>
                        </a:rPr>
                        <a:t>達成進捗</a:t>
                      </a:r>
                      <a:endParaRPr kumimoji="1" lang="en-US" altLang="ja-JP" sz="1300" b="1" dirty="0">
                        <a:solidFill>
                          <a:schemeClr val="tx1"/>
                        </a:solidFill>
                        <a:latin typeface="+mn-ea"/>
                        <a:ea typeface="+mn-ea"/>
                        <a:cs typeface="メイリオ" panose="020B0604030504040204" pitchFamily="50" charset="-128"/>
                      </a:endParaRPr>
                    </a:p>
                    <a:p>
                      <a:pPr algn="ctr"/>
                      <a:r>
                        <a:rPr kumimoji="1" lang="en-US" altLang="ja-JP" sz="1300" b="1" dirty="0">
                          <a:solidFill>
                            <a:schemeClr val="tx1"/>
                          </a:solidFill>
                          <a:latin typeface="+mn-ea"/>
                          <a:ea typeface="+mn-ea"/>
                          <a:cs typeface="メイリオ" panose="020B0604030504040204" pitchFamily="50" charset="-128"/>
                        </a:rPr>
                        <a:t>(2014</a:t>
                      </a:r>
                      <a:r>
                        <a:rPr kumimoji="1" lang="ja-JP" altLang="en-US" sz="1300" b="1" dirty="0">
                          <a:solidFill>
                            <a:schemeClr val="tx1"/>
                          </a:solidFill>
                          <a:latin typeface="+mn-ea"/>
                          <a:ea typeface="+mn-ea"/>
                          <a:cs typeface="メイリオ" panose="020B0604030504040204" pitchFamily="50" charset="-128"/>
                        </a:rPr>
                        <a:t>年</a:t>
                      </a:r>
                      <a:r>
                        <a:rPr kumimoji="1" lang="en-US" altLang="ja-JP" sz="1300" b="1" dirty="0">
                          <a:solidFill>
                            <a:schemeClr val="tx1"/>
                          </a:solidFill>
                          <a:latin typeface="+mn-ea"/>
                          <a:ea typeface="+mn-ea"/>
                          <a:cs typeface="メイリオ" panose="020B0604030504040204" pitchFamily="50" charset="-128"/>
                        </a:rPr>
                        <a:t>)</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b="1" kern="1200">
                          <a:solidFill>
                            <a:schemeClr val="lt1"/>
                          </a:solidFill>
                          <a:latin typeface="Segoe UI"/>
                          <a:ea typeface="メイリオ"/>
                        </a:defRPr>
                      </a:lvl1pPr>
                      <a:lvl2pPr marL="457063" algn="l" defTabSz="914126" rtl="0" eaLnBrk="1" latinLnBrk="0" hangingPunct="1">
                        <a:defRPr kumimoji="1" sz="1799" b="1" kern="1200">
                          <a:solidFill>
                            <a:schemeClr val="lt1"/>
                          </a:solidFill>
                          <a:latin typeface="Segoe UI"/>
                          <a:ea typeface="メイリオ"/>
                        </a:defRPr>
                      </a:lvl2pPr>
                      <a:lvl3pPr marL="914126" algn="l" defTabSz="914126" rtl="0" eaLnBrk="1" latinLnBrk="0" hangingPunct="1">
                        <a:defRPr kumimoji="1" sz="1799" b="1" kern="1200">
                          <a:solidFill>
                            <a:schemeClr val="lt1"/>
                          </a:solidFill>
                          <a:latin typeface="Segoe UI"/>
                          <a:ea typeface="メイリオ"/>
                        </a:defRPr>
                      </a:lvl3pPr>
                      <a:lvl4pPr marL="1371189" algn="l" defTabSz="914126" rtl="0" eaLnBrk="1" latinLnBrk="0" hangingPunct="1">
                        <a:defRPr kumimoji="1" sz="1799" b="1" kern="1200">
                          <a:solidFill>
                            <a:schemeClr val="lt1"/>
                          </a:solidFill>
                          <a:latin typeface="Segoe UI"/>
                          <a:ea typeface="メイリオ"/>
                        </a:defRPr>
                      </a:lvl4pPr>
                      <a:lvl5pPr marL="1828251" algn="l" defTabSz="914126" rtl="0" eaLnBrk="1" latinLnBrk="0" hangingPunct="1">
                        <a:defRPr kumimoji="1" sz="1799" b="1" kern="1200">
                          <a:solidFill>
                            <a:schemeClr val="lt1"/>
                          </a:solidFill>
                          <a:latin typeface="Segoe UI"/>
                          <a:ea typeface="メイリオ"/>
                        </a:defRPr>
                      </a:lvl5pPr>
                      <a:lvl6pPr marL="2285314" algn="l" defTabSz="914126" rtl="0" eaLnBrk="1" latinLnBrk="0" hangingPunct="1">
                        <a:defRPr kumimoji="1" sz="1799" b="1" kern="1200">
                          <a:solidFill>
                            <a:schemeClr val="lt1"/>
                          </a:solidFill>
                          <a:latin typeface="Segoe UI"/>
                          <a:ea typeface="メイリオ"/>
                        </a:defRPr>
                      </a:lvl6pPr>
                      <a:lvl7pPr marL="2742377" algn="l" defTabSz="914126" rtl="0" eaLnBrk="1" latinLnBrk="0" hangingPunct="1">
                        <a:defRPr kumimoji="1" sz="1799" b="1" kern="1200">
                          <a:solidFill>
                            <a:schemeClr val="lt1"/>
                          </a:solidFill>
                          <a:latin typeface="Segoe UI"/>
                          <a:ea typeface="メイリオ"/>
                        </a:defRPr>
                      </a:lvl7pPr>
                      <a:lvl8pPr marL="3199440" algn="l" defTabSz="914126" rtl="0" eaLnBrk="1" latinLnBrk="0" hangingPunct="1">
                        <a:defRPr kumimoji="1" sz="1799" b="1" kern="1200">
                          <a:solidFill>
                            <a:schemeClr val="lt1"/>
                          </a:solidFill>
                          <a:latin typeface="Segoe UI"/>
                          <a:ea typeface="メイリオ"/>
                        </a:defRPr>
                      </a:lvl8pPr>
                      <a:lvl9pPr marL="3656503" algn="l" defTabSz="914126" rtl="0" eaLnBrk="1" latinLnBrk="0" hangingPunct="1">
                        <a:defRPr kumimoji="1" sz="1799" b="1" kern="1200">
                          <a:solidFill>
                            <a:schemeClr val="lt1"/>
                          </a:solidFill>
                          <a:latin typeface="Segoe UI"/>
                          <a:ea typeface="メイリオ"/>
                        </a:defRPr>
                      </a:lvl9pPr>
                    </a:lstStyle>
                    <a:p>
                      <a:pPr algn="ctr"/>
                      <a:r>
                        <a:rPr kumimoji="1" lang="ja-JP" altLang="en-US" sz="1300" b="1" dirty="0">
                          <a:solidFill>
                            <a:schemeClr val="tx1"/>
                          </a:solidFill>
                          <a:latin typeface="+mn-ea"/>
                          <a:ea typeface="+mn-ea"/>
                          <a:cs typeface="メイリオ" panose="020B0604030504040204" pitchFamily="50" charset="-128"/>
                        </a:rPr>
                        <a:t>アプローチ</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r h="595263">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リコー</a:t>
                      </a:r>
                    </a:p>
                  </a:txBody>
                  <a:tcPr marL="41938" marR="41938" marT="41938" marB="41938"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日本</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2050</a:t>
                      </a:r>
                      <a:r>
                        <a:rPr kumimoji="1" lang="ja-JP" altLang="en-US" sz="1300" b="0" dirty="0">
                          <a:solidFill>
                            <a:schemeClr val="tx1"/>
                          </a:solidFill>
                          <a:latin typeface="+mn-ea"/>
                          <a:ea typeface="+mn-ea"/>
                          <a:cs typeface="メイリオ" panose="020B0604030504040204" pitchFamily="50" charset="-128"/>
                        </a:rPr>
                        <a:t>年</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a:t>
                      </a:r>
                      <a:endParaRPr kumimoji="1" lang="ja-JP" altLang="en-US" sz="1300" b="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環境事業開発センター（御殿場市）にて、</a:t>
                      </a:r>
                      <a:r>
                        <a:rPr kumimoji="1" lang="en-US" altLang="ja-JP" sz="1300" b="0" dirty="0">
                          <a:solidFill>
                            <a:schemeClr val="tx1"/>
                          </a:solidFill>
                          <a:latin typeface="+mn-ea"/>
                          <a:ea typeface="+mn-ea"/>
                          <a:cs typeface="メイリオ" panose="020B0604030504040204" pitchFamily="50" charset="-128"/>
                        </a:rPr>
                        <a:t>1100MW</a:t>
                      </a:r>
                      <a:r>
                        <a:rPr kumimoji="1" lang="ja-JP" altLang="en-US" sz="1300" b="0" dirty="0" err="1">
                          <a:solidFill>
                            <a:schemeClr val="tx1"/>
                          </a:solidFill>
                          <a:latin typeface="+mn-ea"/>
                          <a:ea typeface="+mn-ea"/>
                          <a:cs typeface="メイリオ" panose="020B0604030504040204" pitchFamily="50" charset="-128"/>
                        </a:rPr>
                        <a:t>の太</a:t>
                      </a:r>
                      <a:r>
                        <a:rPr kumimoji="1" lang="ja-JP" altLang="en-US" sz="1300" b="0" dirty="0">
                          <a:solidFill>
                            <a:schemeClr val="tx1"/>
                          </a:solidFill>
                          <a:latin typeface="+mn-ea"/>
                          <a:ea typeface="+mn-ea"/>
                          <a:cs typeface="メイリオ" panose="020B0604030504040204" pitchFamily="50" charset="-128"/>
                        </a:rPr>
                        <a:t>陽光パネル導入、マイクロ水力発電の実用化、木質バイオマスエネルギーボイラーの導入　など</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solid"/>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301447274"/>
                  </a:ext>
                </a:extLst>
              </a:tr>
              <a:tr h="478651">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積水ハウス</a:t>
                      </a:r>
                    </a:p>
                  </a:txBody>
                  <a:tcPr marL="41938" marR="41938" marT="41938" marB="41938"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日本</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2040</a:t>
                      </a:r>
                      <a:r>
                        <a:rPr kumimoji="1" lang="ja-JP" altLang="en-US" sz="1300" b="0" dirty="0">
                          <a:solidFill>
                            <a:schemeClr val="tx1"/>
                          </a:solidFill>
                          <a:latin typeface="+mn-ea"/>
                          <a:ea typeface="+mn-ea"/>
                          <a:cs typeface="メイリオ" panose="020B0604030504040204" pitchFamily="50" charset="-128"/>
                        </a:rPr>
                        <a:t>年</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a:t>
                      </a:r>
                      <a:endParaRPr kumimoji="1" lang="ja-JP" altLang="en-US" sz="1300" b="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kern="1200" dirty="0">
                          <a:solidFill>
                            <a:schemeClr val="tx1"/>
                          </a:solidFill>
                          <a:latin typeface="+mn-ea"/>
                          <a:ea typeface="+mn-ea"/>
                          <a:cs typeface="メイリオ" panose="020B0604030504040204" pitchFamily="50" charset="-128"/>
                        </a:rPr>
                        <a:t>自社が販売した太陽光パネル搭載住宅のオーナーから、</a:t>
                      </a:r>
                      <a:r>
                        <a:rPr kumimoji="1" lang="en-US" altLang="ja-JP" sz="1300" b="0" kern="1200" dirty="0">
                          <a:solidFill>
                            <a:schemeClr val="tx1"/>
                          </a:solidFill>
                          <a:latin typeface="+mn-ea"/>
                          <a:ea typeface="+mn-ea"/>
                          <a:cs typeface="メイリオ" panose="020B0604030504040204" pitchFamily="50" charset="-128"/>
                        </a:rPr>
                        <a:t>FIT</a:t>
                      </a:r>
                      <a:r>
                        <a:rPr kumimoji="1" lang="ja-JP" altLang="en-US" sz="1300" b="0" kern="1200" dirty="0">
                          <a:solidFill>
                            <a:schemeClr val="tx1"/>
                          </a:solidFill>
                          <a:latin typeface="+mn-ea"/>
                          <a:ea typeface="+mn-ea"/>
                          <a:cs typeface="メイリオ" panose="020B0604030504040204" pitchFamily="50" charset="-128"/>
                        </a:rPr>
                        <a:t>制度終了後の余剰電力を購入 など</a:t>
                      </a:r>
                      <a:endParaRPr kumimoji="1" lang="en-US" altLang="ja-JP" sz="1300" b="0" kern="120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251632039"/>
                  </a:ext>
                </a:extLst>
              </a:tr>
              <a:tr h="478651">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アスクル</a:t>
                      </a:r>
                    </a:p>
                  </a:txBody>
                  <a:tcPr marL="41938" marR="41938" marT="41938" marB="41938"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日本</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2030</a:t>
                      </a:r>
                      <a:r>
                        <a:rPr kumimoji="1" lang="ja-JP" altLang="en-US" sz="1300" b="0" dirty="0">
                          <a:solidFill>
                            <a:schemeClr val="tx1"/>
                          </a:solidFill>
                          <a:latin typeface="+mn-ea"/>
                          <a:ea typeface="+mn-ea"/>
                          <a:cs typeface="メイリオ" panose="020B0604030504040204" pitchFamily="50" charset="-128"/>
                        </a:rPr>
                        <a:t>年</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a:t>
                      </a:r>
                      <a:endParaRPr kumimoji="1" lang="ja-JP" altLang="en-US" sz="1300" b="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en-US" altLang="ja-JP" sz="1300" b="0" kern="1200" dirty="0">
                          <a:solidFill>
                            <a:schemeClr val="tx1"/>
                          </a:solidFill>
                          <a:latin typeface="+mn-ea"/>
                          <a:ea typeface="+mn-ea"/>
                          <a:cs typeface="メイリオ" panose="020B0604030504040204" pitchFamily="50" charset="-128"/>
                        </a:rPr>
                        <a:t>2025</a:t>
                      </a:r>
                      <a:r>
                        <a:rPr kumimoji="1" lang="ja-JP" altLang="en-US" sz="1300" b="0" kern="1200" dirty="0">
                          <a:solidFill>
                            <a:schemeClr val="tx1"/>
                          </a:solidFill>
                          <a:latin typeface="+mn-ea"/>
                          <a:ea typeface="+mn-ea"/>
                          <a:cs typeface="メイリオ" panose="020B0604030504040204" pitchFamily="50" charset="-128"/>
                        </a:rPr>
                        <a:t>年までに本社・物流センターでの再エネ利用率を</a:t>
                      </a:r>
                      <a:r>
                        <a:rPr kumimoji="1" lang="en-US" altLang="ja-JP" sz="1300" b="0" kern="1200" dirty="0">
                          <a:solidFill>
                            <a:schemeClr val="tx1"/>
                          </a:solidFill>
                          <a:latin typeface="+mn-ea"/>
                          <a:ea typeface="+mn-ea"/>
                          <a:cs typeface="メイリオ" panose="020B0604030504040204" pitchFamily="50" charset="-128"/>
                        </a:rPr>
                        <a:t>100</a:t>
                      </a:r>
                      <a:r>
                        <a:rPr kumimoji="1" lang="ja-JP" altLang="en-US" sz="1300" b="0" kern="1200" dirty="0">
                          <a:solidFill>
                            <a:schemeClr val="tx1"/>
                          </a:solidFill>
                          <a:latin typeface="+mn-ea"/>
                          <a:ea typeface="+mn-ea"/>
                          <a:cs typeface="メイリオ" panose="020B0604030504040204" pitchFamily="50" charset="-128"/>
                        </a:rPr>
                        <a:t>％、</a:t>
                      </a:r>
                      <a:r>
                        <a:rPr kumimoji="1" lang="en-US" altLang="ja-JP" sz="1300" b="0" kern="1200" dirty="0">
                          <a:solidFill>
                            <a:schemeClr val="tx1"/>
                          </a:solidFill>
                          <a:latin typeface="+mn-ea"/>
                          <a:ea typeface="+mn-ea"/>
                          <a:cs typeface="メイリオ" panose="020B0604030504040204" pitchFamily="50" charset="-128"/>
                        </a:rPr>
                        <a:t>2030</a:t>
                      </a:r>
                      <a:r>
                        <a:rPr kumimoji="1" lang="ja-JP" altLang="en-US" sz="1300" b="0" kern="1200" dirty="0">
                          <a:solidFill>
                            <a:schemeClr val="tx1"/>
                          </a:solidFill>
                          <a:latin typeface="+mn-ea"/>
                          <a:ea typeface="+mn-ea"/>
                          <a:cs typeface="メイリオ" panose="020B0604030504040204" pitchFamily="50" charset="-128"/>
                        </a:rPr>
                        <a:t>年までにグループ全体の再エネ利用率を</a:t>
                      </a:r>
                      <a:r>
                        <a:rPr kumimoji="1" lang="en-US" altLang="ja-JP" sz="1300" b="0" kern="1200" dirty="0">
                          <a:solidFill>
                            <a:schemeClr val="tx1"/>
                          </a:solidFill>
                          <a:latin typeface="+mn-ea"/>
                          <a:ea typeface="+mn-ea"/>
                          <a:cs typeface="メイリオ" panose="020B0604030504040204" pitchFamily="50" charset="-128"/>
                        </a:rPr>
                        <a:t>100</a:t>
                      </a:r>
                      <a:r>
                        <a:rPr kumimoji="1" lang="ja-JP" altLang="en-US" sz="1300" b="0" kern="1200" dirty="0">
                          <a:solidFill>
                            <a:schemeClr val="tx1"/>
                          </a:solidFill>
                          <a:latin typeface="+mn-ea"/>
                          <a:ea typeface="+mn-ea"/>
                          <a:cs typeface="メイリオ" panose="020B0604030504040204" pitchFamily="50" charset="-128"/>
                        </a:rPr>
                        <a:t>％に</a:t>
                      </a:r>
                      <a:endParaRPr kumimoji="1" lang="en-US" altLang="ja-JP" sz="1300" b="0" kern="120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657524279"/>
                  </a:ext>
                </a:extLst>
              </a:tr>
              <a:tr h="478651">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en-US" altLang="ja-JP" sz="1300" b="0" dirty="0">
                          <a:solidFill>
                            <a:schemeClr val="tx1"/>
                          </a:solidFill>
                          <a:latin typeface="+mn-ea"/>
                          <a:ea typeface="+mn-ea"/>
                          <a:cs typeface="メイリオ" panose="020B0604030504040204" pitchFamily="50" charset="-128"/>
                        </a:rPr>
                        <a:t>APPLE</a:t>
                      </a:r>
                      <a:endParaRPr kumimoji="1" lang="ja-JP" altLang="en-US" sz="1300" b="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米国</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ja-JP" altLang="en-US" sz="1300" b="0" dirty="0">
                          <a:solidFill>
                            <a:schemeClr val="tx1"/>
                          </a:solidFill>
                          <a:latin typeface="+mn-ea"/>
                          <a:ea typeface="+mn-ea"/>
                          <a:cs typeface="メイリオ" panose="020B0604030504040204" pitchFamily="50" charset="-128"/>
                        </a:rPr>
                        <a:t>－</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93</a:t>
                      </a:r>
                      <a:r>
                        <a:rPr kumimoji="1" lang="ja-JP" altLang="en-US" sz="1300" b="0" dirty="0">
                          <a:solidFill>
                            <a:schemeClr val="tx1"/>
                          </a:solidFill>
                          <a:latin typeface="+mn-ea"/>
                          <a:ea typeface="+mn-ea"/>
                          <a:cs typeface="メイリオ" panose="020B0604030504040204" pitchFamily="50" charset="-128"/>
                        </a:rPr>
                        <a:t>％</a:t>
                      </a:r>
                      <a:endParaRPr kumimoji="1" lang="en-US" altLang="ja-JP" sz="1300" b="0" dirty="0">
                        <a:solidFill>
                          <a:schemeClr val="tx1"/>
                        </a:solidFill>
                        <a:latin typeface="+mn-ea"/>
                        <a:ea typeface="+mn-ea"/>
                        <a:cs typeface="メイリオ" panose="020B0604030504040204" pitchFamily="50" charset="-128"/>
                      </a:endParaRPr>
                    </a:p>
                    <a:p>
                      <a:pPr algn="r"/>
                      <a:r>
                        <a:rPr kumimoji="1" lang="ja-JP" altLang="en-US" sz="1300" b="0" dirty="0">
                          <a:solidFill>
                            <a:schemeClr val="tx1"/>
                          </a:solidFill>
                          <a:latin typeface="+mn-ea"/>
                          <a:ea typeface="+mn-ea"/>
                          <a:cs typeface="メイリオ" panose="020B0604030504040204" pitchFamily="50" charset="-128"/>
                        </a:rPr>
                        <a:t>（</a:t>
                      </a:r>
                      <a:r>
                        <a:rPr kumimoji="1" lang="en-US" altLang="ja-JP" sz="1300" b="0" dirty="0">
                          <a:solidFill>
                            <a:schemeClr val="tx1"/>
                          </a:solidFill>
                          <a:latin typeface="+mn-ea"/>
                          <a:ea typeface="+mn-ea"/>
                          <a:cs typeface="メイリオ" panose="020B0604030504040204" pitchFamily="50" charset="-128"/>
                        </a:rPr>
                        <a:t>2015</a:t>
                      </a:r>
                      <a:r>
                        <a:rPr kumimoji="1" lang="ja-JP" altLang="en-US" sz="1300" b="0" dirty="0">
                          <a:solidFill>
                            <a:schemeClr val="tx1"/>
                          </a:solidFill>
                          <a:latin typeface="+mn-ea"/>
                          <a:ea typeface="+mn-ea"/>
                          <a:cs typeface="メイリオ" panose="020B0604030504040204" pitchFamily="50" charset="-128"/>
                        </a:rPr>
                        <a:t>年）</a:t>
                      </a:r>
                    </a:p>
                  </a:txBody>
                  <a:tcPr marL="0" marR="0"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en-US" altLang="ja-JP" sz="1300" b="0" dirty="0">
                          <a:solidFill>
                            <a:schemeClr val="tx1"/>
                          </a:solidFill>
                          <a:latin typeface="+mn-ea"/>
                          <a:ea typeface="+mn-ea"/>
                          <a:cs typeface="メイリオ" panose="020B0604030504040204" pitchFamily="50" charset="-128"/>
                        </a:rPr>
                        <a:t>2020</a:t>
                      </a:r>
                      <a:r>
                        <a:rPr kumimoji="1" lang="ja-JP" altLang="en-US" sz="1300" b="0" dirty="0">
                          <a:solidFill>
                            <a:schemeClr val="tx1"/>
                          </a:solidFill>
                          <a:latin typeface="+mn-ea"/>
                          <a:ea typeface="+mn-ea"/>
                          <a:cs typeface="メイリオ" panose="020B0604030504040204" pitchFamily="50" charset="-128"/>
                        </a:rPr>
                        <a:t>年までに、全世界で</a:t>
                      </a:r>
                      <a:r>
                        <a:rPr kumimoji="1" lang="en-US" altLang="ja-JP" sz="1300" b="0" dirty="0">
                          <a:solidFill>
                            <a:schemeClr val="tx1"/>
                          </a:solidFill>
                          <a:latin typeface="+mn-ea"/>
                          <a:ea typeface="+mn-ea"/>
                          <a:cs typeface="メイリオ" panose="020B0604030504040204" pitchFamily="50" charset="-128"/>
                        </a:rPr>
                        <a:t>400</a:t>
                      </a:r>
                      <a:r>
                        <a:rPr kumimoji="1" lang="ja-JP" altLang="en-US" sz="1300" b="0" dirty="0">
                          <a:solidFill>
                            <a:schemeClr val="tx1"/>
                          </a:solidFill>
                          <a:latin typeface="+mn-ea"/>
                          <a:ea typeface="+mn-ea"/>
                          <a:cs typeface="メイリオ" panose="020B0604030504040204" pitchFamily="50" charset="-128"/>
                        </a:rPr>
                        <a:t>万</a:t>
                      </a:r>
                      <a:r>
                        <a:rPr kumimoji="1" lang="en-US" altLang="ja-JP" sz="1300" b="0" dirty="0">
                          <a:solidFill>
                            <a:schemeClr val="tx1"/>
                          </a:solidFill>
                          <a:latin typeface="+mn-ea"/>
                          <a:ea typeface="+mn-ea"/>
                          <a:cs typeface="メイリオ" panose="020B0604030504040204" pitchFamily="50" charset="-128"/>
                        </a:rPr>
                        <a:t>kW</a:t>
                      </a:r>
                      <a:r>
                        <a:rPr kumimoji="1" lang="ja-JP" altLang="en-US" sz="1300" b="0" dirty="0">
                          <a:solidFill>
                            <a:schemeClr val="tx1"/>
                          </a:solidFill>
                          <a:latin typeface="+mn-ea"/>
                          <a:ea typeface="+mn-ea"/>
                          <a:cs typeface="メイリオ" panose="020B0604030504040204" pitchFamily="50" charset="-128"/>
                        </a:rPr>
                        <a:t>の新たなクリーンエネルギー設備を設置。</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1"/>
                  </a:ext>
                </a:extLst>
              </a:tr>
              <a:tr h="281264">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en-US" altLang="ja-JP" sz="1300" b="0" dirty="0">
                          <a:solidFill>
                            <a:schemeClr val="tx1"/>
                          </a:solidFill>
                          <a:latin typeface="+mn-ea"/>
                          <a:ea typeface="+mn-ea"/>
                          <a:cs typeface="メイリオ" panose="020B0604030504040204" pitchFamily="50" charset="-128"/>
                        </a:rPr>
                        <a:t>IKEA</a:t>
                      </a:r>
                      <a:endParaRPr kumimoji="1" lang="ja-JP" altLang="en-US" sz="1300" b="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オランダ</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2020</a:t>
                      </a:r>
                      <a:r>
                        <a:rPr kumimoji="1" lang="ja-JP" altLang="en-US" sz="1300" b="0" dirty="0">
                          <a:solidFill>
                            <a:schemeClr val="tx1"/>
                          </a:solidFill>
                          <a:latin typeface="+mn-ea"/>
                          <a:ea typeface="+mn-ea"/>
                          <a:cs typeface="メイリオ" panose="020B0604030504040204" pitchFamily="50" charset="-128"/>
                        </a:rPr>
                        <a:t>年</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67%</a:t>
                      </a:r>
                      <a:endParaRPr kumimoji="1" lang="ja-JP" altLang="en-US" sz="1300" b="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世界の自社建物に計</a:t>
                      </a:r>
                      <a:r>
                        <a:rPr kumimoji="1" lang="en-US" altLang="ja-JP" sz="1300" b="0" dirty="0">
                          <a:solidFill>
                            <a:schemeClr val="tx1"/>
                          </a:solidFill>
                          <a:latin typeface="+mn-ea"/>
                          <a:ea typeface="+mn-ea"/>
                          <a:cs typeface="メイリオ" panose="020B0604030504040204" pitchFamily="50" charset="-128"/>
                        </a:rPr>
                        <a:t>70</a:t>
                      </a:r>
                      <a:r>
                        <a:rPr kumimoji="1" lang="ja-JP" altLang="en-US" sz="1300" b="0" dirty="0">
                          <a:solidFill>
                            <a:schemeClr val="tx1"/>
                          </a:solidFill>
                          <a:latin typeface="+mn-ea"/>
                          <a:ea typeface="+mn-ea"/>
                          <a:cs typeface="メイリオ" panose="020B0604030504040204" pitchFamily="50" charset="-128"/>
                        </a:rPr>
                        <a:t>万基以上の太陽光パネルを設置　など</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2"/>
                  </a:ext>
                </a:extLst>
              </a:tr>
              <a:tr h="478651">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en-US" altLang="ja-JP" sz="1300" b="0" dirty="0">
                          <a:solidFill>
                            <a:schemeClr val="tx1"/>
                          </a:solidFill>
                          <a:latin typeface="+mn-ea"/>
                          <a:ea typeface="+mn-ea"/>
                          <a:cs typeface="メイリオ" panose="020B0604030504040204" pitchFamily="50" charset="-128"/>
                        </a:rPr>
                        <a:t>BMW Group</a:t>
                      </a:r>
                      <a:endParaRPr kumimoji="1" lang="ja-JP" altLang="en-US" sz="1300" b="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ドイツ</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a:t>
                      </a:r>
                      <a:endParaRPr kumimoji="1" lang="ja-JP" altLang="en-US" sz="1300" b="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40%</a:t>
                      </a:r>
                      <a:endParaRPr kumimoji="1" lang="ja-JP" altLang="en-US" sz="1300" b="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ライプツィヒ（ドイツ）に自社工場製造プロセスに必要な電力を賄う風力タービンを</a:t>
                      </a:r>
                      <a:r>
                        <a:rPr kumimoji="1" lang="en-US" altLang="ja-JP" sz="1300" b="0" dirty="0">
                          <a:solidFill>
                            <a:schemeClr val="tx1"/>
                          </a:solidFill>
                          <a:latin typeface="+mn-ea"/>
                          <a:ea typeface="+mn-ea"/>
                          <a:cs typeface="メイリオ" panose="020B0604030504040204" pitchFamily="50" charset="-128"/>
                        </a:rPr>
                        <a:t>4</a:t>
                      </a:r>
                      <a:r>
                        <a:rPr kumimoji="1" lang="ja-JP" altLang="en-US" sz="1300" b="0" dirty="0">
                          <a:solidFill>
                            <a:schemeClr val="tx1"/>
                          </a:solidFill>
                          <a:latin typeface="+mn-ea"/>
                          <a:ea typeface="+mn-ea"/>
                          <a:cs typeface="メイリオ" panose="020B0604030504040204" pitchFamily="50" charset="-128"/>
                        </a:rPr>
                        <a:t>基建設 など</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4"/>
                  </a:ext>
                </a:extLst>
              </a:tr>
              <a:tr h="676039">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en-US" altLang="ja-JP" sz="1300" b="0" dirty="0">
                          <a:solidFill>
                            <a:schemeClr val="tx1"/>
                          </a:solidFill>
                          <a:latin typeface="+mn-ea"/>
                          <a:ea typeface="+mn-ea"/>
                          <a:cs typeface="メイリオ" panose="020B0604030504040204" pitchFamily="50" charset="-128"/>
                        </a:rPr>
                        <a:t>Elion</a:t>
                      </a:r>
                      <a:r>
                        <a:rPr kumimoji="1" lang="ja-JP" altLang="en-US" sz="1300" b="0" dirty="0">
                          <a:solidFill>
                            <a:schemeClr val="tx1"/>
                          </a:solidFill>
                          <a:latin typeface="+mn-ea"/>
                          <a:ea typeface="+mn-ea"/>
                          <a:cs typeface="メイリオ" panose="020B0604030504040204" pitchFamily="50" charset="-128"/>
                        </a:rPr>
                        <a:t>　</a:t>
                      </a:r>
                      <a:r>
                        <a:rPr kumimoji="1" lang="en-US" altLang="ja-JP" sz="1300" b="0" dirty="0">
                          <a:solidFill>
                            <a:schemeClr val="tx1"/>
                          </a:solidFill>
                          <a:latin typeface="+mn-ea"/>
                          <a:ea typeface="+mn-ea"/>
                          <a:cs typeface="メイリオ" panose="020B0604030504040204" pitchFamily="50" charset="-128"/>
                        </a:rPr>
                        <a:t>Resources</a:t>
                      </a:r>
                      <a:r>
                        <a:rPr kumimoji="1" lang="ja-JP" altLang="en-US" sz="1300" b="0" dirty="0">
                          <a:solidFill>
                            <a:schemeClr val="tx1"/>
                          </a:solidFill>
                          <a:latin typeface="+mn-ea"/>
                          <a:ea typeface="+mn-ea"/>
                          <a:cs typeface="メイリオ" panose="020B0604030504040204" pitchFamily="50" charset="-128"/>
                        </a:rPr>
                        <a:t>　</a:t>
                      </a:r>
                      <a:r>
                        <a:rPr kumimoji="1" lang="en-US" altLang="ja-JP" sz="1300" b="0" dirty="0">
                          <a:solidFill>
                            <a:schemeClr val="tx1"/>
                          </a:solidFill>
                          <a:latin typeface="+mn-ea"/>
                          <a:ea typeface="+mn-ea"/>
                          <a:cs typeface="メイリオ" panose="020B0604030504040204" pitchFamily="50" charset="-128"/>
                        </a:rPr>
                        <a:t>Group</a:t>
                      </a:r>
                      <a:endParaRPr kumimoji="1" lang="ja-JP" altLang="en-US" sz="1300" b="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中国</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2030</a:t>
                      </a:r>
                      <a:r>
                        <a:rPr kumimoji="1" lang="ja-JP" altLang="en-US" sz="1300" b="0" dirty="0">
                          <a:solidFill>
                            <a:schemeClr val="tx1"/>
                          </a:solidFill>
                          <a:latin typeface="+mn-ea"/>
                          <a:ea typeface="+mn-ea"/>
                          <a:cs typeface="メイリオ" panose="020B0604030504040204" pitchFamily="50" charset="-128"/>
                        </a:rPr>
                        <a:t>年</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27%</a:t>
                      </a:r>
                      <a:endParaRPr kumimoji="1" lang="ja-JP" altLang="en-US" sz="1300" b="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kern="1200" dirty="0">
                          <a:solidFill>
                            <a:schemeClr val="tx1"/>
                          </a:solidFill>
                          <a:latin typeface="+mn-ea"/>
                          <a:ea typeface="+mn-ea"/>
                          <a:cs typeface="メイリオ" panose="020B0604030504040204" pitchFamily="50" charset="-128"/>
                        </a:rPr>
                        <a:t>庫布斉砂漠に</a:t>
                      </a:r>
                      <a:r>
                        <a:rPr kumimoji="1" lang="en-US" altLang="ja-JP" sz="1300" b="0" kern="1200" dirty="0">
                          <a:solidFill>
                            <a:schemeClr val="tx1"/>
                          </a:solidFill>
                          <a:latin typeface="+mn-ea"/>
                          <a:ea typeface="+mn-ea"/>
                          <a:cs typeface="メイリオ" panose="020B0604030504040204" pitchFamily="50" charset="-128"/>
                        </a:rPr>
                        <a:t>110MW</a:t>
                      </a:r>
                      <a:r>
                        <a:rPr kumimoji="1" lang="ja-JP" altLang="en-US" sz="1300" b="0" kern="1200" dirty="0" err="1">
                          <a:solidFill>
                            <a:schemeClr val="tx1"/>
                          </a:solidFill>
                          <a:latin typeface="+mn-ea"/>
                          <a:ea typeface="+mn-ea"/>
                          <a:cs typeface="メイリオ" panose="020B0604030504040204" pitchFamily="50" charset="-128"/>
                        </a:rPr>
                        <a:t>の太</a:t>
                      </a:r>
                      <a:r>
                        <a:rPr kumimoji="1" lang="ja-JP" altLang="en-US" sz="1300" b="0" kern="1200" dirty="0">
                          <a:solidFill>
                            <a:schemeClr val="tx1"/>
                          </a:solidFill>
                          <a:latin typeface="+mn-ea"/>
                          <a:ea typeface="+mn-ea"/>
                          <a:cs typeface="メイリオ" panose="020B0604030504040204" pitchFamily="50" charset="-128"/>
                        </a:rPr>
                        <a:t>陽光パネルを導入、余剰電力を系統へ向けて販売　など</a:t>
                      </a:r>
                      <a:endParaRPr kumimoji="1" lang="en-US" altLang="ja-JP" sz="1300" b="0" kern="120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lgDash"/>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6"/>
                  </a:ext>
                </a:extLst>
              </a:tr>
              <a:tr h="339647">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en-US" altLang="ja-JP" sz="1300" b="0" dirty="0">
                          <a:solidFill>
                            <a:schemeClr val="tx1"/>
                          </a:solidFill>
                          <a:latin typeface="+mn-ea"/>
                          <a:ea typeface="+mn-ea"/>
                          <a:cs typeface="メイリオ" panose="020B0604030504040204" pitchFamily="50" charset="-128"/>
                        </a:rPr>
                        <a:t>Infosys</a:t>
                      </a:r>
                    </a:p>
                  </a:txBody>
                  <a:tcPr marL="41938" marR="41938" marT="41938" marB="41938" anchor="ctr">
                    <a:lnL w="12700" cap="flat" cmpd="sng" algn="ctr">
                      <a:solidFill>
                        <a:sysClr val="windowText" lastClr="000000"/>
                      </a:solidFill>
                      <a:prstDash val="solid"/>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インド</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2018</a:t>
                      </a:r>
                      <a:r>
                        <a:rPr kumimoji="1" lang="ja-JP" altLang="en-US" sz="1300" b="0" dirty="0">
                          <a:solidFill>
                            <a:schemeClr val="tx1"/>
                          </a:solidFill>
                          <a:latin typeface="+mn-ea"/>
                          <a:ea typeface="+mn-ea"/>
                          <a:cs typeface="メイリオ" panose="020B0604030504040204" pitchFamily="50" charset="-128"/>
                        </a:rPr>
                        <a:t>年</a:t>
                      </a: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pPr algn="r"/>
                      <a:r>
                        <a:rPr kumimoji="1" lang="en-US" altLang="ja-JP" sz="1300" b="0" dirty="0">
                          <a:solidFill>
                            <a:schemeClr val="tx1"/>
                          </a:solidFill>
                          <a:latin typeface="+mn-ea"/>
                          <a:ea typeface="+mn-ea"/>
                          <a:cs typeface="メイリオ" panose="020B0604030504040204" pitchFamily="50" charset="-128"/>
                        </a:rPr>
                        <a:t>30%</a:t>
                      </a:r>
                      <a:endParaRPr kumimoji="1" lang="ja-JP" altLang="en-US" sz="1300" b="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lgDash"/>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tc>
                  <a:txBody>
                    <a:bodyPr/>
                    <a:lstStyle>
                      <a:lvl1pPr marL="0" algn="l" defTabSz="914126" rtl="0" eaLnBrk="1" latinLnBrk="0" hangingPunct="1">
                        <a:defRPr kumimoji="1" sz="1799" kern="1200">
                          <a:solidFill>
                            <a:schemeClr val="dk1"/>
                          </a:solidFill>
                          <a:latin typeface="Segoe UI"/>
                          <a:ea typeface="メイリオ"/>
                        </a:defRPr>
                      </a:lvl1pPr>
                      <a:lvl2pPr marL="457063" algn="l" defTabSz="914126" rtl="0" eaLnBrk="1" latinLnBrk="0" hangingPunct="1">
                        <a:defRPr kumimoji="1" sz="1799" kern="1200">
                          <a:solidFill>
                            <a:schemeClr val="dk1"/>
                          </a:solidFill>
                          <a:latin typeface="Segoe UI"/>
                          <a:ea typeface="メイリオ"/>
                        </a:defRPr>
                      </a:lvl2pPr>
                      <a:lvl3pPr marL="914126" algn="l" defTabSz="914126" rtl="0" eaLnBrk="1" latinLnBrk="0" hangingPunct="1">
                        <a:defRPr kumimoji="1" sz="1799" kern="1200">
                          <a:solidFill>
                            <a:schemeClr val="dk1"/>
                          </a:solidFill>
                          <a:latin typeface="Segoe UI"/>
                          <a:ea typeface="メイリオ"/>
                        </a:defRPr>
                      </a:lvl3pPr>
                      <a:lvl4pPr marL="1371189" algn="l" defTabSz="914126" rtl="0" eaLnBrk="1" latinLnBrk="0" hangingPunct="1">
                        <a:defRPr kumimoji="1" sz="1799" kern="1200">
                          <a:solidFill>
                            <a:schemeClr val="dk1"/>
                          </a:solidFill>
                          <a:latin typeface="Segoe UI"/>
                          <a:ea typeface="メイリオ"/>
                        </a:defRPr>
                      </a:lvl4pPr>
                      <a:lvl5pPr marL="1828251" algn="l" defTabSz="914126" rtl="0" eaLnBrk="1" latinLnBrk="0" hangingPunct="1">
                        <a:defRPr kumimoji="1" sz="1799" kern="1200">
                          <a:solidFill>
                            <a:schemeClr val="dk1"/>
                          </a:solidFill>
                          <a:latin typeface="Segoe UI"/>
                          <a:ea typeface="メイリオ"/>
                        </a:defRPr>
                      </a:lvl5pPr>
                      <a:lvl6pPr marL="2285314" algn="l" defTabSz="914126" rtl="0" eaLnBrk="1" latinLnBrk="0" hangingPunct="1">
                        <a:defRPr kumimoji="1" sz="1799" kern="1200">
                          <a:solidFill>
                            <a:schemeClr val="dk1"/>
                          </a:solidFill>
                          <a:latin typeface="Segoe UI"/>
                          <a:ea typeface="メイリオ"/>
                        </a:defRPr>
                      </a:lvl6pPr>
                      <a:lvl7pPr marL="2742377" algn="l" defTabSz="914126" rtl="0" eaLnBrk="1" latinLnBrk="0" hangingPunct="1">
                        <a:defRPr kumimoji="1" sz="1799" kern="1200">
                          <a:solidFill>
                            <a:schemeClr val="dk1"/>
                          </a:solidFill>
                          <a:latin typeface="Segoe UI"/>
                          <a:ea typeface="メイリオ"/>
                        </a:defRPr>
                      </a:lvl7pPr>
                      <a:lvl8pPr marL="3199440" algn="l" defTabSz="914126" rtl="0" eaLnBrk="1" latinLnBrk="0" hangingPunct="1">
                        <a:defRPr kumimoji="1" sz="1799" kern="1200">
                          <a:solidFill>
                            <a:schemeClr val="dk1"/>
                          </a:solidFill>
                          <a:latin typeface="Segoe UI"/>
                          <a:ea typeface="メイリオ"/>
                        </a:defRPr>
                      </a:lvl8pPr>
                      <a:lvl9pPr marL="3656503" algn="l" defTabSz="914126" rtl="0" eaLnBrk="1" latinLnBrk="0" hangingPunct="1">
                        <a:defRPr kumimoji="1" sz="1799" kern="1200">
                          <a:solidFill>
                            <a:schemeClr val="dk1"/>
                          </a:solidFill>
                          <a:latin typeface="Segoe UI"/>
                          <a:ea typeface="メイリオ"/>
                        </a:defRPr>
                      </a:lvl9pPr>
                    </a:lstStyle>
                    <a:p>
                      <a:r>
                        <a:rPr kumimoji="1" lang="ja-JP" altLang="en-US" sz="1300" b="0" dirty="0">
                          <a:solidFill>
                            <a:schemeClr val="tx1"/>
                          </a:solidFill>
                          <a:latin typeface="+mn-ea"/>
                          <a:ea typeface="+mn-ea"/>
                          <a:cs typeface="メイリオ" panose="020B0604030504040204" pitchFamily="50" charset="-128"/>
                        </a:rPr>
                        <a:t>国内の自社キャンパスに計</a:t>
                      </a:r>
                      <a:r>
                        <a:rPr kumimoji="1" lang="en-US" altLang="ja-JP" sz="1300" b="0" dirty="0">
                          <a:solidFill>
                            <a:schemeClr val="tx1"/>
                          </a:solidFill>
                          <a:latin typeface="+mn-ea"/>
                          <a:ea typeface="+mn-ea"/>
                          <a:cs typeface="メイリオ" panose="020B0604030504040204" pitchFamily="50" charset="-128"/>
                        </a:rPr>
                        <a:t>3MW</a:t>
                      </a:r>
                      <a:r>
                        <a:rPr kumimoji="1" lang="ja-JP" altLang="en-US" sz="1300" b="0" dirty="0" err="1">
                          <a:solidFill>
                            <a:schemeClr val="tx1"/>
                          </a:solidFill>
                          <a:latin typeface="+mn-ea"/>
                          <a:ea typeface="+mn-ea"/>
                          <a:cs typeface="メイリオ" panose="020B0604030504040204" pitchFamily="50" charset="-128"/>
                        </a:rPr>
                        <a:t>の太</a:t>
                      </a:r>
                      <a:r>
                        <a:rPr kumimoji="1" lang="ja-JP" altLang="en-US" sz="1300" b="0" dirty="0">
                          <a:solidFill>
                            <a:schemeClr val="tx1"/>
                          </a:solidFill>
                          <a:latin typeface="+mn-ea"/>
                          <a:ea typeface="+mn-ea"/>
                          <a:cs typeface="メイリオ" panose="020B0604030504040204" pitchFamily="50" charset="-128"/>
                        </a:rPr>
                        <a:t>陽光パネルを導入</a:t>
                      </a:r>
                      <a:r>
                        <a:rPr kumimoji="1" lang="ja-JP" altLang="en-US" sz="1300" b="0" baseline="0" dirty="0">
                          <a:solidFill>
                            <a:schemeClr val="tx1"/>
                          </a:solidFill>
                          <a:latin typeface="+mn-ea"/>
                          <a:ea typeface="+mn-ea"/>
                          <a:cs typeface="メイリオ" panose="020B0604030504040204" pitchFamily="50" charset="-128"/>
                        </a:rPr>
                        <a:t> など</a:t>
                      </a:r>
                      <a:endParaRPr kumimoji="1" lang="ja-JP" altLang="en-US" sz="1300" b="0" dirty="0">
                        <a:solidFill>
                          <a:schemeClr val="tx1"/>
                        </a:solidFill>
                        <a:latin typeface="+mn-ea"/>
                        <a:ea typeface="+mn-ea"/>
                        <a:cs typeface="メイリオ" panose="020B0604030504040204" pitchFamily="50" charset="-128"/>
                      </a:endParaRPr>
                    </a:p>
                  </a:txBody>
                  <a:tcPr marL="41938" marR="41938" marT="41938" marB="41938" anchor="ctr">
                    <a:lnL w="12700" cap="flat" cmpd="sng" algn="ctr">
                      <a:solidFill>
                        <a:sysClr val="windowText" lastClr="000000"/>
                      </a:solidFill>
                      <a:prstDash val="lgDash"/>
                      <a:round/>
                      <a:headEnd type="none" w="med" len="med"/>
                      <a:tailEnd type="none" w="med" len="med"/>
                    </a:lnL>
                    <a:lnR w="12700" cap="flat" cmpd="sng" algn="ctr">
                      <a:solidFill>
                        <a:sysClr val="windowText" lastClr="000000"/>
                      </a:solidFill>
                      <a:prstDash val="solid"/>
                      <a:round/>
                      <a:headEnd type="none" w="med" len="med"/>
                      <a:tailEnd type="none" w="med" len="med"/>
                    </a:lnR>
                    <a:lnT w="12700" cap="flat" cmpd="sng" algn="ctr">
                      <a:solidFill>
                        <a:sysClr val="windowText" lastClr="000000"/>
                      </a:solidFill>
                      <a:prstDash val="lgDash"/>
                      <a:round/>
                      <a:headEnd type="none" w="med" len="med"/>
                      <a:tailEnd type="none" w="med" len="med"/>
                    </a:lnT>
                    <a:lnB w="12700" cap="flat" cmpd="sng" algn="ctr">
                      <a:solidFill>
                        <a:sysClr val="windowText" lastClr="000000"/>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a16="http://schemas.microsoft.com/office/drawing/2014/main" val="10007"/>
                  </a:ext>
                </a:extLst>
              </a:tr>
            </a:tbl>
          </a:graphicData>
        </a:graphic>
      </p:graphicFrame>
      <p:grpSp>
        <p:nvGrpSpPr>
          <p:cNvPr id="57" name="グループ化 56"/>
          <p:cNvGrpSpPr/>
          <p:nvPr/>
        </p:nvGrpSpPr>
        <p:grpSpPr>
          <a:xfrm>
            <a:off x="125602" y="3403269"/>
            <a:ext cx="1062811" cy="3748012"/>
            <a:chOff x="8445" y="2944124"/>
            <a:chExt cx="1140575" cy="4022246"/>
          </a:xfrm>
        </p:grpSpPr>
        <p:pic>
          <p:nvPicPr>
            <p:cNvPr id="45" name="図 5"/>
            <p:cNvPicPr>
              <a:picLocks noChangeAspect="1"/>
            </p:cNvPicPr>
            <p:nvPr/>
          </p:nvPicPr>
          <p:blipFill>
            <a:blip r:embed="rId2" cstate="email">
              <a:extLst>
                <a:ext uri="{28A0092B-C50C-407E-A947-70E740481C1C}">
                  <a14:useLocalDpi xmlns:a14="http://schemas.microsoft.com/office/drawing/2010/main"/>
                </a:ext>
              </a:extLst>
            </a:blip>
            <a:srcRect/>
            <a:stretch>
              <a:fillRect/>
            </a:stretch>
          </p:blipFill>
          <p:spPr bwMode="auto">
            <a:xfrm>
              <a:off x="86165" y="4909098"/>
              <a:ext cx="1062855" cy="42514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6" name="図 9"/>
            <p:cNvPicPr>
              <a:picLocks noChangeAspect="1"/>
            </p:cNvPicPr>
            <p:nvPr/>
          </p:nvPicPr>
          <p:blipFill>
            <a:blip r:embed="rId3" cstate="email">
              <a:extLst>
                <a:ext uri="{28A0092B-C50C-407E-A947-70E740481C1C}">
                  <a14:useLocalDpi xmlns:a14="http://schemas.microsoft.com/office/drawing/2010/main"/>
                </a:ext>
              </a:extLst>
            </a:blip>
            <a:srcRect/>
            <a:stretch>
              <a:fillRect/>
            </a:stretch>
          </p:blipFill>
          <p:spPr bwMode="auto">
            <a:xfrm>
              <a:off x="49511" y="5370167"/>
              <a:ext cx="1021786" cy="48534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7" name="Picture 4"/>
            <p:cNvPicPr>
              <a:picLocks noChangeAspect="1" noChangeArrowheads="1"/>
            </p:cNvPicPr>
            <p:nvPr/>
          </p:nvPicPr>
          <p:blipFill>
            <a:blip r:embed="rId4" cstate="email">
              <a:extLst>
                <a:ext uri="{28A0092B-C50C-407E-A947-70E740481C1C}">
                  <a14:useLocalDpi xmlns:a14="http://schemas.microsoft.com/office/drawing/2010/main"/>
                </a:ext>
              </a:extLst>
            </a:blip>
            <a:srcRect/>
            <a:stretch>
              <a:fillRect/>
            </a:stretch>
          </p:blipFill>
          <p:spPr bwMode="auto">
            <a:xfrm>
              <a:off x="8445" y="6017262"/>
              <a:ext cx="1062855" cy="41459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48" name="Picture 5"/>
            <p:cNvPicPr>
              <a:picLocks noChangeAspect="1" noChangeArrowheads="1"/>
            </p:cNvPicPr>
            <p:nvPr/>
          </p:nvPicPr>
          <p:blipFill>
            <a:blip r:embed="rId5" cstate="email">
              <a:extLst>
                <a:ext uri="{28A0092B-C50C-407E-A947-70E740481C1C}">
                  <a14:useLocalDpi xmlns:a14="http://schemas.microsoft.com/office/drawing/2010/main"/>
                </a:ext>
              </a:extLst>
            </a:blip>
            <a:srcRect/>
            <a:stretch>
              <a:fillRect/>
            </a:stretch>
          </p:blipFill>
          <p:spPr bwMode="auto">
            <a:xfrm>
              <a:off x="84024" y="6584527"/>
              <a:ext cx="984610" cy="38184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grpSp>
          <p:nvGrpSpPr>
            <p:cNvPr id="49" name="グループ化 48"/>
            <p:cNvGrpSpPr/>
            <p:nvPr/>
          </p:nvGrpSpPr>
          <p:grpSpPr>
            <a:xfrm>
              <a:off x="180514" y="3409833"/>
              <a:ext cx="854691" cy="540158"/>
              <a:chOff x="4333952" y="2438028"/>
              <a:chExt cx="1500110" cy="1075120"/>
            </a:xfrm>
          </p:grpSpPr>
          <p:pic>
            <p:nvPicPr>
              <p:cNvPr id="50" name="図 49"/>
              <p:cNvPicPr>
                <a:picLocks noChangeAspect="1"/>
              </p:cNvPicPr>
              <p:nvPr/>
            </p:nvPicPr>
            <p:blipFill>
              <a:blip r:embed="rId6"/>
              <a:stretch>
                <a:fillRect/>
              </a:stretch>
            </p:blipFill>
            <p:spPr>
              <a:xfrm>
                <a:off x="4333952" y="3170248"/>
                <a:ext cx="1457324" cy="342900"/>
              </a:xfrm>
              <a:prstGeom prst="rect">
                <a:avLst/>
              </a:prstGeom>
            </p:spPr>
          </p:pic>
          <p:pic>
            <p:nvPicPr>
              <p:cNvPr id="51" name="図 50"/>
              <p:cNvPicPr>
                <a:picLocks noChangeAspect="1"/>
              </p:cNvPicPr>
              <p:nvPr/>
            </p:nvPicPr>
            <p:blipFill>
              <a:blip r:embed="rId7"/>
              <a:stretch>
                <a:fillRect/>
              </a:stretch>
            </p:blipFill>
            <p:spPr>
              <a:xfrm>
                <a:off x="4350917" y="2810207"/>
                <a:ext cx="1457326" cy="342900"/>
              </a:xfrm>
              <a:prstGeom prst="rect">
                <a:avLst/>
              </a:prstGeom>
            </p:spPr>
          </p:pic>
          <p:pic>
            <p:nvPicPr>
              <p:cNvPr id="52" name="図 51"/>
              <p:cNvPicPr>
                <a:picLocks noChangeAspect="1"/>
              </p:cNvPicPr>
              <p:nvPr/>
            </p:nvPicPr>
            <p:blipFill>
              <a:blip r:embed="rId8"/>
              <a:stretch>
                <a:fillRect/>
              </a:stretch>
            </p:blipFill>
            <p:spPr>
              <a:xfrm>
                <a:off x="4376737" y="2438028"/>
                <a:ext cx="1457325" cy="342900"/>
              </a:xfrm>
              <a:prstGeom prst="rect">
                <a:avLst/>
              </a:prstGeom>
            </p:spPr>
          </p:pic>
        </p:grpSp>
        <p:pic>
          <p:nvPicPr>
            <p:cNvPr id="53" name="図 52"/>
            <p:cNvPicPr>
              <a:picLocks noChangeAspect="1"/>
            </p:cNvPicPr>
            <p:nvPr/>
          </p:nvPicPr>
          <p:blipFill rotWithShape="1">
            <a:blip r:embed="rId9" cstate="print">
              <a:extLst>
                <a:ext uri="{28A0092B-C50C-407E-A947-70E740481C1C}">
                  <a14:useLocalDpi xmlns:a14="http://schemas.microsoft.com/office/drawing/2010/main"/>
                </a:ext>
              </a:extLst>
            </a:blip>
            <a:srcRect l="14300" t="34250" r="15350" b="36350"/>
            <a:stretch/>
          </p:blipFill>
          <p:spPr>
            <a:xfrm>
              <a:off x="37614" y="2944124"/>
              <a:ext cx="979128" cy="409189"/>
            </a:xfrm>
            <a:prstGeom prst="rect">
              <a:avLst/>
            </a:prstGeom>
          </p:spPr>
        </p:pic>
        <p:pic>
          <p:nvPicPr>
            <p:cNvPr id="54" name="図 53">
              <a:extLst/>
            </p:cNvPr>
            <p:cNvPicPr>
              <a:picLocks noChangeAspect="1"/>
            </p:cNvPicPr>
            <p:nvPr/>
          </p:nvPicPr>
          <p:blipFill>
            <a:blip r:embed="rId10">
              <a:extLst>
                <a:ext uri="{28A0092B-C50C-407E-A947-70E740481C1C}">
                  <a14:useLocalDpi xmlns:a14="http://schemas.microsoft.com/office/drawing/2010/main"/>
                </a:ext>
              </a:extLst>
            </a:blip>
            <a:stretch>
              <a:fillRect/>
            </a:stretch>
          </p:blipFill>
          <p:spPr>
            <a:xfrm>
              <a:off x="453808" y="4434117"/>
              <a:ext cx="366456" cy="452683"/>
            </a:xfrm>
            <a:prstGeom prst="rect">
              <a:avLst/>
            </a:prstGeom>
          </p:spPr>
        </p:pic>
        <p:pic>
          <p:nvPicPr>
            <p:cNvPr id="55" name="図 54"/>
            <p:cNvPicPr>
              <a:picLocks noChangeAspect="1"/>
            </p:cNvPicPr>
            <p:nvPr/>
          </p:nvPicPr>
          <p:blipFill rotWithShape="1">
            <a:blip r:embed="rId11" cstate="print">
              <a:extLst>
                <a:ext uri="{28A0092B-C50C-407E-A947-70E740481C1C}">
                  <a14:useLocalDpi xmlns:a14="http://schemas.microsoft.com/office/drawing/2010/main"/>
                </a:ext>
              </a:extLst>
            </a:blip>
            <a:srcRect/>
            <a:stretch/>
          </p:blipFill>
          <p:spPr>
            <a:xfrm>
              <a:off x="60495" y="4042424"/>
              <a:ext cx="1019692" cy="359179"/>
            </a:xfrm>
            <a:prstGeom prst="rect">
              <a:avLst/>
            </a:prstGeom>
          </p:spPr>
        </p:pic>
      </p:grpSp>
      <p:graphicFrame>
        <p:nvGraphicFramePr>
          <p:cNvPr id="56" name="表 55"/>
          <p:cNvGraphicFramePr>
            <a:graphicFrameLocks noGrp="1"/>
          </p:cNvGraphicFramePr>
          <p:nvPr>
            <p:extLst/>
          </p:nvPr>
        </p:nvGraphicFramePr>
        <p:xfrm>
          <a:off x="1255880" y="7126525"/>
          <a:ext cx="9141222" cy="354324"/>
        </p:xfrm>
        <a:graphic>
          <a:graphicData uri="http://schemas.openxmlformats.org/drawingml/2006/table">
            <a:tbl>
              <a:tblPr firstRow="1" bandRow="1"/>
              <a:tblGrid>
                <a:gridCol w="435297">
                  <a:extLst>
                    <a:ext uri="{9D8B030D-6E8A-4147-A177-3AD203B41FA5}">
                      <a16:colId xmlns:a16="http://schemas.microsoft.com/office/drawing/2014/main" val="20000"/>
                    </a:ext>
                  </a:extLst>
                </a:gridCol>
                <a:gridCol w="8705925">
                  <a:extLst>
                    <a:ext uri="{9D8B030D-6E8A-4147-A177-3AD203B41FA5}">
                      <a16:colId xmlns:a16="http://schemas.microsoft.com/office/drawing/2014/main" val="20001"/>
                    </a:ext>
                  </a:extLst>
                </a:gridCol>
              </a:tblGrid>
              <a:tr h="354324">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r>
                        <a:rPr kumimoji="1" lang="ja-JP" altLang="en-US" sz="1100" baseline="0" dirty="0">
                          <a:latin typeface="+mn-ea"/>
                          <a:ea typeface="+mn-ea"/>
                          <a:cs typeface="メイリオ" panose="020B0604030504040204" pitchFamily="50" charset="-128"/>
                        </a:rPr>
                        <a:t>出所</a:t>
                      </a: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tc>
                  <a:txBody>
                    <a:bodyPr/>
                    <a:lstStyle>
                      <a:lvl1pPr marL="0" algn="l" defTabSz="914400" rtl="0" eaLnBrk="1" latinLnBrk="0" hangingPunct="1">
                        <a:defRPr kumimoji="1" sz="1800" kern="1200">
                          <a:solidFill>
                            <a:schemeClr val="tx1"/>
                          </a:solidFill>
                          <a:latin typeface="Calibri" panose="020F0502020204030204"/>
                        </a:defRPr>
                      </a:lvl1pPr>
                      <a:lvl2pPr marL="457200" algn="l" defTabSz="914400" rtl="0" eaLnBrk="1" latinLnBrk="0" hangingPunct="1">
                        <a:defRPr kumimoji="1" sz="1800" kern="1200">
                          <a:solidFill>
                            <a:schemeClr val="tx1"/>
                          </a:solidFill>
                          <a:latin typeface="Calibri" panose="020F0502020204030204"/>
                        </a:defRPr>
                      </a:lvl2pPr>
                      <a:lvl3pPr marL="914400" algn="l" defTabSz="914400" rtl="0" eaLnBrk="1" latinLnBrk="0" hangingPunct="1">
                        <a:defRPr kumimoji="1" sz="1800" kern="1200">
                          <a:solidFill>
                            <a:schemeClr val="tx1"/>
                          </a:solidFill>
                          <a:latin typeface="Calibri" panose="020F0502020204030204"/>
                        </a:defRPr>
                      </a:lvl3pPr>
                      <a:lvl4pPr marL="1371600" algn="l" defTabSz="914400" rtl="0" eaLnBrk="1" latinLnBrk="0" hangingPunct="1">
                        <a:defRPr kumimoji="1" sz="1800" kern="1200">
                          <a:solidFill>
                            <a:schemeClr val="tx1"/>
                          </a:solidFill>
                          <a:latin typeface="Calibri" panose="020F0502020204030204"/>
                        </a:defRPr>
                      </a:lvl4pPr>
                      <a:lvl5pPr marL="1828800" algn="l" defTabSz="914400" rtl="0" eaLnBrk="1" latinLnBrk="0" hangingPunct="1">
                        <a:defRPr kumimoji="1" sz="1800" kern="1200">
                          <a:solidFill>
                            <a:schemeClr val="tx1"/>
                          </a:solidFill>
                          <a:latin typeface="Calibri" panose="020F0502020204030204"/>
                        </a:defRPr>
                      </a:lvl5pPr>
                      <a:lvl6pPr marL="2286000" algn="l" defTabSz="914400" rtl="0" eaLnBrk="1" latinLnBrk="0" hangingPunct="1">
                        <a:defRPr kumimoji="1" sz="1800" kern="1200">
                          <a:solidFill>
                            <a:schemeClr val="tx1"/>
                          </a:solidFill>
                          <a:latin typeface="Calibri" panose="020F0502020204030204"/>
                        </a:defRPr>
                      </a:lvl6pPr>
                      <a:lvl7pPr marL="2743200" algn="l" defTabSz="914400" rtl="0" eaLnBrk="1" latinLnBrk="0" hangingPunct="1">
                        <a:defRPr kumimoji="1" sz="1800" kern="1200">
                          <a:solidFill>
                            <a:schemeClr val="tx1"/>
                          </a:solidFill>
                          <a:latin typeface="Calibri" panose="020F0502020204030204"/>
                        </a:defRPr>
                      </a:lvl7pPr>
                      <a:lvl8pPr marL="3200400" algn="l" defTabSz="914400" rtl="0" eaLnBrk="1" latinLnBrk="0" hangingPunct="1">
                        <a:defRPr kumimoji="1" sz="1800" kern="1200">
                          <a:solidFill>
                            <a:schemeClr val="tx1"/>
                          </a:solidFill>
                          <a:latin typeface="Calibri" panose="020F0502020204030204"/>
                        </a:defRPr>
                      </a:lvl8pPr>
                      <a:lvl9pPr marL="3657600" algn="l" defTabSz="914400" rtl="0" eaLnBrk="1" latinLnBrk="0" hangingPunct="1">
                        <a:defRPr kumimoji="1" sz="1800" kern="1200">
                          <a:solidFill>
                            <a:schemeClr val="tx1"/>
                          </a:solidFill>
                          <a:latin typeface="Calibri" panose="020F0502020204030204"/>
                        </a:defRPr>
                      </a:lvl9pPr>
                    </a:lstStyle>
                    <a:p>
                      <a:pPr algn="l">
                        <a:defRPr/>
                      </a:pPr>
                      <a:r>
                        <a:rPr lang="en-US" altLang="ja-JP" sz="1100" dirty="0">
                          <a:solidFill>
                            <a:srgbClr val="000000"/>
                          </a:solidFill>
                          <a:latin typeface="+mn-ea"/>
                          <a:ea typeface="+mn-ea"/>
                          <a:cs typeface="メイリオ" panose="020B0604030504040204" pitchFamily="50" charset="-128"/>
                        </a:rPr>
                        <a:t>RE100</a:t>
                      </a:r>
                      <a:r>
                        <a:rPr lang="ja-JP" altLang="en-US" sz="1100" dirty="0">
                          <a:solidFill>
                            <a:srgbClr val="000000"/>
                          </a:solidFill>
                          <a:latin typeface="+mn-ea"/>
                          <a:ea typeface="+mn-ea"/>
                          <a:cs typeface="メイリオ" panose="020B0604030504040204" pitchFamily="50" charset="-128"/>
                        </a:rPr>
                        <a:t>ホームページ，</a:t>
                      </a:r>
                      <a:r>
                        <a:rPr lang="en-US" altLang="ja-JP" sz="1100" dirty="0">
                          <a:solidFill>
                            <a:srgbClr val="000000"/>
                          </a:solidFill>
                          <a:latin typeface="+mn-ea"/>
                          <a:ea typeface="+mn-ea"/>
                          <a:cs typeface="メイリオ" panose="020B0604030504040204" pitchFamily="50" charset="-128"/>
                          <a:hlinkClick r:id="rId12"/>
                        </a:rPr>
                        <a:t>http://there100.org/</a:t>
                      </a:r>
                      <a:r>
                        <a:rPr lang="ja-JP" altLang="en-US" sz="1100" dirty="0" err="1">
                          <a:solidFill>
                            <a:srgbClr val="000000"/>
                          </a:solidFill>
                          <a:latin typeface="+mn-ea"/>
                          <a:ea typeface="+mn-ea"/>
                          <a:cs typeface="メイリオ" panose="020B0604030504040204" pitchFamily="50" charset="-128"/>
                        </a:rPr>
                        <a:t>，</a:t>
                      </a:r>
                      <a:r>
                        <a:rPr lang="en-US" altLang="ja-JP" sz="1100" dirty="0">
                          <a:solidFill>
                            <a:srgbClr val="000000"/>
                          </a:solidFill>
                          <a:latin typeface="+mn-ea"/>
                          <a:ea typeface="+mn-ea"/>
                          <a:cs typeface="メイリオ" panose="020B0604030504040204" pitchFamily="50" charset="-128"/>
                        </a:rPr>
                        <a:t>RE100 Annual Report 2016</a:t>
                      </a:r>
                      <a:r>
                        <a:rPr lang="ja-JP" altLang="en-US" sz="1100" dirty="0" err="1">
                          <a:solidFill>
                            <a:srgbClr val="000000"/>
                          </a:solidFill>
                          <a:latin typeface="+mn-ea"/>
                          <a:ea typeface="+mn-ea"/>
                          <a:cs typeface="メイリオ" panose="020B0604030504040204" pitchFamily="50" charset="-128"/>
                        </a:rPr>
                        <a:t>，</a:t>
                      </a:r>
                      <a:r>
                        <a:rPr lang="ja-JP" altLang="en-US" sz="1100" dirty="0">
                          <a:solidFill>
                            <a:srgbClr val="000000"/>
                          </a:solidFill>
                          <a:latin typeface="+mn-ea"/>
                          <a:ea typeface="+mn-ea"/>
                          <a:cs typeface="メイリオ" panose="020B0604030504040204" pitchFamily="50" charset="-128"/>
                        </a:rPr>
                        <a:t>積水ハウスニュースレター，</a:t>
                      </a:r>
                      <a:r>
                        <a:rPr lang="en-US" altLang="ja-JP" sz="1100" dirty="0">
                          <a:solidFill>
                            <a:srgbClr val="000000"/>
                          </a:solidFill>
                          <a:latin typeface="+mn-ea"/>
                          <a:ea typeface="+mn-ea"/>
                          <a:cs typeface="メイリオ" panose="020B0604030504040204" pitchFamily="50" charset="-128"/>
                        </a:rPr>
                        <a:t>2017</a:t>
                      </a:r>
                      <a:r>
                        <a:rPr lang="ja-JP" altLang="en-US" sz="1100" dirty="0">
                          <a:solidFill>
                            <a:srgbClr val="000000"/>
                          </a:solidFill>
                          <a:latin typeface="+mn-ea"/>
                          <a:ea typeface="+mn-ea"/>
                          <a:cs typeface="メイリオ" panose="020B0604030504040204" pitchFamily="50" charset="-128"/>
                        </a:rPr>
                        <a:t>年</a:t>
                      </a:r>
                      <a:r>
                        <a:rPr lang="en-US" altLang="ja-JP" sz="1100" dirty="0">
                          <a:solidFill>
                            <a:srgbClr val="000000"/>
                          </a:solidFill>
                          <a:latin typeface="+mn-ea"/>
                          <a:ea typeface="+mn-ea"/>
                          <a:cs typeface="メイリオ" panose="020B0604030504040204" pitchFamily="50" charset="-128"/>
                        </a:rPr>
                        <a:t>10</a:t>
                      </a:r>
                      <a:r>
                        <a:rPr lang="ja-JP" altLang="en-US" sz="1100" dirty="0">
                          <a:solidFill>
                            <a:srgbClr val="000000"/>
                          </a:solidFill>
                          <a:latin typeface="+mn-ea"/>
                          <a:ea typeface="+mn-ea"/>
                          <a:cs typeface="メイリオ" panose="020B0604030504040204" pitchFamily="50" charset="-128"/>
                        </a:rPr>
                        <a:t>月</a:t>
                      </a:r>
                      <a:r>
                        <a:rPr lang="en-US" altLang="ja-JP" sz="1100" dirty="0">
                          <a:solidFill>
                            <a:srgbClr val="000000"/>
                          </a:solidFill>
                          <a:latin typeface="+mn-ea"/>
                          <a:ea typeface="+mn-ea"/>
                          <a:cs typeface="メイリオ" panose="020B0604030504040204" pitchFamily="50" charset="-128"/>
                        </a:rPr>
                        <a:t>20</a:t>
                      </a:r>
                      <a:r>
                        <a:rPr lang="ja-JP" altLang="en-US" sz="1100" dirty="0">
                          <a:solidFill>
                            <a:srgbClr val="000000"/>
                          </a:solidFill>
                          <a:latin typeface="+mn-ea"/>
                          <a:ea typeface="+mn-ea"/>
                          <a:cs typeface="メイリオ" panose="020B0604030504040204" pitchFamily="50" charset="-128"/>
                        </a:rPr>
                        <a:t>日，</a:t>
                      </a:r>
                      <a:br>
                        <a:rPr lang="en-US" altLang="ja-JP" sz="1100" dirty="0">
                          <a:solidFill>
                            <a:srgbClr val="000000"/>
                          </a:solidFill>
                          <a:latin typeface="+mn-ea"/>
                          <a:ea typeface="+mn-ea"/>
                          <a:cs typeface="メイリオ" panose="020B0604030504040204" pitchFamily="50" charset="-128"/>
                        </a:rPr>
                      </a:br>
                      <a:r>
                        <a:rPr lang="ja-JP" altLang="en-US" sz="1100" dirty="0">
                          <a:solidFill>
                            <a:srgbClr val="000000"/>
                          </a:solidFill>
                          <a:latin typeface="+mn-ea"/>
                          <a:ea typeface="+mn-ea"/>
                          <a:cs typeface="メイリオ" panose="020B0604030504040204" pitchFamily="50" charset="-128"/>
                        </a:rPr>
                        <a:t>アスクルプレスリリース，</a:t>
                      </a:r>
                      <a:r>
                        <a:rPr lang="en-US" altLang="ja-JP" sz="1100" dirty="0">
                          <a:solidFill>
                            <a:srgbClr val="000000"/>
                          </a:solidFill>
                          <a:latin typeface="+mn-ea"/>
                          <a:ea typeface="+mn-ea"/>
                          <a:cs typeface="メイリオ" panose="020B0604030504040204" pitchFamily="50" charset="-128"/>
                        </a:rPr>
                        <a:t>2017</a:t>
                      </a:r>
                      <a:r>
                        <a:rPr lang="ja-JP" altLang="en-US" sz="1100" dirty="0">
                          <a:solidFill>
                            <a:srgbClr val="000000"/>
                          </a:solidFill>
                          <a:latin typeface="+mn-ea"/>
                          <a:ea typeface="+mn-ea"/>
                          <a:cs typeface="メイリオ" panose="020B0604030504040204" pitchFamily="50" charset="-128"/>
                        </a:rPr>
                        <a:t>年</a:t>
                      </a:r>
                      <a:r>
                        <a:rPr lang="en-US" altLang="ja-JP" sz="1100" dirty="0">
                          <a:solidFill>
                            <a:srgbClr val="000000"/>
                          </a:solidFill>
                          <a:latin typeface="+mn-ea"/>
                          <a:ea typeface="+mn-ea"/>
                          <a:cs typeface="メイリオ" panose="020B0604030504040204" pitchFamily="50" charset="-128"/>
                        </a:rPr>
                        <a:t>11</a:t>
                      </a:r>
                      <a:r>
                        <a:rPr lang="ja-JP" altLang="en-US" sz="1100" dirty="0">
                          <a:solidFill>
                            <a:srgbClr val="000000"/>
                          </a:solidFill>
                          <a:latin typeface="+mn-ea"/>
                          <a:ea typeface="+mn-ea"/>
                          <a:cs typeface="メイリオ" panose="020B0604030504040204" pitchFamily="50" charset="-128"/>
                        </a:rPr>
                        <a:t>月</a:t>
                      </a:r>
                      <a:r>
                        <a:rPr lang="en-US" altLang="ja-JP" sz="1100" dirty="0">
                          <a:solidFill>
                            <a:srgbClr val="000000"/>
                          </a:solidFill>
                          <a:latin typeface="+mn-ea"/>
                          <a:ea typeface="+mn-ea"/>
                          <a:cs typeface="メイリオ" panose="020B0604030504040204" pitchFamily="50" charset="-128"/>
                        </a:rPr>
                        <a:t>29</a:t>
                      </a:r>
                      <a:r>
                        <a:rPr lang="ja-JP" altLang="en-US" sz="1100" dirty="0">
                          <a:solidFill>
                            <a:srgbClr val="000000"/>
                          </a:solidFill>
                          <a:latin typeface="+mn-ea"/>
                          <a:ea typeface="+mn-ea"/>
                          <a:cs typeface="メイリオ" panose="020B0604030504040204" pitchFamily="50" charset="-128"/>
                        </a:rPr>
                        <a:t>日を基に環境省作成　</a:t>
                      </a:r>
                      <a:endParaRPr lang="en-US" altLang="ja-JP" sz="1100" dirty="0">
                        <a:solidFill>
                          <a:srgbClr val="000000"/>
                        </a:solidFill>
                        <a:latin typeface="+mn-ea"/>
                        <a:ea typeface="+mn-ea"/>
                        <a:cs typeface="メイリオ" panose="020B0604030504040204" pitchFamily="50" charset="-128"/>
                      </a:endParaRPr>
                    </a:p>
                  </a:txBody>
                  <a:tcPr marL="0" marR="0" marT="0" marB="0">
                    <a:lnL w="12700" cmpd="sng">
                      <a:noFill/>
                    </a:lnL>
                    <a:lnR w="12700" cmpd="sng">
                      <a:noFill/>
                    </a:lnR>
                    <a:lnT w="12700" cmpd="sng">
                      <a:noFill/>
                    </a:lnT>
                    <a:lnB w="12700" cmpd="sng">
                      <a:noFill/>
                    </a:lnB>
                    <a:lnTlToBr w="12700" cmpd="sng">
                      <a:noFill/>
                      <a:prstDash val="solid"/>
                    </a:lnTlToBr>
                    <a:lnBlToTr w="12700" cmpd="sng">
                      <a:noFill/>
                      <a:prstDash val="solid"/>
                    </a:lnBlToTr>
                    <a:noFill/>
                  </a:tcPr>
                </a:tc>
                <a:extLst>
                  <a:ext uri="{0D108BD9-81ED-4DB2-BD59-A6C34878D82A}">
                    <a16:rowId xmlns:a16="http://schemas.microsoft.com/office/drawing/2014/main" val="10000"/>
                  </a:ext>
                </a:extLst>
              </a:tr>
            </a:tbl>
          </a:graphicData>
        </a:graphic>
      </p:graphicFrame>
    </p:spTree>
    <p:extLst>
      <p:ext uri="{BB962C8B-B14F-4D97-AF65-F5344CB8AC3E}">
        <p14:creationId xmlns:p14="http://schemas.microsoft.com/office/powerpoint/2010/main" val="3909591104"/>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THINKCELLUNDODONOTDELETE" val="0"/>
</p:tagLst>
</file>

<file path=ppt/theme/theme1.xml><?xml version="1.0" encoding="utf-8"?>
<a:theme xmlns:a="http://schemas.openxmlformats.org/drawingml/2006/main" name="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0.xml><?xml version="1.0" encoding="utf-8"?>
<a:theme xmlns:a="http://schemas.openxmlformats.org/drawingml/2006/main" name="9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1.xml><?xml version="1.0" encoding="utf-8"?>
<a:theme xmlns:a="http://schemas.openxmlformats.org/drawingml/2006/main" name="10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2.xml><?xml version="1.0" encoding="utf-8"?>
<a:theme xmlns:a="http://schemas.openxmlformats.org/drawingml/2006/main" name="11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13.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14.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2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3.xml><?xml version="1.0" encoding="utf-8"?>
<a:theme xmlns:a="http://schemas.openxmlformats.org/drawingml/2006/main" name="3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4.xml><?xml version="1.0" encoding="utf-8"?>
<a:theme xmlns:a="http://schemas.openxmlformats.org/drawingml/2006/main" name="1_Office ​​テーマ">
  <a:themeElements>
    <a:clrScheme name="アーバン">
      <a:dk1>
        <a:sysClr val="windowText" lastClr="000000"/>
      </a:dk1>
      <a:lt1>
        <a:sysClr val="window" lastClr="FFFFFF"/>
      </a:lt1>
      <a:dk2>
        <a:srgbClr val="424456"/>
      </a:dk2>
      <a:lt2>
        <a:srgbClr val="DEDEDE"/>
      </a:lt2>
      <a:accent1>
        <a:srgbClr val="53548A"/>
      </a:accent1>
      <a:accent2>
        <a:srgbClr val="438086"/>
      </a:accent2>
      <a:accent3>
        <a:srgbClr val="A04DA3"/>
      </a:accent3>
      <a:accent4>
        <a:srgbClr val="C4652D"/>
      </a:accent4>
      <a:accent5>
        <a:srgbClr val="8B5D3D"/>
      </a:accent5>
      <a:accent6>
        <a:srgbClr val="5C92B5"/>
      </a:accent6>
      <a:hlink>
        <a:srgbClr val="67AFBD"/>
      </a:hlink>
      <a:folHlink>
        <a:srgbClr val="C2A874"/>
      </a:folHlink>
    </a:clrScheme>
    <a:fontScheme name="ユーザー定義 2">
      <a:majorFont>
        <a:latin typeface="Cambria"/>
        <a:ea typeface="メイリオ"/>
        <a:cs typeface=""/>
      </a:majorFont>
      <a:minorFont>
        <a:latin typeface="Cambria"/>
        <a:ea typeface="メイリオ"/>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5.xml><?xml version="1.0" encoding="utf-8"?>
<a:theme xmlns:a="http://schemas.openxmlformats.org/drawingml/2006/main" name="4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6.xml><?xml version="1.0" encoding="utf-8"?>
<a:theme xmlns:a="http://schemas.openxmlformats.org/drawingml/2006/main" name="5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7.xml><?xml version="1.0" encoding="utf-8"?>
<a:theme xmlns:a="http://schemas.openxmlformats.org/drawingml/2006/main" name="6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8.xml><?xml version="1.0" encoding="utf-8"?>
<a:theme xmlns:a="http://schemas.openxmlformats.org/drawingml/2006/main" name="7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ppt/theme/theme9.xml><?xml version="1.0" encoding="utf-8"?>
<a:theme xmlns:a="http://schemas.openxmlformats.org/drawingml/2006/main" name="8_脱炭素標準フォーマット_20180530">
  <a:themeElements>
    <a:clrScheme name="環境省用">
      <a:dk1>
        <a:sysClr val="windowText" lastClr="000000"/>
      </a:dk1>
      <a:lt1>
        <a:sysClr val="window" lastClr="FFFFFF"/>
      </a:lt1>
      <a:dk2>
        <a:srgbClr val="20AEE5"/>
      </a:dk2>
      <a:lt2>
        <a:srgbClr val="D7F6FF"/>
      </a:lt2>
      <a:accent1>
        <a:srgbClr val="009481"/>
      </a:accent1>
      <a:accent2>
        <a:srgbClr val="7FD13B"/>
      </a:accent2>
      <a:accent3>
        <a:srgbClr val="FEB80A"/>
      </a:accent3>
      <a:accent4>
        <a:srgbClr val="EB5705"/>
      </a:accent4>
      <a:accent5>
        <a:srgbClr val="EA157A"/>
      </a:accent5>
      <a:accent6>
        <a:srgbClr val="71685C"/>
      </a:accent6>
      <a:hlink>
        <a:srgbClr val="EB8803"/>
      </a:hlink>
      <a:folHlink>
        <a:srgbClr val="5F7791"/>
      </a:folHlink>
    </a:clrScheme>
    <a:fontScheme name="ユーザー定義 2">
      <a:majorFont>
        <a:latin typeface="Meiryo UI"/>
        <a:ea typeface="Meiryo UI"/>
        <a:cs typeface=""/>
      </a:majorFont>
      <a:minorFont>
        <a:latin typeface="Meiryo UI"/>
        <a:ea typeface="Meiryo UI"/>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noFill/>
        <a:ln w="9525" cap="flat" cmpd="sng" algn="ctr">
          <a:solidFill>
            <a:schemeClr val="tx1"/>
          </a:solidFill>
          <a:prstDash val="solid"/>
          <a:round/>
          <a:headEnd type="none" w="med" len="med"/>
          <a:tailEnd type="none" w="med" len="med"/>
        </a:ln>
        <a:effectLst/>
        <a:extLst/>
      </a:spPr>
      <a:bodyPr vert="horz" wrap="square" lIns="90000" tIns="46800" rIns="90000" bIns="46800" numCol="1" rtlCol="0"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sz="1400" b="0" i="0" u="none" strike="noStrike" cap="none" normalizeH="0" baseline="0" dirty="0" smtClean="0">
            <a:ln>
              <a:noFill/>
            </a:ln>
            <a:solidFill>
              <a:schemeClr val="tx1"/>
            </a:solidFill>
            <a:effectLst/>
            <a:latin typeface="Meiryo UI" panose="020B0604030504040204" pitchFamily="50" charset="-128"/>
            <a:ea typeface="Meiryo UI" panose="020B0604030504040204" pitchFamily="50" charset="-128"/>
            <a:cs typeface="Meiryo UI" panose="020B0604030504040204" pitchFamily="50" charset="-128"/>
          </a:defRPr>
        </a:defPPr>
      </a:lstStyle>
    </a:spDef>
    <a:lnDef>
      <a:spPr bwMode="auto">
        <a:xfrm>
          <a:off x="0" y="0"/>
          <a:ext cx="1" cy="1"/>
        </a:xfrm>
        <a:custGeom>
          <a:avLst/>
          <a:gdLst/>
          <a:ahLst/>
          <a:cxnLst/>
          <a:rect l="0" t="0" r="0" b="0"/>
          <a:pathLst/>
        </a:custGeom>
        <a:solidFill>
          <a:schemeClr val="bg1"/>
        </a:solidFill>
        <a:ln w="9525" cap="flat" cmpd="sng" algn="ctr">
          <a:solidFill>
            <a:schemeClr val="tx1"/>
          </a:solidFill>
          <a:prstDash val="solid"/>
          <a:round/>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0000" tIns="46800" rIns="90000" bIns="46800" numCol="1" anchor="ctr"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1" lang="ja-JP" altLang="en-US" sz="1400" b="0" i="0" u="none" strike="noStrike" cap="none" normalizeH="0" baseline="0" smtClean="0">
            <a:ln>
              <a:noFill/>
            </a:ln>
            <a:solidFill>
              <a:schemeClr val="tx1"/>
            </a:solidFill>
            <a:effectLst/>
            <a:latin typeface="Arial" charset="0"/>
            <a:ea typeface="HGPｺﾞｼｯｸM" pitchFamily="50" charset="-128"/>
          </a:defRPr>
        </a:defPPr>
      </a:lstStyle>
    </a:lnDef>
    <a:txDef>
      <a:spPr>
        <a:noFill/>
      </a:spPr>
      <a:bodyPr wrap="none" rtlCol="0">
        <a:spAutoFit/>
      </a:bodyPr>
      <a:lstStyle>
        <a:defPPr>
          <a:defRPr kumimoji="1" dirty="0" smtClean="0">
            <a:latin typeface="+mn-lt"/>
            <a:ea typeface="+mn-ea"/>
          </a:defRPr>
        </a:defPPr>
      </a:lstStyle>
    </a:txDef>
  </a:objectDefaults>
  <a:extraClrSchemeLst>
    <a:extraClrScheme>
      <a:clrScheme name="20120112_提案書テンプレート_Ver.1.23 1">
        <a:dk1>
          <a:srgbClr val="000000"/>
        </a:dk1>
        <a:lt1>
          <a:srgbClr val="FFFFFF"/>
        </a:lt1>
        <a:dk2>
          <a:srgbClr val="000000"/>
        </a:dk2>
        <a:lt2>
          <a:srgbClr val="808080"/>
        </a:lt2>
        <a:accent1>
          <a:srgbClr val="6699FF"/>
        </a:accent1>
        <a:accent2>
          <a:srgbClr val="FF3300"/>
        </a:accent2>
        <a:accent3>
          <a:srgbClr val="FFFFFF"/>
        </a:accent3>
        <a:accent4>
          <a:srgbClr val="000000"/>
        </a:accent4>
        <a:accent5>
          <a:srgbClr val="B8CAFF"/>
        </a:accent5>
        <a:accent6>
          <a:srgbClr val="E72D00"/>
        </a:accent6>
        <a:hlink>
          <a:srgbClr val="00CC66"/>
        </a:hlink>
        <a:folHlink>
          <a:srgbClr val="FFCC00"/>
        </a:folHlink>
      </a:clrScheme>
      <a:clrMap bg1="lt1" tx1="dk1" bg2="lt2" tx2="dk2" accent1="accent1" accent2="accent2" accent3="accent3" accent4="accent4" accent5="accent5" accent6="accent6" hlink="hlink" folHlink="folHlink"/>
    </a:extraClrScheme>
    <a:extraClrScheme>
      <a:clrScheme name="20120112_提案書テンプレート_Ver.1.23 2">
        <a:dk1>
          <a:srgbClr val="000000"/>
        </a:dk1>
        <a:lt1>
          <a:srgbClr val="FFFFFF"/>
        </a:lt1>
        <a:dk2>
          <a:srgbClr val="000000"/>
        </a:dk2>
        <a:lt2>
          <a:srgbClr val="808080"/>
        </a:lt2>
        <a:accent1>
          <a:srgbClr val="DDDDDD"/>
        </a:accent1>
        <a:accent2>
          <a:srgbClr val="FFFF99"/>
        </a:accent2>
        <a:accent3>
          <a:srgbClr val="FFFFFF"/>
        </a:accent3>
        <a:accent4>
          <a:srgbClr val="000000"/>
        </a:accent4>
        <a:accent5>
          <a:srgbClr val="EBEBEB"/>
        </a:accent5>
        <a:accent6>
          <a:srgbClr val="E7E78A"/>
        </a:accent6>
        <a:hlink>
          <a:srgbClr val="00CC66"/>
        </a:hlink>
        <a:folHlink>
          <a:srgbClr val="FFCC00"/>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プレゼンテーション1" id="{2C3F69BF-BED2-47E7-831B-306E119A6110}" vid="{99DBAA63-6530-4082-A8D0-31C85018A1A6}"/>
    </a:ext>
  </a:extLst>
</a:theme>
</file>

<file path=docProps/app.xml><?xml version="1.0" encoding="utf-8"?>
<Properties xmlns="http://schemas.openxmlformats.org/officeDocument/2006/extended-properties" xmlns:vt="http://schemas.openxmlformats.org/officeDocument/2006/docPropsVTypes">
  <Template>Office Theme</Template>
  <TotalTime>4351</TotalTime>
  <Words>1406</Words>
  <Application>Microsoft Office PowerPoint</Application>
  <PresentationFormat>ユーザー設定</PresentationFormat>
  <Paragraphs>159</Paragraphs>
  <Slides>5</Slides>
  <Notes>1</Notes>
  <HiddenSlides>0</HiddenSlides>
  <MMClips>0</MMClips>
  <ScaleCrop>false</ScaleCrop>
  <HeadingPairs>
    <vt:vector size="6" baseType="variant">
      <vt:variant>
        <vt:lpstr>使用されているフォント</vt:lpstr>
      </vt:variant>
      <vt:variant>
        <vt:i4>10</vt:i4>
      </vt:variant>
      <vt:variant>
        <vt:lpstr>テーマ</vt:lpstr>
      </vt:variant>
      <vt:variant>
        <vt:i4>12</vt:i4>
      </vt:variant>
      <vt:variant>
        <vt:lpstr>スライド タイトル</vt:lpstr>
      </vt:variant>
      <vt:variant>
        <vt:i4>5</vt:i4>
      </vt:variant>
    </vt:vector>
  </HeadingPairs>
  <TitlesOfParts>
    <vt:vector size="27" baseType="lpstr">
      <vt:lpstr>HGPｺﾞｼｯｸE</vt:lpstr>
      <vt:lpstr>HGPｺﾞｼｯｸM</vt:lpstr>
      <vt:lpstr>Meiryo UI</vt:lpstr>
      <vt:lpstr>メイリオ</vt:lpstr>
      <vt:lpstr>メイリオ</vt:lpstr>
      <vt:lpstr>游ゴシック</vt:lpstr>
      <vt:lpstr>Arial</vt:lpstr>
      <vt:lpstr>Cambria</vt:lpstr>
      <vt:lpstr>Times New Roman</vt:lpstr>
      <vt:lpstr>Wingdings</vt:lpstr>
      <vt:lpstr>1_脱炭素標準フォーマット_20180530</vt:lpstr>
      <vt:lpstr>2_脱炭素標準フォーマット_20180530</vt:lpstr>
      <vt:lpstr>3_脱炭素標準フォーマット_20180530</vt:lpstr>
      <vt:lpstr>1_Office ​​テーマ</vt:lpstr>
      <vt:lpstr>4_脱炭素標準フォーマット_20180530</vt:lpstr>
      <vt:lpstr>5_脱炭素標準フォーマット_20180530</vt:lpstr>
      <vt:lpstr>6_脱炭素標準フォーマット_20180530</vt:lpstr>
      <vt:lpstr>7_脱炭素標準フォーマット_20180530</vt:lpstr>
      <vt:lpstr>8_脱炭素標準フォーマット_20180530</vt:lpstr>
      <vt:lpstr>9_脱炭素標準フォーマット_20180530</vt:lpstr>
      <vt:lpstr>10_脱炭素標準フォーマット_20180530</vt:lpstr>
      <vt:lpstr>11_脱炭素標準フォーマット_20180530</vt:lpstr>
      <vt:lpstr>PowerPoint プレゼンテーション</vt:lpstr>
      <vt:lpstr>気候関連財務情報開示タスクフォース(TCFD)</vt:lpstr>
      <vt:lpstr>SBT（企業版２℃目標）とは</vt:lpstr>
      <vt:lpstr>サプライチェーン排出量の算定手法</vt:lpstr>
      <vt:lpstr>RE100について</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田代俊介</dc:creator>
  <cp:lastModifiedBy>豊島 健太／リサ企／JRI (toyoshima kenta)</cp:lastModifiedBy>
  <cp:revision>547</cp:revision>
  <cp:lastPrinted>2018-12-27T15:53:44Z</cp:lastPrinted>
  <dcterms:created xsi:type="dcterms:W3CDTF">2018-08-15T14:31:38Z</dcterms:created>
  <dcterms:modified xsi:type="dcterms:W3CDTF">2019-01-08T02:25:40Z</dcterms:modified>
</cp:coreProperties>
</file>