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1.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96" r:id="rId1"/>
    <p:sldMasterId id="2147483753" r:id="rId2"/>
    <p:sldMasterId id="2147483765" r:id="rId3"/>
    <p:sldMasterId id="2147483857" r:id="rId4"/>
    <p:sldMasterId id="2147483882" r:id="rId5"/>
    <p:sldMasterId id="2147483894" r:id="rId6"/>
    <p:sldMasterId id="2147483908" r:id="rId7"/>
    <p:sldMasterId id="2147483969" r:id="rId8"/>
    <p:sldMasterId id="2147483995" r:id="rId9"/>
    <p:sldMasterId id="2147484019" r:id="rId10"/>
    <p:sldMasterId id="2147484056" r:id="rId11"/>
    <p:sldMasterId id="2147484081" r:id="rId12"/>
  </p:sldMasterIdLst>
  <p:notesMasterIdLst>
    <p:notesMasterId r:id="rId14"/>
  </p:notesMasterIdLst>
  <p:handoutMasterIdLst>
    <p:handoutMasterId r:id="rId15"/>
  </p:handoutMasterIdLst>
  <p:sldIdLst>
    <p:sldId id="654" r:id="rId13"/>
  </p:sldIdLst>
  <p:sldSz cx="10691813" cy="7559675"/>
  <p:notesSz cx="7104063" cy="10234613"/>
  <p:custDataLst>
    <p:tags r:id="rId16"/>
  </p:custDataLst>
  <p:defaultTextStyle>
    <a:defPPr>
      <a:defRPr lang="ja-JP"/>
    </a:defPPr>
    <a:lvl1pPr marL="0" algn="l" defTabSz="981700" rtl="0" eaLnBrk="1" latinLnBrk="0" hangingPunct="1">
      <a:defRPr kumimoji="1" sz="1932" kern="1200">
        <a:solidFill>
          <a:schemeClr val="tx1"/>
        </a:solidFill>
        <a:latin typeface="+mn-lt"/>
        <a:ea typeface="+mn-ea"/>
        <a:cs typeface="+mn-cs"/>
      </a:defRPr>
    </a:lvl1pPr>
    <a:lvl2pPr marL="490850" algn="l" defTabSz="981700" rtl="0" eaLnBrk="1" latinLnBrk="0" hangingPunct="1">
      <a:defRPr kumimoji="1" sz="1932" kern="1200">
        <a:solidFill>
          <a:schemeClr val="tx1"/>
        </a:solidFill>
        <a:latin typeface="+mn-lt"/>
        <a:ea typeface="+mn-ea"/>
        <a:cs typeface="+mn-cs"/>
      </a:defRPr>
    </a:lvl2pPr>
    <a:lvl3pPr marL="981700" algn="l" defTabSz="981700" rtl="0" eaLnBrk="1" latinLnBrk="0" hangingPunct="1">
      <a:defRPr kumimoji="1" sz="1932" kern="1200">
        <a:solidFill>
          <a:schemeClr val="tx1"/>
        </a:solidFill>
        <a:latin typeface="+mn-lt"/>
        <a:ea typeface="+mn-ea"/>
        <a:cs typeface="+mn-cs"/>
      </a:defRPr>
    </a:lvl3pPr>
    <a:lvl4pPr marL="1472550" algn="l" defTabSz="981700" rtl="0" eaLnBrk="1" latinLnBrk="0" hangingPunct="1">
      <a:defRPr kumimoji="1" sz="1932" kern="1200">
        <a:solidFill>
          <a:schemeClr val="tx1"/>
        </a:solidFill>
        <a:latin typeface="+mn-lt"/>
        <a:ea typeface="+mn-ea"/>
        <a:cs typeface="+mn-cs"/>
      </a:defRPr>
    </a:lvl4pPr>
    <a:lvl5pPr marL="1963400" algn="l" defTabSz="981700" rtl="0" eaLnBrk="1" latinLnBrk="0" hangingPunct="1">
      <a:defRPr kumimoji="1" sz="1932" kern="1200">
        <a:solidFill>
          <a:schemeClr val="tx1"/>
        </a:solidFill>
        <a:latin typeface="+mn-lt"/>
        <a:ea typeface="+mn-ea"/>
        <a:cs typeface="+mn-cs"/>
      </a:defRPr>
    </a:lvl5pPr>
    <a:lvl6pPr marL="2454250" algn="l" defTabSz="981700" rtl="0" eaLnBrk="1" latinLnBrk="0" hangingPunct="1">
      <a:defRPr kumimoji="1" sz="1932" kern="1200">
        <a:solidFill>
          <a:schemeClr val="tx1"/>
        </a:solidFill>
        <a:latin typeface="+mn-lt"/>
        <a:ea typeface="+mn-ea"/>
        <a:cs typeface="+mn-cs"/>
      </a:defRPr>
    </a:lvl6pPr>
    <a:lvl7pPr marL="2945100" algn="l" defTabSz="981700" rtl="0" eaLnBrk="1" latinLnBrk="0" hangingPunct="1">
      <a:defRPr kumimoji="1" sz="1932" kern="1200">
        <a:solidFill>
          <a:schemeClr val="tx1"/>
        </a:solidFill>
        <a:latin typeface="+mn-lt"/>
        <a:ea typeface="+mn-ea"/>
        <a:cs typeface="+mn-cs"/>
      </a:defRPr>
    </a:lvl7pPr>
    <a:lvl8pPr marL="3435949" algn="l" defTabSz="981700" rtl="0" eaLnBrk="1" latinLnBrk="0" hangingPunct="1">
      <a:defRPr kumimoji="1" sz="1932" kern="1200">
        <a:solidFill>
          <a:schemeClr val="tx1"/>
        </a:solidFill>
        <a:latin typeface="+mn-lt"/>
        <a:ea typeface="+mn-ea"/>
        <a:cs typeface="+mn-cs"/>
      </a:defRPr>
    </a:lvl8pPr>
    <a:lvl9pPr marL="3926799" algn="l" defTabSz="981700" rtl="0" eaLnBrk="1" latinLnBrk="0" hangingPunct="1">
      <a:defRPr kumimoji="1" sz="1932"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89"/>
    <a:srgbClr val="F4F1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78" autoAdjust="0"/>
    <p:restoredTop sz="96366" autoAdjust="0"/>
  </p:normalViewPr>
  <p:slideViewPr>
    <p:cSldViewPr snapToGrid="0" snapToObjects="1">
      <p:cViewPr varScale="1">
        <p:scale>
          <a:sx n="62" d="100"/>
          <a:sy n="62" d="100"/>
        </p:scale>
        <p:origin x="1380" y="42"/>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79" d="100"/>
          <a:sy n="79" d="100"/>
        </p:scale>
        <p:origin x="388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5" Type="http://schemas.openxmlformats.org/officeDocument/2006/relationships/slideMaster" Target="slideMasters/slideMaster5.xml"/><Relationship Id="rId15"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B2ABE1B7-A367-4530-B94F-9E56BB3C548F}" type="datetimeFigureOut">
              <a:rPr kumimoji="1" lang="ja-JP" altLang="en-US" smtClean="0"/>
              <a:t>2019/1/8</a:t>
            </a:fld>
            <a:endParaRPr kumimoji="1" lang="ja-JP" altLang="en-US"/>
          </a:p>
        </p:txBody>
      </p:sp>
      <p:sp>
        <p:nvSpPr>
          <p:cNvPr id="4" name="フッター プレースホルダー 3"/>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78372ABC-3904-4C5D-BA2E-A606F99E4BD9}" type="slidenum">
              <a:rPr kumimoji="1" lang="ja-JP" altLang="en-US" smtClean="0"/>
              <a:t>‹#›</a:t>
            </a:fld>
            <a:endParaRPr kumimoji="1" lang="ja-JP" altLang="en-US"/>
          </a:p>
        </p:txBody>
      </p:sp>
    </p:spTree>
    <p:extLst>
      <p:ext uri="{BB962C8B-B14F-4D97-AF65-F5344CB8AC3E}">
        <p14:creationId xmlns:p14="http://schemas.microsoft.com/office/powerpoint/2010/main" val="2416363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8206" cy="513284"/>
          </a:xfrm>
          <a:prstGeom prst="rect">
            <a:avLst/>
          </a:prstGeom>
        </p:spPr>
        <p:txBody>
          <a:bodyPr vert="horz" lIns="94668" tIns="47334" rIns="94668" bIns="47334"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4201" y="0"/>
            <a:ext cx="3078206" cy="513284"/>
          </a:xfrm>
          <a:prstGeom prst="rect">
            <a:avLst/>
          </a:prstGeom>
        </p:spPr>
        <p:txBody>
          <a:bodyPr vert="horz" lIns="94668" tIns="47334" rIns="94668" bIns="47334" rtlCol="0"/>
          <a:lstStyle>
            <a:lvl1pPr algn="r">
              <a:defRPr sz="1200"/>
            </a:lvl1pPr>
          </a:lstStyle>
          <a:p>
            <a:fld id="{71D26165-47A2-4D6E-B747-288E7EB617C4}" type="datetimeFigureOut">
              <a:rPr kumimoji="1" lang="ja-JP" altLang="en-US" smtClean="0"/>
              <a:t>2019/1/8</a:t>
            </a:fld>
            <a:endParaRPr kumimoji="1" lang="ja-JP" altLang="en-US"/>
          </a:p>
        </p:txBody>
      </p:sp>
      <p:sp>
        <p:nvSpPr>
          <p:cNvPr id="4" name="スライド イメージ プレースホルダー 3"/>
          <p:cNvSpPr>
            <a:spLocks noGrp="1" noRot="1" noChangeAspect="1"/>
          </p:cNvSpPr>
          <p:nvPr>
            <p:ph type="sldImg" idx="2"/>
          </p:nvPr>
        </p:nvSpPr>
        <p:spPr>
          <a:xfrm>
            <a:off x="1109663" y="1279525"/>
            <a:ext cx="4884737" cy="3454400"/>
          </a:xfrm>
          <a:prstGeom prst="rect">
            <a:avLst/>
          </a:prstGeom>
          <a:noFill/>
          <a:ln w="12700">
            <a:solidFill>
              <a:prstClr val="black"/>
            </a:solidFill>
          </a:ln>
        </p:spPr>
        <p:txBody>
          <a:bodyPr vert="horz" lIns="94668" tIns="47334" rIns="94668" bIns="47334" rtlCol="0" anchor="ctr"/>
          <a:lstStyle/>
          <a:p>
            <a:endParaRPr lang="ja-JP" altLang="en-US"/>
          </a:p>
        </p:txBody>
      </p:sp>
      <p:sp>
        <p:nvSpPr>
          <p:cNvPr id="5" name="ノート プレースホルダー 4"/>
          <p:cNvSpPr>
            <a:spLocks noGrp="1"/>
          </p:cNvSpPr>
          <p:nvPr>
            <p:ph type="body" sz="quarter" idx="3"/>
          </p:nvPr>
        </p:nvSpPr>
        <p:spPr>
          <a:xfrm>
            <a:off x="710739" y="4925235"/>
            <a:ext cx="5682588" cy="4029439"/>
          </a:xfrm>
          <a:prstGeom prst="rect">
            <a:avLst/>
          </a:prstGeom>
        </p:spPr>
        <p:txBody>
          <a:bodyPr vert="horz" lIns="94668" tIns="47334" rIns="94668" bIns="4733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21330"/>
            <a:ext cx="3078206" cy="513284"/>
          </a:xfrm>
          <a:prstGeom prst="rect">
            <a:avLst/>
          </a:prstGeom>
        </p:spPr>
        <p:txBody>
          <a:bodyPr vert="horz" lIns="94668" tIns="47334" rIns="94668" bIns="4733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4201" y="9721330"/>
            <a:ext cx="3078206" cy="513284"/>
          </a:xfrm>
          <a:prstGeom prst="rect">
            <a:avLst/>
          </a:prstGeom>
        </p:spPr>
        <p:txBody>
          <a:bodyPr vert="horz" lIns="94668" tIns="47334" rIns="94668" bIns="47334" rtlCol="0" anchor="b"/>
          <a:lstStyle>
            <a:lvl1pPr algn="r">
              <a:defRPr sz="1200"/>
            </a:lvl1pPr>
          </a:lstStyle>
          <a:p>
            <a:fld id="{585A7ADE-A3BE-4A06-92EC-B0D339DF008A}" type="slidenum">
              <a:rPr kumimoji="1" lang="ja-JP" altLang="en-US" smtClean="0"/>
              <a:t>‹#›</a:t>
            </a:fld>
            <a:endParaRPr kumimoji="1" lang="ja-JP" altLang="en-US"/>
          </a:p>
        </p:txBody>
      </p:sp>
    </p:spTree>
    <p:extLst>
      <p:ext uri="{BB962C8B-B14F-4D97-AF65-F5344CB8AC3E}">
        <p14:creationId xmlns:p14="http://schemas.microsoft.com/office/powerpoint/2010/main" val="109542802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614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69117" indent="-295814">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83259" indent="-236652">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56562" indent="-236652">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129866" indent="-236652">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603169" indent="-236652"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3076472" indent="-236652"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549776" indent="-236652"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4023078" indent="-236652"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defTabSz="946607" fontAlgn="base">
              <a:spcBef>
                <a:spcPct val="0"/>
              </a:spcBef>
              <a:spcAft>
                <a:spcPct val="0"/>
              </a:spcAft>
              <a:defRPr/>
            </a:pPr>
            <a:fld id="{40A15F33-5BB3-4B53-86E8-06E9E59551CC}" type="slidenum">
              <a:rPr lang="ja-JP" altLang="en-US">
                <a:solidFill>
                  <a:srgbClr val="000000"/>
                </a:solidFill>
                <a:latin typeface="Cambria" panose="02040503050406030204" pitchFamily="18" charset="0"/>
                <a:ea typeface="メイリオ" panose="020B0604030504040204" pitchFamily="50" charset="-128"/>
              </a:rPr>
              <a:pPr defTabSz="946607" fontAlgn="base">
                <a:spcBef>
                  <a:spcPct val="0"/>
                </a:spcBef>
                <a:spcAft>
                  <a:spcPct val="0"/>
                </a:spcAft>
                <a:defRPr/>
              </a:pPr>
              <a:t>0</a:t>
            </a:fld>
            <a:endParaRPr lang="ja-JP" altLang="en-US">
              <a:solidFill>
                <a:srgbClr val="000000"/>
              </a:solidFill>
              <a:latin typeface="Cambria" panose="02040503050406030204" pitchFamily="18" charset="0"/>
              <a:ea typeface="メイリオ" panose="020B0604030504040204" pitchFamily="50" charset="-128"/>
            </a:endParaRPr>
          </a:p>
        </p:txBody>
      </p:sp>
    </p:spTree>
    <p:extLst>
      <p:ext uri="{BB962C8B-B14F-4D97-AF65-F5344CB8AC3E}">
        <p14:creationId xmlns:p14="http://schemas.microsoft.com/office/powerpoint/2010/main" val="494454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jpe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4.jpe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2.jpe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83510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1049712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8540775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1178380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3"/>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41753678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56784858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355248618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7434527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6571835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1"/>
            <a:ext cx="10685337" cy="866213"/>
          </a:xfrm>
          <a:prstGeom prst="rect">
            <a:avLst/>
          </a:prstGeom>
        </p:spPr>
        <p:txBody>
          <a:bodyPr lIns="288000" tIns="0" rIns="288000" bIns="36000" anchor="ctr"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1269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920168"/>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88813364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72227200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569761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0751141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03298461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9505937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3980891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0484902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576273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3498457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4562099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09562"/>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892134"/>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83769754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8941534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793848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40" y="1716308"/>
            <a:ext cx="10685337" cy="4127067"/>
          </a:xfrm>
          <a:prstGeom prst="rect">
            <a:avLst/>
          </a:prstGeom>
        </p:spPr>
        <p:txBody>
          <a:bodyPr anchor="ctr"/>
          <a:lstStyle>
            <a:lvl1pPr>
              <a:spcAft>
                <a:spcPts val="4884"/>
              </a:spcAft>
              <a:defRPr sz="4884">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8527255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63514888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18811174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61155891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49324875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6307897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842186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1FC11CD-5EE6-4843-9236-4652D910B3DE}" type="slidenum">
              <a:rPr kumimoji="1" lang="ja-JP" altLang="en-US" smtClean="0"/>
              <a:t>‹#›</a:t>
            </a:fld>
            <a:endParaRPr kumimoji="1" lang="ja-JP" altLang="en-US"/>
          </a:p>
        </p:txBody>
      </p:sp>
    </p:spTree>
    <p:extLst>
      <p:ext uri="{BB962C8B-B14F-4D97-AF65-F5344CB8AC3E}">
        <p14:creationId xmlns:p14="http://schemas.microsoft.com/office/powerpoint/2010/main" val="419704149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01886" y="2348403"/>
            <a:ext cx="9088041" cy="1620430"/>
          </a:xfrm>
        </p:spPr>
        <p:txBody>
          <a:bodyPr/>
          <a:lstStyle/>
          <a:p>
            <a:r>
              <a:rPr lang="ja-JP" altLang="en-US"/>
              <a:t>マスター タイトルの書式設定</a:t>
            </a:r>
          </a:p>
        </p:txBody>
      </p:sp>
      <p:sp>
        <p:nvSpPr>
          <p:cNvPr id="3" name="サブタイトル 2"/>
          <p:cNvSpPr>
            <a:spLocks noGrp="1"/>
          </p:cNvSpPr>
          <p:nvPr>
            <p:ph type="subTitle" idx="1"/>
          </p:nvPr>
        </p:nvSpPr>
        <p:spPr>
          <a:xfrm>
            <a:off x="1603772" y="4283816"/>
            <a:ext cx="7484269" cy="1931917"/>
          </a:xfrm>
        </p:spPr>
        <p:txBody>
          <a:bodyPr/>
          <a:lstStyle>
            <a:lvl1pPr marL="0" indent="0" algn="ctr">
              <a:buNone/>
              <a:defRPr>
                <a:solidFill>
                  <a:schemeClr val="tx1">
                    <a:tint val="75000"/>
                  </a:schemeClr>
                </a:solidFill>
              </a:defRPr>
            </a:lvl1pPr>
            <a:lvl2pPr marL="493456" indent="0" algn="ctr">
              <a:buNone/>
              <a:defRPr>
                <a:solidFill>
                  <a:schemeClr val="tx1">
                    <a:tint val="75000"/>
                  </a:schemeClr>
                </a:solidFill>
              </a:defRPr>
            </a:lvl2pPr>
            <a:lvl3pPr marL="986912" indent="0" algn="ctr">
              <a:buNone/>
              <a:defRPr>
                <a:solidFill>
                  <a:schemeClr val="tx1">
                    <a:tint val="75000"/>
                  </a:schemeClr>
                </a:solidFill>
              </a:defRPr>
            </a:lvl3pPr>
            <a:lvl4pPr marL="1480368" indent="0" algn="ctr">
              <a:buNone/>
              <a:defRPr>
                <a:solidFill>
                  <a:schemeClr val="tx1">
                    <a:tint val="75000"/>
                  </a:schemeClr>
                </a:solidFill>
              </a:defRPr>
            </a:lvl4pPr>
            <a:lvl5pPr marL="1973824" indent="0" algn="ctr">
              <a:buNone/>
              <a:defRPr>
                <a:solidFill>
                  <a:schemeClr val="tx1">
                    <a:tint val="75000"/>
                  </a:schemeClr>
                </a:solidFill>
              </a:defRPr>
            </a:lvl5pPr>
            <a:lvl6pPr marL="2467280" indent="0" algn="ctr">
              <a:buNone/>
              <a:defRPr>
                <a:solidFill>
                  <a:schemeClr val="tx1">
                    <a:tint val="75000"/>
                  </a:schemeClr>
                </a:solidFill>
              </a:defRPr>
            </a:lvl6pPr>
            <a:lvl7pPr marL="2960736" indent="0" algn="ctr">
              <a:buNone/>
              <a:defRPr>
                <a:solidFill>
                  <a:schemeClr val="tx1">
                    <a:tint val="75000"/>
                  </a:schemeClr>
                </a:solidFill>
              </a:defRPr>
            </a:lvl7pPr>
            <a:lvl8pPr marL="3454192" indent="0" algn="ctr">
              <a:buNone/>
              <a:defRPr>
                <a:solidFill>
                  <a:schemeClr val="tx1">
                    <a:tint val="75000"/>
                  </a:schemeClr>
                </a:solidFill>
              </a:defRPr>
            </a:lvl8pPr>
            <a:lvl9pPr marL="3947648"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2ED5AE61-BD77-480D-A6BF-06C2D8F4E0BF}" type="slidenum">
              <a:rPr lang="ja-JP" altLang="en-US"/>
              <a:pPr>
                <a:defRPr/>
              </a:pPr>
              <a:t>‹#›</a:t>
            </a:fld>
            <a:endParaRPr lang="ja-JP" altLang="en-US"/>
          </a:p>
        </p:txBody>
      </p:sp>
    </p:spTree>
    <p:extLst>
      <p:ext uri="{BB962C8B-B14F-4D97-AF65-F5344CB8AC3E}">
        <p14:creationId xmlns:p14="http://schemas.microsoft.com/office/powerpoint/2010/main" val="193672109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D969E419-20AB-41EF-ABB5-50C8490E243E}" type="slidenum">
              <a:rPr lang="ja-JP" altLang="en-US"/>
              <a:pPr>
                <a:defRPr/>
              </a:pPr>
              <a:t>‹#›</a:t>
            </a:fld>
            <a:endParaRPr lang="ja-JP" altLang="en-US"/>
          </a:p>
        </p:txBody>
      </p:sp>
    </p:spTree>
    <p:extLst>
      <p:ext uri="{BB962C8B-B14F-4D97-AF65-F5344CB8AC3E}">
        <p14:creationId xmlns:p14="http://schemas.microsoft.com/office/powerpoint/2010/main" val="60090369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44580" y="4857795"/>
            <a:ext cx="9088041" cy="1501435"/>
          </a:xfrm>
        </p:spPr>
        <p:txBody>
          <a:bodyPr anchor="t"/>
          <a:lstStyle>
            <a:lvl1pPr algn="l">
              <a:defRPr sz="4317"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844580" y="3204114"/>
            <a:ext cx="9088041" cy="1653678"/>
          </a:xfrm>
        </p:spPr>
        <p:txBody>
          <a:bodyPr anchor="b"/>
          <a:lstStyle>
            <a:lvl1pPr marL="0" indent="0">
              <a:buNone/>
              <a:defRPr sz="2159">
                <a:solidFill>
                  <a:schemeClr val="tx1">
                    <a:tint val="75000"/>
                  </a:schemeClr>
                </a:solidFill>
              </a:defRPr>
            </a:lvl1pPr>
            <a:lvl2pPr marL="493456" indent="0">
              <a:buNone/>
              <a:defRPr sz="1943">
                <a:solidFill>
                  <a:schemeClr val="tx1">
                    <a:tint val="75000"/>
                  </a:schemeClr>
                </a:solidFill>
              </a:defRPr>
            </a:lvl2pPr>
            <a:lvl3pPr marL="986912" indent="0">
              <a:buNone/>
              <a:defRPr sz="1727">
                <a:solidFill>
                  <a:schemeClr val="tx1">
                    <a:tint val="75000"/>
                  </a:schemeClr>
                </a:solidFill>
              </a:defRPr>
            </a:lvl3pPr>
            <a:lvl4pPr marL="1480368" indent="0">
              <a:buNone/>
              <a:defRPr sz="1511">
                <a:solidFill>
                  <a:schemeClr val="tx1">
                    <a:tint val="75000"/>
                  </a:schemeClr>
                </a:solidFill>
              </a:defRPr>
            </a:lvl4pPr>
            <a:lvl5pPr marL="1973824" indent="0">
              <a:buNone/>
              <a:defRPr sz="1511">
                <a:solidFill>
                  <a:schemeClr val="tx1">
                    <a:tint val="75000"/>
                  </a:schemeClr>
                </a:solidFill>
              </a:defRPr>
            </a:lvl5pPr>
            <a:lvl6pPr marL="2467280" indent="0">
              <a:buNone/>
              <a:defRPr sz="1511">
                <a:solidFill>
                  <a:schemeClr val="tx1">
                    <a:tint val="75000"/>
                  </a:schemeClr>
                </a:solidFill>
              </a:defRPr>
            </a:lvl6pPr>
            <a:lvl7pPr marL="2960736" indent="0">
              <a:buNone/>
              <a:defRPr sz="1511">
                <a:solidFill>
                  <a:schemeClr val="tx1">
                    <a:tint val="75000"/>
                  </a:schemeClr>
                </a:solidFill>
              </a:defRPr>
            </a:lvl7pPr>
            <a:lvl8pPr marL="3454192" indent="0">
              <a:buNone/>
              <a:defRPr sz="1511">
                <a:solidFill>
                  <a:schemeClr val="tx1">
                    <a:tint val="75000"/>
                  </a:schemeClr>
                </a:solidFill>
              </a:defRPr>
            </a:lvl8pPr>
            <a:lvl9pPr marL="3947648" indent="0">
              <a:buNone/>
              <a:defRPr sz="1511">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5F8C636D-E48B-42E6-AED4-417F4271B550}" type="slidenum">
              <a:rPr lang="ja-JP" altLang="en-US"/>
              <a:pPr>
                <a:defRPr/>
              </a:pPr>
              <a:t>‹#›</a:t>
            </a:fld>
            <a:endParaRPr lang="ja-JP" altLang="en-US"/>
          </a:p>
        </p:txBody>
      </p:sp>
    </p:spTree>
    <p:extLst>
      <p:ext uri="{BB962C8B-B14F-4D97-AF65-F5344CB8AC3E}">
        <p14:creationId xmlns:p14="http://schemas.microsoft.com/office/powerpoint/2010/main" val="3764091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40" y="5854105"/>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40" y="1636704"/>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40" y="1716308"/>
            <a:ext cx="10685337" cy="4127067"/>
          </a:xfrm>
          <a:prstGeom prst="rect">
            <a:avLst/>
          </a:prstGeom>
        </p:spPr>
        <p:txBody>
          <a:bodyPr anchor="ctr"/>
          <a:lstStyle>
            <a:lvl1pPr>
              <a:defRPr sz="4884">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9"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729036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534591" y="1763928"/>
            <a:ext cx="4722217" cy="4989036"/>
          </a:xfrm>
        </p:spPr>
        <p:txBody>
          <a:bodyPr/>
          <a:lstStyle>
            <a:lvl1pPr>
              <a:defRPr sz="3022"/>
            </a:lvl1pPr>
            <a:lvl2pPr>
              <a:defRPr sz="2590"/>
            </a:lvl2pPr>
            <a:lvl3pPr>
              <a:defRPr sz="2159"/>
            </a:lvl3pPr>
            <a:lvl4pPr>
              <a:defRPr sz="1943"/>
            </a:lvl4pPr>
            <a:lvl5pPr>
              <a:defRPr sz="1943"/>
            </a:lvl5pPr>
            <a:lvl6pPr>
              <a:defRPr sz="1943"/>
            </a:lvl6pPr>
            <a:lvl7pPr>
              <a:defRPr sz="1943"/>
            </a:lvl7pPr>
            <a:lvl8pPr>
              <a:defRPr sz="1943"/>
            </a:lvl8pPr>
            <a:lvl9pPr>
              <a:defRPr sz="194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435005" y="1763928"/>
            <a:ext cx="4722217" cy="4989036"/>
          </a:xfrm>
        </p:spPr>
        <p:txBody>
          <a:bodyPr/>
          <a:lstStyle>
            <a:lvl1pPr>
              <a:defRPr sz="3022"/>
            </a:lvl1pPr>
            <a:lvl2pPr>
              <a:defRPr sz="2590"/>
            </a:lvl2pPr>
            <a:lvl3pPr>
              <a:defRPr sz="2159"/>
            </a:lvl3pPr>
            <a:lvl4pPr>
              <a:defRPr sz="1943"/>
            </a:lvl4pPr>
            <a:lvl5pPr>
              <a:defRPr sz="1943"/>
            </a:lvl5pPr>
            <a:lvl6pPr>
              <a:defRPr sz="1943"/>
            </a:lvl6pPr>
            <a:lvl7pPr>
              <a:defRPr sz="1943"/>
            </a:lvl7pPr>
            <a:lvl8pPr>
              <a:defRPr sz="1943"/>
            </a:lvl8pPr>
            <a:lvl9pPr>
              <a:defRPr sz="194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endParaRPr lang="ja-JP" altLang="en-US" dirty="0"/>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AA4F9F33-A546-47D6-8854-D35421FBD6BB}" type="slidenum">
              <a:rPr lang="ja-JP" altLang="en-US"/>
              <a:pPr>
                <a:defRPr/>
              </a:pPr>
              <a:t>‹#›</a:t>
            </a:fld>
            <a:endParaRPr lang="ja-JP" altLang="en-US"/>
          </a:p>
        </p:txBody>
      </p:sp>
    </p:spTree>
    <p:extLst>
      <p:ext uri="{BB962C8B-B14F-4D97-AF65-F5344CB8AC3E}">
        <p14:creationId xmlns:p14="http://schemas.microsoft.com/office/powerpoint/2010/main" val="135135152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534591" y="1692178"/>
            <a:ext cx="4724074" cy="705219"/>
          </a:xfrm>
        </p:spPr>
        <p:txBody>
          <a:bodyPr anchor="b"/>
          <a:lstStyle>
            <a:lvl1pPr marL="0" indent="0">
              <a:buNone/>
              <a:defRPr sz="2590" b="1"/>
            </a:lvl1pPr>
            <a:lvl2pPr marL="493456" indent="0">
              <a:buNone/>
              <a:defRPr sz="2159" b="1"/>
            </a:lvl2pPr>
            <a:lvl3pPr marL="986912" indent="0">
              <a:buNone/>
              <a:defRPr sz="1943" b="1"/>
            </a:lvl3pPr>
            <a:lvl4pPr marL="1480368" indent="0">
              <a:buNone/>
              <a:defRPr sz="1727" b="1"/>
            </a:lvl4pPr>
            <a:lvl5pPr marL="1973824" indent="0">
              <a:buNone/>
              <a:defRPr sz="1727" b="1"/>
            </a:lvl5pPr>
            <a:lvl6pPr marL="2467280" indent="0">
              <a:buNone/>
              <a:defRPr sz="1727" b="1"/>
            </a:lvl6pPr>
            <a:lvl7pPr marL="2960736" indent="0">
              <a:buNone/>
              <a:defRPr sz="1727" b="1"/>
            </a:lvl7pPr>
            <a:lvl8pPr marL="3454192" indent="0">
              <a:buNone/>
              <a:defRPr sz="1727" b="1"/>
            </a:lvl8pPr>
            <a:lvl9pPr marL="3947648" indent="0">
              <a:buNone/>
              <a:defRPr sz="1727"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534591" y="2397397"/>
            <a:ext cx="4724074" cy="4355563"/>
          </a:xfrm>
        </p:spPr>
        <p:txBody>
          <a:bodyPr/>
          <a:lstStyle>
            <a:lvl1pPr>
              <a:defRPr sz="2590"/>
            </a:lvl1pPr>
            <a:lvl2pPr>
              <a:defRPr sz="2159"/>
            </a:lvl2pPr>
            <a:lvl3pPr>
              <a:defRPr sz="1943"/>
            </a:lvl3pPr>
            <a:lvl4pPr>
              <a:defRPr sz="1727"/>
            </a:lvl4pPr>
            <a:lvl5pPr>
              <a:defRPr sz="1727"/>
            </a:lvl5pPr>
            <a:lvl6pPr>
              <a:defRPr sz="1727"/>
            </a:lvl6pPr>
            <a:lvl7pPr>
              <a:defRPr sz="1727"/>
            </a:lvl7pPr>
            <a:lvl8pPr>
              <a:defRPr sz="1727"/>
            </a:lvl8pPr>
            <a:lvl9pPr>
              <a:defRPr sz="172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431294" y="1692178"/>
            <a:ext cx="4725930" cy="705219"/>
          </a:xfrm>
        </p:spPr>
        <p:txBody>
          <a:bodyPr anchor="b"/>
          <a:lstStyle>
            <a:lvl1pPr marL="0" indent="0">
              <a:buNone/>
              <a:defRPr sz="2590" b="1"/>
            </a:lvl1pPr>
            <a:lvl2pPr marL="493456" indent="0">
              <a:buNone/>
              <a:defRPr sz="2159" b="1"/>
            </a:lvl2pPr>
            <a:lvl3pPr marL="986912" indent="0">
              <a:buNone/>
              <a:defRPr sz="1943" b="1"/>
            </a:lvl3pPr>
            <a:lvl4pPr marL="1480368" indent="0">
              <a:buNone/>
              <a:defRPr sz="1727" b="1"/>
            </a:lvl4pPr>
            <a:lvl5pPr marL="1973824" indent="0">
              <a:buNone/>
              <a:defRPr sz="1727" b="1"/>
            </a:lvl5pPr>
            <a:lvl6pPr marL="2467280" indent="0">
              <a:buNone/>
              <a:defRPr sz="1727" b="1"/>
            </a:lvl6pPr>
            <a:lvl7pPr marL="2960736" indent="0">
              <a:buNone/>
              <a:defRPr sz="1727" b="1"/>
            </a:lvl7pPr>
            <a:lvl8pPr marL="3454192" indent="0">
              <a:buNone/>
              <a:defRPr sz="1727" b="1"/>
            </a:lvl8pPr>
            <a:lvl9pPr marL="3947648" indent="0">
              <a:buNone/>
              <a:defRPr sz="1727"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431294" y="2397397"/>
            <a:ext cx="4725930" cy="4355563"/>
          </a:xfrm>
        </p:spPr>
        <p:txBody>
          <a:bodyPr/>
          <a:lstStyle>
            <a:lvl1pPr>
              <a:defRPr sz="2590"/>
            </a:lvl1pPr>
            <a:lvl2pPr>
              <a:defRPr sz="2159"/>
            </a:lvl2pPr>
            <a:lvl3pPr>
              <a:defRPr sz="1943"/>
            </a:lvl3pPr>
            <a:lvl4pPr>
              <a:defRPr sz="1727"/>
            </a:lvl4pPr>
            <a:lvl5pPr>
              <a:defRPr sz="1727"/>
            </a:lvl5pPr>
            <a:lvl6pPr>
              <a:defRPr sz="1727"/>
            </a:lvl6pPr>
            <a:lvl7pPr>
              <a:defRPr sz="1727"/>
            </a:lvl7pPr>
            <a:lvl8pPr>
              <a:defRPr sz="1727"/>
            </a:lvl8pPr>
            <a:lvl9pPr>
              <a:defRPr sz="172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endParaRPr lang="ja-JP" altLang="en-US" dirty="0"/>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C2B94CFA-CAD1-4A41-B7C5-0DCA0A5BC9A8}" type="slidenum">
              <a:rPr lang="ja-JP" altLang="en-US"/>
              <a:pPr>
                <a:defRPr/>
              </a:pPr>
              <a:t>‹#›</a:t>
            </a:fld>
            <a:endParaRPr lang="ja-JP" altLang="en-US"/>
          </a:p>
        </p:txBody>
      </p:sp>
    </p:spTree>
    <p:extLst>
      <p:ext uri="{BB962C8B-B14F-4D97-AF65-F5344CB8AC3E}">
        <p14:creationId xmlns:p14="http://schemas.microsoft.com/office/powerpoint/2010/main" val="37233933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endParaRPr lang="ja-JP" altLang="en-US" dirty="0"/>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31F2D101-9573-40F5-A972-990F68E573AF}" type="slidenum">
              <a:rPr lang="ja-JP" altLang="en-US"/>
              <a:pPr>
                <a:defRPr/>
              </a:pPr>
              <a:t>‹#›</a:t>
            </a:fld>
            <a:endParaRPr lang="ja-JP" altLang="en-US"/>
          </a:p>
        </p:txBody>
      </p:sp>
    </p:spTree>
    <p:extLst>
      <p:ext uri="{BB962C8B-B14F-4D97-AF65-F5344CB8AC3E}">
        <p14:creationId xmlns:p14="http://schemas.microsoft.com/office/powerpoint/2010/main" val="20598872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endParaRPr lang="ja-JP" altLang="en-US" dirty="0"/>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8077F5BF-579A-4337-AC68-82FF296670DB}" type="slidenum">
              <a:rPr lang="ja-JP" altLang="en-US"/>
              <a:pPr>
                <a:defRPr/>
              </a:pPr>
              <a:t>‹#›</a:t>
            </a:fld>
            <a:endParaRPr lang="ja-JP" altLang="en-US"/>
          </a:p>
        </p:txBody>
      </p:sp>
    </p:spTree>
    <p:extLst>
      <p:ext uri="{BB962C8B-B14F-4D97-AF65-F5344CB8AC3E}">
        <p14:creationId xmlns:p14="http://schemas.microsoft.com/office/powerpoint/2010/main" val="425620317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4591" y="300987"/>
            <a:ext cx="3517533" cy="1280945"/>
          </a:xfrm>
        </p:spPr>
        <p:txBody>
          <a:bodyPr anchor="b"/>
          <a:lstStyle>
            <a:lvl1pPr algn="l">
              <a:defRPr sz="2159" b="1"/>
            </a:lvl1pPr>
          </a:lstStyle>
          <a:p>
            <a:r>
              <a:rPr lang="ja-JP" altLang="en-US"/>
              <a:t>マスター タイトルの書式設定</a:t>
            </a:r>
          </a:p>
        </p:txBody>
      </p:sp>
      <p:sp>
        <p:nvSpPr>
          <p:cNvPr id="3" name="コンテンツ プレースホルダー 2"/>
          <p:cNvSpPr>
            <a:spLocks noGrp="1"/>
          </p:cNvSpPr>
          <p:nvPr>
            <p:ph idx="1"/>
          </p:nvPr>
        </p:nvSpPr>
        <p:spPr>
          <a:xfrm>
            <a:off x="4180204" y="300991"/>
            <a:ext cx="5977020" cy="6451973"/>
          </a:xfrm>
        </p:spPr>
        <p:txBody>
          <a:bodyPr/>
          <a:lstStyle>
            <a:lvl1pPr>
              <a:defRPr sz="3454"/>
            </a:lvl1pPr>
            <a:lvl2pPr>
              <a:defRPr sz="3022"/>
            </a:lvl2pPr>
            <a:lvl3pPr>
              <a:defRPr sz="2590"/>
            </a:lvl3pPr>
            <a:lvl4pPr>
              <a:defRPr sz="2159"/>
            </a:lvl4pPr>
            <a:lvl5pPr>
              <a:defRPr sz="2159"/>
            </a:lvl5pPr>
            <a:lvl6pPr>
              <a:defRPr sz="2159"/>
            </a:lvl6pPr>
            <a:lvl7pPr>
              <a:defRPr sz="2159"/>
            </a:lvl7pPr>
            <a:lvl8pPr>
              <a:defRPr sz="2159"/>
            </a:lvl8pPr>
            <a:lvl9pPr>
              <a:defRPr sz="215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534591" y="1581936"/>
            <a:ext cx="3517533" cy="5171028"/>
          </a:xfrm>
        </p:spPr>
        <p:txBody>
          <a:bodyPr/>
          <a:lstStyle>
            <a:lvl1pPr marL="0" indent="0">
              <a:buNone/>
              <a:defRPr sz="1511"/>
            </a:lvl1pPr>
            <a:lvl2pPr marL="493456" indent="0">
              <a:buNone/>
              <a:defRPr sz="1295"/>
            </a:lvl2pPr>
            <a:lvl3pPr marL="986912" indent="0">
              <a:buNone/>
              <a:defRPr sz="1079"/>
            </a:lvl3pPr>
            <a:lvl4pPr marL="1480368" indent="0">
              <a:buNone/>
              <a:defRPr sz="971"/>
            </a:lvl4pPr>
            <a:lvl5pPr marL="1973824" indent="0">
              <a:buNone/>
              <a:defRPr sz="971"/>
            </a:lvl5pPr>
            <a:lvl6pPr marL="2467280" indent="0">
              <a:buNone/>
              <a:defRPr sz="971"/>
            </a:lvl6pPr>
            <a:lvl7pPr marL="2960736" indent="0">
              <a:buNone/>
              <a:defRPr sz="971"/>
            </a:lvl7pPr>
            <a:lvl8pPr marL="3454192" indent="0">
              <a:buNone/>
              <a:defRPr sz="971"/>
            </a:lvl8pPr>
            <a:lvl9pPr marL="3947648" indent="0">
              <a:buNone/>
              <a:defRPr sz="971"/>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endParaRPr lang="ja-JP" altLang="en-US" dirty="0"/>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64036A1A-FEF3-42D2-8141-84A5AEFC9F67}" type="slidenum">
              <a:rPr lang="ja-JP" altLang="en-US"/>
              <a:pPr>
                <a:defRPr/>
              </a:pPr>
              <a:t>‹#›</a:t>
            </a:fld>
            <a:endParaRPr lang="ja-JP" altLang="en-US"/>
          </a:p>
        </p:txBody>
      </p:sp>
    </p:spTree>
    <p:extLst>
      <p:ext uri="{BB962C8B-B14F-4D97-AF65-F5344CB8AC3E}">
        <p14:creationId xmlns:p14="http://schemas.microsoft.com/office/powerpoint/2010/main" val="361184448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095670" y="5291772"/>
            <a:ext cx="6415088" cy="624724"/>
          </a:xfrm>
        </p:spPr>
        <p:txBody>
          <a:bodyPr anchor="b"/>
          <a:lstStyle>
            <a:lvl1pPr algn="l">
              <a:defRPr sz="2159" b="1"/>
            </a:lvl1pPr>
          </a:lstStyle>
          <a:p>
            <a:r>
              <a:rPr lang="ja-JP" altLang="en-US"/>
              <a:t>マスター タイトルの書式設定</a:t>
            </a:r>
          </a:p>
        </p:txBody>
      </p:sp>
      <p:sp>
        <p:nvSpPr>
          <p:cNvPr id="3" name="図プレースホルダー 2"/>
          <p:cNvSpPr>
            <a:spLocks noGrp="1"/>
          </p:cNvSpPr>
          <p:nvPr>
            <p:ph type="pic" idx="1"/>
          </p:nvPr>
        </p:nvSpPr>
        <p:spPr>
          <a:xfrm>
            <a:off x="2095670" y="675471"/>
            <a:ext cx="6415088" cy="4535805"/>
          </a:xfrm>
        </p:spPr>
        <p:txBody>
          <a:bodyPr rtlCol="0">
            <a:normAutofit/>
          </a:bodyPr>
          <a:lstStyle>
            <a:lvl1pPr marL="0" indent="0">
              <a:buNone/>
              <a:defRPr sz="3454"/>
            </a:lvl1pPr>
            <a:lvl2pPr marL="493456" indent="0">
              <a:buNone/>
              <a:defRPr sz="3022"/>
            </a:lvl2pPr>
            <a:lvl3pPr marL="986912" indent="0">
              <a:buNone/>
              <a:defRPr sz="2590"/>
            </a:lvl3pPr>
            <a:lvl4pPr marL="1480368" indent="0">
              <a:buNone/>
              <a:defRPr sz="2159"/>
            </a:lvl4pPr>
            <a:lvl5pPr marL="1973824" indent="0">
              <a:buNone/>
              <a:defRPr sz="2159"/>
            </a:lvl5pPr>
            <a:lvl6pPr marL="2467280" indent="0">
              <a:buNone/>
              <a:defRPr sz="2159"/>
            </a:lvl6pPr>
            <a:lvl7pPr marL="2960736" indent="0">
              <a:buNone/>
              <a:defRPr sz="2159"/>
            </a:lvl7pPr>
            <a:lvl8pPr marL="3454192" indent="0">
              <a:buNone/>
              <a:defRPr sz="2159"/>
            </a:lvl8pPr>
            <a:lvl9pPr marL="3947648" indent="0">
              <a:buNone/>
              <a:defRPr sz="2159"/>
            </a:lvl9pPr>
          </a:lstStyle>
          <a:p>
            <a:pPr lvl="0"/>
            <a:endParaRPr lang="ja-JP" altLang="en-US" noProof="0" dirty="0"/>
          </a:p>
        </p:txBody>
      </p:sp>
      <p:sp>
        <p:nvSpPr>
          <p:cNvPr id="4" name="テキスト プレースホルダー 3"/>
          <p:cNvSpPr>
            <a:spLocks noGrp="1"/>
          </p:cNvSpPr>
          <p:nvPr>
            <p:ph type="body" sz="half" idx="2"/>
          </p:nvPr>
        </p:nvSpPr>
        <p:spPr>
          <a:xfrm>
            <a:off x="2095670" y="5916496"/>
            <a:ext cx="6415088" cy="887211"/>
          </a:xfrm>
        </p:spPr>
        <p:txBody>
          <a:bodyPr/>
          <a:lstStyle>
            <a:lvl1pPr marL="0" indent="0">
              <a:buNone/>
              <a:defRPr sz="1511"/>
            </a:lvl1pPr>
            <a:lvl2pPr marL="493456" indent="0">
              <a:buNone/>
              <a:defRPr sz="1295"/>
            </a:lvl2pPr>
            <a:lvl3pPr marL="986912" indent="0">
              <a:buNone/>
              <a:defRPr sz="1079"/>
            </a:lvl3pPr>
            <a:lvl4pPr marL="1480368" indent="0">
              <a:buNone/>
              <a:defRPr sz="971"/>
            </a:lvl4pPr>
            <a:lvl5pPr marL="1973824" indent="0">
              <a:buNone/>
              <a:defRPr sz="971"/>
            </a:lvl5pPr>
            <a:lvl6pPr marL="2467280" indent="0">
              <a:buNone/>
              <a:defRPr sz="971"/>
            </a:lvl6pPr>
            <a:lvl7pPr marL="2960736" indent="0">
              <a:buNone/>
              <a:defRPr sz="971"/>
            </a:lvl7pPr>
            <a:lvl8pPr marL="3454192" indent="0">
              <a:buNone/>
              <a:defRPr sz="971"/>
            </a:lvl8pPr>
            <a:lvl9pPr marL="3947648" indent="0">
              <a:buNone/>
              <a:defRPr sz="971"/>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endParaRPr lang="ja-JP" altLang="en-US" dirty="0"/>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110263FF-E6CA-4040-9413-95CA279ED0AB}" type="slidenum">
              <a:rPr lang="ja-JP" altLang="en-US"/>
              <a:pPr>
                <a:defRPr/>
              </a:pPr>
              <a:t>‹#›</a:t>
            </a:fld>
            <a:endParaRPr lang="ja-JP" altLang="en-US"/>
          </a:p>
        </p:txBody>
      </p:sp>
    </p:spTree>
    <p:extLst>
      <p:ext uri="{BB962C8B-B14F-4D97-AF65-F5344CB8AC3E}">
        <p14:creationId xmlns:p14="http://schemas.microsoft.com/office/powerpoint/2010/main" val="503701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20CE0D89-7677-444A-BFC6-C8B5A56B3F98}" type="slidenum">
              <a:rPr lang="ja-JP" altLang="en-US"/>
              <a:pPr>
                <a:defRPr/>
              </a:pPr>
              <a:t>‹#›</a:t>
            </a:fld>
            <a:endParaRPr lang="ja-JP" altLang="en-US"/>
          </a:p>
        </p:txBody>
      </p:sp>
    </p:spTree>
    <p:extLst>
      <p:ext uri="{BB962C8B-B14F-4D97-AF65-F5344CB8AC3E}">
        <p14:creationId xmlns:p14="http://schemas.microsoft.com/office/powerpoint/2010/main" val="1120292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51564" y="302741"/>
            <a:ext cx="2405658" cy="6450223"/>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534591" y="302741"/>
            <a:ext cx="7038777" cy="645022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90556653-3D7A-4056-8E30-FE025688B440}" type="slidenum">
              <a:rPr lang="ja-JP" altLang="en-US"/>
              <a:pPr>
                <a:defRPr/>
              </a:pPr>
              <a:t>‹#›</a:t>
            </a:fld>
            <a:endParaRPr lang="ja-JP" altLang="en-US"/>
          </a:p>
        </p:txBody>
      </p:sp>
    </p:spTree>
    <p:extLst>
      <p:ext uri="{BB962C8B-B14F-4D97-AF65-F5344CB8AC3E}">
        <p14:creationId xmlns:p14="http://schemas.microsoft.com/office/powerpoint/2010/main" val="273777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40" y="0"/>
            <a:ext cx="10685337" cy="1001696"/>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40" y="1001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4"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42313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5"/>
            <a:ext cx="10685337" cy="866213"/>
          </a:xfrm>
          <a:prstGeom prst="rect">
            <a:avLst/>
          </a:prstGeom>
        </p:spPr>
        <p:txBody>
          <a:bodyPr lIns="288000" tIns="0" rIns="288000" bIns="36000" anchor="ctr"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8127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2" y="920172"/>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10672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0"/>
            <a:ext cx="10685337" cy="1001696"/>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1001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2" y="107767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175544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0"/>
            <a:ext cx="10685337" cy="1001696"/>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1001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40" y="1077668"/>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24400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99917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2"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62671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9"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32998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2" y="1597015"/>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410862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2" y="1597016"/>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979342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312213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309641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157630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4"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812113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082571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682360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517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46210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842945"/>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8548" y="84740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4"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500664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532922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693262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749564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pic>
        <p:nvPicPr>
          <p:cNvPr id="2" name="グラフィックス 4">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0099" y="6867318"/>
            <a:ext cx="9792000" cy="321882"/>
          </a:xfrm>
          <a:prstGeom prst="rect">
            <a:avLst/>
          </a:prstGeom>
        </p:spPr>
      </p:pic>
      <p:sp>
        <p:nvSpPr>
          <p:cNvPr id="3" name="テキスト ボックス 2">
            <a:extLst/>
          </p:cNvPr>
          <p:cNvSpPr txBox="1"/>
          <p:nvPr userDrawn="1"/>
        </p:nvSpPr>
        <p:spPr>
          <a:xfrm>
            <a:off x="476731" y="6948333"/>
            <a:ext cx="2526511" cy="200055"/>
          </a:xfrm>
          <a:prstGeom prst="rect">
            <a:avLst/>
          </a:prstGeom>
          <a:noFill/>
        </p:spPr>
        <p:txBody>
          <a:bodyPr wrap="square" rtlCol="0">
            <a:spAutoFit/>
          </a:bodyPr>
          <a:lstStyle/>
          <a:p>
            <a:r>
              <a:rPr lang="ja-JP" altLang="en-US" sz="700" b="1">
                <a:solidFill>
                  <a:schemeClr val="bg1"/>
                </a:solidFill>
                <a:latin typeface="Meiryo" panose="020B0604030504040204" pitchFamily="34" charset="-128"/>
                <a:ea typeface="Meiryo" panose="020B0604030504040204" pitchFamily="34" charset="-128"/>
              </a:rPr>
              <a:t>事業の詳細などお問い合わせは</a:t>
            </a:r>
          </a:p>
        </p:txBody>
      </p:sp>
      <p:pic>
        <p:nvPicPr>
          <p:cNvPr id="4" name="Picture 11" descr="ç°å¢ç">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9706293" y="177451"/>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userDrawn="1"/>
        </p:nvSpPr>
        <p:spPr>
          <a:xfrm>
            <a:off x="409363" y="1957322"/>
            <a:ext cx="846707" cy="200055"/>
          </a:xfrm>
          <a:prstGeom prst="rect">
            <a:avLst/>
          </a:prstGeom>
          <a:noFill/>
        </p:spPr>
        <p:txBody>
          <a:bodyPr wrap="none" rtlCol="0">
            <a:spAutoFit/>
          </a:bodyPr>
          <a:lstStyle/>
          <a:p>
            <a:r>
              <a:rPr kumimoji="1" lang="ja-JP" altLang="en-US" sz="600" dirty="0">
                <a:solidFill>
                  <a:schemeClr val="bg1"/>
                </a:solidFill>
              </a:rPr>
              <a:t>地方公共</a:t>
            </a:r>
            <a:r>
              <a:rPr kumimoji="1" lang="ja-JP" altLang="en-US" sz="700" dirty="0">
                <a:solidFill>
                  <a:schemeClr val="bg1"/>
                </a:solidFill>
              </a:rPr>
              <a:t>団体向け</a:t>
            </a:r>
            <a:endParaRPr kumimoji="1" lang="ja-JP" altLang="en-US" sz="600" dirty="0">
              <a:solidFill>
                <a:schemeClr val="bg1"/>
              </a:solidFill>
            </a:endParaRPr>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8796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2756021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310899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7959123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6966592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2776413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893774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842945"/>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42945"/>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918916"/>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243270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5718388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7377443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878766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9956648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89067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0099" y="6867317"/>
            <a:ext cx="9792000" cy="321883"/>
          </a:xfrm>
          <a:prstGeom prst="rect">
            <a:avLst/>
          </a:prstGeom>
        </p:spPr>
      </p:pic>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706294" y="177452"/>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a:xfrm>
            <a:off x="7551093" y="7189201"/>
            <a:ext cx="2405658" cy="219983"/>
          </a:xfrm>
        </p:spPr>
        <p:txBody>
          <a:bodyPr/>
          <a:lstStyle/>
          <a:p>
            <a:endParaRPr kumimoji="1" lang="ja-JP" altLang="en-US" dirty="0"/>
          </a:p>
        </p:txBody>
      </p:sp>
      <p:sp>
        <p:nvSpPr>
          <p:cNvPr id="15" name="テキスト ボックス 14">
            <a:extLst>
              <a:ext uri="{FF2B5EF4-FFF2-40B4-BE49-F238E27FC236}">
                <a16:creationId xmlns:a16="http://schemas.microsoft.com/office/drawing/2014/main" id="{803EF348-FC06-1848-85F5-04404EE0C18F}"/>
              </a:ext>
            </a:extLst>
          </p:cNvPr>
          <p:cNvSpPr txBox="1"/>
          <p:nvPr userDrawn="1"/>
        </p:nvSpPr>
        <p:spPr>
          <a:xfrm>
            <a:off x="476732" y="6939189"/>
            <a:ext cx="2526511" cy="197746"/>
          </a:xfrm>
          <a:prstGeom prst="rect">
            <a:avLst/>
          </a:prstGeom>
          <a:noFill/>
        </p:spPr>
        <p:txBody>
          <a:bodyPr wrap="square" rtlCol="0">
            <a:spAutoFit/>
          </a:bodyPr>
          <a:lstStyle/>
          <a:p>
            <a:r>
              <a:rPr lang="ja-JP" altLang="en-US" sz="685" b="1">
                <a:solidFill>
                  <a:schemeClr val="bg1"/>
                </a:solidFill>
                <a:latin typeface="Meiryo" panose="020B0604030504040204" pitchFamily="34" charset="-128"/>
                <a:ea typeface="Meiryo" panose="020B0604030504040204" pitchFamily="34" charset="-128"/>
              </a:rPr>
              <a:t>事業の詳細などお問い合わせは</a:t>
            </a:r>
          </a:p>
        </p:txBody>
      </p:sp>
    </p:spTree>
    <p:extLst>
      <p:ext uri="{BB962C8B-B14F-4D97-AF65-F5344CB8AC3E}">
        <p14:creationId xmlns:p14="http://schemas.microsoft.com/office/powerpoint/2010/main" val="16539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0620235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047066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822960"/>
          </a:xfrm>
          <a:prstGeom prst="rect">
            <a:avLst/>
          </a:prstGeom>
        </p:spPr>
        <p:txBody>
          <a:bodyPr lIns="288000" tIns="0" rIns="288000" bIns="36000" anchor="ctr" anchorCtr="0"/>
          <a:lstStyle>
            <a:lvl1pPr algn="l">
              <a:defRPr sz="400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75785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41163607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838200"/>
          </a:xfrm>
          <a:prstGeom prst="rect">
            <a:avLst/>
          </a:prstGeom>
        </p:spPr>
        <p:txBody>
          <a:bodyPr lIns="288000" tIns="0" rIns="288000" bIns="36000" anchor="ctr" anchorCtr="0"/>
          <a:lstStyle>
            <a:lvl1pPr algn="l">
              <a:defRPr sz="400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7883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86430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40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369252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314643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40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42704009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868680"/>
          </a:xfrm>
          <a:prstGeom prst="rect">
            <a:avLst/>
          </a:prstGeom>
        </p:spPr>
        <p:txBody>
          <a:bodyPr lIns="288000" tIns="0" rIns="288000" bIns="36000" anchor="ctr" anchorCtr="0"/>
          <a:lstStyle>
            <a:lvl1pPr algn="l">
              <a:defRPr sz="400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0357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86430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40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0659473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7419518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5777816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8060456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7783918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44907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6080790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42401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49389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326071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9680096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7900139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1057592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4864052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7112157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5452327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489562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66136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1FC11CD-5EE6-4843-9236-4652D910B3DE}" type="slidenum">
              <a:rPr kumimoji="1" lang="ja-JP" altLang="en-US" smtClean="0"/>
              <a:t>‹#›</a:t>
            </a:fld>
            <a:endParaRPr kumimoji="1" lang="ja-JP" altLang="en-US"/>
          </a:p>
        </p:txBody>
      </p:sp>
    </p:spTree>
    <p:extLst>
      <p:ext uri="{BB962C8B-B14F-4D97-AF65-F5344CB8AC3E}">
        <p14:creationId xmlns:p14="http://schemas.microsoft.com/office/powerpoint/2010/main" val="5467388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826655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62784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934676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445806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9417791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618280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6010079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65223828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3413130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1727831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477025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1950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986866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a:ext>
            </a:extLst>
          </a:blip>
          <a:stretch>
            <a:fillRect/>
          </a:stretch>
        </p:blipFill>
        <p:spPr>
          <a:xfrm>
            <a:off x="450099" y="6867317"/>
            <a:ext cx="9792000" cy="321883"/>
          </a:xfrm>
          <a:prstGeom prst="rect">
            <a:avLst/>
          </a:prstGeom>
        </p:spPr>
      </p:pic>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706294" y="177452"/>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a:xfrm>
            <a:off x="7551093" y="7189201"/>
            <a:ext cx="2405658" cy="219983"/>
          </a:xfrm>
        </p:spPr>
        <p:txBody>
          <a:bodyPr/>
          <a:lstStyle/>
          <a:p>
            <a:fld id="{AD26A23A-2A0D-8440-A569-0085CFDD9196}" type="slidenum">
              <a:rPr kumimoji="1" lang="ja-JP" altLang="en-US" smtClean="0"/>
              <a:t>‹#›</a:t>
            </a:fld>
            <a:endParaRPr kumimoji="1" lang="ja-JP" altLang="en-US" dirty="0"/>
          </a:p>
        </p:txBody>
      </p:sp>
      <p:sp>
        <p:nvSpPr>
          <p:cNvPr id="15" name="テキスト ボックス 14">
            <a:extLst>
              <a:ext uri="{FF2B5EF4-FFF2-40B4-BE49-F238E27FC236}">
                <a16:creationId xmlns:a16="http://schemas.microsoft.com/office/drawing/2014/main" id="{803EF348-FC06-1848-85F5-04404EE0C18F}"/>
              </a:ext>
            </a:extLst>
          </p:cNvPr>
          <p:cNvSpPr txBox="1"/>
          <p:nvPr userDrawn="1"/>
        </p:nvSpPr>
        <p:spPr>
          <a:xfrm>
            <a:off x="476732" y="6939189"/>
            <a:ext cx="2526511" cy="197746"/>
          </a:xfrm>
          <a:prstGeom prst="rect">
            <a:avLst/>
          </a:prstGeom>
          <a:noFill/>
        </p:spPr>
        <p:txBody>
          <a:bodyPr wrap="square" rtlCol="0">
            <a:spAutoFit/>
          </a:bodyPr>
          <a:lstStyle/>
          <a:p>
            <a:r>
              <a:rPr lang="ja-JP" altLang="en-US" sz="685" b="1">
                <a:solidFill>
                  <a:schemeClr val="bg1"/>
                </a:solidFill>
                <a:latin typeface="Meiryo" panose="020B0604030504040204" pitchFamily="34" charset="-128"/>
                <a:ea typeface="Meiryo" panose="020B0604030504040204" pitchFamily="34" charset="-128"/>
              </a:rPr>
              <a:t>事業の詳細などお問い合わせは</a:t>
            </a:r>
          </a:p>
        </p:txBody>
      </p:sp>
      <p:sp>
        <p:nvSpPr>
          <p:cNvPr id="8" name="Rectangle 6"/>
          <p:cNvSpPr>
            <a:spLocks noChangeArrowheads="1"/>
          </p:cNvSpPr>
          <p:nvPr userDrawn="1"/>
        </p:nvSpPr>
        <p:spPr bwMode="auto">
          <a:xfrm>
            <a:off x="9833457" y="7121261"/>
            <a:ext cx="817285" cy="404664"/>
          </a:xfrm>
          <a:prstGeom prst="rect">
            <a:avLst/>
          </a:prstGeom>
          <a:ln/>
          <a:extLst/>
        </p:spPr>
        <p:txBody>
          <a:bodyPr lIns="0" tIns="0" rIns="0" bIns="0" anchor="b"/>
          <a:lstStyle/>
          <a:p>
            <a:pPr lvl="0" algn="r" fontAlgn="base">
              <a:spcBef>
                <a:spcPct val="0"/>
              </a:spcBef>
              <a:spcAft>
                <a:spcPct val="0"/>
              </a:spcAft>
            </a:pPr>
            <a:endParaRPr lang="en-US" altLang="ja-JP" sz="352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8312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274991515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6247767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4372657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6680025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33279384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6950950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21690854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69476317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4211187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13328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27560646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292133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0099" y="6867317"/>
            <a:ext cx="9792000" cy="321883"/>
          </a:xfrm>
          <a:prstGeom prst="rect">
            <a:avLst/>
          </a:prstGeom>
        </p:spPr>
      </p:pic>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9706294" y="177452"/>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a:xfrm>
            <a:off x="7551093" y="7189201"/>
            <a:ext cx="2405658" cy="219983"/>
          </a:xfrm>
        </p:spPr>
        <p:txBody>
          <a:bodyPr/>
          <a:lstStyle/>
          <a:p>
            <a:fld id="{AD26A23A-2A0D-8440-A569-0085CFDD9196}" type="slidenum">
              <a:rPr kumimoji="1" lang="ja-JP" altLang="en-US" smtClean="0"/>
              <a:t>‹#›</a:t>
            </a:fld>
            <a:endParaRPr kumimoji="1" lang="ja-JP" altLang="en-US" dirty="0"/>
          </a:p>
        </p:txBody>
      </p:sp>
      <p:sp>
        <p:nvSpPr>
          <p:cNvPr id="15" name="テキスト ボックス 14">
            <a:extLst>
              <a:ext uri="{FF2B5EF4-FFF2-40B4-BE49-F238E27FC236}">
                <a16:creationId xmlns:a16="http://schemas.microsoft.com/office/drawing/2014/main" id="{803EF348-FC06-1848-85F5-04404EE0C18F}"/>
              </a:ext>
            </a:extLst>
          </p:cNvPr>
          <p:cNvSpPr txBox="1"/>
          <p:nvPr userDrawn="1"/>
        </p:nvSpPr>
        <p:spPr>
          <a:xfrm>
            <a:off x="476732" y="6939189"/>
            <a:ext cx="2526511" cy="197746"/>
          </a:xfrm>
          <a:prstGeom prst="rect">
            <a:avLst/>
          </a:prstGeom>
          <a:noFill/>
        </p:spPr>
        <p:txBody>
          <a:bodyPr wrap="square" rtlCol="0">
            <a:spAutoFit/>
          </a:bodyPr>
          <a:lstStyle/>
          <a:p>
            <a:r>
              <a:rPr lang="ja-JP" altLang="en-US" sz="685" b="1">
                <a:solidFill>
                  <a:schemeClr val="bg1"/>
                </a:solidFill>
                <a:latin typeface="Meiryo" panose="020B0604030504040204" pitchFamily="34" charset="-128"/>
                <a:ea typeface="Meiryo" panose="020B0604030504040204" pitchFamily="34" charset="-128"/>
              </a:rPr>
              <a:t>事業の詳細などお問い合わせは</a:t>
            </a:r>
          </a:p>
        </p:txBody>
      </p:sp>
    </p:spTree>
    <p:extLst>
      <p:ext uri="{BB962C8B-B14F-4D97-AF65-F5344CB8AC3E}">
        <p14:creationId xmlns:p14="http://schemas.microsoft.com/office/powerpoint/2010/main" val="156040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073"/>
              </a:spcAft>
              <a:defRPr sz="5073">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342336098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073">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7"/>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0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0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8272832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
            <a:ext cx="10685337" cy="842945"/>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8547" y="84740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24942756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1"/>
            <a:ext cx="10685337" cy="842945"/>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4294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91891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26196014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8"/>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0462752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93880896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862502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theme" Target="../theme/theme11.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theme" Target="../theme/theme12.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Tree>
    <p:extLst>
      <p:ext uri="{BB962C8B-B14F-4D97-AF65-F5344CB8AC3E}">
        <p14:creationId xmlns:p14="http://schemas.microsoft.com/office/powerpoint/2010/main" val="9808932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21292639"/>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76963896"/>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 id="2147484068"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534591" y="302737"/>
            <a:ext cx="9622632" cy="125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534591" y="1763925"/>
            <a:ext cx="9622632" cy="498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534591" y="7006699"/>
            <a:ext cx="2494756" cy="402483"/>
          </a:xfrm>
          <a:prstGeom prst="rect">
            <a:avLst/>
          </a:prstGeom>
        </p:spPr>
        <p:txBody>
          <a:bodyPr vert="horz" lIns="91440" tIns="45720" rIns="91440" bIns="45720" rtlCol="0" anchor="ctr"/>
          <a:lstStyle>
            <a:lvl1pPr algn="l" eaLnBrk="1" fontAlgn="auto" hangingPunct="1">
              <a:spcBef>
                <a:spcPts val="0"/>
              </a:spcBef>
              <a:spcAft>
                <a:spcPts val="0"/>
              </a:spcAft>
              <a:defRPr sz="1295">
                <a:solidFill>
                  <a:prstClr val="black">
                    <a:tint val="75000"/>
                  </a:prstClr>
                </a:solidFill>
                <a:latin typeface="+mn-lt"/>
                <a:ea typeface="+mn-ea"/>
                <a:cs typeface="+mn-cs"/>
              </a:defRPr>
            </a:lvl1pPr>
          </a:lstStyle>
          <a:p>
            <a:pPr>
              <a:defRPr/>
            </a:pPr>
            <a:endParaRPr lang="ja-JP" altLang="en-US" dirty="0"/>
          </a:p>
        </p:txBody>
      </p:sp>
      <p:sp>
        <p:nvSpPr>
          <p:cNvPr id="5" name="フッター プレースホルダー 4"/>
          <p:cNvSpPr>
            <a:spLocks noGrp="1"/>
          </p:cNvSpPr>
          <p:nvPr>
            <p:ph type="ftr" sz="quarter" idx="3"/>
          </p:nvPr>
        </p:nvSpPr>
        <p:spPr>
          <a:xfrm>
            <a:off x="3653036" y="7006699"/>
            <a:ext cx="3385741" cy="402483"/>
          </a:xfrm>
          <a:prstGeom prst="rect">
            <a:avLst/>
          </a:prstGeom>
        </p:spPr>
        <p:txBody>
          <a:bodyPr vert="horz" lIns="91440" tIns="45720" rIns="91440" bIns="45720" rtlCol="0" anchor="ctr"/>
          <a:lstStyle>
            <a:lvl1pPr algn="ctr" eaLnBrk="1" fontAlgn="auto" hangingPunct="1">
              <a:spcBef>
                <a:spcPts val="0"/>
              </a:spcBef>
              <a:spcAft>
                <a:spcPts val="0"/>
              </a:spcAft>
              <a:defRPr sz="1295">
                <a:solidFill>
                  <a:prstClr val="black">
                    <a:tint val="75000"/>
                  </a:prstClr>
                </a:solidFill>
                <a:latin typeface="+mn-lt"/>
                <a:ea typeface="+mn-ea"/>
                <a:cs typeface="+mn-cs"/>
              </a:defRPr>
            </a:lvl1pPr>
          </a:lstStyle>
          <a:p>
            <a:pPr>
              <a:defRPr/>
            </a:pPr>
            <a:endParaRPr lang="ja-JP" altLang="en-US"/>
          </a:p>
        </p:txBody>
      </p:sp>
      <p:sp>
        <p:nvSpPr>
          <p:cNvPr id="6" name="スライド番号プレースホルダー 5"/>
          <p:cNvSpPr>
            <a:spLocks noGrp="1"/>
          </p:cNvSpPr>
          <p:nvPr>
            <p:ph type="sldNum" sz="quarter" idx="4"/>
          </p:nvPr>
        </p:nvSpPr>
        <p:spPr>
          <a:xfrm>
            <a:off x="7662466" y="7006699"/>
            <a:ext cx="2494756" cy="40248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95">
                <a:solidFill>
                  <a:srgbClr val="898989"/>
                </a:solidFill>
              </a:defRPr>
            </a:lvl1pPr>
          </a:lstStyle>
          <a:p>
            <a:pPr>
              <a:defRPr/>
            </a:pPr>
            <a:fld id="{FC6AEE94-CD99-4177-903B-B19925B49551}" type="slidenum">
              <a:rPr lang="ja-JP" altLang="en-US"/>
              <a:pPr>
                <a:defRPr/>
              </a:pPr>
              <a:t>‹#›</a:t>
            </a:fld>
            <a:endParaRPr lang="ja-JP" altLang="en-US"/>
          </a:p>
        </p:txBody>
      </p:sp>
      <p:sp>
        <p:nvSpPr>
          <p:cNvPr id="7"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01433684"/>
      </p:ext>
    </p:extLst>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Lst>
  <p:hf sldNum="0" hdr="0" ftr="0" dt="0"/>
  <p:txStyles>
    <p:titleStyle>
      <a:lvl1pPr algn="ctr" rtl="0" eaLnBrk="0" fontAlgn="base" hangingPunct="0">
        <a:spcBef>
          <a:spcPct val="0"/>
        </a:spcBef>
        <a:spcAft>
          <a:spcPct val="0"/>
        </a:spcAft>
        <a:defRPr kumimoji="1" sz="4749" kern="1200">
          <a:solidFill>
            <a:schemeClr val="tx1"/>
          </a:solidFill>
          <a:latin typeface="+mj-lt"/>
          <a:ea typeface="+mj-ea"/>
          <a:cs typeface="メイリオ" pitchFamily="50" charset="-128"/>
        </a:defRPr>
      </a:lvl1pPr>
      <a:lvl2pPr algn="ctr" rtl="0" eaLnBrk="0" fontAlgn="base" hangingPunct="0">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2pPr>
      <a:lvl3pPr algn="ctr" rtl="0" eaLnBrk="0" fontAlgn="base" hangingPunct="0">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3pPr>
      <a:lvl4pPr algn="ctr" rtl="0" eaLnBrk="0" fontAlgn="base" hangingPunct="0">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4pPr>
      <a:lvl5pPr algn="ctr" rtl="0" eaLnBrk="0" fontAlgn="base" hangingPunct="0">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5pPr>
      <a:lvl6pPr marL="493456" algn="ctr" rtl="0" fontAlgn="base">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6pPr>
      <a:lvl7pPr marL="986912" algn="ctr" rtl="0" fontAlgn="base">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7pPr>
      <a:lvl8pPr marL="1480368" algn="ctr" rtl="0" fontAlgn="base">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8pPr>
      <a:lvl9pPr marL="1973824" algn="ctr" rtl="0" fontAlgn="base">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9pPr>
    </p:titleStyle>
    <p:bodyStyle>
      <a:lvl1pPr marL="370092" indent="-370092" algn="l" rtl="0" eaLnBrk="0" fontAlgn="base" hangingPunct="0">
        <a:spcBef>
          <a:spcPct val="20000"/>
        </a:spcBef>
        <a:spcAft>
          <a:spcPct val="0"/>
        </a:spcAft>
        <a:buFont typeface="Arial" panose="020B0604020202020204" pitchFamily="34" charset="0"/>
        <a:buChar char="•"/>
        <a:defRPr kumimoji="1" sz="3454" kern="1200">
          <a:solidFill>
            <a:schemeClr val="tx1"/>
          </a:solidFill>
          <a:latin typeface="+mn-lt"/>
          <a:ea typeface="+mn-ea"/>
          <a:cs typeface="メイリオ" pitchFamily="50" charset="-128"/>
        </a:defRPr>
      </a:lvl1pPr>
      <a:lvl2pPr marL="801866" indent="-308410" algn="l" rtl="0" eaLnBrk="0" fontAlgn="base" hangingPunct="0">
        <a:spcBef>
          <a:spcPct val="20000"/>
        </a:spcBef>
        <a:spcAft>
          <a:spcPct val="0"/>
        </a:spcAft>
        <a:buFont typeface="Arial" panose="020B0604020202020204" pitchFamily="34" charset="0"/>
        <a:buChar char="–"/>
        <a:defRPr kumimoji="1" sz="3022" kern="1200">
          <a:solidFill>
            <a:schemeClr val="tx1"/>
          </a:solidFill>
          <a:latin typeface="+mn-lt"/>
          <a:ea typeface="+mn-ea"/>
          <a:cs typeface="メイリオ" pitchFamily="50" charset="-128"/>
        </a:defRPr>
      </a:lvl2pPr>
      <a:lvl3pPr marL="1233640" indent="-246728" algn="l" rtl="0" eaLnBrk="0" fontAlgn="base" hangingPunct="0">
        <a:spcBef>
          <a:spcPct val="20000"/>
        </a:spcBef>
        <a:spcAft>
          <a:spcPct val="0"/>
        </a:spcAft>
        <a:buFont typeface="Arial" panose="020B0604020202020204" pitchFamily="34" charset="0"/>
        <a:buChar char="•"/>
        <a:defRPr kumimoji="1" sz="2590" kern="1200">
          <a:solidFill>
            <a:schemeClr val="tx1"/>
          </a:solidFill>
          <a:latin typeface="+mn-lt"/>
          <a:ea typeface="+mn-ea"/>
          <a:cs typeface="メイリオ" pitchFamily="50" charset="-128"/>
        </a:defRPr>
      </a:lvl3pPr>
      <a:lvl4pPr marL="1727096" indent="-246728" algn="l" rtl="0" eaLnBrk="0" fontAlgn="base" hangingPunct="0">
        <a:spcBef>
          <a:spcPct val="20000"/>
        </a:spcBef>
        <a:spcAft>
          <a:spcPct val="0"/>
        </a:spcAft>
        <a:buFont typeface="Arial" panose="020B0604020202020204" pitchFamily="34" charset="0"/>
        <a:buChar char="–"/>
        <a:defRPr kumimoji="1" sz="2159" kern="1200">
          <a:solidFill>
            <a:schemeClr val="tx1"/>
          </a:solidFill>
          <a:latin typeface="+mn-lt"/>
          <a:ea typeface="+mn-ea"/>
          <a:cs typeface="メイリオ" pitchFamily="50" charset="-128"/>
        </a:defRPr>
      </a:lvl4pPr>
      <a:lvl5pPr marL="2220552" indent="-246728" algn="l" rtl="0" eaLnBrk="0" fontAlgn="base" hangingPunct="0">
        <a:spcBef>
          <a:spcPct val="20000"/>
        </a:spcBef>
        <a:spcAft>
          <a:spcPct val="0"/>
        </a:spcAft>
        <a:buFont typeface="Arial" panose="020B0604020202020204" pitchFamily="34" charset="0"/>
        <a:buChar char="»"/>
        <a:defRPr kumimoji="1" sz="2159" kern="1200">
          <a:solidFill>
            <a:schemeClr val="tx1"/>
          </a:solidFill>
          <a:latin typeface="+mn-lt"/>
          <a:ea typeface="+mn-ea"/>
          <a:cs typeface="メイリオ" pitchFamily="50" charset="-128"/>
        </a:defRPr>
      </a:lvl5pPr>
      <a:lvl6pPr marL="2714008" indent="-246728" algn="l" defTabSz="986912" rtl="0" eaLnBrk="1" latinLnBrk="0" hangingPunct="1">
        <a:spcBef>
          <a:spcPct val="20000"/>
        </a:spcBef>
        <a:buFont typeface="Arial" pitchFamily="34" charset="0"/>
        <a:buChar char="•"/>
        <a:defRPr kumimoji="1" sz="2159" kern="1200">
          <a:solidFill>
            <a:schemeClr val="tx1"/>
          </a:solidFill>
          <a:latin typeface="+mn-lt"/>
          <a:ea typeface="+mn-ea"/>
          <a:cs typeface="+mn-cs"/>
        </a:defRPr>
      </a:lvl6pPr>
      <a:lvl7pPr marL="3207464" indent="-246728" algn="l" defTabSz="986912" rtl="0" eaLnBrk="1" latinLnBrk="0" hangingPunct="1">
        <a:spcBef>
          <a:spcPct val="20000"/>
        </a:spcBef>
        <a:buFont typeface="Arial" pitchFamily="34" charset="0"/>
        <a:buChar char="•"/>
        <a:defRPr kumimoji="1" sz="2159" kern="1200">
          <a:solidFill>
            <a:schemeClr val="tx1"/>
          </a:solidFill>
          <a:latin typeface="+mn-lt"/>
          <a:ea typeface="+mn-ea"/>
          <a:cs typeface="+mn-cs"/>
        </a:defRPr>
      </a:lvl7pPr>
      <a:lvl8pPr marL="3700920" indent="-246728" algn="l" defTabSz="986912" rtl="0" eaLnBrk="1" latinLnBrk="0" hangingPunct="1">
        <a:spcBef>
          <a:spcPct val="20000"/>
        </a:spcBef>
        <a:buFont typeface="Arial" pitchFamily="34" charset="0"/>
        <a:buChar char="•"/>
        <a:defRPr kumimoji="1" sz="2159" kern="1200">
          <a:solidFill>
            <a:schemeClr val="tx1"/>
          </a:solidFill>
          <a:latin typeface="+mn-lt"/>
          <a:ea typeface="+mn-ea"/>
          <a:cs typeface="+mn-cs"/>
        </a:defRPr>
      </a:lvl8pPr>
      <a:lvl9pPr marL="4194376" indent="-246728" algn="l" defTabSz="986912" rtl="0" eaLnBrk="1" latinLnBrk="0" hangingPunct="1">
        <a:spcBef>
          <a:spcPct val="20000"/>
        </a:spcBef>
        <a:buFont typeface="Arial" pitchFamily="34" charset="0"/>
        <a:buChar char="•"/>
        <a:defRPr kumimoji="1" sz="2159" kern="1200">
          <a:solidFill>
            <a:schemeClr val="tx1"/>
          </a:solidFill>
          <a:latin typeface="+mn-lt"/>
          <a:ea typeface="+mn-ea"/>
          <a:cs typeface="+mn-cs"/>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502"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502"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502"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502"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502"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15373"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13.40</a:t>
            </a:r>
            <a:endParaRPr lang="ja-JP" altLang="en-US" sz="1017" dirty="0">
              <a:solidFill>
                <a:srgbClr val="333333"/>
              </a:solidFill>
              <a:cs typeface="Meiryo UI" panose="020B0604030504040204" pitchFamily="50" charset="-128"/>
            </a:endParaRPr>
          </a:p>
        </p:txBody>
      </p:sp>
      <p:sp>
        <p:nvSpPr>
          <p:cNvPr id="36" name="テキスト ボックス 35"/>
          <p:cNvSpPr txBox="1"/>
          <p:nvPr/>
        </p:nvSpPr>
        <p:spPr>
          <a:xfrm>
            <a:off x="176540" y="-1584098"/>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13.00</a:t>
            </a:r>
            <a:endParaRPr lang="ja-JP" altLang="en-US" sz="1017" dirty="0">
              <a:solidFill>
                <a:srgbClr val="333333"/>
              </a:solidFill>
              <a:cs typeface="Meiryo UI" panose="020B0604030504040204" pitchFamily="50" charset="-128"/>
            </a:endParaRPr>
          </a:p>
        </p:txBody>
      </p:sp>
      <p:sp>
        <p:nvSpPr>
          <p:cNvPr id="37" name="テキスト ボックス 36"/>
          <p:cNvSpPr txBox="1"/>
          <p:nvPr/>
        </p:nvSpPr>
        <p:spPr>
          <a:xfrm>
            <a:off x="667574" y="-1584096"/>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10.80</a:t>
            </a:r>
            <a:endParaRPr lang="ja-JP" altLang="en-US" sz="1017" dirty="0">
              <a:solidFill>
                <a:srgbClr val="333333"/>
              </a:solidFill>
              <a:cs typeface="Meiryo UI" panose="020B0604030504040204" pitchFamily="50" charset="-128"/>
            </a:endParaRPr>
          </a:p>
        </p:txBody>
      </p:sp>
      <p:sp>
        <p:nvSpPr>
          <p:cNvPr id="38" name="テキスト ボックス 37"/>
          <p:cNvSpPr txBox="1"/>
          <p:nvPr/>
        </p:nvSpPr>
        <p:spPr>
          <a:xfrm>
            <a:off x="1307062"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10.20</a:t>
            </a:r>
            <a:endParaRPr lang="ja-JP" altLang="en-US" sz="1017" dirty="0">
              <a:solidFill>
                <a:srgbClr val="333333"/>
              </a:solidFill>
              <a:cs typeface="Meiryo UI" panose="020B0604030504040204" pitchFamily="50" charset="-128"/>
            </a:endParaRPr>
          </a:p>
        </p:txBody>
      </p:sp>
      <p:sp>
        <p:nvSpPr>
          <p:cNvPr id="39" name="テキスト ボックス 38"/>
          <p:cNvSpPr txBox="1"/>
          <p:nvPr/>
        </p:nvSpPr>
        <p:spPr>
          <a:xfrm>
            <a:off x="4777314" y="-1584096"/>
            <a:ext cx="474810"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0.40</a:t>
            </a:r>
            <a:endParaRPr lang="ja-JP" altLang="en-US" sz="1017" dirty="0">
              <a:solidFill>
                <a:srgbClr val="333333"/>
              </a:solidFill>
              <a:cs typeface="Meiryo UI" panose="020B0604030504040204" pitchFamily="50" charset="-128"/>
            </a:endParaRPr>
          </a:p>
        </p:txBody>
      </p:sp>
      <p:sp>
        <p:nvSpPr>
          <p:cNvPr id="40" name="テキスト ボックス 39"/>
          <p:cNvSpPr txBox="1"/>
          <p:nvPr/>
        </p:nvSpPr>
        <p:spPr>
          <a:xfrm>
            <a:off x="5416801" y="-1584097"/>
            <a:ext cx="474810"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0.40</a:t>
            </a:r>
            <a:endParaRPr lang="ja-JP" altLang="en-US" sz="1017" dirty="0">
              <a:solidFill>
                <a:srgbClr val="333333"/>
              </a:solidFill>
              <a:cs typeface="Meiryo UI" panose="020B0604030504040204" pitchFamily="50" charset="-128"/>
            </a:endParaRPr>
          </a:p>
        </p:txBody>
      </p:sp>
      <p:sp>
        <p:nvSpPr>
          <p:cNvPr id="41" name="テキスト ボックス 40"/>
          <p:cNvSpPr txBox="1"/>
          <p:nvPr/>
        </p:nvSpPr>
        <p:spPr>
          <a:xfrm>
            <a:off x="6422544" y="-1584097"/>
            <a:ext cx="474810"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3.00</a:t>
            </a:r>
            <a:endParaRPr lang="ja-JP" altLang="en-US" sz="1017" dirty="0">
              <a:solidFill>
                <a:srgbClr val="333333"/>
              </a:solidFill>
              <a:cs typeface="Meiryo UI" panose="020B0604030504040204" pitchFamily="50" charset="-128"/>
            </a:endParaRPr>
          </a:p>
        </p:txBody>
      </p:sp>
      <p:sp>
        <p:nvSpPr>
          <p:cNvPr id="42" name="テキスト ボックス 41"/>
          <p:cNvSpPr txBox="1"/>
          <p:nvPr/>
        </p:nvSpPr>
        <p:spPr>
          <a:xfrm>
            <a:off x="9234519"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10.20</a:t>
            </a:r>
            <a:endParaRPr lang="ja-JP" altLang="en-US" sz="1017" dirty="0">
              <a:solidFill>
                <a:srgbClr val="333333"/>
              </a:solidFill>
              <a:cs typeface="Meiryo UI" panose="020B0604030504040204" pitchFamily="50" charset="-128"/>
            </a:endParaRPr>
          </a:p>
        </p:txBody>
      </p:sp>
      <p:sp>
        <p:nvSpPr>
          <p:cNvPr id="43" name="テキスト ボックス 42"/>
          <p:cNvSpPr txBox="1"/>
          <p:nvPr/>
        </p:nvSpPr>
        <p:spPr>
          <a:xfrm>
            <a:off x="10478041"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13.40</a:t>
            </a:r>
            <a:endParaRPr lang="ja-JP" altLang="en-US" sz="1017" dirty="0">
              <a:solidFill>
                <a:srgbClr val="333333"/>
              </a:solidFill>
              <a:cs typeface="Meiryo UI" panose="020B0604030504040204" pitchFamily="50" charset="-128"/>
            </a:endParaRPr>
          </a:p>
        </p:txBody>
      </p:sp>
      <p:sp>
        <p:nvSpPr>
          <p:cNvPr id="44" name="テキスト ボックス 43"/>
          <p:cNvSpPr txBox="1"/>
          <p:nvPr/>
        </p:nvSpPr>
        <p:spPr>
          <a:xfrm>
            <a:off x="11714428" y="611487"/>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7.40</a:t>
            </a:r>
            <a:endParaRPr lang="ja-JP" altLang="en-US" sz="1017" dirty="0">
              <a:solidFill>
                <a:srgbClr val="333333"/>
              </a:solidFill>
              <a:cs typeface="Meiryo UI" panose="020B0604030504040204" pitchFamily="50" charset="-128"/>
            </a:endParaRPr>
          </a:p>
        </p:txBody>
      </p:sp>
      <p:sp>
        <p:nvSpPr>
          <p:cNvPr id="45" name="テキスト ボックス 44"/>
          <p:cNvSpPr txBox="1"/>
          <p:nvPr/>
        </p:nvSpPr>
        <p:spPr>
          <a:xfrm>
            <a:off x="11714428" y="1127163"/>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6.00</a:t>
            </a:r>
            <a:endParaRPr lang="ja-JP" altLang="en-US" sz="1017" dirty="0">
              <a:solidFill>
                <a:srgbClr val="333333"/>
              </a:solidFill>
              <a:cs typeface="Meiryo UI" panose="020B0604030504040204" pitchFamily="50" charset="-128"/>
            </a:endParaRPr>
          </a:p>
        </p:txBody>
      </p:sp>
      <p:sp>
        <p:nvSpPr>
          <p:cNvPr id="46" name="テキスト ボックス 45"/>
          <p:cNvSpPr txBox="1"/>
          <p:nvPr/>
        </p:nvSpPr>
        <p:spPr>
          <a:xfrm>
            <a:off x="11714428" y="1566569"/>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5.60</a:t>
            </a:r>
            <a:endParaRPr lang="ja-JP" altLang="en-US" sz="1017" dirty="0">
              <a:solidFill>
                <a:srgbClr val="333333"/>
              </a:solidFill>
              <a:cs typeface="Meiryo UI" panose="020B0604030504040204" pitchFamily="50" charset="-128"/>
            </a:endParaRPr>
          </a:p>
        </p:txBody>
      </p:sp>
      <p:sp>
        <p:nvSpPr>
          <p:cNvPr id="47" name="テキスト ボックス 46"/>
          <p:cNvSpPr txBox="1"/>
          <p:nvPr/>
        </p:nvSpPr>
        <p:spPr>
          <a:xfrm>
            <a:off x="11714428" y="6002245"/>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5.60</a:t>
            </a:r>
            <a:endParaRPr lang="ja-JP" altLang="en-US" sz="1017" dirty="0">
              <a:solidFill>
                <a:srgbClr val="333333"/>
              </a:solidFill>
              <a:cs typeface="Meiryo UI" panose="020B0604030504040204" pitchFamily="50" charset="-128"/>
            </a:endParaRPr>
          </a:p>
        </p:txBody>
      </p:sp>
      <p:sp>
        <p:nvSpPr>
          <p:cNvPr id="48" name="テキスト ボックス 47"/>
          <p:cNvSpPr txBox="1"/>
          <p:nvPr/>
        </p:nvSpPr>
        <p:spPr>
          <a:xfrm>
            <a:off x="11714428" y="7351437"/>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9.00</a:t>
            </a:r>
            <a:endParaRPr lang="ja-JP" altLang="en-US" sz="1017" dirty="0">
              <a:solidFill>
                <a:srgbClr val="333333"/>
              </a:solidFill>
              <a:cs typeface="Meiryo UI" panose="020B0604030504040204" pitchFamily="50" charset="-128"/>
            </a:endParaRPr>
          </a:p>
        </p:txBody>
      </p:sp>
    </p:spTree>
    <p:extLst>
      <p:ext uri="{BB962C8B-B14F-4D97-AF65-F5344CB8AC3E}">
        <p14:creationId xmlns:p14="http://schemas.microsoft.com/office/powerpoint/2010/main" val="2348290065"/>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hf sldNum="0" hdr="0" ftr="0" dt="0"/>
  <p:txStyles>
    <p:titleStyle>
      <a:lvl1pPr algn="ctr" rtl="0" eaLnBrk="1" fontAlgn="base" hangingPunct="1">
        <a:spcBef>
          <a:spcPct val="0"/>
        </a:spcBef>
        <a:spcAft>
          <a:spcPct val="0"/>
        </a:spcAft>
        <a:defRPr kumimoji="1" sz="3256"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035">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35">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35">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35">
          <a:solidFill>
            <a:schemeClr val="tx2"/>
          </a:solidFill>
          <a:latin typeface="Arial" charset="0"/>
          <a:ea typeface="HGPｺﾞｼｯｸE" pitchFamily="50" charset="-128"/>
        </a:defRPr>
      </a:lvl5pPr>
      <a:lvl6pPr marL="465181" algn="l" rtl="0" eaLnBrk="1" fontAlgn="base" hangingPunct="1">
        <a:spcBef>
          <a:spcPct val="0"/>
        </a:spcBef>
        <a:spcAft>
          <a:spcPct val="0"/>
        </a:spcAft>
        <a:defRPr kumimoji="1" sz="2035">
          <a:solidFill>
            <a:schemeClr val="tx2"/>
          </a:solidFill>
          <a:latin typeface="Arial" charset="0"/>
          <a:ea typeface="HGPｺﾞｼｯｸE" pitchFamily="50" charset="-128"/>
        </a:defRPr>
      </a:lvl6pPr>
      <a:lvl7pPr marL="930362" algn="l" rtl="0" eaLnBrk="1" fontAlgn="base" hangingPunct="1">
        <a:spcBef>
          <a:spcPct val="0"/>
        </a:spcBef>
        <a:spcAft>
          <a:spcPct val="0"/>
        </a:spcAft>
        <a:defRPr kumimoji="1" sz="2035">
          <a:solidFill>
            <a:schemeClr val="tx2"/>
          </a:solidFill>
          <a:latin typeface="Arial" charset="0"/>
          <a:ea typeface="HGPｺﾞｼｯｸE" pitchFamily="50" charset="-128"/>
        </a:defRPr>
      </a:lvl7pPr>
      <a:lvl8pPr marL="1395543" algn="l" rtl="0" eaLnBrk="1" fontAlgn="base" hangingPunct="1">
        <a:spcBef>
          <a:spcPct val="0"/>
        </a:spcBef>
        <a:spcAft>
          <a:spcPct val="0"/>
        </a:spcAft>
        <a:defRPr kumimoji="1" sz="2035">
          <a:solidFill>
            <a:schemeClr val="tx2"/>
          </a:solidFill>
          <a:latin typeface="Arial" charset="0"/>
          <a:ea typeface="HGPｺﾞｼｯｸE" pitchFamily="50" charset="-128"/>
        </a:defRPr>
      </a:lvl8pPr>
      <a:lvl9pPr marL="1860724" algn="l" rtl="0" eaLnBrk="1" fontAlgn="base" hangingPunct="1">
        <a:spcBef>
          <a:spcPct val="0"/>
        </a:spcBef>
        <a:spcAft>
          <a:spcPct val="0"/>
        </a:spcAft>
        <a:defRPr kumimoji="1" sz="2035">
          <a:solidFill>
            <a:schemeClr val="tx2"/>
          </a:solidFill>
          <a:latin typeface="Arial" charset="0"/>
          <a:ea typeface="HGPｺﾞｼｯｸE" pitchFamily="50" charset="-128"/>
        </a:defRPr>
      </a:lvl9pPr>
    </p:titleStyle>
    <p:bodyStyle>
      <a:lvl1pPr marL="348886" indent="-348886" algn="l" rtl="0" eaLnBrk="1" fontAlgn="base" hangingPunct="1">
        <a:spcBef>
          <a:spcPct val="20000"/>
        </a:spcBef>
        <a:spcAft>
          <a:spcPct val="0"/>
        </a:spcAft>
        <a:defRPr kumimoji="1" sz="1628">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3875" indent="-179289" algn="l" rtl="0" eaLnBrk="1" fontAlgn="base" hangingPunct="1">
        <a:lnSpc>
          <a:spcPct val="110000"/>
        </a:lnSpc>
        <a:spcBef>
          <a:spcPct val="0"/>
        </a:spcBef>
        <a:spcAft>
          <a:spcPct val="0"/>
        </a:spcAft>
        <a:buChar char="–"/>
        <a:defRPr kumimoji="1" sz="1424">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22143" indent="-185750" algn="l" rtl="0" eaLnBrk="1" fontAlgn="base" hangingPunct="1">
        <a:lnSpc>
          <a:spcPct val="110000"/>
        </a:lnSpc>
        <a:spcBef>
          <a:spcPct val="0"/>
        </a:spcBef>
        <a:spcAft>
          <a:spcPct val="0"/>
        </a:spcAft>
        <a:buChar char="•"/>
        <a:defRPr kumimoji="1" sz="1628">
          <a:solidFill>
            <a:schemeClr val="tx1"/>
          </a:solidFill>
          <a:latin typeface="Times New Roman" pitchFamily="18" charset="0"/>
          <a:ea typeface="+mn-ea"/>
        </a:defRPr>
      </a:lvl3pPr>
      <a:lvl4pPr marL="1183950" indent="-179289" algn="l" rtl="0" eaLnBrk="1" fontAlgn="base" hangingPunct="1">
        <a:lnSpc>
          <a:spcPct val="110000"/>
        </a:lnSpc>
        <a:spcBef>
          <a:spcPct val="0"/>
        </a:spcBef>
        <a:spcAft>
          <a:spcPct val="0"/>
        </a:spcAft>
        <a:buFont typeface="Arial" charset="0"/>
        <a:buChar char="»"/>
        <a:defRPr kumimoji="1" sz="1628">
          <a:solidFill>
            <a:schemeClr val="tx1"/>
          </a:solidFill>
          <a:latin typeface="Times New Roman" pitchFamily="18" charset="0"/>
          <a:ea typeface="+mn-ea"/>
        </a:defRPr>
      </a:lvl4pPr>
      <a:lvl5pPr marL="1552219"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5pPr>
      <a:lvl6pPr marL="2017400"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6pPr>
      <a:lvl7pPr marL="2482581"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7pPr>
      <a:lvl8pPr marL="2947762"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8pPr>
      <a:lvl9pPr marL="3412943"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9pPr>
    </p:bodyStyle>
    <p:otherStyle>
      <a:defPPr>
        <a:defRPr lang="ja-JP"/>
      </a:defPPr>
      <a:lvl1pPr marL="0" algn="l" defTabSz="930362" rtl="0" eaLnBrk="1" latinLnBrk="0" hangingPunct="1">
        <a:defRPr kumimoji="1" sz="1832" kern="1200">
          <a:solidFill>
            <a:schemeClr val="tx1"/>
          </a:solidFill>
          <a:latin typeface="+mn-lt"/>
          <a:ea typeface="+mn-ea"/>
          <a:cs typeface="+mn-cs"/>
        </a:defRPr>
      </a:lvl1pPr>
      <a:lvl2pPr marL="465181" algn="l" defTabSz="930362" rtl="0" eaLnBrk="1" latinLnBrk="0" hangingPunct="1">
        <a:defRPr kumimoji="1" sz="1832" kern="1200">
          <a:solidFill>
            <a:schemeClr val="tx1"/>
          </a:solidFill>
          <a:latin typeface="+mn-lt"/>
          <a:ea typeface="+mn-ea"/>
          <a:cs typeface="+mn-cs"/>
        </a:defRPr>
      </a:lvl2pPr>
      <a:lvl3pPr marL="930362" algn="l" defTabSz="930362" rtl="0" eaLnBrk="1" latinLnBrk="0" hangingPunct="1">
        <a:defRPr kumimoji="1" sz="1832" kern="1200">
          <a:solidFill>
            <a:schemeClr val="tx1"/>
          </a:solidFill>
          <a:latin typeface="+mn-lt"/>
          <a:ea typeface="+mn-ea"/>
          <a:cs typeface="+mn-cs"/>
        </a:defRPr>
      </a:lvl3pPr>
      <a:lvl4pPr marL="1395543" algn="l" defTabSz="930362" rtl="0" eaLnBrk="1" latinLnBrk="0" hangingPunct="1">
        <a:defRPr kumimoji="1" sz="1832" kern="1200">
          <a:solidFill>
            <a:schemeClr val="tx1"/>
          </a:solidFill>
          <a:latin typeface="+mn-lt"/>
          <a:ea typeface="+mn-ea"/>
          <a:cs typeface="+mn-cs"/>
        </a:defRPr>
      </a:lvl4pPr>
      <a:lvl5pPr marL="1860724" algn="l" defTabSz="930362" rtl="0" eaLnBrk="1" latinLnBrk="0" hangingPunct="1">
        <a:defRPr kumimoji="1" sz="1832" kern="1200">
          <a:solidFill>
            <a:schemeClr val="tx1"/>
          </a:solidFill>
          <a:latin typeface="+mn-lt"/>
          <a:ea typeface="+mn-ea"/>
          <a:cs typeface="+mn-cs"/>
        </a:defRPr>
      </a:lvl5pPr>
      <a:lvl6pPr marL="2325905" algn="l" defTabSz="930362" rtl="0" eaLnBrk="1" latinLnBrk="0" hangingPunct="1">
        <a:defRPr kumimoji="1" sz="1832" kern="1200">
          <a:solidFill>
            <a:schemeClr val="tx1"/>
          </a:solidFill>
          <a:latin typeface="+mn-lt"/>
          <a:ea typeface="+mn-ea"/>
          <a:cs typeface="+mn-cs"/>
        </a:defRPr>
      </a:lvl6pPr>
      <a:lvl7pPr marL="2791086" algn="l" defTabSz="930362" rtl="0" eaLnBrk="1" latinLnBrk="0" hangingPunct="1">
        <a:defRPr kumimoji="1" sz="1832" kern="1200">
          <a:solidFill>
            <a:schemeClr val="tx1"/>
          </a:solidFill>
          <a:latin typeface="+mn-lt"/>
          <a:ea typeface="+mn-ea"/>
          <a:cs typeface="+mn-cs"/>
        </a:defRPr>
      </a:lvl7pPr>
      <a:lvl8pPr marL="3256267" algn="l" defTabSz="930362" rtl="0" eaLnBrk="1" latinLnBrk="0" hangingPunct="1">
        <a:defRPr kumimoji="1" sz="1832" kern="1200">
          <a:solidFill>
            <a:schemeClr val="tx1"/>
          </a:solidFill>
          <a:latin typeface="+mn-lt"/>
          <a:ea typeface="+mn-ea"/>
          <a:cs typeface="+mn-cs"/>
        </a:defRPr>
      </a:lvl8pPr>
      <a:lvl9pPr marL="3721448" algn="l" defTabSz="930362" rtl="0" eaLnBrk="1" latinLnBrk="0" hangingPunct="1">
        <a:defRPr kumimoji="1" sz="183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Tree>
    <p:extLst>
      <p:ext uri="{BB962C8B-B14F-4D97-AF65-F5344CB8AC3E}">
        <p14:creationId xmlns:p14="http://schemas.microsoft.com/office/powerpoint/2010/main" val="3657703137"/>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34300125"/>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2093667"/>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65262330"/>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7"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07356211"/>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95209353"/>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3388"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13.40</a:t>
            </a:r>
            <a:endParaRPr lang="ja-JP" altLang="en-US" sz="1057" dirty="0">
              <a:solidFill>
                <a:srgbClr val="333333"/>
              </a:solidFill>
              <a:cs typeface="Meiryo UI" panose="020B0604030504040204" pitchFamily="50" charset="-128"/>
            </a:endParaRPr>
          </a:p>
        </p:txBody>
      </p:sp>
      <p:sp>
        <p:nvSpPr>
          <p:cNvPr id="36" name="テキスト ボックス 35"/>
          <p:cNvSpPr txBox="1"/>
          <p:nvPr/>
        </p:nvSpPr>
        <p:spPr>
          <a:xfrm>
            <a:off x="168524" y="-1584098"/>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13.00</a:t>
            </a:r>
            <a:endParaRPr lang="ja-JP" altLang="en-US" sz="1057" dirty="0">
              <a:solidFill>
                <a:srgbClr val="333333"/>
              </a:solidFill>
              <a:cs typeface="Meiryo UI" panose="020B0604030504040204" pitchFamily="50" charset="-128"/>
            </a:endParaRPr>
          </a:p>
        </p:txBody>
      </p:sp>
      <p:sp>
        <p:nvSpPr>
          <p:cNvPr id="37" name="テキスト ボックス 36"/>
          <p:cNvSpPr txBox="1"/>
          <p:nvPr/>
        </p:nvSpPr>
        <p:spPr>
          <a:xfrm>
            <a:off x="659560" y="-1584096"/>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10.80</a:t>
            </a:r>
            <a:endParaRPr lang="ja-JP" altLang="en-US" sz="1057" dirty="0">
              <a:solidFill>
                <a:srgbClr val="333333"/>
              </a:solidFill>
              <a:cs typeface="Meiryo UI" panose="020B0604030504040204" pitchFamily="50" charset="-128"/>
            </a:endParaRPr>
          </a:p>
        </p:txBody>
      </p:sp>
      <p:sp>
        <p:nvSpPr>
          <p:cNvPr id="38" name="テキスト ボックス 37"/>
          <p:cNvSpPr txBox="1"/>
          <p:nvPr/>
        </p:nvSpPr>
        <p:spPr>
          <a:xfrm>
            <a:off x="1299047"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10.20</a:t>
            </a:r>
            <a:endParaRPr lang="ja-JP" altLang="en-US" sz="1057" dirty="0">
              <a:solidFill>
                <a:srgbClr val="333333"/>
              </a:solidFill>
              <a:cs typeface="Meiryo UI" panose="020B0604030504040204" pitchFamily="50" charset="-128"/>
            </a:endParaRPr>
          </a:p>
        </p:txBody>
      </p:sp>
      <p:sp>
        <p:nvSpPr>
          <p:cNvPr id="39" name="テキスト ボックス 38"/>
          <p:cNvSpPr txBox="1"/>
          <p:nvPr/>
        </p:nvSpPr>
        <p:spPr>
          <a:xfrm>
            <a:off x="4770903" y="-1584096"/>
            <a:ext cx="48763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0.40</a:t>
            </a:r>
            <a:endParaRPr lang="ja-JP" altLang="en-US" sz="1057" dirty="0">
              <a:solidFill>
                <a:srgbClr val="333333"/>
              </a:solidFill>
              <a:cs typeface="Meiryo UI" panose="020B0604030504040204" pitchFamily="50" charset="-128"/>
            </a:endParaRPr>
          </a:p>
        </p:txBody>
      </p:sp>
      <p:sp>
        <p:nvSpPr>
          <p:cNvPr id="40" name="テキスト ボックス 39"/>
          <p:cNvSpPr txBox="1"/>
          <p:nvPr/>
        </p:nvSpPr>
        <p:spPr>
          <a:xfrm>
            <a:off x="5410390" y="-1584097"/>
            <a:ext cx="48763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0.40</a:t>
            </a:r>
            <a:endParaRPr lang="ja-JP" altLang="en-US" sz="1057" dirty="0">
              <a:solidFill>
                <a:srgbClr val="333333"/>
              </a:solidFill>
              <a:cs typeface="Meiryo UI" panose="020B0604030504040204" pitchFamily="50" charset="-128"/>
            </a:endParaRPr>
          </a:p>
        </p:txBody>
      </p:sp>
      <p:sp>
        <p:nvSpPr>
          <p:cNvPr id="41" name="テキスト ボックス 40"/>
          <p:cNvSpPr txBox="1"/>
          <p:nvPr/>
        </p:nvSpPr>
        <p:spPr>
          <a:xfrm>
            <a:off x="6416133" y="-1584097"/>
            <a:ext cx="48763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3.00</a:t>
            </a:r>
            <a:endParaRPr lang="ja-JP" altLang="en-US" sz="1057" dirty="0">
              <a:solidFill>
                <a:srgbClr val="333333"/>
              </a:solidFill>
              <a:cs typeface="Meiryo UI" panose="020B0604030504040204" pitchFamily="50" charset="-128"/>
            </a:endParaRPr>
          </a:p>
        </p:txBody>
      </p:sp>
      <p:sp>
        <p:nvSpPr>
          <p:cNvPr id="42" name="テキスト ボックス 41"/>
          <p:cNvSpPr txBox="1"/>
          <p:nvPr/>
        </p:nvSpPr>
        <p:spPr>
          <a:xfrm>
            <a:off x="9226505"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10.20</a:t>
            </a:r>
            <a:endParaRPr lang="ja-JP" altLang="en-US" sz="1057" dirty="0">
              <a:solidFill>
                <a:srgbClr val="333333"/>
              </a:solidFill>
              <a:cs typeface="Meiryo UI" panose="020B0604030504040204" pitchFamily="50" charset="-128"/>
            </a:endParaRPr>
          </a:p>
        </p:txBody>
      </p:sp>
      <p:sp>
        <p:nvSpPr>
          <p:cNvPr id="43" name="テキスト ボックス 42"/>
          <p:cNvSpPr txBox="1"/>
          <p:nvPr/>
        </p:nvSpPr>
        <p:spPr>
          <a:xfrm>
            <a:off x="10470028"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13.40</a:t>
            </a:r>
            <a:endParaRPr lang="ja-JP" altLang="en-US" sz="1057" dirty="0">
              <a:solidFill>
                <a:srgbClr val="333333"/>
              </a:solidFill>
              <a:cs typeface="Meiryo UI" panose="020B0604030504040204" pitchFamily="50" charset="-128"/>
            </a:endParaRPr>
          </a:p>
        </p:txBody>
      </p:sp>
      <p:sp>
        <p:nvSpPr>
          <p:cNvPr id="44" name="テキスト ボックス 43"/>
          <p:cNvSpPr txBox="1"/>
          <p:nvPr/>
        </p:nvSpPr>
        <p:spPr>
          <a:xfrm>
            <a:off x="11701604" y="611485"/>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7.40</a:t>
            </a:r>
            <a:endParaRPr lang="ja-JP" altLang="en-US" sz="1057" dirty="0">
              <a:solidFill>
                <a:srgbClr val="333333"/>
              </a:solidFill>
              <a:cs typeface="Meiryo UI" panose="020B0604030504040204" pitchFamily="50" charset="-128"/>
            </a:endParaRPr>
          </a:p>
        </p:txBody>
      </p:sp>
      <p:sp>
        <p:nvSpPr>
          <p:cNvPr id="45" name="テキスト ボックス 44"/>
          <p:cNvSpPr txBox="1"/>
          <p:nvPr/>
        </p:nvSpPr>
        <p:spPr>
          <a:xfrm>
            <a:off x="11701604" y="1127160"/>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6.00</a:t>
            </a:r>
            <a:endParaRPr lang="ja-JP" altLang="en-US" sz="1057" dirty="0">
              <a:solidFill>
                <a:srgbClr val="333333"/>
              </a:solidFill>
              <a:cs typeface="Meiryo UI" panose="020B0604030504040204" pitchFamily="50" charset="-128"/>
            </a:endParaRPr>
          </a:p>
        </p:txBody>
      </p:sp>
      <p:sp>
        <p:nvSpPr>
          <p:cNvPr id="46" name="テキスト ボックス 45"/>
          <p:cNvSpPr txBox="1"/>
          <p:nvPr/>
        </p:nvSpPr>
        <p:spPr>
          <a:xfrm>
            <a:off x="11701604" y="1566567"/>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5.60</a:t>
            </a:r>
            <a:endParaRPr lang="ja-JP" altLang="en-US" sz="1057" dirty="0">
              <a:solidFill>
                <a:srgbClr val="333333"/>
              </a:solidFill>
              <a:cs typeface="Meiryo UI" panose="020B0604030504040204" pitchFamily="50" charset="-128"/>
            </a:endParaRPr>
          </a:p>
        </p:txBody>
      </p:sp>
      <p:sp>
        <p:nvSpPr>
          <p:cNvPr id="47" name="テキスト ボックス 46"/>
          <p:cNvSpPr txBox="1"/>
          <p:nvPr/>
        </p:nvSpPr>
        <p:spPr>
          <a:xfrm>
            <a:off x="11701604" y="6002242"/>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5.60</a:t>
            </a:r>
            <a:endParaRPr lang="ja-JP" altLang="en-US" sz="1057" dirty="0">
              <a:solidFill>
                <a:srgbClr val="333333"/>
              </a:solidFill>
              <a:cs typeface="Meiryo UI" panose="020B0604030504040204" pitchFamily="50" charset="-128"/>
            </a:endParaRPr>
          </a:p>
        </p:txBody>
      </p:sp>
      <p:sp>
        <p:nvSpPr>
          <p:cNvPr id="48" name="テキスト ボックス 47"/>
          <p:cNvSpPr txBox="1"/>
          <p:nvPr/>
        </p:nvSpPr>
        <p:spPr>
          <a:xfrm>
            <a:off x="11701604" y="7351434"/>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9.00</a:t>
            </a:r>
            <a:endParaRPr lang="ja-JP" altLang="en-US" sz="1057"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9311960"/>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Lst>
  <p:hf sldNum="0" hdr="0" ftr="0" dt="0"/>
  <p:txStyles>
    <p:titleStyle>
      <a:lvl1pPr algn="ctr" rtl="0" eaLnBrk="1" fontAlgn="base" hangingPunct="1">
        <a:spcBef>
          <a:spcPct val="0"/>
        </a:spcBef>
        <a:spcAft>
          <a:spcPct val="0"/>
        </a:spcAft>
        <a:defRPr kumimoji="1" sz="3381"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14">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14">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14">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14">
          <a:solidFill>
            <a:schemeClr val="tx2"/>
          </a:solidFill>
          <a:latin typeface="Arial" charset="0"/>
          <a:ea typeface="HGPｺﾞｼｯｸE" pitchFamily="50" charset="-128"/>
        </a:defRPr>
      </a:lvl5pPr>
      <a:lvl6pPr marL="483163" algn="l" rtl="0" eaLnBrk="1" fontAlgn="base" hangingPunct="1">
        <a:spcBef>
          <a:spcPct val="0"/>
        </a:spcBef>
        <a:spcAft>
          <a:spcPct val="0"/>
        </a:spcAft>
        <a:defRPr kumimoji="1" sz="2114">
          <a:solidFill>
            <a:schemeClr val="tx2"/>
          </a:solidFill>
          <a:latin typeface="Arial" charset="0"/>
          <a:ea typeface="HGPｺﾞｼｯｸE" pitchFamily="50" charset="-128"/>
        </a:defRPr>
      </a:lvl6pPr>
      <a:lvl7pPr marL="966326" algn="l" rtl="0" eaLnBrk="1" fontAlgn="base" hangingPunct="1">
        <a:spcBef>
          <a:spcPct val="0"/>
        </a:spcBef>
        <a:spcAft>
          <a:spcPct val="0"/>
        </a:spcAft>
        <a:defRPr kumimoji="1" sz="2114">
          <a:solidFill>
            <a:schemeClr val="tx2"/>
          </a:solidFill>
          <a:latin typeface="Arial" charset="0"/>
          <a:ea typeface="HGPｺﾞｼｯｸE" pitchFamily="50" charset="-128"/>
        </a:defRPr>
      </a:lvl7pPr>
      <a:lvl8pPr marL="1449489" algn="l" rtl="0" eaLnBrk="1" fontAlgn="base" hangingPunct="1">
        <a:spcBef>
          <a:spcPct val="0"/>
        </a:spcBef>
        <a:spcAft>
          <a:spcPct val="0"/>
        </a:spcAft>
        <a:defRPr kumimoji="1" sz="2114">
          <a:solidFill>
            <a:schemeClr val="tx2"/>
          </a:solidFill>
          <a:latin typeface="Arial" charset="0"/>
          <a:ea typeface="HGPｺﾞｼｯｸE" pitchFamily="50" charset="-128"/>
        </a:defRPr>
      </a:lvl8pPr>
      <a:lvl9pPr marL="1932652" algn="l" rtl="0" eaLnBrk="1" fontAlgn="base" hangingPunct="1">
        <a:spcBef>
          <a:spcPct val="0"/>
        </a:spcBef>
        <a:spcAft>
          <a:spcPct val="0"/>
        </a:spcAft>
        <a:defRPr kumimoji="1" sz="2114">
          <a:solidFill>
            <a:schemeClr val="tx2"/>
          </a:solidFill>
          <a:latin typeface="Arial" charset="0"/>
          <a:ea typeface="HGPｺﾞｼｯｸE" pitchFamily="50" charset="-128"/>
        </a:defRPr>
      </a:lvl9pPr>
    </p:titleStyle>
    <p:bodyStyle>
      <a:lvl1pPr marL="362372" indent="-362372" algn="l" rtl="0" eaLnBrk="1" fontAlgn="base" hangingPunct="1">
        <a:spcBef>
          <a:spcPct val="20000"/>
        </a:spcBef>
        <a:spcAft>
          <a:spcPct val="0"/>
        </a:spcAft>
        <a:defRPr kumimoji="1" sz="169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71420" indent="-186220" algn="l" rtl="0" eaLnBrk="1" fontAlgn="base" hangingPunct="1">
        <a:lnSpc>
          <a:spcPct val="110000"/>
        </a:lnSpc>
        <a:spcBef>
          <a:spcPct val="0"/>
        </a:spcBef>
        <a:spcAft>
          <a:spcPct val="0"/>
        </a:spcAft>
        <a:buChar char="–"/>
        <a:defRPr kumimoji="1" sz="148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53924" indent="-192930" algn="l" rtl="0" eaLnBrk="1" fontAlgn="base" hangingPunct="1">
        <a:lnSpc>
          <a:spcPct val="110000"/>
        </a:lnSpc>
        <a:spcBef>
          <a:spcPct val="0"/>
        </a:spcBef>
        <a:spcAft>
          <a:spcPct val="0"/>
        </a:spcAft>
        <a:buChar char="•"/>
        <a:defRPr kumimoji="1" sz="1691">
          <a:solidFill>
            <a:schemeClr val="tx1"/>
          </a:solidFill>
          <a:latin typeface="Times New Roman" pitchFamily="18" charset="0"/>
          <a:ea typeface="+mn-ea"/>
        </a:defRPr>
      </a:lvl3pPr>
      <a:lvl4pPr marL="1229717" indent="-186220" algn="l" rtl="0" eaLnBrk="1" fontAlgn="base" hangingPunct="1">
        <a:lnSpc>
          <a:spcPct val="110000"/>
        </a:lnSpc>
        <a:spcBef>
          <a:spcPct val="0"/>
        </a:spcBef>
        <a:spcAft>
          <a:spcPct val="0"/>
        </a:spcAft>
        <a:buFont typeface="Arial" charset="0"/>
        <a:buChar char="»"/>
        <a:defRPr kumimoji="1" sz="1691">
          <a:solidFill>
            <a:schemeClr val="tx1"/>
          </a:solidFill>
          <a:latin typeface="Times New Roman" pitchFamily="18" charset="0"/>
          <a:ea typeface="+mn-ea"/>
        </a:defRPr>
      </a:lvl4pPr>
      <a:lvl5pPr marL="1612222"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5pPr>
      <a:lvl6pPr marL="2095384"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6pPr>
      <a:lvl7pPr marL="2578547"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7pPr>
      <a:lvl8pPr marL="3061710"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8pPr>
      <a:lvl9pPr marL="3544873"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9pPr>
    </p:bodyStyle>
    <p:otherStyle>
      <a:defPPr>
        <a:defRPr lang="ja-JP"/>
      </a:defPPr>
      <a:lvl1pPr marL="0" algn="l" defTabSz="966326" rtl="0" eaLnBrk="1" latinLnBrk="0" hangingPunct="1">
        <a:defRPr kumimoji="1" sz="1903" kern="1200">
          <a:solidFill>
            <a:schemeClr val="tx1"/>
          </a:solidFill>
          <a:latin typeface="+mn-lt"/>
          <a:ea typeface="+mn-ea"/>
          <a:cs typeface="+mn-cs"/>
        </a:defRPr>
      </a:lvl1pPr>
      <a:lvl2pPr marL="483163" algn="l" defTabSz="966326" rtl="0" eaLnBrk="1" latinLnBrk="0" hangingPunct="1">
        <a:defRPr kumimoji="1" sz="1903" kern="1200">
          <a:solidFill>
            <a:schemeClr val="tx1"/>
          </a:solidFill>
          <a:latin typeface="+mn-lt"/>
          <a:ea typeface="+mn-ea"/>
          <a:cs typeface="+mn-cs"/>
        </a:defRPr>
      </a:lvl2pPr>
      <a:lvl3pPr marL="966326" algn="l" defTabSz="966326" rtl="0" eaLnBrk="1" latinLnBrk="0" hangingPunct="1">
        <a:defRPr kumimoji="1" sz="1903" kern="1200">
          <a:solidFill>
            <a:schemeClr val="tx1"/>
          </a:solidFill>
          <a:latin typeface="+mn-lt"/>
          <a:ea typeface="+mn-ea"/>
          <a:cs typeface="+mn-cs"/>
        </a:defRPr>
      </a:lvl3pPr>
      <a:lvl4pPr marL="1449489" algn="l" defTabSz="966326" rtl="0" eaLnBrk="1" latinLnBrk="0" hangingPunct="1">
        <a:defRPr kumimoji="1" sz="1903" kern="1200">
          <a:solidFill>
            <a:schemeClr val="tx1"/>
          </a:solidFill>
          <a:latin typeface="+mn-lt"/>
          <a:ea typeface="+mn-ea"/>
          <a:cs typeface="+mn-cs"/>
        </a:defRPr>
      </a:lvl4pPr>
      <a:lvl5pPr marL="1932652" algn="l" defTabSz="966326" rtl="0" eaLnBrk="1" latinLnBrk="0" hangingPunct="1">
        <a:defRPr kumimoji="1" sz="1903" kern="1200">
          <a:solidFill>
            <a:schemeClr val="tx1"/>
          </a:solidFill>
          <a:latin typeface="+mn-lt"/>
          <a:ea typeface="+mn-ea"/>
          <a:cs typeface="+mn-cs"/>
        </a:defRPr>
      </a:lvl5pPr>
      <a:lvl6pPr marL="2415814" algn="l" defTabSz="966326" rtl="0" eaLnBrk="1" latinLnBrk="0" hangingPunct="1">
        <a:defRPr kumimoji="1" sz="1903" kern="1200">
          <a:solidFill>
            <a:schemeClr val="tx1"/>
          </a:solidFill>
          <a:latin typeface="+mn-lt"/>
          <a:ea typeface="+mn-ea"/>
          <a:cs typeface="+mn-cs"/>
        </a:defRPr>
      </a:lvl6pPr>
      <a:lvl7pPr marL="2898978" algn="l" defTabSz="966326" rtl="0" eaLnBrk="1" latinLnBrk="0" hangingPunct="1">
        <a:defRPr kumimoji="1" sz="1903" kern="1200">
          <a:solidFill>
            <a:schemeClr val="tx1"/>
          </a:solidFill>
          <a:latin typeface="+mn-lt"/>
          <a:ea typeface="+mn-ea"/>
          <a:cs typeface="+mn-cs"/>
        </a:defRPr>
      </a:lvl7pPr>
      <a:lvl8pPr marL="3382141" algn="l" defTabSz="966326" rtl="0" eaLnBrk="1" latinLnBrk="0" hangingPunct="1">
        <a:defRPr kumimoji="1" sz="1903" kern="1200">
          <a:solidFill>
            <a:schemeClr val="tx1"/>
          </a:solidFill>
          <a:latin typeface="+mn-lt"/>
          <a:ea typeface="+mn-ea"/>
          <a:cs typeface="+mn-cs"/>
        </a:defRPr>
      </a:lvl8pPr>
      <a:lvl9pPr marL="3865304" algn="l" defTabSz="966326" rtl="0" eaLnBrk="1" latinLnBrk="0" hangingPunct="1">
        <a:defRPr kumimoji="1" sz="190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8.png"/><Relationship Id="rId12" Type="http://schemas.microsoft.com/office/2007/relationships/hdphoto" Target="../media/hdphoto4.wdp"/><Relationship Id="rId2" Type="http://schemas.openxmlformats.org/officeDocument/2006/relationships/notesSlide" Target="../notesSlides/notesSlide1.xml"/><Relationship Id="rId1" Type="http://schemas.openxmlformats.org/officeDocument/2006/relationships/slideLayout" Target="../slideLayouts/slideLayout127.xml"/><Relationship Id="rId6" Type="http://schemas.microsoft.com/office/2007/relationships/hdphoto" Target="../media/hdphoto1.wdp"/><Relationship Id="rId11" Type="http://schemas.openxmlformats.org/officeDocument/2006/relationships/image" Target="../media/image10.png"/><Relationship Id="rId5" Type="http://schemas.openxmlformats.org/officeDocument/2006/relationships/image" Target="../media/image7.png"/><Relationship Id="rId10" Type="http://schemas.microsoft.com/office/2007/relationships/hdphoto" Target="../media/hdphoto3.wdp"/><Relationship Id="rId4" Type="http://schemas.openxmlformats.org/officeDocument/2006/relationships/image" Target="../media/image6.png"/><Relationship Id="rId9" Type="http://schemas.openxmlformats.org/officeDocument/2006/relationships/image" Target="../media/image9.png"/><Relationship Id="rId1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テキスト ボックス 19"/>
          <p:cNvSpPr txBox="1">
            <a:spLocks noChangeArrowheads="1"/>
          </p:cNvSpPr>
          <p:nvPr/>
        </p:nvSpPr>
        <p:spPr bwMode="auto">
          <a:xfrm>
            <a:off x="76787" y="1079506"/>
            <a:ext cx="4965951" cy="24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marL="185046" indent="-185046" algn="just" defTabSz="986912" eaLnBrk="1" fontAlgn="base" hangingPunct="1">
              <a:spcBef>
                <a:spcPct val="0"/>
              </a:spcBef>
              <a:spcAft>
                <a:spcPct val="0"/>
              </a:spcAft>
              <a:buClr>
                <a:srgbClr val="6F6F6F"/>
              </a:buClr>
              <a:buFont typeface="Wingdings" panose="05000000000000000000" pitchFamily="2" charset="2"/>
              <a:buChar char="l"/>
              <a:defRPr/>
            </a:pPr>
            <a:r>
              <a:rPr lang="ja-JP" altLang="en-US" sz="1403" dirty="0">
                <a:solidFill>
                  <a:prstClr val="black"/>
                </a:solidFill>
                <a:latin typeface="メイリオ"/>
                <a:ea typeface="メイリオ"/>
              </a:rPr>
              <a:t>「ＳＤＧｓ」や「パリ協定」を踏まえ、脱炭素イノベーションによる地域社会・経済システムの変革が不可避。</a:t>
            </a:r>
            <a:endParaRPr lang="en-US" altLang="ja-JP" sz="1403" dirty="0">
              <a:solidFill>
                <a:prstClr val="black"/>
              </a:solidFill>
              <a:latin typeface="メイリオ"/>
              <a:ea typeface="メイリオ"/>
            </a:endParaRPr>
          </a:p>
          <a:p>
            <a:pPr marL="185046" indent="-185046" algn="just" defTabSz="986912" eaLnBrk="1" fontAlgn="base" hangingPunct="1">
              <a:spcBef>
                <a:spcPct val="0"/>
              </a:spcBef>
              <a:spcAft>
                <a:spcPct val="0"/>
              </a:spcAft>
              <a:buClr>
                <a:srgbClr val="6F6F6F"/>
              </a:buClr>
              <a:buFont typeface="Wingdings" panose="05000000000000000000" pitchFamily="2" charset="2"/>
              <a:buChar char="l"/>
              <a:defRPr/>
            </a:pPr>
            <a:r>
              <a:rPr lang="ja-JP" altLang="en-US" sz="1403" dirty="0">
                <a:solidFill>
                  <a:prstClr val="black"/>
                </a:solidFill>
                <a:latin typeface="メイリオ"/>
                <a:ea typeface="メイリオ"/>
              </a:rPr>
              <a:t>このため、各地域がその特性を活かした強みを発揮し、地域ごとに異なる資源が循環する自立・分散型の社会を形成しつつ、それぞれの地域の特性に応じて近隣地域等と共生・対流し、より広域的なネットワークを構築していく「地域循環共生圏」の創造が必要。</a:t>
            </a:r>
            <a:endParaRPr lang="en-US" altLang="ja-JP" sz="1403" dirty="0">
              <a:solidFill>
                <a:prstClr val="black"/>
              </a:solidFill>
              <a:latin typeface="メイリオ"/>
              <a:ea typeface="メイリオ"/>
            </a:endParaRPr>
          </a:p>
          <a:p>
            <a:pPr marL="185046" indent="-185046" algn="just" defTabSz="986912" eaLnBrk="1" fontAlgn="base" hangingPunct="1">
              <a:spcBef>
                <a:spcPct val="0"/>
              </a:spcBef>
              <a:spcAft>
                <a:spcPct val="0"/>
              </a:spcAft>
              <a:buClr>
                <a:srgbClr val="6F6F6F"/>
              </a:buClr>
              <a:buFont typeface="Wingdings" panose="05000000000000000000" pitchFamily="2" charset="2"/>
              <a:buChar char="l"/>
              <a:defRPr/>
            </a:pPr>
            <a:r>
              <a:rPr lang="ja-JP" altLang="en-US" sz="1403" dirty="0">
                <a:solidFill>
                  <a:prstClr val="black"/>
                </a:solidFill>
                <a:latin typeface="メイリオ"/>
                <a:ea typeface="メイリオ"/>
              </a:rPr>
              <a:t>特に、脱炭素と関連の深い地域エネルギーや地域交通分野において、民間の知見・資金を最大限活用した経済合理性、持続可能性を有する自立・分散型地域エネルギーシステムや脱炭素型地域交通モデルの確立を目指す。</a:t>
            </a:r>
            <a:endParaRPr lang="en-US" altLang="ja-JP" sz="1403" dirty="0">
              <a:solidFill>
                <a:prstClr val="black"/>
              </a:solidFill>
              <a:latin typeface="メイリオ"/>
              <a:ea typeface="メイリオ"/>
            </a:endParaRPr>
          </a:p>
        </p:txBody>
      </p:sp>
      <p:sp>
        <p:nvSpPr>
          <p:cNvPr id="23" name="テキスト ボックス 22"/>
          <p:cNvSpPr txBox="1"/>
          <p:nvPr/>
        </p:nvSpPr>
        <p:spPr>
          <a:xfrm>
            <a:off x="8954393" y="109667"/>
            <a:ext cx="1367682" cy="490904"/>
          </a:xfrm>
          <a:prstGeom prst="rect">
            <a:avLst/>
          </a:prstGeom>
          <a:noFill/>
          <a:ln w="9525">
            <a:solidFill>
              <a:schemeClr val="bg1"/>
            </a:solidFill>
          </a:ln>
        </p:spPr>
        <p:style>
          <a:lnRef idx="2">
            <a:schemeClr val="accent6"/>
          </a:lnRef>
          <a:fillRef idx="1">
            <a:schemeClr val="lt1"/>
          </a:fillRef>
          <a:effectRef idx="0">
            <a:schemeClr val="accent6"/>
          </a:effectRef>
          <a:fontRef idx="minor">
            <a:schemeClr val="dk1"/>
          </a:fontRef>
        </p:style>
        <p:txBody>
          <a:bodyPr wrap="none">
            <a:spAutoFit/>
          </a:bodyPr>
          <a:lstStyle/>
          <a:p>
            <a:pPr defTabSz="986912">
              <a:defRPr/>
            </a:pPr>
            <a:r>
              <a:rPr lang="ja-JP" altLang="en-US" sz="1295" dirty="0">
                <a:solidFill>
                  <a:prstClr val="white"/>
                </a:solidFill>
                <a:latin typeface="Cambria"/>
                <a:ea typeface="メイリオ"/>
              </a:rPr>
              <a:t>平成</a:t>
            </a:r>
            <a:r>
              <a:rPr lang="en-US" altLang="ja-JP" sz="1295" dirty="0">
                <a:solidFill>
                  <a:prstClr val="white"/>
                </a:solidFill>
                <a:latin typeface="Cambria"/>
                <a:ea typeface="メイリオ"/>
              </a:rPr>
              <a:t>25</a:t>
            </a:r>
            <a:r>
              <a:rPr lang="ja-JP" altLang="en-US" sz="1295" dirty="0">
                <a:solidFill>
                  <a:prstClr val="white"/>
                </a:solidFill>
                <a:latin typeface="Cambria"/>
                <a:ea typeface="メイリオ"/>
              </a:rPr>
              <a:t>年度予算</a:t>
            </a:r>
            <a:endParaRPr lang="en-US" altLang="ja-JP" sz="1295" dirty="0">
              <a:solidFill>
                <a:prstClr val="white"/>
              </a:solidFill>
              <a:latin typeface="Cambria"/>
              <a:ea typeface="メイリオ"/>
            </a:endParaRPr>
          </a:p>
          <a:p>
            <a:pPr defTabSz="986912">
              <a:defRPr/>
            </a:pPr>
            <a:r>
              <a:rPr lang="ja-JP" altLang="en-US" sz="1295" dirty="0">
                <a:solidFill>
                  <a:prstClr val="white"/>
                </a:solidFill>
                <a:latin typeface="Cambria"/>
                <a:ea typeface="メイリオ"/>
              </a:rPr>
              <a:t>○○百万円</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 y="83966"/>
            <a:ext cx="815593" cy="498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p:nvPr/>
        </p:nvSpPr>
        <p:spPr>
          <a:xfrm>
            <a:off x="832728" y="78825"/>
            <a:ext cx="9853945" cy="548298"/>
          </a:xfrm>
          <a:prstGeom prst="rect">
            <a:avLst/>
          </a:prstGeom>
        </p:spPr>
        <p:style>
          <a:lnRef idx="1">
            <a:schemeClr val="accent6"/>
          </a:lnRef>
          <a:fillRef idx="3">
            <a:schemeClr val="accent6"/>
          </a:fillRef>
          <a:effectRef idx="2">
            <a:schemeClr val="accent6"/>
          </a:effectRef>
          <a:fontRef idx="minor">
            <a:schemeClr val="lt1"/>
          </a:fontRef>
        </p:style>
        <p:txBody>
          <a:bodyPr tIns="77712" anchor="ctr"/>
          <a:lstStyle/>
          <a:p>
            <a:pPr defTabSz="986912" fontAlgn="base">
              <a:spcBef>
                <a:spcPct val="0"/>
              </a:spcBef>
              <a:spcAft>
                <a:spcPct val="0"/>
              </a:spcAft>
              <a:defRPr/>
            </a:pPr>
            <a:r>
              <a:rPr lang="ja-JP" altLang="en-US" sz="2159" b="1" spc="-162" dirty="0">
                <a:solidFill>
                  <a:prstClr val="white"/>
                </a:solidFill>
                <a:latin typeface="Cambria"/>
                <a:ea typeface="メイリオ"/>
              </a:rPr>
              <a:t>脱炭素イノベーションによる地域循環共生圏構築事業</a:t>
            </a:r>
            <a:endParaRPr lang="en-US" altLang="ja-JP" sz="2159" b="1" spc="-162" dirty="0">
              <a:solidFill>
                <a:prstClr val="white"/>
              </a:solidFill>
              <a:latin typeface="Cambria"/>
              <a:ea typeface="メイリオ"/>
            </a:endParaRPr>
          </a:p>
          <a:p>
            <a:pPr defTabSz="986912" fontAlgn="base">
              <a:spcBef>
                <a:spcPct val="0"/>
              </a:spcBef>
              <a:spcAft>
                <a:spcPct val="0"/>
              </a:spcAft>
              <a:defRPr/>
            </a:pPr>
            <a:r>
              <a:rPr lang="ja-JP" altLang="en-US" sz="1295" b="1" spc="-162" dirty="0">
                <a:solidFill>
                  <a:prstClr val="white"/>
                </a:solidFill>
                <a:latin typeface="Cambria"/>
                <a:ea typeface="メイリオ"/>
              </a:rPr>
              <a:t>（一部  総務省・厚生労働省・経済産業省・国土交通省連携事業）</a:t>
            </a:r>
            <a:endParaRPr lang="en-US" altLang="ja-JP" sz="2159" b="1" spc="-162" dirty="0">
              <a:solidFill>
                <a:prstClr val="white"/>
              </a:solidFill>
              <a:latin typeface="Cambria"/>
              <a:ea typeface="メイリオ"/>
            </a:endParaRPr>
          </a:p>
        </p:txBody>
      </p:sp>
      <p:sp>
        <p:nvSpPr>
          <p:cNvPr id="11" name="テキスト ボックス 10"/>
          <p:cNvSpPr txBox="1"/>
          <p:nvPr/>
        </p:nvSpPr>
        <p:spPr>
          <a:xfrm>
            <a:off x="7094965" y="109668"/>
            <a:ext cx="1626234" cy="498608"/>
          </a:xfrm>
          <a:prstGeom prst="rect">
            <a:avLst/>
          </a:prstGeom>
          <a:noFill/>
          <a:ln>
            <a:solidFill>
              <a:schemeClr val="bg1"/>
            </a:solidFill>
          </a:ln>
        </p:spPr>
        <p:style>
          <a:lnRef idx="2">
            <a:schemeClr val="accent6"/>
          </a:lnRef>
          <a:fillRef idx="1">
            <a:schemeClr val="lt1"/>
          </a:fillRef>
          <a:effectRef idx="0">
            <a:schemeClr val="accent6"/>
          </a:effectRef>
          <a:fontRef idx="minor">
            <a:schemeClr val="dk1"/>
          </a:fontRef>
        </p:style>
        <p:txBody>
          <a:bodyPr lIns="38856" tIns="38856" rIns="38856" bIns="38856"/>
          <a:lstStyle/>
          <a:p>
            <a:pPr defTabSz="986912">
              <a:defRPr/>
            </a:pPr>
            <a:endParaRPr lang="ja-JP" altLang="en-US" sz="971" dirty="0">
              <a:solidFill>
                <a:prstClr val="white"/>
              </a:solidFill>
              <a:latin typeface="メイリオ"/>
              <a:ea typeface="メイリオ"/>
            </a:endParaRPr>
          </a:p>
        </p:txBody>
      </p:sp>
      <p:sp>
        <p:nvSpPr>
          <p:cNvPr id="12" name="テキスト ボックス 11"/>
          <p:cNvSpPr txBox="1"/>
          <p:nvPr/>
        </p:nvSpPr>
        <p:spPr>
          <a:xfrm>
            <a:off x="8567015" y="136225"/>
            <a:ext cx="2194805" cy="49689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38856" tIns="38856" rIns="38856" bIns="38856" anchor="ctr"/>
          <a:lstStyle/>
          <a:p>
            <a:pPr defTabSz="986912">
              <a:defRPr/>
            </a:pPr>
            <a:r>
              <a:rPr lang="ja-JP" altLang="en-US" sz="1079" dirty="0">
                <a:solidFill>
                  <a:prstClr val="white"/>
                </a:solidFill>
                <a:latin typeface="メイリオ"/>
                <a:ea typeface="メイリオ"/>
              </a:rPr>
              <a:t>　　地球環境局</a:t>
            </a:r>
            <a:endParaRPr lang="en-US" altLang="ja-JP" sz="1079" dirty="0">
              <a:solidFill>
                <a:prstClr val="white"/>
              </a:solidFill>
              <a:latin typeface="メイリオ"/>
              <a:ea typeface="メイリオ"/>
            </a:endParaRPr>
          </a:p>
          <a:p>
            <a:pPr defTabSz="986912">
              <a:defRPr/>
            </a:pPr>
            <a:r>
              <a:rPr lang="ja-JP" altLang="en-US" sz="1079" dirty="0">
                <a:solidFill>
                  <a:prstClr val="white"/>
                </a:solidFill>
                <a:latin typeface="メイリオ"/>
                <a:ea typeface="メイリオ"/>
              </a:rPr>
              <a:t>　　</a:t>
            </a:r>
            <a:r>
              <a:rPr lang="ja-JP" altLang="en-US" sz="971" dirty="0">
                <a:solidFill>
                  <a:prstClr val="white"/>
                </a:solidFill>
                <a:latin typeface="メイリオ"/>
                <a:ea typeface="メイリオ"/>
              </a:rPr>
              <a:t>地球温暖化対策課</a:t>
            </a:r>
            <a:endParaRPr lang="en-US" altLang="ja-JP" sz="971" dirty="0">
              <a:solidFill>
                <a:prstClr val="white"/>
              </a:solidFill>
              <a:latin typeface="メイリオ"/>
              <a:ea typeface="メイリオ"/>
            </a:endParaRPr>
          </a:p>
          <a:p>
            <a:pPr defTabSz="986912">
              <a:defRPr/>
            </a:pPr>
            <a:r>
              <a:rPr lang="ja-JP" altLang="en-US" sz="971" dirty="0">
                <a:solidFill>
                  <a:prstClr val="white"/>
                </a:solidFill>
                <a:latin typeface="メイリオ"/>
                <a:ea typeface="メイリオ"/>
              </a:rPr>
              <a:t>　　地球温暖化対策事業室（他）</a:t>
            </a:r>
            <a:endParaRPr lang="en-US" altLang="ja-JP" sz="971" dirty="0">
              <a:solidFill>
                <a:prstClr val="white"/>
              </a:solidFill>
              <a:latin typeface="メイリオ"/>
              <a:ea typeface="メイリオ"/>
            </a:endParaRPr>
          </a:p>
        </p:txBody>
      </p:sp>
      <p:sp>
        <p:nvSpPr>
          <p:cNvPr id="14" name="正方形/長方形 13"/>
          <p:cNvSpPr/>
          <p:nvPr/>
        </p:nvSpPr>
        <p:spPr>
          <a:xfrm>
            <a:off x="-1" y="627124"/>
            <a:ext cx="10691813" cy="6843445"/>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algn="ctr" defTabSz="986912">
              <a:defRPr/>
            </a:pPr>
            <a:endParaRPr lang="ja-JP" altLang="en-US" sz="1511" dirty="0">
              <a:solidFill>
                <a:prstClr val="black"/>
              </a:solidFill>
              <a:latin typeface="Cambria"/>
              <a:ea typeface="メイリオ"/>
            </a:endParaRPr>
          </a:p>
        </p:txBody>
      </p:sp>
      <p:sp>
        <p:nvSpPr>
          <p:cNvPr id="16" name="テキスト ボックス 15"/>
          <p:cNvSpPr txBox="1"/>
          <p:nvPr/>
        </p:nvSpPr>
        <p:spPr>
          <a:xfrm>
            <a:off x="6966" y="658814"/>
            <a:ext cx="1154483" cy="324833"/>
          </a:xfrm>
          <a:prstGeom prst="rect">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wrap="none">
            <a:spAutoFit/>
          </a:bodyPr>
          <a:lstStyle/>
          <a:p>
            <a:pPr defTabSz="986912">
              <a:defRPr/>
            </a:pPr>
            <a:r>
              <a:rPr lang="ja-JP" altLang="en-US" sz="1511" dirty="0">
                <a:solidFill>
                  <a:prstClr val="black"/>
                </a:solidFill>
                <a:latin typeface="Cambria"/>
                <a:ea typeface="メイリオ"/>
              </a:rPr>
              <a:t>背景・目的</a:t>
            </a:r>
          </a:p>
        </p:txBody>
      </p:sp>
      <p:sp>
        <p:nvSpPr>
          <p:cNvPr id="18" name="テキスト ボックス 17"/>
          <p:cNvSpPr txBox="1"/>
          <p:nvPr/>
        </p:nvSpPr>
        <p:spPr>
          <a:xfrm>
            <a:off x="5072173" y="639190"/>
            <a:ext cx="960519" cy="324833"/>
          </a:xfrm>
          <a:prstGeom prst="rect">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wrap="none">
            <a:spAutoFit/>
          </a:bodyPr>
          <a:lstStyle/>
          <a:p>
            <a:pPr defTabSz="986912">
              <a:defRPr/>
            </a:pPr>
            <a:r>
              <a:rPr lang="ja-JP" altLang="en-US" sz="1511" dirty="0">
                <a:solidFill>
                  <a:prstClr val="black"/>
                </a:solidFill>
                <a:latin typeface="Cambria"/>
                <a:ea typeface="メイリオ"/>
              </a:rPr>
              <a:t>事業内容</a:t>
            </a:r>
          </a:p>
        </p:txBody>
      </p:sp>
      <p:sp>
        <p:nvSpPr>
          <p:cNvPr id="22" name="テキスト ボックス 21"/>
          <p:cNvSpPr txBox="1"/>
          <p:nvPr/>
        </p:nvSpPr>
        <p:spPr>
          <a:xfrm>
            <a:off x="6966" y="3662012"/>
            <a:ext cx="1542410" cy="324833"/>
          </a:xfrm>
          <a:prstGeom prst="rect">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wrap="none">
            <a:spAutoFit/>
          </a:bodyPr>
          <a:lstStyle/>
          <a:p>
            <a:pPr defTabSz="986912">
              <a:defRPr/>
            </a:pPr>
            <a:r>
              <a:rPr lang="ja-JP" altLang="en-US" sz="1511" dirty="0">
                <a:solidFill>
                  <a:prstClr val="black"/>
                </a:solidFill>
                <a:latin typeface="Cambria"/>
                <a:ea typeface="メイリオ"/>
              </a:rPr>
              <a:t>期待される効果</a:t>
            </a:r>
          </a:p>
        </p:txBody>
      </p:sp>
      <p:sp>
        <p:nvSpPr>
          <p:cNvPr id="26" name="正方形/長方形 25"/>
          <p:cNvSpPr/>
          <p:nvPr/>
        </p:nvSpPr>
        <p:spPr>
          <a:xfrm>
            <a:off x="5329431" y="959528"/>
            <a:ext cx="5357241" cy="88890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lstStyle/>
          <a:p>
            <a:pPr defTabSz="986912">
              <a:buClr>
                <a:srgbClr val="DEDEDE">
                  <a:lumMod val="50000"/>
                </a:srgbClr>
              </a:buClr>
              <a:defRPr/>
            </a:pPr>
            <a:endParaRPr lang="zh-TW" altLang="en-US" sz="1295" dirty="0">
              <a:solidFill>
                <a:prstClr val="black"/>
              </a:solidFill>
              <a:latin typeface="Cambria"/>
              <a:ea typeface="メイリオ"/>
            </a:endParaRPr>
          </a:p>
        </p:txBody>
      </p:sp>
      <p:sp>
        <p:nvSpPr>
          <p:cNvPr id="83" name="テキスト ボックス 19"/>
          <p:cNvSpPr txBox="1">
            <a:spLocks noChangeArrowheads="1"/>
          </p:cNvSpPr>
          <p:nvPr/>
        </p:nvSpPr>
        <p:spPr bwMode="auto">
          <a:xfrm>
            <a:off x="63070" y="4091907"/>
            <a:ext cx="4938909" cy="138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marL="185046" indent="-185046" algn="just" defTabSz="986912" eaLnBrk="1" fontAlgn="base" hangingPunct="1">
              <a:spcBef>
                <a:spcPct val="0"/>
              </a:spcBef>
              <a:spcAft>
                <a:spcPct val="0"/>
              </a:spcAft>
              <a:buClr>
                <a:srgbClr val="6F6F6F"/>
              </a:buClr>
              <a:buFont typeface="Wingdings" panose="05000000000000000000" pitchFamily="2" charset="2"/>
              <a:buChar char="l"/>
              <a:defRPr/>
            </a:pPr>
            <a:r>
              <a:rPr lang="ja-JP" altLang="en-US" sz="1403" dirty="0">
                <a:solidFill>
                  <a:prstClr val="black"/>
                </a:solidFill>
                <a:latin typeface="メイリオ"/>
                <a:ea typeface="メイリオ"/>
              </a:rPr>
              <a:t>自治体主導の取組として、電気自動車（</a:t>
            </a:r>
            <a:r>
              <a:rPr lang="en-US" altLang="ja-JP" sz="1403" dirty="0">
                <a:solidFill>
                  <a:prstClr val="black"/>
                </a:solidFill>
                <a:latin typeface="メイリオ"/>
                <a:ea typeface="メイリオ"/>
              </a:rPr>
              <a:t>EV</a:t>
            </a:r>
            <a:r>
              <a:rPr lang="ja-JP" altLang="en-US" sz="1403" dirty="0">
                <a:solidFill>
                  <a:prstClr val="black"/>
                </a:solidFill>
                <a:latin typeface="メイリオ"/>
                <a:ea typeface="メイリオ"/>
              </a:rPr>
              <a:t>）等も活用しつつ地域の再生可能エネルギー（再エネ）自給率を最大化。災害にも強い自立・分散型地域エネルギーシステムを構築し、地域での大幅な</a:t>
            </a:r>
            <a:r>
              <a:rPr lang="en-US" altLang="ja-JP" sz="1403" dirty="0">
                <a:solidFill>
                  <a:prstClr val="black"/>
                </a:solidFill>
                <a:latin typeface="メイリオ"/>
                <a:ea typeface="メイリオ"/>
              </a:rPr>
              <a:t>CO2</a:t>
            </a:r>
            <a:r>
              <a:rPr lang="ja-JP" altLang="en-US" sz="1403" dirty="0">
                <a:solidFill>
                  <a:prstClr val="black"/>
                </a:solidFill>
                <a:latin typeface="メイリオ"/>
                <a:ea typeface="メイリオ"/>
              </a:rPr>
              <a:t>削減を実現</a:t>
            </a:r>
            <a:endParaRPr lang="en-US" altLang="ja-JP" sz="1403" dirty="0">
              <a:solidFill>
                <a:prstClr val="black"/>
              </a:solidFill>
              <a:latin typeface="メイリオ"/>
              <a:ea typeface="メイリオ"/>
            </a:endParaRPr>
          </a:p>
          <a:p>
            <a:pPr marL="185046" indent="-185046" algn="just" defTabSz="986912" eaLnBrk="1" fontAlgn="base" hangingPunct="1">
              <a:spcBef>
                <a:spcPct val="0"/>
              </a:spcBef>
              <a:spcAft>
                <a:spcPct val="0"/>
              </a:spcAft>
              <a:buClr>
                <a:srgbClr val="6F6F6F"/>
              </a:buClr>
              <a:buFont typeface="Wingdings" panose="05000000000000000000" pitchFamily="2" charset="2"/>
              <a:buChar char="l"/>
              <a:defRPr/>
            </a:pPr>
            <a:r>
              <a:rPr lang="en-US" altLang="ja-JP" sz="1403" dirty="0">
                <a:solidFill>
                  <a:prstClr val="black"/>
                </a:solidFill>
                <a:latin typeface="メイリオ"/>
                <a:ea typeface="メイリオ"/>
              </a:rPr>
              <a:t>EV</a:t>
            </a:r>
            <a:r>
              <a:rPr lang="ja-JP" altLang="en-US" sz="1403" dirty="0">
                <a:solidFill>
                  <a:prstClr val="black"/>
                </a:solidFill>
                <a:latin typeface="メイリオ"/>
                <a:ea typeface="メイリオ"/>
              </a:rPr>
              <a:t>等の電動モビリティサービスによる地域の交通分野での大幅な</a:t>
            </a:r>
            <a:r>
              <a:rPr lang="en-US" altLang="ja-JP" sz="1403" dirty="0">
                <a:solidFill>
                  <a:prstClr val="black"/>
                </a:solidFill>
                <a:latin typeface="メイリオ"/>
                <a:ea typeface="メイリオ"/>
              </a:rPr>
              <a:t>CO2</a:t>
            </a:r>
            <a:r>
              <a:rPr lang="ja-JP" altLang="en-US" sz="1403" dirty="0">
                <a:solidFill>
                  <a:prstClr val="black"/>
                </a:solidFill>
                <a:latin typeface="メイリオ"/>
                <a:ea typeface="メイリオ"/>
              </a:rPr>
              <a:t>削減を実現</a:t>
            </a:r>
            <a:endParaRPr lang="en-US" altLang="ja-JP" sz="1403" dirty="0">
              <a:solidFill>
                <a:prstClr val="black"/>
              </a:solidFill>
              <a:latin typeface="メイリオ"/>
              <a:ea typeface="メイリオ"/>
            </a:endParaRPr>
          </a:p>
        </p:txBody>
      </p:sp>
      <p:cxnSp>
        <p:nvCxnSpPr>
          <p:cNvPr id="6" name="直線コネクタ 5"/>
          <p:cNvCxnSpPr/>
          <p:nvPr/>
        </p:nvCxnSpPr>
        <p:spPr>
          <a:xfrm>
            <a:off x="5061760" y="606222"/>
            <a:ext cx="0" cy="6843445"/>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a:spLocks noChangeArrowheads="1"/>
          </p:cNvSpPr>
          <p:nvPr/>
        </p:nvSpPr>
        <p:spPr bwMode="auto">
          <a:xfrm>
            <a:off x="5046236" y="991741"/>
            <a:ext cx="5491397" cy="3665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marL="483176" indent="-483176" algn="just" defTabSz="986912" eaLnBrk="1" fontAlgn="base" hangingPunct="1">
              <a:spcBef>
                <a:spcPct val="0"/>
              </a:spcBef>
              <a:spcAft>
                <a:spcPts val="648"/>
              </a:spcAft>
              <a:buClr>
                <a:srgbClr val="6F6F6F"/>
              </a:buClr>
              <a:defRPr/>
            </a:pPr>
            <a:r>
              <a:rPr lang="ja-JP" altLang="en-US" sz="1295" b="1" u="sng" dirty="0">
                <a:solidFill>
                  <a:prstClr val="black"/>
                </a:solidFill>
                <a:latin typeface="メイリオ"/>
                <a:ea typeface="メイリオ"/>
              </a:rPr>
              <a:t>（１）地域エネルギー、地域交通分野での地域循環共生圏構築のための検討経費</a:t>
            </a:r>
            <a:endParaRPr lang="en-US" altLang="ja-JP" sz="1295" u="sng" dirty="0">
              <a:solidFill>
                <a:prstClr val="black"/>
              </a:solidFill>
              <a:latin typeface="メイリオ"/>
              <a:ea typeface="メイリオ"/>
            </a:endParaRPr>
          </a:p>
          <a:p>
            <a:pPr marL="483176" indent="-191900" algn="just" defTabSz="986912" eaLnBrk="1" fontAlgn="base" hangingPunct="1">
              <a:spcBef>
                <a:spcPct val="0"/>
              </a:spcBef>
              <a:spcAft>
                <a:spcPts val="324"/>
              </a:spcAft>
              <a:buFont typeface="メイリオ" panose="020B0604030504040204" pitchFamily="50" charset="-128"/>
              <a:buChar char="○"/>
              <a:defRPr/>
            </a:pPr>
            <a:r>
              <a:rPr lang="ja-JP" altLang="en-US" sz="1295" dirty="0">
                <a:solidFill>
                  <a:prstClr val="black"/>
                </a:solidFill>
                <a:latin typeface="メイリオ"/>
                <a:ea typeface="メイリオ"/>
              </a:rPr>
              <a:t>経済合理性、持続可能性を有する脱炭素型地域エネルギーシステムの確立や電動モビリティの活用に向けた調査、検討を国として実施。</a:t>
            </a:r>
            <a:endParaRPr lang="en-US" altLang="ja-JP" sz="1295" dirty="0">
              <a:solidFill>
                <a:prstClr val="black"/>
              </a:solidFill>
              <a:latin typeface="メイリオ"/>
              <a:ea typeface="メイリオ"/>
            </a:endParaRPr>
          </a:p>
          <a:p>
            <a:pPr marL="483176" indent="-191900" algn="just" defTabSz="986912" eaLnBrk="1" fontAlgn="base" hangingPunct="1">
              <a:spcBef>
                <a:spcPct val="0"/>
              </a:spcBef>
              <a:spcAft>
                <a:spcPts val="648"/>
              </a:spcAft>
              <a:buFont typeface="メイリオ" panose="020B0604030504040204" pitchFamily="50" charset="-128"/>
              <a:buChar char="○"/>
              <a:defRPr/>
            </a:pPr>
            <a:r>
              <a:rPr lang="ja-JP" altLang="en-US" sz="1295" dirty="0">
                <a:solidFill>
                  <a:prstClr val="black"/>
                </a:solidFill>
                <a:latin typeface="メイリオ"/>
                <a:ea typeface="メイリオ"/>
              </a:rPr>
              <a:t>また、経済合理性や持続可能性を有する脱炭素イノベーションによる地域課題解決に向け、地方公共団体、企業、地域住民等が行う協議会運営や実現可能性調査等を支援。</a:t>
            </a:r>
            <a:endParaRPr lang="en-US" altLang="ja-JP" sz="1295" dirty="0">
              <a:solidFill>
                <a:prstClr val="black"/>
              </a:solidFill>
              <a:latin typeface="メイリオ"/>
              <a:ea typeface="メイリオ"/>
            </a:endParaRPr>
          </a:p>
          <a:p>
            <a:pPr marL="483176" indent="-483176" algn="just" defTabSz="986912" eaLnBrk="1" fontAlgn="base" hangingPunct="1">
              <a:spcBef>
                <a:spcPts val="648"/>
              </a:spcBef>
              <a:spcAft>
                <a:spcPts val="648"/>
              </a:spcAft>
              <a:buClr>
                <a:srgbClr val="6F6F6F"/>
              </a:buClr>
              <a:defRPr/>
            </a:pPr>
            <a:r>
              <a:rPr lang="ja-JP" altLang="en-US" sz="1295" b="1" u="sng" dirty="0">
                <a:solidFill>
                  <a:prstClr val="black"/>
                </a:solidFill>
                <a:latin typeface="メイリオ"/>
                <a:ea typeface="メイリオ"/>
              </a:rPr>
              <a:t>（２）地域再エネ等の活用による持続可能な自立・分散型地域エネルギーシステムや脱炭素型地域交通モデルの構築支援事業</a:t>
            </a:r>
            <a:endParaRPr lang="en-US" altLang="ja-JP" sz="1295" dirty="0">
              <a:solidFill>
                <a:prstClr val="black"/>
              </a:solidFill>
              <a:latin typeface="メイリオ"/>
              <a:ea typeface="メイリオ"/>
            </a:endParaRPr>
          </a:p>
          <a:p>
            <a:pPr marL="488316" indent="-197040" algn="just" defTabSz="986912" eaLnBrk="1" fontAlgn="base" hangingPunct="1">
              <a:spcBef>
                <a:spcPct val="0"/>
              </a:spcBef>
              <a:spcAft>
                <a:spcPts val="324"/>
              </a:spcAft>
              <a:buFont typeface="メイリオ" panose="020B0604030504040204" pitchFamily="50" charset="-128"/>
              <a:buChar char="○"/>
              <a:defRPr/>
            </a:pPr>
            <a:r>
              <a:rPr lang="ja-JP" altLang="en-US" sz="1295" dirty="0">
                <a:solidFill>
                  <a:prstClr val="black"/>
                </a:solidFill>
                <a:latin typeface="メイリオ"/>
                <a:ea typeface="メイリオ"/>
              </a:rPr>
              <a:t>太陽光発電、蓄電池等の再エネ・蓄エネ設備、自営線等を活用し、災害に強い自立・分散型地域エネルギーシステム構築に向けた事業を支援。</a:t>
            </a:r>
            <a:endParaRPr lang="en-US" altLang="ja-JP" sz="1295" dirty="0">
              <a:solidFill>
                <a:prstClr val="black"/>
              </a:solidFill>
              <a:latin typeface="メイリオ"/>
              <a:ea typeface="メイリオ"/>
            </a:endParaRPr>
          </a:p>
          <a:p>
            <a:pPr marL="488316" indent="-197040" algn="just" defTabSz="986912" eaLnBrk="1" fontAlgn="base" hangingPunct="1">
              <a:spcBef>
                <a:spcPct val="0"/>
              </a:spcBef>
              <a:spcAft>
                <a:spcPts val="648"/>
              </a:spcAft>
              <a:buFont typeface="メイリオ" panose="020B0604030504040204" pitchFamily="50" charset="-128"/>
              <a:buChar char="○"/>
              <a:defRPr/>
            </a:pPr>
            <a:r>
              <a:rPr lang="ja-JP" altLang="en-US" sz="1295" dirty="0">
                <a:solidFill>
                  <a:prstClr val="black"/>
                </a:solidFill>
                <a:latin typeface="メイリオ"/>
                <a:ea typeface="メイリオ"/>
              </a:rPr>
              <a:t>また、地域の特性に応じた再エネと電動モビリティ（</a:t>
            </a:r>
            <a:r>
              <a:rPr lang="en-US" altLang="ja-JP" sz="1295" dirty="0">
                <a:solidFill>
                  <a:prstClr val="black"/>
                </a:solidFill>
                <a:latin typeface="メイリオ"/>
                <a:ea typeface="メイリオ"/>
              </a:rPr>
              <a:t>EV</a:t>
            </a:r>
            <a:r>
              <a:rPr lang="ja-JP" altLang="en-US" sz="1295" dirty="0" err="1">
                <a:solidFill>
                  <a:prstClr val="black"/>
                </a:solidFill>
                <a:latin typeface="メイリオ"/>
                <a:ea typeface="メイリオ"/>
              </a:rPr>
              <a:t>、</a:t>
            </a:r>
            <a:r>
              <a:rPr lang="ja-JP" altLang="en-US" sz="1295" dirty="0">
                <a:solidFill>
                  <a:prstClr val="black"/>
                </a:solidFill>
                <a:latin typeface="メイリオ"/>
                <a:ea typeface="メイリオ"/>
              </a:rPr>
              <a:t>グリーンスローモビリティ、電動二輪等）を活用した持続可能な脱炭素型地域交通モデルの構築に向けた実証事業を支援。</a:t>
            </a:r>
            <a:endParaRPr lang="en-US" altLang="ja-JP" sz="1295" dirty="0">
              <a:solidFill>
                <a:prstClr val="black"/>
              </a:solidFill>
              <a:latin typeface="メイリオ"/>
              <a:ea typeface="メイリオ"/>
            </a:endParaRPr>
          </a:p>
        </p:txBody>
      </p:sp>
      <p:sp>
        <p:nvSpPr>
          <p:cNvPr id="19" name="テキスト ボックス 18"/>
          <p:cNvSpPr txBox="1"/>
          <p:nvPr/>
        </p:nvSpPr>
        <p:spPr>
          <a:xfrm>
            <a:off x="7031442" y="113950"/>
            <a:ext cx="1785399" cy="49689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38856" tIns="38856" rIns="38856" bIns="38856" anchor="ctr"/>
          <a:lstStyle/>
          <a:p>
            <a:pPr defTabSz="986912">
              <a:defRPr/>
            </a:pPr>
            <a:r>
              <a:rPr lang="ja-JP" altLang="en-US" sz="1133" dirty="0">
                <a:solidFill>
                  <a:prstClr val="white"/>
                </a:solidFill>
                <a:latin typeface="メイリオ"/>
                <a:ea typeface="メイリオ"/>
              </a:rPr>
              <a:t>　</a:t>
            </a:r>
            <a:r>
              <a:rPr lang="en-US" altLang="ja-JP" sz="1133" dirty="0">
                <a:solidFill>
                  <a:prstClr val="white"/>
                </a:solidFill>
                <a:latin typeface="メイリオ"/>
                <a:ea typeface="メイリオ"/>
              </a:rPr>
              <a:t>2019</a:t>
            </a:r>
            <a:r>
              <a:rPr lang="zh-TW" altLang="en-US" sz="1133" dirty="0">
                <a:solidFill>
                  <a:prstClr val="white"/>
                </a:solidFill>
                <a:latin typeface="メイリオ"/>
                <a:ea typeface="メイリオ"/>
              </a:rPr>
              <a:t>年度</a:t>
            </a:r>
            <a:r>
              <a:rPr lang="ja-JP" altLang="en-US" sz="1133" dirty="0">
                <a:solidFill>
                  <a:prstClr val="white"/>
                </a:solidFill>
                <a:latin typeface="メイリオ"/>
                <a:ea typeface="メイリオ"/>
              </a:rPr>
              <a:t>予算（案）</a:t>
            </a:r>
            <a:endParaRPr lang="en-US" altLang="zh-TW" sz="1133" dirty="0">
              <a:solidFill>
                <a:prstClr val="white"/>
              </a:solidFill>
              <a:latin typeface="メイリオ"/>
              <a:ea typeface="メイリオ"/>
            </a:endParaRPr>
          </a:p>
          <a:p>
            <a:pPr defTabSz="986912">
              <a:defRPr/>
            </a:pPr>
            <a:r>
              <a:rPr lang="ja-JP" altLang="en-US" sz="1133" dirty="0">
                <a:solidFill>
                  <a:prstClr val="white"/>
                </a:solidFill>
                <a:latin typeface="メイリオ"/>
                <a:ea typeface="メイリオ"/>
              </a:rPr>
              <a:t>　  </a:t>
            </a:r>
            <a:r>
              <a:rPr lang="en-US" altLang="ja-JP" sz="1133" dirty="0">
                <a:solidFill>
                  <a:prstClr val="white"/>
                </a:solidFill>
                <a:latin typeface="メイリオ"/>
                <a:ea typeface="メイリオ"/>
              </a:rPr>
              <a:t>6,000</a:t>
            </a:r>
            <a:r>
              <a:rPr lang="ja-JP" altLang="en-US" sz="1133" dirty="0">
                <a:solidFill>
                  <a:prstClr val="white"/>
                </a:solidFill>
                <a:latin typeface="メイリオ"/>
                <a:ea typeface="メイリオ"/>
              </a:rPr>
              <a:t>百万円（新規）</a:t>
            </a:r>
            <a:endParaRPr lang="en-US" altLang="ja-JP" sz="1133" dirty="0">
              <a:solidFill>
                <a:prstClr val="white"/>
              </a:solidFill>
              <a:latin typeface="メイリオ"/>
              <a:ea typeface="メイリオ"/>
            </a:endParaRPr>
          </a:p>
        </p:txBody>
      </p:sp>
      <p:sp>
        <p:nvSpPr>
          <p:cNvPr id="24" name="テキスト ボックス 23"/>
          <p:cNvSpPr txBox="1"/>
          <p:nvPr/>
        </p:nvSpPr>
        <p:spPr>
          <a:xfrm>
            <a:off x="8784722" y="113950"/>
            <a:ext cx="1826829" cy="498608"/>
          </a:xfrm>
          <a:prstGeom prst="rect">
            <a:avLst/>
          </a:prstGeom>
          <a:noFill/>
          <a:ln>
            <a:solidFill>
              <a:schemeClr val="bg1"/>
            </a:solidFill>
          </a:ln>
        </p:spPr>
        <p:style>
          <a:lnRef idx="2">
            <a:schemeClr val="accent6"/>
          </a:lnRef>
          <a:fillRef idx="1">
            <a:schemeClr val="lt1"/>
          </a:fillRef>
          <a:effectRef idx="0">
            <a:schemeClr val="accent6"/>
          </a:effectRef>
          <a:fontRef idx="minor">
            <a:schemeClr val="dk1"/>
          </a:fontRef>
        </p:style>
        <p:txBody>
          <a:bodyPr lIns="38856" tIns="38856" rIns="38856" bIns="38856"/>
          <a:lstStyle/>
          <a:p>
            <a:pPr defTabSz="986912">
              <a:defRPr/>
            </a:pPr>
            <a:endParaRPr lang="ja-JP" altLang="en-US" sz="971" dirty="0">
              <a:solidFill>
                <a:prstClr val="white"/>
              </a:solidFill>
              <a:latin typeface="メイリオ"/>
              <a:ea typeface="メイリオ"/>
            </a:endParaRPr>
          </a:p>
        </p:txBody>
      </p:sp>
      <p:sp>
        <p:nvSpPr>
          <p:cNvPr id="21" name="テキスト ボックス 20"/>
          <p:cNvSpPr txBox="1"/>
          <p:nvPr/>
        </p:nvSpPr>
        <p:spPr>
          <a:xfrm>
            <a:off x="31183" y="5578209"/>
            <a:ext cx="1348446" cy="324833"/>
          </a:xfrm>
          <a:prstGeom prst="rect">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wrap="none">
            <a:spAutoFit/>
          </a:bodyPr>
          <a:lstStyle/>
          <a:p>
            <a:pPr defTabSz="986912">
              <a:defRPr/>
            </a:pPr>
            <a:r>
              <a:rPr lang="ja-JP" altLang="en-US" sz="1511" dirty="0">
                <a:solidFill>
                  <a:prstClr val="black"/>
                </a:solidFill>
                <a:latin typeface="Cambria"/>
                <a:ea typeface="メイリオ"/>
              </a:rPr>
              <a:t>事業スキーム</a:t>
            </a:r>
          </a:p>
        </p:txBody>
      </p:sp>
      <p:sp>
        <p:nvSpPr>
          <p:cNvPr id="25" name="正方形/長方形 55"/>
          <p:cNvSpPr>
            <a:spLocks noChangeArrowheads="1"/>
          </p:cNvSpPr>
          <p:nvPr/>
        </p:nvSpPr>
        <p:spPr bwMode="auto">
          <a:xfrm>
            <a:off x="368093" y="7183913"/>
            <a:ext cx="5036182" cy="258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065728" indent="-868689" defTabSz="986912" fontAlgn="base">
              <a:spcBef>
                <a:spcPct val="0"/>
              </a:spcBef>
              <a:spcAft>
                <a:spcPct val="0"/>
              </a:spcAft>
              <a:buClr>
                <a:srgbClr val="6F6F6F"/>
              </a:buClr>
              <a:defRPr/>
            </a:pPr>
            <a:r>
              <a:rPr lang="ja-JP" altLang="en-US" sz="1079" dirty="0">
                <a:solidFill>
                  <a:prstClr val="black"/>
                </a:solidFill>
                <a:latin typeface="メイリオ"/>
                <a:ea typeface="メイリオ"/>
              </a:rPr>
              <a:t>実施期間：</a:t>
            </a:r>
            <a:r>
              <a:rPr lang="en-US" altLang="ja-JP" sz="1079" dirty="0">
                <a:solidFill>
                  <a:prstClr val="black"/>
                </a:solidFill>
                <a:latin typeface="メイリオ"/>
                <a:ea typeface="メイリオ"/>
              </a:rPr>
              <a:t>31</a:t>
            </a:r>
            <a:r>
              <a:rPr lang="ja-JP" altLang="en-US" sz="1079" dirty="0">
                <a:solidFill>
                  <a:prstClr val="black"/>
                </a:solidFill>
                <a:latin typeface="メイリオ"/>
                <a:ea typeface="メイリオ"/>
              </a:rPr>
              <a:t>年度（</a:t>
            </a:r>
            <a:r>
              <a:rPr lang="en-US" altLang="ja-JP" sz="1079" dirty="0">
                <a:solidFill>
                  <a:prstClr val="black"/>
                </a:solidFill>
                <a:latin typeface="メイリオ"/>
                <a:ea typeface="メイリオ"/>
              </a:rPr>
              <a:t>2019</a:t>
            </a:r>
            <a:r>
              <a:rPr lang="ja-JP" altLang="en-US" sz="1079" dirty="0">
                <a:solidFill>
                  <a:prstClr val="black"/>
                </a:solidFill>
                <a:latin typeface="メイリオ"/>
                <a:ea typeface="メイリオ"/>
              </a:rPr>
              <a:t>年度）～</a:t>
            </a:r>
            <a:r>
              <a:rPr lang="en-US" altLang="ja-JP" sz="1079" dirty="0">
                <a:solidFill>
                  <a:prstClr val="black"/>
                </a:solidFill>
                <a:latin typeface="メイリオ"/>
                <a:ea typeface="メイリオ"/>
              </a:rPr>
              <a:t>35</a:t>
            </a:r>
            <a:r>
              <a:rPr lang="ja-JP" altLang="en-US" sz="1079" dirty="0">
                <a:solidFill>
                  <a:prstClr val="black"/>
                </a:solidFill>
                <a:latin typeface="メイリオ"/>
                <a:ea typeface="メイリオ"/>
              </a:rPr>
              <a:t>年度（</a:t>
            </a:r>
            <a:r>
              <a:rPr lang="en-US" altLang="ja-JP" sz="1079" dirty="0">
                <a:solidFill>
                  <a:prstClr val="black"/>
                </a:solidFill>
                <a:latin typeface="メイリオ"/>
                <a:ea typeface="メイリオ"/>
              </a:rPr>
              <a:t>2023</a:t>
            </a:r>
            <a:r>
              <a:rPr lang="ja-JP" altLang="en-US" sz="1079" dirty="0">
                <a:solidFill>
                  <a:prstClr val="black"/>
                </a:solidFill>
                <a:latin typeface="メイリオ"/>
                <a:ea typeface="メイリオ"/>
              </a:rPr>
              <a:t>年度）</a:t>
            </a:r>
            <a:endParaRPr lang="en-US" altLang="ja-JP" sz="1079" dirty="0">
              <a:solidFill>
                <a:prstClr val="black"/>
              </a:solidFill>
              <a:latin typeface="Cambria"/>
              <a:ea typeface="メイリオ"/>
            </a:endParaRPr>
          </a:p>
        </p:txBody>
      </p:sp>
      <p:sp>
        <p:nvSpPr>
          <p:cNvPr id="27" name="テキスト ボックス 26"/>
          <p:cNvSpPr txBox="1"/>
          <p:nvPr/>
        </p:nvSpPr>
        <p:spPr bwMode="auto">
          <a:xfrm>
            <a:off x="654121" y="6726266"/>
            <a:ext cx="646331" cy="276358"/>
          </a:xfrm>
          <a:prstGeom prst="rect">
            <a:avLst/>
          </a:prstGeom>
          <a:ln/>
        </p:spPr>
        <p:style>
          <a:lnRef idx="1">
            <a:schemeClr val="accent6"/>
          </a:lnRef>
          <a:fillRef idx="2">
            <a:schemeClr val="accent6"/>
          </a:fillRef>
          <a:effectRef idx="1">
            <a:schemeClr val="accent6"/>
          </a:effectRef>
          <a:fontRef idx="minor">
            <a:schemeClr val="dk1"/>
          </a:fontRef>
        </p:style>
        <p:txBody>
          <a:bodyPr wrap="none" anchor="ctr">
            <a:spAutoFit/>
          </a:bodyPr>
          <a:lstStyle/>
          <a:p>
            <a:pPr algn="ctr" defTabSz="911019">
              <a:defRPr/>
            </a:pPr>
            <a:r>
              <a:rPr lang="ja-JP" altLang="en-US" sz="1196" b="1" dirty="0">
                <a:solidFill>
                  <a:prstClr val="black"/>
                </a:solidFill>
                <a:latin typeface="Cambria"/>
                <a:ea typeface="メイリオ"/>
              </a:rPr>
              <a:t>環境省</a:t>
            </a:r>
          </a:p>
        </p:txBody>
      </p:sp>
      <p:sp>
        <p:nvSpPr>
          <p:cNvPr id="28" name="右矢印 27"/>
          <p:cNvSpPr/>
          <p:nvPr/>
        </p:nvSpPr>
        <p:spPr bwMode="auto">
          <a:xfrm>
            <a:off x="1337845" y="6820857"/>
            <a:ext cx="386056" cy="173270"/>
          </a:xfrm>
          <a:prstGeom prst="rightArrow">
            <a:avLst/>
          </a:prstGeom>
          <a:solidFill>
            <a:schemeClr val="bg1">
              <a:lumMod val="65000"/>
            </a:schemeClr>
          </a:solidFill>
          <a:ln w="12700" cap="flat" cmpd="sng" algn="ctr">
            <a:noFill/>
            <a:prstDash val="solid"/>
          </a:ln>
          <a:effectLst/>
        </p:spPr>
        <p:txBody>
          <a:bodyPr lIns="71734" tIns="71734" rIns="71734" bIns="71734" anchor="ctr"/>
          <a:lstStyle/>
          <a:p>
            <a:pPr algn="ctr" defTabSz="911019">
              <a:defRPr/>
            </a:pPr>
            <a:endParaRPr kumimoji="0" lang="ja-JP" altLang="en-US" sz="1046" kern="0" dirty="0">
              <a:solidFill>
                <a:sysClr val="windowText" lastClr="000000"/>
              </a:solidFill>
              <a:latin typeface="Arial"/>
              <a:ea typeface="ＭＳ Ｐゴシック"/>
              <a:cs typeface="メイリオ" charset="0"/>
            </a:endParaRPr>
          </a:p>
        </p:txBody>
      </p:sp>
      <p:sp>
        <p:nvSpPr>
          <p:cNvPr id="29" name="正方形/長方形 55"/>
          <p:cNvSpPr>
            <a:spLocks noChangeArrowheads="1"/>
          </p:cNvSpPr>
          <p:nvPr/>
        </p:nvSpPr>
        <p:spPr bwMode="auto">
          <a:xfrm>
            <a:off x="1307922" y="6657604"/>
            <a:ext cx="496895" cy="24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defTabSz="911019">
              <a:defRPr/>
            </a:pPr>
            <a:r>
              <a:rPr lang="ja-JP" altLang="en-US" sz="971" dirty="0">
                <a:solidFill>
                  <a:srgbClr val="000000"/>
                </a:solidFill>
                <a:latin typeface="メイリオ" pitchFamily="50" charset="-128"/>
                <a:ea typeface="メイリオ"/>
              </a:rPr>
              <a:t>委託</a:t>
            </a:r>
          </a:p>
        </p:txBody>
      </p:sp>
      <p:sp>
        <p:nvSpPr>
          <p:cNvPr id="30" name="テキスト ボックス 29"/>
          <p:cNvSpPr txBox="1"/>
          <p:nvPr/>
        </p:nvSpPr>
        <p:spPr bwMode="auto">
          <a:xfrm>
            <a:off x="1741747" y="6764066"/>
            <a:ext cx="954107" cy="276358"/>
          </a:xfrm>
          <a:prstGeom prst="rect">
            <a:avLst/>
          </a:prstGeom>
          <a:ln/>
        </p:spPr>
        <p:style>
          <a:lnRef idx="1">
            <a:schemeClr val="accent6"/>
          </a:lnRef>
          <a:fillRef idx="2">
            <a:schemeClr val="accent6"/>
          </a:fillRef>
          <a:effectRef idx="1">
            <a:schemeClr val="accent6"/>
          </a:effectRef>
          <a:fontRef idx="minor">
            <a:schemeClr val="dk1"/>
          </a:fontRef>
        </p:style>
        <p:txBody>
          <a:bodyPr wrap="none" anchor="ctr">
            <a:spAutoFit/>
          </a:bodyPr>
          <a:lstStyle/>
          <a:p>
            <a:pPr algn="ctr" defTabSz="911019">
              <a:defRPr/>
            </a:pPr>
            <a:r>
              <a:rPr lang="ja-JP" altLang="en-US" sz="1196" b="1" dirty="0">
                <a:solidFill>
                  <a:prstClr val="black"/>
                </a:solidFill>
                <a:latin typeface="Cambria"/>
                <a:ea typeface="メイリオ"/>
              </a:rPr>
              <a:t>民間団体等</a:t>
            </a:r>
          </a:p>
        </p:txBody>
      </p:sp>
      <p:sp>
        <p:nvSpPr>
          <p:cNvPr id="32" name="テキスト ボックス 31"/>
          <p:cNvSpPr txBox="1"/>
          <p:nvPr/>
        </p:nvSpPr>
        <p:spPr bwMode="auto">
          <a:xfrm>
            <a:off x="649081" y="6183448"/>
            <a:ext cx="646331" cy="276358"/>
          </a:xfrm>
          <a:prstGeom prst="rect">
            <a:avLst/>
          </a:prstGeom>
          <a:ln/>
        </p:spPr>
        <p:style>
          <a:lnRef idx="1">
            <a:schemeClr val="accent6"/>
          </a:lnRef>
          <a:fillRef idx="2">
            <a:schemeClr val="accent6"/>
          </a:fillRef>
          <a:effectRef idx="1">
            <a:schemeClr val="accent6"/>
          </a:effectRef>
          <a:fontRef idx="minor">
            <a:schemeClr val="dk1"/>
          </a:fontRef>
        </p:style>
        <p:txBody>
          <a:bodyPr wrap="none" anchor="ctr">
            <a:spAutoFit/>
          </a:bodyPr>
          <a:lstStyle/>
          <a:p>
            <a:pPr algn="ctr" defTabSz="911019">
              <a:defRPr/>
            </a:pPr>
            <a:r>
              <a:rPr lang="ja-JP" altLang="en-US" sz="1196" b="1" dirty="0">
                <a:solidFill>
                  <a:prstClr val="black"/>
                </a:solidFill>
                <a:latin typeface="Cambria"/>
                <a:ea typeface="メイリオ"/>
              </a:rPr>
              <a:t>環境省</a:t>
            </a:r>
          </a:p>
        </p:txBody>
      </p:sp>
      <p:sp>
        <p:nvSpPr>
          <p:cNvPr id="34" name="正方形/長方形 55"/>
          <p:cNvSpPr>
            <a:spLocks noChangeArrowheads="1"/>
          </p:cNvSpPr>
          <p:nvPr/>
        </p:nvSpPr>
        <p:spPr bwMode="auto">
          <a:xfrm>
            <a:off x="1364273" y="6035283"/>
            <a:ext cx="496895" cy="24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defTabSz="911019">
              <a:defRPr/>
            </a:pPr>
            <a:r>
              <a:rPr lang="ja-JP" altLang="en-US" sz="971" dirty="0">
                <a:solidFill>
                  <a:srgbClr val="000000"/>
                </a:solidFill>
                <a:latin typeface="メイリオ" pitchFamily="50" charset="-128"/>
                <a:ea typeface="メイリオ"/>
              </a:rPr>
              <a:t>定額</a:t>
            </a:r>
          </a:p>
        </p:txBody>
      </p:sp>
      <p:sp>
        <p:nvSpPr>
          <p:cNvPr id="35" name="テキスト ボックス 34"/>
          <p:cNvSpPr txBox="1"/>
          <p:nvPr/>
        </p:nvSpPr>
        <p:spPr bwMode="auto">
          <a:xfrm>
            <a:off x="1926219" y="6140702"/>
            <a:ext cx="583766" cy="391133"/>
          </a:xfrm>
          <a:prstGeom prst="rect">
            <a:avLst/>
          </a:prstGeom>
          <a:ln/>
        </p:spPr>
        <p:style>
          <a:lnRef idx="1">
            <a:schemeClr val="accent6"/>
          </a:lnRef>
          <a:fillRef idx="2">
            <a:schemeClr val="accent6"/>
          </a:fillRef>
          <a:effectRef idx="1">
            <a:schemeClr val="accent6"/>
          </a:effectRef>
          <a:fontRef idx="minor">
            <a:schemeClr val="dk1"/>
          </a:fontRef>
        </p:style>
        <p:txBody>
          <a:bodyPr wrap="square" anchor="ctr">
            <a:spAutoFit/>
          </a:bodyPr>
          <a:lstStyle/>
          <a:p>
            <a:pPr algn="ctr" defTabSz="911019">
              <a:defRPr/>
            </a:pPr>
            <a:r>
              <a:rPr lang="ja-JP" altLang="en-US" sz="971" b="1" dirty="0">
                <a:solidFill>
                  <a:prstClr val="black"/>
                </a:solidFill>
                <a:latin typeface="Cambria"/>
                <a:ea typeface="メイリオ"/>
              </a:rPr>
              <a:t>非営利法人</a:t>
            </a:r>
          </a:p>
        </p:txBody>
      </p:sp>
      <p:sp>
        <p:nvSpPr>
          <p:cNvPr id="36" name="右矢印 35"/>
          <p:cNvSpPr/>
          <p:nvPr/>
        </p:nvSpPr>
        <p:spPr bwMode="auto">
          <a:xfrm>
            <a:off x="2547979" y="6244379"/>
            <a:ext cx="929593" cy="193640"/>
          </a:xfrm>
          <a:prstGeom prst="rightArrow">
            <a:avLst/>
          </a:prstGeom>
          <a:solidFill>
            <a:schemeClr val="bg1">
              <a:lumMod val="65000"/>
            </a:schemeClr>
          </a:solidFill>
          <a:ln w="12700" cap="flat" cmpd="sng" algn="ctr">
            <a:noFill/>
            <a:prstDash val="solid"/>
          </a:ln>
          <a:effectLst/>
        </p:spPr>
        <p:txBody>
          <a:bodyPr lIns="71734" tIns="71734" rIns="71734" bIns="71734" anchor="ctr"/>
          <a:lstStyle/>
          <a:p>
            <a:pPr algn="ctr" defTabSz="911019">
              <a:defRPr/>
            </a:pPr>
            <a:endParaRPr kumimoji="0" lang="ja-JP" altLang="en-US" sz="1046" kern="0" dirty="0">
              <a:solidFill>
                <a:sysClr val="windowText" lastClr="000000"/>
              </a:solidFill>
              <a:latin typeface="Arial"/>
              <a:ea typeface="ＭＳ Ｐゴシック"/>
              <a:cs typeface="メイリオ" charset="0"/>
            </a:endParaRPr>
          </a:p>
        </p:txBody>
      </p:sp>
      <p:sp>
        <p:nvSpPr>
          <p:cNvPr id="37" name="テキスト ボックス 36"/>
          <p:cNvSpPr txBox="1"/>
          <p:nvPr/>
        </p:nvSpPr>
        <p:spPr bwMode="auto">
          <a:xfrm>
            <a:off x="3460535" y="6158211"/>
            <a:ext cx="1114160" cy="391133"/>
          </a:xfrm>
          <a:prstGeom prst="rect">
            <a:avLst/>
          </a:prstGeom>
          <a:ln/>
        </p:spPr>
        <p:style>
          <a:lnRef idx="1">
            <a:schemeClr val="accent6"/>
          </a:lnRef>
          <a:fillRef idx="2">
            <a:schemeClr val="accent6"/>
          </a:fillRef>
          <a:effectRef idx="1">
            <a:schemeClr val="accent6"/>
          </a:effectRef>
          <a:fontRef idx="minor">
            <a:schemeClr val="dk1"/>
          </a:fontRef>
        </p:style>
        <p:txBody>
          <a:bodyPr wrap="square" anchor="ctr">
            <a:spAutoFit/>
          </a:bodyPr>
          <a:lstStyle/>
          <a:p>
            <a:pPr algn="ctr" defTabSz="911019">
              <a:defRPr/>
            </a:pPr>
            <a:r>
              <a:rPr lang="ja-JP" altLang="en-US" sz="971" b="1" dirty="0">
                <a:solidFill>
                  <a:prstClr val="black"/>
                </a:solidFill>
                <a:latin typeface="Cambria"/>
                <a:ea typeface="メイリオ"/>
              </a:rPr>
              <a:t>地方公共団体、民間団体等</a:t>
            </a:r>
          </a:p>
        </p:txBody>
      </p:sp>
      <p:sp>
        <p:nvSpPr>
          <p:cNvPr id="38" name="正方形/長方形 55"/>
          <p:cNvSpPr>
            <a:spLocks noChangeArrowheads="1"/>
          </p:cNvSpPr>
          <p:nvPr/>
        </p:nvSpPr>
        <p:spPr bwMode="auto">
          <a:xfrm>
            <a:off x="1304458" y="6406341"/>
            <a:ext cx="623565" cy="24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911019">
              <a:defRPr/>
            </a:pPr>
            <a:r>
              <a:rPr lang="ja-JP" altLang="en-US" sz="971" dirty="0">
                <a:solidFill>
                  <a:srgbClr val="000000"/>
                </a:solidFill>
                <a:latin typeface="メイリオ" pitchFamily="50" charset="-128"/>
                <a:ea typeface="メイリオ"/>
              </a:rPr>
              <a:t>補助金</a:t>
            </a:r>
          </a:p>
        </p:txBody>
      </p:sp>
      <p:sp>
        <p:nvSpPr>
          <p:cNvPr id="39" name="正方形/長方形 55"/>
          <p:cNvSpPr>
            <a:spLocks noChangeArrowheads="1"/>
          </p:cNvSpPr>
          <p:nvPr/>
        </p:nvSpPr>
        <p:spPr bwMode="auto">
          <a:xfrm>
            <a:off x="2434077" y="5983863"/>
            <a:ext cx="1062264" cy="24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911019">
              <a:defRPr/>
            </a:pPr>
            <a:r>
              <a:rPr lang="ja-JP" altLang="en-US" sz="971" dirty="0">
                <a:solidFill>
                  <a:prstClr val="black"/>
                </a:solidFill>
                <a:latin typeface="メイリオ" pitchFamily="50" charset="-128"/>
                <a:ea typeface="メイリオ"/>
              </a:rPr>
              <a:t>定額</a:t>
            </a:r>
            <a:r>
              <a:rPr lang="en-US" altLang="ja-JP" sz="971" dirty="0">
                <a:solidFill>
                  <a:prstClr val="black"/>
                </a:solidFill>
                <a:latin typeface="メイリオ" pitchFamily="50" charset="-128"/>
                <a:ea typeface="メイリオ"/>
              </a:rPr>
              <a:t>, 2/3, 1/2</a:t>
            </a:r>
            <a:endParaRPr lang="ja-JP" altLang="en-US" sz="971" dirty="0">
              <a:solidFill>
                <a:prstClr val="black"/>
              </a:solidFill>
              <a:latin typeface="メイリオ" pitchFamily="50" charset="-128"/>
              <a:ea typeface="メイリオ"/>
            </a:endParaRPr>
          </a:p>
        </p:txBody>
      </p:sp>
      <p:sp>
        <p:nvSpPr>
          <p:cNvPr id="40" name="正方形/長方形 55"/>
          <p:cNvSpPr>
            <a:spLocks noChangeArrowheads="1"/>
          </p:cNvSpPr>
          <p:nvPr/>
        </p:nvSpPr>
        <p:spPr bwMode="auto">
          <a:xfrm>
            <a:off x="2642781" y="6413698"/>
            <a:ext cx="623565" cy="24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911019">
              <a:defRPr/>
            </a:pPr>
            <a:r>
              <a:rPr lang="ja-JP" altLang="en-US" sz="971" dirty="0">
                <a:solidFill>
                  <a:srgbClr val="000000"/>
                </a:solidFill>
                <a:latin typeface="メイリオ" pitchFamily="50" charset="-128"/>
                <a:ea typeface="メイリオ"/>
              </a:rPr>
              <a:t>補助金</a:t>
            </a:r>
          </a:p>
        </p:txBody>
      </p:sp>
      <p:sp>
        <p:nvSpPr>
          <p:cNvPr id="41" name="右矢印 40"/>
          <p:cNvSpPr/>
          <p:nvPr/>
        </p:nvSpPr>
        <p:spPr bwMode="auto">
          <a:xfrm>
            <a:off x="1304457" y="6246183"/>
            <a:ext cx="608869" cy="176140"/>
          </a:xfrm>
          <a:prstGeom prst="rightArrow">
            <a:avLst/>
          </a:prstGeom>
          <a:solidFill>
            <a:schemeClr val="bg1">
              <a:lumMod val="65000"/>
            </a:schemeClr>
          </a:solidFill>
          <a:ln w="12700" cap="flat" cmpd="sng" algn="ctr">
            <a:noFill/>
            <a:prstDash val="solid"/>
          </a:ln>
          <a:effectLst/>
        </p:spPr>
        <p:txBody>
          <a:bodyPr lIns="71734" tIns="71734" rIns="71734" bIns="71734" anchor="ctr"/>
          <a:lstStyle/>
          <a:p>
            <a:pPr algn="ctr" defTabSz="911019">
              <a:defRPr/>
            </a:pPr>
            <a:endParaRPr kumimoji="0" lang="ja-JP" altLang="en-US" sz="1046" kern="0" dirty="0">
              <a:solidFill>
                <a:sysClr val="windowText" lastClr="000000"/>
              </a:solidFill>
              <a:latin typeface="Arial"/>
              <a:ea typeface="ＭＳ Ｐゴシック"/>
              <a:cs typeface="メイリオ" charset="0"/>
            </a:endParaRPr>
          </a:p>
        </p:txBody>
      </p:sp>
      <p:sp>
        <p:nvSpPr>
          <p:cNvPr id="44" name="角丸四角形 43"/>
          <p:cNvSpPr/>
          <p:nvPr/>
        </p:nvSpPr>
        <p:spPr>
          <a:xfrm>
            <a:off x="5122199" y="4904186"/>
            <a:ext cx="2758760" cy="2541771"/>
          </a:xfrm>
          <a:prstGeom prst="roundRect">
            <a:avLst>
              <a:gd name="adj" fmla="val 4819"/>
            </a:avLst>
          </a:prstGeom>
          <a:noFill/>
          <a:ln w="19050">
            <a:solidFill>
              <a:schemeClr val="accent6">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86912"/>
            <a:endParaRPr lang="ja-JP" altLang="en-US" sz="1943">
              <a:solidFill>
                <a:prstClr val="black"/>
              </a:solidFill>
              <a:latin typeface="Cambria"/>
              <a:ea typeface="メイリオ"/>
            </a:endParaRPr>
          </a:p>
        </p:txBody>
      </p:sp>
      <p:sp>
        <p:nvSpPr>
          <p:cNvPr id="7" name="テキスト ボックス 6"/>
          <p:cNvSpPr txBox="1"/>
          <p:nvPr/>
        </p:nvSpPr>
        <p:spPr>
          <a:xfrm>
            <a:off x="6320577" y="4634062"/>
            <a:ext cx="4819553" cy="258404"/>
          </a:xfrm>
          <a:prstGeom prst="rect">
            <a:avLst/>
          </a:prstGeom>
          <a:noFill/>
        </p:spPr>
        <p:txBody>
          <a:bodyPr wrap="square" rtlCol="0">
            <a:spAutoFit/>
          </a:bodyPr>
          <a:lstStyle/>
          <a:p>
            <a:pPr defTabSz="986912"/>
            <a:r>
              <a:rPr lang="en-US" altLang="ja-JP" sz="1079" dirty="0">
                <a:solidFill>
                  <a:prstClr val="black"/>
                </a:solidFill>
                <a:latin typeface="Cambria"/>
                <a:ea typeface="メイリオ"/>
              </a:rPr>
              <a:t>※</a:t>
            </a:r>
            <a:r>
              <a:rPr lang="ja-JP" altLang="en-US" sz="1079" dirty="0">
                <a:solidFill>
                  <a:prstClr val="black"/>
                </a:solidFill>
                <a:latin typeface="Cambria"/>
                <a:ea typeface="メイリオ"/>
              </a:rPr>
              <a:t>事業の実施に当たっては、</a:t>
            </a:r>
            <a:r>
              <a:rPr lang="ja-JP" altLang="en-US" sz="1079" dirty="0">
                <a:solidFill>
                  <a:prstClr val="black"/>
                </a:solidFill>
                <a:latin typeface="メイリオ"/>
                <a:ea typeface="メイリオ"/>
              </a:rPr>
              <a:t>ＫＰＩを活用したＰＤＣＡを徹底する。</a:t>
            </a:r>
            <a:endParaRPr lang="ja-JP" altLang="en-US" sz="1079" dirty="0">
              <a:solidFill>
                <a:prstClr val="black"/>
              </a:solidFill>
              <a:latin typeface="Cambria"/>
              <a:ea typeface="メイリオ"/>
            </a:endParaRPr>
          </a:p>
        </p:txBody>
      </p:sp>
      <p:pic>
        <p:nvPicPr>
          <p:cNvPr id="43" name="図 42"/>
          <p:cNvPicPr>
            <a:picLocks noChangeAspect="1"/>
          </p:cNvPicPr>
          <p:nvPr/>
        </p:nvPicPr>
        <p:blipFill>
          <a:blip r:embed="rId4"/>
          <a:stretch>
            <a:fillRect/>
          </a:stretch>
        </p:blipFill>
        <p:spPr>
          <a:xfrm>
            <a:off x="7913586" y="4904555"/>
            <a:ext cx="2751306" cy="2534593"/>
          </a:xfrm>
          <a:prstGeom prst="rect">
            <a:avLst/>
          </a:prstGeom>
        </p:spPr>
      </p:pic>
      <p:grpSp>
        <p:nvGrpSpPr>
          <p:cNvPr id="42" name="グループ化 41"/>
          <p:cNvGrpSpPr/>
          <p:nvPr/>
        </p:nvGrpSpPr>
        <p:grpSpPr>
          <a:xfrm>
            <a:off x="5152052" y="4945640"/>
            <a:ext cx="2688418" cy="2409325"/>
            <a:chOff x="5267507" y="3767288"/>
            <a:chExt cx="4400222" cy="2988030"/>
          </a:xfrm>
        </p:grpSpPr>
        <p:sp>
          <p:nvSpPr>
            <p:cNvPr id="45" name="下カーブ矢印 44"/>
            <p:cNvSpPr/>
            <p:nvPr/>
          </p:nvSpPr>
          <p:spPr>
            <a:xfrm>
              <a:off x="5539368" y="3985435"/>
              <a:ext cx="2670698" cy="828000"/>
            </a:xfrm>
            <a:prstGeom prst="curvedDownArrow">
              <a:avLst/>
            </a:prstGeom>
            <a:gradFill flip="none" rotWithShape="1">
              <a:gsLst>
                <a:gs pos="0">
                  <a:srgbClr val="4F81BD">
                    <a:tint val="66000"/>
                    <a:satMod val="160000"/>
                  </a:srgbClr>
                </a:gs>
                <a:gs pos="50000">
                  <a:srgbClr val="4F81BD">
                    <a:tint val="44500"/>
                    <a:satMod val="160000"/>
                  </a:srgbClr>
                </a:gs>
                <a:gs pos="100000">
                  <a:srgbClr val="4F81BD">
                    <a:tint val="23500"/>
                    <a:satMod val="160000"/>
                  </a:srgbClr>
                </a:gs>
              </a:gsLst>
              <a:lin ang="5400000" scaled="1"/>
              <a:tileRect/>
            </a:gradFill>
            <a:ln w="25400" cap="flat" cmpd="sng" algn="ctr">
              <a:noFill/>
              <a:prstDash val="solid"/>
            </a:ln>
            <a:effectLst/>
          </p:spPr>
          <p:txBody>
            <a:bodyPr rtlCol="0" anchor="ctr"/>
            <a:lstStyle/>
            <a:p>
              <a:pPr algn="ctr" defTabSz="493456">
                <a:defRPr/>
              </a:pPr>
              <a:endParaRPr kumimoji="0" lang="ja-JP" altLang="en-US" sz="1943" kern="0">
                <a:solidFill>
                  <a:prstClr val="black"/>
                </a:solidFill>
                <a:latin typeface="Cambria"/>
                <a:ea typeface="メイリオ"/>
              </a:endParaRPr>
            </a:p>
          </p:txBody>
        </p:sp>
        <p:sp>
          <p:nvSpPr>
            <p:cNvPr id="46" name="上カーブ矢印 45"/>
            <p:cNvSpPr/>
            <p:nvPr/>
          </p:nvSpPr>
          <p:spPr>
            <a:xfrm>
              <a:off x="5484512" y="4811234"/>
              <a:ext cx="2706098" cy="846022"/>
            </a:xfrm>
            <a:prstGeom prst="curvedUpArrow">
              <a:avLst/>
            </a:prstGeom>
            <a:gradFill flip="none" rotWithShape="1">
              <a:gsLst>
                <a:gs pos="0">
                  <a:srgbClr val="4F81BD">
                    <a:tint val="66000"/>
                    <a:satMod val="160000"/>
                  </a:srgbClr>
                </a:gs>
                <a:gs pos="50000">
                  <a:srgbClr val="4F81BD">
                    <a:tint val="44500"/>
                    <a:satMod val="160000"/>
                  </a:srgbClr>
                </a:gs>
                <a:gs pos="100000">
                  <a:srgbClr val="4F81BD">
                    <a:tint val="23500"/>
                    <a:satMod val="160000"/>
                  </a:srgbClr>
                </a:gs>
              </a:gsLst>
              <a:lin ang="16200000" scaled="1"/>
              <a:tileRect/>
            </a:gradFill>
            <a:ln w="25400" cap="flat" cmpd="sng" algn="ctr">
              <a:noFill/>
              <a:prstDash val="solid"/>
            </a:ln>
            <a:effectLst/>
            <a:scene3d>
              <a:camera prst="orthographicFront">
                <a:rot lat="0" lon="10800000" rev="0"/>
              </a:camera>
              <a:lightRig rig="threePt" dir="t"/>
            </a:scene3d>
          </p:spPr>
          <p:txBody>
            <a:bodyPr rtlCol="0" anchor="ctr"/>
            <a:lstStyle/>
            <a:p>
              <a:pPr algn="ctr" defTabSz="493456">
                <a:defRPr/>
              </a:pPr>
              <a:endParaRPr kumimoji="0" lang="ja-JP" altLang="en-US" sz="1943" kern="0">
                <a:solidFill>
                  <a:prstClr val="black"/>
                </a:solidFill>
                <a:latin typeface="Cambria"/>
                <a:ea typeface="メイリオ"/>
              </a:endParaRPr>
            </a:p>
          </p:txBody>
        </p:sp>
        <p:pic>
          <p:nvPicPr>
            <p:cNvPr id="47" name="図 46"/>
            <p:cNvPicPr>
              <a:picLocks noChangeAspect="1"/>
            </p:cNvPicPr>
            <p:nvPr/>
          </p:nvPicPr>
          <p:blipFill>
            <a:blip r:embed="rId5" cstate="print">
              <a:duotone>
                <a:prstClr val="black"/>
                <a:srgbClr val="9BBB59">
                  <a:tint val="45000"/>
                  <a:satMod val="400000"/>
                </a:srgb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562746" y="4355994"/>
              <a:ext cx="612000" cy="612000"/>
            </a:xfrm>
            <a:prstGeom prst="rect">
              <a:avLst/>
            </a:prstGeom>
          </p:spPr>
        </p:pic>
        <p:pic>
          <p:nvPicPr>
            <p:cNvPr id="48" name="図 47"/>
            <p:cNvPicPr>
              <a:picLocks noChangeAspect="1"/>
            </p:cNvPicPr>
            <p:nvPr/>
          </p:nvPicPr>
          <p:blipFill>
            <a:blip r:embed="rId7" cstate="print">
              <a:duotone>
                <a:prstClr val="black"/>
                <a:srgbClr val="C0504D">
                  <a:tint val="45000"/>
                  <a:satMod val="400000"/>
                </a:srgbClr>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398311" y="3767288"/>
              <a:ext cx="648000" cy="648000"/>
            </a:xfrm>
            <a:prstGeom prst="rect">
              <a:avLst/>
            </a:prstGeom>
          </p:spPr>
        </p:pic>
        <p:pic>
          <p:nvPicPr>
            <p:cNvPr id="49" name="図 48"/>
            <p:cNvPicPr>
              <a:picLocks noChangeAspect="1"/>
            </p:cNvPicPr>
            <p:nvPr/>
          </p:nvPicPr>
          <p:blipFill>
            <a:blip r:embed="rId9" cstate="print">
              <a:duotone>
                <a:prstClr val="black"/>
                <a:srgbClr val="4BACC6">
                  <a:tint val="45000"/>
                  <a:satMod val="400000"/>
                </a:srgbClr>
              </a:duotone>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180680" y="5115637"/>
              <a:ext cx="504000" cy="504000"/>
            </a:xfrm>
            <a:prstGeom prst="rect">
              <a:avLst/>
            </a:prstGeom>
          </p:spPr>
        </p:pic>
        <p:pic>
          <p:nvPicPr>
            <p:cNvPr id="50" name="図 49"/>
            <p:cNvPicPr>
              <a:picLocks noChangeAspect="1"/>
            </p:cNvPicPr>
            <p:nvPr/>
          </p:nvPicPr>
          <p:blipFill>
            <a:blip r:embed="rId11" cstate="print">
              <a:biLevel thresh="75000"/>
              <a:extLst>
                <a:ext uri="{BEBA8EAE-BF5A-486C-A8C5-ECC9F3942E4B}">
                  <a14:imgProps xmlns:a14="http://schemas.microsoft.com/office/drawing/2010/main">
                    <a14:imgLayer r:embed="rId12">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21432426">
              <a:off x="7007472" y="5133680"/>
              <a:ext cx="479974" cy="479974"/>
            </a:xfrm>
            <a:prstGeom prst="rect">
              <a:avLst/>
            </a:prstGeom>
          </p:spPr>
        </p:pic>
        <p:pic>
          <p:nvPicPr>
            <p:cNvPr id="51" name="図 50"/>
            <p:cNvPicPr>
              <a:picLocks noChangeAspect="1"/>
            </p:cNvPicPr>
            <p:nvPr/>
          </p:nvPicPr>
          <p:blipFill>
            <a:blip r:embed="rId13" cstate="print">
              <a:duotone>
                <a:prstClr val="black"/>
                <a:srgbClr val="F79646">
                  <a:tint val="45000"/>
                  <a:satMod val="400000"/>
                </a:srgbClr>
              </a:duotone>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588370" y="4443340"/>
              <a:ext cx="565756" cy="607230"/>
            </a:xfrm>
            <a:prstGeom prst="rect">
              <a:avLst/>
            </a:prstGeom>
          </p:spPr>
        </p:pic>
        <p:sp>
          <p:nvSpPr>
            <p:cNvPr id="52" name="テキスト ボックス 34"/>
            <p:cNvSpPr txBox="1">
              <a:spLocks noChangeArrowheads="1"/>
            </p:cNvSpPr>
            <p:nvPr/>
          </p:nvSpPr>
          <p:spPr bwMode="auto">
            <a:xfrm>
              <a:off x="5682640" y="4406023"/>
              <a:ext cx="2368212" cy="752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mbria" pitchFamily="18" charset="0"/>
                  <a:ea typeface="メイリオ" pitchFamily="50" charset="-128"/>
                  <a:cs typeface="メイリオ" pitchFamily="50" charset="-128"/>
                </a:defRPr>
              </a:lvl1pPr>
              <a:lvl2pPr marL="742950" indent="-285750" eaLnBrk="0" hangingPunct="0">
                <a:spcBef>
                  <a:spcPct val="20000"/>
                </a:spcBef>
                <a:buFont typeface="Arial" charset="0"/>
                <a:buChar char="–"/>
                <a:defRPr kumimoji="1" sz="2800">
                  <a:solidFill>
                    <a:schemeClr val="tx1"/>
                  </a:solidFill>
                  <a:latin typeface="Cambria" pitchFamily="18" charset="0"/>
                  <a:ea typeface="メイリオ" pitchFamily="50" charset="-128"/>
                  <a:cs typeface="メイリオ" pitchFamily="50" charset="-128"/>
                </a:defRPr>
              </a:lvl2pPr>
              <a:lvl3pPr marL="1143000" indent="-228600" eaLnBrk="0" hangingPunct="0">
                <a:spcBef>
                  <a:spcPct val="20000"/>
                </a:spcBef>
                <a:buFont typeface="Arial" charset="0"/>
                <a:buChar char="•"/>
                <a:defRPr kumimoji="1" sz="2400">
                  <a:solidFill>
                    <a:schemeClr val="tx1"/>
                  </a:solidFill>
                  <a:latin typeface="Cambria" pitchFamily="18" charset="0"/>
                  <a:ea typeface="メイリオ" pitchFamily="50" charset="-128"/>
                  <a:cs typeface="メイリオ" pitchFamily="50" charset="-128"/>
                </a:defRPr>
              </a:lvl3pPr>
              <a:lvl4pPr marL="1600200" indent="-228600" eaLnBrk="0" hangingPunct="0">
                <a:spcBef>
                  <a:spcPct val="20000"/>
                </a:spcBef>
                <a:buFont typeface="Arial" charset="0"/>
                <a:buChar char="–"/>
                <a:defRPr kumimoji="1" sz="2000">
                  <a:solidFill>
                    <a:schemeClr val="tx1"/>
                  </a:solidFill>
                  <a:latin typeface="Cambria" pitchFamily="18" charset="0"/>
                  <a:ea typeface="メイリオ" pitchFamily="50" charset="-128"/>
                  <a:cs typeface="メイリオ" pitchFamily="50" charset="-128"/>
                </a:defRPr>
              </a:lvl4pPr>
              <a:lvl5pPr marL="2057400" indent="-228600" eaLnBrk="0" hangingPunct="0">
                <a:spcBef>
                  <a:spcPct val="20000"/>
                </a:spcBef>
                <a:buFont typeface="Arial" charset="0"/>
                <a:buChar char="»"/>
                <a:defRPr kumimoji="1" sz="2000">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9pPr>
            </a:lstStyle>
            <a:p>
              <a:pPr algn="ctr" defTabSz="911019" fontAlgn="base">
                <a:spcBef>
                  <a:spcPct val="0"/>
                </a:spcBef>
                <a:spcAft>
                  <a:spcPct val="0"/>
                </a:spcAft>
                <a:buNone/>
                <a:defRPr/>
              </a:pPr>
              <a:r>
                <a:rPr lang="ja-JP" altLang="en-US" sz="863" kern="0" dirty="0">
                  <a:solidFill>
                    <a:prstClr val="black"/>
                  </a:solidFill>
                </a:rPr>
                <a:t>再エネ等の</a:t>
              </a:r>
              <a:endParaRPr lang="en-US" altLang="ja-JP" sz="863" kern="0" dirty="0">
                <a:solidFill>
                  <a:prstClr val="black"/>
                </a:solidFill>
              </a:endParaRPr>
            </a:p>
            <a:p>
              <a:pPr algn="ctr" defTabSz="911019" fontAlgn="base">
                <a:spcBef>
                  <a:spcPct val="0"/>
                </a:spcBef>
                <a:spcAft>
                  <a:spcPct val="0"/>
                </a:spcAft>
                <a:buNone/>
                <a:defRPr/>
              </a:pPr>
              <a:r>
                <a:rPr lang="ja-JP" altLang="en-US" sz="863" kern="0" dirty="0">
                  <a:solidFill>
                    <a:prstClr val="black"/>
                  </a:solidFill>
                </a:rPr>
                <a:t>地域資源の活用による</a:t>
              </a:r>
              <a:endParaRPr lang="en-US" altLang="ja-JP" sz="863" kern="0" dirty="0">
                <a:solidFill>
                  <a:prstClr val="black"/>
                </a:solidFill>
              </a:endParaRPr>
            </a:p>
            <a:p>
              <a:pPr algn="ctr" defTabSz="911019" fontAlgn="base">
                <a:spcBef>
                  <a:spcPct val="0"/>
                </a:spcBef>
                <a:spcAft>
                  <a:spcPct val="0"/>
                </a:spcAft>
                <a:buNone/>
                <a:defRPr/>
              </a:pPr>
              <a:r>
                <a:rPr lang="ja-JP" altLang="en-US" sz="863" kern="0" dirty="0">
                  <a:solidFill>
                    <a:prstClr val="black"/>
                  </a:solidFill>
                </a:rPr>
                <a:t>脱炭素型地域づくり</a:t>
              </a:r>
              <a:endParaRPr lang="en-US" altLang="ja-JP" sz="863" kern="0" dirty="0">
                <a:solidFill>
                  <a:prstClr val="black"/>
                </a:solidFill>
              </a:endParaRPr>
            </a:p>
            <a:p>
              <a:pPr algn="ctr" defTabSz="911019" fontAlgn="base">
                <a:spcBef>
                  <a:spcPct val="0"/>
                </a:spcBef>
                <a:spcAft>
                  <a:spcPct val="0"/>
                </a:spcAft>
                <a:buNone/>
                <a:defRPr/>
              </a:pPr>
              <a:r>
                <a:rPr lang="ja-JP" altLang="en-US" sz="756" kern="0" dirty="0">
                  <a:solidFill>
                    <a:prstClr val="black"/>
                  </a:solidFill>
                </a:rPr>
                <a:t>＝経済・社会の課題にも対応</a:t>
              </a:r>
              <a:endParaRPr lang="en-US" altLang="ja-JP" sz="756" kern="0" dirty="0">
                <a:solidFill>
                  <a:prstClr val="black"/>
                </a:solidFill>
              </a:endParaRPr>
            </a:p>
          </p:txBody>
        </p:sp>
        <p:sp>
          <p:nvSpPr>
            <p:cNvPr id="53" name="上矢印 52"/>
            <p:cNvSpPr/>
            <p:nvPr/>
          </p:nvSpPr>
          <p:spPr>
            <a:xfrm>
              <a:off x="7000434" y="5582678"/>
              <a:ext cx="432000" cy="720000"/>
            </a:xfrm>
            <a:prstGeom prst="upArrow">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493456">
                <a:defRPr/>
              </a:pPr>
              <a:endParaRPr kumimoji="0" lang="ja-JP" altLang="en-US" sz="1943" kern="0">
                <a:solidFill>
                  <a:prstClr val="white"/>
                </a:solidFill>
                <a:latin typeface="Cambria"/>
                <a:ea typeface="メイリオ"/>
              </a:endParaRPr>
            </a:p>
          </p:txBody>
        </p:sp>
        <p:sp>
          <p:nvSpPr>
            <p:cNvPr id="54" name="四角形吹き出し 53"/>
            <p:cNvSpPr/>
            <p:nvPr/>
          </p:nvSpPr>
          <p:spPr>
            <a:xfrm>
              <a:off x="5267507" y="5675075"/>
              <a:ext cx="1589358" cy="1030103"/>
            </a:xfrm>
            <a:prstGeom prst="wedgeRectCallout">
              <a:avLst>
                <a:gd name="adj1" fmla="val 72631"/>
                <a:gd name="adj2" fmla="val -26454"/>
              </a:avLst>
            </a:prstGeom>
            <a:noFill/>
            <a:ln w="9525" cap="flat" cmpd="sng" algn="ctr">
              <a:solidFill>
                <a:srgbClr val="4F81BD">
                  <a:shade val="50000"/>
                </a:srgbClr>
              </a:solidFill>
              <a:prstDash val="solid"/>
            </a:ln>
            <a:effectLst/>
          </p:spPr>
          <p:txBody>
            <a:bodyPr rtlCol="0" anchor="ctr"/>
            <a:lstStyle/>
            <a:p>
              <a:pPr defTabSz="493456">
                <a:defRPr/>
              </a:pPr>
              <a:r>
                <a:rPr kumimoji="0" lang="ja-JP" altLang="en-US" sz="756" kern="0" dirty="0">
                  <a:solidFill>
                    <a:prstClr val="black"/>
                  </a:solidFill>
                  <a:latin typeface="Cambria"/>
                  <a:ea typeface="メイリオ"/>
                </a:rPr>
                <a:t>再エネ拡大・買取期間終了後の再エネ由来電力の活用／資源生産性向上に係る事業の実現可能性調査</a:t>
              </a:r>
            </a:p>
          </p:txBody>
        </p:sp>
        <p:sp>
          <p:nvSpPr>
            <p:cNvPr id="55" name="四角形吹き出し 54"/>
            <p:cNvSpPr/>
            <p:nvPr/>
          </p:nvSpPr>
          <p:spPr>
            <a:xfrm>
              <a:off x="7620108" y="5439415"/>
              <a:ext cx="1027978" cy="930351"/>
            </a:xfrm>
            <a:prstGeom prst="wedgeRectCallout">
              <a:avLst>
                <a:gd name="adj1" fmla="val -77297"/>
                <a:gd name="adj2" fmla="val 21794"/>
              </a:avLst>
            </a:prstGeom>
            <a:noFill/>
            <a:ln w="9525" cap="flat" cmpd="sng" algn="ctr">
              <a:solidFill>
                <a:srgbClr val="4F81BD">
                  <a:shade val="50000"/>
                </a:srgbClr>
              </a:solidFill>
              <a:prstDash val="solid"/>
            </a:ln>
            <a:effectLst/>
          </p:spPr>
          <p:txBody>
            <a:bodyPr rtlCol="0" anchor="ctr"/>
            <a:lstStyle/>
            <a:p>
              <a:pPr defTabSz="493456">
                <a:defRPr/>
              </a:pPr>
              <a:r>
                <a:rPr kumimoji="0" lang="ja-JP" altLang="en-US" sz="756" kern="0" dirty="0">
                  <a:solidFill>
                    <a:prstClr val="black"/>
                  </a:solidFill>
                  <a:latin typeface="Cambria"/>
                  <a:ea typeface="メイリオ"/>
                </a:rPr>
                <a:t>協議会・情報発信を通じた地域の合意形成・理解醸成</a:t>
              </a:r>
              <a:endParaRPr kumimoji="0" lang="en-US" altLang="ja-JP" sz="756" kern="0" dirty="0">
                <a:solidFill>
                  <a:prstClr val="black"/>
                </a:solidFill>
                <a:latin typeface="Cambria"/>
                <a:ea typeface="メイリオ"/>
              </a:endParaRPr>
            </a:p>
          </p:txBody>
        </p:sp>
        <p:sp>
          <p:nvSpPr>
            <p:cNvPr id="56" name="正方形/長方形 55"/>
            <p:cNvSpPr/>
            <p:nvPr/>
          </p:nvSpPr>
          <p:spPr>
            <a:xfrm>
              <a:off x="6935949" y="6370241"/>
              <a:ext cx="1447402" cy="385077"/>
            </a:xfrm>
            <a:prstGeom prst="rect">
              <a:avLst/>
            </a:prstGeom>
            <a:solidFill>
              <a:srgbClr val="3399FF"/>
            </a:solidFill>
            <a:ln w="25400" cap="flat" cmpd="sng" algn="ctr">
              <a:noFill/>
              <a:prstDash val="solid"/>
            </a:ln>
            <a:effectLst/>
          </p:spPr>
          <p:txBody>
            <a:bodyPr lIns="0" tIns="0" rIns="0" bIns="0" rtlCol="0" anchor="ctr"/>
            <a:lstStyle/>
            <a:p>
              <a:pPr algn="ctr" defTabSz="986912" eaLnBrk="0" fontAlgn="base" hangingPunct="0">
                <a:spcBef>
                  <a:spcPct val="0"/>
                </a:spcBef>
                <a:spcAft>
                  <a:spcPct val="0"/>
                </a:spcAft>
                <a:defRPr/>
              </a:pPr>
              <a:r>
                <a:rPr kumimoji="0" lang="ja-JP" altLang="en-US" sz="1079" kern="0" dirty="0">
                  <a:solidFill>
                    <a:prstClr val="white"/>
                  </a:solidFill>
                  <a:latin typeface="Meiryo UI" panose="020B0604030504040204" pitchFamily="50" charset="-128"/>
                  <a:ea typeface="Meiryo UI" panose="020B0604030504040204" pitchFamily="50" charset="-128"/>
                </a:rPr>
                <a:t>地方公共団体</a:t>
              </a:r>
            </a:p>
          </p:txBody>
        </p:sp>
        <p:sp>
          <p:nvSpPr>
            <p:cNvPr id="57" name="正方形/長方形 56"/>
            <p:cNvSpPr/>
            <p:nvPr/>
          </p:nvSpPr>
          <p:spPr>
            <a:xfrm>
              <a:off x="8892180" y="6171071"/>
              <a:ext cx="719999" cy="391471"/>
            </a:xfrm>
            <a:prstGeom prst="rect">
              <a:avLst/>
            </a:prstGeom>
            <a:solidFill>
              <a:srgbClr val="84D2BA"/>
            </a:solidFill>
            <a:ln w="25400" cap="flat" cmpd="sng" algn="ctr">
              <a:noFill/>
              <a:prstDash val="solid"/>
            </a:ln>
            <a:effectLst/>
          </p:spPr>
          <p:txBody>
            <a:bodyPr lIns="0" tIns="0" rIns="0" bIns="0" rtlCol="0" anchor="ctr"/>
            <a:lstStyle/>
            <a:p>
              <a:pPr algn="ctr" defTabSz="986912" eaLnBrk="0" fontAlgn="base" hangingPunct="0">
                <a:spcBef>
                  <a:spcPct val="0"/>
                </a:spcBef>
                <a:spcAft>
                  <a:spcPct val="0"/>
                </a:spcAft>
                <a:defRPr/>
              </a:pPr>
              <a:r>
                <a:rPr kumimoji="0" lang="ja-JP" altLang="en-US" sz="1187" kern="0" dirty="0">
                  <a:solidFill>
                    <a:prstClr val="white"/>
                  </a:solidFill>
                  <a:latin typeface="Meiryo UI" panose="020B0604030504040204" pitchFamily="50" charset="-128"/>
                  <a:ea typeface="Meiryo UI" panose="020B0604030504040204" pitchFamily="50" charset="-128"/>
                </a:rPr>
                <a:t>国</a:t>
              </a:r>
            </a:p>
          </p:txBody>
        </p:sp>
        <p:sp>
          <p:nvSpPr>
            <p:cNvPr id="59" name="四角形吹き出し 58"/>
            <p:cNvSpPr/>
            <p:nvPr/>
          </p:nvSpPr>
          <p:spPr>
            <a:xfrm>
              <a:off x="8688650" y="5309497"/>
              <a:ext cx="979079" cy="651411"/>
            </a:xfrm>
            <a:prstGeom prst="wedgeRectCallout">
              <a:avLst>
                <a:gd name="adj1" fmla="val -21114"/>
                <a:gd name="adj2" fmla="val 77296"/>
              </a:avLst>
            </a:prstGeom>
            <a:noFill/>
            <a:ln w="9525" cap="flat" cmpd="sng" algn="ctr">
              <a:solidFill>
                <a:srgbClr val="4F81BD">
                  <a:shade val="50000"/>
                </a:srgbClr>
              </a:solidFill>
              <a:prstDash val="solid"/>
            </a:ln>
            <a:effectLst/>
          </p:spPr>
          <p:txBody>
            <a:bodyPr rtlCol="0" anchor="ctr"/>
            <a:lstStyle/>
            <a:p>
              <a:pPr defTabSz="493456">
                <a:defRPr/>
              </a:pPr>
              <a:r>
                <a:rPr kumimoji="0" lang="ja-JP" altLang="en-US" sz="756" kern="0" dirty="0">
                  <a:solidFill>
                    <a:prstClr val="black"/>
                  </a:solidFill>
                  <a:latin typeface="Cambria"/>
                  <a:ea typeface="メイリオ"/>
                </a:rPr>
                <a:t>取組の</a:t>
              </a:r>
              <a:endParaRPr kumimoji="0" lang="en-US" altLang="ja-JP" sz="756" kern="0" dirty="0">
                <a:solidFill>
                  <a:prstClr val="black"/>
                </a:solidFill>
                <a:latin typeface="Cambria"/>
                <a:ea typeface="メイリオ"/>
              </a:endParaRPr>
            </a:p>
            <a:p>
              <a:pPr defTabSz="493456">
                <a:defRPr/>
              </a:pPr>
              <a:r>
                <a:rPr kumimoji="0" lang="ja-JP" altLang="en-US" sz="756" kern="0" dirty="0">
                  <a:solidFill>
                    <a:prstClr val="black"/>
                  </a:solidFill>
                  <a:latin typeface="Cambria"/>
                  <a:ea typeface="メイリオ"/>
                </a:rPr>
                <a:t>評価・</a:t>
              </a:r>
              <a:endParaRPr kumimoji="0" lang="en-US" altLang="ja-JP" sz="756" kern="0" dirty="0">
                <a:solidFill>
                  <a:prstClr val="black"/>
                </a:solidFill>
                <a:latin typeface="Cambria"/>
                <a:ea typeface="メイリオ"/>
              </a:endParaRPr>
            </a:p>
            <a:p>
              <a:pPr defTabSz="493456">
                <a:defRPr/>
              </a:pPr>
              <a:r>
                <a:rPr kumimoji="0" lang="ja-JP" altLang="en-US" sz="756" kern="0" dirty="0">
                  <a:solidFill>
                    <a:prstClr val="black"/>
                  </a:solidFill>
                  <a:latin typeface="Cambria"/>
                  <a:ea typeface="メイリオ"/>
                </a:rPr>
                <a:t>全国展開</a:t>
              </a:r>
              <a:endParaRPr kumimoji="0" lang="en-US" altLang="ja-JP" sz="756" kern="0" dirty="0">
                <a:solidFill>
                  <a:prstClr val="black"/>
                </a:solidFill>
                <a:latin typeface="Cambria"/>
                <a:ea typeface="メイリオ"/>
              </a:endParaRPr>
            </a:p>
          </p:txBody>
        </p:sp>
        <p:cxnSp>
          <p:nvCxnSpPr>
            <p:cNvPr id="60" name="直線矢印コネクタ 59"/>
            <p:cNvCxnSpPr/>
            <p:nvPr/>
          </p:nvCxnSpPr>
          <p:spPr>
            <a:xfrm flipV="1">
              <a:off x="9143542" y="4691541"/>
              <a:ext cx="6738" cy="576000"/>
            </a:xfrm>
            <a:prstGeom prst="straightConnector1">
              <a:avLst/>
            </a:prstGeom>
            <a:noFill/>
            <a:ln w="38100" cap="flat" cmpd="sng" algn="ctr">
              <a:solidFill>
                <a:sysClr val="windowText" lastClr="000000">
                  <a:shade val="95000"/>
                  <a:satMod val="105000"/>
                </a:sysClr>
              </a:solidFill>
              <a:prstDash val="dash"/>
              <a:tailEnd type="none"/>
            </a:ln>
            <a:effectLst/>
          </p:spPr>
        </p:cxnSp>
        <p:cxnSp>
          <p:nvCxnSpPr>
            <p:cNvPr id="61" name="直線矢印コネクタ 60"/>
            <p:cNvCxnSpPr/>
            <p:nvPr/>
          </p:nvCxnSpPr>
          <p:spPr>
            <a:xfrm rot="5400000" flipV="1">
              <a:off x="8725928" y="4266497"/>
              <a:ext cx="6738" cy="881994"/>
            </a:xfrm>
            <a:prstGeom prst="straightConnector1">
              <a:avLst/>
            </a:prstGeom>
            <a:noFill/>
            <a:ln w="38100" cap="flat" cmpd="sng" algn="ctr">
              <a:solidFill>
                <a:sysClr val="windowText" lastClr="000000">
                  <a:shade val="95000"/>
                  <a:satMod val="105000"/>
                </a:sysClr>
              </a:solidFill>
              <a:prstDash val="dash"/>
              <a:headEnd type="triangle" w="med" len="med"/>
              <a:tailEnd type="none" w="med" len="med"/>
            </a:ln>
            <a:effectLst/>
          </p:spPr>
        </p:cxnSp>
      </p:grpSp>
    </p:spTree>
    <p:extLst>
      <p:ext uri="{BB962C8B-B14F-4D97-AF65-F5344CB8AC3E}">
        <p14:creationId xmlns:p14="http://schemas.microsoft.com/office/powerpoint/2010/main" val="15433589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1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10.xml><?xml version="1.0" encoding="utf-8"?>
<a:theme xmlns:a="http://schemas.openxmlformats.org/drawingml/2006/main" name="10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11.xml><?xml version="1.0" encoding="utf-8"?>
<a:theme xmlns:a="http://schemas.openxmlformats.org/drawingml/2006/main" name="11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12.xml><?xml version="1.0" encoding="utf-8"?>
<a:theme xmlns:a="http://schemas.openxmlformats.org/drawingml/2006/main" name="9_Office ​​テーマ">
  <a:themeElements>
    <a:clrScheme name="アーバン">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ユーザー定義 2">
      <a:majorFont>
        <a:latin typeface="Cambria"/>
        <a:ea typeface="メイリオ"/>
        <a:cs typeface=""/>
      </a:majorFont>
      <a:minorFont>
        <a:latin typeface="Cambria"/>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3.xml><?xml version="1.0" encoding="utf-8"?>
<a:theme xmlns:a="http://schemas.openxmlformats.org/drawingml/2006/main" name="3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4.xml><?xml version="1.0" encoding="utf-8"?>
<a:theme xmlns:a="http://schemas.openxmlformats.org/drawingml/2006/main" name="4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5.xml><?xml version="1.0" encoding="utf-8"?>
<a:theme xmlns:a="http://schemas.openxmlformats.org/drawingml/2006/main" name="5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6.xml><?xml version="1.0" encoding="utf-8"?>
<a:theme xmlns:a="http://schemas.openxmlformats.org/drawingml/2006/main" name="6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7.xml><?xml version="1.0" encoding="utf-8"?>
<a:theme xmlns:a="http://schemas.openxmlformats.org/drawingml/2006/main" name="7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8.xml><?xml version="1.0" encoding="utf-8"?>
<a:theme xmlns:a="http://schemas.openxmlformats.org/drawingml/2006/main" name="8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9.xml><?xml version="1.0" encoding="utf-8"?>
<a:theme xmlns:a="http://schemas.openxmlformats.org/drawingml/2006/main" name="9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docProps/app.xml><?xml version="1.0" encoding="utf-8"?>
<Properties xmlns="http://schemas.openxmlformats.org/officeDocument/2006/extended-properties" xmlns:vt="http://schemas.openxmlformats.org/officeDocument/2006/docPropsVTypes">
  <Template>Office Theme</Template>
  <TotalTime>4340</TotalTime>
  <Words>560</Words>
  <Application>Microsoft Office PowerPoint</Application>
  <PresentationFormat>ユーザー設定</PresentationFormat>
  <Paragraphs>48</Paragraphs>
  <Slides>1</Slides>
  <Notes>1</Notes>
  <HiddenSlides>0</HiddenSlides>
  <MMClips>0</MMClips>
  <ScaleCrop>false</ScaleCrop>
  <HeadingPairs>
    <vt:vector size="6" baseType="variant">
      <vt:variant>
        <vt:lpstr>使用されているフォント</vt:lpstr>
      </vt:variant>
      <vt:variant>
        <vt:i4>11</vt:i4>
      </vt:variant>
      <vt:variant>
        <vt:lpstr>テーマ</vt:lpstr>
      </vt:variant>
      <vt:variant>
        <vt:i4>12</vt:i4>
      </vt:variant>
      <vt:variant>
        <vt:lpstr>スライド タイトル</vt:lpstr>
      </vt:variant>
      <vt:variant>
        <vt:i4>1</vt:i4>
      </vt:variant>
    </vt:vector>
  </HeadingPairs>
  <TitlesOfParts>
    <vt:vector size="24" baseType="lpstr">
      <vt:lpstr>HGPｺﾞｼｯｸE</vt:lpstr>
      <vt:lpstr>HGPｺﾞｼｯｸM</vt:lpstr>
      <vt:lpstr>Meiryo UI</vt:lpstr>
      <vt:lpstr>ＭＳ Ｐゴシック</vt:lpstr>
      <vt:lpstr>Meiryo</vt:lpstr>
      <vt:lpstr>Meiryo</vt:lpstr>
      <vt:lpstr>游ゴシック</vt:lpstr>
      <vt:lpstr>Arial</vt:lpstr>
      <vt:lpstr>Cambria</vt:lpstr>
      <vt:lpstr>Times New Roman</vt:lpstr>
      <vt:lpstr>Wingdings</vt:lpstr>
      <vt:lpstr>1_脱炭素標準フォーマット_20180530</vt:lpstr>
      <vt:lpstr>2_脱炭素標準フォーマット_20180530</vt:lpstr>
      <vt:lpstr>3_脱炭素標準フォーマット_20180530</vt:lpstr>
      <vt:lpstr>4_脱炭素標準フォーマット_20180530</vt:lpstr>
      <vt:lpstr>5_脱炭素標準フォーマット_20180530</vt:lpstr>
      <vt:lpstr>6_脱炭素標準フォーマット_20180530</vt:lpstr>
      <vt:lpstr>7_脱炭素標準フォーマット_20180530</vt:lpstr>
      <vt:lpstr>8_脱炭素標準フォーマット_20180530</vt:lpstr>
      <vt:lpstr>9_脱炭素標準フォーマット_20180530</vt:lpstr>
      <vt:lpstr>10_脱炭素標準フォーマット_20180530</vt:lpstr>
      <vt:lpstr>11_脱炭素標準フォーマット_20180530</vt:lpstr>
      <vt:lpstr>9_Office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田代俊介</dc:creator>
  <cp:lastModifiedBy>豊島 健太／リサ企／JRI (toyoshima kenta)</cp:lastModifiedBy>
  <cp:revision>536</cp:revision>
  <cp:lastPrinted>2018-12-27T15:53:44Z</cp:lastPrinted>
  <dcterms:created xsi:type="dcterms:W3CDTF">2018-08-15T14:31:38Z</dcterms:created>
  <dcterms:modified xsi:type="dcterms:W3CDTF">2019-01-08T02:14:45Z</dcterms:modified>
</cp:coreProperties>
</file>